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323"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1" r:id="rId28"/>
    <p:sldId id="280" r:id="rId29"/>
    <p:sldId id="319" r:id="rId30"/>
    <p:sldId id="320" r:id="rId31"/>
    <p:sldId id="321" r:id="rId32"/>
    <p:sldId id="322" r:id="rId33"/>
    <p:sldId id="318" r:id="rId34"/>
    <p:sldId id="282" r:id="rId35"/>
    <p:sldId id="287" r:id="rId36"/>
    <p:sldId id="286" r:id="rId37"/>
    <p:sldId id="283" r:id="rId38"/>
    <p:sldId id="284" r:id="rId39"/>
    <p:sldId id="285"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12" r:id="rId53"/>
    <p:sldId id="313" r:id="rId54"/>
    <p:sldId id="314" r:id="rId55"/>
    <p:sldId id="315" r:id="rId56"/>
    <p:sldId id="316" r:id="rId57"/>
    <p:sldId id="317"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Montserrat ExtraBold" panose="00000900000000000000" pitchFamily="2" charset="0"/>
      <p:bold r:id="rId77"/>
      <p:italic r:id="rId78"/>
      <p:boldItalic r:id="rId79"/>
    </p:embeddedFont>
    <p:embeddedFont>
      <p:font typeface="Montserrat Light" panose="00000400000000000000" pitchFamily="2" charset="0"/>
      <p:regular r:id="rId80"/>
      <p:italic r:id="rId81"/>
    </p:embeddedFont>
    <p:embeddedFont>
      <p:font typeface="Montserrat SemiBold" panose="00000700000000000000" pitchFamily="2" charset="0"/>
      <p:regular r:id="rId82"/>
      <p:bold r:id="rId83"/>
      <p:italic r:id="rId84"/>
      <p:boldItalic r:id="rId85"/>
    </p:embeddedFont>
    <p:embeddedFont>
      <p:font typeface="Monument Extended" panose="00000500000000000000" pitchFamily="50" charset="0"/>
      <p:regular r:id="rId86"/>
      <p:bold r:id="rId87"/>
    </p:embeddedFont>
    <p:embeddedFont>
      <p:font typeface="Monument Extended Ultrabold" panose="00000900000000000000" pitchFamily="50" charset="0"/>
      <p:bold r:id="rId88"/>
    </p:embeddedFont>
    <p:embeddedFont>
      <p:font typeface="OPPOSans B" panose="00020600040101010101" pitchFamily="18" charset="-122"/>
      <p:regular r:id="rId89"/>
    </p:embeddedFont>
    <p:embeddedFont>
      <p:font typeface="OPPOSans H" panose="00020600040101010101" pitchFamily="18" charset="-122"/>
      <p:regular r:id="rId90"/>
    </p:embeddedFont>
    <p:embeddedFont>
      <p:font typeface="OPPOSans M" panose="00020600040101010101" pitchFamily="18" charset="-122"/>
      <p:regular r:id="rId91"/>
    </p:embeddedFont>
    <p:embeddedFont>
      <p:font typeface="OPPOSans R" panose="00020600040101010101" pitchFamily="18" charset="-122"/>
      <p:regular r:id="rId92"/>
    </p:embeddedFont>
    <p:embeddedFont>
      <p:font typeface="阿里巴巴普惠体 Heavy" panose="00020600040101010101" pitchFamily="18" charset="-122"/>
      <p:bold r:id="rId93"/>
    </p:embeddedFont>
    <p:embeddedFont>
      <p:font typeface="微软雅黑" panose="020B0503020204020204" pitchFamily="34" charset="-122"/>
      <p:regular r:id="rId94"/>
      <p:bold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F"/>
    <a:srgbClr val="FCFDFF"/>
    <a:srgbClr val="196AFC"/>
    <a:srgbClr val="A1A8BA"/>
    <a:srgbClr val="FFFFFF"/>
    <a:srgbClr val="FBFCFF"/>
    <a:srgbClr val="F9FAFD"/>
    <a:srgbClr val="034FD7"/>
    <a:srgbClr val="CCD5E4"/>
    <a:srgbClr val="F9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4660"/>
  </p:normalViewPr>
  <p:slideViewPr>
    <p:cSldViewPr snapToGrid="0" showGuides="1">
      <p:cViewPr>
        <p:scale>
          <a:sx n="69" d="100"/>
          <a:sy n="69" d="100"/>
        </p:scale>
        <p:origin x="2364" y="10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CCD5E4"/>
              </a:solidFill>
              <a:ln w="19050">
                <a:noFill/>
              </a:ln>
              <a:effectLst/>
            </c:spPr>
            <c:extLst>
              <c:ext xmlns:c16="http://schemas.microsoft.com/office/drawing/2014/chart" uri="{C3380CC4-5D6E-409C-BE32-E72D297353CC}">
                <c16:uniqueId val="{00000001-7750-418A-8D6F-07CC50B49364}"/>
              </c:ext>
            </c:extLst>
          </c:dPt>
          <c:dPt>
            <c:idx val="1"/>
            <c:bubble3D val="0"/>
            <c:spPr>
              <a:solidFill>
                <a:srgbClr val="196AFC"/>
              </a:solidFill>
              <a:ln w="19050">
                <a:solidFill>
                  <a:srgbClr val="034FD7"/>
                </a:solidFill>
              </a:ln>
              <a:effectLst>
                <a:outerShdw blurRad="190500" sx="102000" sy="102000" algn="ctr" rotWithShape="0">
                  <a:prstClr val="black">
                    <a:alpha val="20000"/>
                  </a:prstClr>
                </a:outerShdw>
              </a:effectLst>
            </c:spPr>
            <c:extLst>
              <c:ext xmlns:c16="http://schemas.microsoft.com/office/drawing/2014/chart" uri="{C3380CC4-5D6E-409C-BE32-E72D297353CC}">
                <c16:uniqueId val="{00000002-7750-418A-8D6F-07CC50B49364}"/>
              </c:ext>
            </c:extLst>
          </c:dPt>
          <c:cat>
            <c:strRef>
              <c:f>Sheet1!$A$2:$A$3</c:f>
              <c:strCache>
                <c:ptCount val="2"/>
                <c:pt idx="0">
                  <c:v>第一季度</c:v>
                </c:pt>
                <c:pt idx="1">
                  <c:v>第二季度</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7750-418A-8D6F-07CC50B49364}"/>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CCD5E4"/>
              </a:solidFill>
              <a:ln w="19050">
                <a:noFill/>
              </a:ln>
              <a:effectLst/>
            </c:spPr>
            <c:extLst>
              <c:ext xmlns:c16="http://schemas.microsoft.com/office/drawing/2014/chart" uri="{C3380CC4-5D6E-409C-BE32-E72D297353CC}">
                <c16:uniqueId val="{00000001-7750-418A-8D6F-07CC50B49364}"/>
              </c:ext>
            </c:extLst>
          </c:dPt>
          <c:dPt>
            <c:idx val="1"/>
            <c:bubble3D val="0"/>
            <c:spPr>
              <a:solidFill>
                <a:srgbClr val="196AFC"/>
              </a:solidFill>
              <a:ln w="19050">
                <a:solidFill>
                  <a:srgbClr val="034FD7"/>
                </a:solidFill>
              </a:ln>
              <a:effectLst>
                <a:outerShdw blurRad="190500" sx="102000" sy="102000" algn="ctr" rotWithShape="0">
                  <a:prstClr val="black">
                    <a:alpha val="20000"/>
                  </a:prstClr>
                </a:outerShdw>
              </a:effectLst>
            </c:spPr>
            <c:extLst>
              <c:ext xmlns:c16="http://schemas.microsoft.com/office/drawing/2014/chart" uri="{C3380CC4-5D6E-409C-BE32-E72D297353CC}">
                <c16:uniqueId val="{00000002-7750-418A-8D6F-07CC50B49364}"/>
              </c:ext>
            </c:extLst>
          </c:dPt>
          <c:cat>
            <c:strRef>
              <c:f>Sheet1!$A$2:$A$3</c:f>
              <c:strCache>
                <c:ptCount val="2"/>
                <c:pt idx="0">
                  <c:v>第一季度</c:v>
                </c:pt>
                <c:pt idx="1">
                  <c:v>第二季度</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7750-418A-8D6F-07CC50B49364}"/>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CCD5E4"/>
              </a:solidFill>
              <a:ln w="19050">
                <a:noFill/>
              </a:ln>
              <a:effectLst/>
            </c:spPr>
            <c:extLst>
              <c:ext xmlns:c16="http://schemas.microsoft.com/office/drawing/2014/chart" uri="{C3380CC4-5D6E-409C-BE32-E72D297353CC}">
                <c16:uniqueId val="{00000001-7750-418A-8D6F-07CC50B49364}"/>
              </c:ext>
            </c:extLst>
          </c:dPt>
          <c:dPt>
            <c:idx val="1"/>
            <c:bubble3D val="0"/>
            <c:spPr>
              <a:solidFill>
                <a:srgbClr val="196AFC"/>
              </a:solidFill>
              <a:ln w="19050">
                <a:solidFill>
                  <a:srgbClr val="034FD7"/>
                </a:solidFill>
              </a:ln>
              <a:effectLst>
                <a:outerShdw blurRad="190500" sx="102000" sy="102000" algn="ctr" rotWithShape="0">
                  <a:prstClr val="black">
                    <a:alpha val="20000"/>
                  </a:prstClr>
                </a:outerShdw>
              </a:effectLst>
            </c:spPr>
            <c:extLst>
              <c:ext xmlns:c16="http://schemas.microsoft.com/office/drawing/2014/chart" uri="{C3380CC4-5D6E-409C-BE32-E72D297353CC}">
                <c16:uniqueId val="{00000002-7750-418A-8D6F-07CC50B49364}"/>
              </c:ext>
            </c:extLst>
          </c:dPt>
          <c:cat>
            <c:strRef>
              <c:f>Sheet1!$A$2:$A$3</c:f>
              <c:strCache>
                <c:ptCount val="2"/>
                <c:pt idx="0">
                  <c:v>第一季度</c:v>
                </c:pt>
                <c:pt idx="1">
                  <c:v>第二季度</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0-7750-418A-8D6F-07CC50B49364}"/>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CCD5E4"/>
              </a:solidFill>
              <a:ln w="19050">
                <a:noFill/>
              </a:ln>
              <a:effectLst/>
            </c:spPr>
            <c:extLst>
              <c:ext xmlns:c16="http://schemas.microsoft.com/office/drawing/2014/chart" uri="{C3380CC4-5D6E-409C-BE32-E72D297353CC}">
                <c16:uniqueId val="{00000001-7750-418A-8D6F-07CC50B49364}"/>
              </c:ext>
            </c:extLst>
          </c:dPt>
          <c:dPt>
            <c:idx val="1"/>
            <c:bubble3D val="0"/>
            <c:spPr>
              <a:solidFill>
                <a:srgbClr val="196AFC"/>
              </a:solidFill>
              <a:ln w="19050">
                <a:solidFill>
                  <a:srgbClr val="034FD7"/>
                </a:solidFill>
              </a:ln>
              <a:effectLst>
                <a:outerShdw blurRad="190500" sx="102000" sy="102000" algn="ctr" rotWithShape="0">
                  <a:prstClr val="black">
                    <a:alpha val="20000"/>
                  </a:prstClr>
                </a:outerShdw>
              </a:effectLst>
            </c:spPr>
            <c:extLst>
              <c:ext xmlns:c16="http://schemas.microsoft.com/office/drawing/2014/chart" uri="{C3380CC4-5D6E-409C-BE32-E72D297353CC}">
                <c16:uniqueId val="{00000002-7750-418A-8D6F-07CC50B49364}"/>
              </c:ext>
            </c:extLst>
          </c:dPt>
          <c:cat>
            <c:strRef>
              <c:f>Sheet1!$A$2:$A$3</c:f>
              <c:strCache>
                <c:ptCount val="2"/>
                <c:pt idx="0">
                  <c:v>第一季度</c:v>
                </c:pt>
                <c:pt idx="1">
                  <c:v>第二季度</c:v>
                </c:pt>
              </c:strCache>
            </c:strRef>
          </c:cat>
          <c:val>
            <c:numRef>
              <c:f>Sheet1!$B$2:$B$3</c:f>
              <c:numCache>
                <c:formatCode>0%</c:formatCode>
                <c:ptCount val="2"/>
                <c:pt idx="0">
                  <c:v>0.3</c:v>
                </c:pt>
                <c:pt idx="1">
                  <c:v>0.7</c:v>
                </c:pt>
              </c:numCache>
            </c:numRef>
          </c:val>
          <c:extLst>
            <c:ext xmlns:c16="http://schemas.microsoft.com/office/drawing/2014/chart" uri="{C3380CC4-5D6E-409C-BE32-E72D297353CC}">
              <c16:uniqueId val="{00000000-7750-418A-8D6F-07CC50B49364}"/>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C2E8D-C79F-8904-E626-936B8AAA6B8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21E88725-797E-6B1A-B4F8-0FAD9DCB6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2A8A6753-FFA1-C729-336B-D254F0C38B3F}"/>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05DC8B28-6101-E4D1-EC98-A5C77F36FE8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2A4D97E-73FA-A1BC-E43B-9C6164E8BC48}"/>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365323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B2353-607E-8C54-B7EA-8249E1DBDDEF}"/>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7C18733-3471-EB69-C680-F70B7B95F7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1F83786-39B6-E40C-A4C1-DA6BFBC462A9}"/>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FF13B678-3539-5D49-5FBE-4589B32E483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CC2E1F5-37C4-65AF-95FF-B32EC5607980}"/>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273508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C67573-9211-10B7-3FF0-0E75C3E768E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43EAF21-EEB8-23F3-CC86-03023D5523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AD9F437-73A1-FD61-2502-3C0312797710}"/>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5DA741E0-AD60-817E-7F74-8FD1852DBB1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2CB7439-4A21-6030-AEF5-777A58246B7F}"/>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110663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173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554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199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0B294-61F8-8661-4190-3FAF9158D5C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DB9D2E4-F131-2CD1-B6D2-F76A6B6668D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1D3E00B-2225-7E57-21C9-BF1D73F0A380}"/>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DC554643-96FF-EE4C-854A-7A7392A97B0C}"/>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5801780-40EE-E4ED-83CC-7D34D3BF18AA}"/>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3940658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D99E7-4131-ACB8-7289-1BF038CDC4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E2E42C3D-F278-9848-4CBC-0916A7A30B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187CDCF-FBA8-B699-1A55-AEE493E19D37}"/>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9C4F0094-03C6-BBC6-8360-0D0E46F8AFF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9BD8ADA-1A37-7E61-5CD2-8D0AF9FEF092}"/>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293977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7ADB4-8AF4-7889-A8F2-B54138FE2B6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2901BAF-EC5A-B358-C0CF-F01F327AA65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48D26D56-9AF7-4472-32DD-B941B1C4BB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B80C1C54-63A0-FB6E-C413-6F9BDC2A10C3}"/>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6" name="页脚占位符 5">
            <a:extLst>
              <a:ext uri="{FF2B5EF4-FFF2-40B4-BE49-F238E27FC236}">
                <a16:creationId xmlns:a16="http://schemas.microsoft.com/office/drawing/2014/main" id="{7B0620F1-F255-73CC-6480-27D4B7B0D65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9B5166F-16CA-91AF-1845-C092FDB8A781}"/>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274280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88A7D-3CEF-BA61-CC3C-8C4DA29D53CD}"/>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1493631-6477-023A-28E9-8650ED573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9615E68-57E2-D966-5577-18C5E05CA4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BEEC7ABF-376F-74A5-C954-C8D2D3BDD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F8442B-BCD5-EB75-0DCE-B305B737EA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B0B0CBC5-1B75-6301-5DA1-0D6BB94777F2}"/>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8" name="页脚占位符 7">
            <a:extLst>
              <a:ext uri="{FF2B5EF4-FFF2-40B4-BE49-F238E27FC236}">
                <a16:creationId xmlns:a16="http://schemas.microsoft.com/office/drawing/2014/main" id="{8C9DE37D-B112-5478-A99D-0242E45E9A2E}"/>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5D6CF96E-E331-1130-4099-511467085CAA}"/>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160502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B2EFC-37C2-1C44-4F55-80C120D546D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86A2B741-980B-FF90-9510-C87DFD739700}"/>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4" name="页脚占位符 3">
            <a:extLst>
              <a:ext uri="{FF2B5EF4-FFF2-40B4-BE49-F238E27FC236}">
                <a16:creationId xmlns:a16="http://schemas.microsoft.com/office/drawing/2014/main" id="{C7E195A2-F581-2DEA-5CB6-D15E6C07A87F}"/>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8491098B-EB6F-B9D1-2753-45F1602DF8D1}"/>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349359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F55AC5-4A66-0AC7-C08D-64CB31ACC962}"/>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3" name="页脚占位符 2">
            <a:extLst>
              <a:ext uri="{FF2B5EF4-FFF2-40B4-BE49-F238E27FC236}">
                <a16:creationId xmlns:a16="http://schemas.microsoft.com/office/drawing/2014/main" id="{D2283EA9-F24A-B074-2A80-5A7C321DA376}"/>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23027132-16C7-B4CF-F5F7-12C85AC5C340}"/>
              </a:ext>
            </a:extLst>
          </p:cNvPr>
          <p:cNvSpPr>
            <a:spLocks noGrp="1"/>
          </p:cNvSpPr>
          <p:nvPr>
            <p:ph type="sldNum" sz="quarter" idx="12"/>
          </p:nvPr>
        </p:nvSpPr>
        <p:spPr/>
        <p:txBody>
          <a:bodyPr/>
          <a:lstStyle/>
          <a:p>
            <a:fld id="{A9BF31BF-6C50-4498-AC93-0FDBF01645D7}" type="slidenum">
              <a:rPr lang="en-US" smtClean="0"/>
              <a:t>‹#›</a:t>
            </a:fld>
            <a:endParaRPr lang="en-US"/>
          </a:p>
        </p:txBody>
      </p:sp>
      <p:sp>
        <p:nvSpPr>
          <p:cNvPr id="5" name="椭圆 4">
            <a:extLst>
              <a:ext uri="{FF2B5EF4-FFF2-40B4-BE49-F238E27FC236}">
                <a16:creationId xmlns:a16="http://schemas.microsoft.com/office/drawing/2014/main" id="{6B669291-3CDC-D574-25A2-7B0013AC5505}"/>
              </a:ext>
            </a:extLst>
          </p:cNvPr>
          <p:cNvSpPr/>
          <p:nvPr userDrawn="1"/>
        </p:nvSpPr>
        <p:spPr>
          <a:xfrm>
            <a:off x="5638800" y="-2455817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C4E55B34-7C23-6905-DDC0-450D0E7FF0F6}"/>
              </a:ext>
            </a:extLst>
          </p:cNvPr>
          <p:cNvSpPr/>
          <p:nvPr userDrawn="1"/>
        </p:nvSpPr>
        <p:spPr>
          <a:xfrm>
            <a:off x="5638800" y="2900158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25F03C00-ECA7-F670-BB26-AF71752C5C4D}"/>
              </a:ext>
            </a:extLst>
          </p:cNvPr>
          <p:cNvSpPr/>
          <p:nvPr userDrawn="1"/>
        </p:nvSpPr>
        <p:spPr>
          <a:xfrm>
            <a:off x="-37991143" y="3429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8B803E8A-5278-6688-B5F4-AB7721A093C3}"/>
              </a:ext>
            </a:extLst>
          </p:cNvPr>
          <p:cNvSpPr/>
          <p:nvPr userDrawn="1"/>
        </p:nvSpPr>
        <p:spPr>
          <a:xfrm>
            <a:off x="47135143" y="3429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323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7647B-3190-1090-655D-8819694603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ADBEE460-8F8B-27EB-4FD1-B912223AB5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C11B9588-1D8F-A45A-59C3-744CBAC59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900ECC-4FCF-E526-F2BF-D0F731C24553}"/>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6" name="页脚占位符 5">
            <a:extLst>
              <a:ext uri="{FF2B5EF4-FFF2-40B4-BE49-F238E27FC236}">
                <a16:creationId xmlns:a16="http://schemas.microsoft.com/office/drawing/2014/main" id="{E86079A0-33E5-CA82-845C-86115DC6C8B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0CF8690D-9A68-CCE3-3A0E-55592CF0BA33}"/>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343066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030B2-7D76-2837-6AC1-3314AF9D7B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67A285B-23D6-E889-136B-FD80F4FFD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9E712CC7-4608-BC3E-94D5-04209D26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D04F75-4C74-1C1D-E0F1-0673F0461343}"/>
              </a:ext>
            </a:extLst>
          </p:cNvPr>
          <p:cNvSpPr>
            <a:spLocks noGrp="1"/>
          </p:cNvSpPr>
          <p:nvPr>
            <p:ph type="dt" sz="half" idx="10"/>
          </p:nvPr>
        </p:nvSpPr>
        <p:spPr/>
        <p:txBody>
          <a:bodyPr/>
          <a:lstStyle/>
          <a:p>
            <a:fld id="{72B3D375-DBC4-4970-B023-630D16EF0EBC}" type="datetimeFigureOut">
              <a:rPr lang="en-US" smtClean="0"/>
              <a:t>2/2/2023</a:t>
            </a:fld>
            <a:endParaRPr lang="en-US"/>
          </a:p>
        </p:txBody>
      </p:sp>
      <p:sp>
        <p:nvSpPr>
          <p:cNvPr id="6" name="页脚占位符 5">
            <a:extLst>
              <a:ext uri="{FF2B5EF4-FFF2-40B4-BE49-F238E27FC236}">
                <a16:creationId xmlns:a16="http://schemas.microsoft.com/office/drawing/2014/main" id="{7CA56D8A-2889-0522-6407-406D25ABFFCD}"/>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D92316E-C79C-E6BF-14D5-9597A301CFC2}"/>
              </a:ext>
            </a:extLst>
          </p:cNvPr>
          <p:cNvSpPr>
            <a:spLocks noGrp="1"/>
          </p:cNvSpPr>
          <p:nvPr>
            <p:ph type="sldNum" sz="quarter" idx="12"/>
          </p:nvPr>
        </p:nvSpPr>
        <p:spPr/>
        <p:txBody>
          <a:bodyPr/>
          <a:lstStyle/>
          <a:p>
            <a:fld id="{A9BF31BF-6C50-4498-AC93-0FDBF01645D7}" type="slidenum">
              <a:rPr lang="en-US" smtClean="0"/>
              <a:t>‹#›</a:t>
            </a:fld>
            <a:endParaRPr lang="en-US"/>
          </a:p>
        </p:txBody>
      </p:sp>
    </p:spTree>
    <p:extLst>
      <p:ext uri="{BB962C8B-B14F-4D97-AF65-F5344CB8AC3E}">
        <p14:creationId xmlns:p14="http://schemas.microsoft.com/office/powerpoint/2010/main" val="12444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E727382-B529-0A9D-DB90-5AAB8171B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2C021C4-8424-894C-4E03-B667A021BF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0CC42B2-F79B-94A1-A333-4722A7A80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3D375-DBC4-4970-B023-630D16EF0EBC}" type="datetimeFigureOut">
              <a:rPr lang="en-US" smtClean="0"/>
              <a:t>2/2/2023</a:t>
            </a:fld>
            <a:endParaRPr lang="en-US"/>
          </a:p>
        </p:txBody>
      </p:sp>
      <p:sp>
        <p:nvSpPr>
          <p:cNvPr id="5" name="页脚占位符 4">
            <a:extLst>
              <a:ext uri="{FF2B5EF4-FFF2-40B4-BE49-F238E27FC236}">
                <a16:creationId xmlns:a16="http://schemas.microsoft.com/office/drawing/2014/main" id="{676CC7C5-CA1B-5679-82EA-7DF7FFD97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AF1931F5-FCDD-3B47-EEB6-897664806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F31BF-6C50-4498-AC93-0FDBF01645D7}" type="slidenum">
              <a:rPr lang="en-US" smtClean="0"/>
              <a:t>‹#›</a:t>
            </a:fld>
            <a:endParaRPr lang="en-US"/>
          </a:p>
        </p:txBody>
      </p:sp>
    </p:spTree>
    <p:extLst>
      <p:ext uri="{BB962C8B-B14F-4D97-AF65-F5344CB8AC3E}">
        <p14:creationId xmlns:p14="http://schemas.microsoft.com/office/powerpoint/2010/main" val="1794418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146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25">
          <p15:clr>
            <a:srgbClr val="F26B43"/>
          </p15:clr>
        </p15:guide>
        <p15:guide id="4" pos="7355">
          <p15:clr>
            <a:srgbClr val="F26B43"/>
          </p15:clr>
        </p15:guide>
        <p15:guide id="5" orient="horz" pos="459">
          <p15:clr>
            <a:srgbClr val="F26B43"/>
          </p15:clr>
        </p15:guide>
        <p15:guide id="6" orient="horz" pos="346">
          <p15:clr>
            <a:srgbClr val="F26B43"/>
          </p15:clr>
        </p15:guide>
        <p15:guide id="7" orient="horz" pos="3974">
          <p15:clr>
            <a:srgbClr val="F26B43"/>
          </p15:clr>
        </p15:guide>
        <p15:guide id="8" orient="horz" pos="38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BB10456C-5A7E-5A1D-F7A6-9FA76FFF4F48}"/>
              </a:ext>
            </a:extLst>
          </p:cNvPr>
          <p:cNvSpPr/>
          <p:nvPr/>
        </p:nvSpPr>
        <p:spPr>
          <a:xfrm>
            <a:off x="969818" y="3985131"/>
            <a:ext cx="10252364" cy="935353"/>
          </a:xfrm>
          <a:custGeom>
            <a:avLst/>
            <a:gdLst/>
            <a:ahLst/>
            <a:cxnLst/>
            <a:rect l="l" t="t" r="r" b="b"/>
            <a:pathLst>
              <a:path w="4398083" h="401250">
                <a:moveTo>
                  <a:pt x="111833" y="236591"/>
                </a:moveTo>
                <a:lnTo>
                  <a:pt x="111833" y="307400"/>
                </a:lnTo>
                <a:lnTo>
                  <a:pt x="141055" y="307400"/>
                </a:lnTo>
                <a:cubicBezTo>
                  <a:pt x="152295" y="307400"/>
                  <a:pt x="161755" y="306932"/>
                  <a:pt x="169435" y="305995"/>
                </a:cubicBezTo>
                <a:cubicBezTo>
                  <a:pt x="177115" y="305059"/>
                  <a:pt x="183203" y="303279"/>
                  <a:pt x="187699" y="300656"/>
                </a:cubicBezTo>
                <a:cubicBezTo>
                  <a:pt x="192195" y="298034"/>
                  <a:pt x="195380" y="294475"/>
                  <a:pt x="197253" y="289979"/>
                </a:cubicBezTo>
                <a:cubicBezTo>
                  <a:pt x="199126" y="285483"/>
                  <a:pt x="200063" y="279863"/>
                  <a:pt x="200063" y="273120"/>
                </a:cubicBezTo>
                <a:cubicBezTo>
                  <a:pt x="200063" y="266376"/>
                  <a:pt x="199126" y="260663"/>
                  <a:pt x="197253" y="255979"/>
                </a:cubicBezTo>
                <a:cubicBezTo>
                  <a:pt x="195380" y="251296"/>
                  <a:pt x="192195" y="247550"/>
                  <a:pt x="187699" y="244740"/>
                </a:cubicBezTo>
                <a:cubicBezTo>
                  <a:pt x="183203" y="241930"/>
                  <a:pt x="177209" y="239869"/>
                  <a:pt x="169716" y="238558"/>
                </a:cubicBezTo>
                <a:cubicBezTo>
                  <a:pt x="162223" y="237247"/>
                  <a:pt x="152669" y="236591"/>
                  <a:pt x="141055" y="236591"/>
                </a:cubicBezTo>
                <a:close/>
                <a:moveTo>
                  <a:pt x="3185798" y="101717"/>
                </a:moveTo>
                <a:lnTo>
                  <a:pt x="3145336" y="223666"/>
                </a:lnTo>
                <a:lnTo>
                  <a:pt x="3232442" y="223666"/>
                </a:lnTo>
                <a:lnTo>
                  <a:pt x="3192541" y="101717"/>
                </a:lnTo>
                <a:close/>
                <a:moveTo>
                  <a:pt x="111833" y="93288"/>
                </a:moveTo>
                <a:lnTo>
                  <a:pt x="111833" y="159039"/>
                </a:lnTo>
                <a:lnTo>
                  <a:pt x="132626" y="159039"/>
                </a:lnTo>
                <a:cubicBezTo>
                  <a:pt x="153606" y="159039"/>
                  <a:pt x="168686" y="157072"/>
                  <a:pt x="177865" y="153138"/>
                </a:cubicBezTo>
                <a:cubicBezTo>
                  <a:pt x="187044" y="149204"/>
                  <a:pt x="191633" y="139932"/>
                  <a:pt x="191633" y="125320"/>
                </a:cubicBezTo>
                <a:cubicBezTo>
                  <a:pt x="191633" y="111458"/>
                  <a:pt x="187044" y="102654"/>
                  <a:pt x="177865" y="98907"/>
                </a:cubicBezTo>
                <a:cubicBezTo>
                  <a:pt x="168686" y="95161"/>
                  <a:pt x="153606" y="93288"/>
                  <a:pt x="132626" y="93288"/>
                </a:cubicBezTo>
                <a:close/>
                <a:moveTo>
                  <a:pt x="4286250" y="5620"/>
                </a:moveTo>
                <a:lnTo>
                  <a:pt x="4398083" y="5620"/>
                </a:lnTo>
                <a:lnTo>
                  <a:pt x="4398083" y="395630"/>
                </a:lnTo>
                <a:lnTo>
                  <a:pt x="4286250" y="395630"/>
                </a:lnTo>
                <a:close/>
                <a:moveTo>
                  <a:pt x="3851386" y="5620"/>
                </a:moveTo>
                <a:lnTo>
                  <a:pt x="3981764" y="5620"/>
                </a:lnTo>
                <a:lnTo>
                  <a:pt x="4045267" y="129816"/>
                </a:lnTo>
                <a:lnTo>
                  <a:pt x="4048639" y="129816"/>
                </a:lnTo>
                <a:lnTo>
                  <a:pt x="4111018" y="5620"/>
                </a:lnTo>
                <a:lnTo>
                  <a:pt x="4242520" y="5620"/>
                </a:lnTo>
                <a:lnTo>
                  <a:pt x="4130125" y="193881"/>
                </a:lnTo>
                <a:lnTo>
                  <a:pt x="4246454" y="395630"/>
                </a:lnTo>
                <a:lnTo>
                  <a:pt x="4112142" y="395630"/>
                </a:lnTo>
                <a:lnTo>
                  <a:pt x="4046953" y="266376"/>
                </a:lnTo>
                <a:lnTo>
                  <a:pt x="4043581" y="266376"/>
                </a:lnTo>
                <a:lnTo>
                  <a:pt x="3976144" y="395630"/>
                </a:lnTo>
                <a:lnTo>
                  <a:pt x="3844080" y="395630"/>
                </a:lnTo>
                <a:lnTo>
                  <a:pt x="3963219" y="197253"/>
                </a:lnTo>
                <a:close/>
                <a:moveTo>
                  <a:pt x="3438525" y="5620"/>
                </a:moveTo>
                <a:lnTo>
                  <a:pt x="3607117" y="5620"/>
                </a:lnTo>
                <a:lnTo>
                  <a:pt x="3688041" y="250079"/>
                </a:lnTo>
                <a:lnTo>
                  <a:pt x="3691413" y="250079"/>
                </a:lnTo>
                <a:lnTo>
                  <a:pt x="3691413" y="5620"/>
                </a:lnTo>
                <a:lnTo>
                  <a:pt x="3800436" y="5620"/>
                </a:lnTo>
                <a:lnTo>
                  <a:pt x="3800436" y="395630"/>
                </a:lnTo>
                <a:lnTo>
                  <a:pt x="3644769" y="395630"/>
                </a:lnTo>
                <a:lnTo>
                  <a:pt x="3552044" y="134874"/>
                </a:lnTo>
                <a:lnTo>
                  <a:pt x="3548672" y="134874"/>
                </a:lnTo>
                <a:lnTo>
                  <a:pt x="3548672" y="395630"/>
                </a:lnTo>
                <a:lnTo>
                  <a:pt x="3438525" y="395630"/>
                </a:lnTo>
                <a:close/>
                <a:moveTo>
                  <a:pt x="3114427" y="5620"/>
                </a:moveTo>
                <a:lnTo>
                  <a:pt x="3265598" y="5620"/>
                </a:lnTo>
                <a:lnTo>
                  <a:pt x="3407778" y="395630"/>
                </a:lnTo>
                <a:lnTo>
                  <a:pt x="3288639" y="395630"/>
                </a:lnTo>
                <a:lnTo>
                  <a:pt x="3261664" y="313582"/>
                </a:lnTo>
                <a:lnTo>
                  <a:pt x="3115551" y="313582"/>
                </a:lnTo>
                <a:lnTo>
                  <a:pt x="3088014" y="395630"/>
                </a:lnTo>
                <a:lnTo>
                  <a:pt x="2971123" y="395630"/>
                </a:lnTo>
                <a:close/>
                <a:moveTo>
                  <a:pt x="2589114" y="5620"/>
                </a:moveTo>
                <a:lnTo>
                  <a:pt x="2700947" y="5620"/>
                </a:lnTo>
                <a:lnTo>
                  <a:pt x="2700947" y="255698"/>
                </a:lnTo>
                <a:cubicBezTo>
                  <a:pt x="2700947" y="262067"/>
                  <a:pt x="2701696" y="268249"/>
                  <a:pt x="2703195" y="274244"/>
                </a:cubicBezTo>
                <a:cubicBezTo>
                  <a:pt x="2704693" y="280238"/>
                  <a:pt x="2707784" y="285577"/>
                  <a:pt x="2712467" y="290260"/>
                </a:cubicBezTo>
                <a:cubicBezTo>
                  <a:pt x="2717150" y="294943"/>
                  <a:pt x="2723613" y="298690"/>
                  <a:pt x="2731855" y="301499"/>
                </a:cubicBezTo>
                <a:cubicBezTo>
                  <a:pt x="2740098" y="304309"/>
                  <a:pt x="2750962" y="305714"/>
                  <a:pt x="2764450" y="305714"/>
                </a:cubicBezTo>
                <a:cubicBezTo>
                  <a:pt x="2778312" y="305714"/>
                  <a:pt x="2789458" y="304122"/>
                  <a:pt x="2797887" y="300937"/>
                </a:cubicBezTo>
                <a:cubicBezTo>
                  <a:pt x="2806317" y="297753"/>
                  <a:pt x="2812873" y="293632"/>
                  <a:pt x="2817556" y="288574"/>
                </a:cubicBezTo>
                <a:cubicBezTo>
                  <a:pt x="2822240" y="283516"/>
                  <a:pt x="2825330" y="278084"/>
                  <a:pt x="2826829" y="272277"/>
                </a:cubicBezTo>
                <a:cubicBezTo>
                  <a:pt x="2828328" y="266470"/>
                  <a:pt x="2829077" y="260944"/>
                  <a:pt x="2829077" y="255698"/>
                </a:cubicBezTo>
                <a:lnTo>
                  <a:pt x="2829077" y="5620"/>
                </a:lnTo>
                <a:lnTo>
                  <a:pt x="2940348" y="5620"/>
                </a:lnTo>
                <a:lnTo>
                  <a:pt x="2940348" y="263566"/>
                </a:lnTo>
                <a:cubicBezTo>
                  <a:pt x="2940348" y="288293"/>
                  <a:pt x="2936320" y="309461"/>
                  <a:pt x="2928265" y="327069"/>
                </a:cubicBezTo>
                <a:cubicBezTo>
                  <a:pt x="2920210" y="344678"/>
                  <a:pt x="2908596" y="358915"/>
                  <a:pt x="2893423" y="369779"/>
                </a:cubicBezTo>
                <a:cubicBezTo>
                  <a:pt x="2878250" y="380644"/>
                  <a:pt x="2859798" y="388606"/>
                  <a:pt x="2838069" y="393663"/>
                </a:cubicBezTo>
                <a:cubicBezTo>
                  <a:pt x="2816339" y="398721"/>
                  <a:pt x="2791799" y="401250"/>
                  <a:pt x="2764450" y="401250"/>
                </a:cubicBezTo>
                <a:cubicBezTo>
                  <a:pt x="2737100" y="401250"/>
                  <a:pt x="2712561" y="399189"/>
                  <a:pt x="2690831" y="395068"/>
                </a:cubicBezTo>
                <a:cubicBezTo>
                  <a:pt x="2669102" y="390947"/>
                  <a:pt x="2650743" y="383735"/>
                  <a:pt x="2635757" y="373432"/>
                </a:cubicBezTo>
                <a:cubicBezTo>
                  <a:pt x="2620772" y="363129"/>
                  <a:pt x="2609251" y="349080"/>
                  <a:pt x="2601196" y="331284"/>
                </a:cubicBezTo>
                <a:cubicBezTo>
                  <a:pt x="2593141" y="313488"/>
                  <a:pt x="2589114" y="290916"/>
                  <a:pt x="2589114" y="263566"/>
                </a:cubicBezTo>
                <a:close/>
                <a:moveTo>
                  <a:pt x="1885950" y="5620"/>
                </a:moveTo>
                <a:lnTo>
                  <a:pt x="2140524" y="5620"/>
                </a:lnTo>
                <a:lnTo>
                  <a:pt x="2140524" y="102279"/>
                </a:lnTo>
                <a:lnTo>
                  <a:pt x="1997783" y="102279"/>
                </a:lnTo>
                <a:lnTo>
                  <a:pt x="1997783" y="151733"/>
                </a:lnTo>
                <a:lnTo>
                  <a:pt x="2128723" y="151733"/>
                </a:lnTo>
                <a:lnTo>
                  <a:pt x="2128723" y="244459"/>
                </a:lnTo>
                <a:lnTo>
                  <a:pt x="1997783" y="244459"/>
                </a:lnTo>
                <a:lnTo>
                  <a:pt x="1997783" y="299532"/>
                </a:lnTo>
                <a:lnTo>
                  <a:pt x="2143896" y="299532"/>
                </a:lnTo>
                <a:lnTo>
                  <a:pt x="2143896" y="395630"/>
                </a:lnTo>
                <a:lnTo>
                  <a:pt x="1885950" y="395630"/>
                </a:lnTo>
                <a:close/>
                <a:moveTo>
                  <a:pt x="1695450" y="5620"/>
                </a:moveTo>
                <a:lnTo>
                  <a:pt x="1807283" y="5620"/>
                </a:lnTo>
                <a:lnTo>
                  <a:pt x="1807283" y="395630"/>
                </a:lnTo>
                <a:lnTo>
                  <a:pt x="1695450" y="395630"/>
                </a:lnTo>
                <a:close/>
                <a:moveTo>
                  <a:pt x="1390650" y="5620"/>
                </a:moveTo>
                <a:lnTo>
                  <a:pt x="1502483" y="5620"/>
                </a:lnTo>
                <a:lnTo>
                  <a:pt x="1502483" y="299532"/>
                </a:lnTo>
                <a:lnTo>
                  <a:pt x="1646910" y="299532"/>
                </a:lnTo>
                <a:lnTo>
                  <a:pt x="1646910" y="395630"/>
                </a:lnTo>
                <a:lnTo>
                  <a:pt x="1390650" y="395630"/>
                </a:lnTo>
                <a:close/>
                <a:moveTo>
                  <a:pt x="561975" y="5620"/>
                </a:moveTo>
                <a:lnTo>
                  <a:pt x="730567" y="5620"/>
                </a:lnTo>
                <a:lnTo>
                  <a:pt x="811491" y="250079"/>
                </a:lnTo>
                <a:lnTo>
                  <a:pt x="814863" y="250079"/>
                </a:lnTo>
                <a:lnTo>
                  <a:pt x="814863" y="5620"/>
                </a:lnTo>
                <a:lnTo>
                  <a:pt x="923886" y="5620"/>
                </a:lnTo>
                <a:lnTo>
                  <a:pt x="923886" y="395630"/>
                </a:lnTo>
                <a:lnTo>
                  <a:pt x="768219" y="395630"/>
                </a:lnTo>
                <a:lnTo>
                  <a:pt x="675493" y="134874"/>
                </a:lnTo>
                <a:lnTo>
                  <a:pt x="672122" y="134874"/>
                </a:lnTo>
                <a:lnTo>
                  <a:pt x="672122" y="395630"/>
                </a:lnTo>
                <a:lnTo>
                  <a:pt x="561975" y="395630"/>
                </a:lnTo>
                <a:close/>
                <a:moveTo>
                  <a:pt x="371475" y="5620"/>
                </a:moveTo>
                <a:lnTo>
                  <a:pt x="483308" y="5620"/>
                </a:lnTo>
                <a:lnTo>
                  <a:pt x="483308" y="395630"/>
                </a:lnTo>
                <a:lnTo>
                  <a:pt x="371475" y="395630"/>
                </a:lnTo>
                <a:close/>
                <a:moveTo>
                  <a:pt x="0" y="5620"/>
                </a:moveTo>
                <a:lnTo>
                  <a:pt x="145551" y="5620"/>
                </a:lnTo>
                <a:cubicBezTo>
                  <a:pt x="176272" y="5620"/>
                  <a:pt x="201749" y="7867"/>
                  <a:pt x="221980" y="12363"/>
                </a:cubicBezTo>
                <a:cubicBezTo>
                  <a:pt x="242211" y="16859"/>
                  <a:pt x="258321" y="23509"/>
                  <a:pt x="270310" y="32313"/>
                </a:cubicBezTo>
                <a:cubicBezTo>
                  <a:pt x="282298" y="41118"/>
                  <a:pt x="290728" y="52170"/>
                  <a:pt x="295598" y="65470"/>
                </a:cubicBezTo>
                <a:cubicBezTo>
                  <a:pt x="300469" y="78770"/>
                  <a:pt x="302904" y="94224"/>
                  <a:pt x="302904" y="111833"/>
                </a:cubicBezTo>
                <a:cubicBezTo>
                  <a:pt x="302904" y="132064"/>
                  <a:pt x="298783" y="148642"/>
                  <a:pt x="290541" y="161568"/>
                </a:cubicBezTo>
                <a:cubicBezTo>
                  <a:pt x="282298" y="174493"/>
                  <a:pt x="267500" y="183953"/>
                  <a:pt x="246145" y="189947"/>
                </a:cubicBezTo>
                <a:lnTo>
                  <a:pt x="246145" y="192195"/>
                </a:lnTo>
                <a:cubicBezTo>
                  <a:pt x="266376" y="198564"/>
                  <a:pt x="282579" y="208680"/>
                  <a:pt x="294755" y="222542"/>
                </a:cubicBezTo>
                <a:cubicBezTo>
                  <a:pt x="306932" y="236404"/>
                  <a:pt x="313020" y="256260"/>
                  <a:pt x="313020" y="282111"/>
                </a:cubicBezTo>
                <a:cubicBezTo>
                  <a:pt x="313020" y="299720"/>
                  <a:pt x="310678" y="315549"/>
                  <a:pt x="305995" y="329598"/>
                </a:cubicBezTo>
                <a:cubicBezTo>
                  <a:pt x="301312" y="343648"/>
                  <a:pt x="293069" y="355543"/>
                  <a:pt x="281268" y="365284"/>
                </a:cubicBezTo>
                <a:cubicBezTo>
                  <a:pt x="269467" y="375024"/>
                  <a:pt x="253544" y="382517"/>
                  <a:pt x="233500" y="387763"/>
                </a:cubicBezTo>
                <a:cubicBezTo>
                  <a:pt x="213456" y="393008"/>
                  <a:pt x="188261" y="395630"/>
                  <a:pt x="157915" y="395630"/>
                </a:cubicBezTo>
                <a:lnTo>
                  <a:pt x="0" y="395630"/>
                </a:lnTo>
                <a:close/>
                <a:moveTo>
                  <a:pt x="2390222" y="0"/>
                </a:moveTo>
                <a:cubicBezTo>
                  <a:pt x="2399588" y="0"/>
                  <a:pt x="2409329" y="374"/>
                  <a:pt x="2419445" y="1124"/>
                </a:cubicBezTo>
                <a:cubicBezTo>
                  <a:pt x="2429560" y="1873"/>
                  <a:pt x="2439395" y="2810"/>
                  <a:pt x="2448948" y="3934"/>
                </a:cubicBezTo>
                <a:cubicBezTo>
                  <a:pt x="2458502" y="5058"/>
                  <a:pt x="2467400" y="6369"/>
                  <a:pt x="2475642" y="7867"/>
                </a:cubicBezTo>
                <a:cubicBezTo>
                  <a:pt x="2483885" y="9366"/>
                  <a:pt x="2491003" y="11052"/>
                  <a:pt x="2496998" y="12925"/>
                </a:cubicBezTo>
                <a:lnTo>
                  <a:pt x="2496998" y="110147"/>
                </a:lnTo>
                <a:cubicBezTo>
                  <a:pt x="2481262" y="104902"/>
                  <a:pt x="2464871" y="100968"/>
                  <a:pt x="2447825" y="98345"/>
                </a:cubicBezTo>
                <a:cubicBezTo>
                  <a:pt x="2430778" y="95723"/>
                  <a:pt x="2414762" y="94412"/>
                  <a:pt x="2399776" y="94412"/>
                </a:cubicBezTo>
                <a:cubicBezTo>
                  <a:pt x="2383291" y="94412"/>
                  <a:pt x="2369616" y="96285"/>
                  <a:pt x="2358752" y="100031"/>
                </a:cubicBezTo>
                <a:cubicBezTo>
                  <a:pt x="2347887" y="103778"/>
                  <a:pt x="2339082" y="109866"/>
                  <a:pt x="2332339" y="118296"/>
                </a:cubicBezTo>
                <a:cubicBezTo>
                  <a:pt x="2325595" y="126725"/>
                  <a:pt x="2320818" y="137684"/>
                  <a:pt x="2318008" y="151171"/>
                </a:cubicBezTo>
                <a:cubicBezTo>
                  <a:pt x="2315198" y="164658"/>
                  <a:pt x="2313794" y="181143"/>
                  <a:pt x="2313794" y="200625"/>
                </a:cubicBezTo>
                <a:cubicBezTo>
                  <a:pt x="2313794" y="220856"/>
                  <a:pt x="2314730" y="237903"/>
                  <a:pt x="2316603" y="251765"/>
                </a:cubicBezTo>
                <a:cubicBezTo>
                  <a:pt x="2318476" y="265627"/>
                  <a:pt x="2322317" y="276773"/>
                  <a:pt x="2328124" y="285202"/>
                </a:cubicBezTo>
                <a:cubicBezTo>
                  <a:pt x="2333931" y="293632"/>
                  <a:pt x="2342173" y="299626"/>
                  <a:pt x="2352851" y="303185"/>
                </a:cubicBezTo>
                <a:cubicBezTo>
                  <a:pt x="2363528" y="306745"/>
                  <a:pt x="2377484" y="308524"/>
                  <a:pt x="2394718" y="308524"/>
                </a:cubicBezTo>
                <a:cubicBezTo>
                  <a:pt x="2402211" y="308524"/>
                  <a:pt x="2407175" y="308524"/>
                  <a:pt x="2409610" y="308524"/>
                </a:cubicBezTo>
                <a:cubicBezTo>
                  <a:pt x="2412045" y="308524"/>
                  <a:pt x="2415324" y="308337"/>
                  <a:pt x="2419445" y="307962"/>
                </a:cubicBezTo>
                <a:lnTo>
                  <a:pt x="2419445" y="251203"/>
                </a:lnTo>
                <a:lnTo>
                  <a:pt x="2362123" y="251203"/>
                </a:lnTo>
                <a:lnTo>
                  <a:pt x="2362123" y="157915"/>
                </a:lnTo>
                <a:lnTo>
                  <a:pt x="2522286" y="157915"/>
                </a:lnTo>
                <a:lnTo>
                  <a:pt x="2522286" y="383267"/>
                </a:lnTo>
                <a:cubicBezTo>
                  <a:pt x="2514793" y="385515"/>
                  <a:pt x="2505895" y="387763"/>
                  <a:pt x="2495592" y="390010"/>
                </a:cubicBezTo>
                <a:cubicBezTo>
                  <a:pt x="2485290" y="392258"/>
                  <a:pt x="2474237" y="394225"/>
                  <a:pt x="2462436" y="395911"/>
                </a:cubicBezTo>
                <a:cubicBezTo>
                  <a:pt x="2450634" y="397597"/>
                  <a:pt x="2438364" y="398908"/>
                  <a:pt x="2425627" y="399845"/>
                </a:cubicBezTo>
                <a:cubicBezTo>
                  <a:pt x="2412888" y="400782"/>
                  <a:pt x="2400712" y="401250"/>
                  <a:pt x="2389098" y="401250"/>
                </a:cubicBezTo>
                <a:cubicBezTo>
                  <a:pt x="2357628" y="401250"/>
                  <a:pt x="2329622" y="398440"/>
                  <a:pt x="2305083" y="392820"/>
                </a:cubicBezTo>
                <a:cubicBezTo>
                  <a:pt x="2280543" y="387201"/>
                  <a:pt x="2259750" y="376991"/>
                  <a:pt x="2242704" y="362193"/>
                </a:cubicBezTo>
                <a:cubicBezTo>
                  <a:pt x="2225657" y="347394"/>
                  <a:pt x="2212638" y="326976"/>
                  <a:pt x="2203646" y="300937"/>
                </a:cubicBezTo>
                <a:cubicBezTo>
                  <a:pt x="2194655" y="274899"/>
                  <a:pt x="2190159" y="241462"/>
                  <a:pt x="2190159" y="200625"/>
                </a:cubicBezTo>
                <a:cubicBezTo>
                  <a:pt x="2190159" y="163160"/>
                  <a:pt x="2194842" y="131596"/>
                  <a:pt x="2204208" y="105932"/>
                </a:cubicBezTo>
                <a:cubicBezTo>
                  <a:pt x="2213575" y="80269"/>
                  <a:pt x="2226875" y="59569"/>
                  <a:pt x="2244109" y="43834"/>
                </a:cubicBezTo>
                <a:cubicBezTo>
                  <a:pt x="2261342" y="28099"/>
                  <a:pt x="2282323" y="16859"/>
                  <a:pt x="2307050" y="10115"/>
                </a:cubicBezTo>
                <a:cubicBezTo>
                  <a:pt x="2331777" y="3372"/>
                  <a:pt x="2359501" y="0"/>
                  <a:pt x="2390222" y="0"/>
                </a:cubicBezTo>
                <a:close/>
                <a:moveTo>
                  <a:pt x="1190072" y="0"/>
                </a:moveTo>
                <a:cubicBezTo>
                  <a:pt x="1199439" y="0"/>
                  <a:pt x="1209179" y="374"/>
                  <a:pt x="1219295" y="1124"/>
                </a:cubicBezTo>
                <a:cubicBezTo>
                  <a:pt x="1229411" y="1873"/>
                  <a:pt x="1239245" y="2810"/>
                  <a:pt x="1248799" y="3934"/>
                </a:cubicBezTo>
                <a:cubicBezTo>
                  <a:pt x="1258352" y="5058"/>
                  <a:pt x="1267250" y="6369"/>
                  <a:pt x="1275492" y="7867"/>
                </a:cubicBezTo>
                <a:cubicBezTo>
                  <a:pt x="1283735" y="9366"/>
                  <a:pt x="1290853" y="11052"/>
                  <a:pt x="1296847" y="12925"/>
                </a:cubicBezTo>
                <a:lnTo>
                  <a:pt x="1296847" y="110147"/>
                </a:lnTo>
                <a:cubicBezTo>
                  <a:pt x="1281112" y="104902"/>
                  <a:pt x="1264721" y="100968"/>
                  <a:pt x="1247675" y="98345"/>
                </a:cubicBezTo>
                <a:cubicBezTo>
                  <a:pt x="1230628" y="95723"/>
                  <a:pt x="1214612" y="94412"/>
                  <a:pt x="1199626" y="94412"/>
                </a:cubicBezTo>
                <a:cubicBezTo>
                  <a:pt x="1183141" y="94412"/>
                  <a:pt x="1169466" y="96285"/>
                  <a:pt x="1158602" y="100031"/>
                </a:cubicBezTo>
                <a:cubicBezTo>
                  <a:pt x="1147737" y="103778"/>
                  <a:pt x="1138933" y="109866"/>
                  <a:pt x="1132189" y="118296"/>
                </a:cubicBezTo>
                <a:cubicBezTo>
                  <a:pt x="1125445" y="126725"/>
                  <a:pt x="1120668" y="137684"/>
                  <a:pt x="1117859" y="151171"/>
                </a:cubicBezTo>
                <a:cubicBezTo>
                  <a:pt x="1115049" y="164658"/>
                  <a:pt x="1113644" y="181143"/>
                  <a:pt x="1113644" y="200625"/>
                </a:cubicBezTo>
                <a:cubicBezTo>
                  <a:pt x="1113644" y="220856"/>
                  <a:pt x="1114580" y="237903"/>
                  <a:pt x="1116454" y="251765"/>
                </a:cubicBezTo>
                <a:cubicBezTo>
                  <a:pt x="1118327" y="265627"/>
                  <a:pt x="1122167" y="276773"/>
                  <a:pt x="1127974" y="285202"/>
                </a:cubicBezTo>
                <a:cubicBezTo>
                  <a:pt x="1133781" y="293632"/>
                  <a:pt x="1142023" y="299626"/>
                  <a:pt x="1152701" y="303185"/>
                </a:cubicBezTo>
                <a:cubicBezTo>
                  <a:pt x="1163378" y="306745"/>
                  <a:pt x="1177334" y="308524"/>
                  <a:pt x="1194568" y="308524"/>
                </a:cubicBezTo>
                <a:cubicBezTo>
                  <a:pt x="1202061" y="308524"/>
                  <a:pt x="1207025" y="308524"/>
                  <a:pt x="1209460" y="308524"/>
                </a:cubicBezTo>
                <a:cubicBezTo>
                  <a:pt x="1211896" y="308524"/>
                  <a:pt x="1215174" y="308337"/>
                  <a:pt x="1219295" y="307962"/>
                </a:cubicBezTo>
                <a:lnTo>
                  <a:pt x="1219295" y="251203"/>
                </a:lnTo>
                <a:lnTo>
                  <a:pt x="1161974" y="251203"/>
                </a:lnTo>
                <a:lnTo>
                  <a:pt x="1161974" y="157915"/>
                </a:lnTo>
                <a:lnTo>
                  <a:pt x="1322136" y="157915"/>
                </a:lnTo>
                <a:lnTo>
                  <a:pt x="1322136" y="383267"/>
                </a:lnTo>
                <a:cubicBezTo>
                  <a:pt x="1314643" y="385515"/>
                  <a:pt x="1305745" y="387763"/>
                  <a:pt x="1295443" y="390010"/>
                </a:cubicBezTo>
                <a:cubicBezTo>
                  <a:pt x="1285140" y="392258"/>
                  <a:pt x="1274088" y="394225"/>
                  <a:pt x="1262286" y="395911"/>
                </a:cubicBezTo>
                <a:cubicBezTo>
                  <a:pt x="1250485" y="397597"/>
                  <a:pt x="1238215" y="398908"/>
                  <a:pt x="1225477" y="399845"/>
                </a:cubicBezTo>
                <a:cubicBezTo>
                  <a:pt x="1212738" y="400782"/>
                  <a:pt x="1200562" y="401250"/>
                  <a:pt x="1188948" y="401250"/>
                </a:cubicBezTo>
                <a:cubicBezTo>
                  <a:pt x="1157478" y="401250"/>
                  <a:pt x="1129472" y="398440"/>
                  <a:pt x="1104933" y="392820"/>
                </a:cubicBezTo>
                <a:cubicBezTo>
                  <a:pt x="1080393" y="387201"/>
                  <a:pt x="1059600" y="376991"/>
                  <a:pt x="1042554" y="362193"/>
                </a:cubicBezTo>
                <a:cubicBezTo>
                  <a:pt x="1025507" y="347394"/>
                  <a:pt x="1012488" y="326976"/>
                  <a:pt x="1003496" y="300937"/>
                </a:cubicBezTo>
                <a:cubicBezTo>
                  <a:pt x="994505" y="274899"/>
                  <a:pt x="990009" y="241462"/>
                  <a:pt x="990009" y="200625"/>
                </a:cubicBezTo>
                <a:cubicBezTo>
                  <a:pt x="990009" y="163160"/>
                  <a:pt x="994692" y="131596"/>
                  <a:pt x="1004058" y="105932"/>
                </a:cubicBezTo>
                <a:cubicBezTo>
                  <a:pt x="1013425" y="80269"/>
                  <a:pt x="1026725" y="59569"/>
                  <a:pt x="1043959" y="43834"/>
                </a:cubicBezTo>
                <a:cubicBezTo>
                  <a:pt x="1061192" y="28099"/>
                  <a:pt x="1082173" y="16859"/>
                  <a:pt x="1106900" y="10115"/>
                </a:cubicBezTo>
                <a:cubicBezTo>
                  <a:pt x="1131627" y="3372"/>
                  <a:pt x="1159351" y="0"/>
                  <a:pt x="1190072" y="0"/>
                </a:cubicBezTo>
                <a:close/>
              </a:path>
            </a:pathLst>
          </a:custGeom>
          <a:solidFill>
            <a:schemeClr val="tx1"/>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1500">
              <a:solidFill>
                <a:prstClr val="black"/>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9" name="任意多边形: 形状 8">
            <a:extLst>
              <a:ext uri="{FF2B5EF4-FFF2-40B4-BE49-F238E27FC236}">
                <a16:creationId xmlns:a16="http://schemas.microsoft.com/office/drawing/2014/main" id="{7D665557-B91C-D7B3-5FB4-F1D52283F395}"/>
              </a:ext>
            </a:extLst>
          </p:cNvPr>
          <p:cNvSpPr/>
          <p:nvPr/>
        </p:nvSpPr>
        <p:spPr>
          <a:xfrm>
            <a:off x="2133253" y="1959251"/>
            <a:ext cx="7925493" cy="1957671"/>
          </a:xfrm>
          <a:custGeom>
            <a:avLst/>
            <a:gdLst/>
            <a:ahLst/>
            <a:cxnLst/>
            <a:rect l="l" t="t" r="r" b="b"/>
            <a:pathLst>
              <a:path w="2168185" h="535562">
                <a:moveTo>
                  <a:pt x="1870339" y="363598"/>
                </a:moveTo>
                <a:cubicBezTo>
                  <a:pt x="1858350" y="363972"/>
                  <a:pt x="1846736" y="364253"/>
                  <a:pt x="1835496" y="364441"/>
                </a:cubicBezTo>
                <a:cubicBezTo>
                  <a:pt x="1824257" y="364628"/>
                  <a:pt x="1813767" y="365096"/>
                  <a:pt x="1804026" y="365845"/>
                </a:cubicBezTo>
                <a:lnTo>
                  <a:pt x="1846174" y="427663"/>
                </a:lnTo>
                <a:cubicBezTo>
                  <a:pt x="1843551" y="429536"/>
                  <a:pt x="1841022" y="431222"/>
                  <a:pt x="1838587" y="432720"/>
                </a:cubicBezTo>
                <a:cubicBezTo>
                  <a:pt x="1836152" y="434219"/>
                  <a:pt x="1833436" y="435905"/>
                  <a:pt x="1830438" y="437778"/>
                </a:cubicBezTo>
                <a:lnTo>
                  <a:pt x="1848422" y="435530"/>
                </a:lnTo>
                <a:cubicBezTo>
                  <a:pt x="1853292" y="434781"/>
                  <a:pt x="1857226" y="434032"/>
                  <a:pt x="1860223" y="433282"/>
                </a:cubicBezTo>
                <a:cubicBezTo>
                  <a:pt x="1863220" y="432533"/>
                  <a:pt x="1865468" y="431128"/>
                  <a:pt x="1866967" y="429068"/>
                </a:cubicBezTo>
                <a:cubicBezTo>
                  <a:pt x="1868466" y="427007"/>
                  <a:pt x="1869402" y="424291"/>
                  <a:pt x="1869777" y="420919"/>
                </a:cubicBezTo>
                <a:cubicBezTo>
                  <a:pt x="1870151" y="417547"/>
                  <a:pt x="1870339" y="413051"/>
                  <a:pt x="1870339" y="407432"/>
                </a:cubicBezTo>
                <a:close/>
                <a:moveTo>
                  <a:pt x="2010832" y="360788"/>
                </a:moveTo>
                <a:cubicBezTo>
                  <a:pt x="2022821" y="365283"/>
                  <a:pt x="2035559" y="370622"/>
                  <a:pt x="2049047" y="376804"/>
                </a:cubicBezTo>
                <a:cubicBezTo>
                  <a:pt x="2062534" y="382986"/>
                  <a:pt x="2075928" y="389261"/>
                  <a:pt x="2089228" y="395630"/>
                </a:cubicBezTo>
                <a:cubicBezTo>
                  <a:pt x="2102528" y="401999"/>
                  <a:pt x="2115547" y="408462"/>
                  <a:pt x="2128285" y="415018"/>
                </a:cubicBezTo>
                <a:cubicBezTo>
                  <a:pt x="2141023" y="421575"/>
                  <a:pt x="2152637" y="427663"/>
                  <a:pt x="2163128" y="433282"/>
                </a:cubicBezTo>
                <a:lnTo>
                  <a:pt x="2128847" y="514207"/>
                </a:lnTo>
                <a:cubicBezTo>
                  <a:pt x="2117982" y="507463"/>
                  <a:pt x="2105619" y="500251"/>
                  <a:pt x="2091757" y="492571"/>
                </a:cubicBezTo>
                <a:cubicBezTo>
                  <a:pt x="2077895" y="484891"/>
                  <a:pt x="2063845" y="477398"/>
                  <a:pt x="2049609" y="470092"/>
                </a:cubicBezTo>
                <a:cubicBezTo>
                  <a:pt x="2035372" y="462786"/>
                  <a:pt x="2021510" y="455855"/>
                  <a:pt x="2008022" y="449299"/>
                </a:cubicBezTo>
                <a:cubicBezTo>
                  <a:pt x="1994535" y="442742"/>
                  <a:pt x="1982734" y="437216"/>
                  <a:pt x="1972618" y="432720"/>
                </a:cubicBezTo>
                <a:close/>
                <a:moveTo>
                  <a:pt x="670465" y="233219"/>
                </a:moveTo>
                <a:cubicBezTo>
                  <a:pt x="667842" y="237715"/>
                  <a:pt x="665313" y="242211"/>
                  <a:pt x="662878" y="246707"/>
                </a:cubicBezTo>
                <a:cubicBezTo>
                  <a:pt x="660443" y="251203"/>
                  <a:pt x="657727" y="255511"/>
                  <a:pt x="654730" y="259632"/>
                </a:cubicBezTo>
                <a:cubicBezTo>
                  <a:pt x="663346" y="265252"/>
                  <a:pt x="671682" y="270872"/>
                  <a:pt x="679738" y="276491"/>
                </a:cubicBezTo>
                <a:cubicBezTo>
                  <a:pt x="687792" y="282111"/>
                  <a:pt x="695941" y="287731"/>
                  <a:pt x="704183" y="293351"/>
                </a:cubicBezTo>
                <a:cubicBezTo>
                  <a:pt x="708679" y="283610"/>
                  <a:pt x="712800" y="273775"/>
                  <a:pt x="716547" y="263847"/>
                </a:cubicBezTo>
                <a:cubicBezTo>
                  <a:pt x="720293" y="253919"/>
                  <a:pt x="723665" y="243710"/>
                  <a:pt x="726662" y="233219"/>
                </a:cubicBezTo>
                <a:close/>
                <a:moveTo>
                  <a:pt x="205683" y="184889"/>
                </a:moveTo>
                <a:lnTo>
                  <a:pt x="205683" y="236591"/>
                </a:lnTo>
                <a:cubicBezTo>
                  <a:pt x="205683" y="242211"/>
                  <a:pt x="205683" y="247737"/>
                  <a:pt x="205683" y="253170"/>
                </a:cubicBezTo>
                <a:cubicBezTo>
                  <a:pt x="205683" y="258602"/>
                  <a:pt x="205496" y="263941"/>
                  <a:pt x="205121" y="269186"/>
                </a:cubicBezTo>
                <a:lnTo>
                  <a:pt x="312458" y="269186"/>
                </a:lnTo>
                <a:lnTo>
                  <a:pt x="312458" y="184889"/>
                </a:lnTo>
                <a:close/>
                <a:moveTo>
                  <a:pt x="2002965" y="109023"/>
                </a:moveTo>
                <a:lnTo>
                  <a:pt x="1936652" y="110709"/>
                </a:lnTo>
                <a:cubicBezTo>
                  <a:pt x="1932905" y="114081"/>
                  <a:pt x="1928035" y="118202"/>
                  <a:pt x="1922040" y="123072"/>
                </a:cubicBezTo>
                <a:cubicBezTo>
                  <a:pt x="1916046" y="127943"/>
                  <a:pt x="1909583" y="133188"/>
                  <a:pt x="1902652" y="138808"/>
                </a:cubicBezTo>
                <a:cubicBezTo>
                  <a:pt x="1895721" y="144427"/>
                  <a:pt x="1888603" y="150047"/>
                  <a:pt x="1881297" y="155667"/>
                </a:cubicBezTo>
                <a:cubicBezTo>
                  <a:pt x="1873992" y="161287"/>
                  <a:pt x="1867341" y="166532"/>
                  <a:pt x="1861347" y="171402"/>
                </a:cubicBezTo>
                <a:cubicBezTo>
                  <a:pt x="1875584" y="171027"/>
                  <a:pt x="1889633" y="170278"/>
                  <a:pt x="1903495" y="169154"/>
                </a:cubicBezTo>
                <a:cubicBezTo>
                  <a:pt x="1917357" y="168030"/>
                  <a:pt x="1929159" y="167094"/>
                  <a:pt x="1938900" y="166344"/>
                </a:cubicBezTo>
                <a:cubicBezTo>
                  <a:pt x="1949764" y="157353"/>
                  <a:pt x="1960629" y="147986"/>
                  <a:pt x="1971494" y="138246"/>
                </a:cubicBezTo>
                <a:cubicBezTo>
                  <a:pt x="1982359" y="128505"/>
                  <a:pt x="1992849" y="118764"/>
                  <a:pt x="2002965" y="109023"/>
                </a:cubicBezTo>
                <a:close/>
                <a:moveTo>
                  <a:pt x="845239" y="47768"/>
                </a:moveTo>
                <a:lnTo>
                  <a:pt x="925602" y="50015"/>
                </a:lnTo>
                <a:lnTo>
                  <a:pt x="925602" y="395630"/>
                </a:lnTo>
                <a:lnTo>
                  <a:pt x="845239" y="395630"/>
                </a:lnTo>
                <a:close/>
                <a:moveTo>
                  <a:pt x="567061" y="23041"/>
                </a:moveTo>
                <a:lnTo>
                  <a:pt x="823884" y="23041"/>
                </a:lnTo>
                <a:lnTo>
                  <a:pt x="823884" y="111833"/>
                </a:lnTo>
                <a:lnTo>
                  <a:pt x="722167" y="111833"/>
                </a:lnTo>
                <a:cubicBezTo>
                  <a:pt x="717671" y="126444"/>
                  <a:pt x="712988" y="139744"/>
                  <a:pt x="708117" y="151733"/>
                </a:cubicBezTo>
                <a:lnTo>
                  <a:pt x="816578" y="151733"/>
                </a:lnTo>
                <a:lnTo>
                  <a:pt x="816578" y="237153"/>
                </a:lnTo>
                <a:cubicBezTo>
                  <a:pt x="809085" y="267125"/>
                  <a:pt x="800281" y="295130"/>
                  <a:pt x="790166" y="321168"/>
                </a:cubicBezTo>
                <a:cubicBezTo>
                  <a:pt x="780050" y="347207"/>
                  <a:pt x="767687" y="372121"/>
                  <a:pt x="753075" y="395911"/>
                </a:cubicBezTo>
                <a:cubicBezTo>
                  <a:pt x="738464" y="419701"/>
                  <a:pt x="721417" y="442836"/>
                  <a:pt x="701935" y="465315"/>
                </a:cubicBezTo>
                <a:cubicBezTo>
                  <a:pt x="682454" y="487794"/>
                  <a:pt x="659600" y="510273"/>
                  <a:pt x="633375" y="532752"/>
                </a:cubicBezTo>
                <a:lnTo>
                  <a:pt x="551326" y="475431"/>
                </a:lnTo>
                <a:cubicBezTo>
                  <a:pt x="573805" y="458571"/>
                  <a:pt x="593849" y="441525"/>
                  <a:pt x="611458" y="424291"/>
                </a:cubicBezTo>
                <a:cubicBezTo>
                  <a:pt x="629066" y="407057"/>
                  <a:pt x="644614" y="389448"/>
                  <a:pt x="658101" y="371465"/>
                </a:cubicBezTo>
                <a:cubicBezTo>
                  <a:pt x="649484" y="364347"/>
                  <a:pt x="640399" y="357228"/>
                  <a:pt x="630846" y="350110"/>
                </a:cubicBezTo>
                <a:cubicBezTo>
                  <a:pt x="621292" y="342992"/>
                  <a:pt x="612207" y="336435"/>
                  <a:pt x="603590" y="330441"/>
                </a:cubicBezTo>
                <a:cubicBezTo>
                  <a:pt x="599843" y="334937"/>
                  <a:pt x="596191" y="339526"/>
                  <a:pt x="592631" y="344209"/>
                </a:cubicBezTo>
                <a:cubicBezTo>
                  <a:pt x="589072" y="348893"/>
                  <a:pt x="585232" y="353482"/>
                  <a:pt x="581111" y="357978"/>
                </a:cubicBezTo>
                <a:lnTo>
                  <a:pt x="545144" y="267500"/>
                </a:lnTo>
                <a:cubicBezTo>
                  <a:pt x="553761" y="256260"/>
                  <a:pt x="562378" y="244084"/>
                  <a:pt x="570995" y="230971"/>
                </a:cubicBezTo>
                <a:cubicBezTo>
                  <a:pt x="579612" y="217859"/>
                  <a:pt x="587574" y="204465"/>
                  <a:pt x="594879" y="190790"/>
                </a:cubicBezTo>
                <a:cubicBezTo>
                  <a:pt x="602185" y="177115"/>
                  <a:pt x="608741" y="163534"/>
                  <a:pt x="614548" y="150047"/>
                </a:cubicBezTo>
                <a:cubicBezTo>
                  <a:pt x="620355" y="136560"/>
                  <a:pt x="624758" y="123822"/>
                  <a:pt x="627755" y="111833"/>
                </a:cubicBezTo>
                <a:lnTo>
                  <a:pt x="567061" y="111833"/>
                </a:lnTo>
                <a:close/>
                <a:moveTo>
                  <a:pt x="2131095" y="15173"/>
                </a:moveTo>
                <a:lnTo>
                  <a:pt x="2146268" y="103965"/>
                </a:lnTo>
                <a:cubicBezTo>
                  <a:pt x="2133156" y="104714"/>
                  <a:pt x="2117046" y="105370"/>
                  <a:pt x="2097939" y="105932"/>
                </a:cubicBezTo>
                <a:cubicBezTo>
                  <a:pt x="2078831" y="106494"/>
                  <a:pt x="2057851" y="107150"/>
                  <a:pt x="2034997" y="107899"/>
                </a:cubicBezTo>
                <a:lnTo>
                  <a:pt x="2088947" y="152295"/>
                </a:lnTo>
                <a:cubicBezTo>
                  <a:pt x="2078082" y="162410"/>
                  <a:pt x="2066093" y="173182"/>
                  <a:pt x="2052980" y="184608"/>
                </a:cubicBezTo>
                <a:cubicBezTo>
                  <a:pt x="2039868" y="196035"/>
                  <a:pt x="2026287" y="207368"/>
                  <a:pt x="2012237" y="218608"/>
                </a:cubicBezTo>
                <a:cubicBezTo>
                  <a:pt x="1998188" y="229848"/>
                  <a:pt x="1984045" y="240806"/>
                  <a:pt x="1969808" y="251484"/>
                </a:cubicBezTo>
                <a:cubicBezTo>
                  <a:pt x="1955572" y="262161"/>
                  <a:pt x="1942084" y="271996"/>
                  <a:pt x="1929346" y="280987"/>
                </a:cubicBezTo>
                <a:lnTo>
                  <a:pt x="2035559" y="275367"/>
                </a:lnTo>
                <a:cubicBezTo>
                  <a:pt x="2031438" y="268998"/>
                  <a:pt x="2027598" y="263098"/>
                  <a:pt x="2024039" y="257665"/>
                </a:cubicBezTo>
                <a:cubicBezTo>
                  <a:pt x="2020480" y="252233"/>
                  <a:pt x="2017014" y="247269"/>
                  <a:pt x="2013642" y="242773"/>
                </a:cubicBezTo>
                <a:lnTo>
                  <a:pt x="2073212" y="203997"/>
                </a:lnTo>
                <a:cubicBezTo>
                  <a:pt x="2080705" y="212988"/>
                  <a:pt x="2088853" y="223291"/>
                  <a:pt x="2097658" y="234905"/>
                </a:cubicBezTo>
                <a:cubicBezTo>
                  <a:pt x="2106462" y="246519"/>
                  <a:pt x="2115172" y="258415"/>
                  <a:pt x="2123789" y="270591"/>
                </a:cubicBezTo>
                <a:cubicBezTo>
                  <a:pt x="2132406" y="282767"/>
                  <a:pt x="2140555" y="294568"/>
                  <a:pt x="2148235" y="305995"/>
                </a:cubicBezTo>
                <a:cubicBezTo>
                  <a:pt x="2155916" y="317422"/>
                  <a:pt x="2162566" y="327444"/>
                  <a:pt x="2168185" y="336061"/>
                </a:cubicBezTo>
                <a:lnTo>
                  <a:pt x="2104682" y="388886"/>
                </a:lnTo>
                <a:cubicBezTo>
                  <a:pt x="2102060" y="384391"/>
                  <a:pt x="2099344" y="379520"/>
                  <a:pt x="2096534" y="374275"/>
                </a:cubicBezTo>
                <a:cubicBezTo>
                  <a:pt x="2093724" y="369030"/>
                  <a:pt x="2090633" y="363598"/>
                  <a:pt x="2087261" y="357978"/>
                </a:cubicBezTo>
                <a:cubicBezTo>
                  <a:pt x="2069652" y="358352"/>
                  <a:pt x="2050358" y="358633"/>
                  <a:pt x="2029378" y="358821"/>
                </a:cubicBezTo>
                <a:cubicBezTo>
                  <a:pt x="2008397" y="359008"/>
                  <a:pt x="1986668" y="359476"/>
                  <a:pt x="1964189" y="360226"/>
                </a:cubicBezTo>
                <a:lnTo>
                  <a:pt x="1964189" y="444522"/>
                </a:lnTo>
                <a:cubicBezTo>
                  <a:pt x="1964189" y="461756"/>
                  <a:pt x="1963158" y="475431"/>
                  <a:pt x="1961098" y="485546"/>
                </a:cubicBezTo>
                <a:cubicBezTo>
                  <a:pt x="1959037" y="495662"/>
                  <a:pt x="1954916" y="503529"/>
                  <a:pt x="1948734" y="509149"/>
                </a:cubicBezTo>
                <a:cubicBezTo>
                  <a:pt x="1942553" y="514769"/>
                  <a:pt x="1933748" y="518796"/>
                  <a:pt x="1922321" y="521232"/>
                </a:cubicBezTo>
                <a:cubicBezTo>
                  <a:pt x="1910895" y="523667"/>
                  <a:pt x="1895815" y="525634"/>
                  <a:pt x="1877082" y="527132"/>
                </a:cubicBezTo>
                <a:lnTo>
                  <a:pt x="1841678" y="529942"/>
                </a:lnTo>
                <a:lnTo>
                  <a:pt x="1811893" y="449018"/>
                </a:lnTo>
                <a:cubicBezTo>
                  <a:pt x="1793535" y="459883"/>
                  <a:pt x="1774428" y="470654"/>
                  <a:pt x="1754572" y="481331"/>
                </a:cubicBezTo>
                <a:cubicBezTo>
                  <a:pt x="1734716" y="492009"/>
                  <a:pt x="1715421" y="501843"/>
                  <a:pt x="1696688" y="510835"/>
                </a:cubicBezTo>
                <a:lnTo>
                  <a:pt x="1653416" y="429911"/>
                </a:lnTo>
                <a:cubicBezTo>
                  <a:pt x="1662033" y="426539"/>
                  <a:pt x="1672055" y="422418"/>
                  <a:pt x="1683482" y="417547"/>
                </a:cubicBezTo>
                <a:cubicBezTo>
                  <a:pt x="1694909" y="412677"/>
                  <a:pt x="1706617" y="407525"/>
                  <a:pt x="1718605" y="402093"/>
                </a:cubicBezTo>
                <a:cubicBezTo>
                  <a:pt x="1730594" y="396660"/>
                  <a:pt x="1742677" y="390947"/>
                  <a:pt x="1754853" y="384953"/>
                </a:cubicBezTo>
                <a:cubicBezTo>
                  <a:pt x="1767029" y="378958"/>
                  <a:pt x="1778362" y="372776"/>
                  <a:pt x="1788852" y="366407"/>
                </a:cubicBezTo>
                <a:cubicBezTo>
                  <a:pt x="1786979" y="366407"/>
                  <a:pt x="1785293" y="366501"/>
                  <a:pt x="1783795" y="366688"/>
                </a:cubicBezTo>
                <a:cubicBezTo>
                  <a:pt x="1782296" y="366876"/>
                  <a:pt x="1780797" y="366969"/>
                  <a:pt x="1779299" y="366969"/>
                </a:cubicBezTo>
                <a:cubicBezTo>
                  <a:pt x="1763189" y="367719"/>
                  <a:pt x="1746892" y="368843"/>
                  <a:pt x="1730407" y="370341"/>
                </a:cubicBezTo>
                <a:cubicBezTo>
                  <a:pt x="1713922" y="371840"/>
                  <a:pt x="1700248" y="373526"/>
                  <a:pt x="1689383" y="375399"/>
                </a:cubicBezTo>
                <a:lnTo>
                  <a:pt x="1671962" y="283797"/>
                </a:lnTo>
                <a:cubicBezTo>
                  <a:pt x="1681328" y="283048"/>
                  <a:pt x="1691912" y="282205"/>
                  <a:pt x="1703713" y="281268"/>
                </a:cubicBezTo>
                <a:cubicBezTo>
                  <a:pt x="1715515" y="280332"/>
                  <a:pt x="1726286" y="279301"/>
                  <a:pt x="1736027" y="278177"/>
                </a:cubicBezTo>
                <a:cubicBezTo>
                  <a:pt x="1746142" y="276679"/>
                  <a:pt x="1755602" y="274993"/>
                  <a:pt x="1764406" y="273120"/>
                </a:cubicBezTo>
                <a:cubicBezTo>
                  <a:pt x="1773211" y="271246"/>
                  <a:pt x="1781921" y="268811"/>
                  <a:pt x="1790538" y="265814"/>
                </a:cubicBezTo>
                <a:cubicBezTo>
                  <a:pt x="1799155" y="262817"/>
                  <a:pt x="1808053" y="259070"/>
                  <a:pt x="1817232" y="254574"/>
                </a:cubicBezTo>
                <a:cubicBezTo>
                  <a:pt x="1826411" y="250079"/>
                  <a:pt x="1836433" y="244459"/>
                  <a:pt x="1847298" y="237715"/>
                </a:cubicBezTo>
                <a:lnTo>
                  <a:pt x="1853480" y="233219"/>
                </a:lnTo>
                <a:cubicBezTo>
                  <a:pt x="1839992" y="233969"/>
                  <a:pt x="1826786" y="234812"/>
                  <a:pt x="1813860" y="235748"/>
                </a:cubicBezTo>
                <a:cubicBezTo>
                  <a:pt x="1800935" y="236685"/>
                  <a:pt x="1789040" y="237528"/>
                  <a:pt x="1778175" y="238277"/>
                </a:cubicBezTo>
                <a:cubicBezTo>
                  <a:pt x="1769558" y="239026"/>
                  <a:pt x="1760192" y="239682"/>
                  <a:pt x="1750076" y="240244"/>
                </a:cubicBezTo>
                <a:cubicBezTo>
                  <a:pt x="1739961" y="240806"/>
                  <a:pt x="1728908" y="241836"/>
                  <a:pt x="1716920" y="243335"/>
                </a:cubicBezTo>
                <a:lnTo>
                  <a:pt x="1698936" y="165782"/>
                </a:lnTo>
                <a:cubicBezTo>
                  <a:pt x="1727410" y="161287"/>
                  <a:pt x="1751762" y="153606"/>
                  <a:pt x="1771993" y="142741"/>
                </a:cubicBezTo>
                <a:cubicBezTo>
                  <a:pt x="1777238" y="139744"/>
                  <a:pt x="1783514" y="135717"/>
                  <a:pt x="1790819" y="130659"/>
                </a:cubicBezTo>
                <a:cubicBezTo>
                  <a:pt x="1798125" y="125601"/>
                  <a:pt x="1805524" y="120075"/>
                  <a:pt x="1813017" y="114081"/>
                </a:cubicBezTo>
                <a:lnTo>
                  <a:pt x="1683763" y="116890"/>
                </a:lnTo>
                <a:lnTo>
                  <a:pt x="1673647" y="28660"/>
                </a:lnTo>
                <a:cubicBezTo>
                  <a:pt x="1694253" y="28660"/>
                  <a:pt x="1717388" y="28473"/>
                  <a:pt x="1743051" y="28098"/>
                </a:cubicBezTo>
                <a:cubicBezTo>
                  <a:pt x="1768715" y="27724"/>
                  <a:pt x="1795596" y="27255"/>
                  <a:pt x="1823695" y="26694"/>
                </a:cubicBezTo>
                <a:cubicBezTo>
                  <a:pt x="1851794" y="26132"/>
                  <a:pt x="1880361" y="25382"/>
                  <a:pt x="1909396" y="24446"/>
                </a:cubicBezTo>
                <a:cubicBezTo>
                  <a:pt x="1938431" y="23509"/>
                  <a:pt x="1966436" y="22572"/>
                  <a:pt x="1993411" y="21636"/>
                </a:cubicBezTo>
                <a:cubicBezTo>
                  <a:pt x="2020386" y="20699"/>
                  <a:pt x="2045675" y="19669"/>
                  <a:pt x="2069278" y="18545"/>
                </a:cubicBezTo>
                <a:cubicBezTo>
                  <a:pt x="2092881" y="17421"/>
                  <a:pt x="2113486" y="16297"/>
                  <a:pt x="2131095" y="15173"/>
                </a:cubicBezTo>
                <a:close/>
                <a:moveTo>
                  <a:pt x="959882" y="8429"/>
                </a:moveTo>
                <a:lnTo>
                  <a:pt x="1046426" y="10677"/>
                </a:lnTo>
                <a:lnTo>
                  <a:pt x="1046426" y="447894"/>
                </a:lnTo>
                <a:cubicBezTo>
                  <a:pt x="1046426" y="461381"/>
                  <a:pt x="1045115" y="472808"/>
                  <a:pt x="1042492" y="482174"/>
                </a:cubicBezTo>
                <a:cubicBezTo>
                  <a:pt x="1039870" y="491541"/>
                  <a:pt x="1035374" y="499127"/>
                  <a:pt x="1029005" y="504934"/>
                </a:cubicBezTo>
                <a:cubicBezTo>
                  <a:pt x="1022636" y="510741"/>
                  <a:pt x="1013738" y="515237"/>
                  <a:pt x="1002311" y="518422"/>
                </a:cubicBezTo>
                <a:cubicBezTo>
                  <a:pt x="990884" y="521606"/>
                  <a:pt x="976554" y="523948"/>
                  <a:pt x="959320" y="525446"/>
                </a:cubicBezTo>
                <a:lnTo>
                  <a:pt x="915486" y="529380"/>
                </a:lnTo>
                <a:lnTo>
                  <a:pt x="887949" y="435530"/>
                </a:lnTo>
                <a:lnTo>
                  <a:pt x="926163" y="432159"/>
                </a:lnTo>
                <a:cubicBezTo>
                  <a:pt x="937028" y="431409"/>
                  <a:pt x="945364" y="428787"/>
                  <a:pt x="951171" y="424291"/>
                </a:cubicBezTo>
                <a:cubicBezTo>
                  <a:pt x="956978" y="419795"/>
                  <a:pt x="959882" y="412115"/>
                  <a:pt x="959882" y="401250"/>
                </a:cubicBezTo>
                <a:close/>
                <a:moveTo>
                  <a:pt x="1431408" y="4495"/>
                </a:moveTo>
                <a:lnTo>
                  <a:pt x="1533687" y="29784"/>
                </a:lnTo>
                <a:cubicBezTo>
                  <a:pt x="1528442" y="38401"/>
                  <a:pt x="1521792" y="49079"/>
                  <a:pt x="1513737" y="61817"/>
                </a:cubicBezTo>
                <a:cubicBezTo>
                  <a:pt x="1505682" y="74555"/>
                  <a:pt x="1497533" y="86731"/>
                  <a:pt x="1489291" y="98345"/>
                </a:cubicBezTo>
                <a:lnTo>
                  <a:pt x="1579769" y="98345"/>
                </a:lnTo>
                <a:lnTo>
                  <a:pt x="1579769" y="188261"/>
                </a:lnTo>
                <a:lnTo>
                  <a:pt x="1406119" y="188261"/>
                </a:lnTo>
                <a:lnTo>
                  <a:pt x="1406119" y="239963"/>
                </a:lnTo>
                <a:lnTo>
                  <a:pt x="1596628" y="239963"/>
                </a:lnTo>
                <a:lnTo>
                  <a:pt x="1596628" y="330441"/>
                </a:lnTo>
                <a:lnTo>
                  <a:pt x="1412301" y="330441"/>
                </a:lnTo>
                <a:cubicBezTo>
                  <a:pt x="1429534" y="356667"/>
                  <a:pt x="1455292" y="379427"/>
                  <a:pt x="1489572" y="398721"/>
                </a:cubicBezTo>
                <a:cubicBezTo>
                  <a:pt x="1523853" y="418015"/>
                  <a:pt x="1565532" y="432533"/>
                  <a:pt x="1614612" y="442274"/>
                </a:cubicBezTo>
                <a:lnTo>
                  <a:pt x="1558414" y="531628"/>
                </a:lnTo>
                <a:cubicBezTo>
                  <a:pt x="1515329" y="518515"/>
                  <a:pt x="1476553" y="500907"/>
                  <a:pt x="1442085" y="478802"/>
                </a:cubicBezTo>
                <a:cubicBezTo>
                  <a:pt x="1407617" y="456698"/>
                  <a:pt x="1379331" y="430473"/>
                  <a:pt x="1357227" y="400126"/>
                </a:cubicBezTo>
                <a:cubicBezTo>
                  <a:pt x="1339993" y="428225"/>
                  <a:pt x="1314891" y="452483"/>
                  <a:pt x="1281922" y="472902"/>
                </a:cubicBezTo>
                <a:cubicBezTo>
                  <a:pt x="1248953" y="493320"/>
                  <a:pt x="1205681" y="512521"/>
                  <a:pt x="1152106" y="530504"/>
                </a:cubicBezTo>
                <a:lnTo>
                  <a:pt x="1098718" y="441712"/>
                </a:lnTo>
                <a:cubicBezTo>
                  <a:pt x="1126817" y="433844"/>
                  <a:pt x="1151544" y="425883"/>
                  <a:pt x="1172899" y="417828"/>
                </a:cubicBezTo>
                <a:cubicBezTo>
                  <a:pt x="1194254" y="409773"/>
                  <a:pt x="1212799" y="401250"/>
                  <a:pt x="1228535" y="392258"/>
                </a:cubicBezTo>
                <a:cubicBezTo>
                  <a:pt x="1244270" y="383267"/>
                  <a:pt x="1257383" y="373713"/>
                  <a:pt x="1267873" y="363598"/>
                </a:cubicBezTo>
                <a:cubicBezTo>
                  <a:pt x="1278363" y="353482"/>
                  <a:pt x="1286793" y="342430"/>
                  <a:pt x="1293162" y="330441"/>
                </a:cubicBezTo>
                <a:lnTo>
                  <a:pt x="1120073" y="330441"/>
                </a:lnTo>
                <a:lnTo>
                  <a:pt x="1120073" y="239963"/>
                </a:lnTo>
                <a:lnTo>
                  <a:pt x="1310583" y="239963"/>
                </a:lnTo>
                <a:lnTo>
                  <a:pt x="1310583" y="188261"/>
                </a:lnTo>
                <a:lnTo>
                  <a:pt x="1136933" y="188261"/>
                </a:lnTo>
                <a:lnTo>
                  <a:pt x="1136933" y="98345"/>
                </a:lnTo>
                <a:lnTo>
                  <a:pt x="1229659" y="98345"/>
                </a:lnTo>
                <a:cubicBezTo>
                  <a:pt x="1226287" y="92351"/>
                  <a:pt x="1222728" y="86076"/>
                  <a:pt x="1218981" y="79519"/>
                </a:cubicBezTo>
                <a:cubicBezTo>
                  <a:pt x="1215235" y="72963"/>
                  <a:pt x="1211488" y="66594"/>
                  <a:pt x="1207742" y="60412"/>
                </a:cubicBezTo>
                <a:cubicBezTo>
                  <a:pt x="1203995" y="54230"/>
                  <a:pt x="1200342" y="48517"/>
                  <a:pt x="1196783" y="43272"/>
                </a:cubicBezTo>
                <a:cubicBezTo>
                  <a:pt x="1193224" y="38027"/>
                  <a:pt x="1190133" y="33531"/>
                  <a:pt x="1187511" y="29784"/>
                </a:cubicBezTo>
                <a:lnTo>
                  <a:pt x="1278550" y="5057"/>
                </a:lnTo>
                <a:cubicBezTo>
                  <a:pt x="1281922" y="9553"/>
                  <a:pt x="1285669" y="14986"/>
                  <a:pt x="1289790" y="21355"/>
                </a:cubicBezTo>
                <a:cubicBezTo>
                  <a:pt x="1293911" y="27724"/>
                  <a:pt x="1298032" y="34280"/>
                  <a:pt x="1302153" y="41024"/>
                </a:cubicBezTo>
                <a:cubicBezTo>
                  <a:pt x="1306275" y="47768"/>
                  <a:pt x="1310302" y="54511"/>
                  <a:pt x="1314236" y="61255"/>
                </a:cubicBezTo>
                <a:cubicBezTo>
                  <a:pt x="1318170" y="67999"/>
                  <a:pt x="1321635" y="73993"/>
                  <a:pt x="1324632" y="79238"/>
                </a:cubicBezTo>
                <a:lnTo>
                  <a:pt x="1279674" y="98345"/>
                </a:lnTo>
                <a:lnTo>
                  <a:pt x="1377458" y="98345"/>
                </a:lnTo>
                <a:cubicBezTo>
                  <a:pt x="1381954" y="91227"/>
                  <a:pt x="1386731" y="83640"/>
                  <a:pt x="1391788" y="75585"/>
                </a:cubicBezTo>
                <a:cubicBezTo>
                  <a:pt x="1396846" y="67530"/>
                  <a:pt x="1401717" y="59288"/>
                  <a:pt x="1406400" y="50858"/>
                </a:cubicBezTo>
                <a:cubicBezTo>
                  <a:pt x="1411083" y="42429"/>
                  <a:pt x="1415579" y="34280"/>
                  <a:pt x="1419887" y="26413"/>
                </a:cubicBezTo>
                <a:cubicBezTo>
                  <a:pt x="1424196" y="18545"/>
                  <a:pt x="1428036" y="11239"/>
                  <a:pt x="1431408" y="4495"/>
                </a:cubicBezTo>
                <a:close/>
                <a:moveTo>
                  <a:pt x="165221" y="0"/>
                </a:moveTo>
                <a:cubicBezTo>
                  <a:pt x="169342" y="5245"/>
                  <a:pt x="173931" y="11426"/>
                  <a:pt x="178989" y="18545"/>
                </a:cubicBezTo>
                <a:cubicBezTo>
                  <a:pt x="184047" y="25663"/>
                  <a:pt x="189198" y="33063"/>
                  <a:pt x="194443" y="40743"/>
                </a:cubicBezTo>
                <a:cubicBezTo>
                  <a:pt x="199689" y="48423"/>
                  <a:pt x="204653" y="55916"/>
                  <a:pt x="209336" y="63222"/>
                </a:cubicBezTo>
                <a:cubicBezTo>
                  <a:pt x="214019" y="70528"/>
                  <a:pt x="218046" y="76990"/>
                  <a:pt x="221418" y="82610"/>
                </a:cubicBezTo>
                <a:lnTo>
                  <a:pt x="200625" y="94411"/>
                </a:lnTo>
                <a:lnTo>
                  <a:pt x="287169" y="94411"/>
                </a:lnTo>
                <a:cubicBezTo>
                  <a:pt x="296910" y="80175"/>
                  <a:pt x="306745" y="64533"/>
                  <a:pt x="316673" y="47487"/>
                </a:cubicBezTo>
                <a:cubicBezTo>
                  <a:pt x="326601" y="30440"/>
                  <a:pt x="335124" y="15173"/>
                  <a:pt x="342243" y="1686"/>
                </a:cubicBezTo>
                <a:lnTo>
                  <a:pt x="435531" y="32032"/>
                </a:lnTo>
                <a:cubicBezTo>
                  <a:pt x="430286" y="40275"/>
                  <a:pt x="424010" y="49922"/>
                  <a:pt x="416705" y="60974"/>
                </a:cubicBezTo>
                <a:cubicBezTo>
                  <a:pt x="409399" y="72026"/>
                  <a:pt x="402000" y="83172"/>
                  <a:pt x="394507" y="94411"/>
                </a:cubicBezTo>
                <a:lnTo>
                  <a:pt x="484985" y="94411"/>
                </a:lnTo>
                <a:lnTo>
                  <a:pt x="484985" y="184889"/>
                </a:lnTo>
                <a:lnTo>
                  <a:pt x="407994" y="184889"/>
                </a:lnTo>
                <a:lnTo>
                  <a:pt x="407994" y="269186"/>
                </a:lnTo>
                <a:lnTo>
                  <a:pt x="506902" y="269186"/>
                </a:lnTo>
                <a:lnTo>
                  <a:pt x="506902" y="361350"/>
                </a:lnTo>
                <a:lnTo>
                  <a:pt x="407994" y="361350"/>
                </a:lnTo>
                <a:lnTo>
                  <a:pt x="407994" y="527132"/>
                </a:lnTo>
                <a:lnTo>
                  <a:pt x="312458" y="527132"/>
                </a:lnTo>
                <a:lnTo>
                  <a:pt x="312458" y="361350"/>
                </a:lnTo>
                <a:lnTo>
                  <a:pt x="198377" y="361350"/>
                </a:lnTo>
                <a:cubicBezTo>
                  <a:pt x="195380" y="380831"/>
                  <a:pt x="191446" y="398440"/>
                  <a:pt x="186576" y="414175"/>
                </a:cubicBezTo>
                <a:cubicBezTo>
                  <a:pt x="181705" y="429911"/>
                  <a:pt x="175430" y="444616"/>
                  <a:pt x="167750" y="458290"/>
                </a:cubicBezTo>
                <a:cubicBezTo>
                  <a:pt x="160069" y="471965"/>
                  <a:pt x="151078" y="485078"/>
                  <a:pt x="140775" y="497629"/>
                </a:cubicBezTo>
                <a:cubicBezTo>
                  <a:pt x="130472" y="510179"/>
                  <a:pt x="118389" y="522824"/>
                  <a:pt x="104527" y="535562"/>
                </a:cubicBezTo>
                <a:lnTo>
                  <a:pt x="7868" y="487794"/>
                </a:lnTo>
                <a:cubicBezTo>
                  <a:pt x="20980" y="476929"/>
                  <a:pt x="32595" y="466533"/>
                  <a:pt x="42710" y="456604"/>
                </a:cubicBezTo>
                <a:cubicBezTo>
                  <a:pt x="52826" y="446676"/>
                  <a:pt x="61630" y="436654"/>
                  <a:pt x="69123" y="426539"/>
                </a:cubicBezTo>
                <a:cubicBezTo>
                  <a:pt x="76616" y="416423"/>
                  <a:pt x="82891" y="406120"/>
                  <a:pt x="87949" y="395630"/>
                </a:cubicBezTo>
                <a:cubicBezTo>
                  <a:pt x="93007" y="385140"/>
                  <a:pt x="97034" y="373713"/>
                  <a:pt x="100032" y="361350"/>
                </a:cubicBezTo>
                <a:lnTo>
                  <a:pt x="0" y="361350"/>
                </a:lnTo>
                <a:lnTo>
                  <a:pt x="0" y="269186"/>
                </a:lnTo>
                <a:lnTo>
                  <a:pt x="110709" y="269186"/>
                </a:lnTo>
                <a:lnTo>
                  <a:pt x="110709" y="248955"/>
                </a:lnTo>
                <a:lnTo>
                  <a:pt x="110709" y="184889"/>
                </a:lnTo>
                <a:lnTo>
                  <a:pt x="25851" y="184889"/>
                </a:lnTo>
                <a:lnTo>
                  <a:pt x="25851" y="94411"/>
                </a:lnTo>
                <a:lnTo>
                  <a:pt x="121949" y="94411"/>
                </a:lnTo>
                <a:cubicBezTo>
                  <a:pt x="115580" y="83547"/>
                  <a:pt x="109211" y="72963"/>
                  <a:pt x="102842" y="62660"/>
                </a:cubicBezTo>
                <a:cubicBezTo>
                  <a:pt x="96472" y="52357"/>
                  <a:pt x="90665" y="43646"/>
                  <a:pt x="85420" y="36528"/>
                </a:cubicBezTo>
                <a:close/>
              </a:path>
            </a:pathLst>
          </a:custGeom>
          <a:gradFill flip="none" rotWithShape="1">
            <a:gsLst>
              <a:gs pos="0">
                <a:srgbClr val="2254F4"/>
              </a:gs>
              <a:gs pos="100000">
                <a:srgbClr val="2254F4">
                  <a:lumMod val="60000"/>
                  <a:lumOff val="40000"/>
                </a:srgbClr>
              </a:gs>
            </a:gsLst>
            <a:lin ang="16200000" scaled="1"/>
            <a:tileRect/>
          </a:gradFill>
          <a:ln>
            <a:noFill/>
          </a:ln>
          <a:effectLst>
            <a:outerShdw blurRad="381000" sx="103000" sy="103000" algn="ctr" rotWithShape="0">
              <a:srgbClr val="7A98F8">
                <a:alpha val="4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00">
              <a:gradFill flip="none" rotWithShape="1">
                <a:gsLst>
                  <a:gs pos="0">
                    <a:srgbClr val="2254F4"/>
                  </a:gs>
                  <a:gs pos="100000">
                    <a:srgbClr val="2254F4">
                      <a:lumMod val="60000"/>
                      <a:lumOff val="40000"/>
                    </a:srgbClr>
                  </a:gs>
                </a:gsLst>
                <a:lin ang="16200000" scaled="1"/>
                <a:tileRect/>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18227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6E884460-BC25-42AA-9E7E-1E357BF17B4D}"/>
              </a:ext>
            </a:extLst>
          </p:cNvPr>
          <p:cNvSpPr/>
          <p:nvPr/>
        </p:nvSpPr>
        <p:spPr>
          <a:xfrm>
            <a:off x="1214088" y="3100019"/>
            <a:ext cx="273294" cy="174604"/>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sp>
        <p:nvSpPr>
          <p:cNvPr id="17" name="矩形: 圆角 16">
            <a:extLst>
              <a:ext uri="{FF2B5EF4-FFF2-40B4-BE49-F238E27FC236}">
                <a16:creationId xmlns:a16="http://schemas.microsoft.com/office/drawing/2014/main" id="{237C8CA7-C11F-31E9-4761-CE08005C653B}"/>
              </a:ext>
            </a:extLst>
          </p:cNvPr>
          <p:cNvSpPr/>
          <p:nvPr/>
        </p:nvSpPr>
        <p:spPr>
          <a:xfrm>
            <a:off x="1639220" y="2955785"/>
            <a:ext cx="273294" cy="318843"/>
          </a:xfrm>
          <a:prstGeom prst="roundRect">
            <a:avLst/>
          </a:prstGeom>
          <a:gradFill>
            <a:gsLst>
              <a:gs pos="0">
                <a:srgbClr val="D0E0FE"/>
              </a:gs>
              <a:gs pos="100000">
                <a:schemeClr val="bg1"/>
              </a:gs>
            </a:gsLst>
            <a:lin ang="5400000" scaled="0"/>
          </a:gradFill>
          <a:ln w="6350" cap="flat">
            <a:noFill/>
            <a:prstDash val="solid"/>
            <a:miter/>
          </a:ln>
        </p:spPr>
        <p:txBody>
          <a:bodyPr rtlCol="0" anchor="ctr"/>
          <a:lstStyle/>
          <a:p>
            <a:endParaRPr lang="en-US"/>
          </a:p>
        </p:txBody>
      </p:sp>
      <p:sp>
        <p:nvSpPr>
          <p:cNvPr id="18" name="矩形: 圆角 17">
            <a:extLst>
              <a:ext uri="{FF2B5EF4-FFF2-40B4-BE49-F238E27FC236}">
                <a16:creationId xmlns:a16="http://schemas.microsoft.com/office/drawing/2014/main" id="{7A3B0CA1-9F9F-22B7-88FE-1B345D261387}"/>
              </a:ext>
            </a:extLst>
          </p:cNvPr>
          <p:cNvSpPr/>
          <p:nvPr/>
        </p:nvSpPr>
        <p:spPr>
          <a:xfrm>
            <a:off x="2064340" y="2735630"/>
            <a:ext cx="273294" cy="538996"/>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sp>
        <p:nvSpPr>
          <p:cNvPr id="19" name="矩形: 圆角 18">
            <a:extLst>
              <a:ext uri="{FF2B5EF4-FFF2-40B4-BE49-F238E27FC236}">
                <a16:creationId xmlns:a16="http://schemas.microsoft.com/office/drawing/2014/main" id="{95896413-643E-4755-95BE-BBD28175BD61}"/>
              </a:ext>
            </a:extLst>
          </p:cNvPr>
          <p:cNvSpPr/>
          <p:nvPr/>
        </p:nvSpPr>
        <p:spPr>
          <a:xfrm>
            <a:off x="2489466" y="2507881"/>
            <a:ext cx="273294" cy="766743"/>
          </a:xfrm>
          <a:prstGeom prst="roundRect">
            <a:avLst/>
          </a:prstGeom>
          <a:gradFill>
            <a:gsLst>
              <a:gs pos="0">
                <a:srgbClr val="D0E0FE"/>
              </a:gs>
              <a:gs pos="100000">
                <a:schemeClr val="bg1"/>
              </a:gs>
            </a:gsLst>
            <a:lin ang="5400000" scaled="0"/>
          </a:gradFill>
          <a:ln w="6350" cap="flat">
            <a:noFill/>
            <a:prstDash val="solid"/>
            <a:miter/>
          </a:ln>
        </p:spPr>
        <p:txBody>
          <a:bodyPr rtlCol="0" anchor="ctr"/>
          <a:lstStyle/>
          <a:p>
            <a:endParaRPr lang="en-US"/>
          </a:p>
        </p:txBody>
      </p:sp>
      <p:sp>
        <p:nvSpPr>
          <p:cNvPr id="20" name="矩形: 圆角 19">
            <a:extLst>
              <a:ext uri="{FF2B5EF4-FFF2-40B4-BE49-F238E27FC236}">
                <a16:creationId xmlns:a16="http://schemas.microsoft.com/office/drawing/2014/main" id="{F8970071-7953-E14F-E555-9924EE47B753}"/>
              </a:ext>
            </a:extLst>
          </p:cNvPr>
          <p:cNvSpPr/>
          <p:nvPr/>
        </p:nvSpPr>
        <p:spPr>
          <a:xfrm>
            <a:off x="2914586" y="2196630"/>
            <a:ext cx="273294" cy="1077995"/>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grpSp>
        <p:nvGrpSpPr>
          <p:cNvPr id="21" name="图形 2">
            <a:extLst>
              <a:ext uri="{FF2B5EF4-FFF2-40B4-BE49-F238E27FC236}">
                <a16:creationId xmlns:a16="http://schemas.microsoft.com/office/drawing/2014/main" id="{7474240D-9B2F-C204-3139-0FFDBB98C4BB}"/>
              </a:ext>
            </a:extLst>
          </p:cNvPr>
          <p:cNvGrpSpPr/>
          <p:nvPr/>
        </p:nvGrpSpPr>
        <p:grpSpPr>
          <a:xfrm>
            <a:off x="4655019" y="1911819"/>
            <a:ext cx="3301060" cy="3301060"/>
            <a:chOff x="4655019" y="1911819"/>
            <a:chExt cx="3301060" cy="3301060"/>
          </a:xfrm>
          <a:effectLst>
            <a:outerShdw blurRad="736600" sx="102000" sy="102000" algn="ctr" rotWithShape="0">
              <a:srgbClr val="055CF9">
                <a:alpha val="40000"/>
              </a:srgbClr>
            </a:outerShdw>
          </a:effectLst>
        </p:grpSpPr>
        <p:sp>
          <p:nvSpPr>
            <p:cNvPr id="22" name="任意多边形: 形状 21">
              <a:extLst>
                <a:ext uri="{FF2B5EF4-FFF2-40B4-BE49-F238E27FC236}">
                  <a16:creationId xmlns:a16="http://schemas.microsoft.com/office/drawing/2014/main" id="{0B3C42F4-22B0-B4A5-F9E0-C99B5CFF66CA}"/>
                </a:ext>
              </a:extLst>
            </p:cNvPr>
            <p:cNvSpPr/>
            <p:nvPr/>
          </p:nvSpPr>
          <p:spPr>
            <a:xfrm>
              <a:off x="4655019" y="1911819"/>
              <a:ext cx="3301060" cy="3301060"/>
            </a:xfrm>
            <a:custGeom>
              <a:avLst/>
              <a:gdLst>
                <a:gd name="connsiteX0" fmla="*/ 3301060 w 3301060"/>
                <a:gd name="connsiteY0" fmla="*/ 1650530 h 3301060"/>
                <a:gd name="connsiteX1" fmla="*/ 1650530 w 3301060"/>
                <a:gd name="connsiteY1" fmla="*/ 3301060 h 3301060"/>
                <a:gd name="connsiteX2" fmla="*/ 0 w 3301060"/>
                <a:gd name="connsiteY2" fmla="*/ 1650530 h 3301060"/>
                <a:gd name="connsiteX3" fmla="*/ 1650530 w 3301060"/>
                <a:gd name="connsiteY3" fmla="*/ 0 h 3301060"/>
                <a:gd name="connsiteX4" fmla="*/ 3301060 w 3301060"/>
                <a:gd name="connsiteY4" fmla="*/ 1650530 h 3301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060" h="3301060">
                  <a:moveTo>
                    <a:pt x="3301060" y="1650530"/>
                  </a:moveTo>
                  <a:cubicBezTo>
                    <a:pt x="3301060" y="2562093"/>
                    <a:pt x="2562093" y="3301060"/>
                    <a:pt x="1650530" y="3301060"/>
                  </a:cubicBezTo>
                  <a:cubicBezTo>
                    <a:pt x="738968" y="3301060"/>
                    <a:pt x="0" y="2562093"/>
                    <a:pt x="0" y="1650530"/>
                  </a:cubicBezTo>
                  <a:cubicBezTo>
                    <a:pt x="0" y="738968"/>
                    <a:pt x="738968" y="0"/>
                    <a:pt x="1650530" y="0"/>
                  </a:cubicBezTo>
                  <a:cubicBezTo>
                    <a:pt x="2562093" y="0"/>
                    <a:pt x="3301060" y="738968"/>
                    <a:pt x="3301060" y="1650530"/>
                  </a:cubicBezTo>
                  <a:close/>
                </a:path>
              </a:pathLst>
            </a:cu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AFC3C1B5-8F8A-FD16-5966-E73A0F700CA0}"/>
                </a:ext>
              </a:extLst>
            </p:cNvPr>
            <p:cNvSpPr/>
            <p:nvPr/>
          </p:nvSpPr>
          <p:spPr>
            <a:xfrm>
              <a:off x="4655019" y="1911819"/>
              <a:ext cx="3301060" cy="3301060"/>
            </a:xfrm>
            <a:custGeom>
              <a:avLst/>
              <a:gdLst>
                <a:gd name="connsiteX0" fmla="*/ 3301060 w 3301060"/>
                <a:gd name="connsiteY0" fmla="*/ 1650530 h 3301060"/>
                <a:gd name="connsiteX1" fmla="*/ 1650530 w 3301060"/>
                <a:gd name="connsiteY1" fmla="*/ 3301060 h 3301060"/>
                <a:gd name="connsiteX2" fmla="*/ 0 w 3301060"/>
                <a:gd name="connsiteY2" fmla="*/ 1650530 h 3301060"/>
                <a:gd name="connsiteX3" fmla="*/ 1650530 w 3301060"/>
                <a:gd name="connsiteY3" fmla="*/ 0 h 3301060"/>
                <a:gd name="connsiteX4" fmla="*/ 3301060 w 3301060"/>
                <a:gd name="connsiteY4" fmla="*/ 1650530 h 3301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060" h="3301060">
                  <a:moveTo>
                    <a:pt x="3301060" y="1650530"/>
                  </a:moveTo>
                  <a:cubicBezTo>
                    <a:pt x="3301060" y="2562093"/>
                    <a:pt x="2562093" y="3301060"/>
                    <a:pt x="1650530" y="3301060"/>
                  </a:cubicBezTo>
                  <a:cubicBezTo>
                    <a:pt x="738968" y="3301060"/>
                    <a:pt x="0" y="2562093"/>
                    <a:pt x="0" y="1650530"/>
                  </a:cubicBezTo>
                  <a:cubicBezTo>
                    <a:pt x="0" y="738968"/>
                    <a:pt x="738968" y="0"/>
                    <a:pt x="1650530" y="0"/>
                  </a:cubicBezTo>
                  <a:cubicBezTo>
                    <a:pt x="2562093" y="0"/>
                    <a:pt x="3301060" y="738968"/>
                    <a:pt x="3301060" y="1650530"/>
                  </a:cubicBezTo>
                  <a:close/>
                </a:path>
              </a:pathLst>
            </a:custGeom>
            <a:noFill/>
            <a:ln w="62916" cap="flat">
              <a:solidFill>
                <a:srgbClr val="FFFFFF"/>
              </a:solidFill>
              <a:prstDash val="solid"/>
              <a:miter/>
            </a:ln>
          </p:spPr>
          <p:txBody>
            <a:bodyPr rtlCol="0" anchor="ctr"/>
            <a:lstStyle/>
            <a:p>
              <a:endParaRPr lang="en-US"/>
            </a:p>
          </p:txBody>
        </p:sp>
      </p:grpSp>
      <p:sp>
        <p:nvSpPr>
          <p:cNvPr id="24" name="任意多边形: 形状 23">
            <a:extLst>
              <a:ext uri="{FF2B5EF4-FFF2-40B4-BE49-F238E27FC236}">
                <a16:creationId xmlns:a16="http://schemas.microsoft.com/office/drawing/2014/main" id="{99A4A6C6-5698-A61E-7177-F9BE10603FA7}"/>
              </a:ext>
            </a:extLst>
          </p:cNvPr>
          <p:cNvSpPr/>
          <p:nvPr/>
        </p:nvSpPr>
        <p:spPr>
          <a:xfrm>
            <a:off x="4508496" y="2621558"/>
            <a:ext cx="1778683" cy="2327556"/>
          </a:xfrm>
          <a:custGeom>
            <a:avLst/>
            <a:gdLst>
              <a:gd name="connsiteX0" fmla="*/ 307172 w 1778683"/>
              <a:gd name="connsiteY0" fmla="*/ 5830 h 2327556"/>
              <a:gd name="connsiteX1" fmla="*/ 254988 w 1778683"/>
              <a:gd name="connsiteY1" fmla="*/ 18067 h 2327556"/>
              <a:gd name="connsiteX2" fmla="*/ 25117 w 1778683"/>
              <a:gd name="connsiteY2" fmla="*/ 1240169 h 2327556"/>
              <a:gd name="connsiteX3" fmla="*/ 643728 w 1778683"/>
              <a:gd name="connsiteY3" fmla="*/ 2318920 h 2327556"/>
              <a:gd name="connsiteX4" fmla="*/ 697030 w 1778683"/>
              <a:gd name="connsiteY4" fmla="*/ 2313331 h 2327556"/>
              <a:gd name="connsiteX5" fmla="*/ 1770307 w 1778683"/>
              <a:gd name="connsiteY5" fmla="*/ 974161 h 2327556"/>
              <a:gd name="connsiteX6" fmla="*/ 1760833 w 1778683"/>
              <a:gd name="connsiteY6" fmla="*/ 918058 h 2327556"/>
              <a:gd name="connsiteX7" fmla="*/ 307172 w 1778683"/>
              <a:gd name="connsiteY7" fmla="*/ 5830 h 23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683" h="2327556">
                <a:moveTo>
                  <a:pt x="307172" y="5830"/>
                </a:moveTo>
                <a:cubicBezTo>
                  <a:pt x="289347" y="-5359"/>
                  <a:pt x="265795" y="7"/>
                  <a:pt x="254988" y="18067"/>
                </a:cubicBezTo>
                <a:cubicBezTo>
                  <a:pt x="35582" y="384722"/>
                  <a:pt x="-46206" y="818027"/>
                  <a:pt x="25117" y="1240169"/>
                </a:cubicBezTo>
                <a:cubicBezTo>
                  <a:pt x="96441" y="1662310"/>
                  <a:pt x="316036" y="2044688"/>
                  <a:pt x="643728" y="2318920"/>
                </a:cubicBezTo>
                <a:cubicBezTo>
                  <a:pt x="659863" y="2332419"/>
                  <a:pt x="683873" y="2329746"/>
                  <a:pt x="697030" y="2313331"/>
                </a:cubicBezTo>
                <a:lnTo>
                  <a:pt x="1770307" y="974161"/>
                </a:lnTo>
                <a:cubicBezTo>
                  <a:pt x="1784556" y="956387"/>
                  <a:pt x="1780124" y="930168"/>
                  <a:pt x="1760833" y="918058"/>
                </a:cubicBezTo>
                <a:lnTo>
                  <a:pt x="307172" y="5830"/>
                </a:lnTo>
                <a:close/>
              </a:path>
            </a:pathLst>
          </a:custGeom>
          <a:solidFill>
            <a:srgbClr val="FFFFFF"/>
          </a:solidFill>
          <a:ln w="6350" cap="flat">
            <a:noFill/>
            <a:prstDash val="solid"/>
            <a:miter/>
          </a:ln>
        </p:spPr>
        <p:txBody>
          <a:bodyPr rtlCol="0" anchor="ctr"/>
          <a:lstStyle/>
          <a:p>
            <a:endParaRPr lang="en-US"/>
          </a:p>
        </p:txBody>
      </p:sp>
      <p:sp>
        <p:nvSpPr>
          <p:cNvPr id="31" name="矩形: 圆角 30">
            <a:extLst>
              <a:ext uri="{FF2B5EF4-FFF2-40B4-BE49-F238E27FC236}">
                <a16:creationId xmlns:a16="http://schemas.microsoft.com/office/drawing/2014/main" id="{9A44D0F8-8E57-DF46-7548-CC25DB879FF4}"/>
              </a:ext>
            </a:extLst>
          </p:cNvPr>
          <p:cNvSpPr/>
          <p:nvPr/>
        </p:nvSpPr>
        <p:spPr>
          <a:xfrm>
            <a:off x="1246797" y="4419987"/>
            <a:ext cx="273294" cy="1040034"/>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sp>
        <p:nvSpPr>
          <p:cNvPr id="32" name="矩形: 圆角 31">
            <a:extLst>
              <a:ext uri="{FF2B5EF4-FFF2-40B4-BE49-F238E27FC236}">
                <a16:creationId xmlns:a16="http://schemas.microsoft.com/office/drawing/2014/main" id="{7361700D-E0EB-7562-B22A-CD8A94A7CD0C}"/>
              </a:ext>
            </a:extLst>
          </p:cNvPr>
          <p:cNvSpPr/>
          <p:nvPr/>
        </p:nvSpPr>
        <p:spPr>
          <a:xfrm>
            <a:off x="1671923" y="4594593"/>
            <a:ext cx="273294" cy="865428"/>
          </a:xfrm>
          <a:prstGeom prst="roundRect">
            <a:avLst/>
          </a:prstGeom>
          <a:gradFill>
            <a:gsLst>
              <a:gs pos="0">
                <a:srgbClr val="D0E0FE"/>
              </a:gs>
              <a:gs pos="100000">
                <a:schemeClr val="bg1"/>
              </a:gs>
            </a:gsLst>
            <a:lin ang="5400000" scaled="0"/>
          </a:gradFill>
          <a:ln w="6350" cap="flat">
            <a:no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AFE92091-AD2C-610E-1A16-CC6812114BD4}"/>
              </a:ext>
            </a:extLst>
          </p:cNvPr>
          <p:cNvSpPr/>
          <p:nvPr/>
        </p:nvSpPr>
        <p:spPr>
          <a:xfrm>
            <a:off x="2097049" y="4738827"/>
            <a:ext cx="273294" cy="721194"/>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sp>
        <p:nvSpPr>
          <p:cNvPr id="34" name="矩形: 圆角 33">
            <a:extLst>
              <a:ext uri="{FF2B5EF4-FFF2-40B4-BE49-F238E27FC236}">
                <a16:creationId xmlns:a16="http://schemas.microsoft.com/office/drawing/2014/main" id="{02CB929E-1F8A-4748-B784-1FE26B3D3F99}"/>
              </a:ext>
            </a:extLst>
          </p:cNvPr>
          <p:cNvSpPr/>
          <p:nvPr/>
        </p:nvSpPr>
        <p:spPr>
          <a:xfrm>
            <a:off x="2522169" y="4852701"/>
            <a:ext cx="273294" cy="607320"/>
          </a:xfrm>
          <a:prstGeom prst="roundRect">
            <a:avLst/>
          </a:prstGeom>
          <a:gradFill>
            <a:gsLst>
              <a:gs pos="0">
                <a:srgbClr val="D0E0FE"/>
              </a:gs>
              <a:gs pos="100000">
                <a:schemeClr val="bg1"/>
              </a:gs>
            </a:gsLst>
            <a:lin ang="5400000" scaled="0"/>
          </a:gradFill>
          <a:ln w="6350" cap="flat">
            <a:no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659F8CAA-76B4-543F-667B-F306D1625CA2}"/>
              </a:ext>
            </a:extLst>
          </p:cNvPr>
          <p:cNvSpPr/>
          <p:nvPr/>
        </p:nvSpPr>
        <p:spPr>
          <a:xfrm>
            <a:off x="2947295" y="4974164"/>
            <a:ext cx="273294" cy="485856"/>
          </a:xfrm>
          <a:prstGeom prst="roundRect">
            <a:avLst/>
          </a:prstGeom>
          <a:gradFill>
            <a:gsLst>
              <a:gs pos="0">
                <a:srgbClr val="055CF9"/>
              </a:gs>
              <a:gs pos="100000">
                <a:schemeClr val="bg1"/>
              </a:gs>
            </a:gsLst>
            <a:lin ang="5400000" scaled="0"/>
          </a:gra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C0D0F9EE-40E0-4921-C395-E6A2E888CCD5}"/>
              </a:ext>
            </a:extLst>
          </p:cNvPr>
          <p:cNvSpPr/>
          <p:nvPr/>
        </p:nvSpPr>
        <p:spPr>
          <a:xfrm>
            <a:off x="8572500" y="1701800"/>
            <a:ext cx="2495550" cy="1054100"/>
          </a:xfrm>
          <a:custGeom>
            <a:avLst/>
            <a:gdLst>
              <a:gd name="connsiteX0" fmla="*/ 2470150 w 2495550"/>
              <a:gd name="connsiteY0" fmla="*/ 0 h 1054100"/>
              <a:gd name="connsiteX1" fmla="*/ 2495550 w 2495550"/>
              <a:gd name="connsiteY1" fmla="*/ 0 h 1054100"/>
              <a:gd name="connsiteX2" fmla="*/ 2495550 w 2495550"/>
              <a:gd name="connsiteY2" fmla="*/ 1054100 h 1054100"/>
              <a:gd name="connsiteX3" fmla="*/ 2470150 w 2495550"/>
              <a:gd name="connsiteY3" fmla="*/ 1054100 h 1054100"/>
              <a:gd name="connsiteX4" fmla="*/ 25400 w 2495550"/>
              <a:gd name="connsiteY4" fmla="*/ 1054100 h 1054100"/>
              <a:gd name="connsiteX5" fmla="*/ 0 w 2495550"/>
              <a:gd name="connsiteY5" fmla="*/ 1054100 h 1054100"/>
              <a:gd name="connsiteX6" fmla="*/ 0 w 2495550"/>
              <a:gd name="connsiteY6" fmla="*/ 0 h 1054100"/>
              <a:gd name="connsiteX7" fmla="*/ 25400 w 2495550"/>
              <a:gd name="connsiteY7" fmla="*/ 0 h 105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5550" h="1054100">
                <a:moveTo>
                  <a:pt x="2470150" y="0"/>
                </a:moveTo>
                <a:cubicBezTo>
                  <a:pt x="2484178" y="0"/>
                  <a:pt x="2495550" y="0"/>
                  <a:pt x="2495550" y="0"/>
                </a:cubicBezTo>
                <a:lnTo>
                  <a:pt x="2495550" y="1054100"/>
                </a:lnTo>
                <a:cubicBezTo>
                  <a:pt x="2495550" y="1054100"/>
                  <a:pt x="2484178" y="1054100"/>
                  <a:pt x="2470150" y="1054100"/>
                </a:cubicBezTo>
                <a:lnTo>
                  <a:pt x="25400" y="1054100"/>
                </a:lnTo>
                <a:cubicBezTo>
                  <a:pt x="11372" y="1054100"/>
                  <a:pt x="0" y="1054100"/>
                  <a:pt x="0" y="1054100"/>
                </a:cubicBezTo>
                <a:lnTo>
                  <a:pt x="0" y="0"/>
                </a:lnTo>
                <a:cubicBezTo>
                  <a:pt x="0" y="0"/>
                  <a:pt x="11372" y="0"/>
                  <a:pt x="25400" y="0"/>
                </a:cubicBezTo>
                <a:close/>
              </a:path>
            </a:pathLst>
          </a:custGeom>
          <a:solidFill>
            <a:srgbClr val="FFFFFF"/>
          </a:solidFill>
          <a:ln w="6350" cap="flat">
            <a:noFill/>
            <a:prstDash val="solid"/>
            <a:miter/>
          </a:ln>
          <a:effectLst>
            <a:outerShdw blurRad="381000" dist="317500" dir="2700000" sx="90000" sy="90000" algn="tl" rotWithShape="0">
              <a:schemeClr val="accent1">
                <a:lumMod val="50000"/>
                <a:alpha val="18000"/>
              </a:schemeClr>
            </a:outerShdw>
          </a:effectLst>
        </p:spPr>
        <p:txBody>
          <a:bodyPr rtlCol="0" anchor="ctr"/>
          <a:lstStyle/>
          <a:p>
            <a:endParaRPr lang="en-US"/>
          </a:p>
        </p:txBody>
      </p:sp>
      <p:sp>
        <p:nvSpPr>
          <p:cNvPr id="47" name="任意多边形: 形状 46">
            <a:extLst>
              <a:ext uri="{FF2B5EF4-FFF2-40B4-BE49-F238E27FC236}">
                <a16:creationId xmlns:a16="http://schemas.microsoft.com/office/drawing/2014/main" id="{12551758-7FA8-40DF-C234-BBCA572C32FB}"/>
              </a:ext>
            </a:extLst>
          </p:cNvPr>
          <p:cNvSpPr/>
          <p:nvPr/>
        </p:nvSpPr>
        <p:spPr>
          <a:xfrm>
            <a:off x="10280626" y="1911348"/>
            <a:ext cx="222297" cy="422886"/>
          </a:xfrm>
          <a:custGeom>
            <a:avLst/>
            <a:gdLst>
              <a:gd name="connsiteX0" fmla="*/ 127976 w 222297"/>
              <a:gd name="connsiteY0" fmla="*/ 10130 h 422886"/>
              <a:gd name="connsiteX1" fmla="*/ 94321 w 222297"/>
              <a:gd name="connsiteY1" fmla="*/ 10130 h 422886"/>
              <a:gd name="connsiteX2" fmla="*/ 2246 w 222297"/>
              <a:gd name="connsiteY2" fmla="*/ 183771 h 422886"/>
              <a:gd name="connsiteX3" fmla="*/ 19074 w 222297"/>
              <a:gd name="connsiteY3" fmla="*/ 211749 h 422886"/>
              <a:gd name="connsiteX4" fmla="*/ 63651 w 222297"/>
              <a:gd name="connsiteY4" fmla="*/ 211749 h 422886"/>
              <a:gd name="connsiteX5" fmla="*/ 63651 w 222297"/>
              <a:gd name="connsiteY5" fmla="*/ 422886 h 422886"/>
              <a:gd name="connsiteX6" fmla="*/ 152551 w 222297"/>
              <a:gd name="connsiteY6" fmla="*/ 422886 h 422886"/>
              <a:gd name="connsiteX7" fmla="*/ 152551 w 222297"/>
              <a:gd name="connsiteY7" fmla="*/ 211749 h 422886"/>
              <a:gd name="connsiteX8" fmla="*/ 203224 w 222297"/>
              <a:gd name="connsiteY8" fmla="*/ 211749 h 422886"/>
              <a:gd name="connsiteX9" fmla="*/ 220051 w 222297"/>
              <a:gd name="connsiteY9" fmla="*/ 183771 h 422886"/>
              <a:gd name="connsiteX10" fmla="*/ 127976 w 222297"/>
              <a:gd name="connsiteY10" fmla="*/ 10130 h 42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97" h="422886">
                <a:moveTo>
                  <a:pt x="127976" y="10130"/>
                </a:moveTo>
                <a:cubicBezTo>
                  <a:pt x="120865" y="-3377"/>
                  <a:pt x="101497" y="-3377"/>
                  <a:pt x="94321" y="10130"/>
                </a:cubicBezTo>
                <a:lnTo>
                  <a:pt x="2246" y="183771"/>
                </a:lnTo>
                <a:cubicBezTo>
                  <a:pt x="-4484" y="196458"/>
                  <a:pt x="4723" y="211749"/>
                  <a:pt x="19074" y="211749"/>
                </a:cubicBezTo>
                <a:lnTo>
                  <a:pt x="63651" y="211749"/>
                </a:lnTo>
                <a:lnTo>
                  <a:pt x="63651" y="422886"/>
                </a:lnTo>
                <a:lnTo>
                  <a:pt x="152551" y="422886"/>
                </a:lnTo>
                <a:lnTo>
                  <a:pt x="152551" y="211749"/>
                </a:lnTo>
                <a:lnTo>
                  <a:pt x="203224" y="211749"/>
                </a:lnTo>
                <a:cubicBezTo>
                  <a:pt x="217575" y="211749"/>
                  <a:pt x="226782" y="196458"/>
                  <a:pt x="220051" y="183771"/>
                </a:cubicBezTo>
                <a:lnTo>
                  <a:pt x="127976" y="10130"/>
                </a:lnTo>
                <a:close/>
              </a:path>
            </a:pathLst>
          </a:custGeom>
          <a:gradFill>
            <a:gsLst>
              <a:gs pos="0">
                <a:srgbClr val="EA747A"/>
              </a:gs>
              <a:gs pos="100000">
                <a:schemeClr val="bg1"/>
              </a:gs>
            </a:gsLst>
            <a:lin ang="5400000" scaled="0"/>
          </a:gra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61EC2552-1F56-1FB4-5F8B-A5AC55A85EC4}"/>
              </a:ext>
            </a:extLst>
          </p:cNvPr>
          <p:cNvSpPr/>
          <p:nvPr/>
        </p:nvSpPr>
        <p:spPr>
          <a:xfrm>
            <a:off x="8572500" y="3003550"/>
            <a:ext cx="2495550" cy="1054100"/>
          </a:xfrm>
          <a:custGeom>
            <a:avLst/>
            <a:gdLst>
              <a:gd name="connsiteX0" fmla="*/ 2470150 w 2495550"/>
              <a:gd name="connsiteY0" fmla="*/ 0 h 1054100"/>
              <a:gd name="connsiteX1" fmla="*/ 2495550 w 2495550"/>
              <a:gd name="connsiteY1" fmla="*/ 0 h 1054100"/>
              <a:gd name="connsiteX2" fmla="*/ 2495550 w 2495550"/>
              <a:gd name="connsiteY2" fmla="*/ 1054100 h 1054100"/>
              <a:gd name="connsiteX3" fmla="*/ 2470150 w 2495550"/>
              <a:gd name="connsiteY3" fmla="*/ 1054100 h 1054100"/>
              <a:gd name="connsiteX4" fmla="*/ 25400 w 2495550"/>
              <a:gd name="connsiteY4" fmla="*/ 1054100 h 1054100"/>
              <a:gd name="connsiteX5" fmla="*/ 0 w 2495550"/>
              <a:gd name="connsiteY5" fmla="*/ 1054100 h 1054100"/>
              <a:gd name="connsiteX6" fmla="*/ 0 w 2495550"/>
              <a:gd name="connsiteY6" fmla="*/ 0 h 1054100"/>
              <a:gd name="connsiteX7" fmla="*/ 25400 w 2495550"/>
              <a:gd name="connsiteY7" fmla="*/ 0 h 105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5550" h="1054100">
                <a:moveTo>
                  <a:pt x="2470150" y="0"/>
                </a:moveTo>
                <a:cubicBezTo>
                  <a:pt x="2484178" y="0"/>
                  <a:pt x="2495550" y="0"/>
                  <a:pt x="2495550" y="0"/>
                </a:cubicBezTo>
                <a:lnTo>
                  <a:pt x="2495550" y="1054100"/>
                </a:lnTo>
                <a:cubicBezTo>
                  <a:pt x="2495550" y="1054100"/>
                  <a:pt x="2484178" y="1054100"/>
                  <a:pt x="2470150" y="1054100"/>
                </a:cubicBezTo>
                <a:lnTo>
                  <a:pt x="25400" y="1054100"/>
                </a:lnTo>
                <a:cubicBezTo>
                  <a:pt x="11372" y="1054100"/>
                  <a:pt x="0" y="1054100"/>
                  <a:pt x="0" y="1054100"/>
                </a:cubicBezTo>
                <a:lnTo>
                  <a:pt x="0" y="0"/>
                </a:lnTo>
                <a:cubicBezTo>
                  <a:pt x="0" y="0"/>
                  <a:pt x="11372" y="0"/>
                  <a:pt x="25400" y="0"/>
                </a:cubicBezTo>
                <a:close/>
              </a:path>
            </a:pathLst>
          </a:custGeom>
          <a:solidFill>
            <a:srgbClr val="FFFFFF"/>
          </a:solidFill>
          <a:ln w="6350" cap="flat">
            <a:noFill/>
            <a:prstDash val="solid"/>
            <a:miter/>
          </a:ln>
          <a:effectLst>
            <a:outerShdw blurRad="381000" dist="317500" dir="2700000" sx="90000" sy="90000" algn="tl" rotWithShape="0">
              <a:schemeClr val="accent1">
                <a:lumMod val="50000"/>
                <a:alpha val="18000"/>
              </a:schemeClr>
            </a:outerShdw>
          </a:effectLst>
        </p:spPr>
        <p:txBody>
          <a:bodyPr rtlCol="0" anchor="ctr"/>
          <a:lstStyle/>
          <a:p>
            <a:endParaRPr lang="en-US"/>
          </a:p>
        </p:txBody>
      </p:sp>
      <p:sp>
        <p:nvSpPr>
          <p:cNvPr id="52" name="任意多边形: 形状 51">
            <a:extLst>
              <a:ext uri="{FF2B5EF4-FFF2-40B4-BE49-F238E27FC236}">
                <a16:creationId xmlns:a16="http://schemas.microsoft.com/office/drawing/2014/main" id="{9EBD13D7-978F-D356-7B33-015A05E6CBC5}"/>
              </a:ext>
            </a:extLst>
          </p:cNvPr>
          <p:cNvSpPr/>
          <p:nvPr/>
        </p:nvSpPr>
        <p:spPr>
          <a:xfrm>
            <a:off x="10280626" y="3206748"/>
            <a:ext cx="222297" cy="422886"/>
          </a:xfrm>
          <a:custGeom>
            <a:avLst/>
            <a:gdLst>
              <a:gd name="connsiteX0" fmla="*/ 127976 w 222297"/>
              <a:gd name="connsiteY0" fmla="*/ 10130 h 422886"/>
              <a:gd name="connsiteX1" fmla="*/ 94321 w 222297"/>
              <a:gd name="connsiteY1" fmla="*/ 10130 h 422886"/>
              <a:gd name="connsiteX2" fmla="*/ 2246 w 222297"/>
              <a:gd name="connsiteY2" fmla="*/ 183771 h 422886"/>
              <a:gd name="connsiteX3" fmla="*/ 19074 w 222297"/>
              <a:gd name="connsiteY3" fmla="*/ 211749 h 422886"/>
              <a:gd name="connsiteX4" fmla="*/ 63651 w 222297"/>
              <a:gd name="connsiteY4" fmla="*/ 211749 h 422886"/>
              <a:gd name="connsiteX5" fmla="*/ 63651 w 222297"/>
              <a:gd name="connsiteY5" fmla="*/ 422886 h 422886"/>
              <a:gd name="connsiteX6" fmla="*/ 152551 w 222297"/>
              <a:gd name="connsiteY6" fmla="*/ 422886 h 422886"/>
              <a:gd name="connsiteX7" fmla="*/ 152551 w 222297"/>
              <a:gd name="connsiteY7" fmla="*/ 211749 h 422886"/>
              <a:gd name="connsiteX8" fmla="*/ 203224 w 222297"/>
              <a:gd name="connsiteY8" fmla="*/ 211749 h 422886"/>
              <a:gd name="connsiteX9" fmla="*/ 220051 w 222297"/>
              <a:gd name="connsiteY9" fmla="*/ 183771 h 422886"/>
              <a:gd name="connsiteX10" fmla="*/ 127976 w 222297"/>
              <a:gd name="connsiteY10" fmla="*/ 10130 h 42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97" h="422886">
                <a:moveTo>
                  <a:pt x="127976" y="10130"/>
                </a:moveTo>
                <a:cubicBezTo>
                  <a:pt x="120865" y="-3377"/>
                  <a:pt x="101497" y="-3377"/>
                  <a:pt x="94321" y="10130"/>
                </a:cubicBezTo>
                <a:lnTo>
                  <a:pt x="2246" y="183771"/>
                </a:lnTo>
                <a:cubicBezTo>
                  <a:pt x="-4484" y="196458"/>
                  <a:pt x="4723" y="211749"/>
                  <a:pt x="19074" y="211749"/>
                </a:cubicBezTo>
                <a:lnTo>
                  <a:pt x="63651" y="211749"/>
                </a:lnTo>
                <a:lnTo>
                  <a:pt x="63651" y="422886"/>
                </a:lnTo>
                <a:lnTo>
                  <a:pt x="152551" y="422886"/>
                </a:lnTo>
                <a:lnTo>
                  <a:pt x="152551" y="211749"/>
                </a:lnTo>
                <a:lnTo>
                  <a:pt x="203224" y="211749"/>
                </a:lnTo>
                <a:cubicBezTo>
                  <a:pt x="217575" y="211749"/>
                  <a:pt x="226782" y="196458"/>
                  <a:pt x="220051" y="183771"/>
                </a:cubicBezTo>
                <a:lnTo>
                  <a:pt x="127976" y="10130"/>
                </a:lnTo>
                <a:close/>
              </a:path>
            </a:pathLst>
          </a:custGeom>
          <a:gradFill>
            <a:gsLst>
              <a:gs pos="0">
                <a:srgbClr val="EA747A"/>
              </a:gs>
              <a:gs pos="100000">
                <a:schemeClr val="bg1"/>
              </a:gs>
            </a:gsLst>
            <a:lin ang="5400000" scaled="0"/>
          </a:gra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646ACBC2-676B-1464-6650-F9D135C403B2}"/>
              </a:ext>
            </a:extLst>
          </p:cNvPr>
          <p:cNvSpPr/>
          <p:nvPr/>
        </p:nvSpPr>
        <p:spPr>
          <a:xfrm>
            <a:off x="8572500" y="4305300"/>
            <a:ext cx="2495550" cy="1054100"/>
          </a:xfrm>
          <a:custGeom>
            <a:avLst/>
            <a:gdLst>
              <a:gd name="connsiteX0" fmla="*/ 2470150 w 2495550"/>
              <a:gd name="connsiteY0" fmla="*/ 0 h 1054100"/>
              <a:gd name="connsiteX1" fmla="*/ 2495550 w 2495550"/>
              <a:gd name="connsiteY1" fmla="*/ 0 h 1054100"/>
              <a:gd name="connsiteX2" fmla="*/ 2495550 w 2495550"/>
              <a:gd name="connsiteY2" fmla="*/ 1054100 h 1054100"/>
              <a:gd name="connsiteX3" fmla="*/ 2470150 w 2495550"/>
              <a:gd name="connsiteY3" fmla="*/ 1054100 h 1054100"/>
              <a:gd name="connsiteX4" fmla="*/ 25400 w 2495550"/>
              <a:gd name="connsiteY4" fmla="*/ 1054100 h 1054100"/>
              <a:gd name="connsiteX5" fmla="*/ 0 w 2495550"/>
              <a:gd name="connsiteY5" fmla="*/ 1054100 h 1054100"/>
              <a:gd name="connsiteX6" fmla="*/ 0 w 2495550"/>
              <a:gd name="connsiteY6" fmla="*/ 0 h 1054100"/>
              <a:gd name="connsiteX7" fmla="*/ 25400 w 2495550"/>
              <a:gd name="connsiteY7" fmla="*/ 0 h 105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5550" h="1054100">
                <a:moveTo>
                  <a:pt x="2470150" y="0"/>
                </a:moveTo>
                <a:cubicBezTo>
                  <a:pt x="2484178" y="0"/>
                  <a:pt x="2495550" y="0"/>
                  <a:pt x="2495550" y="0"/>
                </a:cubicBezTo>
                <a:lnTo>
                  <a:pt x="2495550" y="1054100"/>
                </a:lnTo>
                <a:cubicBezTo>
                  <a:pt x="2495550" y="1054100"/>
                  <a:pt x="2484178" y="1054100"/>
                  <a:pt x="2470150" y="1054100"/>
                </a:cubicBezTo>
                <a:lnTo>
                  <a:pt x="25400" y="1054100"/>
                </a:lnTo>
                <a:cubicBezTo>
                  <a:pt x="11372" y="1054100"/>
                  <a:pt x="0" y="1054100"/>
                  <a:pt x="0" y="1054100"/>
                </a:cubicBezTo>
                <a:lnTo>
                  <a:pt x="0" y="0"/>
                </a:lnTo>
                <a:cubicBezTo>
                  <a:pt x="0" y="0"/>
                  <a:pt x="11372" y="0"/>
                  <a:pt x="25400" y="0"/>
                </a:cubicBezTo>
                <a:close/>
              </a:path>
            </a:pathLst>
          </a:custGeom>
          <a:solidFill>
            <a:srgbClr val="FFFFFF"/>
          </a:solidFill>
          <a:ln w="6350" cap="flat">
            <a:noFill/>
            <a:prstDash val="solid"/>
            <a:miter/>
          </a:ln>
          <a:effectLst>
            <a:outerShdw blurRad="381000" dist="317500" dir="2700000" sx="90000" sy="90000" algn="tl" rotWithShape="0">
              <a:schemeClr val="accent1">
                <a:lumMod val="50000"/>
                <a:alpha val="18000"/>
              </a:schemeClr>
            </a:outerShdw>
          </a:effectLst>
        </p:spPr>
        <p:txBody>
          <a:bodyPr rtlCol="0" anchor="ctr"/>
          <a:lstStyle/>
          <a:p>
            <a:endParaRPr lang="en-US"/>
          </a:p>
        </p:txBody>
      </p:sp>
      <p:sp>
        <p:nvSpPr>
          <p:cNvPr id="56" name="任意多边形: 形状 55">
            <a:extLst>
              <a:ext uri="{FF2B5EF4-FFF2-40B4-BE49-F238E27FC236}">
                <a16:creationId xmlns:a16="http://schemas.microsoft.com/office/drawing/2014/main" id="{59EE543C-D340-684D-6897-065D4D47CA8A}"/>
              </a:ext>
            </a:extLst>
          </p:cNvPr>
          <p:cNvSpPr/>
          <p:nvPr/>
        </p:nvSpPr>
        <p:spPr>
          <a:xfrm>
            <a:off x="10591776" y="4514848"/>
            <a:ext cx="222297" cy="422886"/>
          </a:xfrm>
          <a:custGeom>
            <a:avLst/>
            <a:gdLst>
              <a:gd name="connsiteX0" fmla="*/ 127976 w 222297"/>
              <a:gd name="connsiteY0" fmla="*/ 10130 h 422886"/>
              <a:gd name="connsiteX1" fmla="*/ 94321 w 222297"/>
              <a:gd name="connsiteY1" fmla="*/ 10130 h 422886"/>
              <a:gd name="connsiteX2" fmla="*/ 2246 w 222297"/>
              <a:gd name="connsiteY2" fmla="*/ 183771 h 422886"/>
              <a:gd name="connsiteX3" fmla="*/ 19074 w 222297"/>
              <a:gd name="connsiteY3" fmla="*/ 211749 h 422886"/>
              <a:gd name="connsiteX4" fmla="*/ 63651 w 222297"/>
              <a:gd name="connsiteY4" fmla="*/ 211749 h 422886"/>
              <a:gd name="connsiteX5" fmla="*/ 63651 w 222297"/>
              <a:gd name="connsiteY5" fmla="*/ 422886 h 422886"/>
              <a:gd name="connsiteX6" fmla="*/ 152551 w 222297"/>
              <a:gd name="connsiteY6" fmla="*/ 422886 h 422886"/>
              <a:gd name="connsiteX7" fmla="*/ 152551 w 222297"/>
              <a:gd name="connsiteY7" fmla="*/ 211749 h 422886"/>
              <a:gd name="connsiteX8" fmla="*/ 203224 w 222297"/>
              <a:gd name="connsiteY8" fmla="*/ 211749 h 422886"/>
              <a:gd name="connsiteX9" fmla="*/ 220051 w 222297"/>
              <a:gd name="connsiteY9" fmla="*/ 183771 h 422886"/>
              <a:gd name="connsiteX10" fmla="*/ 127976 w 222297"/>
              <a:gd name="connsiteY10" fmla="*/ 10130 h 42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97" h="422886">
                <a:moveTo>
                  <a:pt x="127976" y="10130"/>
                </a:moveTo>
                <a:cubicBezTo>
                  <a:pt x="120865" y="-3377"/>
                  <a:pt x="101497" y="-3377"/>
                  <a:pt x="94321" y="10130"/>
                </a:cubicBezTo>
                <a:lnTo>
                  <a:pt x="2246" y="183771"/>
                </a:lnTo>
                <a:cubicBezTo>
                  <a:pt x="-4484" y="196458"/>
                  <a:pt x="4723" y="211749"/>
                  <a:pt x="19074" y="211749"/>
                </a:cubicBezTo>
                <a:lnTo>
                  <a:pt x="63651" y="211749"/>
                </a:lnTo>
                <a:lnTo>
                  <a:pt x="63651" y="422886"/>
                </a:lnTo>
                <a:lnTo>
                  <a:pt x="152551" y="422886"/>
                </a:lnTo>
                <a:lnTo>
                  <a:pt x="152551" y="211749"/>
                </a:lnTo>
                <a:lnTo>
                  <a:pt x="203224" y="211749"/>
                </a:lnTo>
                <a:cubicBezTo>
                  <a:pt x="217575" y="211749"/>
                  <a:pt x="226782" y="196458"/>
                  <a:pt x="220051" y="183771"/>
                </a:cubicBezTo>
                <a:lnTo>
                  <a:pt x="127976" y="10130"/>
                </a:lnTo>
                <a:close/>
              </a:path>
            </a:pathLst>
          </a:custGeom>
          <a:gradFill>
            <a:gsLst>
              <a:gs pos="0">
                <a:srgbClr val="EA747A"/>
              </a:gs>
              <a:gs pos="100000">
                <a:schemeClr val="bg1"/>
              </a:gs>
            </a:gsLst>
            <a:lin ang="5400000" scaled="0"/>
          </a:gradFill>
          <a:ln w="6350" cap="flat">
            <a:noFill/>
            <a:prstDash val="solid"/>
            <a:miter/>
          </a:ln>
        </p:spPr>
        <p:txBody>
          <a:bodyPr rtlCol="0" anchor="ctr"/>
          <a:lstStyle/>
          <a:p>
            <a:endParaRPr lang="en-US"/>
          </a:p>
        </p:txBody>
      </p:sp>
      <p:sp>
        <p:nvSpPr>
          <p:cNvPr id="58" name="文本框 57">
            <a:extLst>
              <a:ext uri="{FF2B5EF4-FFF2-40B4-BE49-F238E27FC236}">
                <a16:creationId xmlns:a16="http://schemas.microsoft.com/office/drawing/2014/main" id="{72F158A6-4542-38D9-1A8E-4D4D82662A62}"/>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59" name="任意多边形: 形状 58">
            <a:extLst>
              <a:ext uri="{FF2B5EF4-FFF2-40B4-BE49-F238E27FC236}">
                <a16:creationId xmlns:a16="http://schemas.microsoft.com/office/drawing/2014/main" id="{866CF353-614E-08C4-C6F4-8FD173C45530}"/>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60" name="文本框 59">
            <a:extLst>
              <a:ext uri="{FF2B5EF4-FFF2-40B4-BE49-F238E27FC236}">
                <a16:creationId xmlns:a16="http://schemas.microsoft.com/office/drawing/2014/main" id="{A6E8B397-BD8D-2206-3C00-F2AB3CFC5066}"/>
              </a:ext>
            </a:extLst>
          </p:cNvPr>
          <p:cNvSpPr txBox="1"/>
          <p:nvPr/>
        </p:nvSpPr>
        <p:spPr>
          <a:xfrm>
            <a:off x="557930" y="696220"/>
            <a:ext cx="354135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Business analysis</a:t>
            </a:r>
            <a:endParaRPr lang="en-US" dirty="0"/>
          </a:p>
        </p:txBody>
      </p:sp>
      <p:sp>
        <p:nvSpPr>
          <p:cNvPr id="61" name="文本框 60">
            <a:extLst>
              <a:ext uri="{FF2B5EF4-FFF2-40B4-BE49-F238E27FC236}">
                <a16:creationId xmlns:a16="http://schemas.microsoft.com/office/drawing/2014/main" id="{CE27B267-2A86-970E-EA3F-8C8EE493C5C3}"/>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商业</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2" name="文本框 61">
            <a:extLst>
              <a:ext uri="{FF2B5EF4-FFF2-40B4-BE49-F238E27FC236}">
                <a16:creationId xmlns:a16="http://schemas.microsoft.com/office/drawing/2014/main" id="{D81B21B0-0C10-CA76-9092-0992DD958C86}"/>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分析</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B60EFDDF-E260-6F6B-8EB8-287FBC75266C}"/>
              </a:ext>
            </a:extLst>
          </p:cNvPr>
          <p:cNvSpPr txBox="1"/>
          <p:nvPr/>
        </p:nvSpPr>
        <p:spPr>
          <a:xfrm>
            <a:off x="1280823" y="1717281"/>
            <a:ext cx="1826141" cy="338554"/>
          </a:xfrm>
          <a:prstGeom prst="rect">
            <a:avLst/>
          </a:prstGeom>
          <a:noFill/>
        </p:spPr>
        <p:txBody>
          <a:bodyPr wrap="none" rtlCol="0">
            <a:spAutoFit/>
          </a:bodyPr>
          <a:lstStyle/>
          <a:p>
            <a:pPr algn="ctr"/>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中国生活垃圾清理</a:t>
            </a:r>
            <a:endParaRPr 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EAB17021-B0BE-546C-1EFD-1B9287C5CEBB}"/>
              </a:ext>
            </a:extLst>
          </p:cNvPr>
          <p:cNvSpPr txBox="1"/>
          <p:nvPr/>
        </p:nvSpPr>
        <p:spPr>
          <a:xfrm>
            <a:off x="1379407" y="1981948"/>
            <a:ext cx="1628972" cy="200055"/>
          </a:xfrm>
          <a:prstGeom prst="rect">
            <a:avLst/>
          </a:prstGeom>
          <a:noFill/>
        </p:spPr>
        <p:txBody>
          <a:bodyPr wrap="none" rtlCol="0">
            <a:spAutoFit/>
          </a:bodyPr>
          <a:lstStyle/>
          <a:p>
            <a:pPr algn="ctr"/>
            <a:r>
              <a:rPr lang="en-US" altLang="zh-CN"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Domestic waste disposal in China</a:t>
            </a:r>
            <a:endParaRPr lang="en-US"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1C76E154-02E4-9EB8-C88A-AACD8B798577}"/>
              </a:ext>
            </a:extLst>
          </p:cNvPr>
          <p:cNvSpPr txBox="1"/>
          <p:nvPr/>
        </p:nvSpPr>
        <p:spPr>
          <a:xfrm>
            <a:off x="895301" y="3800658"/>
            <a:ext cx="2597186" cy="338554"/>
          </a:xfrm>
          <a:prstGeom prst="rect">
            <a:avLst/>
          </a:prstGeom>
          <a:noFill/>
        </p:spPr>
        <p:txBody>
          <a:bodyPr wrap="none" rtlCol="0">
            <a:spAutoFit/>
          </a:bodyPr>
          <a:lstStyle/>
          <a:p>
            <a:pPr algn="ctr"/>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生活垃圾清运费</a:t>
            </a:r>
            <a:r>
              <a:rPr lang="en-US" altLang="zh-CN"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top10</a:t>
            </a:r>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城市</a:t>
            </a:r>
            <a:endParaRPr 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8A1E8A01-9459-34AF-6E26-9473B66D79C2}"/>
              </a:ext>
            </a:extLst>
          </p:cNvPr>
          <p:cNvSpPr txBox="1"/>
          <p:nvPr/>
        </p:nvSpPr>
        <p:spPr>
          <a:xfrm>
            <a:off x="700535" y="4065325"/>
            <a:ext cx="2986716" cy="200055"/>
          </a:xfrm>
          <a:prstGeom prst="rect">
            <a:avLst/>
          </a:prstGeom>
          <a:noFill/>
        </p:spPr>
        <p:txBody>
          <a:bodyPr wrap="none" rtlCol="0">
            <a:spAutoFit/>
          </a:bodyPr>
          <a:lstStyle/>
          <a:p>
            <a:pPr algn="ctr"/>
            <a:r>
              <a:rPr lang="en-US" altLang="zh-CN"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Top 10 cities for domestic waste removal and transportation fees</a:t>
            </a:r>
            <a:endParaRPr lang="en-US"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3CA47F9F-A5D5-1CD6-B1FA-6CE00588FBD5}"/>
              </a:ext>
            </a:extLst>
          </p:cNvPr>
          <p:cNvSpPr txBox="1"/>
          <p:nvPr/>
        </p:nvSpPr>
        <p:spPr>
          <a:xfrm>
            <a:off x="1108506" y="3262293"/>
            <a:ext cx="484428" cy="253916"/>
          </a:xfrm>
          <a:prstGeom prst="rect">
            <a:avLst/>
          </a:prstGeom>
          <a:noFill/>
        </p:spPr>
        <p:txBody>
          <a:bodyPr wrap="none" rtlCol="0">
            <a:spAutoFit/>
          </a:bodyPr>
          <a:lstStyle/>
          <a:p>
            <a:pPr algn="ctr"/>
            <a:r>
              <a:rPr lang="en-US" altLang="zh-CN"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1000</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3A99D266-8759-05D7-EFF2-436876EB64B1}"/>
              </a:ext>
            </a:extLst>
          </p:cNvPr>
          <p:cNvSpPr txBox="1"/>
          <p:nvPr/>
        </p:nvSpPr>
        <p:spPr>
          <a:xfrm>
            <a:off x="2830434" y="3262293"/>
            <a:ext cx="498856" cy="246221"/>
          </a:xfrm>
          <a:prstGeom prst="rect">
            <a:avLst/>
          </a:prstGeom>
          <a:noFill/>
        </p:spPr>
        <p:txBody>
          <a:bodyPr wrap="none" rtlCol="0">
            <a:spAutoFit/>
          </a:bodyPr>
          <a:lstStyle/>
          <a:p>
            <a:pPr algn="ctr"/>
            <a:r>
              <a:rPr lang="en-US" altLang="zh-CN"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5000</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3532CA3C-191A-5B45-EF74-114A5100674B}"/>
              </a:ext>
            </a:extLst>
          </p:cNvPr>
          <p:cNvSpPr txBox="1"/>
          <p:nvPr/>
        </p:nvSpPr>
        <p:spPr>
          <a:xfrm>
            <a:off x="2396345" y="3262293"/>
            <a:ext cx="498856" cy="246221"/>
          </a:xfrm>
          <a:prstGeom prst="rect">
            <a:avLst/>
          </a:prstGeom>
          <a:noFill/>
        </p:spPr>
        <p:txBody>
          <a:bodyPr wrap="none" rtlCol="0">
            <a:spAutoFit/>
          </a:bodyPr>
          <a:lstStyle/>
          <a:p>
            <a:pPr algn="ctr"/>
            <a:r>
              <a:rPr lang="en-US" altLang="zh-CN"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4000</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B3556DC6-36CB-8564-AF4B-92C868FB212E}"/>
              </a:ext>
            </a:extLst>
          </p:cNvPr>
          <p:cNvSpPr txBox="1"/>
          <p:nvPr/>
        </p:nvSpPr>
        <p:spPr>
          <a:xfrm>
            <a:off x="1962256" y="3262293"/>
            <a:ext cx="498856" cy="246221"/>
          </a:xfrm>
          <a:prstGeom prst="rect">
            <a:avLst/>
          </a:prstGeom>
          <a:noFill/>
        </p:spPr>
        <p:txBody>
          <a:bodyPr wrap="none" rtlCol="0">
            <a:spAutoFit/>
          </a:bodyPr>
          <a:lstStyle/>
          <a:p>
            <a:pPr algn="ctr"/>
            <a:r>
              <a:rPr lang="en-US" altLang="zh-CN"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3000</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1" name="文本框 70">
            <a:extLst>
              <a:ext uri="{FF2B5EF4-FFF2-40B4-BE49-F238E27FC236}">
                <a16:creationId xmlns:a16="http://schemas.microsoft.com/office/drawing/2014/main" id="{AD505771-987D-195E-9DFF-900A67B27B2D}"/>
              </a:ext>
            </a:extLst>
          </p:cNvPr>
          <p:cNvSpPr txBox="1"/>
          <p:nvPr/>
        </p:nvSpPr>
        <p:spPr>
          <a:xfrm>
            <a:off x="1528167" y="3262293"/>
            <a:ext cx="498856" cy="246221"/>
          </a:xfrm>
          <a:prstGeom prst="rect">
            <a:avLst/>
          </a:prstGeom>
          <a:noFill/>
        </p:spPr>
        <p:txBody>
          <a:bodyPr wrap="none" rtlCol="0">
            <a:spAutoFit/>
          </a:bodyPr>
          <a:lstStyle/>
          <a:p>
            <a:pPr algn="ctr"/>
            <a:r>
              <a:rPr lang="en-US" altLang="zh-CN"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2000</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2" name="文本框 71">
            <a:extLst>
              <a:ext uri="{FF2B5EF4-FFF2-40B4-BE49-F238E27FC236}">
                <a16:creationId xmlns:a16="http://schemas.microsoft.com/office/drawing/2014/main" id="{295DF301-0013-5A1F-9CA7-214661EA5B44}"/>
              </a:ext>
            </a:extLst>
          </p:cNvPr>
          <p:cNvSpPr txBox="1"/>
          <p:nvPr/>
        </p:nvSpPr>
        <p:spPr>
          <a:xfrm>
            <a:off x="1130147" y="5357865"/>
            <a:ext cx="441147" cy="246221"/>
          </a:xfrm>
          <a:prstGeom prst="rect">
            <a:avLst/>
          </a:prstGeom>
          <a:noFill/>
        </p:spPr>
        <p:txBody>
          <a:bodyPr wrap="none" rtlCol="0">
            <a:spAutoFit/>
          </a:bodyPr>
          <a:lstStyle/>
          <a:p>
            <a:pPr algn="ct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上海</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47AF4D1A-352B-43CA-DA16-E4237AFA0D14}"/>
              </a:ext>
            </a:extLst>
          </p:cNvPr>
          <p:cNvSpPr txBox="1"/>
          <p:nvPr/>
        </p:nvSpPr>
        <p:spPr>
          <a:xfrm>
            <a:off x="2876235" y="5357865"/>
            <a:ext cx="441147" cy="246221"/>
          </a:xfrm>
          <a:prstGeom prst="rect">
            <a:avLst/>
          </a:prstGeom>
          <a:noFill/>
        </p:spPr>
        <p:txBody>
          <a:bodyPr wrap="none" rtlCol="0">
            <a:spAutoFit/>
          </a:bodyPr>
          <a:lstStyle/>
          <a:p>
            <a:pPr algn="ct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杭州</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315A793B-D4BB-5747-2EE8-B92CBC35559E}"/>
              </a:ext>
            </a:extLst>
          </p:cNvPr>
          <p:cNvSpPr txBox="1"/>
          <p:nvPr/>
        </p:nvSpPr>
        <p:spPr>
          <a:xfrm>
            <a:off x="2439713" y="5357865"/>
            <a:ext cx="441147" cy="246221"/>
          </a:xfrm>
          <a:prstGeom prst="rect">
            <a:avLst/>
          </a:prstGeom>
          <a:noFill/>
        </p:spPr>
        <p:txBody>
          <a:bodyPr wrap="none" rtlCol="0">
            <a:spAutoFit/>
          </a:bodyPr>
          <a:lstStyle/>
          <a:p>
            <a:pPr algn="ct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广州</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C8A4B9B6-01F8-7A31-EC7A-817DEB1F0491}"/>
              </a:ext>
            </a:extLst>
          </p:cNvPr>
          <p:cNvSpPr txBox="1"/>
          <p:nvPr/>
        </p:nvSpPr>
        <p:spPr>
          <a:xfrm>
            <a:off x="2003191" y="5357865"/>
            <a:ext cx="441147" cy="246221"/>
          </a:xfrm>
          <a:prstGeom prst="rect">
            <a:avLst/>
          </a:prstGeom>
          <a:noFill/>
        </p:spPr>
        <p:txBody>
          <a:bodyPr wrap="none" rtlCol="0">
            <a:spAutoFit/>
          </a:bodyPr>
          <a:lstStyle/>
          <a:p>
            <a:pPr algn="ct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深圳</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8044E9BE-9BBE-48D9-984B-2D5022578615}"/>
              </a:ext>
            </a:extLst>
          </p:cNvPr>
          <p:cNvSpPr txBox="1"/>
          <p:nvPr/>
        </p:nvSpPr>
        <p:spPr>
          <a:xfrm>
            <a:off x="1566669" y="5357865"/>
            <a:ext cx="441147" cy="246221"/>
          </a:xfrm>
          <a:prstGeom prst="rect">
            <a:avLst/>
          </a:prstGeom>
          <a:noFill/>
        </p:spPr>
        <p:txBody>
          <a:bodyPr wrap="none" rtlCol="0">
            <a:spAutoFit/>
          </a:bodyPr>
          <a:lstStyle/>
          <a:p>
            <a:pPr algn="ct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北京</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7" name="文本框 76">
            <a:extLst>
              <a:ext uri="{FF2B5EF4-FFF2-40B4-BE49-F238E27FC236}">
                <a16:creationId xmlns:a16="http://schemas.microsoft.com/office/drawing/2014/main" id="{60A391EE-5DB4-8A87-C5C6-6BA87A7F459B}"/>
              </a:ext>
            </a:extLst>
          </p:cNvPr>
          <p:cNvSpPr txBox="1"/>
          <p:nvPr/>
        </p:nvSpPr>
        <p:spPr>
          <a:xfrm>
            <a:off x="675717" y="5879760"/>
            <a:ext cx="10840568" cy="577659"/>
          </a:xfrm>
          <a:prstGeom prst="rect">
            <a:avLst/>
          </a:prstGeom>
          <a:noFill/>
        </p:spPr>
        <p:txBody>
          <a:bodyPr wrap="square" rtlCol="0">
            <a:spAutoFit/>
          </a:bodyPr>
          <a:lstStyle/>
          <a:p>
            <a:pPr algn="ctr">
              <a:lnSpc>
                <a:spcPct val="150000"/>
              </a:lnSpc>
            </a:pP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近期出台的一系列文件，表明败有已经营识到垃圾分类的巡边性和必要性。此次垃题分类主视程度之高，推广力度之人播出预期，市场普询认为这时于垃圾分类前读制法。中调收话，后通外管导国资产业健部格产生机投响，各项数据都呈现利好，市场前景广日</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84C663B3-CF42-2173-36D4-FEAF1231FCC7}"/>
              </a:ext>
            </a:extLst>
          </p:cNvPr>
          <p:cNvSpPr txBox="1"/>
          <p:nvPr/>
        </p:nvSpPr>
        <p:spPr>
          <a:xfrm>
            <a:off x="4608234" y="3611790"/>
            <a:ext cx="1361271" cy="523220"/>
          </a:xfrm>
          <a:prstGeom prst="rect">
            <a:avLst/>
          </a:prstGeom>
          <a:noFill/>
        </p:spPr>
        <p:txBody>
          <a:bodyPr wrap="none" rtlCol="0">
            <a:spAutoFit/>
          </a:bodyPr>
          <a:lstStyle/>
          <a:p>
            <a:pPr algn="ctr"/>
            <a:r>
              <a:rPr lang="en-US" altLang="zh-CN"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25.3%</a:t>
            </a:r>
            <a:endParaRPr lang="en-US"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9" name="文本框 78">
            <a:extLst>
              <a:ext uri="{FF2B5EF4-FFF2-40B4-BE49-F238E27FC236}">
                <a16:creationId xmlns:a16="http://schemas.microsoft.com/office/drawing/2014/main" id="{F4CC86BF-325C-9819-205D-70DC25E1DC10}"/>
              </a:ext>
            </a:extLst>
          </p:cNvPr>
          <p:cNvSpPr txBox="1"/>
          <p:nvPr/>
        </p:nvSpPr>
        <p:spPr>
          <a:xfrm>
            <a:off x="5139182" y="3359988"/>
            <a:ext cx="800220" cy="276999"/>
          </a:xfrm>
          <a:prstGeom prst="rect">
            <a:avLst/>
          </a:prstGeom>
          <a:noFill/>
        </p:spPr>
        <p:txBody>
          <a:bodyPr wrap="none" rtlCol="0">
            <a:spAutoFit/>
          </a:bodyPr>
          <a:lstStyle/>
          <a:p>
            <a:pPr algn="r"/>
            <a:r>
              <a:rPr lang="zh-CN" altLang="en-US" sz="12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整合分析</a:t>
            </a:r>
            <a:endParaRPr lang="en-US" sz="12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5134AD62-E816-2FE5-BAD3-2EA8D33AC2BE}"/>
              </a:ext>
            </a:extLst>
          </p:cNvPr>
          <p:cNvSpPr txBox="1"/>
          <p:nvPr/>
        </p:nvSpPr>
        <p:spPr>
          <a:xfrm>
            <a:off x="6340624" y="3407099"/>
            <a:ext cx="1361270" cy="523220"/>
          </a:xfrm>
          <a:prstGeom prst="rect">
            <a:avLst/>
          </a:prstGeom>
          <a:noFill/>
        </p:spPr>
        <p:txBody>
          <a:bodyPr wrap="none" rtlCol="0">
            <a:spAutoFit/>
          </a:bodyPr>
          <a:lstStyle/>
          <a:p>
            <a:r>
              <a:rPr lang="en-US" altLang="zh-CN" sz="28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74.7%</a:t>
            </a:r>
            <a:endParaRPr lang="en-US" sz="28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1" name="文本框 80">
            <a:extLst>
              <a:ext uri="{FF2B5EF4-FFF2-40B4-BE49-F238E27FC236}">
                <a16:creationId xmlns:a16="http://schemas.microsoft.com/office/drawing/2014/main" id="{2F167C68-5394-FA41-534C-D3D535237144}"/>
              </a:ext>
            </a:extLst>
          </p:cNvPr>
          <p:cNvSpPr txBox="1"/>
          <p:nvPr/>
        </p:nvSpPr>
        <p:spPr>
          <a:xfrm>
            <a:off x="6340624" y="3155297"/>
            <a:ext cx="800219" cy="276999"/>
          </a:xfrm>
          <a:prstGeom prst="rect">
            <a:avLst/>
          </a:prstGeom>
          <a:noFill/>
        </p:spPr>
        <p:txBody>
          <a:bodyPr wrap="none" rtlCol="0">
            <a:spAutoFit/>
          </a:bodyPr>
          <a:lstStyle/>
          <a:p>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用户调研</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02A52A5C-9ABF-4E44-C27A-564F4848B7D5}"/>
              </a:ext>
            </a:extLst>
          </p:cNvPr>
          <p:cNvSpPr txBox="1"/>
          <p:nvPr/>
        </p:nvSpPr>
        <p:spPr>
          <a:xfrm>
            <a:off x="8666509" y="1814437"/>
            <a:ext cx="1221809" cy="677108"/>
          </a:xfrm>
          <a:prstGeom prst="rect">
            <a:avLst/>
          </a:prstGeom>
          <a:noFill/>
        </p:spPr>
        <p:txBody>
          <a:bodyPr wrap="none" rtlCol="0">
            <a:spAutoFit/>
          </a:bodyPr>
          <a:lstStyle/>
          <a:p>
            <a:r>
              <a:rPr lang="en-US" altLang="zh-CN" sz="3800" dirty="0">
                <a:latin typeface="OPPOSans H" panose="00020600040101010101" pitchFamily="18" charset="-122"/>
                <a:ea typeface="OPPOSans H" panose="00020600040101010101" pitchFamily="18" charset="-122"/>
                <a:cs typeface="OPPOSans H" panose="00020600040101010101" pitchFamily="18" charset="-122"/>
              </a:rPr>
              <a:t>46C</a:t>
            </a:r>
            <a:endParaRPr lang="en-US" sz="3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84" name="文本框 83">
            <a:extLst>
              <a:ext uri="{FF2B5EF4-FFF2-40B4-BE49-F238E27FC236}">
                <a16:creationId xmlns:a16="http://schemas.microsoft.com/office/drawing/2014/main" id="{D34E7BDC-BD76-1F9F-7987-442218CC183C}"/>
              </a:ext>
            </a:extLst>
          </p:cNvPr>
          <p:cNvSpPr txBox="1"/>
          <p:nvPr/>
        </p:nvSpPr>
        <p:spPr>
          <a:xfrm>
            <a:off x="9747731" y="2152991"/>
            <a:ext cx="304892" cy="246221"/>
          </a:xfrm>
          <a:prstGeom prst="rect">
            <a:avLst/>
          </a:prstGeom>
          <a:noFill/>
        </p:spPr>
        <p:txBody>
          <a:bodyPr wrap="none" rtlCol="0">
            <a:spAutoFit/>
          </a:bodyPr>
          <a:lstStyle/>
          <a:p>
            <a:pPr algn="ctr"/>
            <a:r>
              <a:rPr lang="en-US" sz="1000" dirty="0">
                <a:solidFill>
                  <a:schemeClr val="bg1">
                    <a:lumMod val="65000"/>
                  </a:schemeClr>
                </a:solidFill>
                <a:latin typeface="OPPOSans H" panose="00020600040101010101" pitchFamily="18" charset="-122"/>
                <a:ea typeface="OPPOSans H" panose="00020600040101010101" pitchFamily="18" charset="-122"/>
                <a:cs typeface="OPPOSans H" panose="00020600040101010101" pitchFamily="18" charset="-122"/>
              </a:rPr>
              <a:t>%</a:t>
            </a:r>
          </a:p>
        </p:txBody>
      </p:sp>
      <p:sp>
        <p:nvSpPr>
          <p:cNvPr id="85" name="文本框 84">
            <a:extLst>
              <a:ext uri="{FF2B5EF4-FFF2-40B4-BE49-F238E27FC236}">
                <a16:creationId xmlns:a16="http://schemas.microsoft.com/office/drawing/2014/main" id="{C507C9D7-DBBF-06E8-F784-E665207702FD}"/>
              </a:ext>
            </a:extLst>
          </p:cNvPr>
          <p:cNvSpPr txBox="1"/>
          <p:nvPr/>
        </p:nvSpPr>
        <p:spPr>
          <a:xfrm>
            <a:off x="8666509" y="2426412"/>
            <a:ext cx="2044149" cy="307777"/>
          </a:xfrm>
          <a:prstGeom prst="rect">
            <a:avLst/>
          </a:prstGeom>
          <a:noFill/>
        </p:spPr>
        <p:txBody>
          <a:bodyPr wrap="none" rtlCol="0">
            <a:spAutoFit/>
          </a:bodyPr>
          <a:lstStyle/>
          <a:p>
            <a:r>
              <a:rPr lang="en-US" altLang="zh-CN"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rPr>
              <a:t>43</a:t>
            </a:r>
            <a:r>
              <a:rPr lang="zh-CN" alt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rPr>
              <a:t>个城市实现垃圾分类</a:t>
            </a:r>
            <a:endParaRPr 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6" name="文本框 85">
            <a:extLst>
              <a:ext uri="{FF2B5EF4-FFF2-40B4-BE49-F238E27FC236}">
                <a16:creationId xmlns:a16="http://schemas.microsoft.com/office/drawing/2014/main" id="{0CD67875-A246-5643-2549-E43983F99334}"/>
              </a:ext>
            </a:extLst>
          </p:cNvPr>
          <p:cNvSpPr txBox="1"/>
          <p:nvPr/>
        </p:nvSpPr>
        <p:spPr>
          <a:xfrm>
            <a:off x="8666509" y="3105556"/>
            <a:ext cx="1322798" cy="677108"/>
          </a:xfrm>
          <a:prstGeom prst="rect">
            <a:avLst/>
          </a:prstGeom>
          <a:noFill/>
        </p:spPr>
        <p:txBody>
          <a:bodyPr wrap="none" rtlCol="0">
            <a:spAutoFit/>
          </a:bodyPr>
          <a:lstStyle/>
          <a:p>
            <a:r>
              <a:rPr lang="en-US" altLang="zh-CN" sz="3800" dirty="0">
                <a:latin typeface="OPPOSans H" panose="00020600040101010101" pitchFamily="18" charset="-122"/>
                <a:ea typeface="OPPOSans H" panose="00020600040101010101" pitchFamily="18" charset="-122"/>
                <a:cs typeface="OPPOSans H" panose="00020600040101010101" pitchFamily="18" charset="-122"/>
              </a:rPr>
              <a:t>23.8</a:t>
            </a:r>
            <a:endParaRPr lang="en-US" sz="3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87" name="文本框 86">
            <a:extLst>
              <a:ext uri="{FF2B5EF4-FFF2-40B4-BE49-F238E27FC236}">
                <a16:creationId xmlns:a16="http://schemas.microsoft.com/office/drawing/2014/main" id="{36ECFC3B-6A24-E393-96D2-65EB524F40DC}"/>
              </a:ext>
            </a:extLst>
          </p:cNvPr>
          <p:cNvSpPr txBox="1"/>
          <p:nvPr/>
        </p:nvSpPr>
        <p:spPr>
          <a:xfrm>
            <a:off x="9836861" y="3444110"/>
            <a:ext cx="304892" cy="246221"/>
          </a:xfrm>
          <a:prstGeom prst="rect">
            <a:avLst/>
          </a:prstGeom>
          <a:noFill/>
        </p:spPr>
        <p:txBody>
          <a:bodyPr wrap="none" rtlCol="0">
            <a:spAutoFit/>
          </a:bodyPr>
          <a:lstStyle/>
          <a:p>
            <a:pPr algn="ctr"/>
            <a:r>
              <a:rPr lang="en-US" sz="1000" dirty="0">
                <a:solidFill>
                  <a:schemeClr val="bg1">
                    <a:lumMod val="65000"/>
                  </a:schemeClr>
                </a:solidFill>
                <a:latin typeface="OPPOSans H" panose="00020600040101010101" pitchFamily="18" charset="-122"/>
                <a:ea typeface="OPPOSans H" panose="00020600040101010101" pitchFamily="18" charset="-122"/>
                <a:cs typeface="OPPOSans H" panose="00020600040101010101" pitchFamily="18" charset="-122"/>
              </a:rPr>
              <a:t>%</a:t>
            </a:r>
          </a:p>
        </p:txBody>
      </p:sp>
      <p:sp>
        <p:nvSpPr>
          <p:cNvPr id="88" name="文本框 87">
            <a:extLst>
              <a:ext uri="{FF2B5EF4-FFF2-40B4-BE49-F238E27FC236}">
                <a16:creationId xmlns:a16="http://schemas.microsoft.com/office/drawing/2014/main" id="{DB9EE21F-F9AC-A1D4-5CB2-8382FDD1D79C}"/>
              </a:ext>
            </a:extLst>
          </p:cNvPr>
          <p:cNvSpPr txBox="1"/>
          <p:nvPr/>
        </p:nvSpPr>
        <p:spPr>
          <a:xfrm>
            <a:off x="8666509" y="3717531"/>
            <a:ext cx="2044149" cy="307777"/>
          </a:xfrm>
          <a:prstGeom prst="rect">
            <a:avLst/>
          </a:prstGeom>
          <a:noFill/>
        </p:spPr>
        <p:txBody>
          <a:bodyPr wrap="none" rtlCol="0">
            <a:spAutoFit/>
          </a:bodyPr>
          <a:lstStyle/>
          <a:p>
            <a:r>
              <a:rPr lang="zh-CN" alt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rPr>
              <a:t>生活垃圾清理量增长率</a:t>
            </a:r>
            <a:endParaRPr 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9" name="文本框 88">
            <a:extLst>
              <a:ext uri="{FF2B5EF4-FFF2-40B4-BE49-F238E27FC236}">
                <a16:creationId xmlns:a16="http://schemas.microsoft.com/office/drawing/2014/main" id="{8B468FAA-8B65-FEBC-DEC5-5F3AC7D02665}"/>
              </a:ext>
            </a:extLst>
          </p:cNvPr>
          <p:cNvSpPr txBox="1"/>
          <p:nvPr/>
        </p:nvSpPr>
        <p:spPr>
          <a:xfrm>
            <a:off x="8667948" y="4353635"/>
            <a:ext cx="1829347" cy="677108"/>
          </a:xfrm>
          <a:prstGeom prst="rect">
            <a:avLst/>
          </a:prstGeom>
          <a:noFill/>
        </p:spPr>
        <p:txBody>
          <a:bodyPr wrap="none" rtlCol="0">
            <a:spAutoFit/>
          </a:bodyPr>
          <a:lstStyle/>
          <a:p>
            <a:r>
              <a:rPr lang="en-US" altLang="zh-CN" sz="3800" dirty="0">
                <a:latin typeface="OPPOSans H" panose="00020600040101010101" pitchFamily="18" charset="-122"/>
                <a:ea typeface="OPPOSans H" panose="00020600040101010101" pitchFamily="18" charset="-122"/>
                <a:cs typeface="OPPOSans H" panose="00020600040101010101" pitchFamily="18" charset="-122"/>
              </a:rPr>
              <a:t>2000e</a:t>
            </a:r>
            <a:endParaRPr lang="en-US" sz="3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0" name="文本框 89">
            <a:extLst>
              <a:ext uri="{FF2B5EF4-FFF2-40B4-BE49-F238E27FC236}">
                <a16:creationId xmlns:a16="http://schemas.microsoft.com/office/drawing/2014/main" id="{2F6A8EF3-4D69-DB83-870D-C57D727981C3}"/>
              </a:ext>
            </a:extLst>
          </p:cNvPr>
          <p:cNvSpPr txBox="1"/>
          <p:nvPr/>
        </p:nvSpPr>
        <p:spPr>
          <a:xfrm>
            <a:off x="8667948" y="4965610"/>
            <a:ext cx="2159566" cy="307777"/>
          </a:xfrm>
          <a:prstGeom prst="rect">
            <a:avLst/>
          </a:prstGeom>
          <a:noFill/>
        </p:spPr>
        <p:txBody>
          <a:bodyPr wrap="none" rtlCol="0">
            <a:spAutoFit/>
          </a:bodyPr>
          <a:lstStyle/>
          <a:p>
            <a:r>
              <a:rPr lang="zh-CN" alt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rPr>
              <a:t>垃圾分类市场总量（亿）</a:t>
            </a:r>
            <a:endParaRPr lang="en-US" sz="1400" dirty="0">
              <a:solidFill>
                <a:srgbClr val="81838F"/>
              </a:solidFill>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37848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73FE91F5-B996-14C8-26E6-E16952116413}"/>
              </a:ext>
            </a:extLst>
          </p:cNvPr>
          <p:cNvSpPr/>
          <p:nvPr/>
        </p:nvSpPr>
        <p:spPr>
          <a:xfrm>
            <a:off x="641350" y="2520950"/>
            <a:ext cx="10922000" cy="4108450"/>
          </a:xfrm>
          <a:prstGeom prst="roundRect">
            <a:avLst>
              <a:gd name="adj" fmla="val 8987"/>
            </a:avLst>
          </a:prstGeom>
          <a:solidFill>
            <a:srgbClr val="F4F5F9"/>
          </a:solidFill>
          <a:ln w="6350" cap="flat">
            <a:no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DAA320CA-BBD9-D164-48FF-23CE9E51B09D}"/>
              </a:ext>
            </a:extLst>
          </p:cNvPr>
          <p:cNvSpPr/>
          <p:nvPr/>
        </p:nvSpPr>
        <p:spPr>
          <a:xfrm>
            <a:off x="863600" y="4324350"/>
            <a:ext cx="1479550" cy="508000"/>
          </a:xfrm>
          <a:prstGeom prst="roundRect">
            <a:avLst>
              <a:gd name="adj" fmla="val 50000"/>
            </a:avLst>
          </a:prstGeom>
          <a:solidFill>
            <a:srgbClr val="EFF2F9"/>
          </a:solidFill>
          <a:ln w="19050" cap="flat">
            <a:solidFill>
              <a:srgbClr val="055CF9"/>
            </a:solidFill>
            <a:prstDash val="solid"/>
            <a:miter/>
          </a:ln>
          <a:effectLst>
            <a:outerShdw blurRad="279400" dist="114300" dir="5400000" algn="t" rotWithShape="0">
              <a:srgbClr val="055CF9">
                <a:alpha val="20000"/>
              </a:srgbClr>
            </a:outerShdw>
          </a:effectLst>
        </p:spPr>
        <p:txBody>
          <a:bodyPr rtlCol="0" anchor="ctr"/>
          <a:lstStyle/>
          <a:p>
            <a:endParaRPr lang="en-US"/>
          </a:p>
        </p:txBody>
      </p:sp>
      <p:sp>
        <p:nvSpPr>
          <p:cNvPr id="18" name="矩形: 圆角 17">
            <a:extLst>
              <a:ext uri="{FF2B5EF4-FFF2-40B4-BE49-F238E27FC236}">
                <a16:creationId xmlns:a16="http://schemas.microsoft.com/office/drawing/2014/main" id="{320835BC-30C4-A59A-4DDC-321916235981}"/>
              </a:ext>
            </a:extLst>
          </p:cNvPr>
          <p:cNvSpPr/>
          <p:nvPr/>
        </p:nvSpPr>
        <p:spPr>
          <a:xfrm>
            <a:off x="5372100" y="2781300"/>
            <a:ext cx="1479550" cy="508000"/>
          </a:xfrm>
          <a:prstGeom prst="roundRect">
            <a:avLst>
              <a:gd name="adj" fmla="val 50000"/>
            </a:avLst>
          </a:prstGeom>
          <a:solidFill>
            <a:srgbClr val="EFF2F9"/>
          </a:solidFill>
          <a:ln w="19050" cap="flat">
            <a:solidFill>
              <a:srgbClr val="055CF9"/>
            </a:solidFill>
            <a:prstDash val="solid"/>
            <a:miter/>
          </a:ln>
          <a:effectLst>
            <a:outerShdw blurRad="279400" dist="114300" dir="5400000" algn="t" rotWithShape="0">
              <a:srgbClr val="055CF9">
                <a:alpha val="20000"/>
              </a:srgbClr>
            </a:outerShdw>
          </a:effectLst>
        </p:spPr>
        <p:txBody>
          <a:bodyPr rtlCol="0" anchor="ctr"/>
          <a:lstStyle/>
          <a:p>
            <a:endParaRPr lang="en-US"/>
          </a:p>
        </p:txBody>
      </p:sp>
      <p:sp>
        <p:nvSpPr>
          <p:cNvPr id="21" name="矩形: 圆角 20">
            <a:extLst>
              <a:ext uri="{FF2B5EF4-FFF2-40B4-BE49-F238E27FC236}">
                <a16:creationId xmlns:a16="http://schemas.microsoft.com/office/drawing/2014/main" id="{02DD9640-47DF-306C-2243-4E1D882CCDA8}"/>
              </a:ext>
            </a:extLst>
          </p:cNvPr>
          <p:cNvSpPr/>
          <p:nvPr/>
        </p:nvSpPr>
        <p:spPr>
          <a:xfrm>
            <a:off x="5372100" y="5905500"/>
            <a:ext cx="1479550" cy="508000"/>
          </a:xfrm>
          <a:prstGeom prst="roundRect">
            <a:avLst>
              <a:gd name="adj" fmla="val 50000"/>
            </a:avLst>
          </a:prstGeom>
          <a:solidFill>
            <a:srgbClr val="EFF2F9"/>
          </a:solidFill>
          <a:ln w="19050" cap="flat">
            <a:solidFill>
              <a:srgbClr val="055CF9"/>
            </a:solidFill>
            <a:prstDash val="solid"/>
            <a:miter/>
          </a:ln>
          <a:effectLst>
            <a:outerShdw blurRad="279400" dist="114300" dir="5400000" algn="t" rotWithShape="0">
              <a:srgbClr val="055CF9">
                <a:alpha val="20000"/>
              </a:srgbClr>
            </a:outerShdw>
          </a:effectLst>
        </p:spPr>
        <p:txBody>
          <a:bodyPr rtlCol="0" anchor="ctr"/>
          <a:lstStyle/>
          <a:p>
            <a:endParaRPr lang="en-US"/>
          </a:p>
        </p:txBody>
      </p:sp>
      <p:sp>
        <p:nvSpPr>
          <p:cNvPr id="25" name="任意多边形: 形状 24">
            <a:extLst>
              <a:ext uri="{FF2B5EF4-FFF2-40B4-BE49-F238E27FC236}">
                <a16:creationId xmlns:a16="http://schemas.microsoft.com/office/drawing/2014/main" id="{6D88630B-C029-DA66-327A-7A6495F49C7C}"/>
              </a:ext>
            </a:extLst>
          </p:cNvPr>
          <p:cNvSpPr/>
          <p:nvPr/>
        </p:nvSpPr>
        <p:spPr>
          <a:xfrm>
            <a:off x="3867150" y="3829050"/>
            <a:ext cx="1498600" cy="1498600"/>
          </a:xfrm>
          <a:custGeom>
            <a:avLst/>
            <a:gdLst>
              <a:gd name="connsiteX0" fmla="*/ 1498600 w 1498600"/>
              <a:gd name="connsiteY0" fmla="*/ 749300 h 1498600"/>
              <a:gd name="connsiteX1" fmla="*/ 749300 w 1498600"/>
              <a:gd name="connsiteY1" fmla="*/ 1498600 h 1498600"/>
              <a:gd name="connsiteX2" fmla="*/ 0 w 1498600"/>
              <a:gd name="connsiteY2" fmla="*/ 749300 h 1498600"/>
              <a:gd name="connsiteX3" fmla="*/ 749300 w 1498600"/>
              <a:gd name="connsiteY3" fmla="*/ 0 h 1498600"/>
              <a:gd name="connsiteX4" fmla="*/ 1498600 w 1498600"/>
              <a:gd name="connsiteY4" fmla="*/ 74930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1498600" y="749300"/>
                </a:moveTo>
                <a:cubicBezTo>
                  <a:pt x="1498600" y="1163127"/>
                  <a:pt x="1163127" y="1498600"/>
                  <a:pt x="749300" y="1498600"/>
                </a:cubicBezTo>
                <a:cubicBezTo>
                  <a:pt x="335473" y="1498600"/>
                  <a:pt x="0" y="1163127"/>
                  <a:pt x="0" y="749300"/>
                </a:cubicBezTo>
                <a:cubicBezTo>
                  <a:pt x="0" y="335473"/>
                  <a:pt x="335473" y="0"/>
                  <a:pt x="749300" y="0"/>
                </a:cubicBezTo>
                <a:cubicBezTo>
                  <a:pt x="1163127" y="0"/>
                  <a:pt x="1498600" y="335473"/>
                  <a:pt x="1498600" y="749300"/>
                </a:cubicBezTo>
                <a:close/>
              </a:path>
            </a:pathLst>
          </a:custGeom>
          <a:solidFill>
            <a:srgbClr val="055CF9"/>
          </a:soli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7D5026BD-D7C6-66D8-49AF-B898B19D9A6B}"/>
              </a:ext>
            </a:extLst>
          </p:cNvPr>
          <p:cNvSpPr/>
          <p:nvPr/>
        </p:nvSpPr>
        <p:spPr>
          <a:xfrm>
            <a:off x="6807200" y="3829050"/>
            <a:ext cx="1498600" cy="1498600"/>
          </a:xfrm>
          <a:custGeom>
            <a:avLst/>
            <a:gdLst>
              <a:gd name="connsiteX0" fmla="*/ 1498600 w 1498600"/>
              <a:gd name="connsiteY0" fmla="*/ 749300 h 1498600"/>
              <a:gd name="connsiteX1" fmla="*/ 749300 w 1498600"/>
              <a:gd name="connsiteY1" fmla="*/ 1498600 h 1498600"/>
              <a:gd name="connsiteX2" fmla="*/ 0 w 1498600"/>
              <a:gd name="connsiteY2" fmla="*/ 749300 h 1498600"/>
              <a:gd name="connsiteX3" fmla="*/ 749300 w 1498600"/>
              <a:gd name="connsiteY3" fmla="*/ 0 h 1498600"/>
              <a:gd name="connsiteX4" fmla="*/ 1498600 w 1498600"/>
              <a:gd name="connsiteY4" fmla="*/ 74930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1498600" y="749300"/>
                </a:moveTo>
                <a:cubicBezTo>
                  <a:pt x="1498600" y="1163127"/>
                  <a:pt x="1163127" y="1498600"/>
                  <a:pt x="749300" y="1498600"/>
                </a:cubicBezTo>
                <a:cubicBezTo>
                  <a:pt x="335473" y="1498600"/>
                  <a:pt x="0" y="1163127"/>
                  <a:pt x="0" y="749300"/>
                </a:cubicBezTo>
                <a:cubicBezTo>
                  <a:pt x="0" y="335473"/>
                  <a:pt x="335473" y="0"/>
                  <a:pt x="749300" y="0"/>
                </a:cubicBezTo>
                <a:cubicBezTo>
                  <a:pt x="1163127" y="0"/>
                  <a:pt x="1498600" y="335473"/>
                  <a:pt x="1498600" y="749300"/>
                </a:cubicBezTo>
                <a:close/>
              </a:path>
            </a:pathLst>
          </a:custGeom>
          <a:solidFill>
            <a:srgbClr val="055CF9"/>
          </a:soli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9ACABF84-D5A5-F621-0676-C19BC596829D}"/>
              </a:ext>
            </a:extLst>
          </p:cNvPr>
          <p:cNvSpPr/>
          <p:nvPr/>
        </p:nvSpPr>
        <p:spPr>
          <a:xfrm>
            <a:off x="5213350" y="3676650"/>
            <a:ext cx="1803400" cy="1803400"/>
          </a:xfrm>
          <a:custGeom>
            <a:avLst/>
            <a:gdLst>
              <a:gd name="connsiteX0" fmla="*/ 1803400 w 1803400"/>
              <a:gd name="connsiteY0" fmla="*/ 901700 h 1803400"/>
              <a:gd name="connsiteX1" fmla="*/ 901700 w 1803400"/>
              <a:gd name="connsiteY1" fmla="*/ 1803400 h 1803400"/>
              <a:gd name="connsiteX2" fmla="*/ 0 w 1803400"/>
              <a:gd name="connsiteY2" fmla="*/ 901700 h 1803400"/>
              <a:gd name="connsiteX3" fmla="*/ 901700 w 1803400"/>
              <a:gd name="connsiteY3" fmla="*/ 0 h 1803400"/>
              <a:gd name="connsiteX4" fmla="*/ 1803400 w 1803400"/>
              <a:gd name="connsiteY4" fmla="*/ 901700 h 180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1803400">
                <a:moveTo>
                  <a:pt x="1803400" y="901700"/>
                </a:moveTo>
                <a:cubicBezTo>
                  <a:pt x="1803400" y="1399695"/>
                  <a:pt x="1399695" y="1803400"/>
                  <a:pt x="901700" y="1803400"/>
                </a:cubicBezTo>
                <a:cubicBezTo>
                  <a:pt x="403705" y="1803400"/>
                  <a:pt x="0" y="1399695"/>
                  <a:pt x="0" y="901700"/>
                </a:cubicBezTo>
                <a:cubicBezTo>
                  <a:pt x="0" y="403705"/>
                  <a:pt x="403705" y="0"/>
                  <a:pt x="901700" y="0"/>
                </a:cubicBezTo>
                <a:cubicBezTo>
                  <a:pt x="1399695" y="0"/>
                  <a:pt x="1803400" y="403705"/>
                  <a:pt x="1803400" y="901700"/>
                </a:cubicBezTo>
                <a:close/>
              </a:path>
            </a:pathLst>
          </a:custGeom>
          <a:solidFill>
            <a:srgbClr val="FFFFFF"/>
          </a:solidFill>
          <a:ln w="6350" cap="flat">
            <a:noFill/>
            <a:prstDash val="solid"/>
            <a:miter/>
          </a:ln>
          <a:effectLst>
            <a:outerShdw blurRad="317500" sx="102000" sy="102000" algn="ctr" rotWithShape="0">
              <a:prstClr val="black">
                <a:alpha val="5000"/>
              </a:prstClr>
            </a:outerShdw>
          </a:effectLst>
        </p:spPr>
        <p:txBody>
          <a:bodyPr rtlCol="0" anchor="ctr"/>
          <a:lstStyle/>
          <a:p>
            <a:endParaRPr lang="en-US"/>
          </a:p>
        </p:txBody>
      </p:sp>
      <p:sp>
        <p:nvSpPr>
          <p:cNvPr id="30" name="任意多边形: 形状 29">
            <a:extLst>
              <a:ext uri="{FF2B5EF4-FFF2-40B4-BE49-F238E27FC236}">
                <a16:creationId xmlns:a16="http://schemas.microsoft.com/office/drawing/2014/main" id="{75FAFB6D-923F-FF08-FF81-46E1752404E7}"/>
              </a:ext>
            </a:extLst>
          </p:cNvPr>
          <p:cNvSpPr/>
          <p:nvPr/>
        </p:nvSpPr>
        <p:spPr>
          <a:xfrm>
            <a:off x="2647950" y="4089400"/>
            <a:ext cx="977900" cy="977900"/>
          </a:xfrm>
          <a:custGeom>
            <a:avLst/>
            <a:gdLst>
              <a:gd name="connsiteX0" fmla="*/ 977900 w 977900"/>
              <a:gd name="connsiteY0" fmla="*/ 488950 h 977900"/>
              <a:gd name="connsiteX1" fmla="*/ 488950 w 977900"/>
              <a:gd name="connsiteY1" fmla="*/ 977900 h 977900"/>
              <a:gd name="connsiteX2" fmla="*/ 0 w 977900"/>
              <a:gd name="connsiteY2" fmla="*/ 488950 h 977900"/>
              <a:gd name="connsiteX3" fmla="*/ 488950 w 977900"/>
              <a:gd name="connsiteY3" fmla="*/ 0 h 977900"/>
              <a:gd name="connsiteX4" fmla="*/ 977900 w 977900"/>
              <a:gd name="connsiteY4" fmla="*/ 48895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0" h="977900">
                <a:moveTo>
                  <a:pt x="977900" y="488950"/>
                </a:moveTo>
                <a:cubicBezTo>
                  <a:pt x="977900" y="758990"/>
                  <a:pt x="758990" y="977900"/>
                  <a:pt x="488950" y="977900"/>
                </a:cubicBezTo>
                <a:cubicBezTo>
                  <a:pt x="218910" y="977900"/>
                  <a:pt x="0" y="758990"/>
                  <a:pt x="0" y="488950"/>
                </a:cubicBezTo>
                <a:cubicBezTo>
                  <a:pt x="0" y="218910"/>
                  <a:pt x="218910" y="0"/>
                  <a:pt x="488950" y="0"/>
                </a:cubicBezTo>
                <a:cubicBezTo>
                  <a:pt x="758990" y="0"/>
                  <a:pt x="977900" y="218910"/>
                  <a:pt x="977900" y="488950"/>
                </a:cubicBezTo>
                <a:close/>
              </a:path>
            </a:pathLst>
          </a:custGeom>
          <a:solidFill>
            <a:srgbClr val="FFFFFF"/>
          </a:solidFill>
          <a:ln w="6350" cap="flat">
            <a:noFill/>
            <a:prstDash val="solid"/>
            <a:miter/>
          </a:ln>
          <a:effectLst>
            <a:outerShdw blurRad="317500" sx="102000" sy="102000" algn="ctr" rotWithShape="0">
              <a:prstClr val="black">
                <a:alpha val="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任意多边形: 形状 30">
            <a:extLst>
              <a:ext uri="{FF2B5EF4-FFF2-40B4-BE49-F238E27FC236}">
                <a16:creationId xmlns:a16="http://schemas.microsoft.com/office/drawing/2014/main" id="{5EAA56ED-61DF-9D20-EDFF-7E6055B1583C}"/>
              </a:ext>
            </a:extLst>
          </p:cNvPr>
          <p:cNvSpPr/>
          <p:nvPr/>
        </p:nvSpPr>
        <p:spPr>
          <a:xfrm>
            <a:off x="8655050" y="4089400"/>
            <a:ext cx="977900" cy="977900"/>
          </a:xfrm>
          <a:custGeom>
            <a:avLst/>
            <a:gdLst>
              <a:gd name="connsiteX0" fmla="*/ 977900 w 977900"/>
              <a:gd name="connsiteY0" fmla="*/ 488950 h 977900"/>
              <a:gd name="connsiteX1" fmla="*/ 488950 w 977900"/>
              <a:gd name="connsiteY1" fmla="*/ 977900 h 977900"/>
              <a:gd name="connsiteX2" fmla="*/ 0 w 977900"/>
              <a:gd name="connsiteY2" fmla="*/ 488950 h 977900"/>
              <a:gd name="connsiteX3" fmla="*/ 488950 w 977900"/>
              <a:gd name="connsiteY3" fmla="*/ 0 h 977900"/>
              <a:gd name="connsiteX4" fmla="*/ 977900 w 977900"/>
              <a:gd name="connsiteY4" fmla="*/ 48895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0" h="977900">
                <a:moveTo>
                  <a:pt x="977900" y="488950"/>
                </a:moveTo>
                <a:cubicBezTo>
                  <a:pt x="977900" y="758990"/>
                  <a:pt x="758989" y="977900"/>
                  <a:pt x="488950" y="977900"/>
                </a:cubicBezTo>
                <a:cubicBezTo>
                  <a:pt x="218911" y="977900"/>
                  <a:pt x="0" y="758990"/>
                  <a:pt x="0" y="488950"/>
                </a:cubicBezTo>
                <a:cubicBezTo>
                  <a:pt x="0" y="218910"/>
                  <a:pt x="218911" y="0"/>
                  <a:pt x="488950" y="0"/>
                </a:cubicBezTo>
                <a:cubicBezTo>
                  <a:pt x="758989" y="0"/>
                  <a:pt x="977900" y="218910"/>
                  <a:pt x="977900" y="488950"/>
                </a:cubicBezTo>
                <a:close/>
              </a:path>
            </a:pathLst>
          </a:custGeom>
          <a:solidFill>
            <a:srgbClr val="FFFFFF"/>
          </a:solidFill>
          <a:ln w="6350" cap="flat">
            <a:noFill/>
            <a:prstDash val="solid"/>
            <a:miter/>
          </a:ln>
          <a:effectLst>
            <a:outerShdw blurRad="317500" sx="102000" sy="102000" algn="ctr" rotWithShape="0">
              <a:prstClr val="black">
                <a:alpha val="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任意多边形: 形状 34">
            <a:extLst>
              <a:ext uri="{FF2B5EF4-FFF2-40B4-BE49-F238E27FC236}">
                <a16:creationId xmlns:a16="http://schemas.microsoft.com/office/drawing/2014/main" id="{EA8FD843-0C9C-2A06-EF9D-D9E6B91CD472}"/>
              </a:ext>
            </a:extLst>
          </p:cNvPr>
          <p:cNvSpPr/>
          <p:nvPr/>
        </p:nvSpPr>
        <p:spPr>
          <a:xfrm>
            <a:off x="3155950" y="3181351"/>
            <a:ext cx="1457325" cy="438497"/>
          </a:xfrm>
          <a:custGeom>
            <a:avLst/>
            <a:gdLst>
              <a:gd name="connsiteX0" fmla="*/ 1457325 w 1457325"/>
              <a:gd name="connsiteY0" fmla="*/ 11 h 438497"/>
              <a:gd name="connsiteX1" fmla="*/ 0 w 1457325"/>
              <a:gd name="connsiteY1" fmla="*/ 438497 h 438497"/>
            </a:gdLst>
            <a:ahLst/>
            <a:cxnLst>
              <a:cxn ang="0">
                <a:pos x="connsiteX0" y="connsiteY0"/>
              </a:cxn>
              <a:cxn ang="0">
                <a:pos x="connsiteX1" y="connsiteY1"/>
              </a:cxn>
            </a:cxnLst>
            <a:rect l="l" t="t" r="r" b="b"/>
            <a:pathLst>
              <a:path w="1457325" h="438497">
                <a:moveTo>
                  <a:pt x="1457325" y="11"/>
                </a:moveTo>
                <a:cubicBezTo>
                  <a:pt x="819150" y="-1773"/>
                  <a:pt x="366573" y="213739"/>
                  <a:pt x="0" y="438497"/>
                </a:cubicBezTo>
              </a:path>
            </a:pathLst>
          </a:custGeom>
          <a:noFill/>
          <a:ln w="31750" cap="rnd">
            <a:gradFill>
              <a:gsLst>
                <a:gs pos="100000">
                  <a:schemeClr val="accent1">
                    <a:lumMod val="5000"/>
                    <a:lumOff val="95000"/>
                    <a:alpha val="65000"/>
                  </a:schemeClr>
                </a:gs>
                <a:gs pos="0">
                  <a:srgbClr val="055CF9"/>
                </a:gs>
              </a:gsLst>
              <a:lin ang="5400000" scaled="1"/>
            </a:grad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03C265B5-A3C3-6126-06B1-9819CCC14307}"/>
              </a:ext>
            </a:extLst>
          </p:cNvPr>
          <p:cNvSpPr/>
          <p:nvPr/>
        </p:nvSpPr>
        <p:spPr>
          <a:xfrm>
            <a:off x="7645400" y="5721350"/>
            <a:ext cx="1457325" cy="438497"/>
          </a:xfrm>
          <a:custGeom>
            <a:avLst/>
            <a:gdLst>
              <a:gd name="connsiteX0" fmla="*/ 0 w 1457325"/>
              <a:gd name="connsiteY0" fmla="*/ 438486 h 438497"/>
              <a:gd name="connsiteX1" fmla="*/ 1457325 w 1457325"/>
              <a:gd name="connsiteY1" fmla="*/ 0 h 438497"/>
            </a:gdLst>
            <a:ahLst/>
            <a:cxnLst>
              <a:cxn ang="0">
                <a:pos x="connsiteX0" y="connsiteY0"/>
              </a:cxn>
              <a:cxn ang="0">
                <a:pos x="connsiteX1" y="connsiteY1"/>
              </a:cxn>
            </a:cxnLst>
            <a:rect l="l" t="t" r="r" b="b"/>
            <a:pathLst>
              <a:path w="1457325" h="438497">
                <a:moveTo>
                  <a:pt x="0" y="438486"/>
                </a:moveTo>
                <a:cubicBezTo>
                  <a:pt x="638175" y="440271"/>
                  <a:pt x="1090740" y="224758"/>
                  <a:pt x="1457325" y="0"/>
                </a:cubicBezTo>
              </a:path>
            </a:pathLst>
          </a:custGeom>
          <a:noFill/>
          <a:ln w="31750" cap="rnd">
            <a:gradFill>
              <a:gsLst>
                <a:gs pos="0">
                  <a:schemeClr val="accent1">
                    <a:lumMod val="5000"/>
                    <a:lumOff val="95000"/>
                    <a:alpha val="48000"/>
                  </a:schemeClr>
                </a:gs>
                <a:gs pos="100000">
                  <a:srgbClr val="055CF9"/>
                </a:gs>
              </a:gsLst>
              <a:lin ang="5400000" scaled="1"/>
            </a:grad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5BC9983F-AED5-FDEA-0B68-8E201FEB29A8}"/>
              </a:ext>
            </a:extLst>
          </p:cNvPr>
          <p:cNvSpPr/>
          <p:nvPr/>
        </p:nvSpPr>
        <p:spPr>
          <a:xfrm>
            <a:off x="9944100" y="4324350"/>
            <a:ext cx="1479550" cy="508000"/>
          </a:xfrm>
          <a:prstGeom prst="roundRect">
            <a:avLst>
              <a:gd name="adj" fmla="val 50000"/>
            </a:avLst>
          </a:prstGeom>
          <a:solidFill>
            <a:srgbClr val="EFF2F9"/>
          </a:solidFill>
          <a:ln w="19050" cap="flat">
            <a:solidFill>
              <a:srgbClr val="055CF9"/>
            </a:solidFill>
            <a:prstDash val="solid"/>
            <a:miter/>
          </a:ln>
          <a:effectLst>
            <a:outerShdw blurRad="279400" dist="114300" dir="5400000" algn="t" rotWithShape="0">
              <a:srgbClr val="055CF9">
                <a:alpha val="20000"/>
              </a:srgbClr>
            </a:outerShdw>
          </a:effectLst>
        </p:spPr>
        <p:txBody>
          <a:bodyPr rtlCol="0" anchor="ctr"/>
          <a:lstStyle/>
          <a:p>
            <a:endParaRPr lang="en-US"/>
          </a:p>
        </p:txBody>
      </p:sp>
      <p:sp>
        <p:nvSpPr>
          <p:cNvPr id="41" name="文本框 40">
            <a:extLst>
              <a:ext uri="{FF2B5EF4-FFF2-40B4-BE49-F238E27FC236}">
                <a16:creationId xmlns:a16="http://schemas.microsoft.com/office/drawing/2014/main" id="{A04CB189-7A40-EF82-128D-9F4943C62FB0}"/>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42" name="任意多边形: 形状 41">
            <a:extLst>
              <a:ext uri="{FF2B5EF4-FFF2-40B4-BE49-F238E27FC236}">
                <a16:creationId xmlns:a16="http://schemas.microsoft.com/office/drawing/2014/main" id="{3D95C846-4858-FC0F-F4CE-EA239B2A0D92}"/>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43" name="文本框 42">
            <a:extLst>
              <a:ext uri="{FF2B5EF4-FFF2-40B4-BE49-F238E27FC236}">
                <a16:creationId xmlns:a16="http://schemas.microsoft.com/office/drawing/2014/main" id="{5D27C55B-7483-FE27-75F0-EA2D32460C69}"/>
              </a:ext>
            </a:extLst>
          </p:cNvPr>
          <p:cNvSpPr txBox="1"/>
          <p:nvPr/>
        </p:nvSpPr>
        <p:spPr>
          <a:xfrm>
            <a:off x="557930" y="696220"/>
            <a:ext cx="4107215"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Business Hypothesis</a:t>
            </a:r>
            <a:endParaRPr lang="en-US" dirty="0"/>
          </a:p>
        </p:txBody>
      </p:sp>
      <p:sp>
        <p:nvSpPr>
          <p:cNvPr id="44" name="文本框 43">
            <a:extLst>
              <a:ext uri="{FF2B5EF4-FFF2-40B4-BE49-F238E27FC236}">
                <a16:creationId xmlns:a16="http://schemas.microsoft.com/office/drawing/2014/main" id="{EB53E768-CC33-F64D-88AC-5D88FFBFFB58}"/>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商业</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6B98F74B-17A6-B113-3176-D844F2BDD8EE}"/>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假设</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41660FCD-969B-12A9-CDB6-1C8D7759913A}"/>
              </a:ext>
            </a:extLst>
          </p:cNvPr>
          <p:cNvSpPr txBox="1"/>
          <p:nvPr/>
        </p:nvSpPr>
        <p:spPr>
          <a:xfrm>
            <a:off x="541462" y="1646333"/>
            <a:ext cx="11021888" cy="621773"/>
          </a:xfrm>
          <a:prstGeom prst="rect">
            <a:avLst/>
          </a:prstGeom>
          <a:noFill/>
        </p:spPr>
        <p:txBody>
          <a:bodyPr wrap="square" rtlCol="0">
            <a:spAutoFit/>
          </a:bodyPr>
          <a:lstStyle/>
          <a:p>
            <a:pPr algn="just">
              <a:lnSpc>
                <a:spcPct val="150000"/>
              </a:lnSpc>
            </a:pP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通过点而研究的数据调研分析。进行商业设险，通过调售智些分类价爆桶这样的硬件取利洞的同时计用户配合社用小白智的位圾分委</a:t>
            </a:r>
            <a:r>
              <a:rPr lang="en-US" altLang="zh-CN" sz="1200" spc="100" dirty="0">
                <a:latin typeface="OPPOSans R" panose="00020600040101010101" pitchFamily="18" charset="-122"/>
                <a:ea typeface="OPPOSans R" panose="00020600040101010101" pitchFamily="18" charset="-122"/>
                <a:cs typeface="OPPOSans R" panose="00020600040101010101" pitchFamily="18" charset="-122"/>
              </a:rPr>
              <a:t>P</a:t>
            </a: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统分务位设，展示垃圾种头动货三。引号用户将可回收垃圾进行上门回收从中承利，</a:t>
            </a:r>
            <a:r>
              <a:rPr lang="en-US" altLang="zh-CN" sz="1200" spc="100" dirty="0">
                <a:latin typeface="OPPOSans R" panose="00020600040101010101" pitchFamily="18" charset="-122"/>
                <a:ea typeface="OPPOSans R" panose="00020600040101010101" pitchFamily="18" charset="-122"/>
                <a:cs typeface="OPPOSans R" panose="00020600040101010101" pitchFamily="18" charset="-122"/>
              </a:rPr>
              <a:t>H</a:t>
            </a: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意垃圾倒入都定分类增圾程</a:t>
            </a:r>
            <a:endParaRPr lang="en-US" sz="12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D487378B-C2D2-1489-CCB5-3C5C216784B9}"/>
              </a:ext>
            </a:extLst>
          </p:cNvPr>
          <p:cNvSpPr txBox="1"/>
          <p:nvPr/>
        </p:nvSpPr>
        <p:spPr>
          <a:xfrm>
            <a:off x="5644594" y="2883100"/>
            <a:ext cx="902811"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提升效率</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17AA6D57-0A2A-4FBF-CF07-5BBA1A79B39B}"/>
              </a:ext>
            </a:extLst>
          </p:cNvPr>
          <p:cNvSpPr txBox="1"/>
          <p:nvPr/>
        </p:nvSpPr>
        <p:spPr>
          <a:xfrm>
            <a:off x="1214471" y="4424462"/>
            <a:ext cx="902811"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用户认可</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FA00C151-9B1D-54F6-A57A-04C448D0A0E7}"/>
              </a:ext>
            </a:extLst>
          </p:cNvPr>
          <p:cNvSpPr txBox="1"/>
          <p:nvPr/>
        </p:nvSpPr>
        <p:spPr>
          <a:xfrm>
            <a:off x="5644593" y="6005611"/>
            <a:ext cx="902811"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体验升级</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DC85616F-F5EB-DF2C-EFC9-66DA844E5DD3}"/>
              </a:ext>
            </a:extLst>
          </p:cNvPr>
          <p:cNvSpPr txBox="1"/>
          <p:nvPr/>
        </p:nvSpPr>
        <p:spPr>
          <a:xfrm>
            <a:off x="10218404" y="4424462"/>
            <a:ext cx="902811"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品牌升级</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8374A497-9F40-72A1-E155-1FB2016A583D}"/>
              </a:ext>
            </a:extLst>
          </p:cNvPr>
          <p:cNvSpPr txBox="1"/>
          <p:nvPr/>
        </p:nvSpPr>
        <p:spPr>
          <a:xfrm>
            <a:off x="8872130" y="4424462"/>
            <a:ext cx="543740"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垃圾</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5B6C2265-B45B-857B-3AE4-64649724CA86}"/>
              </a:ext>
            </a:extLst>
          </p:cNvPr>
          <p:cNvSpPr txBox="1"/>
          <p:nvPr/>
        </p:nvSpPr>
        <p:spPr>
          <a:xfrm>
            <a:off x="2865030" y="4424462"/>
            <a:ext cx="543740" cy="307777"/>
          </a:xfrm>
          <a:prstGeom prst="rect">
            <a:avLst/>
          </a:prstGeom>
          <a:noFill/>
        </p:spPr>
        <p:txBody>
          <a:bodyPr wrap="none" rtlCol="0">
            <a:spAutoFit/>
          </a:bodyPr>
          <a:lstStyle/>
          <a:p>
            <a:pPr algn="ctr"/>
            <a:r>
              <a:rPr lang="zh-CN" alt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用户</a:t>
            </a:r>
            <a:endParaRPr lang="en-US" sz="14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6FD8A10C-F4C9-C6DA-98F4-8DA33E1B0371}"/>
              </a:ext>
            </a:extLst>
          </p:cNvPr>
          <p:cNvSpPr txBox="1"/>
          <p:nvPr/>
        </p:nvSpPr>
        <p:spPr>
          <a:xfrm>
            <a:off x="7105095" y="4424462"/>
            <a:ext cx="902811" cy="307777"/>
          </a:xfrm>
          <a:prstGeom prst="rect">
            <a:avLst/>
          </a:prstGeom>
          <a:noFill/>
        </p:spPr>
        <p:txBody>
          <a:bodyPr wrap="non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智能回放</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4" name="文本框 53">
            <a:extLst>
              <a:ext uri="{FF2B5EF4-FFF2-40B4-BE49-F238E27FC236}">
                <a16:creationId xmlns:a16="http://schemas.microsoft.com/office/drawing/2014/main" id="{8FDC7001-1E60-6513-FFCC-9622B7E1F5C6}"/>
              </a:ext>
            </a:extLst>
          </p:cNvPr>
          <p:cNvSpPr txBox="1"/>
          <p:nvPr/>
        </p:nvSpPr>
        <p:spPr>
          <a:xfrm>
            <a:off x="4165045" y="4424462"/>
            <a:ext cx="902811" cy="307777"/>
          </a:xfrm>
          <a:prstGeom prst="rect">
            <a:avLst/>
          </a:prstGeom>
          <a:noFill/>
        </p:spPr>
        <p:txBody>
          <a:bodyPr wrap="non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精准识别</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F6DB6A87-1CD0-3C1F-0497-DD2E8E9C0F5D}"/>
              </a:ext>
            </a:extLst>
          </p:cNvPr>
          <p:cNvSpPr txBox="1"/>
          <p:nvPr/>
        </p:nvSpPr>
        <p:spPr>
          <a:xfrm>
            <a:off x="5393387" y="4378295"/>
            <a:ext cx="1467068" cy="400110"/>
          </a:xfrm>
          <a:prstGeom prst="rect">
            <a:avLst/>
          </a:prstGeom>
          <a:noFill/>
        </p:spPr>
        <p:txBody>
          <a:bodyPr wrap="none" rtlCol="0">
            <a:spAutoFit/>
          </a:bodyPr>
          <a:lstStyle/>
          <a:p>
            <a:pPr algn="ctr"/>
            <a:r>
              <a:rPr lang="zh-CN" altLang="en-US" sz="20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智能垃圾桶</a:t>
            </a:r>
            <a:endParaRPr lang="en-US" sz="20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276745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99B648B9-DAC9-9717-0EC0-0F7F798F08C5}"/>
              </a:ext>
            </a:extLst>
          </p:cNvPr>
          <p:cNvSpPr/>
          <p:nvPr/>
        </p:nvSpPr>
        <p:spPr>
          <a:xfrm>
            <a:off x="4330700" y="2057400"/>
            <a:ext cx="3536950" cy="3702050"/>
          </a:xfrm>
          <a:prstGeom prst="roundRect">
            <a:avLst>
              <a:gd name="adj" fmla="val 3741"/>
            </a:avLst>
          </a:prstGeom>
          <a:solidFill>
            <a:srgbClr val="F4F5F9"/>
          </a:solidFill>
          <a:ln w="6350" cap="flat">
            <a:noFill/>
            <a:prstDash val="solid"/>
            <a:miter/>
          </a:ln>
        </p:spPr>
        <p:txBody>
          <a:bodyPr rtlCol="0" anchor="ctr"/>
          <a:lstStyle/>
          <a:p>
            <a:endParaRPr lang="en-US"/>
          </a:p>
        </p:txBody>
      </p:sp>
      <p:sp>
        <p:nvSpPr>
          <p:cNvPr id="24" name="矩形: 圆角 23">
            <a:extLst>
              <a:ext uri="{FF2B5EF4-FFF2-40B4-BE49-F238E27FC236}">
                <a16:creationId xmlns:a16="http://schemas.microsoft.com/office/drawing/2014/main" id="{509A558F-21BE-ED5D-B793-A1E7DA573953}"/>
              </a:ext>
            </a:extLst>
          </p:cNvPr>
          <p:cNvSpPr/>
          <p:nvPr/>
        </p:nvSpPr>
        <p:spPr>
          <a:xfrm>
            <a:off x="5067300" y="33655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25" name="矩形: 圆角 24">
            <a:extLst>
              <a:ext uri="{FF2B5EF4-FFF2-40B4-BE49-F238E27FC236}">
                <a16:creationId xmlns:a16="http://schemas.microsoft.com/office/drawing/2014/main" id="{3606ED8F-24DC-64CC-AB19-DA5D8FA84D36}"/>
              </a:ext>
            </a:extLst>
          </p:cNvPr>
          <p:cNvSpPr/>
          <p:nvPr/>
        </p:nvSpPr>
        <p:spPr>
          <a:xfrm>
            <a:off x="5067300" y="367665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26" name="矩形: 圆角 25">
            <a:extLst>
              <a:ext uri="{FF2B5EF4-FFF2-40B4-BE49-F238E27FC236}">
                <a16:creationId xmlns:a16="http://schemas.microsoft.com/office/drawing/2014/main" id="{A2D2F109-EBA9-0706-025A-8D346474BFD4}"/>
              </a:ext>
            </a:extLst>
          </p:cNvPr>
          <p:cNvSpPr/>
          <p:nvPr/>
        </p:nvSpPr>
        <p:spPr>
          <a:xfrm>
            <a:off x="5067300" y="39624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29" name="矩形: 圆角 28">
            <a:extLst>
              <a:ext uri="{FF2B5EF4-FFF2-40B4-BE49-F238E27FC236}">
                <a16:creationId xmlns:a16="http://schemas.microsoft.com/office/drawing/2014/main" id="{CFA75433-B292-DD84-BB51-548EF4CCFD2F}"/>
              </a:ext>
            </a:extLst>
          </p:cNvPr>
          <p:cNvSpPr/>
          <p:nvPr/>
        </p:nvSpPr>
        <p:spPr>
          <a:xfrm>
            <a:off x="5064125" y="3362325"/>
            <a:ext cx="34925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32" name="矩形: 圆角 31">
            <a:extLst>
              <a:ext uri="{FF2B5EF4-FFF2-40B4-BE49-F238E27FC236}">
                <a16:creationId xmlns:a16="http://schemas.microsoft.com/office/drawing/2014/main" id="{B9DDA97D-7D45-0001-8E4F-0F52CC72154F}"/>
              </a:ext>
            </a:extLst>
          </p:cNvPr>
          <p:cNvSpPr/>
          <p:nvPr/>
        </p:nvSpPr>
        <p:spPr>
          <a:xfrm>
            <a:off x="5064125" y="3673475"/>
            <a:ext cx="210820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35" name="矩形: 圆角 34">
            <a:extLst>
              <a:ext uri="{FF2B5EF4-FFF2-40B4-BE49-F238E27FC236}">
                <a16:creationId xmlns:a16="http://schemas.microsoft.com/office/drawing/2014/main" id="{CB361D40-9CD3-071E-A2DC-DCAC0E7B2137}"/>
              </a:ext>
            </a:extLst>
          </p:cNvPr>
          <p:cNvSpPr/>
          <p:nvPr/>
        </p:nvSpPr>
        <p:spPr>
          <a:xfrm>
            <a:off x="5064125" y="3959225"/>
            <a:ext cx="234315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36" name="矩形: 圆角 35">
            <a:extLst>
              <a:ext uri="{FF2B5EF4-FFF2-40B4-BE49-F238E27FC236}">
                <a16:creationId xmlns:a16="http://schemas.microsoft.com/office/drawing/2014/main" id="{BDA2A222-ED1A-22F9-E39C-D7584C90DA8E}"/>
              </a:ext>
            </a:extLst>
          </p:cNvPr>
          <p:cNvSpPr/>
          <p:nvPr/>
        </p:nvSpPr>
        <p:spPr>
          <a:xfrm>
            <a:off x="8185150" y="2057400"/>
            <a:ext cx="3536950" cy="3702050"/>
          </a:xfrm>
          <a:prstGeom prst="roundRect">
            <a:avLst>
              <a:gd name="adj" fmla="val 2304"/>
            </a:avLst>
          </a:prstGeom>
          <a:solidFill>
            <a:srgbClr val="F4F5F9"/>
          </a:solidFill>
          <a:ln w="6350" cap="flat">
            <a:noFill/>
            <a:prstDash val="solid"/>
            <a:miter/>
          </a:ln>
        </p:spPr>
        <p:txBody>
          <a:bodyPr rtlCol="0" anchor="ctr"/>
          <a:lstStyle/>
          <a:p>
            <a:endParaRPr lang="en-US"/>
          </a:p>
        </p:txBody>
      </p:sp>
      <p:sp>
        <p:nvSpPr>
          <p:cNvPr id="49" name="矩形: 圆角 48">
            <a:extLst>
              <a:ext uri="{FF2B5EF4-FFF2-40B4-BE49-F238E27FC236}">
                <a16:creationId xmlns:a16="http://schemas.microsoft.com/office/drawing/2014/main" id="{8CFF04F5-55A5-435B-4385-2C8698E4D410}"/>
              </a:ext>
            </a:extLst>
          </p:cNvPr>
          <p:cNvSpPr/>
          <p:nvPr/>
        </p:nvSpPr>
        <p:spPr>
          <a:xfrm>
            <a:off x="8921750" y="33655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50" name="矩形: 圆角 49">
            <a:extLst>
              <a:ext uri="{FF2B5EF4-FFF2-40B4-BE49-F238E27FC236}">
                <a16:creationId xmlns:a16="http://schemas.microsoft.com/office/drawing/2014/main" id="{E3F04F1B-366C-C697-4F3F-04A3E9494944}"/>
              </a:ext>
            </a:extLst>
          </p:cNvPr>
          <p:cNvSpPr/>
          <p:nvPr/>
        </p:nvSpPr>
        <p:spPr>
          <a:xfrm>
            <a:off x="8921750" y="367665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51" name="矩形: 圆角 50">
            <a:extLst>
              <a:ext uri="{FF2B5EF4-FFF2-40B4-BE49-F238E27FC236}">
                <a16:creationId xmlns:a16="http://schemas.microsoft.com/office/drawing/2014/main" id="{187A26B1-8708-D852-E03D-6A33CCE1985D}"/>
              </a:ext>
            </a:extLst>
          </p:cNvPr>
          <p:cNvSpPr/>
          <p:nvPr/>
        </p:nvSpPr>
        <p:spPr>
          <a:xfrm>
            <a:off x="8921750" y="39624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53" name="矩形: 圆角 52">
            <a:extLst>
              <a:ext uri="{FF2B5EF4-FFF2-40B4-BE49-F238E27FC236}">
                <a16:creationId xmlns:a16="http://schemas.microsoft.com/office/drawing/2014/main" id="{6E388227-F95E-746C-06F4-B53B9D8EFA6F}"/>
              </a:ext>
            </a:extLst>
          </p:cNvPr>
          <p:cNvSpPr/>
          <p:nvPr/>
        </p:nvSpPr>
        <p:spPr>
          <a:xfrm>
            <a:off x="8921750" y="3365500"/>
            <a:ext cx="342900" cy="13335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57" name="矩形: 圆角 56">
            <a:extLst>
              <a:ext uri="{FF2B5EF4-FFF2-40B4-BE49-F238E27FC236}">
                <a16:creationId xmlns:a16="http://schemas.microsoft.com/office/drawing/2014/main" id="{2D19703A-3AFB-D235-21FD-75B039BE61FB}"/>
              </a:ext>
            </a:extLst>
          </p:cNvPr>
          <p:cNvSpPr/>
          <p:nvPr/>
        </p:nvSpPr>
        <p:spPr>
          <a:xfrm>
            <a:off x="8918575" y="3673475"/>
            <a:ext cx="210820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60" name="矩形: 圆角 59">
            <a:extLst>
              <a:ext uri="{FF2B5EF4-FFF2-40B4-BE49-F238E27FC236}">
                <a16:creationId xmlns:a16="http://schemas.microsoft.com/office/drawing/2014/main" id="{C8F8808B-8136-3373-F103-5915FDD17D45}"/>
              </a:ext>
            </a:extLst>
          </p:cNvPr>
          <p:cNvSpPr/>
          <p:nvPr/>
        </p:nvSpPr>
        <p:spPr>
          <a:xfrm>
            <a:off x="8918575" y="3959225"/>
            <a:ext cx="234315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61" name="矩形: 圆角 60">
            <a:extLst>
              <a:ext uri="{FF2B5EF4-FFF2-40B4-BE49-F238E27FC236}">
                <a16:creationId xmlns:a16="http://schemas.microsoft.com/office/drawing/2014/main" id="{F1E1CEF8-FACA-EA50-C1DE-7D1C91BDDCB6}"/>
              </a:ext>
            </a:extLst>
          </p:cNvPr>
          <p:cNvSpPr/>
          <p:nvPr/>
        </p:nvSpPr>
        <p:spPr>
          <a:xfrm>
            <a:off x="476250" y="2057400"/>
            <a:ext cx="3536950" cy="3702050"/>
          </a:xfrm>
          <a:prstGeom prst="roundRect">
            <a:avLst>
              <a:gd name="adj" fmla="val 4539"/>
            </a:avLst>
          </a:prstGeom>
          <a:solidFill>
            <a:srgbClr val="F4F5F9"/>
          </a:solidFill>
          <a:ln w="6350" cap="flat">
            <a:noFill/>
            <a:prstDash val="solid"/>
            <a:miter/>
          </a:ln>
        </p:spPr>
        <p:txBody>
          <a:bodyPr rtlCol="0" anchor="ctr"/>
          <a:lstStyle/>
          <a:p>
            <a:endParaRPr lang="en-US"/>
          </a:p>
        </p:txBody>
      </p:sp>
      <p:sp>
        <p:nvSpPr>
          <p:cNvPr id="73" name="矩形: 圆角 72">
            <a:extLst>
              <a:ext uri="{FF2B5EF4-FFF2-40B4-BE49-F238E27FC236}">
                <a16:creationId xmlns:a16="http://schemas.microsoft.com/office/drawing/2014/main" id="{F6846842-EF03-8A18-3F45-D762EBA94213}"/>
              </a:ext>
            </a:extLst>
          </p:cNvPr>
          <p:cNvSpPr/>
          <p:nvPr/>
        </p:nvSpPr>
        <p:spPr>
          <a:xfrm>
            <a:off x="1212850" y="33655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74" name="矩形: 圆角 73">
            <a:extLst>
              <a:ext uri="{FF2B5EF4-FFF2-40B4-BE49-F238E27FC236}">
                <a16:creationId xmlns:a16="http://schemas.microsoft.com/office/drawing/2014/main" id="{D40FAD84-BFD8-63AB-C9F4-F8B4EC75870C}"/>
              </a:ext>
            </a:extLst>
          </p:cNvPr>
          <p:cNvSpPr/>
          <p:nvPr/>
        </p:nvSpPr>
        <p:spPr>
          <a:xfrm>
            <a:off x="1212850" y="367665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75" name="矩形: 圆角 74">
            <a:extLst>
              <a:ext uri="{FF2B5EF4-FFF2-40B4-BE49-F238E27FC236}">
                <a16:creationId xmlns:a16="http://schemas.microsoft.com/office/drawing/2014/main" id="{98E117A8-20F8-F896-041D-6C2DB2B0D69F}"/>
              </a:ext>
            </a:extLst>
          </p:cNvPr>
          <p:cNvSpPr/>
          <p:nvPr/>
        </p:nvSpPr>
        <p:spPr>
          <a:xfrm>
            <a:off x="1212850" y="3962400"/>
            <a:ext cx="2546350" cy="133350"/>
          </a:xfrm>
          <a:prstGeom prst="roundRect">
            <a:avLst>
              <a:gd name="adj" fmla="val 50000"/>
            </a:avLst>
          </a:prstGeom>
          <a:solidFill>
            <a:srgbClr val="055CF9">
              <a:alpha val="20000"/>
            </a:srgbClr>
          </a:solidFill>
          <a:ln w="6350" cap="flat">
            <a:noFill/>
            <a:prstDash val="solid"/>
            <a:miter/>
          </a:ln>
        </p:spPr>
        <p:txBody>
          <a:bodyPr rtlCol="0" anchor="ctr"/>
          <a:lstStyle/>
          <a:p>
            <a:endParaRPr lang="en-US"/>
          </a:p>
        </p:txBody>
      </p:sp>
      <p:sp>
        <p:nvSpPr>
          <p:cNvPr id="78" name="矩形: 圆角 77">
            <a:extLst>
              <a:ext uri="{FF2B5EF4-FFF2-40B4-BE49-F238E27FC236}">
                <a16:creationId xmlns:a16="http://schemas.microsoft.com/office/drawing/2014/main" id="{3AFA35B7-26ED-2705-AE20-3A718EBD5D44}"/>
              </a:ext>
            </a:extLst>
          </p:cNvPr>
          <p:cNvSpPr/>
          <p:nvPr/>
        </p:nvSpPr>
        <p:spPr>
          <a:xfrm>
            <a:off x="1209675" y="3362325"/>
            <a:ext cx="132715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81" name="矩形: 圆角 80">
            <a:extLst>
              <a:ext uri="{FF2B5EF4-FFF2-40B4-BE49-F238E27FC236}">
                <a16:creationId xmlns:a16="http://schemas.microsoft.com/office/drawing/2014/main" id="{7886A6F6-92A3-414A-6A1D-0B5A4E0D1251}"/>
              </a:ext>
            </a:extLst>
          </p:cNvPr>
          <p:cNvSpPr/>
          <p:nvPr/>
        </p:nvSpPr>
        <p:spPr>
          <a:xfrm>
            <a:off x="1209675" y="3673475"/>
            <a:ext cx="179070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84" name="矩形: 圆角 83">
            <a:extLst>
              <a:ext uri="{FF2B5EF4-FFF2-40B4-BE49-F238E27FC236}">
                <a16:creationId xmlns:a16="http://schemas.microsoft.com/office/drawing/2014/main" id="{F0D0EC6D-D44E-852A-6D94-E782A24A4EE9}"/>
              </a:ext>
            </a:extLst>
          </p:cNvPr>
          <p:cNvSpPr/>
          <p:nvPr/>
        </p:nvSpPr>
        <p:spPr>
          <a:xfrm>
            <a:off x="1209675" y="3959225"/>
            <a:ext cx="2006600" cy="139700"/>
          </a:xfrm>
          <a:prstGeom prst="roundRect">
            <a:avLst>
              <a:gd name="adj" fmla="val 50000"/>
            </a:avLst>
          </a:prstGeom>
          <a:solidFill>
            <a:srgbClr val="055CF9"/>
          </a:solidFill>
          <a:ln w="9525" cap="flat">
            <a:solidFill>
              <a:srgbClr val="FFFFFF"/>
            </a:solidFill>
            <a:prstDash val="solid"/>
            <a:miter/>
          </a:ln>
          <a:effectLst>
            <a:outerShdw blurRad="254000" dist="127000" dir="5400000" algn="t" rotWithShape="0">
              <a:srgbClr val="055CF9">
                <a:alpha val="20000"/>
              </a:srgbClr>
            </a:outerShdw>
          </a:effectLst>
        </p:spPr>
        <p:txBody>
          <a:bodyPr rtlCol="0" anchor="ctr"/>
          <a:lstStyle/>
          <a:p>
            <a:endParaRPr lang="en-US"/>
          </a:p>
        </p:txBody>
      </p:sp>
      <p:sp>
        <p:nvSpPr>
          <p:cNvPr id="85" name="文本框 84">
            <a:extLst>
              <a:ext uri="{FF2B5EF4-FFF2-40B4-BE49-F238E27FC236}">
                <a16:creationId xmlns:a16="http://schemas.microsoft.com/office/drawing/2014/main" id="{D8E3B838-CB9E-3D4F-0F6F-78F3679BBD8B}"/>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86" name="任意多边形: 形状 85">
            <a:extLst>
              <a:ext uri="{FF2B5EF4-FFF2-40B4-BE49-F238E27FC236}">
                <a16:creationId xmlns:a16="http://schemas.microsoft.com/office/drawing/2014/main" id="{FA9D2318-323B-EDCB-428E-0E862D3F79E2}"/>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87" name="文本框 86">
            <a:extLst>
              <a:ext uri="{FF2B5EF4-FFF2-40B4-BE49-F238E27FC236}">
                <a16:creationId xmlns:a16="http://schemas.microsoft.com/office/drawing/2014/main" id="{C97F747C-35A3-B8DC-47AF-82681F94A7F4}"/>
              </a:ext>
            </a:extLst>
          </p:cNvPr>
          <p:cNvSpPr txBox="1"/>
          <p:nvPr/>
        </p:nvSpPr>
        <p:spPr>
          <a:xfrm>
            <a:off x="557930" y="696220"/>
            <a:ext cx="262283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User Portrait</a:t>
            </a:r>
            <a:endParaRPr lang="en-US" dirty="0"/>
          </a:p>
        </p:txBody>
      </p:sp>
      <p:sp>
        <p:nvSpPr>
          <p:cNvPr id="88" name="文本框 87">
            <a:extLst>
              <a:ext uri="{FF2B5EF4-FFF2-40B4-BE49-F238E27FC236}">
                <a16:creationId xmlns:a16="http://schemas.microsoft.com/office/drawing/2014/main" id="{88FEE425-AF90-B0C2-DA16-496A13940A72}"/>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用户</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9" name="文本框 88">
            <a:extLst>
              <a:ext uri="{FF2B5EF4-FFF2-40B4-BE49-F238E27FC236}">
                <a16:creationId xmlns:a16="http://schemas.microsoft.com/office/drawing/2014/main" id="{A0F2D405-A755-45E5-40B7-5E3451C6FA47}"/>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画像</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91" name="图片 90">
            <a:extLst>
              <a:ext uri="{FF2B5EF4-FFF2-40B4-BE49-F238E27FC236}">
                <a16:creationId xmlns:a16="http://schemas.microsoft.com/office/drawing/2014/main" id="{1466E209-BB3F-795B-515A-9BDC698AF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025" y="2289104"/>
            <a:ext cx="577582" cy="577582"/>
          </a:xfrm>
          <a:prstGeom prst="rect">
            <a:avLst/>
          </a:prstGeom>
        </p:spPr>
      </p:pic>
      <p:pic>
        <p:nvPicPr>
          <p:cNvPr id="93" name="图片 92">
            <a:extLst>
              <a:ext uri="{FF2B5EF4-FFF2-40B4-BE49-F238E27FC236}">
                <a16:creationId xmlns:a16="http://schemas.microsoft.com/office/drawing/2014/main" id="{DAE2B953-08CD-9BC6-7630-3C9828D9D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959" y="2327398"/>
            <a:ext cx="577582" cy="577582"/>
          </a:xfrm>
          <a:prstGeom prst="rect">
            <a:avLst/>
          </a:prstGeom>
        </p:spPr>
      </p:pic>
      <p:pic>
        <p:nvPicPr>
          <p:cNvPr id="95" name="图片 94">
            <a:extLst>
              <a:ext uri="{FF2B5EF4-FFF2-40B4-BE49-F238E27FC236}">
                <a16:creationId xmlns:a16="http://schemas.microsoft.com/office/drawing/2014/main" id="{E2C6A9E1-BD22-D788-6D44-D2E2D406A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50" y="2289104"/>
            <a:ext cx="577582" cy="577582"/>
          </a:xfrm>
          <a:prstGeom prst="rect">
            <a:avLst/>
          </a:prstGeom>
        </p:spPr>
      </p:pic>
      <p:sp>
        <p:nvSpPr>
          <p:cNvPr id="96" name="文本框 95">
            <a:extLst>
              <a:ext uri="{FF2B5EF4-FFF2-40B4-BE49-F238E27FC236}">
                <a16:creationId xmlns:a16="http://schemas.microsoft.com/office/drawing/2014/main" id="{C9E37AFE-B45F-6228-3817-96A89FF23487}"/>
              </a:ext>
            </a:extLst>
          </p:cNvPr>
          <p:cNvSpPr txBox="1"/>
          <p:nvPr/>
        </p:nvSpPr>
        <p:spPr>
          <a:xfrm>
            <a:off x="1420425" y="2295137"/>
            <a:ext cx="1620957" cy="338554"/>
          </a:xfrm>
          <a:prstGeom prst="rect">
            <a:avLst/>
          </a:prstGeom>
          <a:noFill/>
        </p:spPr>
        <p:txBody>
          <a:bodyPr wrap="none" rtlCol="0">
            <a:spAutoFit/>
          </a:bodyPr>
          <a:lstStyle/>
          <a:p>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垃圾分类困难型</a:t>
            </a:r>
            <a:endParaRPr 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02B72E0B-676D-E0CC-897B-A2B6826AF1B5}"/>
              </a:ext>
            </a:extLst>
          </p:cNvPr>
          <p:cNvSpPr txBox="1"/>
          <p:nvPr/>
        </p:nvSpPr>
        <p:spPr>
          <a:xfrm>
            <a:off x="1420425" y="2610729"/>
            <a:ext cx="2451312" cy="261610"/>
          </a:xfrm>
          <a:prstGeom prst="rect">
            <a:avLst/>
          </a:prstGeom>
          <a:noFill/>
        </p:spPr>
        <p:txBody>
          <a:bodyPr wrap="none" rtlCol="0">
            <a:spAutoFit/>
          </a:bodyPr>
          <a:lstStyle/>
          <a:p>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小王：</a:t>
            </a:r>
            <a:r>
              <a:rPr lang="en-US" altLang="zh-CN"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岁，北京，朝九晚五公务员</a:t>
            </a:r>
            <a:endParaRPr 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8" name="文本框 97">
            <a:extLst>
              <a:ext uri="{FF2B5EF4-FFF2-40B4-BE49-F238E27FC236}">
                <a16:creationId xmlns:a16="http://schemas.microsoft.com/office/drawing/2014/main" id="{52DD6186-661D-DB67-5281-462C95577904}"/>
              </a:ext>
            </a:extLst>
          </p:cNvPr>
          <p:cNvSpPr txBox="1"/>
          <p:nvPr/>
        </p:nvSpPr>
        <p:spPr>
          <a:xfrm>
            <a:off x="5303849" y="2289104"/>
            <a:ext cx="2236510" cy="338554"/>
          </a:xfrm>
          <a:prstGeom prst="rect">
            <a:avLst/>
          </a:prstGeom>
          <a:noFill/>
        </p:spPr>
        <p:txBody>
          <a:bodyPr wrap="none" rtlCol="0">
            <a:spAutoFit/>
          </a:bodyPr>
          <a:lstStyle/>
          <a:p>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没有时间去分类垃圾型</a:t>
            </a:r>
            <a:endParaRPr 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文本框 98">
            <a:extLst>
              <a:ext uri="{FF2B5EF4-FFF2-40B4-BE49-F238E27FC236}">
                <a16:creationId xmlns:a16="http://schemas.microsoft.com/office/drawing/2014/main" id="{9E44893A-019C-7999-F47C-DB623A6B9671}"/>
              </a:ext>
            </a:extLst>
          </p:cNvPr>
          <p:cNvSpPr txBox="1"/>
          <p:nvPr/>
        </p:nvSpPr>
        <p:spPr>
          <a:xfrm>
            <a:off x="5303849" y="2604696"/>
            <a:ext cx="2191626" cy="261610"/>
          </a:xfrm>
          <a:prstGeom prst="rect">
            <a:avLst/>
          </a:prstGeom>
          <a:noFill/>
        </p:spPr>
        <p:txBody>
          <a:bodyPr wrap="none" rtlCol="0">
            <a:spAutoFit/>
          </a:bodyPr>
          <a:lstStyle/>
          <a:p>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小小：</a:t>
            </a:r>
            <a:r>
              <a:rPr lang="en-US" altLang="zh-CN"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岁，深圳，体验设计师</a:t>
            </a:r>
            <a:endParaRPr 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0" name="文本框 99">
            <a:extLst>
              <a:ext uri="{FF2B5EF4-FFF2-40B4-BE49-F238E27FC236}">
                <a16:creationId xmlns:a16="http://schemas.microsoft.com/office/drawing/2014/main" id="{5B9A3E76-0D3B-3B24-D90E-5DCA469804D7}"/>
              </a:ext>
            </a:extLst>
          </p:cNvPr>
          <p:cNvSpPr txBox="1"/>
          <p:nvPr/>
        </p:nvSpPr>
        <p:spPr>
          <a:xfrm>
            <a:off x="9025215" y="2327398"/>
            <a:ext cx="2236510" cy="338554"/>
          </a:xfrm>
          <a:prstGeom prst="rect">
            <a:avLst/>
          </a:prstGeom>
          <a:noFill/>
        </p:spPr>
        <p:txBody>
          <a:bodyPr wrap="none" rtlCol="0">
            <a:spAutoFit/>
          </a:bodyPr>
          <a:lstStyle/>
          <a:p>
            <a:r>
              <a:rPr lang="zh-CN" alt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没有时间去分类垃圾型</a:t>
            </a:r>
            <a:endParaRPr lang="en-US" sz="16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1" name="文本框 100">
            <a:extLst>
              <a:ext uri="{FF2B5EF4-FFF2-40B4-BE49-F238E27FC236}">
                <a16:creationId xmlns:a16="http://schemas.microsoft.com/office/drawing/2014/main" id="{2B8963AF-5C75-CA2D-6D30-F2803CEDEB6B}"/>
              </a:ext>
            </a:extLst>
          </p:cNvPr>
          <p:cNvSpPr txBox="1"/>
          <p:nvPr/>
        </p:nvSpPr>
        <p:spPr>
          <a:xfrm>
            <a:off x="9025215" y="2642990"/>
            <a:ext cx="2191626" cy="261610"/>
          </a:xfrm>
          <a:prstGeom prst="rect">
            <a:avLst/>
          </a:prstGeom>
          <a:noFill/>
        </p:spPr>
        <p:txBody>
          <a:bodyPr wrap="none" rtlCol="0">
            <a:spAutoFit/>
          </a:bodyPr>
          <a:lstStyle/>
          <a:p>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小小：</a:t>
            </a:r>
            <a:r>
              <a:rPr lang="en-US" altLang="zh-CN"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岁，深圳，体验设计师</a:t>
            </a:r>
            <a:endParaRPr lang="en-US" sz="1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7F2347DB-ABA5-DE66-528D-CB445D5FFF42}"/>
              </a:ext>
            </a:extLst>
          </p:cNvPr>
          <p:cNvSpPr txBox="1"/>
          <p:nvPr/>
        </p:nvSpPr>
        <p:spPr>
          <a:xfrm>
            <a:off x="628995" y="3020734"/>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动机</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782F3292-EFC2-72B4-4D9E-0B24BB0600A3}"/>
              </a:ext>
            </a:extLst>
          </p:cNvPr>
          <p:cNvSpPr txBox="1"/>
          <p:nvPr/>
        </p:nvSpPr>
        <p:spPr>
          <a:xfrm>
            <a:off x="644054" y="3328511"/>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价格</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8AE0202A-7D87-1483-9A1E-26F0119C9841}"/>
              </a:ext>
            </a:extLst>
          </p:cNvPr>
          <p:cNvSpPr txBox="1"/>
          <p:nvPr/>
        </p:nvSpPr>
        <p:spPr>
          <a:xfrm>
            <a:off x="644054" y="3618468"/>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频率</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5" name="文本框 104">
            <a:extLst>
              <a:ext uri="{FF2B5EF4-FFF2-40B4-BE49-F238E27FC236}">
                <a16:creationId xmlns:a16="http://schemas.microsoft.com/office/drawing/2014/main" id="{EDA42664-1015-07B8-AD6C-6A1B2ECAE0A4}"/>
              </a:ext>
            </a:extLst>
          </p:cNvPr>
          <p:cNvSpPr txBox="1"/>
          <p:nvPr/>
        </p:nvSpPr>
        <p:spPr>
          <a:xfrm>
            <a:off x="644054" y="3908425"/>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方便</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0495D4DA-1D9D-3F59-EB18-8CC482417498}"/>
              </a:ext>
            </a:extLst>
          </p:cNvPr>
          <p:cNvSpPr txBox="1"/>
          <p:nvPr/>
        </p:nvSpPr>
        <p:spPr>
          <a:xfrm>
            <a:off x="628996" y="4338705"/>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目标</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7" name="文本框 106">
            <a:extLst>
              <a:ext uri="{FF2B5EF4-FFF2-40B4-BE49-F238E27FC236}">
                <a16:creationId xmlns:a16="http://schemas.microsoft.com/office/drawing/2014/main" id="{601EF516-3F15-96A3-3C4A-982B52528CF0}"/>
              </a:ext>
            </a:extLst>
          </p:cNvPr>
          <p:cNvSpPr txBox="1"/>
          <p:nvPr/>
        </p:nvSpPr>
        <p:spPr>
          <a:xfrm>
            <a:off x="628996" y="4646482"/>
            <a:ext cx="2749471"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有一款简单易上手，快进的分排出的股的分类</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70260FD4-F280-4BCE-602B-1EB2BC468411}"/>
              </a:ext>
            </a:extLst>
          </p:cNvPr>
          <p:cNvSpPr txBox="1"/>
          <p:nvPr/>
        </p:nvSpPr>
        <p:spPr>
          <a:xfrm>
            <a:off x="628996" y="5027611"/>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痛点</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9" name="文本框 108">
            <a:extLst>
              <a:ext uri="{FF2B5EF4-FFF2-40B4-BE49-F238E27FC236}">
                <a16:creationId xmlns:a16="http://schemas.microsoft.com/office/drawing/2014/main" id="{0847A833-783A-DE67-3196-AD5E99C13FCF}"/>
              </a:ext>
            </a:extLst>
          </p:cNvPr>
          <p:cNvSpPr txBox="1"/>
          <p:nvPr/>
        </p:nvSpPr>
        <p:spPr>
          <a:xfrm>
            <a:off x="628996" y="5335388"/>
            <a:ext cx="2749471"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现有的解天方案是只的提示，效率他并不同时</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E55A290B-D3D3-A4B5-C926-44D6FFCC45E5}"/>
              </a:ext>
            </a:extLst>
          </p:cNvPr>
          <p:cNvSpPr txBox="1"/>
          <p:nvPr/>
        </p:nvSpPr>
        <p:spPr>
          <a:xfrm>
            <a:off x="4492624" y="3020734"/>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动机</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D9B2697F-ABDC-ADFF-21CF-8DBE440AEA90}"/>
              </a:ext>
            </a:extLst>
          </p:cNvPr>
          <p:cNvSpPr txBox="1"/>
          <p:nvPr/>
        </p:nvSpPr>
        <p:spPr>
          <a:xfrm>
            <a:off x="4507683" y="3328511"/>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价格</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6727D21B-6279-DBE5-287B-FC6CDE5992FC}"/>
              </a:ext>
            </a:extLst>
          </p:cNvPr>
          <p:cNvSpPr txBox="1"/>
          <p:nvPr/>
        </p:nvSpPr>
        <p:spPr>
          <a:xfrm>
            <a:off x="4507683" y="3618468"/>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频率</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5550C4A6-A71F-6D0D-B6C8-A73EFD313D41}"/>
              </a:ext>
            </a:extLst>
          </p:cNvPr>
          <p:cNvSpPr txBox="1"/>
          <p:nvPr/>
        </p:nvSpPr>
        <p:spPr>
          <a:xfrm>
            <a:off x="4507683" y="3908425"/>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方便</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4" name="文本框 113">
            <a:extLst>
              <a:ext uri="{FF2B5EF4-FFF2-40B4-BE49-F238E27FC236}">
                <a16:creationId xmlns:a16="http://schemas.microsoft.com/office/drawing/2014/main" id="{21275492-17E2-D886-8962-84CEB3324A0D}"/>
              </a:ext>
            </a:extLst>
          </p:cNvPr>
          <p:cNvSpPr txBox="1"/>
          <p:nvPr/>
        </p:nvSpPr>
        <p:spPr>
          <a:xfrm>
            <a:off x="4492625" y="4338705"/>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目标</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5" name="文本框 114">
            <a:extLst>
              <a:ext uri="{FF2B5EF4-FFF2-40B4-BE49-F238E27FC236}">
                <a16:creationId xmlns:a16="http://schemas.microsoft.com/office/drawing/2014/main" id="{1F367FB8-4D1C-852A-9FC4-8B2CA5EAC007}"/>
              </a:ext>
            </a:extLst>
          </p:cNvPr>
          <p:cNvSpPr txBox="1"/>
          <p:nvPr/>
        </p:nvSpPr>
        <p:spPr>
          <a:xfrm>
            <a:off x="4492625" y="4646482"/>
            <a:ext cx="2877711"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有一动可自动分辨出不同垃圾的自主研发的技用</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6" name="文本框 115">
            <a:extLst>
              <a:ext uri="{FF2B5EF4-FFF2-40B4-BE49-F238E27FC236}">
                <a16:creationId xmlns:a16="http://schemas.microsoft.com/office/drawing/2014/main" id="{2FCEE0BA-2A84-E114-6B72-0EE225DE4A38}"/>
              </a:ext>
            </a:extLst>
          </p:cNvPr>
          <p:cNvSpPr txBox="1"/>
          <p:nvPr/>
        </p:nvSpPr>
        <p:spPr>
          <a:xfrm>
            <a:off x="4492625" y="5027611"/>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痛点</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7" name="文本框 116">
            <a:extLst>
              <a:ext uri="{FF2B5EF4-FFF2-40B4-BE49-F238E27FC236}">
                <a16:creationId xmlns:a16="http://schemas.microsoft.com/office/drawing/2014/main" id="{B6D5E002-920B-2C52-7340-3C536F221CC0}"/>
              </a:ext>
            </a:extLst>
          </p:cNvPr>
          <p:cNvSpPr txBox="1"/>
          <p:nvPr/>
        </p:nvSpPr>
        <p:spPr>
          <a:xfrm>
            <a:off x="4492625" y="5335388"/>
            <a:ext cx="2274982"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没有时间去分类垃圾，没时间倒垃圾</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8" name="文本框 117">
            <a:extLst>
              <a:ext uri="{FF2B5EF4-FFF2-40B4-BE49-F238E27FC236}">
                <a16:creationId xmlns:a16="http://schemas.microsoft.com/office/drawing/2014/main" id="{18673E92-EF5B-7E74-33B2-26E09EE3546F}"/>
              </a:ext>
            </a:extLst>
          </p:cNvPr>
          <p:cNvSpPr txBox="1"/>
          <p:nvPr/>
        </p:nvSpPr>
        <p:spPr>
          <a:xfrm>
            <a:off x="8403237" y="3020734"/>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动机</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9" name="文本框 118">
            <a:extLst>
              <a:ext uri="{FF2B5EF4-FFF2-40B4-BE49-F238E27FC236}">
                <a16:creationId xmlns:a16="http://schemas.microsoft.com/office/drawing/2014/main" id="{62AFCD9B-E20D-4004-91FD-9F50D4DB1CC2}"/>
              </a:ext>
            </a:extLst>
          </p:cNvPr>
          <p:cNvSpPr txBox="1"/>
          <p:nvPr/>
        </p:nvSpPr>
        <p:spPr>
          <a:xfrm>
            <a:off x="8418296" y="3328511"/>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价格</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0" name="文本框 119">
            <a:extLst>
              <a:ext uri="{FF2B5EF4-FFF2-40B4-BE49-F238E27FC236}">
                <a16:creationId xmlns:a16="http://schemas.microsoft.com/office/drawing/2014/main" id="{F12792E0-BE05-2B84-6A50-8E1F77463143}"/>
              </a:ext>
            </a:extLst>
          </p:cNvPr>
          <p:cNvSpPr txBox="1"/>
          <p:nvPr/>
        </p:nvSpPr>
        <p:spPr>
          <a:xfrm>
            <a:off x="8418296" y="3618468"/>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频率</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1" name="文本框 120">
            <a:extLst>
              <a:ext uri="{FF2B5EF4-FFF2-40B4-BE49-F238E27FC236}">
                <a16:creationId xmlns:a16="http://schemas.microsoft.com/office/drawing/2014/main" id="{26654F5B-AC71-ED99-4192-ACF8E7A102A2}"/>
              </a:ext>
            </a:extLst>
          </p:cNvPr>
          <p:cNvSpPr txBox="1"/>
          <p:nvPr/>
        </p:nvSpPr>
        <p:spPr>
          <a:xfrm>
            <a:off x="8418296" y="3908425"/>
            <a:ext cx="441146"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方便</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2" name="文本框 121">
            <a:extLst>
              <a:ext uri="{FF2B5EF4-FFF2-40B4-BE49-F238E27FC236}">
                <a16:creationId xmlns:a16="http://schemas.microsoft.com/office/drawing/2014/main" id="{FAD01BEE-0DB5-7C9C-588F-BE268369EA10}"/>
              </a:ext>
            </a:extLst>
          </p:cNvPr>
          <p:cNvSpPr txBox="1"/>
          <p:nvPr/>
        </p:nvSpPr>
        <p:spPr>
          <a:xfrm>
            <a:off x="8403238" y="4338705"/>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目标</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3" name="文本框 122">
            <a:extLst>
              <a:ext uri="{FF2B5EF4-FFF2-40B4-BE49-F238E27FC236}">
                <a16:creationId xmlns:a16="http://schemas.microsoft.com/office/drawing/2014/main" id="{9A101CCF-8A2C-EDDD-164D-850122E659B4}"/>
              </a:ext>
            </a:extLst>
          </p:cNvPr>
          <p:cNvSpPr txBox="1"/>
          <p:nvPr/>
        </p:nvSpPr>
        <p:spPr>
          <a:xfrm>
            <a:off x="8403238" y="4646482"/>
            <a:ext cx="2877711"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有一动可自动分辨出不同垃圾的自主研发的技用</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4" name="文本框 123">
            <a:extLst>
              <a:ext uri="{FF2B5EF4-FFF2-40B4-BE49-F238E27FC236}">
                <a16:creationId xmlns:a16="http://schemas.microsoft.com/office/drawing/2014/main" id="{B258622D-25B1-C6CA-D031-01A5E97B69C5}"/>
              </a:ext>
            </a:extLst>
          </p:cNvPr>
          <p:cNvSpPr txBox="1"/>
          <p:nvPr/>
        </p:nvSpPr>
        <p:spPr>
          <a:xfrm>
            <a:off x="8403238" y="5027611"/>
            <a:ext cx="543739"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痛点</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5" name="文本框 124">
            <a:extLst>
              <a:ext uri="{FF2B5EF4-FFF2-40B4-BE49-F238E27FC236}">
                <a16:creationId xmlns:a16="http://schemas.microsoft.com/office/drawing/2014/main" id="{422B3826-CD84-D801-7280-17E4D5A8CAAA}"/>
              </a:ext>
            </a:extLst>
          </p:cNvPr>
          <p:cNvSpPr txBox="1"/>
          <p:nvPr/>
        </p:nvSpPr>
        <p:spPr>
          <a:xfrm>
            <a:off x="8403238" y="5335388"/>
            <a:ext cx="2274982" cy="246221"/>
          </a:xfrm>
          <a:prstGeom prst="rect">
            <a:avLst/>
          </a:prstGeom>
          <a:noFill/>
        </p:spPr>
        <p:txBody>
          <a:bodyPr wrap="none" rtlCol="0">
            <a:spAutoFit/>
          </a:bodyPr>
          <a:lstStyle/>
          <a:p>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没有时间去分类垃圾，没时间倒垃圾</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48706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4257E72F-9FA3-10BF-19B5-BB8A2ED4CF98}"/>
              </a:ext>
            </a:extLst>
          </p:cNvPr>
          <p:cNvSpPr txBox="1"/>
          <p:nvPr/>
        </p:nvSpPr>
        <p:spPr>
          <a:xfrm>
            <a:off x="-267857" y="3754937"/>
            <a:ext cx="5352747" cy="2400657"/>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5000" dirty="0">
                <a:ln>
                  <a:gradFill>
                    <a:gsLst>
                      <a:gs pos="0">
                        <a:srgbClr val="DADADA">
                          <a:alpha val="0"/>
                        </a:srgbClr>
                      </a:gs>
                      <a:gs pos="100000">
                        <a:srgbClr val="DADADA"/>
                      </a:gs>
                    </a:gsLst>
                    <a:lin ang="0" scaled="0"/>
                  </a:gradFill>
                </a:ln>
                <a:gradFill>
                  <a:gsLst>
                    <a:gs pos="0">
                      <a:srgbClr val="FAFAFA">
                        <a:alpha val="0"/>
                      </a:srgbClr>
                    </a:gs>
                    <a:gs pos="100000">
                      <a:srgbClr val="FAFAFA"/>
                    </a:gs>
                  </a:gsLst>
                  <a:lin ang="0" scaled="0"/>
                </a:gradFill>
                <a:latin typeface="OPPOSans H" panose="00020600040101010101" pitchFamily="18" charset="-122"/>
                <a:ea typeface="OPPOSans H" panose="00020600040101010101" pitchFamily="18" charset="-122"/>
                <a:cs typeface="OPPOSans H" panose="00020600040101010101" pitchFamily="18" charset="-122"/>
              </a:rPr>
              <a:t>GRID</a:t>
            </a:r>
            <a:endParaRPr lang="en-US" sz="15000" dirty="0">
              <a:ln>
                <a:gradFill>
                  <a:gsLst>
                    <a:gs pos="0">
                      <a:srgbClr val="DADADA">
                        <a:alpha val="0"/>
                      </a:srgbClr>
                    </a:gs>
                    <a:gs pos="100000">
                      <a:srgbClr val="DADADA"/>
                    </a:gs>
                  </a:gsLst>
                  <a:lin ang="0" scaled="0"/>
                </a:gradFill>
              </a:ln>
              <a:gradFill>
                <a:gsLst>
                  <a:gs pos="0">
                    <a:srgbClr val="FAFAFA">
                      <a:alpha val="0"/>
                    </a:srgbClr>
                  </a:gs>
                  <a:gs pos="100000">
                    <a:srgbClr val="FAFAFA"/>
                  </a:gs>
                </a:gsLst>
                <a:lin ang="0" scaled="0"/>
              </a:gra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0" name="任意多边形: 形状 9">
            <a:extLst>
              <a:ext uri="{FF2B5EF4-FFF2-40B4-BE49-F238E27FC236}">
                <a16:creationId xmlns:a16="http://schemas.microsoft.com/office/drawing/2014/main" id="{9A69C301-C50C-07E0-822A-FD79C051B9F0}"/>
              </a:ext>
            </a:extLst>
          </p:cNvPr>
          <p:cNvSpPr/>
          <p:nvPr/>
        </p:nvSpPr>
        <p:spPr>
          <a:xfrm>
            <a:off x="2540000" y="844550"/>
            <a:ext cx="1473200" cy="6350"/>
          </a:xfrm>
          <a:custGeom>
            <a:avLst/>
            <a:gdLst>
              <a:gd name="connsiteX0" fmla="*/ 0 w 1473200"/>
              <a:gd name="connsiteY0" fmla="*/ 0 h 6350"/>
              <a:gd name="connsiteX1" fmla="*/ 1473200 w 1473200"/>
              <a:gd name="connsiteY1" fmla="*/ 0 h 6350"/>
            </a:gdLst>
            <a:ahLst/>
            <a:cxnLst>
              <a:cxn ang="0">
                <a:pos x="connsiteX0" y="connsiteY0"/>
              </a:cxn>
              <a:cxn ang="0">
                <a:pos x="connsiteX1" y="connsiteY1"/>
              </a:cxn>
            </a:cxnLst>
            <a:rect l="l" t="t" r="r" b="b"/>
            <a:pathLst>
              <a:path w="1473200" h="6350">
                <a:moveTo>
                  <a:pt x="0" y="0"/>
                </a:moveTo>
                <a:lnTo>
                  <a:pt x="1473200" y="0"/>
                </a:lnTo>
              </a:path>
            </a:pathLst>
          </a:custGeom>
          <a:noFill/>
          <a:ln w="25400" cap="flat">
            <a:solidFill>
              <a:srgbClr val="27282C"/>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4066BFF7-9CA9-0B58-5416-B451FFB4EC26}"/>
              </a:ext>
            </a:extLst>
          </p:cNvPr>
          <p:cNvSpPr/>
          <p:nvPr/>
        </p:nvSpPr>
        <p:spPr>
          <a:xfrm>
            <a:off x="10205258" y="660402"/>
            <a:ext cx="219997" cy="219997"/>
          </a:xfrm>
          <a:custGeom>
            <a:avLst/>
            <a:gdLst>
              <a:gd name="connsiteX0" fmla="*/ 219997 w 219997"/>
              <a:gd name="connsiteY0" fmla="*/ 109999 h 219997"/>
              <a:gd name="connsiteX1" fmla="*/ 109998 w 219997"/>
              <a:gd name="connsiteY1" fmla="*/ 219997 h 219997"/>
              <a:gd name="connsiteX2" fmla="*/ -1 w 219997"/>
              <a:gd name="connsiteY2" fmla="*/ 109999 h 219997"/>
              <a:gd name="connsiteX3" fmla="*/ 109998 w 219997"/>
              <a:gd name="connsiteY3" fmla="*/ 0 h 219997"/>
              <a:gd name="connsiteX4" fmla="*/ 219997 w 219997"/>
              <a:gd name="connsiteY4" fmla="*/ 109999 h 21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7" h="219997">
                <a:moveTo>
                  <a:pt x="219997" y="109999"/>
                </a:moveTo>
                <a:cubicBezTo>
                  <a:pt x="219997" y="170749"/>
                  <a:pt x="170749" y="219997"/>
                  <a:pt x="109998" y="219997"/>
                </a:cubicBezTo>
                <a:cubicBezTo>
                  <a:pt x="49248" y="219997"/>
                  <a:pt x="-1" y="170749"/>
                  <a:pt x="-1" y="109999"/>
                </a:cubicBezTo>
                <a:cubicBezTo>
                  <a:pt x="-1" y="49248"/>
                  <a:pt x="49248" y="0"/>
                  <a:pt x="109998" y="0"/>
                </a:cubicBezTo>
                <a:cubicBezTo>
                  <a:pt x="170749" y="0"/>
                  <a:pt x="219997" y="49248"/>
                  <a:pt x="219997" y="109999"/>
                </a:cubicBezTo>
                <a:close/>
              </a:path>
            </a:pathLst>
          </a:custGeom>
          <a:solidFill>
            <a:srgbClr val="ADADAF"/>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8F240392-7E58-C1A8-01F1-FAEEAACB7BFA}"/>
              </a:ext>
            </a:extLst>
          </p:cNvPr>
          <p:cNvSpPr/>
          <p:nvPr/>
        </p:nvSpPr>
        <p:spPr>
          <a:xfrm>
            <a:off x="10248074" y="714157"/>
            <a:ext cx="134429" cy="108923"/>
          </a:xfrm>
          <a:custGeom>
            <a:avLst/>
            <a:gdLst>
              <a:gd name="connsiteX0" fmla="*/ 100965 w 134429"/>
              <a:gd name="connsiteY0" fmla="*/ 52440 h 108923"/>
              <a:gd name="connsiteX1" fmla="*/ 117284 w 134429"/>
              <a:gd name="connsiteY1" fmla="*/ 70798 h 108923"/>
              <a:gd name="connsiteX2" fmla="*/ 56388 w 134429"/>
              <a:gd name="connsiteY2" fmla="*/ 108924 h 108923"/>
              <a:gd name="connsiteX3" fmla="*/ 0 w 134429"/>
              <a:gd name="connsiteY3" fmla="*/ 73160 h 108923"/>
              <a:gd name="connsiteX4" fmla="*/ 20003 w 134429"/>
              <a:gd name="connsiteY4" fmla="*/ 35416 h 108923"/>
              <a:gd name="connsiteX5" fmla="*/ 64135 w 134429"/>
              <a:gd name="connsiteY5" fmla="*/ 18207 h 108923"/>
              <a:gd name="connsiteX6" fmla="*/ 65595 w 134429"/>
              <a:gd name="connsiteY6" fmla="*/ 33924 h 108923"/>
              <a:gd name="connsiteX7" fmla="*/ 68834 w 134429"/>
              <a:gd name="connsiteY7" fmla="*/ 35448 h 108923"/>
              <a:gd name="connsiteX8" fmla="*/ 98806 w 134429"/>
              <a:gd name="connsiteY8" fmla="*/ 35613 h 108923"/>
              <a:gd name="connsiteX9" fmla="*/ 98743 w 134429"/>
              <a:gd name="connsiteY9" fmla="*/ 48999 h 108923"/>
              <a:gd name="connsiteX10" fmla="*/ 100965 w 134429"/>
              <a:gd name="connsiteY10" fmla="*/ 52440 h 108923"/>
              <a:gd name="connsiteX11" fmla="*/ 100965 w 134429"/>
              <a:gd name="connsiteY11" fmla="*/ 52440 h 108923"/>
              <a:gd name="connsiteX12" fmla="*/ 56452 w 134429"/>
              <a:gd name="connsiteY12" fmla="*/ 100954 h 108923"/>
              <a:gd name="connsiteX13" fmla="*/ 94170 w 134429"/>
              <a:gd name="connsiteY13" fmla="*/ 70500 h 108923"/>
              <a:gd name="connsiteX14" fmla="*/ 51244 w 134429"/>
              <a:gd name="connsiteY14" fmla="*/ 48033 h 108923"/>
              <a:gd name="connsiteX15" fmla="*/ 13526 w 134429"/>
              <a:gd name="connsiteY15" fmla="*/ 78463 h 108923"/>
              <a:gd name="connsiteX16" fmla="*/ 56452 w 134429"/>
              <a:gd name="connsiteY16" fmla="*/ 100954 h 108923"/>
              <a:gd name="connsiteX17" fmla="*/ 31496 w 134429"/>
              <a:gd name="connsiteY17" fmla="*/ 71141 h 108923"/>
              <a:gd name="connsiteX18" fmla="*/ 58674 w 134429"/>
              <a:gd name="connsiteY18" fmla="*/ 59286 h 108923"/>
              <a:gd name="connsiteX19" fmla="*/ 70739 w 134429"/>
              <a:gd name="connsiteY19" fmla="*/ 82508 h 108923"/>
              <a:gd name="connsiteX20" fmla="*/ 42037 w 134429"/>
              <a:gd name="connsiteY20" fmla="*/ 94687 h 108923"/>
              <a:gd name="connsiteX21" fmla="*/ 31496 w 134429"/>
              <a:gd name="connsiteY21" fmla="*/ 71141 h 108923"/>
              <a:gd name="connsiteX22" fmla="*/ 40322 w 134429"/>
              <a:gd name="connsiteY22" fmla="*/ 86946 h 108923"/>
              <a:gd name="connsiteX23" fmla="*/ 50609 w 134429"/>
              <a:gd name="connsiteY23" fmla="*/ 83587 h 108923"/>
              <a:gd name="connsiteX24" fmla="*/ 48069 w 134429"/>
              <a:gd name="connsiteY24" fmla="*/ 74672 h 108923"/>
              <a:gd name="connsiteX25" fmla="*/ 38100 w 134429"/>
              <a:gd name="connsiteY25" fmla="*/ 78050 h 108923"/>
              <a:gd name="connsiteX26" fmla="*/ 40322 w 134429"/>
              <a:gd name="connsiteY26" fmla="*/ 86946 h 108923"/>
              <a:gd name="connsiteX27" fmla="*/ 53848 w 134429"/>
              <a:gd name="connsiteY27" fmla="*/ 75897 h 108923"/>
              <a:gd name="connsiteX28" fmla="*/ 57658 w 134429"/>
              <a:gd name="connsiteY28" fmla="*/ 74487 h 108923"/>
              <a:gd name="connsiteX29" fmla="*/ 56579 w 134429"/>
              <a:gd name="connsiteY29" fmla="*/ 71141 h 108923"/>
              <a:gd name="connsiteX30" fmla="*/ 52832 w 134429"/>
              <a:gd name="connsiteY30" fmla="*/ 72557 h 108923"/>
              <a:gd name="connsiteX31" fmla="*/ 53848 w 134429"/>
              <a:gd name="connsiteY31" fmla="*/ 75897 h 108923"/>
              <a:gd name="connsiteX32" fmla="*/ 115316 w 134429"/>
              <a:gd name="connsiteY32" fmla="*/ 40959 h 108923"/>
              <a:gd name="connsiteX33" fmla="*/ 114491 w 134429"/>
              <a:gd name="connsiteY33" fmla="*/ 42483 h 108923"/>
              <a:gd name="connsiteX34" fmla="*/ 113094 w 134429"/>
              <a:gd name="connsiteY34" fmla="*/ 43569 h 108923"/>
              <a:gd name="connsiteX35" fmla="*/ 111443 w 134429"/>
              <a:gd name="connsiteY35" fmla="*/ 44046 h 108923"/>
              <a:gd name="connsiteX36" fmla="*/ 109728 w 134429"/>
              <a:gd name="connsiteY36" fmla="*/ 43836 h 108923"/>
              <a:gd name="connsiteX37" fmla="*/ 108204 w 134429"/>
              <a:gd name="connsiteY37" fmla="*/ 42979 h 108923"/>
              <a:gd name="connsiteX38" fmla="*/ 107124 w 134429"/>
              <a:gd name="connsiteY38" fmla="*/ 41607 h 108923"/>
              <a:gd name="connsiteX39" fmla="*/ 106680 w 134429"/>
              <a:gd name="connsiteY39" fmla="*/ 39931 h 108923"/>
              <a:gd name="connsiteX40" fmla="*/ 106870 w 134429"/>
              <a:gd name="connsiteY40" fmla="*/ 38204 h 108923"/>
              <a:gd name="connsiteX41" fmla="*/ 107124 w 134429"/>
              <a:gd name="connsiteY41" fmla="*/ 33822 h 108923"/>
              <a:gd name="connsiteX42" fmla="*/ 105093 w 134429"/>
              <a:gd name="connsiteY42" fmla="*/ 29911 h 108923"/>
              <a:gd name="connsiteX43" fmla="*/ 101409 w 134429"/>
              <a:gd name="connsiteY43" fmla="*/ 27542 h 108923"/>
              <a:gd name="connsiteX44" fmla="*/ 97028 w 134429"/>
              <a:gd name="connsiteY44" fmla="*/ 27313 h 108923"/>
              <a:gd name="connsiteX45" fmla="*/ 95314 w 134429"/>
              <a:gd name="connsiteY45" fmla="*/ 27339 h 108923"/>
              <a:gd name="connsiteX46" fmla="*/ 93726 w 134429"/>
              <a:gd name="connsiteY46" fmla="*/ 26704 h 108923"/>
              <a:gd name="connsiteX47" fmla="*/ 91821 w 134429"/>
              <a:gd name="connsiteY47" fmla="*/ 23916 h 108923"/>
              <a:gd name="connsiteX48" fmla="*/ 92393 w 134429"/>
              <a:gd name="connsiteY48" fmla="*/ 20582 h 108923"/>
              <a:gd name="connsiteX49" fmla="*/ 95186 w 134429"/>
              <a:gd name="connsiteY49" fmla="*/ 18665 h 108923"/>
              <a:gd name="connsiteX50" fmla="*/ 104140 w 134429"/>
              <a:gd name="connsiteY50" fmla="*/ 19122 h 108923"/>
              <a:gd name="connsiteX51" fmla="*/ 111696 w 134429"/>
              <a:gd name="connsiteY51" fmla="*/ 24005 h 108923"/>
              <a:gd name="connsiteX52" fmla="*/ 115760 w 134429"/>
              <a:gd name="connsiteY52" fmla="*/ 32000 h 108923"/>
              <a:gd name="connsiteX53" fmla="*/ 115316 w 134429"/>
              <a:gd name="connsiteY53" fmla="*/ 40959 h 108923"/>
              <a:gd name="connsiteX54" fmla="*/ 91377 w 134429"/>
              <a:gd name="connsiteY54" fmla="*/ 783 h 108923"/>
              <a:gd name="connsiteX55" fmla="*/ 109792 w 134429"/>
              <a:gd name="connsiteY55" fmla="*/ 1736 h 108923"/>
              <a:gd name="connsiteX56" fmla="*/ 125222 w 134429"/>
              <a:gd name="connsiteY56" fmla="*/ 11750 h 108923"/>
              <a:gd name="connsiteX57" fmla="*/ 133668 w 134429"/>
              <a:gd name="connsiteY57" fmla="*/ 28183 h 108923"/>
              <a:gd name="connsiteX58" fmla="*/ 132715 w 134429"/>
              <a:gd name="connsiteY58" fmla="*/ 46611 h 108923"/>
              <a:gd name="connsiteX59" fmla="*/ 131699 w 134429"/>
              <a:gd name="connsiteY59" fmla="*/ 48364 h 108923"/>
              <a:gd name="connsiteX60" fmla="*/ 130175 w 134429"/>
              <a:gd name="connsiteY60" fmla="*/ 49608 h 108923"/>
              <a:gd name="connsiteX61" fmla="*/ 128207 w 134429"/>
              <a:gd name="connsiteY61" fmla="*/ 50148 h 108923"/>
              <a:gd name="connsiteX62" fmla="*/ 126238 w 134429"/>
              <a:gd name="connsiteY62" fmla="*/ 49907 h 108923"/>
              <a:gd name="connsiteX63" fmla="*/ 123254 w 134429"/>
              <a:gd name="connsiteY63" fmla="*/ 47348 h 108923"/>
              <a:gd name="connsiteX64" fmla="*/ 122936 w 134429"/>
              <a:gd name="connsiteY64" fmla="*/ 43417 h 108923"/>
              <a:gd name="connsiteX65" fmla="*/ 123571 w 134429"/>
              <a:gd name="connsiteY65" fmla="*/ 30330 h 108923"/>
              <a:gd name="connsiteX66" fmla="*/ 117602 w 134429"/>
              <a:gd name="connsiteY66" fmla="*/ 18665 h 108923"/>
              <a:gd name="connsiteX67" fmla="*/ 106617 w 134429"/>
              <a:gd name="connsiteY67" fmla="*/ 11540 h 108923"/>
              <a:gd name="connsiteX68" fmla="*/ 93535 w 134429"/>
              <a:gd name="connsiteY68" fmla="*/ 10867 h 108923"/>
              <a:gd name="connsiteX69" fmla="*/ 89789 w 134429"/>
              <a:gd name="connsiteY69" fmla="*/ 10022 h 108923"/>
              <a:gd name="connsiteX70" fmla="*/ 87694 w 134429"/>
              <a:gd name="connsiteY70" fmla="*/ 6847 h 108923"/>
              <a:gd name="connsiteX71" fmla="*/ 88329 w 134429"/>
              <a:gd name="connsiteY71" fmla="*/ 3082 h 108923"/>
              <a:gd name="connsiteX72" fmla="*/ 91377 w 134429"/>
              <a:gd name="connsiteY72" fmla="*/ 783 h 10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4429" h="108923">
                <a:moveTo>
                  <a:pt x="100965" y="52440"/>
                </a:moveTo>
                <a:cubicBezTo>
                  <a:pt x="108648" y="54834"/>
                  <a:pt x="117284" y="60600"/>
                  <a:pt x="117284" y="70798"/>
                </a:cubicBezTo>
                <a:cubicBezTo>
                  <a:pt x="117284" y="87683"/>
                  <a:pt x="92964" y="108924"/>
                  <a:pt x="56388" y="108924"/>
                </a:cubicBezTo>
                <a:cubicBezTo>
                  <a:pt x="28448" y="108924"/>
                  <a:pt x="0" y="95398"/>
                  <a:pt x="0" y="73160"/>
                </a:cubicBezTo>
                <a:cubicBezTo>
                  <a:pt x="0" y="61540"/>
                  <a:pt x="7303" y="48091"/>
                  <a:pt x="20003" y="35416"/>
                </a:cubicBezTo>
                <a:cubicBezTo>
                  <a:pt x="36957" y="18487"/>
                  <a:pt x="56706" y="10765"/>
                  <a:pt x="64135" y="18207"/>
                </a:cubicBezTo>
                <a:cubicBezTo>
                  <a:pt x="67373" y="21484"/>
                  <a:pt x="67691" y="27148"/>
                  <a:pt x="65595" y="33924"/>
                </a:cubicBezTo>
                <a:cubicBezTo>
                  <a:pt x="64516" y="37327"/>
                  <a:pt x="68834" y="35448"/>
                  <a:pt x="68834" y="35448"/>
                </a:cubicBezTo>
                <a:cubicBezTo>
                  <a:pt x="82486" y="29720"/>
                  <a:pt x="94424" y="29377"/>
                  <a:pt x="98806" y="35613"/>
                </a:cubicBezTo>
                <a:cubicBezTo>
                  <a:pt x="101156" y="38934"/>
                  <a:pt x="100902" y="43595"/>
                  <a:pt x="98743" y="48999"/>
                </a:cubicBezTo>
                <a:cubicBezTo>
                  <a:pt x="97790" y="51488"/>
                  <a:pt x="99060" y="51875"/>
                  <a:pt x="100965" y="52440"/>
                </a:cubicBezTo>
                <a:lnTo>
                  <a:pt x="100965" y="52440"/>
                </a:lnTo>
                <a:close/>
                <a:moveTo>
                  <a:pt x="56452" y="100954"/>
                </a:moveTo>
                <a:cubicBezTo>
                  <a:pt x="78677" y="98745"/>
                  <a:pt x="95568" y="85111"/>
                  <a:pt x="94170" y="70500"/>
                </a:cubicBezTo>
                <a:cubicBezTo>
                  <a:pt x="92710" y="55888"/>
                  <a:pt x="73469" y="45824"/>
                  <a:pt x="51244" y="48033"/>
                </a:cubicBezTo>
                <a:cubicBezTo>
                  <a:pt x="28956" y="50230"/>
                  <a:pt x="12065" y="63858"/>
                  <a:pt x="13526" y="78463"/>
                </a:cubicBezTo>
                <a:cubicBezTo>
                  <a:pt x="14986" y="93093"/>
                  <a:pt x="34227" y="103145"/>
                  <a:pt x="56452" y="100954"/>
                </a:cubicBezTo>
                <a:close/>
                <a:moveTo>
                  <a:pt x="31496" y="71141"/>
                </a:moveTo>
                <a:cubicBezTo>
                  <a:pt x="36132" y="61807"/>
                  <a:pt x="48069" y="56530"/>
                  <a:pt x="58674" y="59286"/>
                </a:cubicBezTo>
                <a:cubicBezTo>
                  <a:pt x="69659" y="62111"/>
                  <a:pt x="75247" y="72443"/>
                  <a:pt x="70739" y="82508"/>
                </a:cubicBezTo>
                <a:cubicBezTo>
                  <a:pt x="66231" y="92782"/>
                  <a:pt x="53149" y="98262"/>
                  <a:pt x="42037" y="94687"/>
                </a:cubicBezTo>
                <a:cubicBezTo>
                  <a:pt x="31369" y="91226"/>
                  <a:pt x="26797" y="80666"/>
                  <a:pt x="31496" y="71141"/>
                </a:cubicBezTo>
                <a:close/>
                <a:moveTo>
                  <a:pt x="40322" y="86946"/>
                </a:moveTo>
                <a:cubicBezTo>
                  <a:pt x="43815" y="88521"/>
                  <a:pt x="48451" y="87029"/>
                  <a:pt x="50609" y="83587"/>
                </a:cubicBezTo>
                <a:cubicBezTo>
                  <a:pt x="52705" y="80114"/>
                  <a:pt x="51562" y="76151"/>
                  <a:pt x="48069" y="74672"/>
                </a:cubicBezTo>
                <a:cubicBezTo>
                  <a:pt x="44641" y="73224"/>
                  <a:pt x="40195" y="74716"/>
                  <a:pt x="38100" y="78050"/>
                </a:cubicBezTo>
                <a:cubicBezTo>
                  <a:pt x="35941" y="81390"/>
                  <a:pt x="36894" y="85397"/>
                  <a:pt x="40322" y="86946"/>
                </a:cubicBezTo>
                <a:close/>
                <a:moveTo>
                  <a:pt x="53848" y="75897"/>
                </a:moveTo>
                <a:cubicBezTo>
                  <a:pt x="55182" y="76462"/>
                  <a:pt x="56896" y="75827"/>
                  <a:pt x="57658" y="74487"/>
                </a:cubicBezTo>
                <a:cubicBezTo>
                  <a:pt x="58420" y="73141"/>
                  <a:pt x="57912" y="71636"/>
                  <a:pt x="56579" y="71141"/>
                </a:cubicBezTo>
                <a:cubicBezTo>
                  <a:pt x="55245" y="70627"/>
                  <a:pt x="53594" y="71249"/>
                  <a:pt x="52832" y="72557"/>
                </a:cubicBezTo>
                <a:cubicBezTo>
                  <a:pt x="52070" y="73865"/>
                  <a:pt x="52515" y="75357"/>
                  <a:pt x="53848" y="75897"/>
                </a:cubicBezTo>
                <a:close/>
                <a:moveTo>
                  <a:pt x="115316" y="40959"/>
                </a:moveTo>
                <a:cubicBezTo>
                  <a:pt x="115126" y="41518"/>
                  <a:pt x="114871" y="42039"/>
                  <a:pt x="114491" y="42483"/>
                </a:cubicBezTo>
                <a:cubicBezTo>
                  <a:pt x="114109" y="42934"/>
                  <a:pt x="113602" y="43303"/>
                  <a:pt x="113094" y="43569"/>
                </a:cubicBezTo>
                <a:cubicBezTo>
                  <a:pt x="112585" y="43836"/>
                  <a:pt x="112014" y="43995"/>
                  <a:pt x="111443" y="44046"/>
                </a:cubicBezTo>
                <a:cubicBezTo>
                  <a:pt x="110871" y="44090"/>
                  <a:pt x="110236" y="44020"/>
                  <a:pt x="109728" y="43836"/>
                </a:cubicBezTo>
                <a:cubicBezTo>
                  <a:pt x="109157" y="43652"/>
                  <a:pt x="108648" y="43366"/>
                  <a:pt x="108204" y="42979"/>
                </a:cubicBezTo>
                <a:cubicBezTo>
                  <a:pt x="107759" y="42598"/>
                  <a:pt x="107379" y="42134"/>
                  <a:pt x="107124" y="41607"/>
                </a:cubicBezTo>
                <a:cubicBezTo>
                  <a:pt x="106870" y="41086"/>
                  <a:pt x="106680" y="40515"/>
                  <a:pt x="106680" y="39931"/>
                </a:cubicBezTo>
                <a:cubicBezTo>
                  <a:pt x="106617" y="39347"/>
                  <a:pt x="106680" y="38762"/>
                  <a:pt x="106870" y="38204"/>
                </a:cubicBezTo>
                <a:cubicBezTo>
                  <a:pt x="107379" y="36794"/>
                  <a:pt x="107442" y="35276"/>
                  <a:pt x="107124" y="33822"/>
                </a:cubicBezTo>
                <a:cubicBezTo>
                  <a:pt x="106807" y="32368"/>
                  <a:pt x="106108" y="31015"/>
                  <a:pt x="105093" y="29911"/>
                </a:cubicBezTo>
                <a:cubicBezTo>
                  <a:pt x="104140" y="28812"/>
                  <a:pt x="102870" y="27993"/>
                  <a:pt x="101409" y="27542"/>
                </a:cubicBezTo>
                <a:cubicBezTo>
                  <a:pt x="100013" y="27085"/>
                  <a:pt x="98489" y="27009"/>
                  <a:pt x="97028" y="27313"/>
                </a:cubicBezTo>
                <a:cubicBezTo>
                  <a:pt x="96457" y="27440"/>
                  <a:pt x="95885" y="27447"/>
                  <a:pt x="95314" y="27339"/>
                </a:cubicBezTo>
                <a:cubicBezTo>
                  <a:pt x="94742" y="27237"/>
                  <a:pt x="94234" y="27021"/>
                  <a:pt x="93726" y="26704"/>
                </a:cubicBezTo>
                <a:cubicBezTo>
                  <a:pt x="92710" y="26069"/>
                  <a:pt x="92075" y="25065"/>
                  <a:pt x="91821" y="23916"/>
                </a:cubicBezTo>
                <a:cubicBezTo>
                  <a:pt x="91567" y="22767"/>
                  <a:pt x="91757" y="21567"/>
                  <a:pt x="92393" y="20582"/>
                </a:cubicBezTo>
                <a:cubicBezTo>
                  <a:pt x="93028" y="19598"/>
                  <a:pt x="94044" y="18906"/>
                  <a:pt x="95186" y="18665"/>
                </a:cubicBezTo>
                <a:cubicBezTo>
                  <a:pt x="98171" y="18030"/>
                  <a:pt x="101282" y="18188"/>
                  <a:pt x="104140" y="19122"/>
                </a:cubicBezTo>
                <a:cubicBezTo>
                  <a:pt x="107061" y="20062"/>
                  <a:pt x="109665" y="21744"/>
                  <a:pt x="111696" y="24005"/>
                </a:cubicBezTo>
                <a:cubicBezTo>
                  <a:pt x="113729" y="26266"/>
                  <a:pt x="115126" y="29022"/>
                  <a:pt x="115760" y="32000"/>
                </a:cubicBezTo>
                <a:cubicBezTo>
                  <a:pt x="116395" y="34978"/>
                  <a:pt x="116269" y="38070"/>
                  <a:pt x="115316" y="40959"/>
                </a:cubicBezTo>
                <a:close/>
                <a:moveTo>
                  <a:pt x="91377" y="783"/>
                </a:moveTo>
                <a:cubicBezTo>
                  <a:pt x="97472" y="-519"/>
                  <a:pt x="103822" y="-195"/>
                  <a:pt x="109792" y="1736"/>
                </a:cubicBezTo>
                <a:cubicBezTo>
                  <a:pt x="115697" y="3660"/>
                  <a:pt x="121031" y="7114"/>
                  <a:pt x="125222" y="11750"/>
                </a:cubicBezTo>
                <a:cubicBezTo>
                  <a:pt x="129413" y="16398"/>
                  <a:pt x="132334" y="22062"/>
                  <a:pt x="133668" y="28183"/>
                </a:cubicBezTo>
                <a:cubicBezTo>
                  <a:pt x="134938" y="34298"/>
                  <a:pt x="134620" y="40655"/>
                  <a:pt x="132715" y="46611"/>
                </a:cubicBezTo>
                <a:cubicBezTo>
                  <a:pt x="132524" y="47252"/>
                  <a:pt x="132144" y="47849"/>
                  <a:pt x="131699" y="48364"/>
                </a:cubicBezTo>
                <a:cubicBezTo>
                  <a:pt x="131318" y="48878"/>
                  <a:pt x="130746" y="49303"/>
                  <a:pt x="130175" y="49608"/>
                </a:cubicBezTo>
                <a:cubicBezTo>
                  <a:pt x="129540" y="49913"/>
                  <a:pt x="128905" y="50097"/>
                  <a:pt x="128207" y="50148"/>
                </a:cubicBezTo>
                <a:cubicBezTo>
                  <a:pt x="127571" y="50205"/>
                  <a:pt x="126873" y="50123"/>
                  <a:pt x="126238" y="49907"/>
                </a:cubicBezTo>
                <a:cubicBezTo>
                  <a:pt x="124905" y="49488"/>
                  <a:pt x="123825" y="48567"/>
                  <a:pt x="123254" y="47348"/>
                </a:cubicBezTo>
                <a:cubicBezTo>
                  <a:pt x="122619" y="46135"/>
                  <a:pt x="122492" y="44719"/>
                  <a:pt x="122936" y="43417"/>
                </a:cubicBezTo>
                <a:cubicBezTo>
                  <a:pt x="124269" y="39188"/>
                  <a:pt x="124523" y="34679"/>
                  <a:pt x="123571" y="30330"/>
                </a:cubicBezTo>
                <a:cubicBezTo>
                  <a:pt x="122682" y="25986"/>
                  <a:pt x="120586" y="21960"/>
                  <a:pt x="117602" y="18665"/>
                </a:cubicBezTo>
                <a:cubicBezTo>
                  <a:pt x="114618" y="15363"/>
                  <a:pt x="110871" y="12905"/>
                  <a:pt x="106617" y="11540"/>
                </a:cubicBezTo>
                <a:cubicBezTo>
                  <a:pt x="102426" y="10168"/>
                  <a:pt x="97854" y="9940"/>
                  <a:pt x="93535" y="10867"/>
                </a:cubicBezTo>
                <a:cubicBezTo>
                  <a:pt x="92202" y="11070"/>
                  <a:pt x="90869" y="10772"/>
                  <a:pt x="89789" y="10022"/>
                </a:cubicBezTo>
                <a:cubicBezTo>
                  <a:pt x="88709" y="9279"/>
                  <a:pt x="87947" y="8143"/>
                  <a:pt x="87694" y="6847"/>
                </a:cubicBezTo>
                <a:cubicBezTo>
                  <a:pt x="87376" y="5558"/>
                  <a:pt x="87630" y="4206"/>
                  <a:pt x="88329" y="3082"/>
                </a:cubicBezTo>
                <a:cubicBezTo>
                  <a:pt x="89027" y="1951"/>
                  <a:pt x="90107" y="1126"/>
                  <a:pt x="91377" y="783"/>
                </a:cubicBezTo>
                <a:close/>
              </a:path>
            </a:pathLst>
          </a:custGeom>
          <a:solidFill>
            <a:srgbClr val="FFFFFF"/>
          </a:soli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C02E13F1-34DE-F135-22C4-4E81F0C24CC4}"/>
              </a:ext>
            </a:extLst>
          </p:cNvPr>
          <p:cNvSpPr/>
          <p:nvPr/>
        </p:nvSpPr>
        <p:spPr>
          <a:xfrm>
            <a:off x="10571907" y="660402"/>
            <a:ext cx="219997" cy="219997"/>
          </a:xfrm>
          <a:custGeom>
            <a:avLst/>
            <a:gdLst>
              <a:gd name="connsiteX0" fmla="*/ 219997 w 219997"/>
              <a:gd name="connsiteY0" fmla="*/ 109999 h 219997"/>
              <a:gd name="connsiteX1" fmla="*/ 109998 w 219997"/>
              <a:gd name="connsiteY1" fmla="*/ 219997 h 219997"/>
              <a:gd name="connsiteX2" fmla="*/ -1 w 219997"/>
              <a:gd name="connsiteY2" fmla="*/ 109999 h 219997"/>
              <a:gd name="connsiteX3" fmla="*/ 109998 w 219997"/>
              <a:gd name="connsiteY3" fmla="*/ 0 h 219997"/>
              <a:gd name="connsiteX4" fmla="*/ 219997 w 219997"/>
              <a:gd name="connsiteY4" fmla="*/ 109999 h 21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7" h="219997">
                <a:moveTo>
                  <a:pt x="219997" y="109999"/>
                </a:moveTo>
                <a:cubicBezTo>
                  <a:pt x="219997" y="170749"/>
                  <a:pt x="170749" y="219997"/>
                  <a:pt x="109998" y="219997"/>
                </a:cubicBezTo>
                <a:cubicBezTo>
                  <a:pt x="49248" y="219997"/>
                  <a:pt x="-1" y="170749"/>
                  <a:pt x="-1" y="109999"/>
                </a:cubicBezTo>
                <a:cubicBezTo>
                  <a:pt x="-1" y="49248"/>
                  <a:pt x="49248" y="0"/>
                  <a:pt x="109998" y="0"/>
                </a:cubicBezTo>
                <a:cubicBezTo>
                  <a:pt x="170749" y="0"/>
                  <a:pt x="219997" y="49248"/>
                  <a:pt x="219997" y="109999"/>
                </a:cubicBezTo>
                <a:close/>
              </a:path>
            </a:pathLst>
          </a:custGeom>
          <a:solidFill>
            <a:srgbClr val="ADADAF"/>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B26DADFD-BBA5-E3BB-EB86-66B198216848}"/>
              </a:ext>
            </a:extLst>
          </p:cNvPr>
          <p:cNvSpPr/>
          <p:nvPr/>
        </p:nvSpPr>
        <p:spPr>
          <a:xfrm>
            <a:off x="10626909" y="706213"/>
            <a:ext cx="110030" cy="110036"/>
          </a:xfrm>
          <a:custGeom>
            <a:avLst/>
            <a:gdLst>
              <a:gd name="connsiteX0" fmla="*/ 62997 w 110030"/>
              <a:gd name="connsiteY0" fmla="*/ 106351 h 110036"/>
              <a:gd name="connsiteX1" fmla="*/ 38931 w 110030"/>
              <a:gd name="connsiteY1" fmla="*/ 104415 h 110036"/>
              <a:gd name="connsiteX2" fmla="*/ 18294 w 110030"/>
              <a:gd name="connsiteY2" fmla="*/ 91759 h 110036"/>
              <a:gd name="connsiteX3" fmla="*/ 5594 w 110030"/>
              <a:gd name="connsiteY3" fmla="*/ 71134 h 110036"/>
              <a:gd name="connsiteX4" fmla="*/ 3689 w 110030"/>
              <a:gd name="connsiteY4" fmla="*/ 47011 h 110036"/>
              <a:gd name="connsiteX5" fmla="*/ 386 w 110030"/>
              <a:gd name="connsiteY5" fmla="*/ 27269 h 110036"/>
              <a:gd name="connsiteX6" fmla="*/ 9404 w 110030"/>
              <a:gd name="connsiteY6" fmla="*/ 9400 h 110036"/>
              <a:gd name="connsiteX7" fmla="*/ 27247 w 110030"/>
              <a:gd name="connsiteY7" fmla="*/ 364 h 110036"/>
              <a:gd name="connsiteX8" fmla="*/ 46996 w 110030"/>
              <a:gd name="connsiteY8" fmla="*/ 3685 h 110036"/>
              <a:gd name="connsiteX9" fmla="*/ 71125 w 110030"/>
              <a:gd name="connsiteY9" fmla="*/ 5621 h 110036"/>
              <a:gd name="connsiteX10" fmla="*/ 91763 w 110030"/>
              <a:gd name="connsiteY10" fmla="*/ 18277 h 110036"/>
              <a:gd name="connsiteX11" fmla="*/ 104399 w 110030"/>
              <a:gd name="connsiteY11" fmla="*/ 38902 h 110036"/>
              <a:gd name="connsiteX12" fmla="*/ 106368 w 110030"/>
              <a:gd name="connsiteY12" fmla="*/ 63025 h 110036"/>
              <a:gd name="connsiteX13" fmla="*/ 109670 w 110030"/>
              <a:gd name="connsiteY13" fmla="*/ 82768 h 110036"/>
              <a:gd name="connsiteX14" fmla="*/ 100653 w 110030"/>
              <a:gd name="connsiteY14" fmla="*/ 100643 h 110036"/>
              <a:gd name="connsiteX15" fmla="*/ 82746 w 110030"/>
              <a:gd name="connsiteY15" fmla="*/ 109672 h 110036"/>
              <a:gd name="connsiteX16" fmla="*/ 62997 w 110030"/>
              <a:gd name="connsiteY16" fmla="*/ 106351 h 110036"/>
              <a:gd name="connsiteX17" fmla="*/ 55314 w 110030"/>
              <a:gd name="connsiteY17" fmla="*/ 86527 h 110036"/>
              <a:gd name="connsiteX18" fmla="*/ 55123 w 110030"/>
              <a:gd name="connsiteY18" fmla="*/ 86527 h 110036"/>
              <a:gd name="connsiteX19" fmla="*/ 81412 w 110030"/>
              <a:gd name="connsiteY19" fmla="*/ 66708 h 110036"/>
              <a:gd name="connsiteX20" fmla="*/ 64712 w 110030"/>
              <a:gd name="connsiteY20" fmla="*/ 48630 h 110036"/>
              <a:gd name="connsiteX21" fmla="*/ 52584 w 110030"/>
              <a:gd name="connsiteY21" fmla="*/ 45944 h 110036"/>
              <a:gd name="connsiteX22" fmla="*/ 42678 w 110030"/>
              <a:gd name="connsiteY22" fmla="*/ 39130 h 110036"/>
              <a:gd name="connsiteX23" fmla="*/ 53219 w 110030"/>
              <a:gd name="connsiteY23" fmla="*/ 31720 h 110036"/>
              <a:gd name="connsiteX24" fmla="*/ 72396 w 110030"/>
              <a:gd name="connsiteY24" fmla="*/ 41054 h 110036"/>
              <a:gd name="connsiteX25" fmla="*/ 79063 w 110030"/>
              <a:gd name="connsiteY25" fmla="*/ 35371 h 110036"/>
              <a:gd name="connsiteX26" fmla="*/ 54234 w 110030"/>
              <a:gd name="connsiteY26" fmla="*/ 20703 h 110036"/>
              <a:gd name="connsiteX27" fmla="*/ 28771 w 110030"/>
              <a:gd name="connsiteY27" fmla="*/ 39918 h 110036"/>
              <a:gd name="connsiteX28" fmla="*/ 44392 w 110030"/>
              <a:gd name="connsiteY28" fmla="*/ 57107 h 110036"/>
              <a:gd name="connsiteX29" fmla="*/ 60839 w 110030"/>
              <a:gd name="connsiteY29" fmla="*/ 61209 h 110036"/>
              <a:gd name="connsiteX30" fmla="*/ 67061 w 110030"/>
              <a:gd name="connsiteY30" fmla="*/ 67763 h 110036"/>
              <a:gd name="connsiteX31" fmla="*/ 55314 w 110030"/>
              <a:gd name="connsiteY31" fmla="*/ 76062 h 110036"/>
              <a:gd name="connsiteX32" fmla="*/ 34740 w 110030"/>
              <a:gd name="connsiteY32" fmla="*/ 64708 h 110036"/>
              <a:gd name="connsiteX33" fmla="*/ 28581 w 110030"/>
              <a:gd name="connsiteY33" fmla="*/ 70645 h 110036"/>
              <a:gd name="connsiteX34" fmla="*/ 55314 w 110030"/>
              <a:gd name="connsiteY34" fmla="*/ 86520 h 110036"/>
              <a:gd name="connsiteX35" fmla="*/ 55314 w 110030"/>
              <a:gd name="connsiteY35" fmla="*/ 86527 h 1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030" h="110036">
                <a:moveTo>
                  <a:pt x="62997" y="106351"/>
                </a:moveTo>
                <a:cubicBezTo>
                  <a:pt x="54933" y="107615"/>
                  <a:pt x="46678" y="106948"/>
                  <a:pt x="38931" y="104415"/>
                </a:cubicBezTo>
                <a:cubicBezTo>
                  <a:pt x="31121" y="101881"/>
                  <a:pt x="24072" y="97544"/>
                  <a:pt x="18294" y="91759"/>
                </a:cubicBezTo>
                <a:cubicBezTo>
                  <a:pt x="12515" y="85974"/>
                  <a:pt x="8134" y="78907"/>
                  <a:pt x="5594" y="71134"/>
                </a:cubicBezTo>
                <a:cubicBezTo>
                  <a:pt x="3117" y="63356"/>
                  <a:pt x="2419" y="55094"/>
                  <a:pt x="3689" y="47011"/>
                </a:cubicBezTo>
                <a:cubicBezTo>
                  <a:pt x="514" y="40953"/>
                  <a:pt x="-693" y="34038"/>
                  <a:pt x="386" y="27269"/>
                </a:cubicBezTo>
                <a:cubicBezTo>
                  <a:pt x="1403" y="20499"/>
                  <a:pt x="4578" y="14238"/>
                  <a:pt x="9404" y="9400"/>
                </a:cubicBezTo>
                <a:cubicBezTo>
                  <a:pt x="14230" y="4555"/>
                  <a:pt x="20516" y="1392"/>
                  <a:pt x="27247" y="364"/>
                </a:cubicBezTo>
                <a:cubicBezTo>
                  <a:pt x="34042" y="-665"/>
                  <a:pt x="40963" y="503"/>
                  <a:pt x="46996" y="3685"/>
                </a:cubicBezTo>
                <a:cubicBezTo>
                  <a:pt x="55123" y="2421"/>
                  <a:pt x="63379" y="3088"/>
                  <a:pt x="71125" y="5621"/>
                </a:cubicBezTo>
                <a:cubicBezTo>
                  <a:pt x="78936" y="8161"/>
                  <a:pt x="85984" y="12492"/>
                  <a:pt x="91763" y="18277"/>
                </a:cubicBezTo>
                <a:cubicBezTo>
                  <a:pt x="97542" y="24062"/>
                  <a:pt x="101859" y="31129"/>
                  <a:pt x="104399" y="38902"/>
                </a:cubicBezTo>
                <a:cubicBezTo>
                  <a:pt x="106940" y="46681"/>
                  <a:pt x="107638" y="54942"/>
                  <a:pt x="106368" y="63025"/>
                </a:cubicBezTo>
                <a:cubicBezTo>
                  <a:pt x="109543" y="69083"/>
                  <a:pt x="110686" y="76005"/>
                  <a:pt x="109670" y="82768"/>
                </a:cubicBezTo>
                <a:cubicBezTo>
                  <a:pt x="108654" y="89537"/>
                  <a:pt x="105479" y="95798"/>
                  <a:pt x="100653" y="100643"/>
                </a:cubicBezTo>
                <a:cubicBezTo>
                  <a:pt x="95827" y="105482"/>
                  <a:pt x="89541" y="108644"/>
                  <a:pt x="82746" y="109672"/>
                </a:cubicBezTo>
                <a:cubicBezTo>
                  <a:pt x="76015" y="110701"/>
                  <a:pt x="69094" y="109539"/>
                  <a:pt x="62997" y="106351"/>
                </a:cubicBezTo>
                <a:close/>
                <a:moveTo>
                  <a:pt x="55314" y="86527"/>
                </a:moveTo>
                <a:lnTo>
                  <a:pt x="55123" y="86527"/>
                </a:lnTo>
                <a:cubicBezTo>
                  <a:pt x="72649" y="86527"/>
                  <a:pt x="81412" y="78056"/>
                  <a:pt x="81412" y="66708"/>
                </a:cubicBezTo>
                <a:cubicBezTo>
                  <a:pt x="81412" y="59387"/>
                  <a:pt x="78047" y="51608"/>
                  <a:pt x="64712" y="48630"/>
                </a:cubicBezTo>
                <a:lnTo>
                  <a:pt x="52584" y="45944"/>
                </a:lnTo>
                <a:cubicBezTo>
                  <a:pt x="48011" y="44890"/>
                  <a:pt x="42678" y="43499"/>
                  <a:pt x="42678" y="39130"/>
                </a:cubicBezTo>
                <a:cubicBezTo>
                  <a:pt x="42678" y="34762"/>
                  <a:pt x="46487" y="31720"/>
                  <a:pt x="53219" y="31720"/>
                </a:cubicBezTo>
                <a:cubicBezTo>
                  <a:pt x="66871" y="31720"/>
                  <a:pt x="65601" y="41054"/>
                  <a:pt x="72396" y="41054"/>
                </a:cubicBezTo>
                <a:cubicBezTo>
                  <a:pt x="75888" y="41054"/>
                  <a:pt x="79063" y="38965"/>
                  <a:pt x="79063" y="35371"/>
                </a:cubicBezTo>
                <a:cubicBezTo>
                  <a:pt x="79063" y="27002"/>
                  <a:pt x="65601" y="20703"/>
                  <a:pt x="54234" y="20703"/>
                </a:cubicBezTo>
                <a:cubicBezTo>
                  <a:pt x="41916" y="20703"/>
                  <a:pt x="28771" y="25954"/>
                  <a:pt x="28771" y="39918"/>
                </a:cubicBezTo>
                <a:cubicBezTo>
                  <a:pt x="28771" y="46630"/>
                  <a:pt x="31184" y="53793"/>
                  <a:pt x="44392" y="57107"/>
                </a:cubicBezTo>
                <a:lnTo>
                  <a:pt x="60839" y="61209"/>
                </a:lnTo>
                <a:cubicBezTo>
                  <a:pt x="65855" y="62441"/>
                  <a:pt x="67061" y="65235"/>
                  <a:pt x="67061" y="67763"/>
                </a:cubicBezTo>
                <a:cubicBezTo>
                  <a:pt x="67061" y="71960"/>
                  <a:pt x="62871" y="76062"/>
                  <a:pt x="55314" y="76062"/>
                </a:cubicBezTo>
                <a:cubicBezTo>
                  <a:pt x="40582" y="76062"/>
                  <a:pt x="42614" y="64708"/>
                  <a:pt x="34740" y="64708"/>
                </a:cubicBezTo>
                <a:cubicBezTo>
                  <a:pt x="31184" y="64708"/>
                  <a:pt x="28581" y="67140"/>
                  <a:pt x="28581" y="70645"/>
                </a:cubicBezTo>
                <a:cubicBezTo>
                  <a:pt x="28581" y="77453"/>
                  <a:pt x="36835" y="86520"/>
                  <a:pt x="55314" y="86520"/>
                </a:cubicBezTo>
                <a:lnTo>
                  <a:pt x="55314" y="86527"/>
                </a:lnTo>
                <a:close/>
              </a:path>
            </a:pathLst>
          </a:custGeom>
          <a:solidFill>
            <a:srgbClr val="FFFFFF"/>
          </a:soli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5E8867D2-ED51-AB01-B519-169BC938D515}"/>
              </a:ext>
            </a:extLst>
          </p:cNvPr>
          <p:cNvSpPr/>
          <p:nvPr/>
        </p:nvSpPr>
        <p:spPr>
          <a:xfrm>
            <a:off x="10938620" y="660402"/>
            <a:ext cx="219997" cy="219997"/>
          </a:xfrm>
          <a:custGeom>
            <a:avLst/>
            <a:gdLst>
              <a:gd name="connsiteX0" fmla="*/ 219997 w 219997"/>
              <a:gd name="connsiteY0" fmla="*/ 109999 h 219997"/>
              <a:gd name="connsiteX1" fmla="*/ 109998 w 219997"/>
              <a:gd name="connsiteY1" fmla="*/ 219997 h 219997"/>
              <a:gd name="connsiteX2" fmla="*/ -1 w 219997"/>
              <a:gd name="connsiteY2" fmla="*/ 109999 h 219997"/>
              <a:gd name="connsiteX3" fmla="*/ 109998 w 219997"/>
              <a:gd name="connsiteY3" fmla="*/ 0 h 219997"/>
              <a:gd name="connsiteX4" fmla="*/ 219997 w 219997"/>
              <a:gd name="connsiteY4" fmla="*/ 109999 h 21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7" h="219997">
                <a:moveTo>
                  <a:pt x="219997" y="109999"/>
                </a:moveTo>
                <a:cubicBezTo>
                  <a:pt x="219997" y="170749"/>
                  <a:pt x="170749" y="219997"/>
                  <a:pt x="109998" y="219997"/>
                </a:cubicBezTo>
                <a:cubicBezTo>
                  <a:pt x="49248" y="219997"/>
                  <a:pt x="-1" y="170749"/>
                  <a:pt x="-1" y="109999"/>
                </a:cubicBezTo>
                <a:cubicBezTo>
                  <a:pt x="-1" y="49248"/>
                  <a:pt x="49248" y="0"/>
                  <a:pt x="109998" y="0"/>
                </a:cubicBezTo>
                <a:cubicBezTo>
                  <a:pt x="170749" y="0"/>
                  <a:pt x="219997" y="49248"/>
                  <a:pt x="219997" y="109999"/>
                </a:cubicBezTo>
                <a:close/>
              </a:path>
            </a:pathLst>
          </a:custGeom>
          <a:solidFill>
            <a:srgbClr val="ADADAF"/>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649AB1CC-66D1-8CD4-8799-1401BE253F1C}"/>
              </a:ext>
            </a:extLst>
          </p:cNvPr>
          <p:cNvSpPr/>
          <p:nvPr/>
        </p:nvSpPr>
        <p:spPr>
          <a:xfrm>
            <a:off x="10987526" y="709295"/>
            <a:ext cx="122242" cy="122218"/>
          </a:xfrm>
          <a:custGeom>
            <a:avLst/>
            <a:gdLst>
              <a:gd name="connsiteX0" fmla="*/ 69411 w 122242"/>
              <a:gd name="connsiteY0" fmla="*/ 571 h 122218"/>
              <a:gd name="connsiteX1" fmla="*/ 27628 w 122242"/>
              <a:gd name="connsiteY1" fmla="*/ 9988 h 122218"/>
              <a:gd name="connsiteX2" fmla="*/ 2292 w 122242"/>
              <a:gd name="connsiteY2" fmla="*/ 44570 h 122218"/>
              <a:gd name="connsiteX3" fmla="*/ 5847 w 122242"/>
              <a:gd name="connsiteY3" fmla="*/ 87293 h 122218"/>
              <a:gd name="connsiteX4" fmla="*/ 36645 w 122242"/>
              <a:gd name="connsiteY4" fmla="*/ 117144 h 122218"/>
              <a:gd name="connsiteX5" fmla="*/ 37597 w 122242"/>
              <a:gd name="connsiteY5" fmla="*/ 103130 h 122218"/>
              <a:gd name="connsiteX6" fmla="*/ 45535 w 122242"/>
              <a:gd name="connsiteY6" fmla="*/ 69748 h 122218"/>
              <a:gd name="connsiteX7" fmla="*/ 43567 w 122242"/>
              <a:gd name="connsiteY7" fmla="*/ 60109 h 122218"/>
              <a:gd name="connsiteX8" fmla="*/ 55314 w 122242"/>
              <a:gd name="connsiteY8" fmla="*/ 44259 h 122218"/>
              <a:gd name="connsiteX9" fmla="*/ 58742 w 122242"/>
              <a:gd name="connsiteY9" fmla="*/ 44951 h 122218"/>
              <a:gd name="connsiteX10" fmla="*/ 61537 w 122242"/>
              <a:gd name="connsiteY10" fmla="*/ 46996 h 122218"/>
              <a:gd name="connsiteX11" fmla="*/ 63251 w 122242"/>
              <a:gd name="connsiteY11" fmla="*/ 50019 h 122218"/>
              <a:gd name="connsiteX12" fmla="*/ 63505 w 122242"/>
              <a:gd name="connsiteY12" fmla="*/ 53479 h 122218"/>
              <a:gd name="connsiteX13" fmla="*/ 58171 w 122242"/>
              <a:gd name="connsiteY13" fmla="*/ 75108 h 122218"/>
              <a:gd name="connsiteX14" fmla="*/ 58108 w 122242"/>
              <a:gd name="connsiteY14" fmla="*/ 79483 h 122218"/>
              <a:gd name="connsiteX15" fmla="*/ 60013 w 122242"/>
              <a:gd name="connsiteY15" fmla="*/ 83420 h 122218"/>
              <a:gd name="connsiteX16" fmla="*/ 63442 w 122242"/>
              <a:gd name="connsiteY16" fmla="*/ 86068 h 122218"/>
              <a:gd name="connsiteX17" fmla="*/ 67760 w 122242"/>
              <a:gd name="connsiteY17" fmla="*/ 86861 h 122218"/>
              <a:gd name="connsiteX18" fmla="*/ 87128 w 122242"/>
              <a:gd name="connsiteY18" fmla="*/ 54470 h 122218"/>
              <a:gd name="connsiteX19" fmla="*/ 61791 w 122242"/>
              <a:gd name="connsiteY19" fmla="*/ 30950 h 122218"/>
              <a:gd name="connsiteX20" fmla="*/ 50297 w 122242"/>
              <a:gd name="connsiteY20" fmla="*/ 32855 h 122218"/>
              <a:gd name="connsiteX21" fmla="*/ 40454 w 122242"/>
              <a:gd name="connsiteY21" fmla="*/ 39141 h 122218"/>
              <a:gd name="connsiteX22" fmla="*/ 33914 w 122242"/>
              <a:gd name="connsiteY22" fmla="*/ 48793 h 122218"/>
              <a:gd name="connsiteX23" fmla="*/ 31692 w 122242"/>
              <a:gd name="connsiteY23" fmla="*/ 60249 h 122218"/>
              <a:gd name="connsiteX24" fmla="*/ 35629 w 122242"/>
              <a:gd name="connsiteY24" fmla="*/ 72288 h 122218"/>
              <a:gd name="connsiteX25" fmla="*/ 36708 w 122242"/>
              <a:gd name="connsiteY25" fmla="*/ 73812 h 122218"/>
              <a:gd name="connsiteX26" fmla="*/ 36645 w 122242"/>
              <a:gd name="connsiteY26" fmla="*/ 75673 h 122218"/>
              <a:gd name="connsiteX27" fmla="*/ 35375 w 122242"/>
              <a:gd name="connsiteY27" fmla="*/ 80467 h 122218"/>
              <a:gd name="connsiteX28" fmla="*/ 34993 w 122242"/>
              <a:gd name="connsiteY28" fmla="*/ 81381 h 122218"/>
              <a:gd name="connsiteX29" fmla="*/ 34232 w 122242"/>
              <a:gd name="connsiteY29" fmla="*/ 82029 h 122218"/>
              <a:gd name="connsiteX30" fmla="*/ 33216 w 122242"/>
              <a:gd name="connsiteY30" fmla="*/ 82251 h 122218"/>
              <a:gd name="connsiteX31" fmla="*/ 32263 w 122242"/>
              <a:gd name="connsiteY31" fmla="*/ 82016 h 122218"/>
              <a:gd name="connsiteX32" fmla="*/ 19817 w 122242"/>
              <a:gd name="connsiteY32" fmla="*/ 58699 h 122218"/>
              <a:gd name="connsiteX33" fmla="*/ 63505 w 122242"/>
              <a:gd name="connsiteY33" fmla="*/ 20472 h 122218"/>
              <a:gd name="connsiteX34" fmla="*/ 102177 w 122242"/>
              <a:gd name="connsiteY34" fmla="*/ 55594 h 122218"/>
              <a:gd name="connsiteX35" fmla="*/ 69220 w 122242"/>
              <a:gd name="connsiteY35" fmla="*/ 97440 h 122218"/>
              <a:gd name="connsiteX36" fmla="*/ 60711 w 122242"/>
              <a:gd name="connsiteY36" fmla="*/ 95555 h 122218"/>
              <a:gd name="connsiteX37" fmla="*/ 54171 w 122242"/>
              <a:gd name="connsiteY37" fmla="*/ 89827 h 122218"/>
              <a:gd name="connsiteX38" fmla="*/ 49979 w 122242"/>
              <a:gd name="connsiteY38" fmla="*/ 106654 h 122218"/>
              <a:gd name="connsiteX39" fmla="*/ 43757 w 122242"/>
              <a:gd name="connsiteY39" fmla="*/ 119678 h 122218"/>
              <a:gd name="connsiteX40" fmla="*/ 61155 w 122242"/>
              <a:gd name="connsiteY40" fmla="*/ 122218 h 122218"/>
              <a:gd name="connsiteX41" fmla="*/ 84524 w 122242"/>
              <a:gd name="connsiteY41" fmla="*/ 117583 h 122218"/>
              <a:gd name="connsiteX42" fmla="*/ 104336 w 122242"/>
              <a:gd name="connsiteY42" fmla="*/ 104330 h 122218"/>
              <a:gd name="connsiteX43" fmla="*/ 117607 w 122242"/>
              <a:gd name="connsiteY43" fmla="*/ 84486 h 122218"/>
              <a:gd name="connsiteX44" fmla="*/ 122242 w 122242"/>
              <a:gd name="connsiteY44" fmla="*/ 61093 h 122218"/>
              <a:gd name="connsiteX45" fmla="*/ 107193 w 122242"/>
              <a:gd name="connsiteY45" fmla="*/ 20955 h 122218"/>
              <a:gd name="connsiteX46" fmla="*/ 69474 w 122242"/>
              <a:gd name="connsiteY46" fmla="*/ 578 h 122218"/>
              <a:gd name="connsiteX47" fmla="*/ 69411 w 122242"/>
              <a:gd name="connsiteY47" fmla="*/ 571 h 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242" h="122218">
                <a:moveTo>
                  <a:pt x="69411" y="571"/>
                </a:moveTo>
                <a:cubicBezTo>
                  <a:pt x="54805" y="-1442"/>
                  <a:pt x="39947" y="1905"/>
                  <a:pt x="27628" y="9988"/>
                </a:cubicBezTo>
                <a:cubicBezTo>
                  <a:pt x="15245" y="18078"/>
                  <a:pt x="6292" y="30359"/>
                  <a:pt x="2292" y="44570"/>
                </a:cubicBezTo>
                <a:cubicBezTo>
                  <a:pt x="-1709" y="58775"/>
                  <a:pt x="-439" y="73952"/>
                  <a:pt x="5847" y="87293"/>
                </a:cubicBezTo>
                <a:cubicBezTo>
                  <a:pt x="12197" y="100628"/>
                  <a:pt x="23119" y="111233"/>
                  <a:pt x="36645" y="117144"/>
                </a:cubicBezTo>
                <a:cubicBezTo>
                  <a:pt x="36264" y="112446"/>
                  <a:pt x="36581" y="107727"/>
                  <a:pt x="37597" y="103130"/>
                </a:cubicBezTo>
                <a:cubicBezTo>
                  <a:pt x="38741" y="97999"/>
                  <a:pt x="45535" y="69748"/>
                  <a:pt x="45535" y="69748"/>
                </a:cubicBezTo>
                <a:cubicBezTo>
                  <a:pt x="44201" y="66713"/>
                  <a:pt x="43503" y="63424"/>
                  <a:pt x="43567" y="60109"/>
                </a:cubicBezTo>
                <a:cubicBezTo>
                  <a:pt x="43567" y="51035"/>
                  <a:pt x="48837" y="44259"/>
                  <a:pt x="55314" y="44259"/>
                </a:cubicBezTo>
                <a:cubicBezTo>
                  <a:pt x="56520" y="44247"/>
                  <a:pt x="57663" y="44481"/>
                  <a:pt x="58742" y="44951"/>
                </a:cubicBezTo>
                <a:cubicBezTo>
                  <a:pt x="59822" y="45421"/>
                  <a:pt x="60775" y="46120"/>
                  <a:pt x="61537" y="46996"/>
                </a:cubicBezTo>
                <a:cubicBezTo>
                  <a:pt x="62299" y="47866"/>
                  <a:pt x="62870" y="48901"/>
                  <a:pt x="63251" y="50019"/>
                </a:cubicBezTo>
                <a:cubicBezTo>
                  <a:pt x="63568" y="51136"/>
                  <a:pt x="63696" y="52317"/>
                  <a:pt x="63505" y="53479"/>
                </a:cubicBezTo>
                <a:cubicBezTo>
                  <a:pt x="63505" y="58979"/>
                  <a:pt x="60013" y="67303"/>
                  <a:pt x="58171" y="75108"/>
                </a:cubicBezTo>
                <a:cubicBezTo>
                  <a:pt x="57791" y="76543"/>
                  <a:pt x="57727" y="78041"/>
                  <a:pt x="58108" y="79483"/>
                </a:cubicBezTo>
                <a:cubicBezTo>
                  <a:pt x="58425" y="80924"/>
                  <a:pt x="59060" y="82277"/>
                  <a:pt x="60013" y="83420"/>
                </a:cubicBezTo>
                <a:cubicBezTo>
                  <a:pt x="60902" y="84563"/>
                  <a:pt x="62108" y="85471"/>
                  <a:pt x="63442" y="86068"/>
                </a:cubicBezTo>
                <a:cubicBezTo>
                  <a:pt x="64839" y="86665"/>
                  <a:pt x="66299" y="86938"/>
                  <a:pt x="67760" y="86861"/>
                </a:cubicBezTo>
                <a:cubicBezTo>
                  <a:pt x="79380" y="86861"/>
                  <a:pt x="87128" y="72009"/>
                  <a:pt x="87128" y="54470"/>
                </a:cubicBezTo>
                <a:cubicBezTo>
                  <a:pt x="87128" y="41021"/>
                  <a:pt x="78237" y="30950"/>
                  <a:pt x="61791" y="30950"/>
                </a:cubicBezTo>
                <a:cubicBezTo>
                  <a:pt x="57917" y="30797"/>
                  <a:pt x="53980" y="31445"/>
                  <a:pt x="50297" y="32855"/>
                </a:cubicBezTo>
                <a:cubicBezTo>
                  <a:pt x="46614" y="34264"/>
                  <a:pt x="43312" y="36398"/>
                  <a:pt x="40454" y="39141"/>
                </a:cubicBezTo>
                <a:cubicBezTo>
                  <a:pt x="37661" y="41878"/>
                  <a:pt x="35438" y="45167"/>
                  <a:pt x="33914" y="48793"/>
                </a:cubicBezTo>
                <a:cubicBezTo>
                  <a:pt x="32391" y="52419"/>
                  <a:pt x="31629" y="56318"/>
                  <a:pt x="31692" y="60249"/>
                </a:cubicBezTo>
                <a:cubicBezTo>
                  <a:pt x="31501" y="64605"/>
                  <a:pt x="32898" y="68885"/>
                  <a:pt x="35629" y="72288"/>
                </a:cubicBezTo>
                <a:cubicBezTo>
                  <a:pt x="36137" y="72669"/>
                  <a:pt x="36517" y="73203"/>
                  <a:pt x="36708" y="73812"/>
                </a:cubicBezTo>
                <a:cubicBezTo>
                  <a:pt x="36899" y="74428"/>
                  <a:pt x="36899" y="75076"/>
                  <a:pt x="36645" y="75673"/>
                </a:cubicBezTo>
                <a:cubicBezTo>
                  <a:pt x="36391" y="76797"/>
                  <a:pt x="35629" y="79483"/>
                  <a:pt x="35375" y="80467"/>
                </a:cubicBezTo>
                <a:cubicBezTo>
                  <a:pt x="35311" y="80797"/>
                  <a:pt x="35184" y="81115"/>
                  <a:pt x="34993" y="81381"/>
                </a:cubicBezTo>
                <a:cubicBezTo>
                  <a:pt x="34804" y="81654"/>
                  <a:pt x="34486" y="81877"/>
                  <a:pt x="34232" y="82029"/>
                </a:cubicBezTo>
                <a:cubicBezTo>
                  <a:pt x="33914" y="82175"/>
                  <a:pt x="33597" y="82258"/>
                  <a:pt x="33216" y="82251"/>
                </a:cubicBezTo>
                <a:cubicBezTo>
                  <a:pt x="32898" y="82251"/>
                  <a:pt x="32580" y="82169"/>
                  <a:pt x="32263" y="82016"/>
                </a:cubicBezTo>
                <a:cubicBezTo>
                  <a:pt x="23817" y="78632"/>
                  <a:pt x="19817" y="69323"/>
                  <a:pt x="19817" y="58699"/>
                </a:cubicBezTo>
                <a:cubicBezTo>
                  <a:pt x="19817" y="41300"/>
                  <a:pt x="34359" y="20472"/>
                  <a:pt x="63505" y="20472"/>
                </a:cubicBezTo>
                <a:cubicBezTo>
                  <a:pt x="86746" y="20472"/>
                  <a:pt x="102177" y="37439"/>
                  <a:pt x="102177" y="55594"/>
                </a:cubicBezTo>
                <a:cubicBezTo>
                  <a:pt x="102177" y="79483"/>
                  <a:pt x="88842" y="97440"/>
                  <a:pt x="69220" y="97440"/>
                </a:cubicBezTo>
                <a:cubicBezTo>
                  <a:pt x="66236" y="97536"/>
                  <a:pt x="63315" y="96888"/>
                  <a:pt x="60711" y="95555"/>
                </a:cubicBezTo>
                <a:cubicBezTo>
                  <a:pt x="58108" y="94221"/>
                  <a:pt x="55885" y="92253"/>
                  <a:pt x="54171" y="89827"/>
                </a:cubicBezTo>
                <a:cubicBezTo>
                  <a:pt x="54171" y="89827"/>
                  <a:pt x="50679" y="103981"/>
                  <a:pt x="49979" y="106654"/>
                </a:cubicBezTo>
                <a:cubicBezTo>
                  <a:pt x="48519" y="111277"/>
                  <a:pt x="46424" y="115671"/>
                  <a:pt x="43757" y="119678"/>
                </a:cubicBezTo>
                <a:cubicBezTo>
                  <a:pt x="49408" y="121386"/>
                  <a:pt x="55250" y="122244"/>
                  <a:pt x="61155" y="122218"/>
                </a:cubicBezTo>
                <a:cubicBezTo>
                  <a:pt x="69157" y="122225"/>
                  <a:pt x="77094" y="120650"/>
                  <a:pt x="84524" y="117583"/>
                </a:cubicBezTo>
                <a:cubicBezTo>
                  <a:pt x="91954" y="114509"/>
                  <a:pt x="98684" y="110007"/>
                  <a:pt x="104336" y="104330"/>
                </a:cubicBezTo>
                <a:cubicBezTo>
                  <a:pt x="110051" y="98647"/>
                  <a:pt x="114559" y="91910"/>
                  <a:pt x="117607" y="84486"/>
                </a:cubicBezTo>
                <a:cubicBezTo>
                  <a:pt x="120655" y="77070"/>
                  <a:pt x="122242" y="69119"/>
                  <a:pt x="122242" y="61093"/>
                </a:cubicBezTo>
                <a:cubicBezTo>
                  <a:pt x="122180" y="46336"/>
                  <a:pt x="116845" y="32074"/>
                  <a:pt x="107193" y="20955"/>
                </a:cubicBezTo>
                <a:cubicBezTo>
                  <a:pt x="97478" y="9830"/>
                  <a:pt x="84080" y="2591"/>
                  <a:pt x="69474" y="578"/>
                </a:cubicBezTo>
                <a:lnTo>
                  <a:pt x="69411" y="571"/>
                </a:lnTo>
                <a:close/>
              </a:path>
            </a:pathLst>
          </a:custGeom>
          <a:solidFill>
            <a:srgbClr val="FFFFFF"/>
          </a:solidFill>
          <a:ln w="6350" cap="flat">
            <a:no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E64622DC-3135-F792-C018-CF3A736AE0B0}"/>
              </a:ext>
            </a:extLst>
          </p:cNvPr>
          <p:cNvSpPr/>
          <p:nvPr/>
        </p:nvSpPr>
        <p:spPr>
          <a:xfrm>
            <a:off x="11305269" y="660402"/>
            <a:ext cx="219997" cy="219997"/>
          </a:xfrm>
          <a:custGeom>
            <a:avLst/>
            <a:gdLst>
              <a:gd name="connsiteX0" fmla="*/ 219997 w 219997"/>
              <a:gd name="connsiteY0" fmla="*/ 109999 h 219997"/>
              <a:gd name="connsiteX1" fmla="*/ 109998 w 219997"/>
              <a:gd name="connsiteY1" fmla="*/ 219997 h 219997"/>
              <a:gd name="connsiteX2" fmla="*/ -1 w 219997"/>
              <a:gd name="connsiteY2" fmla="*/ 109999 h 219997"/>
              <a:gd name="connsiteX3" fmla="*/ 109998 w 219997"/>
              <a:gd name="connsiteY3" fmla="*/ 0 h 219997"/>
              <a:gd name="connsiteX4" fmla="*/ 219997 w 219997"/>
              <a:gd name="connsiteY4" fmla="*/ 109999 h 21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7" h="219997">
                <a:moveTo>
                  <a:pt x="219997" y="109999"/>
                </a:moveTo>
                <a:cubicBezTo>
                  <a:pt x="219997" y="170749"/>
                  <a:pt x="170749" y="219997"/>
                  <a:pt x="109998" y="219997"/>
                </a:cubicBezTo>
                <a:cubicBezTo>
                  <a:pt x="49248" y="219997"/>
                  <a:pt x="-1" y="170749"/>
                  <a:pt x="-1" y="109999"/>
                </a:cubicBezTo>
                <a:cubicBezTo>
                  <a:pt x="-1" y="49248"/>
                  <a:pt x="49248" y="0"/>
                  <a:pt x="109998" y="0"/>
                </a:cubicBezTo>
                <a:cubicBezTo>
                  <a:pt x="170749" y="0"/>
                  <a:pt x="219997" y="49248"/>
                  <a:pt x="219997" y="109999"/>
                </a:cubicBezTo>
                <a:close/>
              </a:path>
            </a:pathLst>
          </a:custGeom>
          <a:solidFill>
            <a:srgbClr val="ADADAF"/>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E209014B-2860-9716-10CD-D32480049DC4}"/>
              </a:ext>
            </a:extLst>
          </p:cNvPr>
          <p:cNvSpPr/>
          <p:nvPr/>
        </p:nvSpPr>
        <p:spPr>
          <a:xfrm>
            <a:off x="11354117" y="709288"/>
            <a:ext cx="122237" cy="122218"/>
          </a:xfrm>
          <a:custGeom>
            <a:avLst/>
            <a:gdLst>
              <a:gd name="connsiteX0" fmla="*/ 61151 w 122237"/>
              <a:gd name="connsiteY0" fmla="*/ 122218 h 122218"/>
              <a:gd name="connsiteX1" fmla="*/ 0 w 122237"/>
              <a:gd name="connsiteY1" fmla="*/ 61106 h 122218"/>
              <a:gd name="connsiteX2" fmla="*/ 61151 w 122237"/>
              <a:gd name="connsiteY2" fmla="*/ 0 h 122218"/>
              <a:gd name="connsiteX3" fmla="*/ 122238 w 122237"/>
              <a:gd name="connsiteY3" fmla="*/ 61106 h 122218"/>
              <a:gd name="connsiteX4" fmla="*/ 61151 w 122237"/>
              <a:gd name="connsiteY4" fmla="*/ 122218 h 122218"/>
              <a:gd name="connsiteX5" fmla="*/ 54483 w 122237"/>
              <a:gd name="connsiteY5" fmla="*/ 58471 h 122218"/>
              <a:gd name="connsiteX6" fmla="*/ 66675 w 122237"/>
              <a:gd name="connsiteY6" fmla="*/ 48400 h 122218"/>
              <a:gd name="connsiteX7" fmla="*/ 69976 w 122237"/>
              <a:gd name="connsiteY7" fmla="*/ 61004 h 122218"/>
              <a:gd name="connsiteX8" fmla="*/ 69850 w 122237"/>
              <a:gd name="connsiteY8" fmla="*/ 65449 h 122218"/>
              <a:gd name="connsiteX9" fmla="*/ 57785 w 122237"/>
              <a:gd name="connsiteY9" fmla="*/ 69634 h 122218"/>
              <a:gd name="connsiteX10" fmla="*/ 54483 w 122237"/>
              <a:gd name="connsiteY10" fmla="*/ 58471 h 122218"/>
              <a:gd name="connsiteX11" fmla="*/ 77851 w 122237"/>
              <a:gd name="connsiteY11" fmla="*/ 57264 h 122218"/>
              <a:gd name="connsiteX12" fmla="*/ 75438 w 122237"/>
              <a:gd name="connsiteY12" fmla="*/ 48584 h 122218"/>
              <a:gd name="connsiteX13" fmla="*/ 83121 w 122237"/>
              <a:gd name="connsiteY13" fmla="*/ 52851 h 122218"/>
              <a:gd name="connsiteX14" fmla="*/ 84899 w 122237"/>
              <a:gd name="connsiteY14" fmla="*/ 81763 h 122218"/>
              <a:gd name="connsiteX15" fmla="*/ 54165 w 122237"/>
              <a:gd name="connsiteY15" fmla="*/ 91573 h 122218"/>
              <a:gd name="connsiteX16" fmla="*/ 33147 w 122237"/>
              <a:gd name="connsiteY16" fmla="*/ 59087 h 122218"/>
              <a:gd name="connsiteX17" fmla="*/ 50864 w 122237"/>
              <a:gd name="connsiteY17" fmla="*/ 36271 h 122218"/>
              <a:gd name="connsiteX18" fmla="*/ 53403 w 122237"/>
              <a:gd name="connsiteY18" fmla="*/ 30588 h 122218"/>
              <a:gd name="connsiteX19" fmla="*/ 47625 w 122237"/>
              <a:gd name="connsiteY19" fmla="*/ 28492 h 122218"/>
              <a:gd name="connsiteX20" fmla="*/ 25209 w 122237"/>
              <a:gd name="connsiteY20" fmla="*/ 71190 h 122218"/>
              <a:gd name="connsiteX21" fmla="*/ 66039 w 122237"/>
              <a:gd name="connsiteY21" fmla="*/ 100882 h 122218"/>
              <a:gd name="connsiteX22" fmla="*/ 91757 w 122237"/>
              <a:gd name="connsiteY22" fmla="*/ 86544 h 122218"/>
              <a:gd name="connsiteX23" fmla="*/ 88964 w 122237"/>
              <a:gd name="connsiteY23" fmla="*/ 46825 h 122218"/>
              <a:gd name="connsiteX24" fmla="*/ 74358 w 122237"/>
              <a:gd name="connsiteY24" fmla="*/ 39783 h 122218"/>
              <a:gd name="connsiteX25" fmla="*/ 72898 w 122237"/>
              <a:gd name="connsiteY25" fmla="*/ 39135 h 122218"/>
              <a:gd name="connsiteX26" fmla="*/ 71691 w 122237"/>
              <a:gd name="connsiteY26" fmla="*/ 33306 h 122218"/>
              <a:gd name="connsiteX27" fmla="*/ 75628 w 122237"/>
              <a:gd name="connsiteY27" fmla="*/ 29362 h 122218"/>
              <a:gd name="connsiteX28" fmla="*/ 79311 w 122237"/>
              <a:gd name="connsiteY28" fmla="*/ 31198 h 122218"/>
              <a:gd name="connsiteX29" fmla="*/ 85344 w 122237"/>
              <a:gd name="connsiteY29" fmla="*/ 31572 h 122218"/>
              <a:gd name="connsiteX30" fmla="*/ 85471 w 122237"/>
              <a:gd name="connsiteY30" fmla="*/ 25413 h 122218"/>
              <a:gd name="connsiteX31" fmla="*/ 70612 w 122237"/>
              <a:gd name="connsiteY31" fmla="*/ 22219 h 122218"/>
              <a:gd name="connsiteX32" fmla="*/ 63309 w 122237"/>
              <a:gd name="connsiteY32" fmla="*/ 35008 h 122218"/>
              <a:gd name="connsiteX33" fmla="*/ 64326 w 122237"/>
              <a:gd name="connsiteY33" fmla="*/ 40151 h 122218"/>
              <a:gd name="connsiteX34" fmla="*/ 62738 w 122237"/>
              <a:gd name="connsiteY34" fmla="*/ 40596 h 122218"/>
              <a:gd name="connsiteX35" fmla="*/ 49911 w 122237"/>
              <a:gd name="connsiteY35" fmla="*/ 49238 h 122218"/>
              <a:gd name="connsiteX36" fmla="*/ 49657 w 122237"/>
              <a:gd name="connsiteY36" fmla="*/ 73355 h 122218"/>
              <a:gd name="connsiteX37" fmla="*/ 77279 w 122237"/>
              <a:gd name="connsiteY37" fmla="*/ 69882 h 122218"/>
              <a:gd name="connsiteX38" fmla="*/ 77851 w 122237"/>
              <a:gd name="connsiteY38" fmla="*/ 57264 h 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2237" h="122218">
                <a:moveTo>
                  <a:pt x="61151" y="122218"/>
                </a:moveTo>
                <a:cubicBezTo>
                  <a:pt x="27368" y="122218"/>
                  <a:pt x="0" y="94863"/>
                  <a:pt x="0" y="61106"/>
                </a:cubicBezTo>
                <a:cubicBezTo>
                  <a:pt x="0" y="27356"/>
                  <a:pt x="27368" y="0"/>
                  <a:pt x="61151" y="0"/>
                </a:cubicBezTo>
                <a:cubicBezTo>
                  <a:pt x="94869" y="0"/>
                  <a:pt x="122238" y="27356"/>
                  <a:pt x="122238" y="61106"/>
                </a:cubicBezTo>
                <a:cubicBezTo>
                  <a:pt x="122238" y="94863"/>
                  <a:pt x="94869" y="122218"/>
                  <a:pt x="61151" y="122218"/>
                </a:cubicBezTo>
                <a:close/>
                <a:moveTo>
                  <a:pt x="54483" y="58471"/>
                </a:moveTo>
                <a:cubicBezTo>
                  <a:pt x="55943" y="53334"/>
                  <a:pt x="61087" y="49054"/>
                  <a:pt x="66675" y="48400"/>
                </a:cubicBezTo>
                <a:cubicBezTo>
                  <a:pt x="67818" y="52642"/>
                  <a:pt x="69024" y="56788"/>
                  <a:pt x="69976" y="61004"/>
                </a:cubicBezTo>
                <a:cubicBezTo>
                  <a:pt x="70294" y="62408"/>
                  <a:pt x="70231" y="64027"/>
                  <a:pt x="69850" y="65449"/>
                </a:cubicBezTo>
                <a:cubicBezTo>
                  <a:pt x="68580" y="70898"/>
                  <a:pt x="62230" y="73038"/>
                  <a:pt x="57785" y="69634"/>
                </a:cubicBezTo>
                <a:cubicBezTo>
                  <a:pt x="54546" y="67158"/>
                  <a:pt x="53276" y="62789"/>
                  <a:pt x="54483" y="58471"/>
                </a:cubicBezTo>
                <a:close/>
                <a:moveTo>
                  <a:pt x="77851" y="57264"/>
                </a:moveTo>
                <a:cubicBezTo>
                  <a:pt x="77088" y="54426"/>
                  <a:pt x="76264" y="51600"/>
                  <a:pt x="75438" y="48584"/>
                </a:cubicBezTo>
                <a:cubicBezTo>
                  <a:pt x="78486" y="49384"/>
                  <a:pt x="80963" y="50787"/>
                  <a:pt x="83121" y="52851"/>
                </a:cubicBezTo>
                <a:cubicBezTo>
                  <a:pt x="90741" y="60312"/>
                  <a:pt x="91567" y="73019"/>
                  <a:pt x="84899" y="81763"/>
                </a:cubicBezTo>
                <a:cubicBezTo>
                  <a:pt x="77977" y="90869"/>
                  <a:pt x="65595" y="94806"/>
                  <a:pt x="54165" y="91573"/>
                </a:cubicBezTo>
                <a:cubicBezTo>
                  <a:pt x="40068" y="87598"/>
                  <a:pt x="30861" y="73533"/>
                  <a:pt x="33147" y="59087"/>
                </a:cubicBezTo>
                <a:cubicBezTo>
                  <a:pt x="34798" y="48279"/>
                  <a:pt x="40894" y="40729"/>
                  <a:pt x="50864" y="36271"/>
                </a:cubicBezTo>
                <a:cubicBezTo>
                  <a:pt x="53339" y="35160"/>
                  <a:pt x="54419" y="32849"/>
                  <a:pt x="53403" y="30588"/>
                </a:cubicBezTo>
                <a:cubicBezTo>
                  <a:pt x="52451" y="28365"/>
                  <a:pt x="50101" y="27508"/>
                  <a:pt x="47625" y="28492"/>
                </a:cubicBezTo>
                <a:cubicBezTo>
                  <a:pt x="31051" y="35147"/>
                  <a:pt x="21272" y="53759"/>
                  <a:pt x="25209" y="71190"/>
                </a:cubicBezTo>
                <a:cubicBezTo>
                  <a:pt x="29590" y="90246"/>
                  <a:pt x="46609" y="102743"/>
                  <a:pt x="66039" y="100882"/>
                </a:cubicBezTo>
                <a:cubicBezTo>
                  <a:pt x="76581" y="99879"/>
                  <a:pt x="85344" y="95091"/>
                  <a:pt x="91757" y="86544"/>
                </a:cubicBezTo>
                <a:cubicBezTo>
                  <a:pt x="100964" y="74308"/>
                  <a:pt x="99695" y="57315"/>
                  <a:pt x="88964" y="46825"/>
                </a:cubicBezTo>
                <a:cubicBezTo>
                  <a:pt x="84899" y="42856"/>
                  <a:pt x="79946" y="40608"/>
                  <a:pt x="74358" y="39783"/>
                </a:cubicBezTo>
                <a:cubicBezTo>
                  <a:pt x="73851" y="39700"/>
                  <a:pt x="73025" y="39465"/>
                  <a:pt x="72898" y="39135"/>
                </a:cubicBezTo>
                <a:cubicBezTo>
                  <a:pt x="72389" y="37217"/>
                  <a:pt x="71818" y="35274"/>
                  <a:pt x="71691" y="33306"/>
                </a:cubicBezTo>
                <a:cubicBezTo>
                  <a:pt x="71501" y="31121"/>
                  <a:pt x="73469" y="29394"/>
                  <a:pt x="75628" y="29362"/>
                </a:cubicBezTo>
                <a:cubicBezTo>
                  <a:pt x="77215" y="29343"/>
                  <a:pt x="78295" y="30156"/>
                  <a:pt x="79311" y="31198"/>
                </a:cubicBezTo>
                <a:cubicBezTo>
                  <a:pt x="81152" y="33026"/>
                  <a:pt x="83629" y="33160"/>
                  <a:pt x="85344" y="31572"/>
                </a:cubicBezTo>
                <a:cubicBezTo>
                  <a:pt x="87122" y="29959"/>
                  <a:pt x="87185" y="27432"/>
                  <a:pt x="85471" y="25413"/>
                </a:cubicBezTo>
                <a:cubicBezTo>
                  <a:pt x="82042" y="21304"/>
                  <a:pt x="75755" y="19971"/>
                  <a:pt x="70612" y="22219"/>
                </a:cubicBezTo>
                <a:cubicBezTo>
                  <a:pt x="65468" y="24479"/>
                  <a:pt x="62547" y="29470"/>
                  <a:pt x="63309" y="35008"/>
                </a:cubicBezTo>
                <a:cubicBezTo>
                  <a:pt x="63500" y="36722"/>
                  <a:pt x="63944" y="38411"/>
                  <a:pt x="64326" y="40151"/>
                </a:cubicBezTo>
                <a:lnTo>
                  <a:pt x="62738" y="40596"/>
                </a:lnTo>
                <a:cubicBezTo>
                  <a:pt x="57467" y="42062"/>
                  <a:pt x="53213" y="44895"/>
                  <a:pt x="49911" y="49238"/>
                </a:cubicBezTo>
                <a:cubicBezTo>
                  <a:pt x="44259" y="56693"/>
                  <a:pt x="44196" y="66516"/>
                  <a:pt x="49657" y="73355"/>
                </a:cubicBezTo>
                <a:cubicBezTo>
                  <a:pt x="57467" y="83096"/>
                  <a:pt x="72580" y="81204"/>
                  <a:pt x="77279" y="69882"/>
                </a:cubicBezTo>
                <a:cubicBezTo>
                  <a:pt x="79057" y="65754"/>
                  <a:pt x="78994" y="61525"/>
                  <a:pt x="77851" y="57264"/>
                </a:cubicBezTo>
                <a:close/>
              </a:path>
            </a:pathLst>
          </a:custGeom>
          <a:solidFill>
            <a:srgbClr val="FFFFFF"/>
          </a:soli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45A45EB9-FE93-AF2C-4F70-DB2B286CD27B}"/>
              </a:ext>
            </a:extLst>
          </p:cNvPr>
          <p:cNvSpPr/>
          <p:nvPr/>
        </p:nvSpPr>
        <p:spPr>
          <a:xfrm>
            <a:off x="2908301" y="4400551"/>
            <a:ext cx="90915" cy="90915"/>
          </a:xfrm>
          <a:custGeom>
            <a:avLst/>
            <a:gdLst>
              <a:gd name="connsiteX0" fmla="*/ 90916 w 90915"/>
              <a:gd name="connsiteY0" fmla="*/ 45458 h 90915"/>
              <a:gd name="connsiteX1" fmla="*/ 45458 w 90915"/>
              <a:gd name="connsiteY1" fmla="*/ 90916 h 90915"/>
              <a:gd name="connsiteX2" fmla="*/ 0 w 90915"/>
              <a:gd name="connsiteY2" fmla="*/ 45458 h 90915"/>
              <a:gd name="connsiteX3" fmla="*/ 45458 w 90915"/>
              <a:gd name="connsiteY3" fmla="*/ 0 h 90915"/>
              <a:gd name="connsiteX4" fmla="*/ 90916 w 90915"/>
              <a:gd name="connsiteY4" fmla="*/ 45458 h 9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15" h="90915">
                <a:moveTo>
                  <a:pt x="90916" y="45458"/>
                </a:moveTo>
                <a:cubicBezTo>
                  <a:pt x="90916" y="70564"/>
                  <a:pt x="70564" y="90916"/>
                  <a:pt x="45458" y="90916"/>
                </a:cubicBezTo>
                <a:cubicBezTo>
                  <a:pt x="20352" y="90916"/>
                  <a:pt x="0" y="70564"/>
                  <a:pt x="0" y="45458"/>
                </a:cubicBezTo>
                <a:cubicBezTo>
                  <a:pt x="0" y="20352"/>
                  <a:pt x="20352" y="0"/>
                  <a:pt x="45458" y="0"/>
                </a:cubicBezTo>
                <a:cubicBezTo>
                  <a:pt x="70564" y="0"/>
                  <a:pt x="90916" y="20352"/>
                  <a:pt x="90916" y="45458"/>
                </a:cubicBezTo>
                <a:close/>
              </a:path>
            </a:pathLst>
          </a:custGeom>
          <a:noFill/>
          <a:ln w="31750" cap="flat">
            <a:solidFill>
              <a:srgbClr val="055CF9"/>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ED88414F-BFF8-6C3D-9E15-1716F6851AAB}"/>
              </a:ext>
            </a:extLst>
          </p:cNvPr>
          <p:cNvSpPr/>
          <p:nvPr/>
        </p:nvSpPr>
        <p:spPr>
          <a:xfrm>
            <a:off x="1587500" y="4686300"/>
            <a:ext cx="1936750" cy="501650"/>
          </a:xfrm>
          <a:custGeom>
            <a:avLst/>
            <a:gdLst>
              <a:gd name="connsiteX0" fmla="*/ 0 w 1936750"/>
              <a:gd name="connsiteY0" fmla="*/ 0 h 501650"/>
              <a:gd name="connsiteX1" fmla="*/ 1936750 w 1936750"/>
              <a:gd name="connsiteY1" fmla="*/ 0 h 501650"/>
              <a:gd name="connsiteX2" fmla="*/ 1936750 w 1936750"/>
              <a:gd name="connsiteY2" fmla="*/ 501650 h 501650"/>
              <a:gd name="connsiteX3" fmla="*/ 0 w 1936750"/>
              <a:gd name="connsiteY3" fmla="*/ 501650 h 501650"/>
            </a:gdLst>
            <a:ahLst/>
            <a:cxnLst>
              <a:cxn ang="0">
                <a:pos x="connsiteX0" y="connsiteY0"/>
              </a:cxn>
              <a:cxn ang="0">
                <a:pos x="connsiteX1" y="connsiteY1"/>
              </a:cxn>
              <a:cxn ang="0">
                <a:pos x="connsiteX2" y="connsiteY2"/>
              </a:cxn>
              <a:cxn ang="0">
                <a:pos x="connsiteX3" y="connsiteY3"/>
              </a:cxn>
            </a:cxnLst>
            <a:rect l="l" t="t" r="r" b="b"/>
            <a:pathLst>
              <a:path w="1936750" h="501650">
                <a:moveTo>
                  <a:pt x="0" y="0"/>
                </a:moveTo>
                <a:lnTo>
                  <a:pt x="1936750" y="0"/>
                </a:lnTo>
                <a:lnTo>
                  <a:pt x="1936750" y="501650"/>
                </a:lnTo>
                <a:lnTo>
                  <a:pt x="0" y="501650"/>
                </a:lnTo>
                <a:close/>
              </a:path>
            </a:pathLst>
          </a:custGeom>
          <a:solidFill>
            <a:srgbClr val="055CF9"/>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6EDFFD80-523A-B14B-F7DF-D06AFA625D65}"/>
              </a:ext>
            </a:extLst>
          </p:cNvPr>
          <p:cNvSpPr/>
          <p:nvPr/>
        </p:nvSpPr>
        <p:spPr>
          <a:xfrm>
            <a:off x="3256895" y="4948916"/>
            <a:ext cx="117475" cy="6350"/>
          </a:xfrm>
          <a:custGeom>
            <a:avLst/>
            <a:gdLst>
              <a:gd name="connsiteX0" fmla="*/ 0 w 117475"/>
              <a:gd name="connsiteY0" fmla="*/ 0 h 6350"/>
              <a:gd name="connsiteX1" fmla="*/ 117475 w 117475"/>
              <a:gd name="connsiteY1" fmla="*/ 0 h 6350"/>
            </a:gdLst>
            <a:ahLst/>
            <a:cxnLst>
              <a:cxn ang="0">
                <a:pos x="connsiteX0" y="connsiteY0"/>
              </a:cxn>
              <a:cxn ang="0">
                <a:pos x="connsiteX1" y="connsiteY1"/>
              </a:cxn>
            </a:cxnLst>
            <a:rect l="l" t="t" r="r" b="b"/>
            <a:pathLst>
              <a:path w="117475" h="6350">
                <a:moveTo>
                  <a:pt x="0" y="0"/>
                </a:moveTo>
                <a:lnTo>
                  <a:pt x="117475" y="0"/>
                </a:lnTo>
              </a:path>
            </a:pathLst>
          </a:custGeom>
          <a:noFill/>
          <a:ln w="6350" cap="flat">
            <a:solidFill>
              <a:srgbClr val="FFFFFF"/>
            </a:solid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34830700-2CA5-A51D-510D-8123DF9AACB1}"/>
              </a:ext>
            </a:extLst>
          </p:cNvPr>
          <p:cNvSpPr/>
          <p:nvPr/>
        </p:nvSpPr>
        <p:spPr>
          <a:xfrm>
            <a:off x="3343300" y="4916487"/>
            <a:ext cx="32429" cy="64858"/>
          </a:xfrm>
          <a:custGeom>
            <a:avLst/>
            <a:gdLst>
              <a:gd name="connsiteX0" fmla="*/ 0 w 32429"/>
              <a:gd name="connsiteY0" fmla="*/ 0 h 64858"/>
              <a:gd name="connsiteX1" fmla="*/ 32429 w 32429"/>
              <a:gd name="connsiteY1" fmla="*/ 32429 h 64858"/>
              <a:gd name="connsiteX2" fmla="*/ 0 w 32429"/>
              <a:gd name="connsiteY2" fmla="*/ 64859 h 64858"/>
            </a:gdLst>
            <a:ahLst/>
            <a:cxnLst>
              <a:cxn ang="0">
                <a:pos x="connsiteX0" y="connsiteY0"/>
              </a:cxn>
              <a:cxn ang="0">
                <a:pos x="connsiteX1" y="connsiteY1"/>
              </a:cxn>
              <a:cxn ang="0">
                <a:pos x="connsiteX2" y="connsiteY2"/>
              </a:cxn>
            </a:cxnLst>
            <a:rect l="l" t="t" r="r" b="b"/>
            <a:pathLst>
              <a:path w="32429" h="64858">
                <a:moveTo>
                  <a:pt x="0" y="0"/>
                </a:moveTo>
                <a:lnTo>
                  <a:pt x="32429" y="32429"/>
                </a:lnTo>
                <a:lnTo>
                  <a:pt x="0" y="64859"/>
                </a:lnTo>
              </a:path>
            </a:pathLst>
          </a:custGeom>
          <a:noFill/>
          <a:ln w="6350" cap="flat">
            <a:solidFill>
              <a:srgbClr val="FFFFFF"/>
            </a:soli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8F3CB5E8-F5D8-9CA4-506A-B146E3E45F63}"/>
              </a:ext>
            </a:extLst>
          </p:cNvPr>
          <p:cNvSpPr/>
          <p:nvPr/>
        </p:nvSpPr>
        <p:spPr>
          <a:xfrm>
            <a:off x="5816600" y="1320800"/>
            <a:ext cx="5321300" cy="1797050"/>
          </a:xfrm>
          <a:custGeom>
            <a:avLst/>
            <a:gdLst>
              <a:gd name="connsiteX0" fmla="*/ 0 w 5321300"/>
              <a:gd name="connsiteY0" fmla="*/ 0 h 1797050"/>
              <a:gd name="connsiteX1" fmla="*/ 5321300 w 5321300"/>
              <a:gd name="connsiteY1" fmla="*/ 0 h 1797050"/>
              <a:gd name="connsiteX2" fmla="*/ 5321300 w 5321300"/>
              <a:gd name="connsiteY2" fmla="*/ 1797050 h 1797050"/>
              <a:gd name="connsiteX3" fmla="*/ 0 w 5321300"/>
              <a:gd name="connsiteY3" fmla="*/ 1797050 h 1797050"/>
            </a:gdLst>
            <a:ahLst/>
            <a:cxnLst>
              <a:cxn ang="0">
                <a:pos x="connsiteX0" y="connsiteY0"/>
              </a:cxn>
              <a:cxn ang="0">
                <a:pos x="connsiteX1" y="connsiteY1"/>
              </a:cxn>
              <a:cxn ang="0">
                <a:pos x="connsiteX2" y="connsiteY2"/>
              </a:cxn>
              <a:cxn ang="0">
                <a:pos x="connsiteX3" y="connsiteY3"/>
              </a:cxn>
            </a:cxnLst>
            <a:rect l="l" t="t" r="r" b="b"/>
            <a:pathLst>
              <a:path w="5321300" h="1797050">
                <a:moveTo>
                  <a:pt x="0" y="0"/>
                </a:moveTo>
                <a:lnTo>
                  <a:pt x="5321300" y="0"/>
                </a:lnTo>
                <a:lnTo>
                  <a:pt x="5321300" y="1797050"/>
                </a:lnTo>
                <a:lnTo>
                  <a:pt x="0" y="1797050"/>
                </a:lnTo>
                <a:close/>
              </a:path>
            </a:pathLst>
          </a:custGeom>
          <a:solidFill>
            <a:srgbClr val="F4F5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AA5E0BAA-D9E7-15BD-0C3B-33FE234AB18A}"/>
              </a:ext>
            </a:extLst>
          </p:cNvPr>
          <p:cNvSpPr/>
          <p:nvPr/>
        </p:nvSpPr>
        <p:spPr>
          <a:xfrm>
            <a:off x="5816600" y="4286250"/>
            <a:ext cx="5321300" cy="1797050"/>
          </a:xfrm>
          <a:custGeom>
            <a:avLst/>
            <a:gdLst>
              <a:gd name="connsiteX0" fmla="*/ 0 w 5321300"/>
              <a:gd name="connsiteY0" fmla="*/ 0 h 1797050"/>
              <a:gd name="connsiteX1" fmla="*/ 5321300 w 5321300"/>
              <a:gd name="connsiteY1" fmla="*/ 0 h 1797050"/>
              <a:gd name="connsiteX2" fmla="*/ 5321300 w 5321300"/>
              <a:gd name="connsiteY2" fmla="*/ 1797050 h 1797050"/>
              <a:gd name="connsiteX3" fmla="*/ 0 w 5321300"/>
              <a:gd name="connsiteY3" fmla="*/ 1797050 h 1797050"/>
            </a:gdLst>
            <a:ahLst/>
            <a:cxnLst>
              <a:cxn ang="0">
                <a:pos x="connsiteX0" y="connsiteY0"/>
              </a:cxn>
              <a:cxn ang="0">
                <a:pos x="connsiteX1" y="connsiteY1"/>
              </a:cxn>
              <a:cxn ang="0">
                <a:pos x="connsiteX2" y="connsiteY2"/>
              </a:cxn>
              <a:cxn ang="0">
                <a:pos x="connsiteX3" y="connsiteY3"/>
              </a:cxn>
            </a:cxnLst>
            <a:rect l="l" t="t" r="r" b="b"/>
            <a:pathLst>
              <a:path w="5321300" h="1797050">
                <a:moveTo>
                  <a:pt x="0" y="0"/>
                </a:moveTo>
                <a:lnTo>
                  <a:pt x="5321300" y="0"/>
                </a:lnTo>
                <a:lnTo>
                  <a:pt x="5321300" y="1797050"/>
                </a:lnTo>
                <a:lnTo>
                  <a:pt x="0" y="1797050"/>
                </a:lnTo>
                <a:close/>
              </a:path>
            </a:pathLst>
          </a:custGeom>
          <a:solidFill>
            <a:srgbClr val="F4F5F9"/>
          </a:solidFill>
          <a:ln w="6350" cap="flat">
            <a:no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69EEB3FD-72FA-1665-2C86-2D0A605D356B}"/>
              </a:ext>
            </a:extLst>
          </p:cNvPr>
          <p:cNvSpPr/>
          <p:nvPr/>
        </p:nvSpPr>
        <p:spPr>
          <a:xfrm>
            <a:off x="5626100" y="3117850"/>
            <a:ext cx="5721350" cy="1308100"/>
          </a:xfrm>
          <a:custGeom>
            <a:avLst/>
            <a:gdLst>
              <a:gd name="connsiteX0" fmla="*/ 0 w 5721350"/>
              <a:gd name="connsiteY0" fmla="*/ 0 h 1308100"/>
              <a:gd name="connsiteX1" fmla="*/ 5721350 w 5721350"/>
              <a:gd name="connsiteY1" fmla="*/ 0 h 1308100"/>
              <a:gd name="connsiteX2" fmla="*/ 5721350 w 5721350"/>
              <a:gd name="connsiteY2" fmla="*/ 1308100 h 1308100"/>
              <a:gd name="connsiteX3" fmla="*/ 0 w 5721350"/>
              <a:gd name="connsiteY3" fmla="*/ 1308100 h 1308100"/>
            </a:gdLst>
            <a:ahLst/>
            <a:cxnLst>
              <a:cxn ang="0">
                <a:pos x="connsiteX0" y="connsiteY0"/>
              </a:cxn>
              <a:cxn ang="0">
                <a:pos x="connsiteX1" y="connsiteY1"/>
              </a:cxn>
              <a:cxn ang="0">
                <a:pos x="connsiteX2" y="connsiteY2"/>
              </a:cxn>
              <a:cxn ang="0">
                <a:pos x="connsiteX3" y="connsiteY3"/>
              </a:cxn>
            </a:cxnLst>
            <a:rect l="l" t="t" r="r" b="b"/>
            <a:pathLst>
              <a:path w="5721350" h="1308100">
                <a:moveTo>
                  <a:pt x="0" y="0"/>
                </a:moveTo>
                <a:lnTo>
                  <a:pt x="5721350" y="0"/>
                </a:lnTo>
                <a:lnTo>
                  <a:pt x="5721350" y="1308100"/>
                </a:lnTo>
                <a:lnTo>
                  <a:pt x="0" y="1308100"/>
                </a:lnTo>
                <a:close/>
              </a:path>
            </a:pathLst>
          </a:custGeom>
          <a:solidFill>
            <a:srgbClr val="055CF9"/>
          </a:solidFill>
          <a:ln w="6350" cap="flat">
            <a:noFill/>
            <a:prstDash val="solid"/>
            <a:miter/>
          </a:ln>
          <a:effectLst>
            <a:outerShdw blurRad="355600" dist="254000" dir="5400000" sx="97000" sy="97000" algn="t" rotWithShape="0">
              <a:srgbClr val="055CF9">
                <a:alpha val="20000"/>
              </a:srgbClr>
            </a:outerShdw>
          </a:effectLst>
        </p:spPr>
        <p:txBody>
          <a:bodyPr rtlCol="0" anchor="ctr"/>
          <a:lstStyle/>
          <a:p>
            <a:endParaRPr lang="en-US"/>
          </a:p>
        </p:txBody>
      </p:sp>
      <p:grpSp>
        <p:nvGrpSpPr>
          <p:cNvPr id="37" name="图形 2">
            <a:extLst>
              <a:ext uri="{FF2B5EF4-FFF2-40B4-BE49-F238E27FC236}">
                <a16:creationId xmlns:a16="http://schemas.microsoft.com/office/drawing/2014/main" id="{7B3E6F70-C44F-1141-33C6-867E260352A4}"/>
              </a:ext>
            </a:extLst>
          </p:cNvPr>
          <p:cNvGrpSpPr/>
          <p:nvPr/>
        </p:nvGrpSpPr>
        <p:grpSpPr>
          <a:xfrm>
            <a:off x="5422900" y="2959100"/>
            <a:ext cx="6594919" cy="1504950"/>
            <a:chOff x="5422900" y="2959100"/>
            <a:chExt cx="6594919" cy="1504950"/>
          </a:xfrm>
          <a:solidFill>
            <a:srgbClr val="FFFFFF"/>
          </a:solidFill>
        </p:grpSpPr>
        <p:sp>
          <p:nvSpPr>
            <p:cNvPr id="38" name="任意多边形: 形状 37">
              <a:extLst>
                <a:ext uri="{FF2B5EF4-FFF2-40B4-BE49-F238E27FC236}">
                  <a16:creationId xmlns:a16="http://schemas.microsoft.com/office/drawing/2014/main" id="{6DE01A16-390F-9F29-E20E-39049D06A3BB}"/>
                </a:ext>
              </a:extLst>
            </p:cNvPr>
            <p:cNvSpPr/>
            <p:nvPr/>
          </p:nvSpPr>
          <p:spPr>
            <a:xfrm>
              <a:off x="5422900" y="3026327"/>
              <a:ext cx="3190493" cy="573451"/>
            </a:xfrm>
            <a:custGeom>
              <a:avLst/>
              <a:gdLst>
                <a:gd name="connsiteX0" fmla="*/ 1543431 w 3190493"/>
                <a:gd name="connsiteY0" fmla="*/ 495795 h 573451"/>
                <a:gd name="connsiteX1" fmla="*/ 0 w 3190493"/>
                <a:gd name="connsiteY1" fmla="*/ 560222 h 573451"/>
                <a:gd name="connsiteX2" fmla="*/ 0 w 3190493"/>
                <a:gd name="connsiteY2" fmla="*/ 61627 h 573451"/>
                <a:gd name="connsiteX3" fmla="*/ 3183636 w 3190493"/>
                <a:gd name="connsiteY3" fmla="*/ 133 h 573451"/>
                <a:gd name="connsiteX4" fmla="*/ 3190494 w 3190493"/>
                <a:gd name="connsiteY4" fmla="*/ 0 h 573451"/>
                <a:gd name="connsiteX5" fmla="*/ 3183636 w 3190493"/>
                <a:gd name="connsiteY5" fmla="*/ 133 h 573451"/>
                <a:gd name="connsiteX6" fmla="*/ 1543431 w 3190493"/>
                <a:gd name="connsiteY6" fmla="*/ 495795 h 57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493" h="573451">
                  <a:moveTo>
                    <a:pt x="1543431" y="495795"/>
                  </a:moveTo>
                  <a:cubicBezTo>
                    <a:pt x="1151255" y="592157"/>
                    <a:pt x="351072" y="578898"/>
                    <a:pt x="0" y="560222"/>
                  </a:cubicBezTo>
                  <a:lnTo>
                    <a:pt x="0" y="61627"/>
                  </a:lnTo>
                  <a:lnTo>
                    <a:pt x="3183636" y="133"/>
                  </a:lnTo>
                  <a:cubicBezTo>
                    <a:pt x="3185986" y="44"/>
                    <a:pt x="3188271" y="0"/>
                    <a:pt x="3190494" y="0"/>
                  </a:cubicBezTo>
                  <a:lnTo>
                    <a:pt x="3183636" y="133"/>
                  </a:lnTo>
                  <a:cubicBezTo>
                    <a:pt x="2968117" y="8122"/>
                    <a:pt x="2028254" y="376657"/>
                    <a:pt x="1543431" y="495795"/>
                  </a:cubicBezTo>
                  <a:close/>
                </a:path>
              </a:pathLst>
            </a:custGeom>
            <a:gradFill>
              <a:gsLst>
                <a:gs pos="0">
                  <a:schemeClr val="bg1">
                    <a:alpha val="0"/>
                  </a:schemeClr>
                </a:gs>
                <a:gs pos="100000">
                  <a:schemeClr val="bg1">
                    <a:alpha val="40000"/>
                  </a:schemeClr>
                </a:gs>
              </a:gsLst>
              <a:lin ang="0" scaled="0"/>
            </a:gra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A1112FFA-01DE-309B-C7CB-DE1EC45623FB}"/>
                </a:ext>
              </a:extLst>
            </p:cNvPr>
            <p:cNvSpPr/>
            <p:nvPr/>
          </p:nvSpPr>
          <p:spPr>
            <a:xfrm>
              <a:off x="7280020" y="3874966"/>
              <a:ext cx="4737798" cy="589083"/>
            </a:xfrm>
            <a:custGeom>
              <a:avLst/>
              <a:gdLst>
                <a:gd name="connsiteX0" fmla="*/ 1492822 w 4737798"/>
                <a:gd name="connsiteY0" fmla="*/ 0 h 589083"/>
                <a:gd name="connsiteX1" fmla="*/ 0 w 4737798"/>
                <a:gd name="connsiteY1" fmla="*/ 589083 h 589083"/>
                <a:gd name="connsiteX2" fmla="*/ 4737799 w 4737798"/>
                <a:gd name="connsiteY2" fmla="*/ 563912 h 589083"/>
                <a:gd name="connsiteX3" fmla="*/ 1492822 w 4737798"/>
                <a:gd name="connsiteY3" fmla="*/ 0 h 589083"/>
              </a:gdLst>
              <a:ahLst/>
              <a:cxnLst>
                <a:cxn ang="0">
                  <a:pos x="connsiteX0" y="connsiteY0"/>
                </a:cxn>
                <a:cxn ang="0">
                  <a:pos x="connsiteX1" y="connsiteY1"/>
                </a:cxn>
                <a:cxn ang="0">
                  <a:pos x="connsiteX2" y="connsiteY2"/>
                </a:cxn>
                <a:cxn ang="0">
                  <a:pos x="connsiteX3" y="connsiteY3"/>
                </a:cxn>
              </a:cxnLst>
              <a:rect l="l" t="t" r="r" b="b"/>
              <a:pathLst>
                <a:path w="4737798" h="589083">
                  <a:moveTo>
                    <a:pt x="1492822" y="0"/>
                  </a:moveTo>
                  <a:cubicBezTo>
                    <a:pt x="789940" y="0"/>
                    <a:pt x="204724" y="392722"/>
                    <a:pt x="0" y="589083"/>
                  </a:cubicBezTo>
                  <a:lnTo>
                    <a:pt x="4737799" y="563912"/>
                  </a:lnTo>
                  <a:cubicBezTo>
                    <a:pt x="3136710" y="566426"/>
                    <a:pt x="2371408" y="0"/>
                    <a:pt x="1492822" y="0"/>
                  </a:cubicBezTo>
                  <a:close/>
                </a:path>
              </a:pathLst>
            </a:custGeom>
            <a:gradFill>
              <a:gsLst>
                <a:gs pos="3000">
                  <a:schemeClr val="bg1">
                    <a:alpha val="0"/>
                  </a:schemeClr>
                </a:gs>
                <a:gs pos="100000">
                  <a:schemeClr val="bg1">
                    <a:alpha val="0"/>
                  </a:schemeClr>
                </a:gs>
                <a:gs pos="55000">
                  <a:schemeClr val="bg1">
                    <a:alpha val="21000"/>
                  </a:schemeClr>
                </a:gs>
              </a:gsLst>
              <a:lin ang="0" scaled="0"/>
            </a:gra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65A006D4-CDC6-36A6-CAA2-4E0C6B09EFE8}"/>
                </a:ext>
              </a:extLst>
            </p:cNvPr>
            <p:cNvSpPr/>
            <p:nvPr/>
          </p:nvSpPr>
          <p:spPr>
            <a:xfrm>
              <a:off x="7086790" y="2959100"/>
              <a:ext cx="2602229" cy="593839"/>
            </a:xfrm>
            <a:custGeom>
              <a:avLst/>
              <a:gdLst>
                <a:gd name="connsiteX0" fmla="*/ 1050417 w 2602229"/>
                <a:gd name="connsiteY0" fmla="*/ 473386 h 593839"/>
                <a:gd name="connsiteX1" fmla="*/ 0 w 2602229"/>
                <a:gd name="connsiteY1" fmla="*/ 593839 h 593839"/>
                <a:gd name="connsiteX2" fmla="*/ 215646 w 2602229"/>
                <a:gd name="connsiteY2" fmla="*/ 0 h 593839"/>
                <a:gd name="connsiteX3" fmla="*/ 2602230 w 2602229"/>
                <a:gd name="connsiteY3" fmla="*/ 128854 h 593839"/>
                <a:gd name="connsiteX4" fmla="*/ 2128838 w 2602229"/>
                <a:gd name="connsiteY4" fmla="*/ 593839 h 593839"/>
                <a:gd name="connsiteX5" fmla="*/ 1050417 w 2602229"/>
                <a:gd name="connsiteY5" fmla="*/ 473386 h 59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2229" h="593839">
                  <a:moveTo>
                    <a:pt x="1050417" y="473386"/>
                  </a:moveTo>
                  <a:cubicBezTo>
                    <a:pt x="575310" y="455460"/>
                    <a:pt x="152146" y="546214"/>
                    <a:pt x="0" y="593839"/>
                  </a:cubicBezTo>
                  <a:lnTo>
                    <a:pt x="215646" y="0"/>
                  </a:lnTo>
                  <a:lnTo>
                    <a:pt x="2602230" y="128854"/>
                  </a:lnTo>
                  <a:lnTo>
                    <a:pt x="2128838" y="593839"/>
                  </a:lnTo>
                  <a:cubicBezTo>
                    <a:pt x="1967293" y="561156"/>
                    <a:pt x="1525460" y="491318"/>
                    <a:pt x="1050417" y="473386"/>
                  </a:cubicBezTo>
                  <a:close/>
                </a:path>
              </a:pathLst>
            </a:custGeom>
            <a:gradFill>
              <a:gsLst>
                <a:gs pos="6000">
                  <a:schemeClr val="bg1">
                    <a:alpha val="0"/>
                  </a:schemeClr>
                </a:gs>
                <a:gs pos="86000">
                  <a:schemeClr val="bg1">
                    <a:alpha val="0"/>
                  </a:schemeClr>
                </a:gs>
                <a:gs pos="50000">
                  <a:schemeClr val="bg1">
                    <a:alpha val="21000"/>
                  </a:schemeClr>
                </a:gs>
              </a:gsLst>
              <a:lin ang="0" scaled="0"/>
            </a:gradFill>
            <a:ln w="6350" cap="flat">
              <a:noFill/>
              <a:prstDash val="solid"/>
              <a:miter/>
            </a:ln>
          </p:spPr>
          <p:txBody>
            <a:bodyPr rtlCol="0" anchor="ctr"/>
            <a:lstStyle/>
            <a:p>
              <a:endParaRPr lang="en-US"/>
            </a:p>
          </p:txBody>
        </p:sp>
      </p:grpSp>
      <p:sp>
        <p:nvSpPr>
          <p:cNvPr id="43" name="任意多边形: 形状 42">
            <a:extLst>
              <a:ext uri="{FF2B5EF4-FFF2-40B4-BE49-F238E27FC236}">
                <a16:creationId xmlns:a16="http://schemas.microsoft.com/office/drawing/2014/main" id="{BC633D2C-A51F-29CA-A710-E41766FD08C1}"/>
              </a:ext>
            </a:extLst>
          </p:cNvPr>
          <p:cNvSpPr/>
          <p:nvPr/>
        </p:nvSpPr>
        <p:spPr>
          <a:xfrm>
            <a:off x="6016161" y="880395"/>
            <a:ext cx="394163" cy="36664"/>
          </a:xfrm>
          <a:custGeom>
            <a:avLst/>
            <a:gdLst>
              <a:gd name="connsiteX0" fmla="*/ 0 w 394163"/>
              <a:gd name="connsiteY0" fmla="*/ 18332 h 36664"/>
              <a:gd name="connsiteX1" fmla="*/ 18339 w 394163"/>
              <a:gd name="connsiteY1" fmla="*/ 0 h 36664"/>
              <a:gd name="connsiteX2" fmla="*/ 375812 w 394163"/>
              <a:gd name="connsiteY2" fmla="*/ 0 h 36664"/>
              <a:gd name="connsiteX3" fmla="*/ 394164 w 394163"/>
              <a:gd name="connsiteY3" fmla="*/ 18332 h 36664"/>
              <a:gd name="connsiteX4" fmla="*/ 375812 w 394163"/>
              <a:gd name="connsiteY4" fmla="*/ 36665 h 36664"/>
              <a:gd name="connsiteX5" fmla="*/ 18339 w 394163"/>
              <a:gd name="connsiteY5" fmla="*/ 36665 h 36664"/>
              <a:gd name="connsiteX6" fmla="*/ 0 w 394163"/>
              <a:gd name="connsiteY6" fmla="*/ 18332 h 3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63" h="36664">
                <a:moveTo>
                  <a:pt x="0" y="18332"/>
                </a:moveTo>
                <a:cubicBezTo>
                  <a:pt x="0" y="8211"/>
                  <a:pt x="8210" y="0"/>
                  <a:pt x="18339" y="0"/>
                </a:cubicBezTo>
                <a:lnTo>
                  <a:pt x="375812" y="0"/>
                </a:lnTo>
                <a:cubicBezTo>
                  <a:pt x="385972" y="0"/>
                  <a:pt x="394164" y="8211"/>
                  <a:pt x="394164" y="18332"/>
                </a:cubicBezTo>
                <a:cubicBezTo>
                  <a:pt x="394164" y="28461"/>
                  <a:pt x="385972" y="36665"/>
                  <a:pt x="375812" y="36665"/>
                </a:cubicBezTo>
                <a:lnTo>
                  <a:pt x="18339" y="36665"/>
                </a:lnTo>
                <a:cubicBezTo>
                  <a:pt x="8210" y="36665"/>
                  <a:pt x="0" y="28461"/>
                  <a:pt x="0" y="18332"/>
                </a:cubicBezTo>
                <a:close/>
              </a:path>
            </a:pathLst>
          </a:custGeom>
          <a:solidFill>
            <a:srgbClr val="055CF9"/>
          </a:solidFill>
          <a:ln w="6350" cap="flat">
            <a:noFill/>
            <a:prstDash val="solid"/>
            <a:miter/>
          </a:ln>
          <a:effectLst>
            <a:outerShdw blurRad="101600" dist="38100" dir="5400000" algn="t" rotWithShape="0">
              <a:srgbClr val="055CF9">
                <a:alpha val="40000"/>
              </a:srgbClr>
            </a:outerShdw>
          </a:effectLst>
        </p:spPr>
        <p:txBody>
          <a:bodyPr rtlCol="0" anchor="ctr"/>
          <a:lstStyle/>
          <a:p>
            <a:endParaRPr lang="en-US"/>
          </a:p>
        </p:txBody>
      </p:sp>
      <p:sp>
        <p:nvSpPr>
          <p:cNvPr id="44" name="文本框 43">
            <a:extLst>
              <a:ext uri="{FF2B5EF4-FFF2-40B4-BE49-F238E27FC236}">
                <a16:creationId xmlns:a16="http://schemas.microsoft.com/office/drawing/2014/main" id="{00B07A49-F9E9-525A-9628-352076B4CBD6}"/>
              </a:ext>
            </a:extLst>
          </p:cNvPr>
          <p:cNvSpPr txBox="1"/>
          <p:nvPr/>
        </p:nvSpPr>
        <p:spPr>
          <a:xfrm>
            <a:off x="482646" y="561470"/>
            <a:ext cx="2085827"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latin typeface="Montserrat SemiBold" panose="00000700000000000000" pitchFamily="2" charset="0"/>
              </a:rPr>
              <a:t>Catalogue</a:t>
            </a:r>
            <a:endParaRPr lang="en-US" dirty="0">
              <a:latin typeface="Montserrat SemiBold" panose="00000700000000000000" pitchFamily="2" charset="0"/>
            </a:endParaRPr>
          </a:p>
        </p:txBody>
      </p:sp>
      <p:sp>
        <p:nvSpPr>
          <p:cNvPr id="45" name="文本框 44">
            <a:extLst>
              <a:ext uri="{FF2B5EF4-FFF2-40B4-BE49-F238E27FC236}">
                <a16:creationId xmlns:a16="http://schemas.microsoft.com/office/drawing/2014/main" id="{14634623-05E9-A40E-82BB-E271F65AE5F2}"/>
              </a:ext>
            </a:extLst>
          </p:cNvPr>
          <p:cNvSpPr txBox="1"/>
          <p:nvPr/>
        </p:nvSpPr>
        <p:spPr>
          <a:xfrm>
            <a:off x="4060411" y="650845"/>
            <a:ext cx="697627" cy="40011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zh-CN" altLang="en-US" sz="2000" dirty="0">
                <a:latin typeface="OPPOSans R" panose="00020600040101010101" pitchFamily="18" charset="-122"/>
              </a:rPr>
              <a:t>目录</a:t>
            </a:r>
            <a:endParaRPr lang="en-US" sz="2000" dirty="0">
              <a:latin typeface="OPPOSans R" panose="00020600040101010101" pitchFamily="18" charset="-122"/>
            </a:endParaRPr>
          </a:p>
        </p:txBody>
      </p:sp>
      <p:sp>
        <p:nvSpPr>
          <p:cNvPr id="46" name="文本框 45">
            <a:extLst>
              <a:ext uri="{FF2B5EF4-FFF2-40B4-BE49-F238E27FC236}">
                <a16:creationId xmlns:a16="http://schemas.microsoft.com/office/drawing/2014/main" id="{44A2468C-54A6-49D7-1E44-7D7C15211089}"/>
              </a:ext>
            </a:extLst>
          </p:cNvPr>
          <p:cNvSpPr txBox="1"/>
          <p:nvPr/>
        </p:nvSpPr>
        <p:spPr>
          <a:xfrm>
            <a:off x="5770652" y="640060"/>
            <a:ext cx="885179" cy="276999"/>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200" dirty="0">
                <a:latin typeface="OPPOSans M" panose="00020600040101010101" pitchFamily="18" charset="-122"/>
                <a:ea typeface="OPPOSans M" panose="00020600040101010101" pitchFamily="18" charset="-122"/>
                <a:cs typeface="OPPOSans M" panose="00020600040101010101" pitchFamily="18" charset="-122"/>
              </a:rPr>
              <a:t>Contents</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A5A82A2A-834D-435E-C961-82B7F1210337}"/>
              </a:ext>
            </a:extLst>
          </p:cNvPr>
          <p:cNvSpPr txBox="1"/>
          <p:nvPr/>
        </p:nvSpPr>
        <p:spPr>
          <a:xfrm>
            <a:off x="6993053" y="640060"/>
            <a:ext cx="550151" cy="276999"/>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200" dirty="0">
                <a:solidFill>
                  <a:schemeClr val="bg1">
                    <a:lumMod val="75000"/>
                  </a:schemeClr>
                </a:solidFill>
                <a:latin typeface="OPPOSans R" panose="00020600040101010101" pitchFamily="18" charset="-122"/>
              </a:rPr>
              <a:t>Case</a:t>
            </a:r>
            <a:endParaRPr lang="en-US" sz="1200" dirty="0">
              <a:solidFill>
                <a:schemeClr val="bg1">
                  <a:lumMod val="75000"/>
                </a:schemeClr>
              </a:solidFill>
              <a:latin typeface="OPPOSans R" panose="00020600040101010101" pitchFamily="18" charset="-122"/>
            </a:endParaRPr>
          </a:p>
        </p:txBody>
      </p:sp>
      <p:sp>
        <p:nvSpPr>
          <p:cNvPr id="48" name="文本框 47">
            <a:extLst>
              <a:ext uri="{FF2B5EF4-FFF2-40B4-BE49-F238E27FC236}">
                <a16:creationId xmlns:a16="http://schemas.microsoft.com/office/drawing/2014/main" id="{417A046E-B032-A664-A7C1-5A5BFB6D3029}"/>
              </a:ext>
            </a:extLst>
          </p:cNvPr>
          <p:cNvSpPr txBox="1"/>
          <p:nvPr/>
        </p:nvSpPr>
        <p:spPr>
          <a:xfrm>
            <a:off x="7880426" y="640060"/>
            <a:ext cx="792205" cy="276999"/>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200" dirty="0">
                <a:solidFill>
                  <a:schemeClr val="bg1">
                    <a:lumMod val="75000"/>
                  </a:schemeClr>
                </a:solidFill>
                <a:latin typeface="OPPOSans R" panose="00020600040101010101" pitchFamily="18" charset="-122"/>
              </a:rPr>
              <a:t>Analysis</a:t>
            </a:r>
            <a:endParaRPr lang="en-US" sz="1200" dirty="0">
              <a:solidFill>
                <a:schemeClr val="bg1">
                  <a:lumMod val="75000"/>
                </a:schemeClr>
              </a:solidFill>
              <a:latin typeface="OPPOSans R" panose="00020600040101010101" pitchFamily="18" charset="-122"/>
            </a:endParaRPr>
          </a:p>
        </p:txBody>
      </p:sp>
      <p:sp>
        <p:nvSpPr>
          <p:cNvPr id="49" name="文本框 48">
            <a:extLst>
              <a:ext uri="{FF2B5EF4-FFF2-40B4-BE49-F238E27FC236}">
                <a16:creationId xmlns:a16="http://schemas.microsoft.com/office/drawing/2014/main" id="{AE8C1B84-097A-49D9-0BEE-F37F07089667}"/>
              </a:ext>
            </a:extLst>
          </p:cNvPr>
          <p:cNvSpPr txBox="1"/>
          <p:nvPr/>
        </p:nvSpPr>
        <p:spPr>
          <a:xfrm>
            <a:off x="9009853" y="640060"/>
            <a:ext cx="777777" cy="276999"/>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200" dirty="0">
                <a:solidFill>
                  <a:schemeClr val="bg1">
                    <a:lumMod val="75000"/>
                  </a:schemeClr>
                </a:solidFill>
                <a:latin typeface="OPPOSans R" panose="00020600040101010101" pitchFamily="18" charset="-122"/>
              </a:rPr>
              <a:t>Practice</a:t>
            </a:r>
            <a:endParaRPr lang="en-US" sz="1200" dirty="0">
              <a:solidFill>
                <a:schemeClr val="bg1">
                  <a:lumMod val="75000"/>
                </a:schemeClr>
              </a:solidFill>
              <a:latin typeface="OPPOSans R" panose="00020600040101010101" pitchFamily="18" charset="-122"/>
            </a:endParaRPr>
          </a:p>
        </p:txBody>
      </p:sp>
      <p:sp>
        <p:nvSpPr>
          <p:cNvPr id="50" name="文本框 49">
            <a:extLst>
              <a:ext uri="{FF2B5EF4-FFF2-40B4-BE49-F238E27FC236}">
                <a16:creationId xmlns:a16="http://schemas.microsoft.com/office/drawing/2014/main" id="{0C22F8E4-E162-DDCA-6A8D-56DEC9700AD8}"/>
              </a:ext>
            </a:extLst>
          </p:cNvPr>
          <p:cNvSpPr txBox="1"/>
          <p:nvPr/>
        </p:nvSpPr>
        <p:spPr>
          <a:xfrm>
            <a:off x="1449218" y="2439733"/>
            <a:ext cx="3054041" cy="144655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4400" dirty="0">
                <a:ea typeface="OPPOSans H" panose="00020600040101010101" pitchFamily="18" charset="-122"/>
                <a:cs typeface="OPPOSans H" panose="00020600040101010101" pitchFamily="18" charset="-122"/>
              </a:rPr>
              <a:t>Content</a:t>
            </a:r>
          </a:p>
          <a:p>
            <a:r>
              <a:rPr lang="en-US" sz="4400" dirty="0">
                <a:ea typeface="OPPOSans H" panose="00020600040101010101" pitchFamily="18" charset="-122"/>
                <a:cs typeface="OPPOSans H" panose="00020600040101010101" pitchFamily="18" charset="-122"/>
              </a:rPr>
              <a:t>Directory</a:t>
            </a:r>
          </a:p>
        </p:txBody>
      </p:sp>
      <p:sp>
        <p:nvSpPr>
          <p:cNvPr id="51" name="文本框 50">
            <a:extLst>
              <a:ext uri="{FF2B5EF4-FFF2-40B4-BE49-F238E27FC236}">
                <a16:creationId xmlns:a16="http://schemas.microsoft.com/office/drawing/2014/main" id="{3FD72403-BBE4-5E1E-5529-C14AD1B461DD}"/>
              </a:ext>
            </a:extLst>
          </p:cNvPr>
          <p:cNvSpPr txBox="1"/>
          <p:nvPr/>
        </p:nvSpPr>
        <p:spPr>
          <a:xfrm>
            <a:off x="1467654" y="4136215"/>
            <a:ext cx="1415772" cy="461665"/>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zh-CN" altLang="en-US" sz="2400" dirty="0">
                <a:latin typeface="OPPOSans M" panose="00020600040101010101" pitchFamily="18" charset="-122"/>
                <a:ea typeface="OPPOSans M" panose="00020600040101010101" pitchFamily="18" charset="-122"/>
                <a:cs typeface="OPPOSans M" panose="00020600040101010101" pitchFamily="18" charset="-122"/>
              </a:rPr>
              <a:t>内容目录</a:t>
            </a:r>
            <a:endParaRPr lang="en-US" sz="2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D985532A-F694-615C-86F6-B854238C212D}"/>
              </a:ext>
            </a:extLst>
          </p:cNvPr>
          <p:cNvSpPr txBox="1"/>
          <p:nvPr/>
        </p:nvSpPr>
        <p:spPr>
          <a:xfrm>
            <a:off x="1671109" y="4827104"/>
            <a:ext cx="1571264" cy="230832"/>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900" dirty="0">
                <a:solidFill>
                  <a:schemeClr val="bg1"/>
                </a:solidFill>
                <a:latin typeface="OPPOSans R" panose="00020600040101010101" pitchFamily="18" charset="-122"/>
              </a:rPr>
              <a:t>project packaging design</a:t>
            </a:r>
            <a:endParaRPr lang="en-US" sz="900" dirty="0">
              <a:solidFill>
                <a:schemeClr val="bg1"/>
              </a:solidFill>
              <a:latin typeface="OPPOSans R" panose="00020600040101010101" pitchFamily="18" charset="-122"/>
            </a:endParaRPr>
          </a:p>
        </p:txBody>
      </p:sp>
      <p:sp>
        <p:nvSpPr>
          <p:cNvPr id="54" name="文本框 53">
            <a:extLst>
              <a:ext uri="{FF2B5EF4-FFF2-40B4-BE49-F238E27FC236}">
                <a16:creationId xmlns:a16="http://schemas.microsoft.com/office/drawing/2014/main" id="{2953533E-B1C5-5451-6068-A5CC3596B295}"/>
              </a:ext>
            </a:extLst>
          </p:cNvPr>
          <p:cNvSpPr txBox="1"/>
          <p:nvPr/>
        </p:nvSpPr>
        <p:spPr>
          <a:xfrm>
            <a:off x="6006500" y="2130143"/>
            <a:ext cx="580608" cy="492443"/>
          </a:xfrm>
          <a:prstGeom prst="rect">
            <a:avLst/>
          </a:prstGeom>
          <a:noFill/>
        </p:spPr>
        <p:txBody>
          <a:bodyPr wrap="none" rtlCol="0">
            <a:spAutoFit/>
          </a:bodyPr>
          <a:lstStyle/>
          <a:p>
            <a:r>
              <a:rPr lang="en-US" sz="2600" dirty="0">
                <a:ln>
                  <a:solidFill>
                    <a:srgbClr val="000000"/>
                  </a:solidFill>
                </a:ln>
                <a:noFill/>
                <a:latin typeface="OPPOSans H" panose="00020600040101010101" pitchFamily="18" charset="-122"/>
                <a:ea typeface="OPPOSans H" panose="00020600040101010101" pitchFamily="18" charset="-122"/>
                <a:cs typeface="OPPOSans H" panose="00020600040101010101" pitchFamily="18" charset="-122"/>
              </a:rPr>
              <a:t>01</a:t>
            </a:r>
          </a:p>
        </p:txBody>
      </p:sp>
      <p:sp>
        <p:nvSpPr>
          <p:cNvPr id="55" name="文本框 54">
            <a:extLst>
              <a:ext uri="{FF2B5EF4-FFF2-40B4-BE49-F238E27FC236}">
                <a16:creationId xmlns:a16="http://schemas.microsoft.com/office/drawing/2014/main" id="{B8D6690E-730F-B6E1-F692-40E2FB6A4065}"/>
              </a:ext>
            </a:extLst>
          </p:cNvPr>
          <p:cNvSpPr txBox="1"/>
          <p:nvPr/>
        </p:nvSpPr>
        <p:spPr>
          <a:xfrm>
            <a:off x="6006500" y="2678594"/>
            <a:ext cx="3108543" cy="276999"/>
          </a:xfrm>
          <a:prstGeom prst="rect">
            <a:avLst/>
          </a:prstGeom>
          <a:noFill/>
        </p:spPr>
        <p:txBody>
          <a:bodyPr wrap="non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视觉好的作品集与欠缺的作品集长什么样？</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4992DE13-72FF-30C2-2FC3-2FD0A5859B95}"/>
              </a:ext>
            </a:extLst>
          </p:cNvPr>
          <p:cNvSpPr txBox="1"/>
          <p:nvPr/>
        </p:nvSpPr>
        <p:spPr>
          <a:xfrm>
            <a:off x="6006500" y="4975256"/>
            <a:ext cx="636713" cy="492443"/>
          </a:xfrm>
          <a:prstGeom prst="rect">
            <a:avLst/>
          </a:prstGeom>
          <a:noFill/>
        </p:spPr>
        <p:txBody>
          <a:bodyPr wrap="none" rtlCol="0">
            <a:spAutoFit/>
          </a:bodyPr>
          <a:lstStyle/>
          <a:p>
            <a:r>
              <a:rPr lang="en-US" sz="2600" dirty="0">
                <a:ln>
                  <a:solidFill>
                    <a:srgbClr val="000000"/>
                  </a:solidFill>
                </a:ln>
                <a:noFill/>
                <a:latin typeface="OPPOSans H" panose="00020600040101010101" pitchFamily="18" charset="-122"/>
                <a:ea typeface="OPPOSans H" panose="00020600040101010101" pitchFamily="18" charset="-122"/>
                <a:cs typeface="OPPOSans H" panose="00020600040101010101" pitchFamily="18" charset="-122"/>
              </a:rPr>
              <a:t>03</a:t>
            </a:r>
          </a:p>
        </p:txBody>
      </p:sp>
      <p:sp>
        <p:nvSpPr>
          <p:cNvPr id="57" name="文本框 56">
            <a:extLst>
              <a:ext uri="{FF2B5EF4-FFF2-40B4-BE49-F238E27FC236}">
                <a16:creationId xmlns:a16="http://schemas.microsoft.com/office/drawing/2014/main" id="{8E1DADD5-68C8-C1D5-003E-C96B8F592521}"/>
              </a:ext>
            </a:extLst>
          </p:cNvPr>
          <p:cNvSpPr txBox="1"/>
          <p:nvPr/>
        </p:nvSpPr>
        <p:spPr>
          <a:xfrm>
            <a:off x="6006500" y="5523707"/>
            <a:ext cx="2031325" cy="276999"/>
          </a:xfrm>
          <a:prstGeom prst="rect">
            <a:avLst/>
          </a:prstGeom>
          <a:noFill/>
        </p:spPr>
        <p:txBody>
          <a:bodyPr wrap="non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如何学会借鉴来快速提升？</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4BF126DC-58A8-896A-64A1-11622F0A5563}"/>
              </a:ext>
            </a:extLst>
          </p:cNvPr>
          <p:cNvSpPr txBox="1"/>
          <p:nvPr/>
        </p:nvSpPr>
        <p:spPr>
          <a:xfrm>
            <a:off x="6006500" y="3306717"/>
            <a:ext cx="636713" cy="492443"/>
          </a:xfrm>
          <a:prstGeom prst="rect">
            <a:avLst/>
          </a:prstGeom>
          <a:noFill/>
        </p:spPr>
        <p:txBody>
          <a:bodyPr wrap="none" rtlCol="0">
            <a:spAutoFit/>
          </a:bodyPr>
          <a:lstStyle/>
          <a:p>
            <a:r>
              <a:rPr lang="en-US" sz="26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p>
        </p:txBody>
      </p:sp>
      <p:sp>
        <p:nvSpPr>
          <p:cNvPr id="59" name="文本框 58">
            <a:extLst>
              <a:ext uri="{FF2B5EF4-FFF2-40B4-BE49-F238E27FC236}">
                <a16:creationId xmlns:a16="http://schemas.microsoft.com/office/drawing/2014/main" id="{7ADAE7C2-7023-6773-C232-FA9CD4765D52}"/>
              </a:ext>
            </a:extLst>
          </p:cNvPr>
          <p:cNvSpPr txBox="1"/>
          <p:nvPr/>
        </p:nvSpPr>
        <p:spPr>
          <a:xfrm>
            <a:off x="6006500" y="3855168"/>
            <a:ext cx="2339102" cy="276999"/>
          </a:xfrm>
          <a:prstGeom prst="rect">
            <a:avLst/>
          </a:prstGeom>
          <a:noFill/>
        </p:spPr>
        <p:txBody>
          <a:bodyPr wrap="none" rtlCol="0">
            <a:spAutoFit/>
          </a:bodyPr>
          <a:lstStyle/>
          <a:p>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影响作品集视觉的因素有那些？</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412302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D08ECE03-F4DA-BDCE-150C-4CDCB075EC8F}"/>
              </a:ext>
            </a:extLst>
          </p:cNvPr>
          <p:cNvSpPr/>
          <p:nvPr/>
        </p:nvSpPr>
        <p:spPr>
          <a:xfrm>
            <a:off x="2578100" y="2784475"/>
            <a:ext cx="152400" cy="225425"/>
          </a:xfrm>
          <a:custGeom>
            <a:avLst/>
            <a:gdLst>
              <a:gd name="connsiteX0" fmla="*/ 0 w 152400"/>
              <a:gd name="connsiteY0" fmla="*/ 73025 h 225425"/>
              <a:gd name="connsiteX1" fmla="*/ 152400 w 152400"/>
              <a:gd name="connsiteY1" fmla="*/ 0 h 225425"/>
              <a:gd name="connsiteX2" fmla="*/ 152400 w 152400"/>
              <a:gd name="connsiteY2" fmla="*/ 225425 h 225425"/>
              <a:gd name="connsiteX3" fmla="*/ 0 w 152400"/>
              <a:gd name="connsiteY3" fmla="*/ 225425 h 225425"/>
              <a:gd name="connsiteX4" fmla="*/ 0 w 152400"/>
              <a:gd name="connsiteY4" fmla="*/ 73025 h 2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225425">
                <a:moveTo>
                  <a:pt x="0" y="73025"/>
                </a:moveTo>
                <a:lnTo>
                  <a:pt x="152400" y="0"/>
                </a:lnTo>
                <a:lnTo>
                  <a:pt x="152400" y="225425"/>
                </a:lnTo>
                <a:lnTo>
                  <a:pt x="0" y="225425"/>
                </a:lnTo>
                <a:lnTo>
                  <a:pt x="0" y="73025"/>
                </a:lnTo>
                <a:close/>
              </a:path>
            </a:pathLst>
          </a:custGeom>
          <a:solidFill>
            <a:srgbClr val="055CF9"/>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1174345A-2A63-9B71-0203-99E28CB19F74}"/>
              </a:ext>
            </a:extLst>
          </p:cNvPr>
          <p:cNvSpPr/>
          <p:nvPr/>
        </p:nvSpPr>
        <p:spPr>
          <a:xfrm>
            <a:off x="815975" y="5905271"/>
            <a:ext cx="596900" cy="1076553"/>
          </a:xfrm>
          <a:custGeom>
            <a:avLst/>
            <a:gdLst>
              <a:gd name="connsiteX0" fmla="*/ 0 w 596900"/>
              <a:gd name="connsiteY0" fmla="*/ 1076554 h 1076553"/>
              <a:gd name="connsiteX1" fmla="*/ 0 w 596900"/>
              <a:gd name="connsiteY1" fmla="*/ 420262 h 1076553"/>
              <a:gd name="connsiteX2" fmla="*/ 596900 w 596900"/>
              <a:gd name="connsiteY2" fmla="*/ 0 h 1076553"/>
              <a:gd name="connsiteX3" fmla="*/ 596900 w 596900"/>
              <a:gd name="connsiteY3" fmla="*/ 1076554 h 1076553"/>
              <a:gd name="connsiteX4" fmla="*/ 0 w 596900"/>
              <a:gd name="connsiteY4" fmla="*/ 1076554 h 107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1076553">
                <a:moveTo>
                  <a:pt x="0" y="1076554"/>
                </a:moveTo>
                <a:lnTo>
                  <a:pt x="0" y="420262"/>
                </a:lnTo>
                <a:lnTo>
                  <a:pt x="596900" y="0"/>
                </a:lnTo>
                <a:lnTo>
                  <a:pt x="596900" y="1076554"/>
                </a:lnTo>
                <a:lnTo>
                  <a:pt x="0" y="1076554"/>
                </a:lnTo>
                <a:close/>
              </a:path>
            </a:pathLst>
          </a:custGeom>
          <a:noFill/>
          <a:ln w="6350" cap="flat">
            <a:solidFill>
              <a:srgbClr val="055CF9"/>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79D96EC6-66EA-3CDF-BB0C-C99660A33954}"/>
              </a:ext>
            </a:extLst>
          </p:cNvPr>
          <p:cNvSpPr/>
          <p:nvPr/>
        </p:nvSpPr>
        <p:spPr>
          <a:xfrm>
            <a:off x="2806700" y="2784475"/>
            <a:ext cx="152400" cy="225425"/>
          </a:xfrm>
          <a:custGeom>
            <a:avLst/>
            <a:gdLst>
              <a:gd name="connsiteX0" fmla="*/ 0 w 152400"/>
              <a:gd name="connsiteY0" fmla="*/ 73025 h 225425"/>
              <a:gd name="connsiteX1" fmla="*/ 152400 w 152400"/>
              <a:gd name="connsiteY1" fmla="*/ 0 h 225425"/>
              <a:gd name="connsiteX2" fmla="*/ 152400 w 152400"/>
              <a:gd name="connsiteY2" fmla="*/ 225425 h 225425"/>
              <a:gd name="connsiteX3" fmla="*/ 0 w 152400"/>
              <a:gd name="connsiteY3" fmla="*/ 225425 h 225425"/>
              <a:gd name="connsiteX4" fmla="*/ 0 w 152400"/>
              <a:gd name="connsiteY4" fmla="*/ 73025 h 2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225425">
                <a:moveTo>
                  <a:pt x="0" y="73025"/>
                </a:moveTo>
                <a:lnTo>
                  <a:pt x="152400" y="0"/>
                </a:lnTo>
                <a:lnTo>
                  <a:pt x="152400" y="225425"/>
                </a:lnTo>
                <a:lnTo>
                  <a:pt x="0" y="225425"/>
                </a:lnTo>
                <a:lnTo>
                  <a:pt x="0" y="73025"/>
                </a:lnTo>
                <a:close/>
              </a:path>
            </a:pathLst>
          </a:custGeom>
          <a:solidFill>
            <a:srgbClr val="E75C63"/>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DB2C05B6-B409-800C-498C-8C94B04C1E3B}"/>
              </a:ext>
            </a:extLst>
          </p:cNvPr>
          <p:cNvSpPr/>
          <p:nvPr/>
        </p:nvSpPr>
        <p:spPr>
          <a:xfrm>
            <a:off x="1666875" y="5898762"/>
            <a:ext cx="635000" cy="1083062"/>
          </a:xfrm>
          <a:custGeom>
            <a:avLst/>
            <a:gdLst>
              <a:gd name="connsiteX0" fmla="*/ 0 w 635000"/>
              <a:gd name="connsiteY0" fmla="*/ 1083062 h 1083062"/>
              <a:gd name="connsiteX1" fmla="*/ 0 w 635000"/>
              <a:gd name="connsiteY1" fmla="*/ 426815 h 1083062"/>
              <a:gd name="connsiteX2" fmla="*/ 635000 w 635000"/>
              <a:gd name="connsiteY2" fmla="*/ 0 h 1083062"/>
              <a:gd name="connsiteX3" fmla="*/ 635000 w 635000"/>
              <a:gd name="connsiteY3" fmla="*/ 1083062 h 1083062"/>
              <a:gd name="connsiteX4" fmla="*/ 0 w 635000"/>
              <a:gd name="connsiteY4" fmla="*/ 1083062 h 108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1083062">
                <a:moveTo>
                  <a:pt x="0" y="1083062"/>
                </a:moveTo>
                <a:lnTo>
                  <a:pt x="0" y="426815"/>
                </a:lnTo>
                <a:lnTo>
                  <a:pt x="635000" y="0"/>
                </a:lnTo>
                <a:lnTo>
                  <a:pt x="635000" y="1083062"/>
                </a:lnTo>
                <a:lnTo>
                  <a:pt x="0" y="1083062"/>
                </a:lnTo>
                <a:close/>
              </a:path>
            </a:pathLst>
          </a:custGeom>
          <a:noFill/>
          <a:ln w="6350" cap="flat">
            <a:solidFill>
              <a:srgbClr val="055CF9"/>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DB41B630-549F-46F7-DDCD-ABB172E169C1}"/>
              </a:ext>
            </a:extLst>
          </p:cNvPr>
          <p:cNvSpPr/>
          <p:nvPr/>
        </p:nvSpPr>
        <p:spPr>
          <a:xfrm>
            <a:off x="635000" y="1016393"/>
            <a:ext cx="2595962" cy="6350"/>
          </a:xfrm>
          <a:custGeom>
            <a:avLst/>
            <a:gdLst>
              <a:gd name="connsiteX0" fmla="*/ 0 w 2595962"/>
              <a:gd name="connsiteY0" fmla="*/ 0 h 6350"/>
              <a:gd name="connsiteX1" fmla="*/ 2595963 w 2595962"/>
              <a:gd name="connsiteY1" fmla="*/ 0 h 6350"/>
            </a:gdLst>
            <a:ahLst/>
            <a:cxnLst>
              <a:cxn ang="0">
                <a:pos x="connsiteX0" y="connsiteY0"/>
              </a:cxn>
              <a:cxn ang="0">
                <a:pos x="connsiteX1" y="connsiteY1"/>
              </a:cxn>
            </a:cxnLst>
            <a:rect l="l" t="t" r="r" b="b"/>
            <a:pathLst>
              <a:path w="2595962" h="6350">
                <a:moveTo>
                  <a:pt x="0" y="0"/>
                </a:moveTo>
                <a:lnTo>
                  <a:pt x="2595963" y="0"/>
                </a:lnTo>
              </a:path>
            </a:pathLst>
          </a:custGeom>
          <a:noFill/>
          <a:ln w="12303" cap="flat">
            <a:solidFill>
              <a:srgbClr val="A4A4AC"/>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9BFF3AAB-4EA9-1B28-37CB-E0E917EE9952}"/>
              </a:ext>
            </a:extLst>
          </p:cNvPr>
          <p:cNvSpPr/>
          <p:nvPr/>
        </p:nvSpPr>
        <p:spPr>
          <a:xfrm>
            <a:off x="635000" y="1004093"/>
            <a:ext cx="2066925" cy="24606"/>
          </a:xfrm>
          <a:custGeom>
            <a:avLst/>
            <a:gdLst>
              <a:gd name="connsiteX0" fmla="*/ 0 w 2066925"/>
              <a:gd name="connsiteY0" fmla="*/ 0 h 24606"/>
              <a:gd name="connsiteX1" fmla="*/ 2066925 w 2066925"/>
              <a:gd name="connsiteY1" fmla="*/ 0 h 24606"/>
              <a:gd name="connsiteX2" fmla="*/ 2066925 w 2066925"/>
              <a:gd name="connsiteY2" fmla="*/ 24606 h 24606"/>
              <a:gd name="connsiteX3" fmla="*/ 0 w 2066925"/>
              <a:gd name="connsiteY3" fmla="*/ 24606 h 24606"/>
            </a:gdLst>
            <a:ahLst/>
            <a:cxnLst>
              <a:cxn ang="0">
                <a:pos x="connsiteX0" y="connsiteY0"/>
              </a:cxn>
              <a:cxn ang="0">
                <a:pos x="connsiteX1" y="connsiteY1"/>
              </a:cxn>
              <a:cxn ang="0">
                <a:pos x="connsiteX2" y="connsiteY2"/>
              </a:cxn>
              <a:cxn ang="0">
                <a:pos x="connsiteX3" y="connsiteY3"/>
              </a:cxn>
            </a:cxnLst>
            <a:rect l="l" t="t" r="r" b="b"/>
            <a:pathLst>
              <a:path w="2066925" h="24606">
                <a:moveTo>
                  <a:pt x="0" y="0"/>
                </a:moveTo>
                <a:lnTo>
                  <a:pt x="2066925" y="0"/>
                </a:lnTo>
                <a:lnTo>
                  <a:pt x="2066925" y="24606"/>
                </a:lnTo>
                <a:lnTo>
                  <a:pt x="0" y="24606"/>
                </a:lnTo>
                <a:close/>
              </a:path>
            </a:pathLst>
          </a:custGeom>
          <a:solidFill>
            <a:srgbClr val="2E2F33"/>
          </a:solidFill>
          <a:ln w="6350" cap="flat">
            <a:noFill/>
            <a:prstDash val="solid"/>
            <a:miter/>
          </a:ln>
        </p:spPr>
        <p:txBody>
          <a:bodyPr rtlCol="0" anchor="ctr"/>
          <a:lstStyle/>
          <a:p>
            <a:endParaRPr lang="en-US"/>
          </a:p>
        </p:txBody>
      </p:sp>
      <p:sp>
        <p:nvSpPr>
          <p:cNvPr id="22" name="文本框 21">
            <a:extLst>
              <a:ext uri="{FF2B5EF4-FFF2-40B4-BE49-F238E27FC236}">
                <a16:creationId xmlns:a16="http://schemas.microsoft.com/office/drawing/2014/main" id="{EC8A6FD0-6F3C-931C-28BC-E10B9EA5DD13}"/>
              </a:ext>
            </a:extLst>
          </p:cNvPr>
          <p:cNvSpPr txBox="1"/>
          <p:nvPr/>
        </p:nvSpPr>
        <p:spPr>
          <a:xfrm>
            <a:off x="540601" y="669746"/>
            <a:ext cx="2531462" cy="338554"/>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1600" dirty="0">
                <a:solidFill>
                  <a:schemeClr val="bg1">
                    <a:lumMod val="65000"/>
                  </a:schemeClr>
                </a:solidFill>
                <a:latin typeface="Montserrat SemiBold" panose="00000700000000000000" pitchFamily="2" charset="0"/>
              </a:rPr>
              <a:t>Layout reconstruction</a:t>
            </a:r>
            <a:endParaRPr lang="en-US" sz="1600" dirty="0">
              <a:solidFill>
                <a:schemeClr val="bg1">
                  <a:lumMod val="65000"/>
                </a:schemeClr>
              </a:solidFill>
              <a:latin typeface="Montserrat SemiBold" panose="00000700000000000000" pitchFamily="2" charset="0"/>
            </a:endParaRPr>
          </a:p>
        </p:txBody>
      </p:sp>
      <p:sp>
        <p:nvSpPr>
          <p:cNvPr id="23" name="文本框 22">
            <a:extLst>
              <a:ext uri="{FF2B5EF4-FFF2-40B4-BE49-F238E27FC236}">
                <a16:creationId xmlns:a16="http://schemas.microsoft.com/office/drawing/2014/main" id="{0E056BBF-2C71-417D-1332-50C2EDB29455}"/>
              </a:ext>
            </a:extLst>
          </p:cNvPr>
          <p:cNvSpPr txBox="1"/>
          <p:nvPr/>
        </p:nvSpPr>
        <p:spPr>
          <a:xfrm>
            <a:off x="635000" y="2077390"/>
            <a:ext cx="4868640" cy="677108"/>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sz="3800" b="1" dirty="0" err="1">
                <a:solidFill>
                  <a:srgbClr val="055CF9"/>
                </a:solidFill>
                <a:latin typeface="Montserrat SemiBold" panose="00000700000000000000" pitchFamily="2" charset="0"/>
              </a:rPr>
              <a:t>Login</a:t>
            </a:r>
            <a:r>
              <a:rPr lang="en-US" altLang="zh-CN" sz="3800" b="1" dirty="0" err="1">
                <a:solidFill>
                  <a:schemeClr val="tx1"/>
                </a:solidFill>
                <a:latin typeface="Montserrat SemiBold" panose="00000700000000000000" pitchFamily="2" charset="0"/>
              </a:rPr>
              <a:t>Specification</a:t>
            </a:r>
            <a:endParaRPr lang="en-US" sz="3800" b="1" dirty="0">
              <a:solidFill>
                <a:schemeClr val="tx1"/>
              </a:solidFill>
              <a:latin typeface="Montserrat SemiBold" panose="00000700000000000000" pitchFamily="2" charset="0"/>
            </a:endParaRPr>
          </a:p>
        </p:txBody>
      </p:sp>
      <p:sp>
        <p:nvSpPr>
          <p:cNvPr id="24" name="文本框 23">
            <a:extLst>
              <a:ext uri="{FF2B5EF4-FFF2-40B4-BE49-F238E27FC236}">
                <a16:creationId xmlns:a16="http://schemas.microsoft.com/office/drawing/2014/main" id="{B20D03D9-24A2-28CC-F091-9490BDCD5456}"/>
              </a:ext>
            </a:extLst>
          </p:cNvPr>
          <p:cNvSpPr txBox="1"/>
          <p:nvPr/>
        </p:nvSpPr>
        <p:spPr>
          <a:xfrm>
            <a:off x="662563" y="2681587"/>
            <a:ext cx="1877437" cy="430887"/>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zh-CN" altLang="en-US" sz="2200" dirty="0">
                <a:latin typeface="OPPOSans H" panose="00020600040101010101" pitchFamily="18" charset="-122"/>
                <a:ea typeface="OPPOSans H" panose="00020600040101010101" pitchFamily="18" charset="-122"/>
                <a:cs typeface="OPPOSans H" panose="00020600040101010101" pitchFamily="18" charset="-122"/>
              </a:rPr>
              <a:t>登录页面设计</a:t>
            </a:r>
            <a:endParaRPr lang="en-US" sz="22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5" name="文本框 24">
            <a:extLst>
              <a:ext uri="{FF2B5EF4-FFF2-40B4-BE49-F238E27FC236}">
                <a16:creationId xmlns:a16="http://schemas.microsoft.com/office/drawing/2014/main" id="{362FC0AB-4347-19D2-E387-BAF29A7E6F3A}"/>
              </a:ext>
            </a:extLst>
          </p:cNvPr>
          <p:cNvSpPr txBox="1"/>
          <p:nvPr/>
        </p:nvSpPr>
        <p:spPr>
          <a:xfrm>
            <a:off x="679189" y="3267285"/>
            <a:ext cx="5416811" cy="831574"/>
          </a:xfrm>
          <a:prstGeom prst="rect">
            <a:avLst/>
          </a:prstGeom>
          <a:noFill/>
        </p:spPr>
        <p:txBody>
          <a:bodyPr wrap="square" rtlCol="0">
            <a:spAutoFit/>
          </a:bodyPr>
          <a:lstStyle/>
          <a:p>
            <a:pPr algn="just">
              <a:lnSpc>
                <a:spcPct val="150000"/>
              </a:lnSpc>
            </a:pPr>
            <a:r>
              <a:rPr lang="zh-CN" altLang="en-US" sz="11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由于签了保密协议再加上开发周期有限，并且种种原因急着上线，所以产品目前阉割了很多需求，此次作品也与上线作品有所出入，但是出于交互体验考虑，此次登录页减少了信息的填写，增加了页面的跳转，聚焦点较好</a:t>
            </a:r>
            <a:r>
              <a:rPr lang="en-US" altLang="zh-CN" sz="11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endParaRPr lang="en-US" sz="11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6" name="文本框 25">
            <a:extLst>
              <a:ext uri="{FF2B5EF4-FFF2-40B4-BE49-F238E27FC236}">
                <a16:creationId xmlns:a16="http://schemas.microsoft.com/office/drawing/2014/main" id="{3C0571D5-D577-BDE2-69D2-7FCBECA31DFE}"/>
              </a:ext>
            </a:extLst>
          </p:cNvPr>
          <p:cNvSpPr txBox="1"/>
          <p:nvPr/>
        </p:nvSpPr>
        <p:spPr>
          <a:xfrm>
            <a:off x="679189" y="4423442"/>
            <a:ext cx="3600711" cy="885948"/>
          </a:xfrm>
          <a:prstGeom prst="rect">
            <a:avLst/>
          </a:prstGeom>
          <a:noFill/>
        </p:spPr>
        <p:txBody>
          <a:bodyPr wrap="square" rtlCol="0">
            <a:spAutoFit/>
          </a:bodyPr>
          <a:lstStyle/>
          <a:p>
            <a:pPr algn="just">
              <a:lnSpc>
                <a:spcPct val="150000"/>
              </a:lnSpc>
            </a:pPr>
            <a:r>
              <a:rPr lang="en-US" altLang="zh-CN"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Due to the signing of the confidentiality agreement, the limited development cycle and the urgent launch for various reasons, the product is currently. Castrate a lot of needs, and this work is different from the online work, but for the sake of interactive experience, this. The second landing page reduces the filling of information, increases the page Jump, and focuses better!</a:t>
            </a:r>
            <a:endParaRPr lang="en-US" sz="7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片 27">
            <a:extLst>
              <a:ext uri="{FF2B5EF4-FFF2-40B4-BE49-F238E27FC236}">
                <a16:creationId xmlns:a16="http://schemas.microsoft.com/office/drawing/2014/main" id="{C4AD7EF2-A0F5-CB0F-28B2-CFFDB882F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846" y="522330"/>
            <a:ext cx="4633452" cy="6335670"/>
          </a:xfrm>
          <a:prstGeom prst="rect">
            <a:avLst/>
          </a:prstGeom>
        </p:spPr>
      </p:pic>
      <p:pic>
        <p:nvPicPr>
          <p:cNvPr id="29" name="图片 28">
            <a:extLst>
              <a:ext uri="{FF2B5EF4-FFF2-40B4-BE49-F238E27FC236}">
                <a16:creationId xmlns:a16="http://schemas.microsoft.com/office/drawing/2014/main" id="{E731744B-A7BE-C543-7578-441354413E6A}"/>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b="35705"/>
          <a:stretch/>
        </p:blipFill>
        <p:spPr>
          <a:xfrm>
            <a:off x="9875274" y="2784475"/>
            <a:ext cx="2316726" cy="4073525"/>
          </a:xfrm>
          <a:prstGeom prst="rect">
            <a:avLst/>
          </a:prstGeom>
        </p:spPr>
      </p:pic>
      <p:pic>
        <p:nvPicPr>
          <p:cNvPr id="30" name="图片 29">
            <a:extLst>
              <a:ext uri="{FF2B5EF4-FFF2-40B4-BE49-F238E27FC236}">
                <a16:creationId xmlns:a16="http://schemas.microsoft.com/office/drawing/2014/main" id="{2C25B827-3F21-F503-A1FD-EA9ED60B3002}"/>
              </a:ext>
            </a:extLst>
          </p:cNvPr>
          <p:cNvPicPr>
            <a:picLocks noChangeAspect="1"/>
          </p:cNvPicPr>
          <p:nvPr/>
        </p:nvPicPr>
        <p:blipFill rotWithShape="1">
          <a:blip r:embed="rId2">
            <a:extLst>
              <a:ext uri="{28A0092B-C50C-407E-A947-70E740481C1C}">
                <a14:useLocalDpi xmlns:a14="http://schemas.microsoft.com/office/drawing/2010/main" val="0"/>
              </a:ext>
            </a:extLst>
          </a:blip>
          <a:srcRect b="54062"/>
          <a:stretch/>
        </p:blipFill>
        <p:spPr>
          <a:xfrm>
            <a:off x="4022418" y="3947550"/>
            <a:ext cx="4633452" cy="2910450"/>
          </a:xfrm>
          <a:prstGeom prst="rect">
            <a:avLst/>
          </a:prstGeom>
        </p:spPr>
      </p:pic>
      <p:sp>
        <p:nvSpPr>
          <p:cNvPr id="31" name="文本框 30">
            <a:extLst>
              <a:ext uri="{FF2B5EF4-FFF2-40B4-BE49-F238E27FC236}">
                <a16:creationId xmlns:a16="http://schemas.microsoft.com/office/drawing/2014/main" id="{6E83976C-4D99-2AC3-AE91-DE81B6B703BF}"/>
              </a:ext>
            </a:extLst>
          </p:cNvPr>
          <p:cNvSpPr txBox="1"/>
          <p:nvPr/>
        </p:nvSpPr>
        <p:spPr>
          <a:xfrm>
            <a:off x="10351910" y="824450"/>
            <a:ext cx="1211439" cy="261610"/>
          </a:xfrm>
          <a:prstGeom prst="rect">
            <a:avLst/>
          </a:prstGeom>
          <a:noFill/>
        </p:spPr>
        <p:txBody>
          <a:bodyPr wrap="square" rtlCol="0">
            <a:spAutoFit/>
          </a:bodyPr>
          <a:lstStyle/>
          <a:p>
            <a:pPr algn="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UI/UX 2022</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256337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0AEDCAAE-9B90-05E0-3FE3-25F92FFD3BD2}"/>
              </a:ext>
            </a:extLst>
          </p:cNvPr>
          <p:cNvSpPr/>
          <p:nvPr/>
        </p:nvSpPr>
        <p:spPr>
          <a:xfrm>
            <a:off x="9598025" y="4892675"/>
            <a:ext cx="2660650" cy="2667000"/>
          </a:xfrm>
          <a:custGeom>
            <a:avLst/>
            <a:gdLst>
              <a:gd name="connsiteX0" fmla="*/ 2660650 w 2660650"/>
              <a:gd name="connsiteY0" fmla="*/ 1333500 h 2667000"/>
              <a:gd name="connsiteX1" fmla="*/ 1330325 w 2660650"/>
              <a:gd name="connsiteY1" fmla="*/ 2667000 h 2667000"/>
              <a:gd name="connsiteX2" fmla="*/ 0 w 2660650"/>
              <a:gd name="connsiteY2" fmla="*/ 1333500 h 2667000"/>
              <a:gd name="connsiteX3" fmla="*/ 1330325 w 2660650"/>
              <a:gd name="connsiteY3" fmla="*/ 0 h 2667000"/>
              <a:gd name="connsiteX4" fmla="*/ 2660650 w 2660650"/>
              <a:gd name="connsiteY4" fmla="*/ 13335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650" h="2667000">
                <a:moveTo>
                  <a:pt x="2660650" y="1333500"/>
                </a:moveTo>
                <a:cubicBezTo>
                  <a:pt x="2660650" y="2069973"/>
                  <a:pt x="2065020" y="2667000"/>
                  <a:pt x="1330325" y="2667000"/>
                </a:cubicBezTo>
                <a:cubicBezTo>
                  <a:pt x="595630" y="2667000"/>
                  <a:pt x="0" y="2069973"/>
                  <a:pt x="0" y="1333500"/>
                </a:cubicBezTo>
                <a:cubicBezTo>
                  <a:pt x="0" y="597021"/>
                  <a:pt x="595630" y="0"/>
                  <a:pt x="1330325" y="0"/>
                </a:cubicBezTo>
                <a:cubicBezTo>
                  <a:pt x="2065020" y="0"/>
                  <a:pt x="2660650" y="597021"/>
                  <a:pt x="2660650" y="1333500"/>
                </a:cubicBezTo>
                <a:close/>
              </a:path>
            </a:pathLst>
          </a:custGeom>
          <a:solidFill>
            <a:srgbClr val="E6E6E9">
              <a:alpha val="20000"/>
            </a:srgbClr>
          </a:solidFill>
          <a:ln w="6350" cap="flat">
            <a:solidFill>
              <a:srgbClr val="E0DFDF"/>
            </a:solid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5BD8EAF6-B599-018A-510A-97D2C3BB3E88}"/>
              </a:ext>
            </a:extLst>
          </p:cNvPr>
          <p:cNvSpPr/>
          <p:nvPr/>
        </p:nvSpPr>
        <p:spPr>
          <a:xfrm>
            <a:off x="205159" y="-2310707"/>
            <a:ext cx="4263375" cy="4273550"/>
          </a:xfrm>
          <a:custGeom>
            <a:avLst/>
            <a:gdLst>
              <a:gd name="connsiteX0" fmla="*/ 4263376 w 4263375"/>
              <a:gd name="connsiteY0" fmla="*/ 2136775 h 4273550"/>
              <a:gd name="connsiteX1" fmla="*/ 2131687 w 4263375"/>
              <a:gd name="connsiteY1" fmla="*/ 4273550 h 4273550"/>
              <a:gd name="connsiteX2" fmla="*/ 0 w 4263375"/>
              <a:gd name="connsiteY2" fmla="*/ 2136775 h 4273550"/>
              <a:gd name="connsiteX3" fmla="*/ 2131687 w 4263375"/>
              <a:gd name="connsiteY3" fmla="*/ 0 h 4273550"/>
              <a:gd name="connsiteX4" fmla="*/ 4263376 w 4263375"/>
              <a:gd name="connsiteY4" fmla="*/ 2136775 h 427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375" h="4273550">
                <a:moveTo>
                  <a:pt x="4263376" y="2136775"/>
                </a:moveTo>
                <a:cubicBezTo>
                  <a:pt x="4263376" y="3316897"/>
                  <a:pt x="3308977" y="4273550"/>
                  <a:pt x="2131687" y="4273550"/>
                </a:cubicBezTo>
                <a:cubicBezTo>
                  <a:pt x="954397" y="4273550"/>
                  <a:pt x="0" y="3316897"/>
                  <a:pt x="0" y="2136775"/>
                </a:cubicBezTo>
                <a:cubicBezTo>
                  <a:pt x="0" y="956657"/>
                  <a:pt x="954397" y="0"/>
                  <a:pt x="2131687" y="0"/>
                </a:cubicBezTo>
                <a:cubicBezTo>
                  <a:pt x="3308977" y="0"/>
                  <a:pt x="4263376" y="956657"/>
                  <a:pt x="4263376" y="2136775"/>
                </a:cubicBezTo>
                <a:close/>
              </a:path>
            </a:pathLst>
          </a:custGeom>
          <a:solidFill>
            <a:srgbClr val="E6E6E9">
              <a:alpha val="20000"/>
            </a:srgbClr>
          </a:solidFill>
          <a:ln w="10175" cap="flat">
            <a:solidFill>
              <a:srgbClr val="E0DFDF"/>
            </a:solidFill>
            <a:prstDash val="solid"/>
            <a:miter/>
          </a:ln>
        </p:spPr>
        <p:txBody>
          <a:bodyPr rtlCol="0" anchor="ctr"/>
          <a:lstStyle/>
          <a:p>
            <a:endParaRPr lang="en-US" dirty="0"/>
          </a:p>
        </p:txBody>
      </p:sp>
      <p:sp>
        <p:nvSpPr>
          <p:cNvPr id="8" name="矩形: 圆角 7">
            <a:extLst>
              <a:ext uri="{FF2B5EF4-FFF2-40B4-BE49-F238E27FC236}">
                <a16:creationId xmlns:a16="http://schemas.microsoft.com/office/drawing/2014/main" id="{4B736DF3-5E16-1046-A6C4-9DDCF45DA74C}"/>
              </a:ext>
            </a:extLst>
          </p:cNvPr>
          <p:cNvSpPr/>
          <p:nvPr/>
        </p:nvSpPr>
        <p:spPr>
          <a:xfrm>
            <a:off x="635000" y="1384300"/>
            <a:ext cx="4343400" cy="2298700"/>
          </a:xfrm>
          <a:prstGeom prst="roundRect">
            <a:avLst>
              <a:gd name="adj" fmla="val 4586"/>
            </a:avLst>
          </a:prstGeom>
          <a:solidFill>
            <a:srgbClr val="FFFFFF"/>
          </a:solidFill>
          <a:ln w="6350" cap="flat">
            <a:noFill/>
            <a:prstDash val="solid"/>
            <a:miter/>
          </a:ln>
          <a:effectLst>
            <a:outerShdw blurRad="647700" sx="102000" sy="102000" algn="ctr" rotWithShape="0">
              <a:srgbClr val="055CF9">
                <a:alpha val="15000"/>
              </a:srgbClr>
            </a:outerShdw>
          </a:effectLst>
        </p:spPr>
        <p:txBody>
          <a:bodyPr rtlCol="0" anchor="ctr"/>
          <a:lstStyle/>
          <a:p>
            <a:endParaRPr lang="en-US"/>
          </a:p>
        </p:txBody>
      </p:sp>
      <p:sp>
        <p:nvSpPr>
          <p:cNvPr id="9" name="矩形: 圆角 8">
            <a:extLst>
              <a:ext uri="{FF2B5EF4-FFF2-40B4-BE49-F238E27FC236}">
                <a16:creationId xmlns:a16="http://schemas.microsoft.com/office/drawing/2014/main" id="{C2B0819A-4A7B-DDD9-B2C0-A7CABDCAA33E}"/>
              </a:ext>
            </a:extLst>
          </p:cNvPr>
          <p:cNvSpPr/>
          <p:nvPr/>
        </p:nvSpPr>
        <p:spPr>
          <a:xfrm>
            <a:off x="5568950" y="1384300"/>
            <a:ext cx="5988050" cy="2298700"/>
          </a:xfrm>
          <a:prstGeom prst="roundRect">
            <a:avLst>
              <a:gd name="adj" fmla="val 4733"/>
            </a:avLst>
          </a:prstGeom>
          <a:solidFill>
            <a:srgbClr val="FFFFFF"/>
          </a:solidFill>
          <a:ln w="6350" cap="flat">
            <a:noFill/>
            <a:prstDash val="solid"/>
            <a:miter/>
          </a:ln>
          <a:effectLst>
            <a:outerShdw blurRad="647700" sx="102000" sy="102000" algn="ctr" rotWithShape="0">
              <a:srgbClr val="055CF9">
                <a:alpha val="15000"/>
              </a:srgbClr>
            </a:outerShdw>
          </a:effectLst>
        </p:spPr>
        <p:txBody>
          <a:bodyPr rtlCol="0" anchor="ctr"/>
          <a:lstStyle/>
          <a:p>
            <a:endParaRPr lang="en-US"/>
          </a:p>
        </p:txBody>
      </p:sp>
      <p:sp>
        <p:nvSpPr>
          <p:cNvPr id="10" name="矩形: 圆角 9">
            <a:extLst>
              <a:ext uri="{FF2B5EF4-FFF2-40B4-BE49-F238E27FC236}">
                <a16:creationId xmlns:a16="http://schemas.microsoft.com/office/drawing/2014/main" id="{F65FD261-57E7-EB72-B9F9-AC09771B18D0}"/>
              </a:ext>
            </a:extLst>
          </p:cNvPr>
          <p:cNvSpPr/>
          <p:nvPr/>
        </p:nvSpPr>
        <p:spPr>
          <a:xfrm>
            <a:off x="635000" y="4044950"/>
            <a:ext cx="4343400" cy="2298700"/>
          </a:xfrm>
          <a:prstGeom prst="roundRect">
            <a:avLst>
              <a:gd name="adj" fmla="val 4586"/>
            </a:avLst>
          </a:prstGeom>
          <a:solidFill>
            <a:srgbClr val="FFFFFF"/>
          </a:solidFill>
          <a:ln w="6350" cap="flat">
            <a:noFill/>
            <a:prstDash val="solid"/>
            <a:miter/>
          </a:ln>
          <a:effectLst>
            <a:outerShdw blurRad="647700" sx="102000" sy="102000" algn="ctr" rotWithShape="0">
              <a:srgbClr val="055CF9">
                <a:alpha val="15000"/>
              </a:srgbClr>
            </a:outerShdw>
          </a:effectLst>
        </p:spPr>
        <p:txBody>
          <a:bodyPr rtlCol="0" anchor="ctr"/>
          <a:lstStyle/>
          <a:p>
            <a:endParaRPr lang="en-US"/>
          </a:p>
        </p:txBody>
      </p:sp>
      <p:sp>
        <p:nvSpPr>
          <p:cNvPr id="11" name="矩形: 圆角 10">
            <a:extLst>
              <a:ext uri="{FF2B5EF4-FFF2-40B4-BE49-F238E27FC236}">
                <a16:creationId xmlns:a16="http://schemas.microsoft.com/office/drawing/2014/main" id="{DB33BC25-89B2-CBEF-9459-7E97508AFCEA}"/>
              </a:ext>
            </a:extLst>
          </p:cNvPr>
          <p:cNvSpPr/>
          <p:nvPr/>
        </p:nvSpPr>
        <p:spPr>
          <a:xfrm>
            <a:off x="5568950" y="4044950"/>
            <a:ext cx="5988050" cy="2298700"/>
          </a:xfrm>
          <a:prstGeom prst="roundRect">
            <a:avLst>
              <a:gd name="adj" fmla="val 3555"/>
            </a:avLst>
          </a:prstGeom>
          <a:solidFill>
            <a:srgbClr val="FFFFFF"/>
          </a:solidFill>
          <a:ln w="6350" cap="flat">
            <a:noFill/>
            <a:prstDash val="solid"/>
            <a:miter/>
          </a:ln>
          <a:effectLst>
            <a:outerShdw blurRad="647700" sx="102000" sy="102000" algn="ctr" rotWithShape="0">
              <a:srgbClr val="055CF9">
                <a:alpha val="15000"/>
              </a:srgbClr>
            </a:outerShdw>
          </a:effectLst>
        </p:spPr>
        <p:txBody>
          <a:bodyPr rtlCol="0" anchor="ctr"/>
          <a:lstStyle/>
          <a:p>
            <a:endParaRPr lang="en-US"/>
          </a:p>
        </p:txBody>
      </p:sp>
      <p:sp>
        <p:nvSpPr>
          <p:cNvPr id="12" name="任意多边形: 形状 11">
            <a:extLst>
              <a:ext uri="{FF2B5EF4-FFF2-40B4-BE49-F238E27FC236}">
                <a16:creationId xmlns:a16="http://schemas.microsoft.com/office/drawing/2014/main" id="{7931D26C-23B0-BEBB-1ED7-C32CEBC58ECC}"/>
              </a:ext>
            </a:extLst>
          </p:cNvPr>
          <p:cNvSpPr/>
          <p:nvPr/>
        </p:nvSpPr>
        <p:spPr>
          <a:xfrm>
            <a:off x="635000" y="1390650"/>
            <a:ext cx="1250950" cy="323850"/>
          </a:xfrm>
          <a:custGeom>
            <a:avLst/>
            <a:gdLst>
              <a:gd name="connsiteX0" fmla="*/ 0 w 1250950"/>
              <a:gd name="connsiteY0" fmla="*/ 101600 h 323850"/>
              <a:gd name="connsiteX1" fmla="*/ 101600 w 1250950"/>
              <a:gd name="connsiteY1" fmla="*/ 0 h 323850"/>
              <a:gd name="connsiteX2" fmla="*/ 1250950 w 1250950"/>
              <a:gd name="connsiteY2" fmla="*/ 0 h 323850"/>
              <a:gd name="connsiteX3" fmla="*/ 1250950 w 1250950"/>
              <a:gd name="connsiteY3" fmla="*/ 209550 h 323850"/>
              <a:gd name="connsiteX4" fmla="*/ 1136650 w 1250950"/>
              <a:gd name="connsiteY4" fmla="*/ 323850 h 323850"/>
              <a:gd name="connsiteX5" fmla="*/ 0 w 1250950"/>
              <a:gd name="connsiteY5" fmla="*/ 323850 h 323850"/>
              <a:gd name="connsiteX6" fmla="*/ 0 w 1250950"/>
              <a:gd name="connsiteY6" fmla="*/ 1016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950" h="323850">
                <a:moveTo>
                  <a:pt x="0" y="101600"/>
                </a:moveTo>
                <a:cubicBezTo>
                  <a:pt x="0" y="45485"/>
                  <a:pt x="45485" y="0"/>
                  <a:pt x="101600" y="0"/>
                </a:cubicBezTo>
                <a:lnTo>
                  <a:pt x="1250950" y="0"/>
                </a:lnTo>
                <a:lnTo>
                  <a:pt x="1250950" y="209550"/>
                </a:lnTo>
                <a:cubicBezTo>
                  <a:pt x="1250950" y="272675"/>
                  <a:pt x="1199775" y="323850"/>
                  <a:pt x="1136650" y="323850"/>
                </a:cubicBezTo>
                <a:lnTo>
                  <a:pt x="0" y="323850"/>
                </a:lnTo>
                <a:lnTo>
                  <a:pt x="0" y="101600"/>
                </a:lnTo>
                <a:close/>
              </a:path>
            </a:pathLst>
          </a:custGeom>
          <a:solidFill>
            <a:srgbClr val="055CF9"/>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CBFD308F-C62E-732B-2FEA-75A31804CC81}"/>
              </a:ext>
            </a:extLst>
          </p:cNvPr>
          <p:cNvSpPr/>
          <p:nvPr/>
        </p:nvSpPr>
        <p:spPr>
          <a:xfrm>
            <a:off x="5568950" y="1386974"/>
            <a:ext cx="1250950" cy="323850"/>
          </a:xfrm>
          <a:custGeom>
            <a:avLst/>
            <a:gdLst>
              <a:gd name="connsiteX0" fmla="*/ 0 w 1250950"/>
              <a:gd name="connsiteY0" fmla="*/ 101600 h 323850"/>
              <a:gd name="connsiteX1" fmla="*/ 101600 w 1250950"/>
              <a:gd name="connsiteY1" fmla="*/ 0 h 323850"/>
              <a:gd name="connsiteX2" fmla="*/ 1250950 w 1250950"/>
              <a:gd name="connsiteY2" fmla="*/ 0 h 323850"/>
              <a:gd name="connsiteX3" fmla="*/ 1250950 w 1250950"/>
              <a:gd name="connsiteY3" fmla="*/ 209550 h 323850"/>
              <a:gd name="connsiteX4" fmla="*/ 1136650 w 1250950"/>
              <a:gd name="connsiteY4" fmla="*/ 323850 h 323850"/>
              <a:gd name="connsiteX5" fmla="*/ 0 w 1250950"/>
              <a:gd name="connsiteY5" fmla="*/ 323850 h 323850"/>
              <a:gd name="connsiteX6" fmla="*/ 0 w 1250950"/>
              <a:gd name="connsiteY6" fmla="*/ 1016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950" h="323850">
                <a:moveTo>
                  <a:pt x="0" y="101600"/>
                </a:moveTo>
                <a:cubicBezTo>
                  <a:pt x="0" y="45485"/>
                  <a:pt x="45485" y="0"/>
                  <a:pt x="101600" y="0"/>
                </a:cubicBezTo>
                <a:lnTo>
                  <a:pt x="1250950" y="0"/>
                </a:lnTo>
                <a:lnTo>
                  <a:pt x="1250950" y="209550"/>
                </a:lnTo>
                <a:cubicBezTo>
                  <a:pt x="1250950" y="272675"/>
                  <a:pt x="1199769" y="323850"/>
                  <a:pt x="1136650" y="323850"/>
                </a:cubicBezTo>
                <a:lnTo>
                  <a:pt x="0" y="323850"/>
                </a:lnTo>
                <a:lnTo>
                  <a:pt x="0" y="101600"/>
                </a:lnTo>
                <a:close/>
              </a:path>
            </a:pathLst>
          </a:custGeom>
          <a:solidFill>
            <a:srgbClr val="055CF9"/>
          </a:soli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3A0DD253-560E-B3AA-74E4-74655F30B038}"/>
              </a:ext>
            </a:extLst>
          </p:cNvPr>
          <p:cNvSpPr/>
          <p:nvPr/>
        </p:nvSpPr>
        <p:spPr>
          <a:xfrm>
            <a:off x="5568950" y="4041309"/>
            <a:ext cx="1250950" cy="323850"/>
          </a:xfrm>
          <a:custGeom>
            <a:avLst/>
            <a:gdLst>
              <a:gd name="connsiteX0" fmla="*/ 0 w 1250950"/>
              <a:gd name="connsiteY0" fmla="*/ 101600 h 323850"/>
              <a:gd name="connsiteX1" fmla="*/ 101600 w 1250950"/>
              <a:gd name="connsiteY1" fmla="*/ 0 h 323850"/>
              <a:gd name="connsiteX2" fmla="*/ 1250950 w 1250950"/>
              <a:gd name="connsiteY2" fmla="*/ 0 h 323850"/>
              <a:gd name="connsiteX3" fmla="*/ 1250950 w 1250950"/>
              <a:gd name="connsiteY3" fmla="*/ 209550 h 323850"/>
              <a:gd name="connsiteX4" fmla="*/ 1136650 w 1250950"/>
              <a:gd name="connsiteY4" fmla="*/ 323850 h 323850"/>
              <a:gd name="connsiteX5" fmla="*/ 0 w 1250950"/>
              <a:gd name="connsiteY5" fmla="*/ 323850 h 323850"/>
              <a:gd name="connsiteX6" fmla="*/ 0 w 1250950"/>
              <a:gd name="connsiteY6" fmla="*/ 1016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950" h="323850">
                <a:moveTo>
                  <a:pt x="0" y="101600"/>
                </a:moveTo>
                <a:cubicBezTo>
                  <a:pt x="0" y="45485"/>
                  <a:pt x="45485" y="0"/>
                  <a:pt x="101600" y="0"/>
                </a:cubicBezTo>
                <a:lnTo>
                  <a:pt x="1250950" y="0"/>
                </a:lnTo>
                <a:lnTo>
                  <a:pt x="1250950" y="209550"/>
                </a:lnTo>
                <a:cubicBezTo>
                  <a:pt x="1250950" y="272675"/>
                  <a:pt x="1199769" y="323850"/>
                  <a:pt x="1136650" y="323850"/>
                </a:cubicBezTo>
                <a:lnTo>
                  <a:pt x="0" y="323850"/>
                </a:lnTo>
                <a:lnTo>
                  <a:pt x="0" y="101600"/>
                </a:lnTo>
                <a:close/>
              </a:path>
            </a:pathLst>
          </a:custGeom>
          <a:solidFill>
            <a:srgbClr val="055CF9"/>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1C64E432-C3E9-5A60-AF0E-8DB0474BD4E4}"/>
              </a:ext>
            </a:extLst>
          </p:cNvPr>
          <p:cNvSpPr/>
          <p:nvPr/>
        </p:nvSpPr>
        <p:spPr>
          <a:xfrm>
            <a:off x="635000" y="4044950"/>
            <a:ext cx="1581150" cy="323850"/>
          </a:xfrm>
          <a:custGeom>
            <a:avLst/>
            <a:gdLst>
              <a:gd name="connsiteX0" fmla="*/ 0 w 1581150"/>
              <a:gd name="connsiteY0" fmla="*/ 101600 h 323850"/>
              <a:gd name="connsiteX1" fmla="*/ 101600 w 1581150"/>
              <a:gd name="connsiteY1" fmla="*/ 0 h 323850"/>
              <a:gd name="connsiteX2" fmla="*/ 1581150 w 1581150"/>
              <a:gd name="connsiteY2" fmla="*/ 0 h 323850"/>
              <a:gd name="connsiteX3" fmla="*/ 1581150 w 1581150"/>
              <a:gd name="connsiteY3" fmla="*/ 209550 h 323850"/>
              <a:gd name="connsiteX4" fmla="*/ 1466850 w 1581150"/>
              <a:gd name="connsiteY4" fmla="*/ 323850 h 323850"/>
              <a:gd name="connsiteX5" fmla="*/ 0 w 1581150"/>
              <a:gd name="connsiteY5" fmla="*/ 323850 h 323850"/>
              <a:gd name="connsiteX6" fmla="*/ 0 w 1581150"/>
              <a:gd name="connsiteY6" fmla="*/ 1016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0" h="323850">
                <a:moveTo>
                  <a:pt x="0" y="101600"/>
                </a:moveTo>
                <a:cubicBezTo>
                  <a:pt x="0" y="45485"/>
                  <a:pt x="45485" y="0"/>
                  <a:pt x="101600" y="0"/>
                </a:cubicBezTo>
                <a:lnTo>
                  <a:pt x="1581150" y="0"/>
                </a:lnTo>
                <a:lnTo>
                  <a:pt x="1581150" y="209550"/>
                </a:lnTo>
                <a:cubicBezTo>
                  <a:pt x="1581150" y="272675"/>
                  <a:pt x="1529975" y="323850"/>
                  <a:pt x="1466850" y="323850"/>
                </a:cubicBezTo>
                <a:lnTo>
                  <a:pt x="0" y="323850"/>
                </a:lnTo>
                <a:lnTo>
                  <a:pt x="0" y="101600"/>
                </a:lnTo>
                <a:close/>
              </a:path>
            </a:pathLst>
          </a:custGeom>
          <a:solidFill>
            <a:srgbClr val="055CF9"/>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C4BB08B9-9285-F850-5948-85939471A61A}"/>
              </a:ext>
            </a:extLst>
          </p:cNvPr>
          <p:cNvSpPr/>
          <p:nvPr/>
        </p:nvSpPr>
        <p:spPr>
          <a:xfrm>
            <a:off x="933450" y="257175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6ABCD298-CEE8-6A09-4C16-154F017C7B27}"/>
              </a:ext>
            </a:extLst>
          </p:cNvPr>
          <p:cNvSpPr/>
          <p:nvPr/>
        </p:nvSpPr>
        <p:spPr>
          <a:xfrm>
            <a:off x="9467850" y="19812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2578C1E2-0491-7AAA-EFBD-595EB61D7386}"/>
              </a:ext>
            </a:extLst>
          </p:cNvPr>
          <p:cNvSpPr/>
          <p:nvPr/>
        </p:nvSpPr>
        <p:spPr>
          <a:xfrm>
            <a:off x="9467850" y="25400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C84E9D4F-4F99-231E-08C7-F34E755798AF}"/>
              </a:ext>
            </a:extLst>
          </p:cNvPr>
          <p:cNvSpPr/>
          <p:nvPr/>
        </p:nvSpPr>
        <p:spPr>
          <a:xfrm>
            <a:off x="9467850" y="30861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94606E14-C69B-25E2-1C16-C87736DA02F7}"/>
              </a:ext>
            </a:extLst>
          </p:cNvPr>
          <p:cNvSpPr/>
          <p:nvPr/>
        </p:nvSpPr>
        <p:spPr>
          <a:xfrm>
            <a:off x="8013700" y="46101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055FBC42-336B-071C-685B-6BFD24A07808}"/>
              </a:ext>
            </a:extLst>
          </p:cNvPr>
          <p:cNvSpPr/>
          <p:nvPr/>
        </p:nvSpPr>
        <p:spPr>
          <a:xfrm>
            <a:off x="8013700" y="499745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344222BE-0B71-FA4C-411E-FC1D4C498F5D}"/>
              </a:ext>
            </a:extLst>
          </p:cNvPr>
          <p:cNvSpPr/>
          <p:nvPr/>
        </p:nvSpPr>
        <p:spPr>
          <a:xfrm>
            <a:off x="8013700" y="56007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4830670D-8F4A-56B8-AC2F-9681E6086136}"/>
              </a:ext>
            </a:extLst>
          </p:cNvPr>
          <p:cNvSpPr/>
          <p:nvPr/>
        </p:nvSpPr>
        <p:spPr>
          <a:xfrm>
            <a:off x="8013700" y="598805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DB188E1A-BEE9-E60D-2D48-6A09D3A41684}"/>
              </a:ext>
            </a:extLst>
          </p:cNvPr>
          <p:cNvSpPr/>
          <p:nvPr/>
        </p:nvSpPr>
        <p:spPr>
          <a:xfrm>
            <a:off x="933450" y="292100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5BF63CE5-906F-DA99-E77D-8BF91BEF3E68}"/>
              </a:ext>
            </a:extLst>
          </p:cNvPr>
          <p:cNvSpPr/>
          <p:nvPr/>
        </p:nvSpPr>
        <p:spPr>
          <a:xfrm>
            <a:off x="933450" y="3244850"/>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solidFill>
            <a:srgbClr val="055CF9"/>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FB449975-147F-91D7-2D0B-74D78812BE7B}"/>
              </a:ext>
            </a:extLst>
          </p:cNvPr>
          <p:cNvSpPr/>
          <p:nvPr/>
        </p:nvSpPr>
        <p:spPr>
          <a:xfrm>
            <a:off x="5203825" y="2407418"/>
            <a:ext cx="200418" cy="252463"/>
          </a:xfrm>
          <a:custGeom>
            <a:avLst/>
            <a:gdLst>
              <a:gd name="connsiteX0" fmla="*/ 0 w 200418"/>
              <a:gd name="connsiteY0" fmla="*/ 0 h 252463"/>
              <a:gd name="connsiteX1" fmla="*/ 200419 w 200418"/>
              <a:gd name="connsiteY1" fmla="*/ 126232 h 252463"/>
              <a:gd name="connsiteX2" fmla="*/ 0 w 200418"/>
              <a:gd name="connsiteY2" fmla="*/ 252463 h 252463"/>
              <a:gd name="connsiteX3" fmla="*/ 0 w 200418"/>
              <a:gd name="connsiteY3" fmla="*/ 0 h 252463"/>
            </a:gdLst>
            <a:ahLst/>
            <a:cxnLst>
              <a:cxn ang="0">
                <a:pos x="connsiteX0" y="connsiteY0"/>
              </a:cxn>
              <a:cxn ang="0">
                <a:pos x="connsiteX1" y="connsiteY1"/>
              </a:cxn>
              <a:cxn ang="0">
                <a:pos x="connsiteX2" y="connsiteY2"/>
              </a:cxn>
              <a:cxn ang="0">
                <a:pos x="connsiteX3" y="connsiteY3"/>
              </a:cxn>
            </a:cxnLst>
            <a:rect l="l" t="t" r="r" b="b"/>
            <a:pathLst>
              <a:path w="200418" h="252463">
                <a:moveTo>
                  <a:pt x="0" y="0"/>
                </a:moveTo>
                <a:lnTo>
                  <a:pt x="200419" y="126232"/>
                </a:lnTo>
                <a:lnTo>
                  <a:pt x="0" y="252463"/>
                </a:lnTo>
                <a:lnTo>
                  <a:pt x="0" y="0"/>
                </a:lnTo>
                <a:close/>
              </a:path>
            </a:pathLst>
          </a:custGeom>
          <a:solidFill>
            <a:srgbClr val="055CF9"/>
          </a:solidFill>
          <a:ln w="6350" cap="flat">
            <a:solidFill>
              <a:srgbClr val="055CF9"/>
            </a:solid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3B75B15D-FE8E-408D-1599-DE597815B31D}"/>
              </a:ext>
            </a:extLst>
          </p:cNvPr>
          <p:cNvSpPr/>
          <p:nvPr/>
        </p:nvSpPr>
        <p:spPr>
          <a:xfrm>
            <a:off x="5203825" y="5169668"/>
            <a:ext cx="200418" cy="252463"/>
          </a:xfrm>
          <a:custGeom>
            <a:avLst/>
            <a:gdLst>
              <a:gd name="connsiteX0" fmla="*/ 0 w 200418"/>
              <a:gd name="connsiteY0" fmla="*/ 0 h 252463"/>
              <a:gd name="connsiteX1" fmla="*/ 200419 w 200418"/>
              <a:gd name="connsiteY1" fmla="*/ 126232 h 252463"/>
              <a:gd name="connsiteX2" fmla="*/ 0 w 200418"/>
              <a:gd name="connsiteY2" fmla="*/ 252464 h 252463"/>
              <a:gd name="connsiteX3" fmla="*/ 0 w 200418"/>
              <a:gd name="connsiteY3" fmla="*/ 0 h 252463"/>
            </a:gdLst>
            <a:ahLst/>
            <a:cxnLst>
              <a:cxn ang="0">
                <a:pos x="connsiteX0" y="connsiteY0"/>
              </a:cxn>
              <a:cxn ang="0">
                <a:pos x="connsiteX1" y="connsiteY1"/>
              </a:cxn>
              <a:cxn ang="0">
                <a:pos x="connsiteX2" y="connsiteY2"/>
              </a:cxn>
              <a:cxn ang="0">
                <a:pos x="connsiteX3" y="connsiteY3"/>
              </a:cxn>
            </a:cxnLst>
            <a:rect l="l" t="t" r="r" b="b"/>
            <a:pathLst>
              <a:path w="200418" h="252463">
                <a:moveTo>
                  <a:pt x="0" y="0"/>
                </a:moveTo>
                <a:lnTo>
                  <a:pt x="200419" y="126232"/>
                </a:lnTo>
                <a:lnTo>
                  <a:pt x="0" y="252464"/>
                </a:lnTo>
                <a:lnTo>
                  <a:pt x="0" y="0"/>
                </a:lnTo>
                <a:close/>
              </a:path>
            </a:pathLst>
          </a:custGeom>
          <a:solidFill>
            <a:srgbClr val="055CF9"/>
          </a:solidFill>
          <a:ln w="6350" cap="flat">
            <a:solidFill>
              <a:srgbClr val="055CF9"/>
            </a:solid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008AE8EB-88CE-186C-0C4A-FD38C080988E}"/>
              </a:ext>
            </a:extLst>
          </p:cNvPr>
          <p:cNvSpPr/>
          <p:nvPr/>
        </p:nvSpPr>
        <p:spPr>
          <a:xfrm>
            <a:off x="6099175" y="2435225"/>
            <a:ext cx="927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46" name="矩形: 圆角 45">
            <a:extLst>
              <a:ext uri="{FF2B5EF4-FFF2-40B4-BE49-F238E27FC236}">
                <a16:creationId xmlns:a16="http://schemas.microsoft.com/office/drawing/2014/main" id="{3B1D9095-3658-787F-3911-74F16FCC1CB9}"/>
              </a:ext>
            </a:extLst>
          </p:cNvPr>
          <p:cNvSpPr/>
          <p:nvPr/>
        </p:nvSpPr>
        <p:spPr>
          <a:xfrm>
            <a:off x="7597775" y="1685925"/>
            <a:ext cx="546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48" name="矩形: 圆角 47">
            <a:extLst>
              <a:ext uri="{FF2B5EF4-FFF2-40B4-BE49-F238E27FC236}">
                <a16:creationId xmlns:a16="http://schemas.microsoft.com/office/drawing/2014/main" id="{7260562B-04DB-8D17-8CF2-4C27FEF91048}"/>
              </a:ext>
            </a:extLst>
          </p:cNvPr>
          <p:cNvSpPr/>
          <p:nvPr/>
        </p:nvSpPr>
        <p:spPr>
          <a:xfrm>
            <a:off x="6099175" y="4708525"/>
            <a:ext cx="1193800" cy="260350"/>
          </a:xfrm>
          <a:prstGeom prst="roundRect">
            <a:avLst/>
          </a:prstGeom>
          <a:solidFill>
            <a:srgbClr val="F5F6F9"/>
          </a:solidFill>
          <a:ln w="635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790491DE-477F-749F-6795-1C28AAA7E7E1}"/>
              </a:ext>
            </a:extLst>
          </p:cNvPr>
          <p:cNvSpPr/>
          <p:nvPr/>
        </p:nvSpPr>
        <p:spPr>
          <a:xfrm>
            <a:off x="6099175" y="4708525"/>
            <a:ext cx="1193800" cy="260350"/>
          </a:xfrm>
          <a:custGeom>
            <a:avLst/>
            <a:gdLst>
              <a:gd name="connsiteX0" fmla="*/ 1139825 w 1193800"/>
              <a:gd name="connsiteY0" fmla="*/ 0 h 260350"/>
              <a:gd name="connsiteX1" fmla="*/ 1193800 w 1193800"/>
              <a:gd name="connsiteY1" fmla="*/ 0 h 260350"/>
              <a:gd name="connsiteX2" fmla="*/ 1193800 w 1193800"/>
              <a:gd name="connsiteY2" fmla="*/ 260350 h 260350"/>
              <a:gd name="connsiteX3" fmla="*/ 1139825 w 1193800"/>
              <a:gd name="connsiteY3" fmla="*/ 260350 h 260350"/>
              <a:gd name="connsiteX4" fmla="*/ 53975 w 1193800"/>
              <a:gd name="connsiteY4" fmla="*/ 260350 h 260350"/>
              <a:gd name="connsiteX5" fmla="*/ 0 w 1193800"/>
              <a:gd name="connsiteY5" fmla="*/ 260350 h 260350"/>
              <a:gd name="connsiteX6" fmla="*/ 0 w 1193800"/>
              <a:gd name="connsiteY6" fmla="*/ 0 h 260350"/>
              <a:gd name="connsiteX7" fmla="*/ 53975 w 1193800"/>
              <a:gd name="connsiteY7" fmla="*/ 0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800" h="260350">
                <a:moveTo>
                  <a:pt x="1139825" y="0"/>
                </a:moveTo>
                <a:cubicBezTo>
                  <a:pt x="1169635" y="0"/>
                  <a:pt x="1193800" y="0"/>
                  <a:pt x="1193800" y="0"/>
                </a:cubicBezTo>
                <a:lnTo>
                  <a:pt x="1193800" y="260350"/>
                </a:lnTo>
                <a:cubicBezTo>
                  <a:pt x="1193800" y="260350"/>
                  <a:pt x="1169635" y="260350"/>
                  <a:pt x="1139825" y="260350"/>
                </a:cubicBezTo>
                <a:lnTo>
                  <a:pt x="53975" y="260350"/>
                </a:lnTo>
                <a:cubicBezTo>
                  <a:pt x="24166" y="260350"/>
                  <a:pt x="0" y="260350"/>
                  <a:pt x="0" y="260350"/>
                </a:cubicBezTo>
                <a:lnTo>
                  <a:pt x="0" y="0"/>
                </a:lnTo>
                <a:cubicBezTo>
                  <a:pt x="0" y="0"/>
                  <a:pt x="24166" y="0"/>
                  <a:pt x="53975" y="0"/>
                </a:cubicBezTo>
                <a:close/>
              </a:path>
            </a:pathLst>
          </a:custGeom>
          <a:noFill/>
          <a:ln w="6350" cap="flat">
            <a:solidFill>
              <a:srgbClr val="CACAD8"/>
            </a:solidFill>
            <a:custDash>
              <a:ds d="300000" sp="300000"/>
            </a:custDash>
            <a:miter/>
          </a:ln>
        </p:spPr>
        <p:txBody>
          <a:bodyPr rtlCol="0" anchor="ctr"/>
          <a:lstStyle/>
          <a:p>
            <a:endParaRPr lang="en-US"/>
          </a:p>
        </p:txBody>
      </p:sp>
      <p:sp>
        <p:nvSpPr>
          <p:cNvPr id="51" name="矩形: 圆角 50">
            <a:extLst>
              <a:ext uri="{FF2B5EF4-FFF2-40B4-BE49-F238E27FC236}">
                <a16:creationId xmlns:a16="http://schemas.microsoft.com/office/drawing/2014/main" id="{53073B70-BE90-F1EB-8499-CE6E458F4244}"/>
              </a:ext>
            </a:extLst>
          </p:cNvPr>
          <p:cNvSpPr/>
          <p:nvPr/>
        </p:nvSpPr>
        <p:spPr>
          <a:xfrm>
            <a:off x="6099175" y="5692775"/>
            <a:ext cx="1320800" cy="260350"/>
          </a:xfrm>
          <a:prstGeom prst="roundRect">
            <a:avLst/>
          </a:prstGeom>
          <a:solidFill>
            <a:srgbClr val="F5F6F9"/>
          </a:soli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86EE5CAE-D635-F76D-4B57-27EA496E6C82}"/>
              </a:ext>
            </a:extLst>
          </p:cNvPr>
          <p:cNvSpPr/>
          <p:nvPr/>
        </p:nvSpPr>
        <p:spPr>
          <a:xfrm>
            <a:off x="6099175" y="5692775"/>
            <a:ext cx="1320800" cy="260350"/>
          </a:xfrm>
          <a:custGeom>
            <a:avLst/>
            <a:gdLst>
              <a:gd name="connsiteX0" fmla="*/ 1266825 w 1320800"/>
              <a:gd name="connsiteY0" fmla="*/ 0 h 260350"/>
              <a:gd name="connsiteX1" fmla="*/ 1320800 w 1320800"/>
              <a:gd name="connsiteY1" fmla="*/ 0 h 260350"/>
              <a:gd name="connsiteX2" fmla="*/ 1320800 w 1320800"/>
              <a:gd name="connsiteY2" fmla="*/ 260350 h 260350"/>
              <a:gd name="connsiteX3" fmla="*/ 1266825 w 1320800"/>
              <a:gd name="connsiteY3" fmla="*/ 260350 h 260350"/>
              <a:gd name="connsiteX4" fmla="*/ 53975 w 1320800"/>
              <a:gd name="connsiteY4" fmla="*/ 260350 h 260350"/>
              <a:gd name="connsiteX5" fmla="*/ 0 w 1320800"/>
              <a:gd name="connsiteY5" fmla="*/ 260350 h 260350"/>
              <a:gd name="connsiteX6" fmla="*/ 0 w 1320800"/>
              <a:gd name="connsiteY6" fmla="*/ 0 h 260350"/>
              <a:gd name="connsiteX7" fmla="*/ 53975 w 1320800"/>
              <a:gd name="connsiteY7" fmla="*/ 0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0800" h="260350">
                <a:moveTo>
                  <a:pt x="1266825" y="0"/>
                </a:moveTo>
                <a:cubicBezTo>
                  <a:pt x="1296635" y="0"/>
                  <a:pt x="1320800" y="0"/>
                  <a:pt x="1320800" y="0"/>
                </a:cubicBezTo>
                <a:lnTo>
                  <a:pt x="1320800" y="260350"/>
                </a:lnTo>
                <a:cubicBezTo>
                  <a:pt x="1320800" y="260350"/>
                  <a:pt x="1296635" y="260350"/>
                  <a:pt x="1266825" y="260350"/>
                </a:cubicBezTo>
                <a:lnTo>
                  <a:pt x="53975" y="260350"/>
                </a:lnTo>
                <a:cubicBezTo>
                  <a:pt x="24166" y="260350"/>
                  <a:pt x="0" y="260350"/>
                  <a:pt x="0" y="260350"/>
                </a:cubicBezTo>
                <a:lnTo>
                  <a:pt x="0" y="0"/>
                </a:lnTo>
                <a:cubicBezTo>
                  <a:pt x="0" y="0"/>
                  <a:pt x="24166" y="0"/>
                  <a:pt x="53975" y="0"/>
                </a:cubicBezTo>
                <a:close/>
              </a:path>
            </a:pathLst>
          </a:custGeom>
          <a:noFill/>
          <a:ln w="6350" cap="flat">
            <a:solidFill>
              <a:srgbClr val="CACAD8"/>
            </a:solidFill>
            <a:custDash>
              <a:ds d="300000" sp="300000"/>
            </a:custDash>
            <a:miter/>
          </a:ln>
        </p:spPr>
        <p:txBody>
          <a:bodyPr rtlCol="0" anchor="ctr"/>
          <a:lstStyle/>
          <a:p>
            <a:endParaRPr lang="en-US"/>
          </a:p>
        </p:txBody>
      </p:sp>
      <p:sp>
        <p:nvSpPr>
          <p:cNvPr id="54" name="矩形: 圆角 53">
            <a:extLst>
              <a:ext uri="{FF2B5EF4-FFF2-40B4-BE49-F238E27FC236}">
                <a16:creationId xmlns:a16="http://schemas.microsoft.com/office/drawing/2014/main" id="{E9713334-2CAF-9CCA-E548-DA11523AD03B}"/>
              </a:ext>
            </a:extLst>
          </p:cNvPr>
          <p:cNvSpPr/>
          <p:nvPr/>
        </p:nvSpPr>
        <p:spPr>
          <a:xfrm>
            <a:off x="7597775" y="2200275"/>
            <a:ext cx="546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56" name="矩形: 圆角 55">
            <a:extLst>
              <a:ext uri="{FF2B5EF4-FFF2-40B4-BE49-F238E27FC236}">
                <a16:creationId xmlns:a16="http://schemas.microsoft.com/office/drawing/2014/main" id="{37573D6D-96A4-7712-27F0-C1DFA6677967}"/>
              </a:ext>
            </a:extLst>
          </p:cNvPr>
          <p:cNvSpPr/>
          <p:nvPr/>
        </p:nvSpPr>
        <p:spPr>
          <a:xfrm>
            <a:off x="8505825" y="2435225"/>
            <a:ext cx="546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58" name="矩形: 圆角 57">
            <a:extLst>
              <a:ext uri="{FF2B5EF4-FFF2-40B4-BE49-F238E27FC236}">
                <a16:creationId xmlns:a16="http://schemas.microsoft.com/office/drawing/2014/main" id="{30448E44-F62A-86FF-A6E0-2B6DE306F5B0}"/>
              </a:ext>
            </a:extLst>
          </p:cNvPr>
          <p:cNvSpPr/>
          <p:nvPr/>
        </p:nvSpPr>
        <p:spPr>
          <a:xfrm>
            <a:off x="7597775" y="2714625"/>
            <a:ext cx="546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60" name="矩形: 圆角 59">
            <a:extLst>
              <a:ext uri="{FF2B5EF4-FFF2-40B4-BE49-F238E27FC236}">
                <a16:creationId xmlns:a16="http://schemas.microsoft.com/office/drawing/2014/main" id="{A93615EF-5D1A-A2F2-F247-83175F2509B8}"/>
              </a:ext>
            </a:extLst>
          </p:cNvPr>
          <p:cNvSpPr/>
          <p:nvPr/>
        </p:nvSpPr>
        <p:spPr>
          <a:xfrm>
            <a:off x="7597775" y="3228975"/>
            <a:ext cx="546100" cy="260350"/>
          </a:xfrm>
          <a:prstGeom prst="roundRect">
            <a:avLst/>
          </a:prstGeom>
          <a:solidFill>
            <a:srgbClr val="F5F6F9"/>
          </a:solidFill>
          <a:ln w="6350" cap="flat">
            <a:solidFill>
              <a:srgbClr val="CACAD8"/>
            </a:solidFill>
            <a:custDash>
              <a:ds d="300000" sp="300000"/>
            </a:custDash>
            <a:miter/>
          </a:ln>
        </p:spPr>
        <p:txBody>
          <a:bodyPr rtlCol="0" anchor="ctr"/>
          <a:lstStyle/>
          <a:p>
            <a:endParaRPr lang="en-US"/>
          </a:p>
        </p:txBody>
      </p:sp>
      <p:sp>
        <p:nvSpPr>
          <p:cNvPr id="62" name="任意多边形: 形状 61">
            <a:extLst>
              <a:ext uri="{FF2B5EF4-FFF2-40B4-BE49-F238E27FC236}">
                <a16:creationId xmlns:a16="http://schemas.microsoft.com/office/drawing/2014/main" id="{C3A80A32-19D2-E8BF-F2BD-18FAD69C1A43}"/>
              </a:ext>
            </a:extLst>
          </p:cNvPr>
          <p:cNvSpPr/>
          <p:nvPr/>
        </p:nvSpPr>
        <p:spPr>
          <a:xfrm>
            <a:off x="7346950" y="1809750"/>
            <a:ext cx="247650" cy="1562100"/>
          </a:xfrm>
          <a:custGeom>
            <a:avLst/>
            <a:gdLst>
              <a:gd name="connsiteX0" fmla="*/ 247650 w 247650"/>
              <a:gd name="connsiteY0" fmla="*/ 0 h 1562100"/>
              <a:gd name="connsiteX1" fmla="*/ 82550 w 247650"/>
              <a:gd name="connsiteY1" fmla="*/ 0 h 1562100"/>
              <a:gd name="connsiteX2" fmla="*/ 0 w 247650"/>
              <a:gd name="connsiteY2" fmla="*/ 82550 h 1562100"/>
              <a:gd name="connsiteX3" fmla="*/ 0 w 247650"/>
              <a:gd name="connsiteY3" fmla="*/ 1479550 h 1562100"/>
              <a:gd name="connsiteX4" fmla="*/ 82550 w 247650"/>
              <a:gd name="connsiteY4" fmla="*/ 1562100 h 1562100"/>
              <a:gd name="connsiteX5" fmla="*/ 247650 w 247650"/>
              <a:gd name="connsiteY5" fmla="*/ 15621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1562100">
                <a:moveTo>
                  <a:pt x="247650" y="0"/>
                </a:moveTo>
                <a:lnTo>
                  <a:pt x="82550" y="0"/>
                </a:lnTo>
                <a:cubicBezTo>
                  <a:pt x="36957" y="0"/>
                  <a:pt x="0" y="36957"/>
                  <a:pt x="0" y="82550"/>
                </a:cubicBezTo>
                <a:lnTo>
                  <a:pt x="0" y="1479550"/>
                </a:lnTo>
                <a:cubicBezTo>
                  <a:pt x="0" y="1525143"/>
                  <a:pt x="36957" y="1562100"/>
                  <a:pt x="82550" y="1562100"/>
                </a:cubicBezTo>
                <a:lnTo>
                  <a:pt x="247650" y="1562100"/>
                </a:lnTo>
              </a:path>
            </a:pathLst>
          </a:custGeom>
          <a:noFill/>
          <a:ln w="6350" cap="flat">
            <a:solidFill>
              <a:srgbClr val="CACAD8"/>
            </a:solidFill>
            <a:custDash>
              <a:ds d="300000" sp="300000"/>
            </a:custDash>
            <a:miter/>
          </a:ln>
        </p:spPr>
        <p:txBody>
          <a:bodyPr rtlCol="0" anchor="ctr"/>
          <a:lstStyle/>
          <a:p>
            <a:endParaRPr lang="en-US"/>
          </a:p>
        </p:txBody>
      </p:sp>
      <p:sp>
        <p:nvSpPr>
          <p:cNvPr id="63" name="任意多边形: 形状 62">
            <a:extLst>
              <a:ext uri="{FF2B5EF4-FFF2-40B4-BE49-F238E27FC236}">
                <a16:creationId xmlns:a16="http://schemas.microsoft.com/office/drawing/2014/main" id="{C57D634E-6914-EB0F-0E81-DA5125743913}"/>
              </a:ext>
            </a:extLst>
          </p:cNvPr>
          <p:cNvSpPr/>
          <p:nvPr/>
        </p:nvSpPr>
        <p:spPr>
          <a:xfrm>
            <a:off x="7346950" y="2330450"/>
            <a:ext cx="247650" cy="527050"/>
          </a:xfrm>
          <a:custGeom>
            <a:avLst/>
            <a:gdLst>
              <a:gd name="connsiteX0" fmla="*/ 247650 w 247650"/>
              <a:gd name="connsiteY0" fmla="*/ 0 h 527050"/>
              <a:gd name="connsiteX1" fmla="*/ 82550 w 247650"/>
              <a:gd name="connsiteY1" fmla="*/ 0 h 527050"/>
              <a:gd name="connsiteX2" fmla="*/ 0 w 247650"/>
              <a:gd name="connsiteY2" fmla="*/ 82550 h 527050"/>
              <a:gd name="connsiteX3" fmla="*/ 0 w 247650"/>
              <a:gd name="connsiteY3" fmla="*/ 444500 h 527050"/>
              <a:gd name="connsiteX4" fmla="*/ 82550 w 247650"/>
              <a:gd name="connsiteY4" fmla="*/ 527050 h 527050"/>
              <a:gd name="connsiteX5" fmla="*/ 247650 w 247650"/>
              <a:gd name="connsiteY5" fmla="*/ 527050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527050">
                <a:moveTo>
                  <a:pt x="247650" y="0"/>
                </a:moveTo>
                <a:lnTo>
                  <a:pt x="82550" y="0"/>
                </a:lnTo>
                <a:cubicBezTo>
                  <a:pt x="36957" y="0"/>
                  <a:pt x="0" y="36957"/>
                  <a:pt x="0" y="82550"/>
                </a:cubicBezTo>
                <a:lnTo>
                  <a:pt x="0" y="444500"/>
                </a:lnTo>
                <a:cubicBezTo>
                  <a:pt x="0" y="490093"/>
                  <a:pt x="36957" y="527050"/>
                  <a:pt x="82550" y="527050"/>
                </a:cubicBezTo>
                <a:lnTo>
                  <a:pt x="247650" y="527050"/>
                </a:lnTo>
              </a:path>
            </a:pathLst>
          </a:custGeom>
          <a:noFill/>
          <a:ln w="6350" cap="flat">
            <a:solidFill>
              <a:srgbClr val="CACAD8"/>
            </a:solidFill>
            <a:custDash>
              <a:ds d="300000" sp="300000"/>
            </a:custDash>
            <a:miter/>
          </a:ln>
        </p:spPr>
        <p:txBody>
          <a:bodyPr rtlCol="0" anchor="ctr"/>
          <a:lstStyle/>
          <a:p>
            <a:endParaRPr lang="en-US"/>
          </a:p>
        </p:txBody>
      </p:sp>
      <p:sp>
        <p:nvSpPr>
          <p:cNvPr id="64" name="任意多边形: 形状 63">
            <a:extLst>
              <a:ext uri="{FF2B5EF4-FFF2-40B4-BE49-F238E27FC236}">
                <a16:creationId xmlns:a16="http://schemas.microsoft.com/office/drawing/2014/main" id="{FB883084-7AC2-015B-B60D-6F260955115E}"/>
              </a:ext>
            </a:extLst>
          </p:cNvPr>
          <p:cNvSpPr/>
          <p:nvPr/>
        </p:nvSpPr>
        <p:spPr>
          <a:xfrm>
            <a:off x="9194800" y="1860550"/>
            <a:ext cx="190500" cy="1403350"/>
          </a:xfrm>
          <a:custGeom>
            <a:avLst/>
            <a:gdLst>
              <a:gd name="connsiteX0" fmla="*/ 190500 w 190500"/>
              <a:gd name="connsiteY0" fmla="*/ 0 h 1403350"/>
              <a:gd name="connsiteX1" fmla="*/ 82550 w 190500"/>
              <a:gd name="connsiteY1" fmla="*/ 0 h 1403350"/>
              <a:gd name="connsiteX2" fmla="*/ 0 w 190500"/>
              <a:gd name="connsiteY2" fmla="*/ 82550 h 1403350"/>
              <a:gd name="connsiteX3" fmla="*/ 0 w 190500"/>
              <a:gd name="connsiteY3" fmla="*/ 1320800 h 1403350"/>
              <a:gd name="connsiteX4" fmla="*/ 82550 w 190500"/>
              <a:gd name="connsiteY4" fmla="*/ 1403350 h 1403350"/>
              <a:gd name="connsiteX5" fmla="*/ 190500 w 190500"/>
              <a:gd name="connsiteY5" fmla="*/ 1403350 h 140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03350">
                <a:moveTo>
                  <a:pt x="190500" y="0"/>
                </a:moveTo>
                <a:lnTo>
                  <a:pt x="82550" y="0"/>
                </a:lnTo>
                <a:cubicBezTo>
                  <a:pt x="36957" y="0"/>
                  <a:pt x="0" y="36957"/>
                  <a:pt x="0" y="82550"/>
                </a:cubicBezTo>
                <a:lnTo>
                  <a:pt x="0" y="1320800"/>
                </a:lnTo>
                <a:cubicBezTo>
                  <a:pt x="0" y="1366393"/>
                  <a:pt x="36957" y="1403350"/>
                  <a:pt x="82550" y="1403350"/>
                </a:cubicBezTo>
                <a:lnTo>
                  <a:pt x="190500" y="1403350"/>
                </a:lnTo>
              </a:path>
            </a:pathLst>
          </a:custGeom>
          <a:noFill/>
          <a:ln w="6350" cap="flat">
            <a:solidFill>
              <a:srgbClr val="CACAD8"/>
            </a:solidFill>
            <a:custDash>
              <a:ds d="300000" sp="300000"/>
            </a:custDash>
            <a:miter/>
          </a:ln>
        </p:spPr>
        <p:txBody>
          <a:bodyPr rtlCol="0" anchor="ctr"/>
          <a:lstStyle/>
          <a:p>
            <a:endParaRPr lang="en-US"/>
          </a:p>
        </p:txBody>
      </p:sp>
      <p:sp>
        <p:nvSpPr>
          <p:cNvPr id="65" name="任意多边形: 形状 64">
            <a:extLst>
              <a:ext uri="{FF2B5EF4-FFF2-40B4-BE49-F238E27FC236}">
                <a16:creationId xmlns:a16="http://schemas.microsoft.com/office/drawing/2014/main" id="{34188EEA-D4BE-3AEE-0376-211CAABDB7D8}"/>
              </a:ext>
            </a:extLst>
          </p:cNvPr>
          <p:cNvSpPr/>
          <p:nvPr/>
        </p:nvSpPr>
        <p:spPr>
          <a:xfrm>
            <a:off x="7753350" y="4641850"/>
            <a:ext cx="190500" cy="387350"/>
          </a:xfrm>
          <a:custGeom>
            <a:avLst/>
            <a:gdLst>
              <a:gd name="connsiteX0" fmla="*/ 190500 w 190500"/>
              <a:gd name="connsiteY0" fmla="*/ 0 h 387350"/>
              <a:gd name="connsiteX1" fmla="*/ 82550 w 190500"/>
              <a:gd name="connsiteY1" fmla="*/ 0 h 387350"/>
              <a:gd name="connsiteX2" fmla="*/ 0 w 190500"/>
              <a:gd name="connsiteY2" fmla="*/ 82550 h 387350"/>
              <a:gd name="connsiteX3" fmla="*/ 0 w 190500"/>
              <a:gd name="connsiteY3" fmla="*/ 304800 h 387350"/>
              <a:gd name="connsiteX4" fmla="*/ 82550 w 190500"/>
              <a:gd name="connsiteY4" fmla="*/ 387350 h 387350"/>
              <a:gd name="connsiteX5" fmla="*/ 190500 w 190500"/>
              <a:gd name="connsiteY5" fmla="*/ 38735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387350">
                <a:moveTo>
                  <a:pt x="190500" y="0"/>
                </a:moveTo>
                <a:lnTo>
                  <a:pt x="82550" y="0"/>
                </a:lnTo>
                <a:cubicBezTo>
                  <a:pt x="36957" y="0"/>
                  <a:pt x="0" y="36957"/>
                  <a:pt x="0" y="82550"/>
                </a:cubicBezTo>
                <a:lnTo>
                  <a:pt x="0" y="304800"/>
                </a:lnTo>
                <a:cubicBezTo>
                  <a:pt x="0" y="350393"/>
                  <a:pt x="36957" y="387350"/>
                  <a:pt x="82550" y="387350"/>
                </a:cubicBezTo>
                <a:lnTo>
                  <a:pt x="190500" y="387350"/>
                </a:lnTo>
              </a:path>
            </a:pathLst>
          </a:custGeom>
          <a:noFill/>
          <a:ln w="6350" cap="flat">
            <a:solidFill>
              <a:srgbClr val="CACAD8"/>
            </a:solidFill>
            <a:custDash>
              <a:ds d="300000" sp="300000"/>
            </a:custDash>
            <a:miter/>
          </a:ln>
        </p:spPr>
        <p:txBody>
          <a:bodyPr rtlCol="0" anchor="ctr"/>
          <a:lstStyle/>
          <a:p>
            <a:endParaRPr lang="en-US"/>
          </a:p>
        </p:txBody>
      </p:sp>
      <p:sp>
        <p:nvSpPr>
          <p:cNvPr id="66" name="任意多边形: 形状 65">
            <a:extLst>
              <a:ext uri="{FF2B5EF4-FFF2-40B4-BE49-F238E27FC236}">
                <a16:creationId xmlns:a16="http://schemas.microsoft.com/office/drawing/2014/main" id="{925E71CF-6C1B-3D0E-C9EB-AF2B19DDFC26}"/>
              </a:ext>
            </a:extLst>
          </p:cNvPr>
          <p:cNvSpPr/>
          <p:nvPr/>
        </p:nvSpPr>
        <p:spPr>
          <a:xfrm>
            <a:off x="7753350" y="5632450"/>
            <a:ext cx="190500" cy="387350"/>
          </a:xfrm>
          <a:custGeom>
            <a:avLst/>
            <a:gdLst>
              <a:gd name="connsiteX0" fmla="*/ 190500 w 190500"/>
              <a:gd name="connsiteY0" fmla="*/ 0 h 387350"/>
              <a:gd name="connsiteX1" fmla="*/ 82550 w 190500"/>
              <a:gd name="connsiteY1" fmla="*/ 0 h 387350"/>
              <a:gd name="connsiteX2" fmla="*/ 0 w 190500"/>
              <a:gd name="connsiteY2" fmla="*/ 82550 h 387350"/>
              <a:gd name="connsiteX3" fmla="*/ 0 w 190500"/>
              <a:gd name="connsiteY3" fmla="*/ 304800 h 387350"/>
              <a:gd name="connsiteX4" fmla="*/ 82550 w 190500"/>
              <a:gd name="connsiteY4" fmla="*/ 387350 h 387350"/>
              <a:gd name="connsiteX5" fmla="*/ 190500 w 190500"/>
              <a:gd name="connsiteY5" fmla="*/ 38735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387350">
                <a:moveTo>
                  <a:pt x="190500" y="0"/>
                </a:moveTo>
                <a:lnTo>
                  <a:pt x="82550" y="0"/>
                </a:lnTo>
                <a:cubicBezTo>
                  <a:pt x="36957" y="0"/>
                  <a:pt x="0" y="36957"/>
                  <a:pt x="0" y="82550"/>
                </a:cubicBezTo>
                <a:lnTo>
                  <a:pt x="0" y="304800"/>
                </a:lnTo>
                <a:cubicBezTo>
                  <a:pt x="0" y="350393"/>
                  <a:pt x="36957" y="387350"/>
                  <a:pt x="82550" y="387350"/>
                </a:cubicBezTo>
                <a:lnTo>
                  <a:pt x="190500" y="387350"/>
                </a:lnTo>
              </a:path>
            </a:pathLst>
          </a:custGeom>
          <a:noFill/>
          <a:ln w="6350" cap="flat">
            <a:solidFill>
              <a:srgbClr val="CACAD8"/>
            </a:solidFill>
            <a:custDash>
              <a:ds d="300000" sp="300000"/>
            </a:custDash>
            <a:miter/>
          </a:ln>
        </p:spPr>
        <p:txBody>
          <a:bodyPr rtlCol="0" anchor="ctr"/>
          <a:lstStyle/>
          <a:p>
            <a:endParaRPr lang="en-US"/>
          </a:p>
        </p:txBody>
      </p:sp>
      <p:sp>
        <p:nvSpPr>
          <p:cNvPr id="67" name="任意多边形: 形状 66">
            <a:extLst>
              <a:ext uri="{FF2B5EF4-FFF2-40B4-BE49-F238E27FC236}">
                <a16:creationId xmlns:a16="http://schemas.microsoft.com/office/drawing/2014/main" id="{9BF8A61E-A54E-0D97-5244-85BCCAE371D2}"/>
              </a:ext>
            </a:extLst>
          </p:cNvPr>
          <p:cNvSpPr/>
          <p:nvPr/>
        </p:nvSpPr>
        <p:spPr>
          <a:xfrm>
            <a:off x="7296150" y="4845050"/>
            <a:ext cx="454025" cy="6350"/>
          </a:xfrm>
          <a:custGeom>
            <a:avLst/>
            <a:gdLst>
              <a:gd name="connsiteX0" fmla="*/ 0 w 454025"/>
              <a:gd name="connsiteY0" fmla="*/ 0 h 6350"/>
              <a:gd name="connsiteX1" fmla="*/ 454025 w 454025"/>
              <a:gd name="connsiteY1" fmla="*/ 0 h 6350"/>
            </a:gdLst>
            <a:ahLst/>
            <a:cxnLst>
              <a:cxn ang="0">
                <a:pos x="connsiteX0" y="connsiteY0"/>
              </a:cxn>
              <a:cxn ang="0">
                <a:pos x="connsiteX1" y="connsiteY1"/>
              </a:cxn>
            </a:cxnLst>
            <a:rect l="l" t="t" r="r" b="b"/>
            <a:pathLst>
              <a:path w="454025" h="6350">
                <a:moveTo>
                  <a:pt x="0" y="0"/>
                </a:moveTo>
                <a:lnTo>
                  <a:pt x="454025" y="0"/>
                </a:lnTo>
              </a:path>
            </a:pathLst>
          </a:custGeom>
          <a:noFill/>
          <a:ln w="6350" cap="flat">
            <a:solidFill>
              <a:srgbClr val="CACAD8"/>
            </a:solidFill>
            <a:custDash>
              <a:ds d="300000" sp="300000"/>
            </a:custDash>
            <a:miter/>
          </a:ln>
        </p:spPr>
        <p:txBody>
          <a:bodyPr rtlCol="0" anchor="ctr"/>
          <a:lstStyle/>
          <a:p>
            <a:endParaRPr lang="en-US"/>
          </a:p>
        </p:txBody>
      </p:sp>
      <p:sp>
        <p:nvSpPr>
          <p:cNvPr id="68" name="任意多边形: 形状 67">
            <a:extLst>
              <a:ext uri="{FF2B5EF4-FFF2-40B4-BE49-F238E27FC236}">
                <a16:creationId xmlns:a16="http://schemas.microsoft.com/office/drawing/2014/main" id="{E3798B49-FE0A-EE71-F235-12C83F4DA078}"/>
              </a:ext>
            </a:extLst>
          </p:cNvPr>
          <p:cNvSpPr/>
          <p:nvPr/>
        </p:nvSpPr>
        <p:spPr>
          <a:xfrm>
            <a:off x="7423150" y="5829300"/>
            <a:ext cx="330200" cy="6350"/>
          </a:xfrm>
          <a:custGeom>
            <a:avLst/>
            <a:gdLst>
              <a:gd name="connsiteX0" fmla="*/ 0 w 330200"/>
              <a:gd name="connsiteY0" fmla="*/ 0 h 6350"/>
              <a:gd name="connsiteX1" fmla="*/ 330200 w 330200"/>
              <a:gd name="connsiteY1" fmla="*/ 0 h 6350"/>
            </a:gdLst>
            <a:ahLst/>
            <a:cxnLst>
              <a:cxn ang="0">
                <a:pos x="connsiteX0" y="connsiteY0"/>
              </a:cxn>
              <a:cxn ang="0">
                <a:pos x="connsiteX1" y="connsiteY1"/>
              </a:cxn>
            </a:cxnLst>
            <a:rect l="l" t="t" r="r" b="b"/>
            <a:pathLst>
              <a:path w="330200" h="6350">
                <a:moveTo>
                  <a:pt x="0" y="0"/>
                </a:moveTo>
                <a:lnTo>
                  <a:pt x="330200" y="0"/>
                </a:lnTo>
              </a:path>
            </a:pathLst>
          </a:custGeom>
          <a:noFill/>
          <a:ln w="6350" cap="flat">
            <a:solidFill>
              <a:srgbClr val="CACAD8"/>
            </a:solidFill>
            <a:custDash>
              <a:ds d="300000" sp="300000"/>
            </a:custDash>
            <a:miter/>
          </a:ln>
        </p:spPr>
        <p:txBody>
          <a:bodyPr rtlCol="0" anchor="ctr"/>
          <a:lstStyle/>
          <a:p>
            <a:endParaRPr lang="en-US"/>
          </a:p>
        </p:txBody>
      </p:sp>
      <p:sp>
        <p:nvSpPr>
          <p:cNvPr id="69" name="任意多边形: 形状 68">
            <a:extLst>
              <a:ext uri="{FF2B5EF4-FFF2-40B4-BE49-F238E27FC236}">
                <a16:creationId xmlns:a16="http://schemas.microsoft.com/office/drawing/2014/main" id="{475E7811-F0FE-2FD6-0455-13F8E151D058}"/>
              </a:ext>
            </a:extLst>
          </p:cNvPr>
          <p:cNvSpPr/>
          <p:nvPr/>
        </p:nvSpPr>
        <p:spPr>
          <a:xfrm>
            <a:off x="7029450" y="2574925"/>
            <a:ext cx="1479550" cy="6350"/>
          </a:xfrm>
          <a:custGeom>
            <a:avLst/>
            <a:gdLst>
              <a:gd name="connsiteX0" fmla="*/ 0 w 1479550"/>
              <a:gd name="connsiteY0" fmla="*/ 0 h 6350"/>
              <a:gd name="connsiteX1" fmla="*/ 1479550 w 1479550"/>
              <a:gd name="connsiteY1" fmla="*/ 0 h 6350"/>
            </a:gdLst>
            <a:ahLst/>
            <a:cxnLst>
              <a:cxn ang="0">
                <a:pos x="connsiteX0" y="connsiteY0"/>
              </a:cxn>
              <a:cxn ang="0">
                <a:pos x="connsiteX1" y="connsiteY1"/>
              </a:cxn>
            </a:cxnLst>
            <a:rect l="l" t="t" r="r" b="b"/>
            <a:pathLst>
              <a:path w="1479550" h="6350">
                <a:moveTo>
                  <a:pt x="0" y="0"/>
                </a:moveTo>
                <a:lnTo>
                  <a:pt x="1479550" y="0"/>
                </a:lnTo>
              </a:path>
            </a:pathLst>
          </a:custGeom>
          <a:noFill/>
          <a:ln w="6350" cap="flat">
            <a:solidFill>
              <a:srgbClr val="CACAD8"/>
            </a:solidFill>
            <a:custDash>
              <a:ds d="300000" sp="300000"/>
            </a:custDash>
            <a:miter/>
          </a:ln>
        </p:spPr>
        <p:txBody>
          <a:bodyPr rtlCol="0" anchor="ctr"/>
          <a:lstStyle/>
          <a:p>
            <a:endParaRPr lang="en-US"/>
          </a:p>
        </p:txBody>
      </p:sp>
      <p:sp>
        <p:nvSpPr>
          <p:cNvPr id="70" name="任意多边形: 形状 69">
            <a:extLst>
              <a:ext uri="{FF2B5EF4-FFF2-40B4-BE49-F238E27FC236}">
                <a16:creationId xmlns:a16="http://schemas.microsoft.com/office/drawing/2014/main" id="{B931560D-6FF7-6DAF-0B07-FE81AA7357C0}"/>
              </a:ext>
            </a:extLst>
          </p:cNvPr>
          <p:cNvSpPr/>
          <p:nvPr/>
        </p:nvSpPr>
        <p:spPr>
          <a:xfrm>
            <a:off x="9055100" y="2559050"/>
            <a:ext cx="139700" cy="6350"/>
          </a:xfrm>
          <a:custGeom>
            <a:avLst/>
            <a:gdLst>
              <a:gd name="connsiteX0" fmla="*/ 0 w 139700"/>
              <a:gd name="connsiteY0" fmla="*/ 0 h 6350"/>
              <a:gd name="connsiteX1" fmla="*/ 139700 w 139700"/>
              <a:gd name="connsiteY1" fmla="*/ 0 h 6350"/>
            </a:gdLst>
            <a:ahLst/>
            <a:cxnLst>
              <a:cxn ang="0">
                <a:pos x="connsiteX0" y="connsiteY0"/>
              </a:cxn>
              <a:cxn ang="0">
                <a:pos x="connsiteX1" y="connsiteY1"/>
              </a:cxn>
            </a:cxnLst>
            <a:rect l="l" t="t" r="r" b="b"/>
            <a:pathLst>
              <a:path w="139700" h="6350">
                <a:moveTo>
                  <a:pt x="0" y="0"/>
                </a:moveTo>
                <a:lnTo>
                  <a:pt x="139700" y="0"/>
                </a:lnTo>
              </a:path>
            </a:pathLst>
          </a:custGeom>
          <a:noFill/>
          <a:ln w="6350" cap="flat">
            <a:solidFill>
              <a:srgbClr val="CACAD8"/>
            </a:solidFill>
            <a:custDash>
              <a:ds d="300000" sp="300000"/>
            </a:custDash>
            <a:miter/>
          </a:ln>
        </p:spPr>
        <p:txBody>
          <a:bodyPr rtlCol="0" anchor="ctr"/>
          <a:lstStyle/>
          <a:p>
            <a:endParaRPr lang="en-US"/>
          </a:p>
        </p:txBody>
      </p:sp>
      <p:sp>
        <p:nvSpPr>
          <p:cNvPr id="74" name="任意多边形: 形状 73">
            <a:extLst>
              <a:ext uri="{FF2B5EF4-FFF2-40B4-BE49-F238E27FC236}">
                <a16:creationId xmlns:a16="http://schemas.microsoft.com/office/drawing/2014/main" id="{56E0562A-E43A-CE1C-4C31-EEA4759E09E0}"/>
              </a:ext>
            </a:extLst>
          </p:cNvPr>
          <p:cNvSpPr/>
          <p:nvPr/>
        </p:nvSpPr>
        <p:spPr>
          <a:xfrm>
            <a:off x="3695388" y="844550"/>
            <a:ext cx="1473200" cy="6350"/>
          </a:xfrm>
          <a:custGeom>
            <a:avLst/>
            <a:gdLst>
              <a:gd name="connsiteX0" fmla="*/ 0 w 1473200"/>
              <a:gd name="connsiteY0" fmla="*/ 0 h 6350"/>
              <a:gd name="connsiteX1" fmla="*/ 1473200 w 1473200"/>
              <a:gd name="connsiteY1" fmla="*/ 0 h 6350"/>
            </a:gdLst>
            <a:ahLst/>
            <a:cxnLst>
              <a:cxn ang="0">
                <a:pos x="connsiteX0" y="connsiteY0"/>
              </a:cxn>
              <a:cxn ang="0">
                <a:pos x="connsiteX1" y="connsiteY1"/>
              </a:cxn>
            </a:cxnLst>
            <a:rect l="l" t="t" r="r" b="b"/>
            <a:pathLst>
              <a:path w="1473200" h="6350">
                <a:moveTo>
                  <a:pt x="0" y="0"/>
                </a:moveTo>
                <a:lnTo>
                  <a:pt x="1473200" y="0"/>
                </a:lnTo>
              </a:path>
            </a:pathLst>
          </a:custGeom>
          <a:noFill/>
          <a:ln w="25400" cap="flat">
            <a:solidFill>
              <a:srgbClr val="27282C"/>
            </a:solidFill>
            <a:prstDash val="solid"/>
            <a:miter/>
          </a:ln>
        </p:spPr>
        <p:txBody>
          <a:bodyPr rtlCol="0" anchor="ctr"/>
          <a:lstStyle/>
          <a:p>
            <a:endParaRPr lang="en-US"/>
          </a:p>
        </p:txBody>
      </p:sp>
      <p:sp>
        <p:nvSpPr>
          <p:cNvPr id="75" name="文本框 74">
            <a:extLst>
              <a:ext uri="{FF2B5EF4-FFF2-40B4-BE49-F238E27FC236}">
                <a16:creationId xmlns:a16="http://schemas.microsoft.com/office/drawing/2014/main" id="{FF5EF676-BE6C-4883-E1DC-91E2454DE988}"/>
              </a:ext>
            </a:extLst>
          </p:cNvPr>
          <p:cNvSpPr txBox="1"/>
          <p:nvPr/>
        </p:nvSpPr>
        <p:spPr>
          <a:xfrm>
            <a:off x="482646" y="561470"/>
            <a:ext cx="3416320"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latin typeface="Montserrat SemiBold" panose="00000700000000000000" pitchFamily="2" charset="0"/>
              </a:rPr>
              <a:t>Product Thinking</a:t>
            </a:r>
            <a:endParaRPr lang="en-US" dirty="0">
              <a:latin typeface="Montserrat SemiBold" panose="00000700000000000000" pitchFamily="2" charset="0"/>
            </a:endParaRPr>
          </a:p>
        </p:txBody>
      </p:sp>
      <p:sp>
        <p:nvSpPr>
          <p:cNvPr id="76" name="文本框 75">
            <a:extLst>
              <a:ext uri="{FF2B5EF4-FFF2-40B4-BE49-F238E27FC236}">
                <a16:creationId xmlns:a16="http://schemas.microsoft.com/office/drawing/2014/main" id="{EF770BCC-A70D-B1B8-0A58-76D26A2FFB42}"/>
              </a:ext>
            </a:extLst>
          </p:cNvPr>
          <p:cNvSpPr txBox="1"/>
          <p:nvPr/>
        </p:nvSpPr>
        <p:spPr>
          <a:xfrm>
            <a:off x="5215799" y="650845"/>
            <a:ext cx="1210588" cy="40011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产品思维</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7" name="文本框 76">
            <a:extLst>
              <a:ext uri="{FF2B5EF4-FFF2-40B4-BE49-F238E27FC236}">
                <a16:creationId xmlns:a16="http://schemas.microsoft.com/office/drawing/2014/main" id="{D2B50EB1-AD67-9035-C4F9-14B6B7C084EB}"/>
              </a:ext>
            </a:extLst>
          </p:cNvPr>
          <p:cNvSpPr txBox="1"/>
          <p:nvPr/>
        </p:nvSpPr>
        <p:spPr>
          <a:xfrm>
            <a:off x="5871260" y="1387317"/>
            <a:ext cx="646331" cy="323165"/>
          </a:xfrm>
          <a:prstGeom prst="rect">
            <a:avLst/>
          </a:prstGeom>
          <a:noFill/>
        </p:spPr>
        <p:txBody>
          <a:bodyPr wrap="none" rtlCol="0">
            <a:spAutoFit/>
          </a:bodyPr>
          <a:lstStyle/>
          <a:p>
            <a:r>
              <a:rPr lang="zh-CN" altLang="en-US" sz="1500" spc="300" dirty="0">
                <a:solidFill>
                  <a:schemeClr val="bg1"/>
                </a:solidFill>
                <a:latin typeface="Montserrat ExtraBold" panose="00000900000000000000" pitchFamily="2" charset="0"/>
              </a:rPr>
              <a:t>情绪</a:t>
            </a:r>
            <a:endParaRPr lang="en-US" sz="1500" spc="300" dirty="0">
              <a:solidFill>
                <a:schemeClr val="bg1"/>
              </a:solidFill>
              <a:latin typeface="Montserrat ExtraBold" panose="00000900000000000000" pitchFamily="2" charset="0"/>
            </a:endParaRPr>
          </a:p>
        </p:txBody>
      </p:sp>
      <p:sp>
        <p:nvSpPr>
          <p:cNvPr id="78" name="文本框 77">
            <a:extLst>
              <a:ext uri="{FF2B5EF4-FFF2-40B4-BE49-F238E27FC236}">
                <a16:creationId xmlns:a16="http://schemas.microsoft.com/office/drawing/2014/main" id="{A4C2AA44-2D0E-A561-04BE-FA7CBFF58700}"/>
              </a:ext>
            </a:extLst>
          </p:cNvPr>
          <p:cNvSpPr txBox="1"/>
          <p:nvPr/>
        </p:nvSpPr>
        <p:spPr>
          <a:xfrm>
            <a:off x="5871260" y="4041652"/>
            <a:ext cx="646331" cy="323165"/>
          </a:xfrm>
          <a:prstGeom prst="rect">
            <a:avLst/>
          </a:prstGeom>
          <a:noFill/>
        </p:spPr>
        <p:txBody>
          <a:bodyPr wrap="none" rtlCol="0">
            <a:spAutoFit/>
          </a:bodyPr>
          <a:lstStyle/>
          <a:p>
            <a:r>
              <a:rPr lang="zh-CN" altLang="en-US" sz="1500" spc="300" dirty="0">
                <a:solidFill>
                  <a:schemeClr val="bg1"/>
                </a:solidFill>
                <a:latin typeface="Montserrat ExtraBold" panose="00000900000000000000" pitchFamily="2" charset="0"/>
              </a:rPr>
              <a:t>关系</a:t>
            </a:r>
            <a:endParaRPr lang="en-US" sz="1500" spc="300" dirty="0">
              <a:solidFill>
                <a:schemeClr val="bg1"/>
              </a:solidFill>
              <a:latin typeface="Montserrat ExtraBold" panose="00000900000000000000" pitchFamily="2" charset="0"/>
            </a:endParaRPr>
          </a:p>
        </p:txBody>
      </p:sp>
      <p:sp>
        <p:nvSpPr>
          <p:cNvPr id="79" name="文本框 78">
            <a:extLst>
              <a:ext uri="{FF2B5EF4-FFF2-40B4-BE49-F238E27FC236}">
                <a16:creationId xmlns:a16="http://schemas.microsoft.com/office/drawing/2014/main" id="{E2C50382-F96E-AAB0-F10C-DB387757CF7A}"/>
              </a:ext>
            </a:extLst>
          </p:cNvPr>
          <p:cNvSpPr txBox="1"/>
          <p:nvPr/>
        </p:nvSpPr>
        <p:spPr>
          <a:xfrm>
            <a:off x="821893" y="1387317"/>
            <a:ext cx="877163" cy="323165"/>
          </a:xfrm>
          <a:prstGeom prst="rect">
            <a:avLst/>
          </a:prstGeom>
          <a:noFill/>
        </p:spPr>
        <p:txBody>
          <a:bodyPr wrap="none" rtlCol="0">
            <a:spAutoFit/>
          </a:bodyPr>
          <a:lstStyle/>
          <a:p>
            <a:r>
              <a:rPr lang="zh-CN" altLang="en-US" sz="1500" spc="300" dirty="0">
                <a:solidFill>
                  <a:schemeClr val="bg1"/>
                </a:solidFill>
                <a:latin typeface="Montserrat ExtraBold" panose="00000900000000000000" pitchFamily="2" charset="0"/>
              </a:rPr>
              <a:t>同理心</a:t>
            </a:r>
            <a:endParaRPr lang="en-US" sz="1500" spc="300" dirty="0">
              <a:solidFill>
                <a:schemeClr val="bg1"/>
              </a:solidFill>
              <a:latin typeface="Montserrat ExtraBold" panose="00000900000000000000" pitchFamily="2" charset="0"/>
            </a:endParaRPr>
          </a:p>
        </p:txBody>
      </p:sp>
      <p:sp>
        <p:nvSpPr>
          <p:cNvPr id="80" name="文本框 79">
            <a:extLst>
              <a:ext uri="{FF2B5EF4-FFF2-40B4-BE49-F238E27FC236}">
                <a16:creationId xmlns:a16="http://schemas.microsoft.com/office/drawing/2014/main" id="{6EBB0358-1A10-99A4-C0CF-22745F0F38D5}"/>
              </a:ext>
            </a:extLst>
          </p:cNvPr>
          <p:cNvSpPr txBox="1"/>
          <p:nvPr/>
        </p:nvSpPr>
        <p:spPr>
          <a:xfrm>
            <a:off x="756161" y="4041652"/>
            <a:ext cx="1338828" cy="323165"/>
          </a:xfrm>
          <a:prstGeom prst="rect">
            <a:avLst/>
          </a:prstGeom>
          <a:noFill/>
        </p:spPr>
        <p:txBody>
          <a:bodyPr wrap="square" rtlCol="0">
            <a:spAutoFit/>
          </a:bodyPr>
          <a:lstStyle/>
          <a:p>
            <a:r>
              <a:rPr lang="zh-CN" altLang="en-US" sz="1500" spc="300" dirty="0">
                <a:solidFill>
                  <a:schemeClr val="bg1"/>
                </a:solidFill>
                <a:latin typeface="Montserrat ExtraBold" panose="00000900000000000000" pitchFamily="2" charset="0"/>
              </a:rPr>
              <a:t>愉悦与不爽</a:t>
            </a:r>
            <a:endParaRPr lang="en-US" sz="1500" spc="300" dirty="0">
              <a:solidFill>
                <a:schemeClr val="bg1"/>
              </a:solidFill>
              <a:latin typeface="Montserrat ExtraBold" panose="00000900000000000000" pitchFamily="2" charset="0"/>
            </a:endParaRPr>
          </a:p>
        </p:txBody>
      </p:sp>
      <p:sp>
        <p:nvSpPr>
          <p:cNvPr id="81" name="文本框 80">
            <a:extLst>
              <a:ext uri="{FF2B5EF4-FFF2-40B4-BE49-F238E27FC236}">
                <a16:creationId xmlns:a16="http://schemas.microsoft.com/office/drawing/2014/main" id="{A8385E92-D4CB-B7D4-1320-A377B725FE76}"/>
              </a:ext>
            </a:extLst>
          </p:cNvPr>
          <p:cNvSpPr txBox="1"/>
          <p:nvPr/>
        </p:nvSpPr>
        <p:spPr>
          <a:xfrm>
            <a:off x="800531" y="1816100"/>
            <a:ext cx="3771038" cy="621773"/>
          </a:xfrm>
          <a:prstGeom prst="rect">
            <a:avLst/>
          </a:prstGeom>
          <a:noFill/>
        </p:spPr>
        <p:txBody>
          <a:bodyPr wrap="square" rtlCol="0">
            <a:spAutoFit/>
          </a:bodyPr>
          <a:lstStyle/>
          <a:p>
            <a:pP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同理心故情绪和感受</a:t>
            </a: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满足”““愉悦”“不爽”。 三个词很普通，所表达的深意</a:t>
            </a: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2" name="文本框 81">
            <a:extLst>
              <a:ext uri="{FF2B5EF4-FFF2-40B4-BE49-F238E27FC236}">
                <a16:creationId xmlns:a16="http://schemas.microsoft.com/office/drawing/2014/main" id="{6A451D39-B627-5411-3ED3-56879670F08A}"/>
              </a:ext>
            </a:extLst>
          </p:cNvPr>
          <p:cNvSpPr txBox="1"/>
          <p:nvPr/>
        </p:nvSpPr>
        <p:spPr>
          <a:xfrm>
            <a:off x="1064577" y="2464264"/>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你可以呈度，一个产品到位不到位</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3" name="文本框 82">
            <a:extLst>
              <a:ext uri="{FF2B5EF4-FFF2-40B4-BE49-F238E27FC236}">
                <a16:creationId xmlns:a16="http://schemas.microsoft.com/office/drawing/2014/main" id="{379F2660-F04A-CB9D-FA48-71AC3DC4B77A}"/>
              </a:ext>
            </a:extLst>
          </p:cNvPr>
          <p:cNvSpPr txBox="1"/>
          <p:nvPr/>
        </p:nvSpPr>
        <p:spPr>
          <a:xfrm>
            <a:off x="1064577" y="2809367"/>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你可以呈度，你和一个人的关系</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C96AF8B8-3DFB-2AA5-A151-FC199F6DA99D}"/>
              </a:ext>
            </a:extLst>
          </p:cNvPr>
          <p:cNvSpPr txBox="1"/>
          <p:nvPr/>
        </p:nvSpPr>
        <p:spPr>
          <a:xfrm>
            <a:off x="1064577" y="3154471"/>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你可以呈度，你和一个人的关系</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0C9B3E72-E80D-AEDE-C580-9A7CC1ADEA10}"/>
              </a:ext>
            </a:extLst>
          </p:cNvPr>
          <p:cNvSpPr txBox="1"/>
          <p:nvPr/>
        </p:nvSpPr>
        <p:spPr>
          <a:xfrm>
            <a:off x="934317" y="4646245"/>
            <a:ext cx="3537420" cy="1452770"/>
          </a:xfrm>
          <a:prstGeom prst="rect">
            <a:avLst/>
          </a:prstGeom>
          <a:noFill/>
        </p:spPr>
        <p:txBody>
          <a:bodyPr wrap="square" rtlCol="0">
            <a:spAutoFit/>
          </a:bodyPr>
          <a:lstStyle/>
          <a:p>
            <a:pPr>
              <a:lnSpc>
                <a:spcPct val="150000"/>
              </a:lnSpc>
            </a:pP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、满足了人就会愉悦，压抑了很久的需求突然被满足就是爽</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p>
          <a:p>
            <a:pPr>
              <a:lnSpc>
                <a:spcPct val="150000"/>
              </a:lnSpc>
            </a:pP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2</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、这是瞬间的情绪感受，如果有一件事能持续让你满足，那就是你的天分所在，是上帝给你的初始化密码</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6" name="文本框 85">
            <a:extLst>
              <a:ext uri="{FF2B5EF4-FFF2-40B4-BE49-F238E27FC236}">
                <a16:creationId xmlns:a16="http://schemas.microsoft.com/office/drawing/2014/main" id="{474A07F6-57AA-2F94-5865-27B7DF6E9A96}"/>
              </a:ext>
            </a:extLst>
          </p:cNvPr>
          <p:cNvSpPr txBox="1"/>
          <p:nvPr/>
        </p:nvSpPr>
        <p:spPr>
          <a:xfrm>
            <a:off x="6140450" y="2460625"/>
            <a:ext cx="844550"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生物化情绪</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3C063661-E6AA-CE4A-5450-8D6A05165ACC}"/>
              </a:ext>
            </a:extLst>
          </p:cNvPr>
          <p:cNvSpPr txBox="1"/>
          <p:nvPr/>
        </p:nvSpPr>
        <p:spPr>
          <a:xfrm>
            <a:off x="7629207" y="1700684"/>
            <a:ext cx="483236"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愉悦</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8" name="文本框 87">
            <a:extLst>
              <a:ext uri="{FF2B5EF4-FFF2-40B4-BE49-F238E27FC236}">
                <a16:creationId xmlns:a16="http://schemas.microsoft.com/office/drawing/2014/main" id="{7CDAEEE2-163D-A9A2-925B-B2FFDFDAE2DB}"/>
              </a:ext>
            </a:extLst>
          </p:cNvPr>
          <p:cNvSpPr txBox="1"/>
          <p:nvPr/>
        </p:nvSpPr>
        <p:spPr>
          <a:xfrm>
            <a:off x="7629207" y="2215034"/>
            <a:ext cx="483236"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不爽</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9" name="文本框 88">
            <a:extLst>
              <a:ext uri="{FF2B5EF4-FFF2-40B4-BE49-F238E27FC236}">
                <a16:creationId xmlns:a16="http://schemas.microsoft.com/office/drawing/2014/main" id="{47C68B68-88C6-5169-98D0-DCBA98B00B08}"/>
              </a:ext>
            </a:extLst>
          </p:cNvPr>
          <p:cNvSpPr txBox="1"/>
          <p:nvPr/>
        </p:nvSpPr>
        <p:spPr>
          <a:xfrm>
            <a:off x="7629207" y="2729384"/>
            <a:ext cx="483236"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愤怒</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0" name="文本框 89">
            <a:extLst>
              <a:ext uri="{FF2B5EF4-FFF2-40B4-BE49-F238E27FC236}">
                <a16:creationId xmlns:a16="http://schemas.microsoft.com/office/drawing/2014/main" id="{94732A2D-BA83-A785-6CC9-691E5BAC6CCF}"/>
              </a:ext>
            </a:extLst>
          </p:cNvPr>
          <p:cNvSpPr txBox="1"/>
          <p:nvPr/>
        </p:nvSpPr>
        <p:spPr>
          <a:xfrm>
            <a:off x="7629207" y="3243734"/>
            <a:ext cx="483236"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恐惧</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1" name="文本框 90">
            <a:extLst>
              <a:ext uri="{FF2B5EF4-FFF2-40B4-BE49-F238E27FC236}">
                <a16:creationId xmlns:a16="http://schemas.microsoft.com/office/drawing/2014/main" id="{003B86AA-9F67-D0F6-DD25-A28EF2B3BE0E}"/>
              </a:ext>
            </a:extLst>
          </p:cNvPr>
          <p:cNvSpPr txBox="1"/>
          <p:nvPr/>
        </p:nvSpPr>
        <p:spPr>
          <a:xfrm>
            <a:off x="8538844" y="2451086"/>
            <a:ext cx="483236"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满足</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2" name="文本框 91">
            <a:extLst>
              <a:ext uri="{FF2B5EF4-FFF2-40B4-BE49-F238E27FC236}">
                <a16:creationId xmlns:a16="http://schemas.microsoft.com/office/drawing/2014/main" id="{549FF4C6-2AE2-8A1E-BBF8-8AD85213FF64}"/>
              </a:ext>
            </a:extLst>
          </p:cNvPr>
          <p:cNvSpPr txBox="1"/>
          <p:nvPr/>
        </p:nvSpPr>
        <p:spPr>
          <a:xfrm>
            <a:off x="9531351" y="1876852"/>
            <a:ext cx="2025650"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一个产品好不好</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3" name="文本框 92">
            <a:extLst>
              <a:ext uri="{FF2B5EF4-FFF2-40B4-BE49-F238E27FC236}">
                <a16:creationId xmlns:a16="http://schemas.microsoft.com/office/drawing/2014/main" id="{FDDBFE4C-B5CE-820C-1CAB-DC82E8A18ADF}"/>
              </a:ext>
            </a:extLst>
          </p:cNvPr>
          <p:cNvSpPr txBox="1"/>
          <p:nvPr/>
        </p:nvSpPr>
        <p:spPr>
          <a:xfrm>
            <a:off x="9531351" y="2437626"/>
            <a:ext cx="2025650"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你和一个人的关系好不好</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4" name="文本框 93">
            <a:extLst>
              <a:ext uri="{FF2B5EF4-FFF2-40B4-BE49-F238E27FC236}">
                <a16:creationId xmlns:a16="http://schemas.microsoft.com/office/drawing/2014/main" id="{3ADF8A57-361B-1DCB-7DF7-20265E654185}"/>
              </a:ext>
            </a:extLst>
          </p:cNvPr>
          <p:cNvSpPr txBox="1"/>
          <p:nvPr/>
        </p:nvSpPr>
        <p:spPr>
          <a:xfrm>
            <a:off x="9531351" y="2986901"/>
            <a:ext cx="2025650"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你对你自己的认识</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50D3E707-B373-4DA3-9B15-9B2B44C32D8E}"/>
              </a:ext>
            </a:extLst>
          </p:cNvPr>
          <p:cNvSpPr txBox="1"/>
          <p:nvPr/>
        </p:nvSpPr>
        <p:spPr>
          <a:xfrm>
            <a:off x="6131355" y="4729634"/>
            <a:ext cx="1122425"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“满足”和“愉悦”</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6" name="文本框 95">
            <a:extLst>
              <a:ext uri="{FF2B5EF4-FFF2-40B4-BE49-F238E27FC236}">
                <a16:creationId xmlns:a16="http://schemas.microsoft.com/office/drawing/2014/main" id="{99B3FAF4-CB8D-81FC-3060-94B89BE1A5B9}"/>
              </a:ext>
            </a:extLst>
          </p:cNvPr>
          <p:cNvSpPr txBox="1"/>
          <p:nvPr/>
        </p:nvSpPr>
        <p:spPr>
          <a:xfrm>
            <a:off x="6124527" y="5720234"/>
            <a:ext cx="1220728" cy="230832"/>
          </a:xfrm>
          <a:prstGeom prst="rect">
            <a:avLst/>
          </a:prstGeom>
          <a:noFill/>
        </p:spPr>
        <p:txBody>
          <a:bodyPr wrap="square" rtlCol="0">
            <a:spAutoFit/>
          </a:bodyPr>
          <a:lstStyle/>
          <a:p>
            <a:pPr algn="ctr"/>
            <a:r>
              <a:rPr lang="zh-CN" altLang="en-US" sz="900" spc="100" dirty="0">
                <a:latin typeface="OPPOSans R" panose="00020600040101010101" pitchFamily="18" charset="-122"/>
                <a:ea typeface="OPPOSans R" panose="00020600040101010101" pitchFamily="18" charset="-122"/>
                <a:cs typeface="OPPOSans R" panose="00020600040101010101" pitchFamily="18" charset="-122"/>
              </a:rPr>
              <a:t>“不爽”与不“满足”</a:t>
            </a:r>
            <a:endParaRPr lang="en-US" sz="9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ACC5A829-81BA-F410-103F-1AA4F6936DEE}"/>
              </a:ext>
            </a:extLst>
          </p:cNvPr>
          <p:cNvSpPr txBox="1"/>
          <p:nvPr/>
        </p:nvSpPr>
        <p:spPr>
          <a:xfrm>
            <a:off x="8158729" y="4495453"/>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愉悦就是被满足。</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8" name="文本框 97">
            <a:extLst>
              <a:ext uri="{FF2B5EF4-FFF2-40B4-BE49-F238E27FC236}">
                <a16:creationId xmlns:a16="http://schemas.microsoft.com/office/drawing/2014/main" id="{307B8F4E-1087-36F1-EC4A-5DB39CD7FE85}"/>
              </a:ext>
            </a:extLst>
          </p:cNvPr>
          <p:cNvSpPr txBox="1"/>
          <p:nvPr/>
        </p:nvSpPr>
        <p:spPr>
          <a:xfrm>
            <a:off x="8158729" y="4851400"/>
            <a:ext cx="2989263" cy="524824"/>
          </a:xfrm>
          <a:prstGeom prst="rect">
            <a:avLst/>
          </a:prstGeom>
          <a:noFill/>
        </p:spPr>
        <p:txBody>
          <a:bodyPr wrap="square" rtlCol="0">
            <a:spAutoFit/>
          </a:bodyPr>
          <a:lstStyle/>
          <a:p>
            <a:pPr>
              <a:lnSpc>
                <a:spcPct val="120000"/>
              </a:lnSpc>
            </a:pP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一种绷了很久的需求，突然间被满足了，这种感觉叫“爽”。</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8CA75EB8-0980-08EC-8F54-815DDC0A8F1C}"/>
              </a:ext>
            </a:extLst>
          </p:cNvPr>
          <p:cNvSpPr txBox="1"/>
          <p:nvPr/>
        </p:nvSpPr>
        <p:spPr>
          <a:xfrm>
            <a:off x="8158729" y="5493950"/>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满足就愉悦，不满足就不爽。</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0" name="文本框 99">
            <a:extLst>
              <a:ext uri="{FF2B5EF4-FFF2-40B4-BE49-F238E27FC236}">
                <a16:creationId xmlns:a16="http://schemas.microsoft.com/office/drawing/2014/main" id="{28CB0357-0595-E602-11A8-C6CB2F359805}"/>
              </a:ext>
            </a:extLst>
          </p:cNvPr>
          <p:cNvSpPr txBox="1"/>
          <p:nvPr/>
        </p:nvSpPr>
        <p:spPr>
          <a:xfrm>
            <a:off x="8158729" y="5907006"/>
            <a:ext cx="2989263" cy="276999"/>
          </a:xfrm>
          <a:prstGeom prst="rect">
            <a:avLst/>
          </a:prstGeom>
          <a:noFill/>
        </p:spPr>
        <p:txBody>
          <a:bodyPr wrap="squar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满足是度量产品、人与人关系的刻度</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985107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D95FF294-CA21-5518-5259-5037D9909FD1}"/>
              </a:ext>
            </a:extLst>
          </p:cNvPr>
          <p:cNvSpPr/>
          <p:nvPr/>
        </p:nvSpPr>
        <p:spPr>
          <a:xfrm>
            <a:off x="8140700" y="2216150"/>
            <a:ext cx="215900" cy="215900"/>
          </a:xfrm>
          <a:custGeom>
            <a:avLst/>
            <a:gdLst>
              <a:gd name="connsiteX0" fmla="*/ 215900 w 215900"/>
              <a:gd name="connsiteY0" fmla="*/ 107950 h 215900"/>
              <a:gd name="connsiteX1" fmla="*/ 107950 w 215900"/>
              <a:gd name="connsiteY1" fmla="*/ 215900 h 215900"/>
              <a:gd name="connsiteX2" fmla="*/ 0 w 215900"/>
              <a:gd name="connsiteY2" fmla="*/ 107950 h 215900"/>
              <a:gd name="connsiteX3" fmla="*/ 107950 w 215900"/>
              <a:gd name="connsiteY3" fmla="*/ 0 h 215900"/>
              <a:gd name="connsiteX4" fmla="*/ 215900 w 215900"/>
              <a:gd name="connsiteY4" fmla="*/ 1079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15900">
                <a:moveTo>
                  <a:pt x="215900" y="107950"/>
                </a:moveTo>
                <a:cubicBezTo>
                  <a:pt x="215900" y="167569"/>
                  <a:pt x="167569" y="215900"/>
                  <a:pt x="107950" y="215900"/>
                </a:cubicBezTo>
                <a:cubicBezTo>
                  <a:pt x="48331" y="215900"/>
                  <a:pt x="0" y="167569"/>
                  <a:pt x="0" y="107950"/>
                </a:cubicBezTo>
                <a:cubicBezTo>
                  <a:pt x="0" y="48331"/>
                  <a:pt x="48331" y="0"/>
                  <a:pt x="107950" y="0"/>
                </a:cubicBezTo>
                <a:cubicBezTo>
                  <a:pt x="167569" y="0"/>
                  <a:pt x="215900" y="48331"/>
                  <a:pt x="215900" y="107950"/>
                </a:cubicBezTo>
                <a:close/>
              </a:path>
            </a:pathLst>
          </a:custGeom>
          <a:solidFill>
            <a:srgbClr val="FFFFFB"/>
          </a:solidFill>
          <a:ln w="12700" cap="flat">
            <a:solidFill>
              <a:srgbClr val="E2E2E4"/>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831F46D9-7B95-4632-6AD2-889AFECACC73}"/>
              </a:ext>
            </a:extLst>
          </p:cNvPr>
          <p:cNvSpPr/>
          <p:nvPr/>
        </p:nvSpPr>
        <p:spPr>
          <a:xfrm>
            <a:off x="8115300" y="5302250"/>
            <a:ext cx="215900" cy="215900"/>
          </a:xfrm>
          <a:custGeom>
            <a:avLst/>
            <a:gdLst>
              <a:gd name="connsiteX0" fmla="*/ 215900 w 215900"/>
              <a:gd name="connsiteY0" fmla="*/ 107950 h 215900"/>
              <a:gd name="connsiteX1" fmla="*/ 107950 w 215900"/>
              <a:gd name="connsiteY1" fmla="*/ 215900 h 215900"/>
              <a:gd name="connsiteX2" fmla="*/ 0 w 215900"/>
              <a:gd name="connsiteY2" fmla="*/ 107950 h 215900"/>
              <a:gd name="connsiteX3" fmla="*/ 107950 w 215900"/>
              <a:gd name="connsiteY3" fmla="*/ 0 h 215900"/>
              <a:gd name="connsiteX4" fmla="*/ 215900 w 215900"/>
              <a:gd name="connsiteY4" fmla="*/ 1079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15900">
                <a:moveTo>
                  <a:pt x="215900" y="107950"/>
                </a:moveTo>
                <a:cubicBezTo>
                  <a:pt x="215900" y="167569"/>
                  <a:pt x="167569" y="215900"/>
                  <a:pt x="107950" y="215900"/>
                </a:cubicBezTo>
                <a:cubicBezTo>
                  <a:pt x="48331" y="215900"/>
                  <a:pt x="0" y="167569"/>
                  <a:pt x="0" y="107950"/>
                </a:cubicBezTo>
                <a:cubicBezTo>
                  <a:pt x="0" y="48331"/>
                  <a:pt x="48331" y="0"/>
                  <a:pt x="107950" y="0"/>
                </a:cubicBezTo>
                <a:cubicBezTo>
                  <a:pt x="167569" y="0"/>
                  <a:pt x="215900" y="48331"/>
                  <a:pt x="215900" y="107950"/>
                </a:cubicBezTo>
                <a:close/>
              </a:path>
            </a:pathLst>
          </a:custGeom>
          <a:solidFill>
            <a:srgbClr val="FFFFFB"/>
          </a:solidFill>
          <a:ln w="12700" cap="flat">
            <a:solidFill>
              <a:srgbClr val="E2E2E4"/>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270DFFD0-7B77-F39A-C068-A5503E2D6669}"/>
              </a:ext>
            </a:extLst>
          </p:cNvPr>
          <p:cNvSpPr/>
          <p:nvPr/>
        </p:nvSpPr>
        <p:spPr>
          <a:xfrm>
            <a:off x="850900" y="2165350"/>
            <a:ext cx="215900" cy="215900"/>
          </a:xfrm>
          <a:custGeom>
            <a:avLst/>
            <a:gdLst>
              <a:gd name="connsiteX0" fmla="*/ 215900 w 215900"/>
              <a:gd name="connsiteY0" fmla="*/ 107950 h 215900"/>
              <a:gd name="connsiteX1" fmla="*/ 107950 w 215900"/>
              <a:gd name="connsiteY1" fmla="*/ 215900 h 215900"/>
              <a:gd name="connsiteX2" fmla="*/ 0 w 215900"/>
              <a:gd name="connsiteY2" fmla="*/ 107950 h 215900"/>
              <a:gd name="connsiteX3" fmla="*/ 107950 w 215900"/>
              <a:gd name="connsiteY3" fmla="*/ 0 h 215900"/>
              <a:gd name="connsiteX4" fmla="*/ 215900 w 215900"/>
              <a:gd name="connsiteY4" fmla="*/ 1079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15900">
                <a:moveTo>
                  <a:pt x="215900" y="107950"/>
                </a:moveTo>
                <a:cubicBezTo>
                  <a:pt x="215900" y="167569"/>
                  <a:pt x="167569" y="215900"/>
                  <a:pt x="107950" y="215900"/>
                </a:cubicBezTo>
                <a:cubicBezTo>
                  <a:pt x="48331" y="215900"/>
                  <a:pt x="0" y="167569"/>
                  <a:pt x="0" y="107950"/>
                </a:cubicBezTo>
                <a:cubicBezTo>
                  <a:pt x="0" y="48331"/>
                  <a:pt x="48331" y="0"/>
                  <a:pt x="107950" y="0"/>
                </a:cubicBezTo>
                <a:cubicBezTo>
                  <a:pt x="167569" y="0"/>
                  <a:pt x="215900" y="48331"/>
                  <a:pt x="215900" y="107950"/>
                </a:cubicBezTo>
                <a:close/>
              </a:path>
            </a:pathLst>
          </a:custGeom>
          <a:solidFill>
            <a:srgbClr val="FFFFFB"/>
          </a:solidFill>
          <a:ln w="12700" cap="flat">
            <a:solidFill>
              <a:srgbClr val="E2E2E4"/>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D281F89D-7A39-487D-60E3-CC3D8C96B0DE}"/>
              </a:ext>
            </a:extLst>
          </p:cNvPr>
          <p:cNvSpPr/>
          <p:nvPr/>
        </p:nvSpPr>
        <p:spPr>
          <a:xfrm>
            <a:off x="850900" y="4311650"/>
            <a:ext cx="215900" cy="215900"/>
          </a:xfrm>
          <a:custGeom>
            <a:avLst/>
            <a:gdLst>
              <a:gd name="connsiteX0" fmla="*/ 215900 w 215900"/>
              <a:gd name="connsiteY0" fmla="*/ 107950 h 215900"/>
              <a:gd name="connsiteX1" fmla="*/ 107950 w 215900"/>
              <a:gd name="connsiteY1" fmla="*/ 215900 h 215900"/>
              <a:gd name="connsiteX2" fmla="*/ 0 w 215900"/>
              <a:gd name="connsiteY2" fmla="*/ 107950 h 215900"/>
              <a:gd name="connsiteX3" fmla="*/ 107950 w 215900"/>
              <a:gd name="connsiteY3" fmla="*/ 0 h 215900"/>
              <a:gd name="connsiteX4" fmla="*/ 215900 w 215900"/>
              <a:gd name="connsiteY4" fmla="*/ 1079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15900">
                <a:moveTo>
                  <a:pt x="215900" y="107950"/>
                </a:moveTo>
                <a:cubicBezTo>
                  <a:pt x="215900" y="167569"/>
                  <a:pt x="167569" y="215900"/>
                  <a:pt x="107950" y="215900"/>
                </a:cubicBezTo>
                <a:cubicBezTo>
                  <a:pt x="48331" y="215900"/>
                  <a:pt x="0" y="167569"/>
                  <a:pt x="0" y="107950"/>
                </a:cubicBezTo>
                <a:cubicBezTo>
                  <a:pt x="0" y="48331"/>
                  <a:pt x="48331" y="0"/>
                  <a:pt x="107950" y="0"/>
                </a:cubicBezTo>
                <a:cubicBezTo>
                  <a:pt x="167569" y="0"/>
                  <a:pt x="215900" y="48331"/>
                  <a:pt x="215900" y="107950"/>
                </a:cubicBezTo>
                <a:close/>
              </a:path>
            </a:pathLst>
          </a:custGeom>
          <a:solidFill>
            <a:srgbClr val="FFFFFB"/>
          </a:solidFill>
          <a:ln w="12700" cap="flat">
            <a:solidFill>
              <a:srgbClr val="E2E2E4"/>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151B00F6-FBC5-C9EE-D750-58F3EF4256FD}"/>
              </a:ext>
            </a:extLst>
          </p:cNvPr>
          <p:cNvSpPr/>
          <p:nvPr/>
        </p:nvSpPr>
        <p:spPr>
          <a:xfrm>
            <a:off x="3956050" y="2044700"/>
            <a:ext cx="3422650" cy="3422650"/>
          </a:xfrm>
          <a:custGeom>
            <a:avLst/>
            <a:gdLst>
              <a:gd name="connsiteX0" fmla="*/ 2592451 w 3422650"/>
              <a:gd name="connsiteY0" fmla="*/ 777704 h 3422650"/>
              <a:gd name="connsiteX1" fmla="*/ 1711325 w 3422650"/>
              <a:gd name="connsiteY1" fmla="*/ 427558 h 3422650"/>
              <a:gd name="connsiteX2" fmla="*/ 427558 w 3422650"/>
              <a:gd name="connsiteY2" fmla="*/ 1711325 h 3422650"/>
              <a:gd name="connsiteX3" fmla="*/ 759104 w 3422650"/>
              <a:gd name="connsiteY3" fmla="*/ 2572347 h 3422650"/>
              <a:gd name="connsiteX4" fmla="*/ 453390 w 3422650"/>
              <a:gd name="connsiteY4" fmla="*/ 2871610 h 3422650"/>
              <a:gd name="connsiteX5" fmla="*/ 0 w 3422650"/>
              <a:gd name="connsiteY5" fmla="*/ 1711325 h 3422650"/>
              <a:gd name="connsiteX6" fmla="*/ 1711325 w 3422650"/>
              <a:gd name="connsiteY6" fmla="*/ 0 h 3422650"/>
              <a:gd name="connsiteX7" fmla="*/ 2898204 w 3422650"/>
              <a:gd name="connsiteY7" fmla="*/ 478447 h 3422650"/>
              <a:gd name="connsiteX8" fmla="*/ 2592451 w 3422650"/>
              <a:gd name="connsiteY8" fmla="*/ 777704 h 3422650"/>
              <a:gd name="connsiteX9" fmla="*/ 2626805 w 3422650"/>
              <a:gd name="connsiteY9" fmla="*/ 2611273 h 3422650"/>
              <a:gd name="connsiteX10" fmla="*/ 2995105 w 3422650"/>
              <a:gd name="connsiteY10" fmla="*/ 1711325 h 3422650"/>
              <a:gd name="connsiteX11" fmla="*/ 2624265 w 3422650"/>
              <a:gd name="connsiteY11" fmla="*/ 808781 h 3422650"/>
              <a:gd name="connsiteX12" fmla="*/ 2929827 w 3422650"/>
              <a:gd name="connsiteY12" fmla="*/ 509695 h 3422650"/>
              <a:gd name="connsiteX13" fmla="*/ 3422650 w 3422650"/>
              <a:gd name="connsiteY13" fmla="*/ 1711325 h 3422650"/>
              <a:gd name="connsiteX14" fmla="*/ 2929192 w 3422650"/>
              <a:gd name="connsiteY14" fmla="*/ 2913609 h 3422650"/>
              <a:gd name="connsiteX15" fmla="*/ 2626805 w 3422650"/>
              <a:gd name="connsiteY15" fmla="*/ 2611273 h 3422650"/>
              <a:gd name="connsiteX16" fmla="*/ 789496 w 3422650"/>
              <a:gd name="connsiteY16" fmla="*/ 2604802 h 3422650"/>
              <a:gd name="connsiteX17" fmla="*/ 1711325 w 3422650"/>
              <a:gd name="connsiteY17" fmla="*/ 2995092 h 3422650"/>
              <a:gd name="connsiteX18" fmla="*/ 2595118 w 3422650"/>
              <a:gd name="connsiteY18" fmla="*/ 2642432 h 3422650"/>
              <a:gd name="connsiteX19" fmla="*/ 2897505 w 3422650"/>
              <a:gd name="connsiteY19" fmla="*/ 2944838 h 3422650"/>
              <a:gd name="connsiteX20" fmla="*/ 1711325 w 3422650"/>
              <a:gd name="connsiteY20" fmla="*/ 3422650 h 3422650"/>
              <a:gd name="connsiteX21" fmla="*/ 483959 w 3422650"/>
              <a:gd name="connsiteY21" fmla="*/ 2903887 h 3422650"/>
              <a:gd name="connsiteX22" fmla="*/ 789496 w 3422650"/>
              <a:gd name="connsiteY22" fmla="*/ 2604802 h 342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2650" h="3422650">
                <a:moveTo>
                  <a:pt x="2592451" y="777704"/>
                </a:moveTo>
                <a:cubicBezTo>
                  <a:pt x="2362556" y="560635"/>
                  <a:pt x="2052485" y="427558"/>
                  <a:pt x="1711325" y="427558"/>
                </a:cubicBezTo>
                <a:cubicBezTo>
                  <a:pt x="1002322" y="427558"/>
                  <a:pt x="427558" y="1002322"/>
                  <a:pt x="427558" y="1711325"/>
                </a:cubicBezTo>
                <a:cubicBezTo>
                  <a:pt x="427558" y="2042623"/>
                  <a:pt x="553053" y="2344617"/>
                  <a:pt x="759104" y="2572347"/>
                </a:cubicBezTo>
                <a:lnTo>
                  <a:pt x="453390" y="2871610"/>
                </a:lnTo>
                <a:cubicBezTo>
                  <a:pt x="171939" y="2566626"/>
                  <a:pt x="0" y="2159051"/>
                  <a:pt x="0" y="1711325"/>
                </a:cubicBezTo>
                <a:cubicBezTo>
                  <a:pt x="0" y="766185"/>
                  <a:pt x="766185" y="0"/>
                  <a:pt x="1711325" y="0"/>
                </a:cubicBezTo>
                <a:cubicBezTo>
                  <a:pt x="2172189" y="0"/>
                  <a:pt x="2590482" y="182175"/>
                  <a:pt x="2898204" y="478447"/>
                </a:cubicBezTo>
                <a:lnTo>
                  <a:pt x="2592451" y="777704"/>
                </a:lnTo>
                <a:close/>
                <a:moveTo>
                  <a:pt x="2626805" y="2611273"/>
                </a:moveTo>
                <a:cubicBezTo>
                  <a:pt x="2854579" y="2379599"/>
                  <a:pt x="2995105" y="2061870"/>
                  <a:pt x="2995105" y="1711325"/>
                </a:cubicBezTo>
                <a:cubicBezTo>
                  <a:pt x="2995105" y="1359465"/>
                  <a:pt x="2853563" y="1040676"/>
                  <a:pt x="2624265" y="808781"/>
                </a:cubicBezTo>
                <a:lnTo>
                  <a:pt x="2929827" y="509695"/>
                </a:lnTo>
                <a:cubicBezTo>
                  <a:pt x="3234563" y="818693"/>
                  <a:pt x="3422650" y="1243044"/>
                  <a:pt x="3422650" y="1711325"/>
                </a:cubicBezTo>
                <a:cubicBezTo>
                  <a:pt x="3422650" y="2179936"/>
                  <a:pt x="3234309" y="2604561"/>
                  <a:pt x="2929192" y="2913609"/>
                </a:cubicBezTo>
                <a:lnTo>
                  <a:pt x="2626805" y="2611273"/>
                </a:lnTo>
                <a:close/>
                <a:moveTo>
                  <a:pt x="789496" y="2604802"/>
                </a:moveTo>
                <a:cubicBezTo>
                  <a:pt x="1022839" y="2845499"/>
                  <a:pt x="1349610" y="2995092"/>
                  <a:pt x="1711325" y="2995092"/>
                </a:cubicBezTo>
                <a:cubicBezTo>
                  <a:pt x="2053793" y="2995092"/>
                  <a:pt x="2364943" y="2860993"/>
                  <a:pt x="2595118" y="2642432"/>
                </a:cubicBezTo>
                <a:lnTo>
                  <a:pt x="2897505" y="2944838"/>
                </a:lnTo>
                <a:cubicBezTo>
                  <a:pt x="2589911" y="3240735"/>
                  <a:pt x="2171865" y="3422650"/>
                  <a:pt x="1711325" y="3422650"/>
                </a:cubicBezTo>
                <a:cubicBezTo>
                  <a:pt x="1229906" y="3422650"/>
                  <a:pt x="794912" y="3223857"/>
                  <a:pt x="483959" y="2903887"/>
                </a:cubicBezTo>
                <a:lnTo>
                  <a:pt x="789496" y="2604802"/>
                </a:lnTo>
                <a:close/>
              </a:path>
            </a:pathLst>
          </a:custGeom>
          <a:solidFill>
            <a:srgbClr val="F8F8F8"/>
          </a:soli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C68FD116-9E27-B4E6-B75B-8A8A7EACE67D}"/>
              </a:ext>
            </a:extLst>
          </p:cNvPr>
          <p:cNvSpPr/>
          <p:nvPr/>
        </p:nvSpPr>
        <p:spPr>
          <a:xfrm>
            <a:off x="3943350" y="2032000"/>
            <a:ext cx="3448050" cy="3448050"/>
          </a:xfrm>
          <a:custGeom>
            <a:avLst/>
            <a:gdLst>
              <a:gd name="connsiteX0" fmla="*/ 2605151 w 3448050"/>
              <a:gd name="connsiteY0" fmla="*/ 790404 h 3448050"/>
              <a:gd name="connsiteX1" fmla="*/ 2596452 w 3448050"/>
              <a:gd name="connsiteY1" fmla="*/ 799643 h 3448050"/>
              <a:gd name="connsiteX2" fmla="*/ 2605342 w 3448050"/>
              <a:gd name="connsiteY2" fmla="*/ 808025 h 3448050"/>
              <a:gd name="connsiteX3" fmla="*/ 2614041 w 3448050"/>
              <a:gd name="connsiteY3" fmla="*/ 799484 h 3448050"/>
              <a:gd name="connsiteX4" fmla="*/ 2605151 w 3448050"/>
              <a:gd name="connsiteY4" fmla="*/ 790404 h 3448050"/>
              <a:gd name="connsiteX5" fmla="*/ 771804 w 3448050"/>
              <a:gd name="connsiteY5" fmla="*/ 2585047 h 3448050"/>
              <a:gd name="connsiteX6" fmla="*/ 780688 w 3448050"/>
              <a:gd name="connsiteY6" fmla="*/ 2594127 h 3448050"/>
              <a:gd name="connsiteX7" fmla="*/ 789413 w 3448050"/>
              <a:gd name="connsiteY7" fmla="*/ 2585580 h 3448050"/>
              <a:gd name="connsiteX8" fmla="*/ 781221 w 3448050"/>
              <a:gd name="connsiteY8" fmla="*/ 2576525 h 3448050"/>
              <a:gd name="connsiteX9" fmla="*/ 771804 w 3448050"/>
              <a:gd name="connsiteY9" fmla="*/ 2585047 h 3448050"/>
              <a:gd name="connsiteX10" fmla="*/ 466090 w 3448050"/>
              <a:gd name="connsiteY10" fmla="*/ 2884310 h 3448050"/>
              <a:gd name="connsiteX11" fmla="*/ 456755 w 3448050"/>
              <a:gd name="connsiteY11" fmla="*/ 2892920 h 3448050"/>
              <a:gd name="connsiteX12" fmla="*/ 465627 w 3448050"/>
              <a:gd name="connsiteY12" fmla="*/ 2902534 h 3448050"/>
              <a:gd name="connsiteX13" fmla="*/ 474974 w 3448050"/>
              <a:gd name="connsiteY13" fmla="*/ 2893384 h 3448050"/>
              <a:gd name="connsiteX14" fmla="*/ 466090 w 3448050"/>
              <a:gd name="connsiteY14" fmla="*/ 2884310 h 3448050"/>
              <a:gd name="connsiteX15" fmla="*/ 2910904 w 3448050"/>
              <a:gd name="connsiteY15" fmla="*/ 491147 h 3448050"/>
              <a:gd name="connsiteX16" fmla="*/ 2919794 w 3448050"/>
              <a:gd name="connsiteY16" fmla="*/ 500221 h 3448050"/>
              <a:gd name="connsiteX17" fmla="*/ 2929128 w 3448050"/>
              <a:gd name="connsiteY17" fmla="*/ 491071 h 3448050"/>
              <a:gd name="connsiteX18" fmla="*/ 2919730 w 3448050"/>
              <a:gd name="connsiteY18" fmla="*/ 481997 h 3448050"/>
              <a:gd name="connsiteX19" fmla="*/ 2910904 w 3448050"/>
              <a:gd name="connsiteY19" fmla="*/ 491147 h 3448050"/>
              <a:gd name="connsiteX20" fmla="*/ 2639505 w 3448050"/>
              <a:gd name="connsiteY20" fmla="*/ 2623973 h 3448050"/>
              <a:gd name="connsiteX21" fmla="*/ 2630488 w 3448050"/>
              <a:gd name="connsiteY21" fmla="*/ 2615070 h 3448050"/>
              <a:gd name="connsiteX22" fmla="*/ 2621661 w 3448050"/>
              <a:gd name="connsiteY22" fmla="*/ 2624049 h 3448050"/>
              <a:gd name="connsiteX23" fmla="*/ 2630551 w 3448050"/>
              <a:gd name="connsiteY23" fmla="*/ 2632951 h 3448050"/>
              <a:gd name="connsiteX24" fmla="*/ 2639505 w 3448050"/>
              <a:gd name="connsiteY24" fmla="*/ 2623973 h 3448050"/>
              <a:gd name="connsiteX25" fmla="*/ 2636965 w 3448050"/>
              <a:gd name="connsiteY25" fmla="*/ 821481 h 3448050"/>
              <a:gd name="connsiteX26" fmla="*/ 2628075 w 3448050"/>
              <a:gd name="connsiteY26" fmla="*/ 812406 h 3448050"/>
              <a:gd name="connsiteX27" fmla="*/ 2618994 w 3448050"/>
              <a:gd name="connsiteY27" fmla="*/ 821334 h 3448050"/>
              <a:gd name="connsiteX28" fmla="*/ 2627947 w 3448050"/>
              <a:gd name="connsiteY28" fmla="*/ 830409 h 3448050"/>
              <a:gd name="connsiteX29" fmla="*/ 2636965 w 3448050"/>
              <a:gd name="connsiteY29" fmla="*/ 821481 h 3448050"/>
              <a:gd name="connsiteX30" fmla="*/ 2942527 w 3448050"/>
              <a:gd name="connsiteY30" fmla="*/ 522395 h 3448050"/>
              <a:gd name="connsiteX31" fmla="*/ 2951544 w 3448050"/>
              <a:gd name="connsiteY31" fmla="*/ 513474 h 3448050"/>
              <a:gd name="connsiteX32" fmla="*/ 2942654 w 3448050"/>
              <a:gd name="connsiteY32" fmla="*/ 504469 h 3448050"/>
              <a:gd name="connsiteX33" fmla="*/ 2933637 w 3448050"/>
              <a:gd name="connsiteY33" fmla="*/ 513321 h 3448050"/>
              <a:gd name="connsiteX34" fmla="*/ 2942527 w 3448050"/>
              <a:gd name="connsiteY34" fmla="*/ 522395 h 3448050"/>
              <a:gd name="connsiteX35" fmla="*/ 2941892 w 3448050"/>
              <a:gd name="connsiteY35" fmla="*/ 2926309 h 3448050"/>
              <a:gd name="connsiteX36" fmla="*/ 2932875 w 3448050"/>
              <a:gd name="connsiteY36" fmla="*/ 2935294 h 3448050"/>
              <a:gd name="connsiteX37" fmla="*/ 2941955 w 3448050"/>
              <a:gd name="connsiteY37" fmla="*/ 2944330 h 3448050"/>
              <a:gd name="connsiteX38" fmla="*/ 2950908 w 3448050"/>
              <a:gd name="connsiteY38" fmla="*/ 2935231 h 3448050"/>
              <a:gd name="connsiteX39" fmla="*/ 2941892 w 3448050"/>
              <a:gd name="connsiteY39" fmla="*/ 2926309 h 3448050"/>
              <a:gd name="connsiteX40" fmla="*/ 802196 w 3448050"/>
              <a:gd name="connsiteY40" fmla="*/ 2617502 h 3448050"/>
              <a:gd name="connsiteX41" fmla="*/ 811314 w 3448050"/>
              <a:gd name="connsiteY41" fmla="*/ 2608656 h 3448050"/>
              <a:gd name="connsiteX42" fmla="*/ 802431 w 3448050"/>
              <a:gd name="connsiteY42" fmla="*/ 2599500 h 3448050"/>
              <a:gd name="connsiteX43" fmla="*/ 793312 w 3448050"/>
              <a:gd name="connsiteY43" fmla="*/ 2608422 h 3448050"/>
              <a:gd name="connsiteX44" fmla="*/ 802196 w 3448050"/>
              <a:gd name="connsiteY44" fmla="*/ 2617502 h 3448050"/>
              <a:gd name="connsiteX45" fmla="*/ 2607818 w 3448050"/>
              <a:gd name="connsiteY45" fmla="*/ 2655132 h 3448050"/>
              <a:gd name="connsiteX46" fmla="*/ 2616835 w 3448050"/>
              <a:gd name="connsiteY46" fmla="*/ 2646153 h 3448050"/>
              <a:gd name="connsiteX47" fmla="*/ 2608072 w 3448050"/>
              <a:gd name="connsiteY47" fmla="*/ 2637403 h 3448050"/>
              <a:gd name="connsiteX48" fmla="*/ 2599055 w 3448050"/>
              <a:gd name="connsiteY48" fmla="*/ 2645925 h 3448050"/>
              <a:gd name="connsiteX49" fmla="*/ 2607818 w 3448050"/>
              <a:gd name="connsiteY49" fmla="*/ 2655132 h 3448050"/>
              <a:gd name="connsiteX50" fmla="*/ 2910205 w 3448050"/>
              <a:gd name="connsiteY50" fmla="*/ 2957538 h 3448050"/>
              <a:gd name="connsiteX51" fmla="*/ 2919031 w 3448050"/>
              <a:gd name="connsiteY51" fmla="*/ 2966688 h 3448050"/>
              <a:gd name="connsiteX52" fmla="*/ 2928366 w 3448050"/>
              <a:gd name="connsiteY52" fmla="*/ 2957716 h 3448050"/>
              <a:gd name="connsiteX53" fmla="*/ 2919222 w 3448050"/>
              <a:gd name="connsiteY53" fmla="*/ 2948559 h 3448050"/>
              <a:gd name="connsiteX54" fmla="*/ 2910205 w 3448050"/>
              <a:gd name="connsiteY54" fmla="*/ 2957538 h 3448050"/>
              <a:gd name="connsiteX55" fmla="*/ 496659 w 3448050"/>
              <a:gd name="connsiteY55" fmla="*/ 2916587 h 3448050"/>
              <a:gd name="connsiteX56" fmla="*/ 487775 w 3448050"/>
              <a:gd name="connsiteY56" fmla="*/ 2907513 h 3448050"/>
              <a:gd name="connsiteX57" fmla="*/ 478727 w 3448050"/>
              <a:gd name="connsiteY57" fmla="*/ 2916365 h 3448050"/>
              <a:gd name="connsiteX58" fmla="*/ 487547 w 3448050"/>
              <a:gd name="connsiteY58" fmla="*/ 2925439 h 3448050"/>
              <a:gd name="connsiteX59" fmla="*/ 496659 w 3448050"/>
              <a:gd name="connsiteY59" fmla="*/ 2916587 h 3448050"/>
              <a:gd name="connsiteX60" fmla="*/ 2613914 w 3448050"/>
              <a:gd name="connsiteY60" fmla="*/ 781171 h 3448050"/>
              <a:gd name="connsiteX61" fmla="*/ 1724025 w 3448050"/>
              <a:gd name="connsiteY61" fmla="*/ 427558 h 3448050"/>
              <a:gd name="connsiteX62" fmla="*/ 1724025 w 3448050"/>
              <a:gd name="connsiteY62" fmla="*/ 452958 h 3448050"/>
              <a:gd name="connsiteX63" fmla="*/ 2596452 w 3448050"/>
              <a:gd name="connsiteY63" fmla="*/ 799643 h 3448050"/>
              <a:gd name="connsiteX64" fmla="*/ 2613914 w 3448050"/>
              <a:gd name="connsiteY64" fmla="*/ 781171 h 3448050"/>
              <a:gd name="connsiteX65" fmla="*/ 1724025 w 3448050"/>
              <a:gd name="connsiteY65" fmla="*/ 427558 h 3448050"/>
              <a:gd name="connsiteX66" fmla="*/ 427558 w 3448050"/>
              <a:gd name="connsiteY66" fmla="*/ 1724025 h 3448050"/>
              <a:gd name="connsiteX67" fmla="*/ 452958 w 3448050"/>
              <a:gd name="connsiteY67" fmla="*/ 1724025 h 3448050"/>
              <a:gd name="connsiteX68" fmla="*/ 1724025 w 3448050"/>
              <a:gd name="connsiteY68" fmla="*/ 452958 h 3448050"/>
              <a:gd name="connsiteX69" fmla="*/ 1724025 w 3448050"/>
              <a:gd name="connsiteY69" fmla="*/ 427558 h 3448050"/>
              <a:gd name="connsiteX70" fmla="*/ 427558 w 3448050"/>
              <a:gd name="connsiteY70" fmla="*/ 1724025 h 3448050"/>
              <a:gd name="connsiteX71" fmla="*/ 762387 w 3448050"/>
              <a:gd name="connsiteY71" fmla="*/ 2593569 h 3448050"/>
              <a:gd name="connsiteX72" fmla="*/ 781221 w 3448050"/>
              <a:gd name="connsiteY72" fmla="*/ 2576525 h 3448050"/>
              <a:gd name="connsiteX73" fmla="*/ 452958 w 3448050"/>
              <a:gd name="connsiteY73" fmla="*/ 1724025 h 3448050"/>
              <a:gd name="connsiteX74" fmla="*/ 427558 w 3448050"/>
              <a:gd name="connsiteY74" fmla="*/ 1724025 h 3448050"/>
              <a:gd name="connsiteX75" fmla="*/ 762921 w 3448050"/>
              <a:gd name="connsiteY75" fmla="*/ 2575973 h 3448050"/>
              <a:gd name="connsiteX76" fmla="*/ 457206 w 3448050"/>
              <a:gd name="connsiteY76" fmla="*/ 2875236 h 3448050"/>
              <a:gd name="connsiteX77" fmla="*/ 474974 w 3448050"/>
              <a:gd name="connsiteY77" fmla="*/ 2893384 h 3448050"/>
              <a:gd name="connsiteX78" fmla="*/ 780688 w 3448050"/>
              <a:gd name="connsiteY78" fmla="*/ 2594127 h 3448050"/>
              <a:gd name="connsiteX79" fmla="*/ 762921 w 3448050"/>
              <a:gd name="connsiteY79" fmla="*/ 2575973 h 3448050"/>
              <a:gd name="connsiteX80" fmla="*/ 475418 w 3448050"/>
              <a:gd name="connsiteY80" fmla="*/ 2875693 h 3448050"/>
              <a:gd name="connsiteX81" fmla="*/ 25400 w 3448050"/>
              <a:gd name="connsiteY81" fmla="*/ 1724025 h 3448050"/>
              <a:gd name="connsiteX82" fmla="*/ 0 w 3448050"/>
              <a:gd name="connsiteY82" fmla="*/ 1724025 h 3448050"/>
              <a:gd name="connsiteX83" fmla="*/ 456755 w 3448050"/>
              <a:gd name="connsiteY83" fmla="*/ 2892920 h 3448050"/>
              <a:gd name="connsiteX84" fmla="*/ 475418 w 3448050"/>
              <a:gd name="connsiteY84" fmla="*/ 2875693 h 3448050"/>
              <a:gd name="connsiteX85" fmla="*/ 25400 w 3448050"/>
              <a:gd name="connsiteY85" fmla="*/ 1724025 h 3448050"/>
              <a:gd name="connsiteX86" fmla="*/ 1724025 w 3448050"/>
              <a:gd name="connsiteY86" fmla="*/ 25400 h 3448050"/>
              <a:gd name="connsiteX87" fmla="*/ 1724025 w 3448050"/>
              <a:gd name="connsiteY87" fmla="*/ 0 h 3448050"/>
              <a:gd name="connsiteX88" fmla="*/ 0 w 3448050"/>
              <a:gd name="connsiteY88" fmla="*/ 1724025 h 3448050"/>
              <a:gd name="connsiteX89" fmla="*/ 25400 w 3448050"/>
              <a:gd name="connsiteY89" fmla="*/ 1724025 h 3448050"/>
              <a:gd name="connsiteX90" fmla="*/ 1724025 w 3448050"/>
              <a:gd name="connsiteY90" fmla="*/ 25400 h 3448050"/>
              <a:gd name="connsiteX91" fmla="*/ 2902077 w 3448050"/>
              <a:gd name="connsiteY91" fmla="*/ 500297 h 3448050"/>
              <a:gd name="connsiteX92" fmla="*/ 2919730 w 3448050"/>
              <a:gd name="connsiteY92" fmla="*/ 481997 h 3448050"/>
              <a:gd name="connsiteX93" fmla="*/ 1724025 w 3448050"/>
              <a:gd name="connsiteY93" fmla="*/ 0 h 3448050"/>
              <a:gd name="connsiteX94" fmla="*/ 1724025 w 3448050"/>
              <a:gd name="connsiteY94" fmla="*/ 25400 h 3448050"/>
              <a:gd name="connsiteX95" fmla="*/ 2902014 w 3448050"/>
              <a:gd name="connsiteY95" fmla="*/ 482073 h 3448050"/>
              <a:gd name="connsiteX96" fmla="*/ 2596261 w 3448050"/>
              <a:gd name="connsiteY96" fmla="*/ 781329 h 3448050"/>
              <a:gd name="connsiteX97" fmla="*/ 2614041 w 3448050"/>
              <a:gd name="connsiteY97" fmla="*/ 799484 h 3448050"/>
              <a:gd name="connsiteX98" fmla="*/ 2919794 w 3448050"/>
              <a:gd name="connsiteY98" fmla="*/ 500221 h 3448050"/>
              <a:gd name="connsiteX99" fmla="*/ 2902014 w 3448050"/>
              <a:gd name="connsiteY99" fmla="*/ 482073 h 3448050"/>
              <a:gd name="connsiteX100" fmla="*/ 2648585 w 3448050"/>
              <a:gd name="connsiteY100" fmla="*/ 2632875 h 3448050"/>
              <a:gd name="connsiteX101" fmla="*/ 3020505 w 3448050"/>
              <a:gd name="connsiteY101" fmla="*/ 1724025 h 3448050"/>
              <a:gd name="connsiteX102" fmla="*/ 2995105 w 3448050"/>
              <a:gd name="connsiteY102" fmla="*/ 1724025 h 3448050"/>
              <a:gd name="connsiteX103" fmla="*/ 2630488 w 3448050"/>
              <a:gd name="connsiteY103" fmla="*/ 2615070 h 3448050"/>
              <a:gd name="connsiteX104" fmla="*/ 2648585 w 3448050"/>
              <a:gd name="connsiteY104" fmla="*/ 2632875 h 3448050"/>
              <a:gd name="connsiteX105" fmla="*/ 3020505 w 3448050"/>
              <a:gd name="connsiteY105" fmla="*/ 1724025 h 3448050"/>
              <a:gd name="connsiteX106" fmla="*/ 2645981 w 3448050"/>
              <a:gd name="connsiteY106" fmla="*/ 812552 h 3448050"/>
              <a:gd name="connsiteX107" fmla="*/ 2627947 w 3448050"/>
              <a:gd name="connsiteY107" fmla="*/ 830409 h 3448050"/>
              <a:gd name="connsiteX108" fmla="*/ 2995105 w 3448050"/>
              <a:gd name="connsiteY108" fmla="*/ 1724025 h 3448050"/>
              <a:gd name="connsiteX109" fmla="*/ 3020505 w 3448050"/>
              <a:gd name="connsiteY109" fmla="*/ 1724025 h 3448050"/>
              <a:gd name="connsiteX110" fmla="*/ 2645855 w 3448050"/>
              <a:gd name="connsiteY110" fmla="*/ 830555 h 3448050"/>
              <a:gd name="connsiteX111" fmla="*/ 2951417 w 3448050"/>
              <a:gd name="connsiteY111" fmla="*/ 531470 h 3448050"/>
              <a:gd name="connsiteX112" fmla="*/ 2933637 w 3448050"/>
              <a:gd name="connsiteY112" fmla="*/ 513321 h 3448050"/>
              <a:gd name="connsiteX113" fmla="*/ 2628075 w 3448050"/>
              <a:gd name="connsiteY113" fmla="*/ 812406 h 3448050"/>
              <a:gd name="connsiteX114" fmla="*/ 2645855 w 3448050"/>
              <a:gd name="connsiteY114" fmla="*/ 830555 h 3448050"/>
              <a:gd name="connsiteX115" fmla="*/ 2933446 w 3448050"/>
              <a:gd name="connsiteY115" fmla="*/ 531311 h 3448050"/>
              <a:gd name="connsiteX116" fmla="*/ 3422650 w 3448050"/>
              <a:gd name="connsiteY116" fmla="*/ 1724025 h 3448050"/>
              <a:gd name="connsiteX117" fmla="*/ 3448050 w 3448050"/>
              <a:gd name="connsiteY117" fmla="*/ 1724025 h 3448050"/>
              <a:gd name="connsiteX118" fmla="*/ 2951544 w 3448050"/>
              <a:gd name="connsiteY118" fmla="*/ 513474 h 3448050"/>
              <a:gd name="connsiteX119" fmla="*/ 2933446 w 3448050"/>
              <a:gd name="connsiteY119" fmla="*/ 531311 h 3448050"/>
              <a:gd name="connsiteX120" fmla="*/ 3422650 w 3448050"/>
              <a:gd name="connsiteY120" fmla="*/ 1724025 h 3448050"/>
              <a:gd name="connsiteX121" fmla="*/ 2932811 w 3448050"/>
              <a:gd name="connsiteY121" fmla="*/ 2917387 h 3448050"/>
              <a:gd name="connsiteX122" fmla="*/ 2950908 w 3448050"/>
              <a:gd name="connsiteY122" fmla="*/ 2935231 h 3448050"/>
              <a:gd name="connsiteX123" fmla="*/ 3448050 w 3448050"/>
              <a:gd name="connsiteY123" fmla="*/ 1724025 h 3448050"/>
              <a:gd name="connsiteX124" fmla="*/ 3422650 w 3448050"/>
              <a:gd name="connsiteY124" fmla="*/ 1724025 h 3448050"/>
              <a:gd name="connsiteX125" fmla="*/ 2950845 w 3448050"/>
              <a:gd name="connsiteY125" fmla="*/ 2917330 h 3448050"/>
              <a:gd name="connsiteX126" fmla="*/ 2648521 w 3448050"/>
              <a:gd name="connsiteY126" fmla="*/ 2614994 h 3448050"/>
              <a:gd name="connsiteX127" fmla="*/ 2630551 w 3448050"/>
              <a:gd name="connsiteY127" fmla="*/ 2632951 h 3448050"/>
              <a:gd name="connsiteX128" fmla="*/ 2932875 w 3448050"/>
              <a:gd name="connsiteY128" fmla="*/ 2935294 h 3448050"/>
              <a:gd name="connsiteX129" fmla="*/ 2950845 w 3448050"/>
              <a:gd name="connsiteY129" fmla="*/ 2917330 h 3448050"/>
              <a:gd name="connsiteX130" fmla="*/ 793077 w 3448050"/>
              <a:gd name="connsiteY130" fmla="*/ 2626341 h 3448050"/>
              <a:gd name="connsiteX131" fmla="*/ 1724025 w 3448050"/>
              <a:gd name="connsiteY131" fmla="*/ 3020492 h 3448050"/>
              <a:gd name="connsiteX132" fmla="*/ 1724025 w 3448050"/>
              <a:gd name="connsiteY132" fmla="*/ 2995092 h 3448050"/>
              <a:gd name="connsiteX133" fmla="*/ 811314 w 3448050"/>
              <a:gd name="connsiteY133" fmla="*/ 2608656 h 3448050"/>
              <a:gd name="connsiteX134" fmla="*/ 793077 w 3448050"/>
              <a:gd name="connsiteY134" fmla="*/ 2626341 h 3448050"/>
              <a:gd name="connsiteX135" fmla="*/ 1724025 w 3448050"/>
              <a:gd name="connsiteY135" fmla="*/ 3020492 h 3448050"/>
              <a:gd name="connsiteX136" fmla="*/ 2616581 w 3448050"/>
              <a:gd name="connsiteY136" fmla="*/ 2664339 h 3448050"/>
              <a:gd name="connsiteX137" fmla="*/ 2599055 w 3448050"/>
              <a:gd name="connsiteY137" fmla="*/ 2645925 h 3448050"/>
              <a:gd name="connsiteX138" fmla="*/ 1724025 w 3448050"/>
              <a:gd name="connsiteY138" fmla="*/ 2995092 h 3448050"/>
              <a:gd name="connsiteX139" fmla="*/ 1724025 w 3448050"/>
              <a:gd name="connsiteY139" fmla="*/ 3020492 h 3448050"/>
              <a:gd name="connsiteX140" fmla="*/ 2598865 w 3448050"/>
              <a:gd name="connsiteY140" fmla="*/ 2664111 h 3448050"/>
              <a:gd name="connsiteX141" fmla="*/ 2901252 w 3448050"/>
              <a:gd name="connsiteY141" fmla="*/ 2966517 h 3448050"/>
              <a:gd name="connsiteX142" fmla="*/ 2919222 w 3448050"/>
              <a:gd name="connsiteY142" fmla="*/ 2948559 h 3448050"/>
              <a:gd name="connsiteX143" fmla="*/ 2616835 w 3448050"/>
              <a:gd name="connsiteY143" fmla="*/ 2646153 h 3448050"/>
              <a:gd name="connsiteX144" fmla="*/ 2598865 w 3448050"/>
              <a:gd name="connsiteY144" fmla="*/ 2664111 h 3448050"/>
              <a:gd name="connsiteX145" fmla="*/ 2901442 w 3448050"/>
              <a:gd name="connsiteY145" fmla="*/ 2948381 h 3448050"/>
              <a:gd name="connsiteX146" fmla="*/ 1724025 w 3448050"/>
              <a:gd name="connsiteY146" fmla="*/ 3422650 h 3448050"/>
              <a:gd name="connsiteX147" fmla="*/ 1724025 w 3448050"/>
              <a:gd name="connsiteY147" fmla="*/ 3448050 h 3448050"/>
              <a:gd name="connsiteX148" fmla="*/ 2919031 w 3448050"/>
              <a:gd name="connsiteY148" fmla="*/ 2966688 h 3448050"/>
              <a:gd name="connsiteX149" fmla="*/ 2901442 w 3448050"/>
              <a:gd name="connsiteY149" fmla="*/ 2948381 h 3448050"/>
              <a:gd name="connsiteX150" fmla="*/ 1724025 w 3448050"/>
              <a:gd name="connsiteY150" fmla="*/ 3422650 h 3448050"/>
              <a:gd name="connsiteX151" fmla="*/ 505765 w 3448050"/>
              <a:gd name="connsiteY151" fmla="*/ 2907735 h 3448050"/>
              <a:gd name="connsiteX152" fmla="*/ 487547 w 3448050"/>
              <a:gd name="connsiteY152" fmla="*/ 2925439 h 3448050"/>
              <a:gd name="connsiteX153" fmla="*/ 1724025 w 3448050"/>
              <a:gd name="connsiteY153" fmla="*/ 3448050 h 3448050"/>
              <a:gd name="connsiteX154" fmla="*/ 1724025 w 3448050"/>
              <a:gd name="connsiteY154" fmla="*/ 3422650 h 3448050"/>
              <a:gd name="connsiteX155" fmla="*/ 505542 w 3448050"/>
              <a:gd name="connsiteY155" fmla="*/ 2925661 h 3448050"/>
              <a:gd name="connsiteX156" fmla="*/ 811079 w 3448050"/>
              <a:gd name="connsiteY156" fmla="*/ 2626576 h 3448050"/>
              <a:gd name="connsiteX157" fmla="*/ 793312 w 3448050"/>
              <a:gd name="connsiteY157" fmla="*/ 2608422 h 3448050"/>
              <a:gd name="connsiteX158" fmla="*/ 487775 w 3448050"/>
              <a:gd name="connsiteY158" fmla="*/ 2907513 h 3448050"/>
              <a:gd name="connsiteX159" fmla="*/ 505542 w 3448050"/>
              <a:gd name="connsiteY159" fmla="*/ 2925661 h 34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448050" h="3448050">
                <a:moveTo>
                  <a:pt x="2605151" y="790404"/>
                </a:moveTo>
                <a:lnTo>
                  <a:pt x="2596452" y="799643"/>
                </a:lnTo>
                <a:lnTo>
                  <a:pt x="2605342" y="808025"/>
                </a:lnTo>
                <a:lnTo>
                  <a:pt x="2614041" y="799484"/>
                </a:lnTo>
                <a:lnTo>
                  <a:pt x="2605151" y="790404"/>
                </a:lnTo>
                <a:close/>
                <a:moveTo>
                  <a:pt x="771804" y="2585047"/>
                </a:moveTo>
                <a:lnTo>
                  <a:pt x="780688" y="2594127"/>
                </a:lnTo>
                <a:lnTo>
                  <a:pt x="789413" y="2585580"/>
                </a:lnTo>
                <a:lnTo>
                  <a:pt x="781221" y="2576525"/>
                </a:lnTo>
                <a:lnTo>
                  <a:pt x="771804" y="2585047"/>
                </a:lnTo>
                <a:close/>
                <a:moveTo>
                  <a:pt x="466090" y="2884310"/>
                </a:moveTo>
                <a:lnTo>
                  <a:pt x="456755" y="2892920"/>
                </a:lnTo>
                <a:lnTo>
                  <a:pt x="465627" y="2902534"/>
                </a:lnTo>
                <a:lnTo>
                  <a:pt x="474974" y="2893384"/>
                </a:lnTo>
                <a:lnTo>
                  <a:pt x="466090" y="2884310"/>
                </a:lnTo>
                <a:close/>
                <a:moveTo>
                  <a:pt x="2910904" y="491147"/>
                </a:moveTo>
                <a:lnTo>
                  <a:pt x="2919794" y="500221"/>
                </a:lnTo>
                <a:lnTo>
                  <a:pt x="2929128" y="491071"/>
                </a:lnTo>
                <a:lnTo>
                  <a:pt x="2919730" y="481997"/>
                </a:lnTo>
                <a:lnTo>
                  <a:pt x="2910904" y="491147"/>
                </a:lnTo>
                <a:close/>
                <a:moveTo>
                  <a:pt x="2639505" y="2623973"/>
                </a:moveTo>
                <a:lnTo>
                  <a:pt x="2630488" y="2615070"/>
                </a:lnTo>
                <a:lnTo>
                  <a:pt x="2621661" y="2624049"/>
                </a:lnTo>
                <a:lnTo>
                  <a:pt x="2630551" y="2632951"/>
                </a:lnTo>
                <a:lnTo>
                  <a:pt x="2639505" y="2623973"/>
                </a:lnTo>
                <a:close/>
                <a:moveTo>
                  <a:pt x="2636965" y="821481"/>
                </a:moveTo>
                <a:lnTo>
                  <a:pt x="2628075" y="812406"/>
                </a:lnTo>
                <a:lnTo>
                  <a:pt x="2618994" y="821334"/>
                </a:lnTo>
                <a:lnTo>
                  <a:pt x="2627947" y="830409"/>
                </a:lnTo>
                <a:lnTo>
                  <a:pt x="2636965" y="821481"/>
                </a:lnTo>
                <a:close/>
                <a:moveTo>
                  <a:pt x="2942527" y="522395"/>
                </a:moveTo>
                <a:lnTo>
                  <a:pt x="2951544" y="513474"/>
                </a:lnTo>
                <a:lnTo>
                  <a:pt x="2942654" y="504469"/>
                </a:lnTo>
                <a:lnTo>
                  <a:pt x="2933637" y="513321"/>
                </a:lnTo>
                <a:lnTo>
                  <a:pt x="2942527" y="522395"/>
                </a:lnTo>
                <a:close/>
                <a:moveTo>
                  <a:pt x="2941892" y="2926309"/>
                </a:moveTo>
                <a:lnTo>
                  <a:pt x="2932875" y="2935294"/>
                </a:lnTo>
                <a:lnTo>
                  <a:pt x="2941955" y="2944330"/>
                </a:lnTo>
                <a:lnTo>
                  <a:pt x="2950908" y="2935231"/>
                </a:lnTo>
                <a:lnTo>
                  <a:pt x="2941892" y="2926309"/>
                </a:lnTo>
                <a:close/>
                <a:moveTo>
                  <a:pt x="802196" y="2617502"/>
                </a:moveTo>
                <a:lnTo>
                  <a:pt x="811314" y="2608656"/>
                </a:lnTo>
                <a:lnTo>
                  <a:pt x="802431" y="2599500"/>
                </a:lnTo>
                <a:lnTo>
                  <a:pt x="793312" y="2608422"/>
                </a:lnTo>
                <a:lnTo>
                  <a:pt x="802196" y="2617502"/>
                </a:lnTo>
                <a:close/>
                <a:moveTo>
                  <a:pt x="2607818" y="2655132"/>
                </a:moveTo>
                <a:lnTo>
                  <a:pt x="2616835" y="2646153"/>
                </a:lnTo>
                <a:lnTo>
                  <a:pt x="2608072" y="2637403"/>
                </a:lnTo>
                <a:lnTo>
                  <a:pt x="2599055" y="2645925"/>
                </a:lnTo>
                <a:lnTo>
                  <a:pt x="2607818" y="2655132"/>
                </a:lnTo>
                <a:close/>
                <a:moveTo>
                  <a:pt x="2910205" y="2957538"/>
                </a:moveTo>
                <a:lnTo>
                  <a:pt x="2919031" y="2966688"/>
                </a:lnTo>
                <a:lnTo>
                  <a:pt x="2928366" y="2957716"/>
                </a:lnTo>
                <a:lnTo>
                  <a:pt x="2919222" y="2948559"/>
                </a:lnTo>
                <a:lnTo>
                  <a:pt x="2910205" y="2957538"/>
                </a:lnTo>
                <a:close/>
                <a:moveTo>
                  <a:pt x="496659" y="2916587"/>
                </a:moveTo>
                <a:lnTo>
                  <a:pt x="487775" y="2907513"/>
                </a:lnTo>
                <a:lnTo>
                  <a:pt x="478727" y="2916365"/>
                </a:lnTo>
                <a:lnTo>
                  <a:pt x="487547" y="2925439"/>
                </a:lnTo>
                <a:lnTo>
                  <a:pt x="496659" y="2916587"/>
                </a:lnTo>
                <a:close/>
                <a:moveTo>
                  <a:pt x="2613914" y="781171"/>
                </a:moveTo>
                <a:cubicBezTo>
                  <a:pt x="2381714" y="561962"/>
                  <a:pt x="2068551" y="427558"/>
                  <a:pt x="1724025" y="427558"/>
                </a:cubicBezTo>
                <a:lnTo>
                  <a:pt x="1724025" y="452958"/>
                </a:lnTo>
                <a:cubicBezTo>
                  <a:pt x="2061813" y="452958"/>
                  <a:pt x="2368804" y="584702"/>
                  <a:pt x="2596452" y="799643"/>
                </a:cubicBezTo>
                <a:lnTo>
                  <a:pt x="2613914" y="781171"/>
                </a:lnTo>
                <a:close/>
                <a:moveTo>
                  <a:pt x="1724025" y="427558"/>
                </a:moveTo>
                <a:cubicBezTo>
                  <a:pt x="1008006" y="427558"/>
                  <a:pt x="427558" y="1008005"/>
                  <a:pt x="427558" y="1724025"/>
                </a:cubicBezTo>
                <a:lnTo>
                  <a:pt x="452958" y="1724025"/>
                </a:lnTo>
                <a:cubicBezTo>
                  <a:pt x="452958" y="1022033"/>
                  <a:pt x="1022033" y="452958"/>
                  <a:pt x="1724025" y="452958"/>
                </a:cubicBezTo>
                <a:lnTo>
                  <a:pt x="1724025" y="427558"/>
                </a:lnTo>
                <a:close/>
                <a:moveTo>
                  <a:pt x="427558" y="1724025"/>
                </a:moveTo>
                <a:cubicBezTo>
                  <a:pt x="427558" y="2058594"/>
                  <a:pt x="554304" y="2363591"/>
                  <a:pt x="762387" y="2593569"/>
                </a:cubicBezTo>
                <a:lnTo>
                  <a:pt x="781221" y="2576525"/>
                </a:lnTo>
                <a:cubicBezTo>
                  <a:pt x="577202" y="2351037"/>
                  <a:pt x="452958" y="2052060"/>
                  <a:pt x="452958" y="1724025"/>
                </a:cubicBezTo>
                <a:lnTo>
                  <a:pt x="427558" y="1724025"/>
                </a:lnTo>
                <a:close/>
                <a:moveTo>
                  <a:pt x="762921" y="2575973"/>
                </a:moveTo>
                <a:lnTo>
                  <a:pt x="457206" y="2875236"/>
                </a:lnTo>
                <a:lnTo>
                  <a:pt x="474974" y="2893384"/>
                </a:lnTo>
                <a:lnTo>
                  <a:pt x="780688" y="2594127"/>
                </a:lnTo>
                <a:lnTo>
                  <a:pt x="762921" y="2575973"/>
                </a:lnTo>
                <a:close/>
                <a:moveTo>
                  <a:pt x="475418" y="2875693"/>
                </a:moveTo>
                <a:cubicBezTo>
                  <a:pt x="196050" y="2572963"/>
                  <a:pt x="25400" y="2168436"/>
                  <a:pt x="25400" y="1724025"/>
                </a:cubicBezTo>
                <a:lnTo>
                  <a:pt x="0" y="1724025"/>
                </a:lnTo>
                <a:cubicBezTo>
                  <a:pt x="0" y="2175072"/>
                  <a:pt x="173228" y="2585682"/>
                  <a:pt x="456755" y="2892920"/>
                </a:cubicBezTo>
                <a:lnTo>
                  <a:pt x="475418" y="2875693"/>
                </a:lnTo>
                <a:close/>
                <a:moveTo>
                  <a:pt x="25400" y="1724025"/>
                </a:moveTo>
                <a:cubicBezTo>
                  <a:pt x="25400" y="785901"/>
                  <a:pt x="785901" y="25400"/>
                  <a:pt x="1724025" y="25400"/>
                </a:cubicBezTo>
                <a:lnTo>
                  <a:pt x="1724025" y="0"/>
                </a:lnTo>
                <a:cubicBezTo>
                  <a:pt x="771874" y="0"/>
                  <a:pt x="0" y="771874"/>
                  <a:pt x="0" y="1724025"/>
                </a:cubicBezTo>
                <a:lnTo>
                  <a:pt x="25400" y="1724025"/>
                </a:lnTo>
                <a:close/>
                <a:moveTo>
                  <a:pt x="1724025" y="25400"/>
                </a:moveTo>
                <a:cubicBezTo>
                  <a:pt x="2181479" y="25400"/>
                  <a:pt x="2596642" y="206210"/>
                  <a:pt x="2902077" y="500297"/>
                </a:cubicBezTo>
                <a:lnTo>
                  <a:pt x="2919730" y="481997"/>
                </a:lnTo>
                <a:cubicBezTo>
                  <a:pt x="2609723" y="183540"/>
                  <a:pt x="2188305" y="0"/>
                  <a:pt x="1724025" y="0"/>
                </a:cubicBezTo>
                <a:lnTo>
                  <a:pt x="1724025" y="25400"/>
                </a:lnTo>
                <a:close/>
                <a:moveTo>
                  <a:pt x="2902014" y="482073"/>
                </a:moveTo>
                <a:lnTo>
                  <a:pt x="2596261" y="781329"/>
                </a:lnTo>
                <a:lnTo>
                  <a:pt x="2614041" y="799484"/>
                </a:lnTo>
                <a:lnTo>
                  <a:pt x="2919794" y="500221"/>
                </a:lnTo>
                <a:lnTo>
                  <a:pt x="2902014" y="482073"/>
                </a:lnTo>
                <a:close/>
                <a:moveTo>
                  <a:pt x="2648585" y="2632875"/>
                </a:moveTo>
                <a:cubicBezTo>
                  <a:pt x="2878582" y="2398929"/>
                  <a:pt x="3020505" y="2078038"/>
                  <a:pt x="3020505" y="1724025"/>
                </a:cubicBezTo>
                <a:lnTo>
                  <a:pt x="2995105" y="1724025"/>
                </a:lnTo>
                <a:cubicBezTo>
                  <a:pt x="2995105" y="2071110"/>
                  <a:pt x="2855976" y="2385676"/>
                  <a:pt x="2630488" y="2615070"/>
                </a:cubicBezTo>
                <a:lnTo>
                  <a:pt x="2648585" y="2632875"/>
                </a:lnTo>
                <a:close/>
                <a:moveTo>
                  <a:pt x="3020505" y="1724025"/>
                </a:moveTo>
                <a:cubicBezTo>
                  <a:pt x="3020505" y="1368692"/>
                  <a:pt x="2877503" y="1046728"/>
                  <a:pt x="2645981" y="812552"/>
                </a:cubicBezTo>
                <a:lnTo>
                  <a:pt x="2627947" y="830409"/>
                </a:lnTo>
                <a:cubicBezTo>
                  <a:pt x="2854960" y="1060025"/>
                  <a:pt x="2995105" y="1375645"/>
                  <a:pt x="2995105" y="1724025"/>
                </a:cubicBezTo>
                <a:lnTo>
                  <a:pt x="3020505" y="1724025"/>
                </a:lnTo>
                <a:close/>
                <a:moveTo>
                  <a:pt x="2645855" y="830555"/>
                </a:moveTo>
                <a:lnTo>
                  <a:pt x="2951417" y="531470"/>
                </a:lnTo>
                <a:lnTo>
                  <a:pt x="2933637" y="513321"/>
                </a:lnTo>
                <a:lnTo>
                  <a:pt x="2628075" y="812406"/>
                </a:lnTo>
                <a:lnTo>
                  <a:pt x="2645855" y="830555"/>
                </a:lnTo>
                <a:close/>
                <a:moveTo>
                  <a:pt x="2933446" y="531311"/>
                </a:moveTo>
                <a:cubicBezTo>
                  <a:pt x="3235960" y="838029"/>
                  <a:pt x="3422650" y="1259212"/>
                  <a:pt x="3422650" y="1724025"/>
                </a:cubicBezTo>
                <a:lnTo>
                  <a:pt x="3448050" y="1724025"/>
                </a:lnTo>
                <a:cubicBezTo>
                  <a:pt x="3448050" y="1252271"/>
                  <a:pt x="3258566" y="824751"/>
                  <a:pt x="2951544" y="513474"/>
                </a:cubicBezTo>
                <a:lnTo>
                  <a:pt x="2933446" y="531311"/>
                </a:lnTo>
                <a:close/>
                <a:moveTo>
                  <a:pt x="3422650" y="1724025"/>
                </a:moveTo>
                <a:cubicBezTo>
                  <a:pt x="3422650" y="2189163"/>
                  <a:pt x="3235706" y="2610618"/>
                  <a:pt x="2932811" y="2917387"/>
                </a:cubicBezTo>
                <a:lnTo>
                  <a:pt x="2950908" y="2935231"/>
                </a:lnTo>
                <a:cubicBezTo>
                  <a:pt x="3258312" y="2623903"/>
                  <a:pt x="3448050" y="2196109"/>
                  <a:pt x="3448050" y="1724025"/>
                </a:cubicBezTo>
                <a:lnTo>
                  <a:pt x="3422650" y="1724025"/>
                </a:lnTo>
                <a:close/>
                <a:moveTo>
                  <a:pt x="2950845" y="2917330"/>
                </a:moveTo>
                <a:lnTo>
                  <a:pt x="2648521" y="2614994"/>
                </a:lnTo>
                <a:lnTo>
                  <a:pt x="2630551" y="2632951"/>
                </a:lnTo>
                <a:lnTo>
                  <a:pt x="2932875" y="2935294"/>
                </a:lnTo>
                <a:lnTo>
                  <a:pt x="2950845" y="2917330"/>
                </a:lnTo>
                <a:close/>
                <a:moveTo>
                  <a:pt x="793077" y="2626341"/>
                </a:moveTo>
                <a:cubicBezTo>
                  <a:pt x="1028713" y="2869400"/>
                  <a:pt x="1358735" y="3020492"/>
                  <a:pt x="1724025" y="3020492"/>
                </a:cubicBezTo>
                <a:lnTo>
                  <a:pt x="1724025" y="2995092"/>
                </a:lnTo>
                <a:cubicBezTo>
                  <a:pt x="1365885" y="2995092"/>
                  <a:pt x="1042365" y="2846991"/>
                  <a:pt x="811314" y="2608656"/>
                </a:cubicBezTo>
                <a:lnTo>
                  <a:pt x="793077" y="2626341"/>
                </a:lnTo>
                <a:close/>
                <a:moveTo>
                  <a:pt x="1724025" y="3020492"/>
                </a:moveTo>
                <a:cubicBezTo>
                  <a:pt x="2069878" y="3020492"/>
                  <a:pt x="2384127" y="2885053"/>
                  <a:pt x="2616581" y="2664339"/>
                </a:cubicBezTo>
                <a:lnTo>
                  <a:pt x="2599055" y="2645925"/>
                </a:lnTo>
                <a:cubicBezTo>
                  <a:pt x="2371166" y="2862326"/>
                  <a:pt x="2063115" y="2995092"/>
                  <a:pt x="1724025" y="2995092"/>
                </a:cubicBezTo>
                <a:lnTo>
                  <a:pt x="1724025" y="3020492"/>
                </a:lnTo>
                <a:close/>
                <a:moveTo>
                  <a:pt x="2598865" y="2664111"/>
                </a:moveTo>
                <a:lnTo>
                  <a:pt x="2901252" y="2966517"/>
                </a:lnTo>
                <a:lnTo>
                  <a:pt x="2919222" y="2948559"/>
                </a:lnTo>
                <a:lnTo>
                  <a:pt x="2616835" y="2646153"/>
                </a:lnTo>
                <a:lnTo>
                  <a:pt x="2598865" y="2664111"/>
                </a:lnTo>
                <a:close/>
                <a:moveTo>
                  <a:pt x="2901442" y="2948381"/>
                </a:moveTo>
                <a:cubicBezTo>
                  <a:pt x="2596070" y="3242094"/>
                  <a:pt x="2181149" y="3422650"/>
                  <a:pt x="1724025" y="3422650"/>
                </a:cubicBezTo>
                <a:lnTo>
                  <a:pt x="1724025" y="3448050"/>
                </a:lnTo>
                <a:cubicBezTo>
                  <a:pt x="2187975" y="3448050"/>
                  <a:pt x="2609152" y="3264770"/>
                  <a:pt x="2919031" y="2966688"/>
                </a:cubicBezTo>
                <a:lnTo>
                  <a:pt x="2901442" y="2948381"/>
                </a:lnTo>
                <a:close/>
                <a:moveTo>
                  <a:pt x="1724025" y="3422650"/>
                </a:moveTo>
                <a:cubicBezTo>
                  <a:pt x="1246175" y="3422650"/>
                  <a:pt x="814426" y="3225349"/>
                  <a:pt x="505765" y="2907735"/>
                </a:cubicBezTo>
                <a:lnTo>
                  <a:pt x="487547" y="2925439"/>
                </a:lnTo>
                <a:cubicBezTo>
                  <a:pt x="800798" y="3247771"/>
                  <a:pt x="1239031" y="3448050"/>
                  <a:pt x="1724025" y="3448050"/>
                </a:cubicBezTo>
                <a:lnTo>
                  <a:pt x="1724025" y="3422650"/>
                </a:lnTo>
                <a:close/>
                <a:moveTo>
                  <a:pt x="505542" y="2925661"/>
                </a:moveTo>
                <a:lnTo>
                  <a:pt x="811079" y="2626576"/>
                </a:lnTo>
                <a:lnTo>
                  <a:pt x="793312" y="2608422"/>
                </a:lnTo>
                <a:lnTo>
                  <a:pt x="487775" y="2907513"/>
                </a:lnTo>
                <a:lnTo>
                  <a:pt x="505542" y="2925661"/>
                </a:lnTo>
                <a:close/>
              </a:path>
            </a:pathLst>
          </a:custGeom>
          <a:solidFill>
            <a:srgbClr val="E5E5E5"/>
          </a:soli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5EF8AE78-3DE1-AE18-088E-E89387F66391}"/>
              </a:ext>
            </a:extLst>
          </p:cNvPr>
          <p:cNvSpPr/>
          <p:nvPr/>
        </p:nvSpPr>
        <p:spPr>
          <a:xfrm>
            <a:off x="4502150" y="2590800"/>
            <a:ext cx="2330450" cy="2330450"/>
          </a:xfrm>
          <a:custGeom>
            <a:avLst/>
            <a:gdLst>
              <a:gd name="connsiteX0" fmla="*/ 1717161 w 2330450"/>
              <a:gd name="connsiteY0" fmla="*/ 553872 h 2330450"/>
              <a:gd name="connsiteX1" fmla="*/ 1165225 w 2330450"/>
              <a:gd name="connsiteY1" fmla="*/ 341586 h 2330450"/>
              <a:gd name="connsiteX2" fmla="*/ 590652 w 2330450"/>
              <a:gd name="connsiteY2" fmla="*/ 575100 h 2330450"/>
              <a:gd name="connsiteX3" fmla="*/ 349098 w 2330450"/>
              <a:gd name="connsiteY3" fmla="*/ 333547 h 2330450"/>
              <a:gd name="connsiteX4" fmla="*/ 1165225 w 2330450"/>
              <a:gd name="connsiteY4" fmla="*/ 0 h 2330450"/>
              <a:gd name="connsiteX5" fmla="*/ 1961578 w 2330450"/>
              <a:gd name="connsiteY5" fmla="*/ 314604 h 2330450"/>
              <a:gd name="connsiteX6" fmla="*/ 1717161 w 2330450"/>
              <a:gd name="connsiteY6" fmla="*/ 553872 h 2330450"/>
              <a:gd name="connsiteX7" fmla="*/ 1755350 w 2330450"/>
              <a:gd name="connsiteY7" fmla="*/ 1739799 h 2330450"/>
              <a:gd name="connsiteX8" fmla="*/ 1988884 w 2330450"/>
              <a:gd name="connsiteY8" fmla="*/ 1165225 h 2330450"/>
              <a:gd name="connsiteX9" fmla="*/ 1749349 w 2330450"/>
              <a:gd name="connsiteY9" fmla="*/ 584562 h 2330450"/>
              <a:gd name="connsiteX10" fmla="*/ 1993456 w 2330450"/>
              <a:gd name="connsiteY10" fmla="*/ 345605 h 2330450"/>
              <a:gd name="connsiteX11" fmla="*/ 2330450 w 2330450"/>
              <a:gd name="connsiteY11" fmla="*/ 1165225 h 2330450"/>
              <a:gd name="connsiteX12" fmla="*/ 1996884 w 2330450"/>
              <a:gd name="connsiteY12" fmla="*/ 1981352 h 2330450"/>
              <a:gd name="connsiteX13" fmla="*/ 1755350 w 2330450"/>
              <a:gd name="connsiteY13" fmla="*/ 1739799 h 2330450"/>
              <a:gd name="connsiteX14" fmla="*/ 572224 w 2330450"/>
              <a:gd name="connsiteY14" fmla="*/ 1736827 h 2330450"/>
              <a:gd name="connsiteX15" fmla="*/ 1165225 w 2330450"/>
              <a:gd name="connsiteY15" fmla="*/ 1988864 h 2330450"/>
              <a:gd name="connsiteX16" fmla="*/ 1723492 w 2330450"/>
              <a:gd name="connsiteY16" fmla="*/ 1770799 h 2330450"/>
              <a:gd name="connsiteX17" fmla="*/ 1965198 w 2330450"/>
              <a:gd name="connsiteY17" fmla="*/ 2012480 h 2330450"/>
              <a:gd name="connsiteX18" fmla="*/ 1165225 w 2330450"/>
              <a:gd name="connsiteY18" fmla="*/ 2330450 h 2330450"/>
              <a:gd name="connsiteX19" fmla="*/ 328111 w 2330450"/>
              <a:gd name="connsiteY19" fmla="*/ 1975777 h 2330450"/>
              <a:gd name="connsiteX20" fmla="*/ 572224 w 2330450"/>
              <a:gd name="connsiteY20" fmla="*/ 1736827 h 2330450"/>
              <a:gd name="connsiteX21" fmla="*/ 542220 w 2330450"/>
              <a:gd name="connsiteY21" fmla="*/ 1703991 h 2330450"/>
              <a:gd name="connsiteX22" fmla="*/ 341586 w 2330450"/>
              <a:gd name="connsiteY22" fmla="*/ 1165225 h 2330450"/>
              <a:gd name="connsiteX23" fmla="*/ 559651 w 2330450"/>
              <a:gd name="connsiteY23" fmla="*/ 606959 h 2330450"/>
              <a:gd name="connsiteX24" fmla="*/ 317970 w 2330450"/>
              <a:gd name="connsiteY24" fmla="*/ 365277 h 2330450"/>
              <a:gd name="connsiteX25" fmla="*/ 0 w 2330450"/>
              <a:gd name="connsiteY25" fmla="*/ 1165225 h 2330450"/>
              <a:gd name="connsiteX26" fmla="*/ 297790 w 2330450"/>
              <a:gd name="connsiteY26" fmla="*/ 1943259 h 2330450"/>
              <a:gd name="connsiteX27" fmla="*/ 542220 w 2330450"/>
              <a:gd name="connsiteY27" fmla="*/ 1703991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30450" h="2330450">
                <a:moveTo>
                  <a:pt x="1717161" y="553872"/>
                </a:moveTo>
                <a:cubicBezTo>
                  <a:pt x="1571111" y="421932"/>
                  <a:pt x="1377550" y="341586"/>
                  <a:pt x="1165225" y="341586"/>
                </a:cubicBezTo>
                <a:cubicBezTo>
                  <a:pt x="941737" y="341586"/>
                  <a:pt x="739045" y="430600"/>
                  <a:pt x="590652" y="575100"/>
                </a:cubicBezTo>
                <a:lnTo>
                  <a:pt x="349098" y="333547"/>
                </a:lnTo>
                <a:cubicBezTo>
                  <a:pt x="559321" y="127235"/>
                  <a:pt x="847414" y="0"/>
                  <a:pt x="1165225" y="0"/>
                </a:cubicBezTo>
                <a:cubicBezTo>
                  <a:pt x="1473194" y="0"/>
                  <a:pt x="1753254" y="119475"/>
                  <a:pt x="1961578" y="314604"/>
                </a:cubicBezTo>
                <a:lnTo>
                  <a:pt x="1717161" y="553872"/>
                </a:lnTo>
                <a:close/>
                <a:moveTo>
                  <a:pt x="1755350" y="1739799"/>
                </a:moveTo>
                <a:cubicBezTo>
                  <a:pt x="1899857" y="1591405"/>
                  <a:pt x="1988884" y="1388707"/>
                  <a:pt x="1988884" y="1165225"/>
                </a:cubicBezTo>
                <a:cubicBezTo>
                  <a:pt x="1988884" y="938663"/>
                  <a:pt x="1897380" y="733470"/>
                  <a:pt x="1749349" y="584562"/>
                </a:cubicBezTo>
                <a:lnTo>
                  <a:pt x="1993456" y="345605"/>
                </a:lnTo>
                <a:cubicBezTo>
                  <a:pt x="2201799" y="556120"/>
                  <a:pt x="2330450" y="845648"/>
                  <a:pt x="2330450" y="1165225"/>
                </a:cubicBezTo>
                <a:cubicBezTo>
                  <a:pt x="2330450" y="1483036"/>
                  <a:pt x="2203196" y="1771130"/>
                  <a:pt x="1996884" y="1981352"/>
                </a:cubicBezTo>
                <a:lnTo>
                  <a:pt x="1755350" y="1739799"/>
                </a:lnTo>
                <a:close/>
                <a:moveTo>
                  <a:pt x="572224" y="1736827"/>
                </a:moveTo>
                <a:cubicBezTo>
                  <a:pt x="722033" y="1892205"/>
                  <a:pt x="932339" y="1988864"/>
                  <a:pt x="1165225" y="1988864"/>
                </a:cubicBezTo>
                <a:cubicBezTo>
                  <a:pt x="1380630" y="1988864"/>
                  <a:pt x="1576724" y="1906169"/>
                  <a:pt x="1723492" y="1770799"/>
                </a:cubicBezTo>
                <a:lnTo>
                  <a:pt x="1965198" y="2012480"/>
                </a:lnTo>
                <a:cubicBezTo>
                  <a:pt x="1756467" y="2209597"/>
                  <a:pt x="1474959" y="2330450"/>
                  <a:pt x="1165225" y="2330450"/>
                </a:cubicBezTo>
                <a:cubicBezTo>
                  <a:pt x="836701" y="2330450"/>
                  <a:pt x="539934" y="2194497"/>
                  <a:pt x="328111" y="1975777"/>
                </a:cubicBezTo>
                <a:lnTo>
                  <a:pt x="572224" y="1736827"/>
                </a:lnTo>
                <a:close/>
                <a:moveTo>
                  <a:pt x="542220" y="1703991"/>
                </a:moveTo>
                <a:cubicBezTo>
                  <a:pt x="417214" y="1559566"/>
                  <a:pt x="341586" y="1371225"/>
                  <a:pt x="341586" y="1165225"/>
                </a:cubicBezTo>
                <a:cubicBezTo>
                  <a:pt x="341586" y="949820"/>
                  <a:pt x="424281" y="753726"/>
                  <a:pt x="559651" y="606959"/>
                </a:cubicBezTo>
                <a:lnTo>
                  <a:pt x="317970" y="365277"/>
                </a:lnTo>
                <a:cubicBezTo>
                  <a:pt x="120847" y="573983"/>
                  <a:pt x="0" y="855491"/>
                  <a:pt x="0" y="1165225"/>
                </a:cubicBezTo>
                <a:cubicBezTo>
                  <a:pt x="0" y="1464247"/>
                  <a:pt x="112636" y="1736960"/>
                  <a:pt x="297790" y="1943259"/>
                </a:cubicBezTo>
                <a:lnTo>
                  <a:pt x="542220" y="1703991"/>
                </a:lnTo>
                <a:close/>
              </a:path>
            </a:pathLst>
          </a:custGeom>
          <a:solidFill>
            <a:srgbClr val="055CF9"/>
          </a:solidFill>
          <a:ln w="6350" cap="flat">
            <a:noFill/>
            <a:prstDash val="solid"/>
            <a:miter/>
          </a:ln>
          <a:effectLst>
            <a:outerShdw blurRad="381000" dist="203200" dir="5400000" algn="t" rotWithShape="0">
              <a:srgbClr val="055CF9">
                <a:alpha val="20000"/>
              </a:srgbClr>
            </a:outerShdw>
          </a:effectLst>
        </p:spPr>
        <p:txBody>
          <a:bodyPr rtlCol="0" anchor="ctr"/>
          <a:lstStyle/>
          <a:p>
            <a:endParaRPr lang="en-US"/>
          </a:p>
        </p:txBody>
      </p:sp>
      <p:sp>
        <p:nvSpPr>
          <p:cNvPr id="27" name="任意多边形: 形状 26">
            <a:extLst>
              <a:ext uri="{FF2B5EF4-FFF2-40B4-BE49-F238E27FC236}">
                <a16:creationId xmlns:a16="http://schemas.microsoft.com/office/drawing/2014/main" id="{2C4DC72B-ABDF-823A-DE0C-F9B937B17DD7}"/>
              </a:ext>
            </a:extLst>
          </p:cNvPr>
          <p:cNvSpPr/>
          <p:nvPr/>
        </p:nvSpPr>
        <p:spPr>
          <a:xfrm>
            <a:off x="3575050" y="1663700"/>
            <a:ext cx="4184650" cy="4184650"/>
          </a:xfrm>
          <a:custGeom>
            <a:avLst/>
            <a:gdLst>
              <a:gd name="connsiteX0" fmla="*/ 3659950 w 4184650"/>
              <a:gd name="connsiteY0" fmla="*/ 3478124 h 4184650"/>
              <a:gd name="connsiteX1" fmla="*/ 4184650 w 4184650"/>
              <a:gd name="connsiteY1" fmla="*/ 2092325 h 4184650"/>
              <a:gd name="connsiteX2" fmla="*/ 3583115 w 4184650"/>
              <a:gd name="connsiteY2" fmla="*/ 624173 h 4184650"/>
              <a:gd name="connsiteX3" fmla="*/ 3397314 w 4184650"/>
              <a:gd name="connsiteY3" fmla="*/ 806025 h 4184650"/>
              <a:gd name="connsiteX4" fmla="*/ 3924681 w 4184650"/>
              <a:gd name="connsiteY4" fmla="*/ 2092325 h 4184650"/>
              <a:gd name="connsiteX5" fmla="*/ 3482531 w 4184650"/>
              <a:gd name="connsiteY5" fmla="*/ 3286049 h 4184650"/>
              <a:gd name="connsiteX6" fmla="*/ 3512312 w 4184650"/>
              <a:gd name="connsiteY6" fmla="*/ 3447504 h 4184650"/>
              <a:gd name="connsiteX7" fmla="*/ 3659950 w 4184650"/>
              <a:gd name="connsiteY7" fmla="*/ 3478124 h 4184650"/>
              <a:gd name="connsiteX8" fmla="*/ 3547555 w 4184650"/>
              <a:gd name="connsiteY8" fmla="*/ 3595694 h 4184650"/>
              <a:gd name="connsiteX9" fmla="*/ 3510470 w 4184650"/>
              <a:gd name="connsiteY9" fmla="*/ 3557797 h 4184650"/>
              <a:gd name="connsiteX10" fmla="*/ 3364103 w 4184650"/>
              <a:gd name="connsiteY10" fmla="*/ 3411436 h 4184650"/>
              <a:gd name="connsiteX11" fmla="*/ 2092325 w 4184650"/>
              <a:gd name="connsiteY11" fmla="*/ 3924687 h 4184650"/>
              <a:gd name="connsiteX12" fmla="*/ 1120496 w 4184650"/>
              <a:gd name="connsiteY12" fmla="*/ 3646024 h 4184650"/>
              <a:gd name="connsiteX13" fmla="*/ 952843 w 4184650"/>
              <a:gd name="connsiteY13" fmla="*/ 3690957 h 4184650"/>
              <a:gd name="connsiteX14" fmla="*/ 958361 w 4184650"/>
              <a:gd name="connsiteY14" fmla="*/ 3851021 h 4184650"/>
              <a:gd name="connsiteX15" fmla="*/ 2092325 w 4184650"/>
              <a:gd name="connsiteY15" fmla="*/ 4184650 h 4184650"/>
              <a:gd name="connsiteX16" fmla="*/ 3547555 w 4184650"/>
              <a:gd name="connsiteY16" fmla="*/ 3595694 h 4184650"/>
              <a:gd name="connsiteX17" fmla="*/ 802450 w 4184650"/>
              <a:gd name="connsiteY17" fmla="*/ 3739877 h 4184650"/>
              <a:gd name="connsiteX18" fmla="*/ 957199 w 4184650"/>
              <a:gd name="connsiteY18" fmla="*/ 3530835 h 4184650"/>
              <a:gd name="connsiteX19" fmla="*/ 778459 w 4184650"/>
              <a:gd name="connsiteY19" fmla="*/ 3369551 h 4184650"/>
              <a:gd name="connsiteX20" fmla="*/ 592684 w 4184650"/>
              <a:gd name="connsiteY20" fmla="*/ 3551403 h 4184650"/>
              <a:gd name="connsiteX21" fmla="*/ 802450 w 4184650"/>
              <a:gd name="connsiteY21" fmla="*/ 3739877 h 4184650"/>
              <a:gd name="connsiteX22" fmla="*/ 562020 w 4184650"/>
              <a:gd name="connsiteY22" fmla="*/ 3519221 h 4184650"/>
              <a:gd name="connsiteX23" fmla="*/ 0 w 4184650"/>
              <a:gd name="connsiteY23" fmla="*/ 2092325 h 4184650"/>
              <a:gd name="connsiteX24" fmla="*/ 524040 w 4184650"/>
              <a:gd name="connsiteY24" fmla="*/ 707257 h 4184650"/>
              <a:gd name="connsiteX25" fmla="*/ 664756 w 4184650"/>
              <a:gd name="connsiteY25" fmla="*/ 744887 h 4184650"/>
              <a:gd name="connsiteX26" fmla="*/ 704368 w 4184650"/>
              <a:gd name="connsiteY26" fmla="*/ 895985 h 4184650"/>
              <a:gd name="connsiteX27" fmla="*/ 259963 w 4184650"/>
              <a:gd name="connsiteY27" fmla="*/ 2092325 h 4184650"/>
              <a:gd name="connsiteX28" fmla="*/ 747859 w 4184650"/>
              <a:gd name="connsiteY28" fmla="*/ 3337312 h 4184650"/>
              <a:gd name="connsiteX29" fmla="*/ 562020 w 4184650"/>
              <a:gd name="connsiteY29" fmla="*/ 3519221 h 4184650"/>
              <a:gd name="connsiteX30" fmla="*/ 3272981 w 4184650"/>
              <a:gd name="connsiteY30" fmla="*/ 691001 h 4184650"/>
              <a:gd name="connsiteX31" fmla="*/ 2092325 w 4184650"/>
              <a:gd name="connsiteY31" fmla="*/ 259963 h 4184650"/>
              <a:gd name="connsiteX32" fmla="*/ 804450 w 4184650"/>
              <a:gd name="connsiteY32" fmla="*/ 788892 h 4184650"/>
              <a:gd name="connsiteX33" fmla="*/ 620624 w 4184650"/>
              <a:gd name="connsiteY33" fmla="*/ 605072 h 4184650"/>
              <a:gd name="connsiteX34" fmla="*/ 2092325 w 4184650"/>
              <a:gd name="connsiteY34" fmla="*/ 0 h 4184650"/>
              <a:gd name="connsiteX35" fmla="*/ 3460750 w 4184650"/>
              <a:gd name="connsiteY35" fmla="*/ 509461 h 4184650"/>
              <a:gd name="connsiteX36" fmla="*/ 3430778 w 4184650"/>
              <a:gd name="connsiteY36" fmla="*/ 661880 h 4184650"/>
              <a:gd name="connsiteX37" fmla="*/ 3272981 w 4184650"/>
              <a:gd name="connsiteY37" fmla="*/ 691001 h 418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84650" h="4184650">
                <a:moveTo>
                  <a:pt x="3659950" y="3478124"/>
                </a:moveTo>
                <a:cubicBezTo>
                  <a:pt x="3986467" y="3109055"/>
                  <a:pt x="4184650" y="2623833"/>
                  <a:pt x="4184650" y="2092325"/>
                </a:cubicBezTo>
                <a:cubicBezTo>
                  <a:pt x="4184650" y="1520298"/>
                  <a:pt x="3955097" y="1001884"/>
                  <a:pt x="3583115" y="624173"/>
                </a:cubicBezTo>
                <a:lnTo>
                  <a:pt x="3397314" y="806025"/>
                </a:lnTo>
                <a:cubicBezTo>
                  <a:pt x="3723450" y="1136853"/>
                  <a:pt x="3924681" y="1591082"/>
                  <a:pt x="3924681" y="2092325"/>
                </a:cubicBezTo>
                <a:cubicBezTo>
                  <a:pt x="3924681" y="2548306"/>
                  <a:pt x="3758120" y="2965393"/>
                  <a:pt x="3482531" y="3286049"/>
                </a:cubicBezTo>
                <a:lnTo>
                  <a:pt x="3512312" y="3447504"/>
                </a:lnTo>
                <a:lnTo>
                  <a:pt x="3659950" y="3478124"/>
                </a:lnTo>
                <a:close/>
                <a:moveTo>
                  <a:pt x="3547555" y="3595694"/>
                </a:moveTo>
                <a:lnTo>
                  <a:pt x="3510470" y="3557797"/>
                </a:lnTo>
                <a:lnTo>
                  <a:pt x="3364103" y="3411436"/>
                </a:lnTo>
                <a:cubicBezTo>
                  <a:pt x="3034602" y="3729228"/>
                  <a:pt x="2586285" y="3924687"/>
                  <a:pt x="2092325" y="3924687"/>
                </a:cubicBezTo>
                <a:cubicBezTo>
                  <a:pt x="1735341" y="3924687"/>
                  <a:pt x="1402194" y="3822599"/>
                  <a:pt x="1120496" y="3646024"/>
                </a:cubicBezTo>
                <a:lnTo>
                  <a:pt x="952843" y="3690957"/>
                </a:lnTo>
                <a:lnTo>
                  <a:pt x="958361" y="3851021"/>
                </a:lnTo>
                <a:cubicBezTo>
                  <a:pt x="1285088" y="4062120"/>
                  <a:pt x="1674400" y="4184650"/>
                  <a:pt x="2092325" y="4184650"/>
                </a:cubicBezTo>
                <a:cubicBezTo>
                  <a:pt x="2657862" y="4184650"/>
                  <a:pt x="3171000" y="3960279"/>
                  <a:pt x="3547555" y="3595694"/>
                </a:cubicBezTo>
                <a:close/>
                <a:moveTo>
                  <a:pt x="802450" y="3739877"/>
                </a:moveTo>
                <a:lnTo>
                  <a:pt x="957199" y="3530835"/>
                </a:lnTo>
                <a:cubicBezTo>
                  <a:pt x="894137" y="3481007"/>
                  <a:pt x="834422" y="3427114"/>
                  <a:pt x="778459" y="3369551"/>
                </a:cubicBezTo>
                <a:lnTo>
                  <a:pt x="592684" y="3551403"/>
                </a:lnTo>
                <a:cubicBezTo>
                  <a:pt x="658266" y="3618795"/>
                  <a:pt x="728351" y="3681781"/>
                  <a:pt x="802450" y="3739877"/>
                </a:cubicBezTo>
                <a:close/>
                <a:moveTo>
                  <a:pt x="562020" y="3519221"/>
                </a:moveTo>
                <a:cubicBezTo>
                  <a:pt x="213354" y="3145447"/>
                  <a:pt x="0" y="2643803"/>
                  <a:pt x="0" y="2092325"/>
                </a:cubicBezTo>
                <a:cubicBezTo>
                  <a:pt x="0" y="1561167"/>
                  <a:pt x="197923" y="1076230"/>
                  <a:pt x="524040" y="707257"/>
                </a:cubicBezTo>
                <a:lnTo>
                  <a:pt x="664756" y="744887"/>
                </a:lnTo>
                <a:lnTo>
                  <a:pt x="704368" y="895985"/>
                </a:lnTo>
                <a:cubicBezTo>
                  <a:pt x="427431" y="1216990"/>
                  <a:pt x="259963" y="1635099"/>
                  <a:pt x="259963" y="2092325"/>
                </a:cubicBezTo>
                <a:cubicBezTo>
                  <a:pt x="259963" y="2573014"/>
                  <a:pt x="445059" y="3010465"/>
                  <a:pt x="747859" y="3337312"/>
                </a:cubicBezTo>
                <a:lnTo>
                  <a:pt x="562020" y="3519221"/>
                </a:lnTo>
                <a:close/>
                <a:moveTo>
                  <a:pt x="3272981" y="691001"/>
                </a:moveTo>
                <a:cubicBezTo>
                  <a:pt x="2954083" y="422046"/>
                  <a:pt x="2542147" y="259963"/>
                  <a:pt x="2092325" y="259963"/>
                </a:cubicBezTo>
                <a:cubicBezTo>
                  <a:pt x="1590288" y="259963"/>
                  <a:pt x="1135406" y="461861"/>
                  <a:pt x="804450" y="788892"/>
                </a:cubicBezTo>
                <a:lnTo>
                  <a:pt x="620624" y="605072"/>
                </a:lnTo>
                <a:cubicBezTo>
                  <a:pt x="998633" y="230994"/>
                  <a:pt x="1518501" y="0"/>
                  <a:pt x="2092325" y="0"/>
                </a:cubicBezTo>
                <a:cubicBezTo>
                  <a:pt x="2615521" y="0"/>
                  <a:pt x="3093847" y="192030"/>
                  <a:pt x="3460750" y="509461"/>
                </a:cubicBezTo>
                <a:lnTo>
                  <a:pt x="3430778" y="661880"/>
                </a:lnTo>
                <a:lnTo>
                  <a:pt x="3272981" y="691001"/>
                </a:lnTo>
                <a:close/>
              </a:path>
            </a:pathLst>
          </a:custGeom>
          <a:solidFill>
            <a:srgbClr val="F8F8F8"/>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0B414E9B-A3E9-2B8B-19E6-78889AC7DB5A}"/>
              </a:ext>
            </a:extLst>
          </p:cNvPr>
          <p:cNvSpPr/>
          <p:nvPr/>
        </p:nvSpPr>
        <p:spPr>
          <a:xfrm>
            <a:off x="3562350" y="1651000"/>
            <a:ext cx="4210050" cy="4210050"/>
          </a:xfrm>
          <a:custGeom>
            <a:avLst/>
            <a:gdLst>
              <a:gd name="connsiteX0" fmla="*/ 3672650 w 4210050"/>
              <a:gd name="connsiteY0" fmla="*/ 3490824 h 4210050"/>
              <a:gd name="connsiteX1" fmla="*/ 3670109 w 4210050"/>
              <a:gd name="connsiteY1" fmla="*/ 3503257 h 4210050"/>
              <a:gd name="connsiteX2" fmla="*/ 3677285 w 4210050"/>
              <a:gd name="connsiteY2" fmla="*/ 3504756 h 4210050"/>
              <a:gd name="connsiteX3" fmla="*/ 3682175 w 4210050"/>
              <a:gd name="connsiteY3" fmla="*/ 3499237 h 4210050"/>
              <a:gd name="connsiteX4" fmla="*/ 3672650 w 4210050"/>
              <a:gd name="connsiteY4" fmla="*/ 3490824 h 4210050"/>
              <a:gd name="connsiteX5" fmla="*/ 3595815 w 4210050"/>
              <a:gd name="connsiteY5" fmla="*/ 636873 h 4210050"/>
              <a:gd name="connsiteX6" fmla="*/ 3604831 w 4210050"/>
              <a:gd name="connsiteY6" fmla="*/ 627964 h 4210050"/>
              <a:gd name="connsiteX7" fmla="*/ 3595942 w 4210050"/>
              <a:gd name="connsiteY7" fmla="*/ 618941 h 4210050"/>
              <a:gd name="connsiteX8" fmla="*/ 3586925 w 4210050"/>
              <a:gd name="connsiteY8" fmla="*/ 627799 h 4210050"/>
              <a:gd name="connsiteX9" fmla="*/ 3595815 w 4210050"/>
              <a:gd name="connsiteY9" fmla="*/ 636873 h 4210050"/>
              <a:gd name="connsiteX10" fmla="*/ 3410014 w 4210050"/>
              <a:gd name="connsiteY10" fmla="*/ 818725 h 4210050"/>
              <a:gd name="connsiteX11" fmla="*/ 3401124 w 4210050"/>
              <a:gd name="connsiteY11" fmla="*/ 809650 h 4210050"/>
              <a:gd name="connsiteX12" fmla="*/ 3392043 w 4210050"/>
              <a:gd name="connsiteY12" fmla="*/ 818566 h 4210050"/>
              <a:gd name="connsiteX13" fmla="*/ 3400996 w 4210050"/>
              <a:gd name="connsiteY13" fmla="*/ 827640 h 4210050"/>
              <a:gd name="connsiteX14" fmla="*/ 3410014 w 4210050"/>
              <a:gd name="connsiteY14" fmla="*/ 818725 h 4210050"/>
              <a:gd name="connsiteX15" fmla="*/ 3495231 w 4210050"/>
              <a:gd name="connsiteY15" fmla="*/ 3298749 h 4210050"/>
              <a:gd name="connsiteX16" fmla="*/ 3485579 w 4210050"/>
              <a:gd name="connsiteY16" fmla="*/ 3290475 h 4210050"/>
              <a:gd name="connsiteX17" fmla="*/ 3481642 w 4210050"/>
              <a:gd name="connsiteY17" fmla="*/ 3295078 h 4210050"/>
              <a:gd name="connsiteX18" fmla="*/ 3482721 w 4210050"/>
              <a:gd name="connsiteY18" fmla="*/ 3301054 h 4210050"/>
              <a:gd name="connsiteX19" fmla="*/ 3495231 w 4210050"/>
              <a:gd name="connsiteY19" fmla="*/ 3298749 h 4210050"/>
              <a:gd name="connsiteX20" fmla="*/ 3525012 w 4210050"/>
              <a:gd name="connsiteY20" fmla="*/ 3460204 h 4210050"/>
              <a:gd name="connsiteX21" fmla="*/ 3512503 w 4210050"/>
              <a:gd name="connsiteY21" fmla="*/ 3462509 h 4210050"/>
              <a:gd name="connsiteX22" fmla="*/ 3514090 w 4210050"/>
              <a:gd name="connsiteY22" fmla="*/ 3470910 h 4210050"/>
              <a:gd name="connsiteX23" fmla="*/ 3522472 w 4210050"/>
              <a:gd name="connsiteY23" fmla="*/ 3472644 h 4210050"/>
              <a:gd name="connsiteX24" fmla="*/ 3525012 w 4210050"/>
              <a:gd name="connsiteY24" fmla="*/ 3460204 h 4210050"/>
              <a:gd name="connsiteX25" fmla="*/ 3560255 w 4210050"/>
              <a:gd name="connsiteY25" fmla="*/ 3608394 h 4210050"/>
              <a:gd name="connsiteX26" fmla="*/ 3569081 w 4210050"/>
              <a:gd name="connsiteY26" fmla="*/ 3617519 h 4210050"/>
              <a:gd name="connsiteX27" fmla="*/ 3578289 w 4210050"/>
              <a:gd name="connsiteY27" fmla="*/ 3608641 h 4210050"/>
              <a:gd name="connsiteX28" fmla="*/ 3569335 w 4210050"/>
              <a:gd name="connsiteY28" fmla="*/ 3599510 h 4210050"/>
              <a:gd name="connsiteX29" fmla="*/ 3560255 w 4210050"/>
              <a:gd name="connsiteY29" fmla="*/ 3608394 h 4210050"/>
              <a:gd name="connsiteX30" fmla="*/ 3523170 w 4210050"/>
              <a:gd name="connsiteY30" fmla="*/ 3570497 h 4210050"/>
              <a:gd name="connsiteX31" fmla="*/ 3532251 w 4210050"/>
              <a:gd name="connsiteY31" fmla="*/ 3561613 h 4210050"/>
              <a:gd name="connsiteX32" fmla="*/ 3532188 w 4210050"/>
              <a:gd name="connsiteY32" fmla="*/ 3561563 h 4210050"/>
              <a:gd name="connsiteX33" fmla="*/ 3532188 w 4210050"/>
              <a:gd name="connsiteY33" fmla="*/ 3561512 h 4210050"/>
              <a:gd name="connsiteX34" fmla="*/ 3523170 w 4210050"/>
              <a:gd name="connsiteY34" fmla="*/ 3570497 h 4210050"/>
              <a:gd name="connsiteX35" fmla="*/ 3376803 w 4210050"/>
              <a:gd name="connsiteY35" fmla="*/ 3424136 h 4210050"/>
              <a:gd name="connsiteX36" fmla="*/ 3385820 w 4210050"/>
              <a:gd name="connsiteY36" fmla="*/ 3415157 h 4210050"/>
              <a:gd name="connsiteX37" fmla="*/ 3376994 w 4210050"/>
              <a:gd name="connsiteY37" fmla="*/ 3406337 h 4210050"/>
              <a:gd name="connsiteX38" fmla="*/ 3368040 w 4210050"/>
              <a:gd name="connsiteY38" fmla="*/ 3414998 h 4210050"/>
              <a:gd name="connsiteX39" fmla="*/ 3376803 w 4210050"/>
              <a:gd name="connsiteY39" fmla="*/ 3424136 h 4210050"/>
              <a:gd name="connsiteX40" fmla="*/ 1133196 w 4210050"/>
              <a:gd name="connsiteY40" fmla="*/ 3658724 h 4210050"/>
              <a:gd name="connsiteX41" fmla="*/ 1139939 w 4210050"/>
              <a:gd name="connsiteY41" fmla="*/ 3647967 h 4210050"/>
              <a:gd name="connsiteX42" fmla="*/ 1135253 w 4210050"/>
              <a:gd name="connsiteY42" fmla="*/ 3645027 h 4210050"/>
              <a:gd name="connsiteX43" fmla="*/ 1129906 w 4210050"/>
              <a:gd name="connsiteY43" fmla="*/ 3646462 h 4210050"/>
              <a:gd name="connsiteX44" fmla="*/ 1133196 w 4210050"/>
              <a:gd name="connsiteY44" fmla="*/ 3658724 h 4210050"/>
              <a:gd name="connsiteX45" fmla="*/ 965543 w 4210050"/>
              <a:gd name="connsiteY45" fmla="*/ 3703657 h 4210050"/>
              <a:gd name="connsiteX46" fmla="*/ 962254 w 4210050"/>
              <a:gd name="connsiteY46" fmla="*/ 3691388 h 4210050"/>
              <a:gd name="connsiteX47" fmla="*/ 952506 w 4210050"/>
              <a:gd name="connsiteY47" fmla="*/ 3694004 h 4210050"/>
              <a:gd name="connsiteX48" fmla="*/ 952849 w 4210050"/>
              <a:gd name="connsiteY48" fmla="*/ 3704095 h 4210050"/>
              <a:gd name="connsiteX49" fmla="*/ 965543 w 4210050"/>
              <a:gd name="connsiteY49" fmla="*/ 3703657 h 4210050"/>
              <a:gd name="connsiteX50" fmla="*/ 971061 w 4210050"/>
              <a:gd name="connsiteY50" fmla="*/ 3863721 h 4210050"/>
              <a:gd name="connsiteX51" fmla="*/ 958368 w 4210050"/>
              <a:gd name="connsiteY51" fmla="*/ 3864159 h 4210050"/>
              <a:gd name="connsiteX52" fmla="*/ 958596 w 4210050"/>
              <a:gd name="connsiteY52" fmla="*/ 3870789 h 4210050"/>
              <a:gd name="connsiteX53" fmla="*/ 964171 w 4210050"/>
              <a:gd name="connsiteY53" fmla="*/ 3874389 h 4210050"/>
              <a:gd name="connsiteX54" fmla="*/ 971061 w 4210050"/>
              <a:gd name="connsiteY54" fmla="*/ 3863721 h 4210050"/>
              <a:gd name="connsiteX55" fmla="*/ 969899 w 4210050"/>
              <a:gd name="connsiteY55" fmla="*/ 3543535 h 4210050"/>
              <a:gd name="connsiteX56" fmla="*/ 980110 w 4210050"/>
              <a:gd name="connsiteY56" fmla="*/ 3551092 h 4210050"/>
              <a:gd name="connsiteX57" fmla="*/ 987431 w 4210050"/>
              <a:gd name="connsiteY57" fmla="*/ 3541205 h 4210050"/>
              <a:gd name="connsiteX58" fmla="*/ 977773 w 4210050"/>
              <a:gd name="connsiteY58" fmla="*/ 3533572 h 4210050"/>
              <a:gd name="connsiteX59" fmla="*/ 969899 w 4210050"/>
              <a:gd name="connsiteY59" fmla="*/ 3543535 h 4210050"/>
              <a:gd name="connsiteX60" fmla="*/ 815150 w 4210050"/>
              <a:gd name="connsiteY60" fmla="*/ 3752577 h 4210050"/>
              <a:gd name="connsiteX61" fmla="*/ 807320 w 4210050"/>
              <a:gd name="connsiteY61" fmla="*/ 3762572 h 4210050"/>
              <a:gd name="connsiteX62" fmla="*/ 817594 w 4210050"/>
              <a:gd name="connsiteY62" fmla="*/ 3770630 h 4210050"/>
              <a:gd name="connsiteX63" fmla="*/ 825361 w 4210050"/>
              <a:gd name="connsiteY63" fmla="*/ 3760133 h 4210050"/>
              <a:gd name="connsiteX64" fmla="*/ 815150 w 4210050"/>
              <a:gd name="connsiteY64" fmla="*/ 3752577 h 4210050"/>
              <a:gd name="connsiteX65" fmla="*/ 791159 w 4210050"/>
              <a:gd name="connsiteY65" fmla="*/ 3382251 h 4210050"/>
              <a:gd name="connsiteX66" fmla="*/ 800265 w 4210050"/>
              <a:gd name="connsiteY66" fmla="*/ 3373400 h 4210050"/>
              <a:gd name="connsiteX67" fmla="*/ 791382 w 4210050"/>
              <a:gd name="connsiteY67" fmla="*/ 3364262 h 4210050"/>
              <a:gd name="connsiteX68" fmla="*/ 782276 w 4210050"/>
              <a:gd name="connsiteY68" fmla="*/ 3373177 h 4210050"/>
              <a:gd name="connsiteX69" fmla="*/ 791159 w 4210050"/>
              <a:gd name="connsiteY69" fmla="*/ 3382251 h 4210050"/>
              <a:gd name="connsiteX70" fmla="*/ 605384 w 4210050"/>
              <a:gd name="connsiteY70" fmla="*/ 3564103 h 4210050"/>
              <a:gd name="connsiteX71" fmla="*/ 596500 w 4210050"/>
              <a:gd name="connsiteY71" fmla="*/ 3555028 h 4210050"/>
              <a:gd name="connsiteX72" fmla="*/ 587451 w 4210050"/>
              <a:gd name="connsiteY72" fmla="*/ 3563887 h 4210050"/>
              <a:gd name="connsiteX73" fmla="*/ 596284 w 4210050"/>
              <a:gd name="connsiteY73" fmla="*/ 3572961 h 4210050"/>
              <a:gd name="connsiteX74" fmla="*/ 605384 w 4210050"/>
              <a:gd name="connsiteY74" fmla="*/ 3564103 h 4210050"/>
              <a:gd name="connsiteX75" fmla="*/ 574720 w 4210050"/>
              <a:gd name="connsiteY75" fmla="*/ 3531921 h 4210050"/>
              <a:gd name="connsiteX76" fmla="*/ 565436 w 4210050"/>
              <a:gd name="connsiteY76" fmla="*/ 3540582 h 4210050"/>
              <a:gd name="connsiteX77" fmla="*/ 574307 w 4210050"/>
              <a:gd name="connsiteY77" fmla="*/ 3550095 h 4210050"/>
              <a:gd name="connsiteX78" fmla="*/ 583603 w 4210050"/>
              <a:gd name="connsiteY78" fmla="*/ 3540995 h 4210050"/>
              <a:gd name="connsiteX79" fmla="*/ 574720 w 4210050"/>
              <a:gd name="connsiteY79" fmla="*/ 3531921 h 4210050"/>
              <a:gd name="connsiteX80" fmla="*/ 536740 w 4210050"/>
              <a:gd name="connsiteY80" fmla="*/ 719957 h 4210050"/>
              <a:gd name="connsiteX81" fmla="*/ 540023 w 4210050"/>
              <a:gd name="connsiteY81" fmla="*/ 707688 h 4210050"/>
              <a:gd name="connsiteX82" fmla="*/ 532428 w 4210050"/>
              <a:gd name="connsiteY82" fmla="*/ 705657 h 4210050"/>
              <a:gd name="connsiteX83" fmla="*/ 527228 w 4210050"/>
              <a:gd name="connsiteY83" fmla="*/ 711543 h 4210050"/>
              <a:gd name="connsiteX84" fmla="*/ 536740 w 4210050"/>
              <a:gd name="connsiteY84" fmla="*/ 719957 h 4210050"/>
              <a:gd name="connsiteX85" fmla="*/ 677456 w 4210050"/>
              <a:gd name="connsiteY85" fmla="*/ 757587 h 4210050"/>
              <a:gd name="connsiteX86" fmla="*/ 689743 w 4210050"/>
              <a:gd name="connsiteY86" fmla="*/ 754367 h 4210050"/>
              <a:gd name="connsiteX87" fmla="*/ 687870 w 4210050"/>
              <a:gd name="connsiteY87" fmla="*/ 747224 h 4210050"/>
              <a:gd name="connsiteX88" fmla="*/ 680739 w 4210050"/>
              <a:gd name="connsiteY88" fmla="*/ 745318 h 4210050"/>
              <a:gd name="connsiteX89" fmla="*/ 677456 w 4210050"/>
              <a:gd name="connsiteY89" fmla="*/ 757587 h 4210050"/>
              <a:gd name="connsiteX90" fmla="*/ 717068 w 4210050"/>
              <a:gd name="connsiteY90" fmla="*/ 908685 h 4210050"/>
              <a:gd name="connsiteX91" fmla="*/ 726681 w 4210050"/>
              <a:gd name="connsiteY91" fmla="*/ 916978 h 4210050"/>
              <a:gd name="connsiteX92" fmla="*/ 731044 w 4210050"/>
              <a:gd name="connsiteY92" fmla="*/ 911923 h 4210050"/>
              <a:gd name="connsiteX93" fmla="*/ 729355 w 4210050"/>
              <a:gd name="connsiteY93" fmla="*/ 905465 h 4210050"/>
              <a:gd name="connsiteX94" fmla="*/ 717068 w 4210050"/>
              <a:gd name="connsiteY94" fmla="*/ 908685 h 4210050"/>
              <a:gd name="connsiteX95" fmla="*/ 760559 w 4210050"/>
              <a:gd name="connsiteY95" fmla="*/ 3350012 h 4210050"/>
              <a:gd name="connsiteX96" fmla="*/ 769442 w 4210050"/>
              <a:gd name="connsiteY96" fmla="*/ 3359087 h 4210050"/>
              <a:gd name="connsiteX97" fmla="*/ 778269 w 4210050"/>
              <a:gd name="connsiteY97" fmla="*/ 3350444 h 4210050"/>
              <a:gd name="connsiteX98" fmla="*/ 769874 w 4210050"/>
              <a:gd name="connsiteY98" fmla="*/ 3341376 h 4210050"/>
              <a:gd name="connsiteX99" fmla="*/ 760559 w 4210050"/>
              <a:gd name="connsiteY99" fmla="*/ 3350012 h 4210050"/>
              <a:gd name="connsiteX100" fmla="*/ 3285681 w 4210050"/>
              <a:gd name="connsiteY100" fmla="*/ 703701 h 4210050"/>
              <a:gd name="connsiteX101" fmla="*/ 3277489 w 4210050"/>
              <a:gd name="connsiteY101" fmla="*/ 713403 h 4210050"/>
              <a:gd name="connsiteX102" fmla="*/ 3282125 w 4210050"/>
              <a:gd name="connsiteY102" fmla="*/ 717277 h 4210050"/>
              <a:gd name="connsiteX103" fmla="*/ 3287967 w 4210050"/>
              <a:gd name="connsiteY103" fmla="*/ 716185 h 4210050"/>
              <a:gd name="connsiteX104" fmla="*/ 3285681 w 4210050"/>
              <a:gd name="connsiteY104" fmla="*/ 703701 h 4210050"/>
              <a:gd name="connsiteX105" fmla="*/ 817150 w 4210050"/>
              <a:gd name="connsiteY105" fmla="*/ 801592 h 4210050"/>
              <a:gd name="connsiteX106" fmla="*/ 808171 w 4210050"/>
              <a:gd name="connsiteY106" fmla="*/ 810577 h 4210050"/>
              <a:gd name="connsiteX107" fmla="*/ 817099 w 4210050"/>
              <a:gd name="connsiteY107" fmla="*/ 819499 h 4210050"/>
              <a:gd name="connsiteX108" fmla="*/ 826078 w 4210050"/>
              <a:gd name="connsiteY108" fmla="*/ 810628 h 4210050"/>
              <a:gd name="connsiteX109" fmla="*/ 817150 w 4210050"/>
              <a:gd name="connsiteY109" fmla="*/ 801592 h 4210050"/>
              <a:gd name="connsiteX110" fmla="*/ 633324 w 4210050"/>
              <a:gd name="connsiteY110" fmla="*/ 617772 h 4210050"/>
              <a:gd name="connsiteX111" fmla="*/ 624396 w 4210050"/>
              <a:gd name="connsiteY111" fmla="*/ 608743 h 4210050"/>
              <a:gd name="connsiteX112" fmla="*/ 615321 w 4210050"/>
              <a:gd name="connsiteY112" fmla="*/ 617722 h 4210050"/>
              <a:gd name="connsiteX113" fmla="*/ 624345 w 4210050"/>
              <a:gd name="connsiteY113" fmla="*/ 626751 h 4210050"/>
              <a:gd name="connsiteX114" fmla="*/ 633324 w 4210050"/>
              <a:gd name="connsiteY114" fmla="*/ 617772 h 4210050"/>
              <a:gd name="connsiteX115" fmla="*/ 3473450 w 4210050"/>
              <a:gd name="connsiteY115" fmla="*/ 522161 h 4210050"/>
              <a:gd name="connsiteX116" fmla="*/ 3485896 w 4210050"/>
              <a:gd name="connsiteY116" fmla="*/ 524605 h 4210050"/>
              <a:gd name="connsiteX117" fmla="*/ 3487293 w 4210050"/>
              <a:gd name="connsiteY117" fmla="*/ 517379 h 4210050"/>
              <a:gd name="connsiteX118" fmla="*/ 3481705 w 4210050"/>
              <a:gd name="connsiteY118" fmla="*/ 512559 h 4210050"/>
              <a:gd name="connsiteX119" fmla="*/ 3473450 w 4210050"/>
              <a:gd name="connsiteY119" fmla="*/ 522161 h 4210050"/>
              <a:gd name="connsiteX120" fmla="*/ 3443478 w 4210050"/>
              <a:gd name="connsiteY120" fmla="*/ 674580 h 4210050"/>
              <a:gd name="connsiteX121" fmla="*/ 3445828 w 4210050"/>
              <a:gd name="connsiteY121" fmla="*/ 687070 h 4210050"/>
              <a:gd name="connsiteX122" fmla="*/ 3454273 w 4210050"/>
              <a:gd name="connsiteY122" fmla="*/ 685502 h 4210050"/>
              <a:gd name="connsiteX123" fmla="*/ 3455988 w 4210050"/>
              <a:gd name="connsiteY123" fmla="*/ 677031 h 4210050"/>
              <a:gd name="connsiteX124" fmla="*/ 3443478 w 4210050"/>
              <a:gd name="connsiteY124" fmla="*/ 674580 h 4210050"/>
              <a:gd name="connsiteX125" fmla="*/ 4184650 w 4210050"/>
              <a:gd name="connsiteY125" fmla="*/ 2105025 h 4210050"/>
              <a:gd name="connsiteX126" fmla="*/ 3663125 w 4210050"/>
              <a:gd name="connsiteY126" fmla="*/ 3482410 h 4210050"/>
              <a:gd name="connsiteX127" fmla="*/ 3682175 w 4210050"/>
              <a:gd name="connsiteY127" fmla="*/ 3499237 h 4210050"/>
              <a:gd name="connsiteX128" fmla="*/ 4210050 w 4210050"/>
              <a:gd name="connsiteY128" fmla="*/ 2105025 h 4210050"/>
              <a:gd name="connsiteX129" fmla="*/ 4184650 w 4210050"/>
              <a:gd name="connsiteY129" fmla="*/ 2105025 h 4210050"/>
              <a:gd name="connsiteX130" fmla="*/ 3586734 w 4210050"/>
              <a:gd name="connsiteY130" fmla="*/ 645789 h 4210050"/>
              <a:gd name="connsiteX131" fmla="*/ 4184650 w 4210050"/>
              <a:gd name="connsiteY131" fmla="*/ 2105025 h 4210050"/>
              <a:gd name="connsiteX132" fmla="*/ 4210050 w 4210050"/>
              <a:gd name="connsiteY132" fmla="*/ 2105025 h 4210050"/>
              <a:gd name="connsiteX133" fmla="*/ 3604831 w 4210050"/>
              <a:gd name="connsiteY133" fmla="*/ 627964 h 4210050"/>
              <a:gd name="connsiteX134" fmla="*/ 3586734 w 4210050"/>
              <a:gd name="connsiteY134" fmla="*/ 645789 h 4210050"/>
              <a:gd name="connsiteX135" fmla="*/ 3586925 w 4210050"/>
              <a:gd name="connsiteY135" fmla="*/ 627799 h 4210050"/>
              <a:gd name="connsiteX136" fmla="*/ 3401124 w 4210050"/>
              <a:gd name="connsiteY136" fmla="*/ 809650 h 4210050"/>
              <a:gd name="connsiteX137" fmla="*/ 3418904 w 4210050"/>
              <a:gd name="connsiteY137" fmla="*/ 827799 h 4210050"/>
              <a:gd name="connsiteX138" fmla="*/ 3604641 w 4210050"/>
              <a:gd name="connsiteY138" fmla="*/ 645954 h 4210050"/>
              <a:gd name="connsiteX139" fmla="*/ 3586925 w 4210050"/>
              <a:gd name="connsiteY139" fmla="*/ 627799 h 4210050"/>
              <a:gd name="connsiteX140" fmla="*/ 3950081 w 4210050"/>
              <a:gd name="connsiteY140" fmla="*/ 2105025 h 4210050"/>
              <a:gd name="connsiteX141" fmla="*/ 3419031 w 4210050"/>
              <a:gd name="connsiteY141" fmla="*/ 809809 h 4210050"/>
              <a:gd name="connsiteX142" fmla="*/ 3400996 w 4210050"/>
              <a:gd name="connsiteY142" fmla="*/ 827640 h 4210050"/>
              <a:gd name="connsiteX143" fmla="*/ 3924681 w 4210050"/>
              <a:gd name="connsiteY143" fmla="*/ 2105025 h 4210050"/>
              <a:gd name="connsiteX144" fmla="*/ 3950081 w 4210050"/>
              <a:gd name="connsiteY144" fmla="*/ 2105025 h 4210050"/>
              <a:gd name="connsiteX145" fmla="*/ 3504882 w 4210050"/>
              <a:gd name="connsiteY145" fmla="*/ 3307029 h 4210050"/>
              <a:gd name="connsiteX146" fmla="*/ 3950081 w 4210050"/>
              <a:gd name="connsiteY146" fmla="*/ 2105025 h 4210050"/>
              <a:gd name="connsiteX147" fmla="*/ 3924681 w 4210050"/>
              <a:gd name="connsiteY147" fmla="*/ 2105025 h 4210050"/>
              <a:gd name="connsiteX148" fmla="*/ 3485579 w 4210050"/>
              <a:gd name="connsiteY148" fmla="*/ 3290475 h 4210050"/>
              <a:gd name="connsiteX149" fmla="*/ 3504882 w 4210050"/>
              <a:gd name="connsiteY149" fmla="*/ 3307029 h 4210050"/>
              <a:gd name="connsiteX150" fmla="*/ 3482721 w 4210050"/>
              <a:gd name="connsiteY150" fmla="*/ 3301054 h 4210050"/>
              <a:gd name="connsiteX151" fmla="*/ 3512503 w 4210050"/>
              <a:gd name="connsiteY151" fmla="*/ 3462509 h 4210050"/>
              <a:gd name="connsiteX152" fmla="*/ 3537521 w 4210050"/>
              <a:gd name="connsiteY152" fmla="*/ 3457899 h 4210050"/>
              <a:gd name="connsiteX153" fmla="*/ 3507740 w 4210050"/>
              <a:gd name="connsiteY153" fmla="*/ 3296450 h 4210050"/>
              <a:gd name="connsiteX154" fmla="*/ 3482721 w 4210050"/>
              <a:gd name="connsiteY154" fmla="*/ 3301054 h 4210050"/>
              <a:gd name="connsiteX155" fmla="*/ 3522472 w 4210050"/>
              <a:gd name="connsiteY155" fmla="*/ 3472644 h 4210050"/>
              <a:gd name="connsiteX156" fmla="*/ 3670109 w 4210050"/>
              <a:gd name="connsiteY156" fmla="*/ 3503257 h 4210050"/>
              <a:gd name="connsiteX157" fmla="*/ 3675253 w 4210050"/>
              <a:gd name="connsiteY157" fmla="*/ 3478391 h 4210050"/>
              <a:gd name="connsiteX158" fmla="*/ 3527616 w 4210050"/>
              <a:gd name="connsiteY158" fmla="*/ 3447771 h 4210050"/>
              <a:gd name="connsiteX159" fmla="*/ 3522472 w 4210050"/>
              <a:gd name="connsiteY159" fmla="*/ 3472644 h 4210050"/>
              <a:gd name="connsiteX160" fmla="*/ 3569335 w 4210050"/>
              <a:gd name="connsiteY160" fmla="*/ 3599510 h 4210050"/>
              <a:gd name="connsiteX161" fmla="*/ 3532251 w 4210050"/>
              <a:gd name="connsiteY161" fmla="*/ 3561613 h 4210050"/>
              <a:gd name="connsiteX162" fmla="*/ 3514090 w 4210050"/>
              <a:gd name="connsiteY162" fmla="*/ 3579375 h 4210050"/>
              <a:gd name="connsiteX163" fmla="*/ 3551174 w 4210050"/>
              <a:gd name="connsiteY163" fmla="*/ 3617278 h 4210050"/>
              <a:gd name="connsiteX164" fmla="*/ 3569335 w 4210050"/>
              <a:gd name="connsiteY164" fmla="*/ 3599510 h 4210050"/>
              <a:gd name="connsiteX165" fmla="*/ 3532188 w 4210050"/>
              <a:gd name="connsiteY165" fmla="*/ 3561512 h 4210050"/>
              <a:gd name="connsiteX166" fmla="*/ 3385820 w 4210050"/>
              <a:gd name="connsiteY166" fmla="*/ 3415157 h 4210050"/>
              <a:gd name="connsiteX167" fmla="*/ 3367850 w 4210050"/>
              <a:gd name="connsiteY167" fmla="*/ 3433121 h 4210050"/>
              <a:gd name="connsiteX168" fmla="*/ 3514217 w 4210050"/>
              <a:gd name="connsiteY168" fmla="*/ 3579476 h 4210050"/>
              <a:gd name="connsiteX169" fmla="*/ 3532188 w 4210050"/>
              <a:gd name="connsiteY169" fmla="*/ 3561512 h 4210050"/>
              <a:gd name="connsiteX170" fmla="*/ 2105025 w 4210050"/>
              <a:gd name="connsiteY170" fmla="*/ 3950087 h 4210050"/>
              <a:gd name="connsiteX171" fmla="*/ 3385630 w 4210050"/>
              <a:gd name="connsiteY171" fmla="*/ 3433280 h 4210050"/>
              <a:gd name="connsiteX172" fmla="*/ 3368040 w 4210050"/>
              <a:gd name="connsiteY172" fmla="*/ 3414998 h 4210050"/>
              <a:gd name="connsiteX173" fmla="*/ 2105025 w 4210050"/>
              <a:gd name="connsiteY173" fmla="*/ 3924687 h 4210050"/>
              <a:gd name="connsiteX174" fmla="*/ 2105025 w 4210050"/>
              <a:gd name="connsiteY174" fmla="*/ 3950087 h 4210050"/>
              <a:gd name="connsiteX175" fmla="*/ 1126452 w 4210050"/>
              <a:gd name="connsiteY175" fmla="*/ 3669487 h 4210050"/>
              <a:gd name="connsiteX176" fmla="*/ 2105025 w 4210050"/>
              <a:gd name="connsiteY176" fmla="*/ 3950087 h 4210050"/>
              <a:gd name="connsiteX177" fmla="*/ 2105025 w 4210050"/>
              <a:gd name="connsiteY177" fmla="*/ 3924687 h 4210050"/>
              <a:gd name="connsiteX178" fmla="*/ 1139939 w 4210050"/>
              <a:gd name="connsiteY178" fmla="*/ 3647967 h 4210050"/>
              <a:gd name="connsiteX179" fmla="*/ 1126452 w 4210050"/>
              <a:gd name="connsiteY179" fmla="*/ 3669487 h 4210050"/>
              <a:gd name="connsiteX180" fmla="*/ 968832 w 4210050"/>
              <a:gd name="connsiteY180" fmla="*/ 3715925 h 4210050"/>
              <a:gd name="connsiteX181" fmla="*/ 1136485 w 4210050"/>
              <a:gd name="connsiteY181" fmla="*/ 3670992 h 4210050"/>
              <a:gd name="connsiteX182" fmla="*/ 1129906 w 4210050"/>
              <a:gd name="connsiteY182" fmla="*/ 3646462 h 4210050"/>
              <a:gd name="connsiteX183" fmla="*/ 962254 w 4210050"/>
              <a:gd name="connsiteY183" fmla="*/ 3691388 h 4210050"/>
              <a:gd name="connsiteX184" fmla="*/ 968832 w 4210050"/>
              <a:gd name="connsiteY184" fmla="*/ 3715925 h 4210050"/>
              <a:gd name="connsiteX185" fmla="*/ 983755 w 4210050"/>
              <a:gd name="connsiteY185" fmla="*/ 3863283 h 4210050"/>
              <a:gd name="connsiteX186" fmla="*/ 978236 w 4210050"/>
              <a:gd name="connsiteY186" fmla="*/ 3703219 h 4210050"/>
              <a:gd name="connsiteX187" fmla="*/ 952849 w 4210050"/>
              <a:gd name="connsiteY187" fmla="*/ 3704095 h 4210050"/>
              <a:gd name="connsiteX188" fmla="*/ 958368 w 4210050"/>
              <a:gd name="connsiteY188" fmla="*/ 3864159 h 4210050"/>
              <a:gd name="connsiteX189" fmla="*/ 983755 w 4210050"/>
              <a:gd name="connsiteY189" fmla="*/ 3863283 h 4210050"/>
              <a:gd name="connsiteX190" fmla="*/ 2105025 w 4210050"/>
              <a:gd name="connsiteY190" fmla="*/ 4184650 h 4210050"/>
              <a:gd name="connsiteX191" fmla="*/ 977957 w 4210050"/>
              <a:gd name="connsiteY191" fmla="*/ 3853053 h 4210050"/>
              <a:gd name="connsiteX192" fmla="*/ 964171 w 4210050"/>
              <a:gd name="connsiteY192" fmla="*/ 3874389 h 4210050"/>
              <a:gd name="connsiteX193" fmla="*/ 2105025 w 4210050"/>
              <a:gd name="connsiteY193" fmla="*/ 4210050 h 4210050"/>
              <a:gd name="connsiteX194" fmla="*/ 2105025 w 4210050"/>
              <a:gd name="connsiteY194" fmla="*/ 4184650 h 4210050"/>
              <a:gd name="connsiteX195" fmla="*/ 3551428 w 4210050"/>
              <a:gd name="connsiteY195" fmla="*/ 3599269 h 4210050"/>
              <a:gd name="connsiteX196" fmla="*/ 2105025 w 4210050"/>
              <a:gd name="connsiteY196" fmla="*/ 4184650 h 4210050"/>
              <a:gd name="connsiteX197" fmla="*/ 2105025 w 4210050"/>
              <a:gd name="connsiteY197" fmla="*/ 4210050 h 4210050"/>
              <a:gd name="connsiteX198" fmla="*/ 3569081 w 4210050"/>
              <a:gd name="connsiteY198" fmla="*/ 3617519 h 4210050"/>
              <a:gd name="connsiteX199" fmla="*/ 3551428 w 4210050"/>
              <a:gd name="connsiteY199" fmla="*/ 3599269 h 4210050"/>
              <a:gd name="connsiteX200" fmla="*/ 959695 w 4210050"/>
              <a:gd name="connsiteY200" fmla="*/ 3535978 h 4210050"/>
              <a:gd name="connsiteX201" fmla="*/ 804945 w 4210050"/>
              <a:gd name="connsiteY201" fmla="*/ 3745021 h 4210050"/>
              <a:gd name="connsiteX202" fmla="*/ 825361 w 4210050"/>
              <a:gd name="connsiteY202" fmla="*/ 3760133 h 4210050"/>
              <a:gd name="connsiteX203" fmla="*/ 980110 w 4210050"/>
              <a:gd name="connsiteY203" fmla="*/ 3551092 h 4210050"/>
              <a:gd name="connsiteX204" fmla="*/ 959695 w 4210050"/>
              <a:gd name="connsiteY204" fmla="*/ 3535978 h 4210050"/>
              <a:gd name="connsiteX205" fmla="*/ 782053 w 4210050"/>
              <a:gd name="connsiteY205" fmla="*/ 3391110 h 4210050"/>
              <a:gd name="connsiteX206" fmla="*/ 962025 w 4210050"/>
              <a:gd name="connsiteY206" fmla="*/ 3553505 h 4210050"/>
              <a:gd name="connsiteX207" fmla="*/ 977773 w 4210050"/>
              <a:gd name="connsiteY207" fmla="*/ 3533572 h 4210050"/>
              <a:gd name="connsiteX208" fmla="*/ 800265 w 4210050"/>
              <a:gd name="connsiteY208" fmla="*/ 3373400 h 4210050"/>
              <a:gd name="connsiteX209" fmla="*/ 782053 w 4210050"/>
              <a:gd name="connsiteY209" fmla="*/ 3391110 h 4210050"/>
              <a:gd name="connsiteX210" fmla="*/ 782276 w 4210050"/>
              <a:gd name="connsiteY210" fmla="*/ 3373177 h 4210050"/>
              <a:gd name="connsiteX211" fmla="*/ 596500 w 4210050"/>
              <a:gd name="connsiteY211" fmla="*/ 3555028 h 4210050"/>
              <a:gd name="connsiteX212" fmla="*/ 614267 w 4210050"/>
              <a:gd name="connsiteY212" fmla="*/ 3573183 h 4210050"/>
              <a:gd name="connsiteX213" fmla="*/ 800043 w 4210050"/>
              <a:gd name="connsiteY213" fmla="*/ 3391332 h 4210050"/>
              <a:gd name="connsiteX214" fmla="*/ 782276 w 4210050"/>
              <a:gd name="connsiteY214" fmla="*/ 3373177 h 4210050"/>
              <a:gd name="connsiteX215" fmla="*/ 822985 w 4210050"/>
              <a:gd name="connsiteY215" fmla="*/ 3742582 h 4210050"/>
              <a:gd name="connsiteX216" fmla="*/ 614490 w 4210050"/>
              <a:gd name="connsiteY216" fmla="*/ 3555244 h 4210050"/>
              <a:gd name="connsiteX217" fmla="*/ 596284 w 4210050"/>
              <a:gd name="connsiteY217" fmla="*/ 3572961 h 4210050"/>
              <a:gd name="connsiteX218" fmla="*/ 807320 w 4210050"/>
              <a:gd name="connsiteY218" fmla="*/ 3762572 h 4210050"/>
              <a:gd name="connsiteX219" fmla="*/ 822985 w 4210050"/>
              <a:gd name="connsiteY219" fmla="*/ 3742582 h 4210050"/>
              <a:gd name="connsiteX220" fmla="*/ 584009 w 4210050"/>
              <a:gd name="connsiteY220" fmla="*/ 3523259 h 4210050"/>
              <a:gd name="connsiteX221" fmla="*/ 25400 w 4210050"/>
              <a:gd name="connsiteY221" fmla="*/ 2105025 h 4210050"/>
              <a:gd name="connsiteX222" fmla="*/ 0 w 4210050"/>
              <a:gd name="connsiteY222" fmla="*/ 2105025 h 4210050"/>
              <a:gd name="connsiteX223" fmla="*/ 565436 w 4210050"/>
              <a:gd name="connsiteY223" fmla="*/ 3540582 h 4210050"/>
              <a:gd name="connsiteX224" fmla="*/ 584009 w 4210050"/>
              <a:gd name="connsiteY224" fmla="*/ 3523259 h 4210050"/>
              <a:gd name="connsiteX225" fmla="*/ 25400 w 4210050"/>
              <a:gd name="connsiteY225" fmla="*/ 2105025 h 4210050"/>
              <a:gd name="connsiteX226" fmla="*/ 546259 w 4210050"/>
              <a:gd name="connsiteY226" fmla="*/ 728364 h 4210050"/>
              <a:gd name="connsiteX227" fmla="*/ 527228 w 4210050"/>
              <a:gd name="connsiteY227" fmla="*/ 711543 h 4210050"/>
              <a:gd name="connsiteX228" fmla="*/ 0 w 4210050"/>
              <a:gd name="connsiteY228" fmla="*/ 2105025 h 4210050"/>
              <a:gd name="connsiteX229" fmla="*/ 25400 w 4210050"/>
              <a:gd name="connsiteY229" fmla="*/ 2105025 h 4210050"/>
              <a:gd name="connsiteX230" fmla="*/ 680739 w 4210050"/>
              <a:gd name="connsiteY230" fmla="*/ 745318 h 4210050"/>
              <a:gd name="connsiteX231" fmla="*/ 540023 w 4210050"/>
              <a:gd name="connsiteY231" fmla="*/ 707688 h 4210050"/>
              <a:gd name="connsiteX232" fmla="*/ 533464 w 4210050"/>
              <a:gd name="connsiteY232" fmla="*/ 732225 h 4210050"/>
              <a:gd name="connsiteX233" fmla="*/ 674173 w 4210050"/>
              <a:gd name="connsiteY233" fmla="*/ 769855 h 4210050"/>
              <a:gd name="connsiteX234" fmla="*/ 680739 w 4210050"/>
              <a:gd name="connsiteY234" fmla="*/ 745318 h 4210050"/>
              <a:gd name="connsiteX235" fmla="*/ 729355 w 4210050"/>
              <a:gd name="connsiteY235" fmla="*/ 905465 h 4210050"/>
              <a:gd name="connsiteX236" fmla="*/ 689743 w 4210050"/>
              <a:gd name="connsiteY236" fmla="*/ 754367 h 4210050"/>
              <a:gd name="connsiteX237" fmla="*/ 665169 w 4210050"/>
              <a:gd name="connsiteY237" fmla="*/ 760806 h 4210050"/>
              <a:gd name="connsiteX238" fmla="*/ 704780 w 4210050"/>
              <a:gd name="connsiteY238" fmla="*/ 911904 h 4210050"/>
              <a:gd name="connsiteX239" fmla="*/ 729355 w 4210050"/>
              <a:gd name="connsiteY239" fmla="*/ 905465 h 4210050"/>
              <a:gd name="connsiteX240" fmla="*/ 707453 w 4210050"/>
              <a:gd name="connsiteY240" fmla="*/ 900386 h 4210050"/>
              <a:gd name="connsiteX241" fmla="*/ 259963 w 4210050"/>
              <a:gd name="connsiteY241" fmla="*/ 2105025 h 4210050"/>
              <a:gd name="connsiteX242" fmla="*/ 285363 w 4210050"/>
              <a:gd name="connsiteY242" fmla="*/ 2105025 h 4210050"/>
              <a:gd name="connsiteX243" fmla="*/ 726681 w 4210050"/>
              <a:gd name="connsiteY243" fmla="*/ 916978 h 4210050"/>
              <a:gd name="connsiteX244" fmla="*/ 707453 w 4210050"/>
              <a:gd name="connsiteY244" fmla="*/ 900386 h 4210050"/>
              <a:gd name="connsiteX245" fmla="*/ 259963 w 4210050"/>
              <a:gd name="connsiteY245" fmla="*/ 2105025 h 4210050"/>
              <a:gd name="connsiteX246" fmla="*/ 751243 w 4210050"/>
              <a:gd name="connsiteY246" fmla="*/ 3358642 h 4210050"/>
              <a:gd name="connsiteX247" fmla="*/ 769874 w 4210050"/>
              <a:gd name="connsiteY247" fmla="*/ 3341376 h 4210050"/>
              <a:gd name="connsiteX248" fmla="*/ 285363 w 4210050"/>
              <a:gd name="connsiteY248" fmla="*/ 2105025 h 4210050"/>
              <a:gd name="connsiteX249" fmla="*/ 259963 w 4210050"/>
              <a:gd name="connsiteY249" fmla="*/ 2105025 h 4210050"/>
              <a:gd name="connsiteX250" fmla="*/ 583603 w 4210050"/>
              <a:gd name="connsiteY250" fmla="*/ 3540995 h 4210050"/>
              <a:gd name="connsiteX251" fmla="*/ 769442 w 4210050"/>
              <a:gd name="connsiteY251" fmla="*/ 3359087 h 4210050"/>
              <a:gd name="connsiteX252" fmla="*/ 751675 w 4210050"/>
              <a:gd name="connsiteY252" fmla="*/ 3340932 h 4210050"/>
              <a:gd name="connsiteX253" fmla="*/ 565836 w 4210050"/>
              <a:gd name="connsiteY253" fmla="*/ 3522847 h 4210050"/>
              <a:gd name="connsiteX254" fmla="*/ 583603 w 4210050"/>
              <a:gd name="connsiteY254" fmla="*/ 3540995 h 4210050"/>
              <a:gd name="connsiteX255" fmla="*/ 3293872 w 4210050"/>
              <a:gd name="connsiteY255" fmla="*/ 693992 h 4210050"/>
              <a:gd name="connsiteX256" fmla="*/ 2105025 w 4210050"/>
              <a:gd name="connsiteY256" fmla="*/ 259963 h 4210050"/>
              <a:gd name="connsiteX257" fmla="*/ 2105025 w 4210050"/>
              <a:gd name="connsiteY257" fmla="*/ 285363 h 4210050"/>
              <a:gd name="connsiteX258" fmla="*/ 3277489 w 4210050"/>
              <a:gd name="connsiteY258" fmla="*/ 713403 h 4210050"/>
              <a:gd name="connsiteX259" fmla="*/ 3293872 w 4210050"/>
              <a:gd name="connsiteY259" fmla="*/ 693992 h 4210050"/>
              <a:gd name="connsiteX260" fmla="*/ 2105025 w 4210050"/>
              <a:gd name="connsiteY260" fmla="*/ 259963 h 4210050"/>
              <a:gd name="connsiteX261" fmla="*/ 808222 w 4210050"/>
              <a:gd name="connsiteY261" fmla="*/ 792563 h 4210050"/>
              <a:gd name="connsiteX262" fmla="*/ 826078 w 4210050"/>
              <a:gd name="connsiteY262" fmla="*/ 810628 h 4210050"/>
              <a:gd name="connsiteX263" fmla="*/ 2105025 w 4210050"/>
              <a:gd name="connsiteY263" fmla="*/ 285363 h 4210050"/>
              <a:gd name="connsiteX264" fmla="*/ 2105025 w 4210050"/>
              <a:gd name="connsiteY264" fmla="*/ 259963 h 4210050"/>
              <a:gd name="connsiteX265" fmla="*/ 624345 w 4210050"/>
              <a:gd name="connsiteY265" fmla="*/ 626751 h 4210050"/>
              <a:gd name="connsiteX266" fmla="*/ 808171 w 4210050"/>
              <a:gd name="connsiteY266" fmla="*/ 810577 h 4210050"/>
              <a:gd name="connsiteX267" fmla="*/ 826129 w 4210050"/>
              <a:gd name="connsiteY267" fmla="*/ 792613 h 4210050"/>
              <a:gd name="connsiteX268" fmla="*/ 642309 w 4210050"/>
              <a:gd name="connsiteY268" fmla="*/ 608787 h 4210050"/>
              <a:gd name="connsiteX269" fmla="*/ 624345 w 4210050"/>
              <a:gd name="connsiteY269" fmla="*/ 626751 h 4210050"/>
              <a:gd name="connsiteX270" fmla="*/ 642258 w 4210050"/>
              <a:gd name="connsiteY270" fmla="*/ 626796 h 4210050"/>
              <a:gd name="connsiteX271" fmla="*/ 2105025 w 4210050"/>
              <a:gd name="connsiteY271" fmla="*/ 25400 h 4210050"/>
              <a:gd name="connsiteX272" fmla="*/ 2105025 w 4210050"/>
              <a:gd name="connsiteY272" fmla="*/ 0 h 4210050"/>
              <a:gd name="connsiteX273" fmla="*/ 624396 w 4210050"/>
              <a:gd name="connsiteY273" fmla="*/ 608743 h 4210050"/>
              <a:gd name="connsiteX274" fmla="*/ 642258 w 4210050"/>
              <a:gd name="connsiteY274" fmla="*/ 626796 h 4210050"/>
              <a:gd name="connsiteX275" fmla="*/ 2105025 w 4210050"/>
              <a:gd name="connsiteY275" fmla="*/ 25400 h 4210050"/>
              <a:gd name="connsiteX276" fmla="*/ 3465131 w 4210050"/>
              <a:gd name="connsiteY276" fmla="*/ 531762 h 4210050"/>
              <a:gd name="connsiteX277" fmla="*/ 3481705 w 4210050"/>
              <a:gd name="connsiteY277" fmla="*/ 512559 h 4210050"/>
              <a:gd name="connsiteX278" fmla="*/ 2105025 w 4210050"/>
              <a:gd name="connsiteY278" fmla="*/ 0 h 4210050"/>
              <a:gd name="connsiteX279" fmla="*/ 2105025 w 4210050"/>
              <a:gd name="connsiteY279" fmla="*/ 25400 h 4210050"/>
              <a:gd name="connsiteX280" fmla="*/ 3455988 w 4210050"/>
              <a:gd name="connsiteY280" fmla="*/ 677031 h 4210050"/>
              <a:gd name="connsiteX281" fmla="*/ 3485896 w 4210050"/>
              <a:gd name="connsiteY281" fmla="*/ 524605 h 4210050"/>
              <a:gd name="connsiteX282" fmla="*/ 3460941 w 4210050"/>
              <a:gd name="connsiteY282" fmla="*/ 519716 h 4210050"/>
              <a:gd name="connsiteX283" fmla="*/ 3431032 w 4210050"/>
              <a:gd name="connsiteY283" fmla="*/ 672135 h 4210050"/>
              <a:gd name="connsiteX284" fmla="*/ 3455988 w 4210050"/>
              <a:gd name="connsiteY284" fmla="*/ 677031 h 4210050"/>
              <a:gd name="connsiteX285" fmla="*/ 3287967 w 4210050"/>
              <a:gd name="connsiteY285" fmla="*/ 716185 h 4210050"/>
              <a:gd name="connsiteX286" fmla="*/ 3445828 w 4210050"/>
              <a:gd name="connsiteY286" fmla="*/ 687070 h 4210050"/>
              <a:gd name="connsiteX287" fmla="*/ 3441192 w 4210050"/>
              <a:gd name="connsiteY287" fmla="*/ 662095 h 4210050"/>
              <a:gd name="connsiteX288" fmla="*/ 3283394 w 4210050"/>
              <a:gd name="connsiteY288" fmla="*/ 691210 h 4210050"/>
              <a:gd name="connsiteX289" fmla="*/ 3287967 w 4210050"/>
              <a:gd name="connsiteY289" fmla="*/ 716185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4210050" h="4210050">
                <a:moveTo>
                  <a:pt x="3672650" y="3490824"/>
                </a:moveTo>
                <a:lnTo>
                  <a:pt x="3670109" y="3503257"/>
                </a:lnTo>
                <a:lnTo>
                  <a:pt x="3677285" y="3504756"/>
                </a:lnTo>
                <a:lnTo>
                  <a:pt x="3682175" y="3499237"/>
                </a:lnTo>
                <a:lnTo>
                  <a:pt x="3672650" y="3490824"/>
                </a:lnTo>
                <a:close/>
                <a:moveTo>
                  <a:pt x="3595815" y="636873"/>
                </a:moveTo>
                <a:lnTo>
                  <a:pt x="3604831" y="627964"/>
                </a:lnTo>
                <a:lnTo>
                  <a:pt x="3595942" y="618941"/>
                </a:lnTo>
                <a:lnTo>
                  <a:pt x="3586925" y="627799"/>
                </a:lnTo>
                <a:lnTo>
                  <a:pt x="3595815" y="636873"/>
                </a:lnTo>
                <a:close/>
                <a:moveTo>
                  <a:pt x="3410014" y="818725"/>
                </a:moveTo>
                <a:lnTo>
                  <a:pt x="3401124" y="809650"/>
                </a:lnTo>
                <a:lnTo>
                  <a:pt x="3392043" y="818566"/>
                </a:lnTo>
                <a:lnTo>
                  <a:pt x="3400996" y="827640"/>
                </a:lnTo>
                <a:lnTo>
                  <a:pt x="3410014" y="818725"/>
                </a:lnTo>
                <a:close/>
                <a:moveTo>
                  <a:pt x="3495231" y="3298749"/>
                </a:moveTo>
                <a:lnTo>
                  <a:pt x="3485579" y="3290475"/>
                </a:lnTo>
                <a:lnTo>
                  <a:pt x="3481642" y="3295078"/>
                </a:lnTo>
                <a:lnTo>
                  <a:pt x="3482721" y="3301054"/>
                </a:lnTo>
                <a:lnTo>
                  <a:pt x="3495231" y="3298749"/>
                </a:lnTo>
                <a:close/>
                <a:moveTo>
                  <a:pt x="3525012" y="3460204"/>
                </a:moveTo>
                <a:lnTo>
                  <a:pt x="3512503" y="3462509"/>
                </a:lnTo>
                <a:lnTo>
                  <a:pt x="3514090" y="3470910"/>
                </a:lnTo>
                <a:lnTo>
                  <a:pt x="3522472" y="3472644"/>
                </a:lnTo>
                <a:lnTo>
                  <a:pt x="3525012" y="3460204"/>
                </a:lnTo>
                <a:close/>
                <a:moveTo>
                  <a:pt x="3560255" y="3608394"/>
                </a:moveTo>
                <a:lnTo>
                  <a:pt x="3569081" y="3617519"/>
                </a:lnTo>
                <a:lnTo>
                  <a:pt x="3578289" y="3608641"/>
                </a:lnTo>
                <a:lnTo>
                  <a:pt x="3569335" y="3599510"/>
                </a:lnTo>
                <a:lnTo>
                  <a:pt x="3560255" y="3608394"/>
                </a:lnTo>
                <a:close/>
                <a:moveTo>
                  <a:pt x="3523170" y="3570497"/>
                </a:moveTo>
                <a:lnTo>
                  <a:pt x="3532251" y="3561613"/>
                </a:lnTo>
                <a:lnTo>
                  <a:pt x="3532188" y="3561563"/>
                </a:lnTo>
                <a:lnTo>
                  <a:pt x="3532188" y="3561512"/>
                </a:lnTo>
                <a:lnTo>
                  <a:pt x="3523170" y="3570497"/>
                </a:lnTo>
                <a:close/>
                <a:moveTo>
                  <a:pt x="3376803" y="3424136"/>
                </a:moveTo>
                <a:lnTo>
                  <a:pt x="3385820" y="3415157"/>
                </a:lnTo>
                <a:lnTo>
                  <a:pt x="3376994" y="3406337"/>
                </a:lnTo>
                <a:lnTo>
                  <a:pt x="3368040" y="3414998"/>
                </a:lnTo>
                <a:lnTo>
                  <a:pt x="3376803" y="3424136"/>
                </a:lnTo>
                <a:close/>
                <a:moveTo>
                  <a:pt x="1133196" y="3658724"/>
                </a:moveTo>
                <a:lnTo>
                  <a:pt x="1139939" y="3647967"/>
                </a:lnTo>
                <a:lnTo>
                  <a:pt x="1135253" y="3645027"/>
                </a:lnTo>
                <a:lnTo>
                  <a:pt x="1129906" y="3646462"/>
                </a:lnTo>
                <a:lnTo>
                  <a:pt x="1133196" y="3658724"/>
                </a:lnTo>
                <a:close/>
                <a:moveTo>
                  <a:pt x="965543" y="3703657"/>
                </a:moveTo>
                <a:lnTo>
                  <a:pt x="962254" y="3691388"/>
                </a:lnTo>
                <a:lnTo>
                  <a:pt x="952506" y="3694004"/>
                </a:lnTo>
                <a:lnTo>
                  <a:pt x="952849" y="3704095"/>
                </a:lnTo>
                <a:lnTo>
                  <a:pt x="965543" y="3703657"/>
                </a:lnTo>
                <a:close/>
                <a:moveTo>
                  <a:pt x="971061" y="3863721"/>
                </a:moveTo>
                <a:lnTo>
                  <a:pt x="958368" y="3864159"/>
                </a:lnTo>
                <a:lnTo>
                  <a:pt x="958596" y="3870789"/>
                </a:lnTo>
                <a:lnTo>
                  <a:pt x="964171" y="3874389"/>
                </a:lnTo>
                <a:lnTo>
                  <a:pt x="971061" y="3863721"/>
                </a:lnTo>
                <a:close/>
                <a:moveTo>
                  <a:pt x="969899" y="3543535"/>
                </a:moveTo>
                <a:lnTo>
                  <a:pt x="980110" y="3551092"/>
                </a:lnTo>
                <a:lnTo>
                  <a:pt x="987431" y="3541205"/>
                </a:lnTo>
                <a:lnTo>
                  <a:pt x="977773" y="3533572"/>
                </a:lnTo>
                <a:lnTo>
                  <a:pt x="969899" y="3543535"/>
                </a:lnTo>
                <a:close/>
                <a:moveTo>
                  <a:pt x="815150" y="3752577"/>
                </a:moveTo>
                <a:lnTo>
                  <a:pt x="807320" y="3762572"/>
                </a:lnTo>
                <a:lnTo>
                  <a:pt x="817594" y="3770630"/>
                </a:lnTo>
                <a:lnTo>
                  <a:pt x="825361" y="3760133"/>
                </a:lnTo>
                <a:lnTo>
                  <a:pt x="815150" y="3752577"/>
                </a:lnTo>
                <a:close/>
                <a:moveTo>
                  <a:pt x="791159" y="3382251"/>
                </a:moveTo>
                <a:lnTo>
                  <a:pt x="800265" y="3373400"/>
                </a:lnTo>
                <a:lnTo>
                  <a:pt x="791382" y="3364262"/>
                </a:lnTo>
                <a:lnTo>
                  <a:pt x="782276" y="3373177"/>
                </a:lnTo>
                <a:lnTo>
                  <a:pt x="791159" y="3382251"/>
                </a:lnTo>
                <a:close/>
                <a:moveTo>
                  <a:pt x="605384" y="3564103"/>
                </a:moveTo>
                <a:lnTo>
                  <a:pt x="596500" y="3555028"/>
                </a:lnTo>
                <a:lnTo>
                  <a:pt x="587451" y="3563887"/>
                </a:lnTo>
                <a:lnTo>
                  <a:pt x="596284" y="3572961"/>
                </a:lnTo>
                <a:lnTo>
                  <a:pt x="605384" y="3564103"/>
                </a:lnTo>
                <a:close/>
                <a:moveTo>
                  <a:pt x="574720" y="3531921"/>
                </a:moveTo>
                <a:lnTo>
                  <a:pt x="565436" y="3540582"/>
                </a:lnTo>
                <a:lnTo>
                  <a:pt x="574307" y="3550095"/>
                </a:lnTo>
                <a:lnTo>
                  <a:pt x="583603" y="3540995"/>
                </a:lnTo>
                <a:lnTo>
                  <a:pt x="574720" y="3531921"/>
                </a:lnTo>
                <a:close/>
                <a:moveTo>
                  <a:pt x="536740" y="719957"/>
                </a:moveTo>
                <a:lnTo>
                  <a:pt x="540023" y="707688"/>
                </a:lnTo>
                <a:lnTo>
                  <a:pt x="532428" y="705657"/>
                </a:lnTo>
                <a:lnTo>
                  <a:pt x="527228" y="711543"/>
                </a:lnTo>
                <a:lnTo>
                  <a:pt x="536740" y="719957"/>
                </a:lnTo>
                <a:close/>
                <a:moveTo>
                  <a:pt x="677456" y="757587"/>
                </a:moveTo>
                <a:lnTo>
                  <a:pt x="689743" y="754367"/>
                </a:lnTo>
                <a:lnTo>
                  <a:pt x="687870" y="747224"/>
                </a:lnTo>
                <a:lnTo>
                  <a:pt x="680739" y="745318"/>
                </a:lnTo>
                <a:lnTo>
                  <a:pt x="677456" y="757587"/>
                </a:lnTo>
                <a:close/>
                <a:moveTo>
                  <a:pt x="717068" y="908685"/>
                </a:moveTo>
                <a:lnTo>
                  <a:pt x="726681" y="916978"/>
                </a:lnTo>
                <a:lnTo>
                  <a:pt x="731044" y="911923"/>
                </a:lnTo>
                <a:lnTo>
                  <a:pt x="729355" y="905465"/>
                </a:lnTo>
                <a:lnTo>
                  <a:pt x="717068" y="908685"/>
                </a:lnTo>
                <a:close/>
                <a:moveTo>
                  <a:pt x="760559" y="3350012"/>
                </a:moveTo>
                <a:lnTo>
                  <a:pt x="769442" y="3359087"/>
                </a:lnTo>
                <a:lnTo>
                  <a:pt x="778269" y="3350444"/>
                </a:lnTo>
                <a:lnTo>
                  <a:pt x="769874" y="3341376"/>
                </a:lnTo>
                <a:lnTo>
                  <a:pt x="760559" y="3350012"/>
                </a:lnTo>
                <a:close/>
                <a:moveTo>
                  <a:pt x="3285681" y="703701"/>
                </a:moveTo>
                <a:lnTo>
                  <a:pt x="3277489" y="713403"/>
                </a:lnTo>
                <a:lnTo>
                  <a:pt x="3282125" y="717277"/>
                </a:lnTo>
                <a:lnTo>
                  <a:pt x="3287967" y="716185"/>
                </a:lnTo>
                <a:lnTo>
                  <a:pt x="3285681" y="703701"/>
                </a:lnTo>
                <a:close/>
                <a:moveTo>
                  <a:pt x="817150" y="801592"/>
                </a:moveTo>
                <a:lnTo>
                  <a:pt x="808171" y="810577"/>
                </a:lnTo>
                <a:lnTo>
                  <a:pt x="817099" y="819499"/>
                </a:lnTo>
                <a:lnTo>
                  <a:pt x="826078" y="810628"/>
                </a:lnTo>
                <a:lnTo>
                  <a:pt x="817150" y="801592"/>
                </a:lnTo>
                <a:close/>
                <a:moveTo>
                  <a:pt x="633324" y="617772"/>
                </a:moveTo>
                <a:lnTo>
                  <a:pt x="624396" y="608743"/>
                </a:lnTo>
                <a:lnTo>
                  <a:pt x="615321" y="617722"/>
                </a:lnTo>
                <a:lnTo>
                  <a:pt x="624345" y="626751"/>
                </a:lnTo>
                <a:lnTo>
                  <a:pt x="633324" y="617772"/>
                </a:lnTo>
                <a:close/>
                <a:moveTo>
                  <a:pt x="3473450" y="522161"/>
                </a:moveTo>
                <a:lnTo>
                  <a:pt x="3485896" y="524605"/>
                </a:lnTo>
                <a:lnTo>
                  <a:pt x="3487293" y="517379"/>
                </a:lnTo>
                <a:lnTo>
                  <a:pt x="3481705" y="512559"/>
                </a:lnTo>
                <a:lnTo>
                  <a:pt x="3473450" y="522161"/>
                </a:lnTo>
                <a:close/>
                <a:moveTo>
                  <a:pt x="3443478" y="674580"/>
                </a:moveTo>
                <a:lnTo>
                  <a:pt x="3445828" y="687070"/>
                </a:lnTo>
                <a:lnTo>
                  <a:pt x="3454273" y="685502"/>
                </a:lnTo>
                <a:lnTo>
                  <a:pt x="3455988" y="677031"/>
                </a:lnTo>
                <a:lnTo>
                  <a:pt x="3443478" y="674580"/>
                </a:lnTo>
                <a:close/>
                <a:moveTo>
                  <a:pt x="4184650" y="2105025"/>
                </a:moveTo>
                <a:cubicBezTo>
                  <a:pt x="4184650" y="2633320"/>
                  <a:pt x="3987673" y="3115577"/>
                  <a:pt x="3663125" y="3482410"/>
                </a:cubicBezTo>
                <a:lnTo>
                  <a:pt x="3682175" y="3499237"/>
                </a:lnTo>
                <a:cubicBezTo>
                  <a:pt x="4010660" y="3127940"/>
                  <a:pt x="4210050" y="2639752"/>
                  <a:pt x="4210050" y="2105025"/>
                </a:cubicBezTo>
                <a:lnTo>
                  <a:pt x="4184650" y="2105025"/>
                </a:lnTo>
                <a:close/>
                <a:moveTo>
                  <a:pt x="3586734" y="645789"/>
                </a:moveTo>
                <a:cubicBezTo>
                  <a:pt x="3956494" y="1021213"/>
                  <a:pt x="4184650" y="1536465"/>
                  <a:pt x="4184650" y="2105025"/>
                </a:cubicBezTo>
                <a:lnTo>
                  <a:pt x="4210050" y="2105025"/>
                </a:lnTo>
                <a:cubicBezTo>
                  <a:pt x="4210050" y="1529525"/>
                  <a:pt x="3979101" y="1007948"/>
                  <a:pt x="3604831" y="627964"/>
                </a:cubicBezTo>
                <a:lnTo>
                  <a:pt x="3586734" y="645789"/>
                </a:lnTo>
                <a:close/>
                <a:moveTo>
                  <a:pt x="3586925" y="627799"/>
                </a:moveTo>
                <a:lnTo>
                  <a:pt x="3401124" y="809650"/>
                </a:lnTo>
                <a:lnTo>
                  <a:pt x="3418904" y="827799"/>
                </a:lnTo>
                <a:lnTo>
                  <a:pt x="3604641" y="645954"/>
                </a:lnTo>
                <a:lnTo>
                  <a:pt x="3586925" y="627799"/>
                </a:lnTo>
                <a:close/>
                <a:moveTo>
                  <a:pt x="3950081" y="2105025"/>
                </a:moveTo>
                <a:cubicBezTo>
                  <a:pt x="3950081" y="1600314"/>
                  <a:pt x="3747389" y="1142918"/>
                  <a:pt x="3419031" y="809809"/>
                </a:cubicBezTo>
                <a:lnTo>
                  <a:pt x="3400996" y="827640"/>
                </a:lnTo>
                <a:cubicBezTo>
                  <a:pt x="3724846" y="1156189"/>
                  <a:pt x="3924681" y="1607255"/>
                  <a:pt x="3924681" y="2105025"/>
                </a:cubicBezTo>
                <a:lnTo>
                  <a:pt x="3950081" y="2105025"/>
                </a:lnTo>
                <a:close/>
                <a:moveTo>
                  <a:pt x="3504882" y="3307029"/>
                </a:moveTo>
                <a:cubicBezTo>
                  <a:pt x="3782378" y="2984151"/>
                  <a:pt x="3950081" y="2564162"/>
                  <a:pt x="3950081" y="2105025"/>
                </a:cubicBezTo>
                <a:lnTo>
                  <a:pt x="3924681" y="2105025"/>
                </a:lnTo>
                <a:cubicBezTo>
                  <a:pt x="3924681" y="2557856"/>
                  <a:pt x="3759264" y="2972029"/>
                  <a:pt x="3485579" y="3290475"/>
                </a:cubicBezTo>
                <a:lnTo>
                  <a:pt x="3504882" y="3307029"/>
                </a:lnTo>
                <a:close/>
                <a:moveTo>
                  <a:pt x="3482721" y="3301054"/>
                </a:moveTo>
                <a:lnTo>
                  <a:pt x="3512503" y="3462509"/>
                </a:lnTo>
                <a:lnTo>
                  <a:pt x="3537521" y="3457899"/>
                </a:lnTo>
                <a:lnTo>
                  <a:pt x="3507740" y="3296450"/>
                </a:lnTo>
                <a:lnTo>
                  <a:pt x="3482721" y="3301054"/>
                </a:lnTo>
                <a:close/>
                <a:moveTo>
                  <a:pt x="3522472" y="3472644"/>
                </a:moveTo>
                <a:lnTo>
                  <a:pt x="3670109" y="3503257"/>
                </a:lnTo>
                <a:lnTo>
                  <a:pt x="3675253" y="3478391"/>
                </a:lnTo>
                <a:lnTo>
                  <a:pt x="3527616" y="3447771"/>
                </a:lnTo>
                <a:lnTo>
                  <a:pt x="3522472" y="3472644"/>
                </a:lnTo>
                <a:close/>
                <a:moveTo>
                  <a:pt x="3569335" y="3599510"/>
                </a:moveTo>
                <a:lnTo>
                  <a:pt x="3532251" y="3561613"/>
                </a:lnTo>
                <a:lnTo>
                  <a:pt x="3514090" y="3579375"/>
                </a:lnTo>
                <a:lnTo>
                  <a:pt x="3551174" y="3617278"/>
                </a:lnTo>
                <a:lnTo>
                  <a:pt x="3569335" y="3599510"/>
                </a:lnTo>
                <a:close/>
                <a:moveTo>
                  <a:pt x="3532188" y="3561512"/>
                </a:moveTo>
                <a:lnTo>
                  <a:pt x="3385820" y="3415157"/>
                </a:lnTo>
                <a:lnTo>
                  <a:pt x="3367850" y="3433121"/>
                </a:lnTo>
                <a:lnTo>
                  <a:pt x="3514217" y="3579476"/>
                </a:lnTo>
                <a:lnTo>
                  <a:pt x="3532188" y="3561512"/>
                </a:lnTo>
                <a:close/>
                <a:moveTo>
                  <a:pt x="2105025" y="3950087"/>
                </a:moveTo>
                <a:cubicBezTo>
                  <a:pt x="2602408" y="3950087"/>
                  <a:pt x="3053842" y="3753263"/>
                  <a:pt x="3385630" y="3433280"/>
                </a:cubicBezTo>
                <a:lnTo>
                  <a:pt x="3368040" y="3414998"/>
                </a:lnTo>
                <a:cubicBezTo>
                  <a:pt x="3040761" y="3730600"/>
                  <a:pt x="2595569" y="3924687"/>
                  <a:pt x="2105025" y="3924687"/>
                </a:cubicBezTo>
                <a:lnTo>
                  <a:pt x="2105025" y="3950087"/>
                </a:lnTo>
                <a:close/>
                <a:moveTo>
                  <a:pt x="1126452" y="3669487"/>
                </a:moveTo>
                <a:cubicBezTo>
                  <a:pt x="1410113" y="3847287"/>
                  <a:pt x="1745583" y="3950087"/>
                  <a:pt x="2105025" y="3950087"/>
                </a:cubicBezTo>
                <a:lnTo>
                  <a:pt x="2105025" y="3924687"/>
                </a:lnTo>
                <a:cubicBezTo>
                  <a:pt x="1750492" y="3924687"/>
                  <a:pt x="1419676" y="3823310"/>
                  <a:pt x="1139939" y="3647967"/>
                </a:cubicBezTo>
                <a:lnTo>
                  <a:pt x="1126452" y="3669487"/>
                </a:lnTo>
                <a:close/>
                <a:moveTo>
                  <a:pt x="968832" y="3715925"/>
                </a:moveTo>
                <a:lnTo>
                  <a:pt x="1136485" y="3670992"/>
                </a:lnTo>
                <a:lnTo>
                  <a:pt x="1129906" y="3646462"/>
                </a:lnTo>
                <a:lnTo>
                  <a:pt x="962254" y="3691388"/>
                </a:lnTo>
                <a:lnTo>
                  <a:pt x="968832" y="3715925"/>
                </a:lnTo>
                <a:close/>
                <a:moveTo>
                  <a:pt x="983755" y="3863283"/>
                </a:moveTo>
                <a:lnTo>
                  <a:pt x="978236" y="3703219"/>
                </a:lnTo>
                <a:lnTo>
                  <a:pt x="952849" y="3704095"/>
                </a:lnTo>
                <a:lnTo>
                  <a:pt x="958368" y="3864159"/>
                </a:lnTo>
                <a:lnTo>
                  <a:pt x="983755" y="3863283"/>
                </a:lnTo>
                <a:close/>
                <a:moveTo>
                  <a:pt x="2105025" y="4184650"/>
                </a:moveTo>
                <a:cubicBezTo>
                  <a:pt x="1689614" y="4184650"/>
                  <a:pt x="1302690" y="4062863"/>
                  <a:pt x="977957" y="3853053"/>
                </a:cubicBezTo>
                <a:lnTo>
                  <a:pt x="964171" y="3874389"/>
                </a:lnTo>
                <a:cubicBezTo>
                  <a:pt x="1292885" y="4086771"/>
                  <a:pt x="1684579" y="4210050"/>
                  <a:pt x="2105025" y="4210050"/>
                </a:cubicBezTo>
                <a:lnTo>
                  <a:pt x="2105025" y="4184650"/>
                </a:lnTo>
                <a:close/>
                <a:moveTo>
                  <a:pt x="3551428" y="3599269"/>
                </a:moveTo>
                <a:cubicBezTo>
                  <a:pt x="3177159" y="3961651"/>
                  <a:pt x="2667133" y="4184650"/>
                  <a:pt x="2105025" y="4184650"/>
                </a:cubicBezTo>
                <a:lnTo>
                  <a:pt x="2105025" y="4210050"/>
                </a:lnTo>
                <a:cubicBezTo>
                  <a:pt x="2673992" y="4210050"/>
                  <a:pt x="3190240" y="3984301"/>
                  <a:pt x="3569081" y="3617519"/>
                </a:cubicBezTo>
                <a:lnTo>
                  <a:pt x="3551428" y="3599269"/>
                </a:lnTo>
                <a:close/>
                <a:moveTo>
                  <a:pt x="959695" y="3535978"/>
                </a:moveTo>
                <a:lnTo>
                  <a:pt x="804945" y="3745021"/>
                </a:lnTo>
                <a:lnTo>
                  <a:pt x="825361" y="3760133"/>
                </a:lnTo>
                <a:lnTo>
                  <a:pt x="980110" y="3551092"/>
                </a:lnTo>
                <a:lnTo>
                  <a:pt x="959695" y="3535978"/>
                </a:lnTo>
                <a:close/>
                <a:moveTo>
                  <a:pt x="782053" y="3391110"/>
                </a:moveTo>
                <a:cubicBezTo>
                  <a:pt x="838403" y="3449060"/>
                  <a:pt x="898525" y="3503327"/>
                  <a:pt x="962025" y="3553505"/>
                </a:cubicBezTo>
                <a:lnTo>
                  <a:pt x="977773" y="3533572"/>
                </a:lnTo>
                <a:cubicBezTo>
                  <a:pt x="915143" y="3484080"/>
                  <a:pt x="855840" y="3430562"/>
                  <a:pt x="800265" y="3373400"/>
                </a:cubicBezTo>
                <a:lnTo>
                  <a:pt x="782053" y="3391110"/>
                </a:lnTo>
                <a:close/>
                <a:moveTo>
                  <a:pt x="782276" y="3373177"/>
                </a:moveTo>
                <a:lnTo>
                  <a:pt x="596500" y="3555028"/>
                </a:lnTo>
                <a:lnTo>
                  <a:pt x="614267" y="3573183"/>
                </a:lnTo>
                <a:lnTo>
                  <a:pt x="800043" y="3391332"/>
                </a:lnTo>
                <a:lnTo>
                  <a:pt x="782276" y="3373177"/>
                </a:lnTo>
                <a:close/>
                <a:moveTo>
                  <a:pt x="822985" y="3742582"/>
                </a:moveTo>
                <a:cubicBezTo>
                  <a:pt x="749332" y="3684841"/>
                  <a:pt x="679672" y="3622231"/>
                  <a:pt x="614490" y="3555244"/>
                </a:cubicBezTo>
                <a:lnTo>
                  <a:pt x="596284" y="3572961"/>
                </a:lnTo>
                <a:cubicBezTo>
                  <a:pt x="662261" y="3640760"/>
                  <a:pt x="732765" y="3704127"/>
                  <a:pt x="807320" y="3762572"/>
                </a:cubicBezTo>
                <a:lnTo>
                  <a:pt x="822985" y="3742582"/>
                </a:lnTo>
                <a:close/>
                <a:moveTo>
                  <a:pt x="584009" y="3523259"/>
                </a:moveTo>
                <a:cubicBezTo>
                  <a:pt x="237446" y="3151740"/>
                  <a:pt x="25400" y="2653163"/>
                  <a:pt x="25400" y="2105025"/>
                </a:cubicBezTo>
                <a:lnTo>
                  <a:pt x="0" y="2105025"/>
                </a:lnTo>
                <a:cubicBezTo>
                  <a:pt x="0" y="2659844"/>
                  <a:pt x="214662" y="3164548"/>
                  <a:pt x="565436" y="3540582"/>
                </a:cubicBezTo>
                <a:lnTo>
                  <a:pt x="584009" y="3523259"/>
                </a:lnTo>
                <a:close/>
                <a:moveTo>
                  <a:pt x="25400" y="2105025"/>
                </a:moveTo>
                <a:cubicBezTo>
                  <a:pt x="25400" y="1577080"/>
                  <a:pt x="222110" y="1095108"/>
                  <a:pt x="546259" y="728364"/>
                </a:cubicBezTo>
                <a:lnTo>
                  <a:pt x="527228" y="711543"/>
                </a:lnTo>
                <a:cubicBezTo>
                  <a:pt x="199136" y="1082751"/>
                  <a:pt x="0" y="1570647"/>
                  <a:pt x="0" y="2105025"/>
                </a:cubicBezTo>
                <a:lnTo>
                  <a:pt x="25400" y="2105025"/>
                </a:lnTo>
                <a:close/>
                <a:moveTo>
                  <a:pt x="680739" y="745318"/>
                </a:moveTo>
                <a:lnTo>
                  <a:pt x="540023" y="707688"/>
                </a:lnTo>
                <a:lnTo>
                  <a:pt x="533464" y="732225"/>
                </a:lnTo>
                <a:lnTo>
                  <a:pt x="674173" y="769855"/>
                </a:lnTo>
                <a:lnTo>
                  <a:pt x="680739" y="745318"/>
                </a:lnTo>
                <a:close/>
                <a:moveTo>
                  <a:pt x="729355" y="905465"/>
                </a:moveTo>
                <a:lnTo>
                  <a:pt x="689743" y="754367"/>
                </a:lnTo>
                <a:lnTo>
                  <a:pt x="665169" y="760806"/>
                </a:lnTo>
                <a:lnTo>
                  <a:pt x="704780" y="911904"/>
                </a:lnTo>
                <a:lnTo>
                  <a:pt x="729355" y="905465"/>
                </a:lnTo>
                <a:close/>
                <a:moveTo>
                  <a:pt x="707453" y="900386"/>
                </a:moveTo>
                <a:cubicBezTo>
                  <a:pt x="428599" y="1223613"/>
                  <a:pt x="259963" y="1644644"/>
                  <a:pt x="259963" y="2105025"/>
                </a:cubicBezTo>
                <a:lnTo>
                  <a:pt x="285363" y="2105025"/>
                </a:lnTo>
                <a:cubicBezTo>
                  <a:pt x="285363" y="1650962"/>
                  <a:pt x="451657" y="1235767"/>
                  <a:pt x="726681" y="916978"/>
                </a:cubicBezTo>
                <a:lnTo>
                  <a:pt x="707453" y="900386"/>
                </a:lnTo>
                <a:close/>
                <a:moveTo>
                  <a:pt x="259963" y="2105025"/>
                </a:moveTo>
                <a:cubicBezTo>
                  <a:pt x="259963" y="2589035"/>
                  <a:pt x="446348" y="3029547"/>
                  <a:pt x="751243" y="3358642"/>
                </a:cubicBezTo>
                <a:lnTo>
                  <a:pt x="769874" y="3341376"/>
                </a:lnTo>
                <a:cubicBezTo>
                  <a:pt x="469163" y="3016790"/>
                  <a:pt x="285363" y="2582386"/>
                  <a:pt x="285363" y="2105025"/>
                </a:cubicBezTo>
                <a:lnTo>
                  <a:pt x="259963" y="2105025"/>
                </a:lnTo>
                <a:close/>
                <a:moveTo>
                  <a:pt x="583603" y="3540995"/>
                </a:moveTo>
                <a:lnTo>
                  <a:pt x="769442" y="3359087"/>
                </a:lnTo>
                <a:lnTo>
                  <a:pt x="751675" y="3340932"/>
                </a:lnTo>
                <a:lnTo>
                  <a:pt x="565836" y="3522847"/>
                </a:lnTo>
                <a:lnTo>
                  <a:pt x="583603" y="3540995"/>
                </a:lnTo>
                <a:close/>
                <a:moveTo>
                  <a:pt x="3293872" y="693992"/>
                </a:moveTo>
                <a:cubicBezTo>
                  <a:pt x="2972816" y="423183"/>
                  <a:pt x="2557952" y="259963"/>
                  <a:pt x="2105025" y="259963"/>
                </a:cubicBezTo>
                <a:lnTo>
                  <a:pt x="2105025" y="285363"/>
                </a:lnTo>
                <a:cubicBezTo>
                  <a:pt x="2551735" y="285363"/>
                  <a:pt x="2960815" y="446316"/>
                  <a:pt x="3277489" y="713403"/>
                </a:cubicBezTo>
                <a:lnTo>
                  <a:pt x="3293872" y="693992"/>
                </a:lnTo>
                <a:close/>
                <a:moveTo>
                  <a:pt x="2105025" y="259963"/>
                </a:moveTo>
                <a:cubicBezTo>
                  <a:pt x="1599514" y="259963"/>
                  <a:pt x="1141463" y="463277"/>
                  <a:pt x="808222" y="792563"/>
                </a:cubicBezTo>
                <a:lnTo>
                  <a:pt x="826078" y="810628"/>
                </a:lnTo>
                <a:cubicBezTo>
                  <a:pt x="1154754" y="485851"/>
                  <a:pt x="1606461" y="285363"/>
                  <a:pt x="2105025" y="285363"/>
                </a:cubicBezTo>
                <a:lnTo>
                  <a:pt x="2105025" y="259963"/>
                </a:lnTo>
                <a:close/>
                <a:moveTo>
                  <a:pt x="624345" y="626751"/>
                </a:moveTo>
                <a:lnTo>
                  <a:pt x="808171" y="810577"/>
                </a:lnTo>
                <a:lnTo>
                  <a:pt x="826129" y="792613"/>
                </a:lnTo>
                <a:lnTo>
                  <a:pt x="642309" y="608787"/>
                </a:lnTo>
                <a:lnTo>
                  <a:pt x="624345" y="626751"/>
                </a:lnTo>
                <a:close/>
                <a:moveTo>
                  <a:pt x="642258" y="626796"/>
                </a:moveTo>
                <a:cubicBezTo>
                  <a:pt x="1017981" y="254978"/>
                  <a:pt x="1534681" y="25400"/>
                  <a:pt x="2105025" y="25400"/>
                </a:cubicBezTo>
                <a:lnTo>
                  <a:pt x="2105025" y="0"/>
                </a:lnTo>
                <a:cubicBezTo>
                  <a:pt x="1527721" y="0"/>
                  <a:pt x="1004678" y="232410"/>
                  <a:pt x="624396" y="608743"/>
                </a:cubicBezTo>
                <a:lnTo>
                  <a:pt x="642258" y="626796"/>
                </a:lnTo>
                <a:close/>
                <a:moveTo>
                  <a:pt x="2105025" y="25400"/>
                </a:moveTo>
                <a:cubicBezTo>
                  <a:pt x="2625058" y="25400"/>
                  <a:pt x="3100451" y="216256"/>
                  <a:pt x="3465131" y="531762"/>
                </a:cubicBezTo>
                <a:lnTo>
                  <a:pt x="3481705" y="512559"/>
                </a:lnTo>
                <a:cubicBezTo>
                  <a:pt x="3112643" y="193205"/>
                  <a:pt x="2631390" y="0"/>
                  <a:pt x="2105025" y="0"/>
                </a:cubicBezTo>
                <a:lnTo>
                  <a:pt x="2105025" y="25400"/>
                </a:lnTo>
                <a:close/>
                <a:moveTo>
                  <a:pt x="3455988" y="677031"/>
                </a:moveTo>
                <a:lnTo>
                  <a:pt x="3485896" y="524605"/>
                </a:lnTo>
                <a:lnTo>
                  <a:pt x="3460941" y="519716"/>
                </a:lnTo>
                <a:lnTo>
                  <a:pt x="3431032" y="672135"/>
                </a:lnTo>
                <a:lnTo>
                  <a:pt x="3455988" y="677031"/>
                </a:lnTo>
                <a:close/>
                <a:moveTo>
                  <a:pt x="3287967" y="716185"/>
                </a:moveTo>
                <a:lnTo>
                  <a:pt x="3445828" y="687070"/>
                </a:lnTo>
                <a:lnTo>
                  <a:pt x="3441192" y="662095"/>
                </a:lnTo>
                <a:lnTo>
                  <a:pt x="3283394" y="691210"/>
                </a:lnTo>
                <a:lnTo>
                  <a:pt x="3287967" y="716185"/>
                </a:lnTo>
                <a:close/>
              </a:path>
            </a:pathLst>
          </a:custGeom>
          <a:solidFill>
            <a:srgbClr val="E5E5E5"/>
          </a:solidFill>
          <a:ln w="6350" cap="flat">
            <a:noFill/>
            <a:prstDash val="solid"/>
            <a:miter/>
          </a:ln>
        </p:spPr>
        <p:txBody>
          <a:bodyPr rtlCol="0" anchor="ctr"/>
          <a:lstStyle/>
          <a:p>
            <a:endParaRPr lang="en-US"/>
          </a:p>
        </p:txBody>
      </p:sp>
      <p:grpSp>
        <p:nvGrpSpPr>
          <p:cNvPr id="31" name="图形 2">
            <a:extLst>
              <a:ext uri="{FF2B5EF4-FFF2-40B4-BE49-F238E27FC236}">
                <a16:creationId xmlns:a16="http://schemas.microsoft.com/office/drawing/2014/main" id="{A3784C35-894B-C0FF-654C-3310D3A87514}"/>
              </a:ext>
            </a:extLst>
          </p:cNvPr>
          <p:cNvGrpSpPr/>
          <p:nvPr/>
        </p:nvGrpSpPr>
        <p:grpSpPr>
          <a:xfrm>
            <a:off x="4584700" y="4121150"/>
            <a:ext cx="679450" cy="679450"/>
            <a:chOff x="4584700" y="4121150"/>
            <a:chExt cx="679450" cy="679450"/>
          </a:xfrm>
          <a:effectLst>
            <a:outerShdw blurRad="368300" dist="38100" dir="5400000" algn="t" rotWithShape="0">
              <a:srgbClr val="055CF9">
                <a:alpha val="20000"/>
              </a:srgbClr>
            </a:outerShdw>
          </a:effectLst>
        </p:grpSpPr>
        <p:sp>
          <p:nvSpPr>
            <p:cNvPr id="32" name="任意多边形: 形状 31">
              <a:extLst>
                <a:ext uri="{FF2B5EF4-FFF2-40B4-BE49-F238E27FC236}">
                  <a16:creationId xmlns:a16="http://schemas.microsoft.com/office/drawing/2014/main" id="{F4F4FB8A-EA91-4126-753F-44195C702B3E}"/>
                </a:ext>
              </a:extLst>
            </p:cNvPr>
            <p:cNvSpPr/>
            <p:nvPr/>
          </p:nvSpPr>
          <p:spPr>
            <a:xfrm>
              <a:off x="4584700" y="4121150"/>
              <a:ext cx="679450" cy="679450"/>
            </a:xfrm>
            <a:custGeom>
              <a:avLst/>
              <a:gdLst>
                <a:gd name="connsiteX0" fmla="*/ 679450 w 679450"/>
                <a:gd name="connsiteY0" fmla="*/ 339725 h 679450"/>
                <a:gd name="connsiteX1" fmla="*/ 339725 w 679450"/>
                <a:gd name="connsiteY1" fmla="*/ 679450 h 679450"/>
                <a:gd name="connsiteX2" fmla="*/ 0 w 679450"/>
                <a:gd name="connsiteY2" fmla="*/ 339725 h 679450"/>
                <a:gd name="connsiteX3" fmla="*/ 339725 w 679450"/>
                <a:gd name="connsiteY3" fmla="*/ 0 h 679450"/>
                <a:gd name="connsiteX4" fmla="*/ 679450 w 679450"/>
                <a:gd name="connsiteY4" fmla="*/ 339725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0" h="679450">
                  <a:moveTo>
                    <a:pt x="679450" y="339725"/>
                  </a:moveTo>
                  <a:cubicBezTo>
                    <a:pt x="679450" y="527350"/>
                    <a:pt x="527350" y="679450"/>
                    <a:pt x="339725" y="679450"/>
                  </a:cubicBezTo>
                  <a:cubicBezTo>
                    <a:pt x="152100" y="679450"/>
                    <a:pt x="0" y="527350"/>
                    <a:pt x="0" y="339725"/>
                  </a:cubicBezTo>
                  <a:cubicBezTo>
                    <a:pt x="0" y="152100"/>
                    <a:pt x="152100" y="0"/>
                    <a:pt x="339725" y="0"/>
                  </a:cubicBezTo>
                  <a:cubicBezTo>
                    <a:pt x="527350" y="0"/>
                    <a:pt x="679450" y="152100"/>
                    <a:pt x="679450" y="339725"/>
                  </a:cubicBezTo>
                  <a:close/>
                </a:path>
              </a:pathLst>
            </a:custGeom>
            <a:solidFill>
              <a:srgbClr val="055C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609F6B58-CC07-A6DC-6412-C276AE7E0888}"/>
                </a:ext>
              </a:extLst>
            </p:cNvPr>
            <p:cNvSpPr/>
            <p:nvPr/>
          </p:nvSpPr>
          <p:spPr>
            <a:xfrm>
              <a:off x="4616450" y="4152900"/>
              <a:ext cx="615950" cy="615950"/>
            </a:xfrm>
            <a:custGeom>
              <a:avLst/>
              <a:gdLst>
                <a:gd name="connsiteX0" fmla="*/ 615950 w 615950"/>
                <a:gd name="connsiteY0" fmla="*/ 307975 h 615950"/>
                <a:gd name="connsiteX1" fmla="*/ 307975 w 615950"/>
                <a:gd name="connsiteY1" fmla="*/ 615950 h 615950"/>
                <a:gd name="connsiteX2" fmla="*/ 0 w 615950"/>
                <a:gd name="connsiteY2" fmla="*/ 307975 h 615950"/>
                <a:gd name="connsiteX3" fmla="*/ 307975 w 615950"/>
                <a:gd name="connsiteY3" fmla="*/ 0 h 615950"/>
                <a:gd name="connsiteX4" fmla="*/ 615950 w 615950"/>
                <a:gd name="connsiteY4" fmla="*/ 307975 h 61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50" h="615950">
                  <a:moveTo>
                    <a:pt x="615950" y="307975"/>
                  </a:moveTo>
                  <a:cubicBezTo>
                    <a:pt x="615950" y="478065"/>
                    <a:pt x="478065" y="615950"/>
                    <a:pt x="307975" y="615950"/>
                  </a:cubicBezTo>
                  <a:cubicBezTo>
                    <a:pt x="137885" y="615950"/>
                    <a:pt x="0" y="478065"/>
                    <a:pt x="0" y="307975"/>
                  </a:cubicBezTo>
                  <a:cubicBezTo>
                    <a:pt x="0" y="137885"/>
                    <a:pt x="137885" y="0"/>
                    <a:pt x="307975" y="0"/>
                  </a:cubicBezTo>
                  <a:cubicBezTo>
                    <a:pt x="478065" y="0"/>
                    <a:pt x="615950" y="137885"/>
                    <a:pt x="615950" y="307975"/>
                  </a:cubicBezTo>
                  <a:close/>
                </a:path>
              </a:pathLst>
            </a:custGeom>
            <a:noFill/>
            <a:ln w="63500" cap="flat">
              <a:solidFill>
                <a:srgbClr val="FFFFFF"/>
              </a:solidFill>
              <a:prstDash val="solid"/>
              <a:miter/>
            </a:ln>
          </p:spPr>
          <p:txBody>
            <a:bodyPr rtlCol="0" anchor="ctr"/>
            <a:lstStyle/>
            <a:p>
              <a:endParaRPr lang="en-US"/>
            </a:p>
          </p:txBody>
        </p:sp>
      </p:grpSp>
      <p:sp>
        <p:nvSpPr>
          <p:cNvPr id="34" name="任意多边形: 形状 33">
            <a:extLst>
              <a:ext uri="{FF2B5EF4-FFF2-40B4-BE49-F238E27FC236}">
                <a16:creationId xmlns:a16="http://schemas.microsoft.com/office/drawing/2014/main" id="{6F75D4C7-00E3-85AC-EB4A-7E07B1902A8E}"/>
              </a:ext>
            </a:extLst>
          </p:cNvPr>
          <p:cNvSpPr/>
          <p:nvPr/>
        </p:nvSpPr>
        <p:spPr>
          <a:xfrm>
            <a:off x="4826000" y="4292600"/>
            <a:ext cx="190500" cy="190500"/>
          </a:xfrm>
          <a:custGeom>
            <a:avLst/>
            <a:gdLst>
              <a:gd name="connsiteX0" fmla="*/ 95250 w 190500"/>
              <a:gd name="connsiteY0" fmla="*/ 190500 h 190500"/>
              <a:gd name="connsiteX1" fmla="*/ 0 w 190500"/>
              <a:gd name="connsiteY1" fmla="*/ 95250 h 190500"/>
              <a:gd name="connsiteX2" fmla="*/ 95250 w 190500"/>
              <a:gd name="connsiteY2" fmla="*/ 0 h 190500"/>
              <a:gd name="connsiteX3" fmla="*/ 190500 w 190500"/>
              <a:gd name="connsiteY3" fmla="*/ 95250 h 190500"/>
              <a:gd name="connsiteX4" fmla="*/ 95250 w 190500"/>
              <a:gd name="connsiteY4" fmla="*/ 190500 h 190500"/>
              <a:gd name="connsiteX5" fmla="*/ 47746 w 190500"/>
              <a:gd name="connsiteY5" fmla="*/ 154838 h 190500"/>
              <a:gd name="connsiteX6" fmla="*/ 95250 w 190500"/>
              <a:gd name="connsiteY6" fmla="*/ 171450 h 190500"/>
              <a:gd name="connsiteX7" fmla="*/ 144463 w 190500"/>
              <a:gd name="connsiteY7" fmla="*/ 153429 h 190500"/>
              <a:gd name="connsiteX8" fmla="*/ 122656 w 190500"/>
              <a:gd name="connsiteY8" fmla="*/ 138557 h 190500"/>
              <a:gd name="connsiteX9" fmla="*/ 96774 w 190500"/>
              <a:gd name="connsiteY9" fmla="*/ 133350 h 190500"/>
              <a:gd name="connsiteX10" fmla="*/ 70002 w 190500"/>
              <a:gd name="connsiteY10" fmla="*/ 138944 h 190500"/>
              <a:gd name="connsiteX11" fmla="*/ 47746 w 190500"/>
              <a:gd name="connsiteY11" fmla="*/ 154838 h 190500"/>
              <a:gd name="connsiteX12" fmla="*/ 34442 w 190500"/>
              <a:gd name="connsiteY12" fmla="*/ 141160 h 190500"/>
              <a:gd name="connsiteX13" fmla="*/ 62827 w 190500"/>
              <a:gd name="connsiteY13" fmla="*/ 121279 h 190500"/>
              <a:gd name="connsiteX14" fmla="*/ 96774 w 190500"/>
              <a:gd name="connsiteY14" fmla="*/ 114300 h 190500"/>
              <a:gd name="connsiteX15" fmla="*/ 129578 w 190500"/>
              <a:gd name="connsiteY15" fmla="*/ 120802 h 190500"/>
              <a:gd name="connsiteX16" fmla="*/ 157372 w 190500"/>
              <a:gd name="connsiteY16" fmla="*/ 139389 h 190500"/>
              <a:gd name="connsiteX17" fmla="*/ 171285 w 190500"/>
              <a:gd name="connsiteY17" fmla="*/ 100356 h 190500"/>
              <a:gd name="connsiteX18" fmla="*/ 162713 w 190500"/>
              <a:gd name="connsiteY18" fmla="*/ 59811 h 190500"/>
              <a:gd name="connsiteX19" fmla="*/ 134188 w 190500"/>
              <a:gd name="connsiteY19" fmla="*/ 29750 h 190500"/>
              <a:gd name="connsiteX20" fmla="*/ 94152 w 190500"/>
              <a:gd name="connsiteY20" fmla="*/ 19063 h 190500"/>
              <a:gd name="connsiteX21" fmla="*/ 54439 w 190500"/>
              <a:gd name="connsiteY21" fmla="*/ 30905 h 190500"/>
              <a:gd name="connsiteX22" fmla="*/ 26803 w 190500"/>
              <a:gd name="connsiteY22" fmla="*/ 61779 h 190500"/>
              <a:gd name="connsiteX23" fmla="*/ 19406 w 190500"/>
              <a:gd name="connsiteY23" fmla="*/ 102553 h 190500"/>
              <a:gd name="connsiteX24" fmla="*/ 34442 w 190500"/>
              <a:gd name="connsiteY24" fmla="*/ 141167 h 190500"/>
              <a:gd name="connsiteX25" fmla="*/ 34442 w 190500"/>
              <a:gd name="connsiteY25" fmla="*/ 141160 h 190500"/>
              <a:gd name="connsiteX26" fmla="*/ 95250 w 190500"/>
              <a:gd name="connsiteY26" fmla="*/ 104775 h 190500"/>
              <a:gd name="connsiteX27" fmla="*/ 68307 w 190500"/>
              <a:gd name="connsiteY27" fmla="*/ 93618 h 190500"/>
              <a:gd name="connsiteX28" fmla="*/ 57150 w 190500"/>
              <a:gd name="connsiteY28" fmla="*/ 66675 h 190500"/>
              <a:gd name="connsiteX29" fmla="*/ 68307 w 190500"/>
              <a:gd name="connsiteY29" fmla="*/ 39732 h 190500"/>
              <a:gd name="connsiteX30" fmla="*/ 95250 w 190500"/>
              <a:gd name="connsiteY30" fmla="*/ 28575 h 190500"/>
              <a:gd name="connsiteX31" fmla="*/ 122193 w 190500"/>
              <a:gd name="connsiteY31" fmla="*/ 39732 h 190500"/>
              <a:gd name="connsiteX32" fmla="*/ 133350 w 190500"/>
              <a:gd name="connsiteY32" fmla="*/ 66675 h 190500"/>
              <a:gd name="connsiteX33" fmla="*/ 122193 w 190500"/>
              <a:gd name="connsiteY33" fmla="*/ 93618 h 190500"/>
              <a:gd name="connsiteX34" fmla="*/ 95250 w 190500"/>
              <a:gd name="connsiteY34" fmla="*/ 104775 h 190500"/>
              <a:gd name="connsiteX35" fmla="*/ 95250 w 190500"/>
              <a:gd name="connsiteY35" fmla="*/ 85725 h 190500"/>
              <a:gd name="connsiteX36" fmla="*/ 108718 w 190500"/>
              <a:gd name="connsiteY36" fmla="*/ 80143 h 190500"/>
              <a:gd name="connsiteX37" fmla="*/ 114300 w 190500"/>
              <a:gd name="connsiteY37" fmla="*/ 66675 h 190500"/>
              <a:gd name="connsiteX38" fmla="*/ 108718 w 190500"/>
              <a:gd name="connsiteY38" fmla="*/ 53207 h 190500"/>
              <a:gd name="connsiteX39" fmla="*/ 95250 w 190500"/>
              <a:gd name="connsiteY39" fmla="*/ 47625 h 190500"/>
              <a:gd name="connsiteX40" fmla="*/ 81782 w 190500"/>
              <a:gd name="connsiteY40" fmla="*/ 53207 h 190500"/>
              <a:gd name="connsiteX41" fmla="*/ 76200 w 190500"/>
              <a:gd name="connsiteY41" fmla="*/ 66675 h 190500"/>
              <a:gd name="connsiteX42" fmla="*/ 81782 w 190500"/>
              <a:gd name="connsiteY42" fmla="*/ 80143 h 190500"/>
              <a:gd name="connsiteX43" fmla="*/ 95250 w 190500"/>
              <a:gd name="connsiteY43"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00">
                <a:moveTo>
                  <a:pt x="95250" y="190500"/>
                </a:moveTo>
                <a:cubicBezTo>
                  <a:pt x="42647" y="190500"/>
                  <a:pt x="0" y="147860"/>
                  <a:pt x="0" y="95250"/>
                </a:cubicBezTo>
                <a:cubicBezTo>
                  <a:pt x="0" y="42647"/>
                  <a:pt x="42647" y="0"/>
                  <a:pt x="95250" y="0"/>
                </a:cubicBezTo>
                <a:cubicBezTo>
                  <a:pt x="147860" y="0"/>
                  <a:pt x="190500" y="42647"/>
                  <a:pt x="190500" y="95250"/>
                </a:cubicBezTo>
                <a:cubicBezTo>
                  <a:pt x="190500" y="147860"/>
                  <a:pt x="147860" y="190500"/>
                  <a:pt x="95250" y="190500"/>
                </a:cubicBezTo>
                <a:close/>
                <a:moveTo>
                  <a:pt x="47746" y="154838"/>
                </a:moveTo>
                <a:cubicBezTo>
                  <a:pt x="61233" y="165621"/>
                  <a:pt x="77991" y="171476"/>
                  <a:pt x="95250" y="171450"/>
                </a:cubicBezTo>
                <a:cubicBezTo>
                  <a:pt x="114014" y="171450"/>
                  <a:pt x="131191" y="164668"/>
                  <a:pt x="144463" y="153429"/>
                </a:cubicBezTo>
                <a:cubicBezTo>
                  <a:pt x="138265" y="147066"/>
                  <a:pt x="130848" y="142005"/>
                  <a:pt x="122656" y="138557"/>
                </a:cubicBezTo>
                <a:cubicBezTo>
                  <a:pt x="114465" y="135109"/>
                  <a:pt x="105664" y="133337"/>
                  <a:pt x="96774" y="133350"/>
                </a:cubicBezTo>
                <a:cubicBezTo>
                  <a:pt x="87560" y="133337"/>
                  <a:pt x="78442" y="135242"/>
                  <a:pt x="70002" y="138944"/>
                </a:cubicBezTo>
                <a:cubicBezTo>
                  <a:pt x="61563" y="142640"/>
                  <a:pt x="53988" y="148056"/>
                  <a:pt x="47746" y="154838"/>
                </a:cubicBezTo>
                <a:close/>
                <a:moveTo>
                  <a:pt x="34442" y="141160"/>
                </a:moveTo>
                <a:cubicBezTo>
                  <a:pt x="42450" y="132664"/>
                  <a:pt x="52108" y="125902"/>
                  <a:pt x="62827" y="121279"/>
                </a:cubicBezTo>
                <a:cubicBezTo>
                  <a:pt x="73546" y="116662"/>
                  <a:pt x="85103" y="114287"/>
                  <a:pt x="96774" y="114300"/>
                </a:cubicBezTo>
                <a:cubicBezTo>
                  <a:pt x="108026" y="114287"/>
                  <a:pt x="119177" y="116497"/>
                  <a:pt x="129578" y="120802"/>
                </a:cubicBezTo>
                <a:cubicBezTo>
                  <a:pt x="139973" y="125108"/>
                  <a:pt x="149422" y="131420"/>
                  <a:pt x="157372" y="139389"/>
                </a:cubicBezTo>
                <a:cubicBezTo>
                  <a:pt x="165526" y="127914"/>
                  <a:pt x="170339" y="114402"/>
                  <a:pt x="171285" y="100356"/>
                </a:cubicBezTo>
                <a:cubicBezTo>
                  <a:pt x="172225" y="86309"/>
                  <a:pt x="169259" y="72276"/>
                  <a:pt x="162713" y="59811"/>
                </a:cubicBezTo>
                <a:cubicBezTo>
                  <a:pt x="156166" y="47352"/>
                  <a:pt x="146291" y="36944"/>
                  <a:pt x="134188" y="29750"/>
                </a:cubicBezTo>
                <a:cubicBezTo>
                  <a:pt x="122085" y="22555"/>
                  <a:pt x="108229" y="18859"/>
                  <a:pt x="94152" y="19063"/>
                </a:cubicBezTo>
                <a:cubicBezTo>
                  <a:pt x="80073" y="19266"/>
                  <a:pt x="66326" y="23368"/>
                  <a:pt x="54439" y="30905"/>
                </a:cubicBezTo>
                <a:cubicBezTo>
                  <a:pt x="42551" y="38449"/>
                  <a:pt x="32982" y="49136"/>
                  <a:pt x="26803" y="61779"/>
                </a:cubicBezTo>
                <a:cubicBezTo>
                  <a:pt x="20619" y="74428"/>
                  <a:pt x="18059" y="88544"/>
                  <a:pt x="19406" y="102553"/>
                </a:cubicBezTo>
                <a:cubicBezTo>
                  <a:pt x="20752" y="116567"/>
                  <a:pt x="25959" y="129934"/>
                  <a:pt x="34442" y="141167"/>
                </a:cubicBezTo>
                <a:lnTo>
                  <a:pt x="34442" y="141160"/>
                </a:lnTo>
                <a:close/>
                <a:moveTo>
                  <a:pt x="95250" y="104775"/>
                </a:moveTo>
                <a:cubicBezTo>
                  <a:pt x="85147" y="104775"/>
                  <a:pt x="75457" y="100762"/>
                  <a:pt x="68307" y="93618"/>
                </a:cubicBezTo>
                <a:cubicBezTo>
                  <a:pt x="61163" y="86468"/>
                  <a:pt x="57150" y="76778"/>
                  <a:pt x="57150" y="66675"/>
                </a:cubicBezTo>
                <a:cubicBezTo>
                  <a:pt x="57150" y="56572"/>
                  <a:pt x="61163" y="46882"/>
                  <a:pt x="68307" y="39732"/>
                </a:cubicBezTo>
                <a:cubicBezTo>
                  <a:pt x="75457" y="32588"/>
                  <a:pt x="85147" y="28575"/>
                  <a:pt x="95250" y="28575"/>
                </a:cubicBezTo>
                <a:cubicBezTo>
                  <a:pt x="105353" y="28575"/>
                  <a:pt x="115043" y="32588"/>
                  <a:pt x="122193" y="39732"/>
                </a:cubicBezTo>
                <a:cubicBezTo>
                  <a:pt x="129337" y="46882"/>
                  <a:pt x="133350" y="56572"/>
                  <a:pt x="133350" y="66675"/>
                </a:cubicBezTo>
                <a:cubicBezTo>
                  <a:pt x="133350" y="76778"/>
                  <a:pt x="129337" y="86468"/>
                  <a:pt x="122193" y="93618"/>
                </a:cubicBezTo>
                <a:cubicBezTo>
                  <a:pt x="115043" y="100762"/>
                  <a:pt x="105353" y="104775"/>
                  <a:pt x="95250" y="104775"/>
                </a:cubicBezTo>
                <a:close/>
                <a:moveTo>
                  <a:pt x="95250" y="85725"/>
                </a:moveTo>
                <a:cubicBezTo>
                  <a:pt x="100305" y="85725"/>
                  <a:pt x="105150" y="83719"/>
                  <a:pt x="108718" y="80143"/>
                </a:cubicBezTo>
                <a:cubicBezTo>
                  <a:pt x="112294" y="76575"/>
                  <a:pt x="114300" y="71730"/>
                  <a:pt x="114300" y="66675"/>
                </a:cubicBezTo>
                <a:cubicBezTo>
                  <a:pt x="114300" y="61620"/>
                  <a:pt x="112294" y="56775"/>
                  <a:pt x="108718" y="53207"/>
                </a:cubicBezTo>
                <a:cubicBezTo>
                  <a:pt x="105150" y="49631"/>
                  <a:pt x="100305" y="47625"/>
                  <a:pt x="95250" y="47625"/>
                </a:cubicBezTo>
                <a:cubicBezTo>
                  <a:pt x="90195" y="47625"/>
                  <a:pt x="85350" y="49631"/>
                  <a:pt x="81782" y="53207"/>
                </a:cubicBezTo>
                <a:cubicBezTo>
                  <a:pt x="78206" y="56775"/>
                  <a:pt x="76200" y="61620"/>
                  <a:pt x="76200" y="66675"/>
                </a:cubicBezTo>
                <a:cubicBezTo>
                  <a:pt x="76200" y="71730"/>
                  <a:pt x="78206" y="76575"/>
                  <a:pt x="81782" y="80143"/>
                </a:cubicBezTo>
                <a:cubicBezTo>
                  <a:pt x="85350" y="83719"/>
                  <a:pt x="90195" y="85725"/>
                  <a:pt x="95250" y="85725"/>
                </a:cubicBezTo>
                <a:close/>
              </a:path>
            </a:pathLst>
          </a:custGeom>
          <a:solidFill>
            <a:srgbClr val="FFFFFF"/>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C036FDD2-0F13-8AF5-50EE-BA7CDAEA51AA}"/>
              </a:ext>
            </a:extLst>
          </p:cNvPr>
          <p:cNvSpPr/>
          <p:nvPr/>
        </p:nvSpPr>
        <p:spPr>
          <a:xfrm>
            <a:off x="3829050" y="4743450"/>
            <a:ext cx="742950" cy="742950"/>
          </a:xfrm>
          <a:custGeom>
            <a:avLst/>
            <a:gdLst>
              <a:gd name="connsiteX0" fmla="*/ 742950 w 742950"/>
              <a:gd name="connsiteY0" fmla="*/ 371475 h 742950"/>
              <a:gd name="connsiteX1" fmla="*/ 371475 w 742950"/>
              <a:gd name="connsiteY1" fmla="*/ 742950 h 742950"/>
              <a:gd name="connsiteX2" fmla="*/ 0 w 742950"/>
              <a:gd name="connsiteY2" fmla="*/ 371475 h 742950"/>
              <a:gd name="connsiteX3" fmla="*/ 371475 w 742950"/>
              <a:gd name="connsiteY3" fmla="*/ 0 h 742950"/>
              <a:gd name="connsiteX4" fmla="*/ 742950 w 742950"/>
              <a:gd name="connsiteY4" fmla="*/ 371475 h 7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742950">
                <a:moveTo>
                  <a:pt x="742950" y="371475"/>
                </a:moveTo>
                <a:cubicBezTo>
                  <a:pt x="742950" y="576635"/>
                  <a:pt x="576635" y="742950"/>
                  <a:pt x="371475" y="742950"/>
                </a:cubicBezTo>
                <a:cubicBezTo>
                  <a:pt x="166315" y="742950"/>
                  <a:pt x="0" y="576635"/>
                  <a:pt x="0" y="371475"/>
                </a:cubicBezTo>
                <a:cubicBezTo>
                  <a:pt x="0" y="166315"/>
                  <a:pt x="166315" y="0"/>
                  <a:pt x="371475" y="0"/>
                </a:cubicBezTo>
                <a:cubicBezTo>
                  <a:pt x="576635" y="0"/>
                  <a:pt x="742950" y="166315"/>
                  <a:pt x="742950" y="371475"/>
                </a:cubicBezTo>
                <a:close/>
              </a:path>
            </a:pathLst>
          </a:custGeom>
          <a:solidFill>
            <a:srgbClr val="F4F5F9"/>
          </a:solidFill>
          <a:ln w="63500" cap="flat">
            <a:solidFill>
              <a:srgbClr val="FFFFFF"/>
            </a:solid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2370EDC6-9666-4C0C-624D-7FEE25A02057}"/>
              </a:ext>
            </a:extLst>
          </p:cNvPr>
          <p:cNvSpPr/>
          <p:nvPr/>
        </p:nvSpPr>
        <p:spPr>
          <a:xfrm>
            <a:off x="3867150" y="4781550"/>
            <a:ext cx="666750" cy="666750"/>
          </a:xfrm>
          <a:custGeom>
            <a:avLst/>
            <a:gdLst>
              <a:gd name="connsiteX0" fmla="*/ 666750 w 666750"/>
              <a:gd name="connsiteY0" fmla="*/ 333375 h 666750"/>
              <a:gd name="connsiteX1" fmla="*/ 333375 w 666750"/>
              <a:gd name="connsiteY1" fmla="*/ 666750 h 666750"/>
              <a:gd name="connsiteX2" fmla="*/ 0 w 666750"/>
              <a:gd name="connsiteY2" fmla="*/ 333375 h 666750"/>
              <a:gd name="connsiteX3" fmla="*/ 333375 w 666750"/>
              <a:gd name="connsiteY3" fmla="*/ 0 h 666750"/>
              <a:gd name="connsiteX4" fmla="*/ 666750 w 666750"/>
              <a:gd name="connsiteY4" fmla="*/ 333375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666750">
                <a:moveTo>
                  <a:pt x="666750" y="333375"/>
                </a:moveTo>
                <a:cubicBezTo>
                  <a:pt x="666750" y="517493"/>
                  <a:pt x="517493" y="666750"/>
                  <a:pt x="333375" y="666750"/>
                </a:cubicBezTo>
                <a:cubicBezTo>
                  <a:pt x="149257" y="666750"/>
                  <a:pt x="0" y="517493"/>
                  <a:pt x="0" y="333375"/>
                </a:cubicBezTo>
                <a:cubicBezTo>
                  <a:pt x="0" y="149257"/>
                  <a:pt x="149257" y="0"/>
                  <a:pt x="333375" y="0"/>
                </a:cubicBezTo>
                <a:cubicBezTo>
                  <a:pt x="517493" y="0"/>
                  <a:pt x="666750" y="149257"/>
                  <a:pt x="666750" y="333375"/>
                </a:cubicBezTo>
                <a:close/>
              </a:path>
            </a:pathLst>
          </a:custGeom>
          <a:solidFill>
            <a:srgbClr val="F8F8F8"/>
          </a:solidFill>
          <a:ln w="12700" cap="flat">
            <a:solidFill>
              <a:srgbClr val="E5E5E5"/>
            </a:solid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CF7A9CBC-8E9C-5A44-CE11-337C514515EA}"/>
              </a:ext>
            </a:extLst>
          </p:cNvPr>
          <p:cNvSpPr/>
          <p:nvPr/>
        </p:nvSpPr>
        <p:spPr>
          <a:xfrm>
            <a:off x="4102100" y="4940300"/>
            <a:ext cx="190500" cy="190500"/>
          </a:xfrm>
          <a:custGeom>
            <a:avLst/>
            <a:gdLst>
              <a:gd name="connsiteX0" fmla="*/ 95250 w 190500"/>
              <a:gd name="connsiteY0" fmla="*/ 190500 h 190500"/>
              <a:gd name="connsiteX1" fmla="*/ 0 w 190500"/>
              <a:gd name="connsiteY1" fmla="*/ 95250 h 190500"/>
              <a:gd name="connsiteX2" fmla="*/ 95250 w 190500"/>
              <a:gd name="connsiteY2" fmla="*/ 0 h 190500"/>
              <a:gd name="connsiteX3" fmla="*/ 190500 w 190500"/>
              <a:gd name="connsiteY3" fmla="*/ 95250 h 190500"/>
              <a:gd name="connsiteX4" fmla="*/ 95250 w 190500"/>
              <a:gd name="connsiteY4" fmla="*/ 190500 h 190500"/>
              <a:gd name="connsiteX5" fmla="*/ 95250 w 190500"/>
              <a:gd name="connsiteY5" fmla="*/ 171450 h 190500"/>
              <a:gd name="connsiteX6" fmla="*/ 149130 w 190500"/>
              <a:gd name="connsiteY6" fmla="*/ 149130 h 190500"/>
              <a:gd name="connsiteX7" fmla="*/ 171450 w 190500"/>
              <a:gd name="connsiteY7" fmla="*/ 95250 h 190500"/>
              <a:gd name="connsiteX8" fmla="*/ 149130 w 190500"/>
              <a:gd name="connsiteY8" fmla="*/ 41370 h 190500"/>
              <a:gd name="connsiteX9" fmla="*/ 95250 w 190500"/>
              <a:gd name="connsiteY9" fmla="*/ 19050 h 190500"/>
              <a:gd name="connsiteX10" fmla="*/ 41370 w 190500"/>
              <a:gd name="connsiteY10" fmla="*/ 41370 h 190500"/>
              <a:gd name="connsiteX11" fmla="*/ 19050 w 190500"/>
              <a:gd name="connsiteY11" fmla="*/ 95250 h 190500"/>
              <a:gd name="connsiteX12" fmla="*/ 41370 w 190500"/>
              <a:gd name="connsiteY12" fmla="*/ 149130 h 190500"/>
              <a:gd name="connsiteX13" fmla="*/ 95250 w 190500"/>
              <a:gd name="connsiteY13" fmla="*/ 171450 h 190500"/>
              <a:gd name="connsiteX14" fmla="*/ 128588 w 190500"/>
              <a:gd name="connsiteY14" fmla="*/ 61913 h 190500"/>
              <a:gd name="connsiteX15" fmla="*/ 109538 w 190500"/>
              <a:gd name="connsiteY15" fmla="*/ 109538 h 190500"/>
              <a:gd name="connsiteX16" fmla="*/ 61913 w 190500"/>
              <a:gd name="connsiteY16" fmla="*/ 128588 h 190500"/>
              <a:gd name="connsiteX17" fmla="*/ 80963 w 190500"/>
              <a:gd name="connsiteY17" fmla="*/ 80963 h 190500"/>
              <a:gd name="connsiteX18" fmla="*/ 128588 w 190500"/>
              <a:gd name="connsiteY18" fmla="*/ 619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00" h="190500">
                <a:moveTo>
                  <a:pt x="95250" y="190500"/>
                </a:moveTo>
                <a:cubicBezTo>
                  <a:pt x="42647" y="190500"/>
                  <a:pt x="0" y="147860"/>
                  <a:pt x="0" y="95250"/>
                </a:cubicBezTo>
                <a:cubicBezTo>
                  <a:pt x="0" y="42647"/>
                  <a:pt x="42647" y="0"/>
                  <a:pt x="95250" y="0"/>
                </a:cubicBezTo>
                <a:cubicBezTo>
                  <a:pt x="147860" y="0"/>
                  <a:pt x="190500" y="42647"/>
                  <a:pt x="190500" y="95250"/>
                </a:cubicBezTo>
                <a:cubicBezTo>
                  <a:pt x="190500" y="147860"/>
                  <a:pt x="147860" y="190500"/>
                  <a:pt x="95250" y="190500"/>
                </a:cubicBezTo>
                <a:close/>
                <a:moveTo>
                  <a:pt x="95250" y="171450"/>
                </a:moveTo>
                <a:cubicBezTo>
                  <a:pt x="115462" y="171450"/>
                  <a:pt x="134842" y="163424"/>
                  <a:pt x="149130" y="149130"/>
                </a:cubicBezTo>
                <a:cubicBezTo>
                  <a:pt x="163424" y="134842"/>
                  <a:pt x="171450" y="115462"/>
                  <a:pt x="171450" y="95250"/>
                </a:cubicBezTo>
                <a:cubicBezTo>
                  <a:pt x="171450" y="75038"/>
                  <a:pt x="163424" y="55658"/>
                  <a:pt x="149130" y="41370"/>
                </a:cubicBezTo>
                <a:cubicBezTo>
                  <a:pt x="134842" y="27076"/>
                  <a:pt x="115462" y="19050"/>
                  <a:pt x="95250" y="19050"/>
                </a:cubicBezTo>
                <a:cubicBezTo>
                  <a:pt x="75038" y="19050"/>
                  <a:pt x="55658" y="27076"/>
                  <a:pt x="41370" y="41370"/>
                </a:cubicBezTo>
                <a:cubicBezTo>
                  <a:pt x="27076" y="55658"/>
                  <a:pt x="19050" y="75038"/>
                  <a:pt x="19050" y="95250"/>
                </a:cubicBezTo>
                <a:cubicBezTo>
                  <a:pt x="19050" y="115462"/>
                  <a:pt x="27076" y="134842"/>
                  <a:pt x="41370" y="149130"/>
                </a:cubicBezTo>
                <a:cubicBezTo>
                  <a:pt x="55658" y="163424"/>
                  <a:pt x="75038" y="171450"/>
                  <a:pt x="95250" y="171450"/>
                </a:cubicBezTo>
                <a:close/>
                <a:moveTo>
                  <a:pt x="128588" y="61913"/>
                </a:moveTo>
                <a:lnTo>
                  <a:pt x="109538" y="109538"/>
                </a:lnTo>
                <a:lnTo>
                  <a:pt x="61913" y="128588"/>
                </a:lnTo>
                <a:lnTo>
                  <a:pt x="80963" y="80963"/>
                </a:lnTo>
                <a:lnTo>
                  <a:pt x="128588" y="61913"/>
                </a:lnTo>
                <a:close/>
              </a:path>
            </a:pathLst>
          </a:custGeom>
          <a:solidFill>
            <a:srgbClr val="231D43"/>
          </a:solidFill>
          <a:ln w="6350" cap="flat">
            <a:no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9A4E160F-28BE-4418-7181-6014251F64C0}"/>
              </a:ext>
            </a:extLst>
          </p:cNvPr>
          <p:cNvSpPr/>
          <p:nvPr/>
        </p:nvSpPr>
        <p:spPr>
          <a:xfrm>
            <a:off x="1778000" y="2209800"/>
            <a:ext cx="2476500" cy="6350"/>
          </a:xfrm>
          <a:custGeom>
            <a:avLst/>
            <a:gdLst>
              <a:gd name="connsiteX0" fmla="*/ 2476500 w 2476500"/>
              <a:gd name="connsiteY0" fmla="*/ 0 h 6350"/>
              <a:gd name="connsiteX1" fmla="*/ 0 w 2476500"/>
              <a:gd name="connsiteY1" fmla="*/ 0 h 6350"/>
            </a:gdLst>
            <a:ahLst/>
            <a:cxnLst>
              <a:cxn ang="0">
                <a:pos x="connsiteX0" y="connsiteY0"/>
              </a:cxn>
              <a:cxn ang="0">
                <a:pos x="connsiteX1" y="connsiteY1"/>
              </a:cxn>
            </a:cxnLst>
            <a:rect l="l" t="t" r="r" b="b"/>
            <a:pathLst>
              <a:path w="2476500" h="6350">
                <a:moveTo>
                  <a:pt x="2476500" y="0"/>
                </a:moveTo>
                <a:lnTo>
                  <a:pt x="0" y="0"/>
                </a:lnTo>
              </a:path>
            </a:pathLst>
          </a:custGeom>
          <a:noFill/>
          <a:ln w="6350" cap="flat">
            <a:solidFill>
              <a:srgbClr val="E5E5E5"/>
            </a:solid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F9C402A4-307C-85BF-705E-FC1B5D2A2EA6}"/>
              </a:ext>
            </a:extLst>
          </p:cNvPr>
          <p:cNvSpPr/>
          <p:nvPr/>
        </p:nvSpPr>
        <p:spPr>
          <a:xfrm>
            <a:off x="7226300" y="2330450"/>
            <a:ext cx="882650" cy="6350"/>
          </a:xfrm>
          <a:custGeom>
            <a:avLst/>
            <a:gdLst>
              <a:gd name="connsiteX0" fmla="*/ 882650 w 882650"/>
              <a:gd name="connsiteY0" fmla="*/ 0 h 6350"/>
              <a:gd name="connsiteX1" fmla="*/ 0 w 882650"/>
              <a:gd name="connsiteY1" fmla="*/ 0 h 6350"/>
            </a:gdLst>
            <a:ahLst/>
            <a:cxnLst>
              <a:cxn ang="0">
                <a:pos x="connsiteX0" y="connsiteY0"/>
              </a:cxn>
              <a:cxn ang="0">
                <a:pos x="connsiteX1" y="connsiteY1"/>
              </a:cxn>
            </a:cxnLst>
            <a:rect l="l" t="t" r="r" b="b"/>
            <a:pathLst>
              <a:path w="882650" h="6350">
                <a:moveTo>
                  <a:pt x="882650" y="0"/>
                </a:moveTo>
                <a:lnTo>
                  <a:pt x="0" y="0"/>
                </a:lnTo>
              </a:path>
            </a:pathLst>
          </a:custGeom>
          <a:noFill/>
          <a:ln w="6350" cap="flat">
            <a:solidFill>
              <a:srgbClr val="E5E5E5"/>
            </a:solid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6BDF08F0-BE7C-495D-8756-BE98C7153E55}"/>
              </a:ext>
            </a:extLst>
          </p:cNvPr>
          <p:cNvSpPr/>
          <p:nvPr/>
        </p:nvSpPr>
        <p:spPr>
          <a:xfrm>
            <a:off x="6991350" y="5416550"/>
            <a:ext cx="1117600" cy="6350"/>
          </a:xfrm>
          <a:custGeom>
            <a:avLst/>
            <a:gdLst>
              <a:gd name="connsiteX0" fmla="*/ 1117600 w 1117600"/>
              <a:gd name="connsiteY0" fmla="*/ 0 h 6350"/>
              <a:gd name="connsiteX1" fmla="*/ 0 w 1117600"/>
              <a:gd name="connsiteY1" fmla="*/ 0 h 6350"/>
            </a:gdLst>
            <a:ahLst/>
            <a:cxnLst>
              <a:cxn ang="0">
                <a:pos x="connsiteX0" y="connsiteY0"/>
              </a:cxn>
              <a:cxn ang="0">
                <a:pos x="connsiteX1" y="connsiteY1"/>
              </a:cxn>
            </a:cxnLst>
            <a:rect l="l" t="t" r="r" b="b"/>
            <a:pathLst>
              <a:path w="1117600" h="6350">
                <a:moveTo>
                  <a:pt x="1117600" y="0"/>
                </a:moveTo>
                <a:lnTo>
                  <a:pt x="0" y="0"/>
                </a:lnTo>
              </a:path>
            </a:pathLst>
          </a:custGeom>
          <a:noFill/>
          <a:ln w="6350" cap="flat">
            <a:solidFill>
              <a:srgbClr val="E5E5E5"/>
            </a:solid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5FD5C378-44B9-E0FA-B3D6-29451CBD3E94}"/>
              </a:ext>
            </a:extLst>
          </p:cNvPr>
          <p:cNvSpPr/>
          <p:nvPr/>
        </p:nvSpPr>
        <p:spPr>
          <a:xfrm>
            <a:off x="1778000" y="4425950"/>
            <a:ext cx="1873250" cy="6350"/>
          </a:xfrm>
          <a:custGeom>
            <a:avLst/>
            <a:gdLst>
              <a:gd name="connsiteX0" fmla="*/ 1873250 w 1873250"/>
              <a:gd name="connsiteY0" fmla="*/ 0 h 6350"/>
              <a:gd name="connsiteX1" fmla="*/ 0 w 1873250"/>
              <a:gd name="connsiteY1" fmla="*/ 0 h 6350"/>
            </a:gdLst>
            <a:ahLst/>
            <a:cxnLst>
              <a:cxn ang="0">
                <a:pos x="connsiteX0" y="connsiteY0"/>
              </a:cxn>
              <a:cxn ang="0">
                <a:pos x="connsiteX1" y="connsiteY1"/>
              </a:cxn>
            </a:cxnLst>
            <a:rect l="l" t="t" r="r" b="b"/>
            <a:pathLst>
              <a:path w="1873250" h="6350">
                <a:moveTo>
                  <a:pt x="1873250" y="0"/>
                </a:moveTo>
                <a:lnTo>
                  <a:pt x="0" y="0"/>
                </a:lnTo>
              </a:path>
            </a:pathLst>
          </a:custGeom>
          <a:noFill/>
          <a:ln w="6350" cap="flat">
            <a:solidFill>
              <a:srgbClr val="E5E5E5"/>
            </a:solidFill>
            <a:prstDash val="solid"/>
            <a:miter/>
          </a:ln>
        </p:spPr>
        <p:txBody>
          <a:bodyPr rtlCol="0" anchor="ctr"/>
          <a:lstStyle/>
          <a:p>
            <a:endParaRPr lang="en-US"/>
          </a:p>
        </p:txBody>
      </p:sp>
      <p:sp>
        <p:nvSpPr>
          <p:cNvPr id="55" name="文本框 54">
            <a:extLst>
              <a:ext uri="{FF2B5EF4-FFF2-40B4-BE49-F238E27FC236}">
                <a16:creationId xmlns:a16="http://schemas.microsoft.com/office/drawing/2014/main" id="{BD63834B-FF32-45F7-D3EB-49A51F7F5F5B}"/>
              </a:ext>
            </a:extLst>
          </p:cNvPr>
          <p:cNvSpPr txBox="1"/>
          <p:nvPr/>
        </p:nvSpPr>
        <p:spPr>
          <a:xfrm>
            <a:off x="518681" y="726495"/>
            <a:ext cx="3775393"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覆盖用户的全生命周期</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56" name="文本框 55">
            <a:extLst>
              <a:ext uri="{FF2B5EF4-FFF2-40B4-BE49-F238E27FC236}">
                <a16:creationId xmlns:a16="http://schemas.microsoft.com/office/drawing/2014/main" id="{A055787C-0408-74BB-454D-40EDA29734C4}"/>
              </a:ext>
            </a:extLst>
          </p:cNvPr>
          <p:cNvSpPr txBox="1"/>
          <p:nvPr/>
        </p:nvSpPr>
        <p:spPr>
          <a:xfrm>
            <a:off x="518681" y="1186014"/>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Cover The Whole Life Cycle Of Users</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5396492A-31DF-28E2-B13F-564F3F0FC047}"/>
              </a:ext>
            </a:extLst>
          </p:cNvPr>
          <p:cNvSpPr txBox="1"/>
          <p:nvPr/>
        </p:nvSpPr>
        <p:spPr>
          <a:xfrm>
            <a:off x="3364381" y="-232440"/>
            <a:ext cx="9022022" cy="2246769"/>
          </a:xfrm>
          <a:prstGeom prst="rect">
            <a:avLst/>
          </a:prstGeom>
          <a:noFill/>
        </p:spPr>
        <p:txBody>
          <a:bodyPr wrap="none" rtlCol="0">
            <a:spAutoFit/>
          </a:bodyPr>
          <a:lstStyle/>
          <a:p>
            <a:r>
              <a:rPr lang="en-US" sz="14000" dirty="0">
                <a:ln>
                  <a:gradFill>
                    <a:gsLst>
                      <a:gs pos="0">
                        <a:srgbClr val="EFF2F9">
                          <a:lumMod val="99000"/>
                          <a:alpha val="0"/>
                        </a:srgbClr>
                      </a:gs>
                      <a:gs pos="95000">
                        <a:srgbClr val="D0E0FE"/>
                      </a:gs>
                    </a:gsLst>
                    <a:lin ang="0" scaled="0"/>
                  </a:gradFill>
                </a:ln>
                <a:gradFill>
                  <a:gsLst>
                    <a:gs pos="0">
                      <a:schemeClr val="bg1">
                        <a:alpha val="0"/>
                      </a:schemeClr>
                    </a:gs>
                    <a:gs pos="100000">
                      <a:srgbClr val="FAFCFE"/>
                    </a:gs>
                  </a:gsLst>
                  <a:lin ang="0" scaled="0"/>
                </a:gra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Prototype</a:t>
            </a:r>
          </a:p>
        </p:txBody>
      </p:sp>
      <p:sp>
        <p:nvSpPr>
          <p:cNvPr id="58" name="文本框 57">
            <a:extLst>
              <a:ext uri="{FF2B5EF4-FFF2-40B4-BE49-F238E27FC236}">
                <a16:creationId xmlns:a16="http://schemas.microsoft.com/office/drawing/2014/main" id="{F59EE89A-9AD7-8D4E-D1D7-5C22F917CADE}"/>
              </a:ext>
            </a:extLst>
          </p:cNvPr>
          <p:cNvSpPr txBox="1"/>
          <p:nvPr/>
        </p:nvSpPr>
        <p:spPr>
          <a:xfrm>
            <a:off x="1135760" y="2062493"/>
            <a:ext cx="595035" cy="338554"/>
          </a:xfrm>
          <a:prstGeom prst="rect">
            <a:avLst/>
          </a:prstGeom>
          <a:noFill/>
        </p:spPr>
        <p:txBody>
          <a:bodyPr wrap="none" rtlCol="0">
            <a:spAutoFit/>
          </a:bodyPr>
          <a:lstStyle/>
          <a:p>
            <a:r>
              <a:rPr lang="zh-CN" alt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决策</a:t>
            </a:r>
            <a:endParaRPr 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9" name="文本框 58">
            <a:extLst>
              <a:ext uri="{FF2B5EF4-FFF2-40B4-BE49-F238E27FC236}">
                <a16:creationId xmlns:a16="http://schemas.microsoft.com/office/drawing/2014/main" id="{A66649BD-05EE-A584-540C-C7031E00F717}"/>
              </a:ext>
            </a:extLst>
          </p:cNvPr>
          <p:cNvSpPr txBox="1"/>
          <p:nvPr/>
        </p:nvSpPr>
        <p:spPr>
          <a:xfrm>
            <a:off x="1142999" y="2374999"/>
            <a:ext cx="2372145" cy="898772"/>
          </a:xfrm>
          <a:prstGeom prst="rect">
            <a:avLst/>
          </a:prstGeom>
          <a:noFill/>
        </p:spPr>
        <p:txBody>
          <a:bodyPr wrap="square" rtlCol="0">
            <a:spAutoFit/>
          </a:bodyPr>
          <a:lstStyle/>
          <a:p>
            <a:pP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我们如何让用户使用服务？如何向他们传递我们的服务价值和优点</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1C3B6DFC-BCC4-DD44-C462-5859181558F3}"/>
              </a:ext>
            </a:extLst>
          </p:cNvPr>
          <p:cNvSpPr txBox="1"/>
          <p:nvPr/>
        </p:nvSpPr>
        <p:spPr>
          <a:xfrm>
            <a:off x="1135760" y="4280605"/>
            <a:ext cx="595035" cy="338554"/>
          </a:xfrm>
          <a:prstGeom prst="rect">
            <a:avLst/>
          </a:prstGeom>
          <a:noFill/>
        </p:spPr>
        <p:txBody>
          <a:bodyPr wrap="none" rtlCol="0">
            <a:spAutoFit/>
          </a:bodyPr>
          <a:lstStyle/>
          <a:p>
            <a:r>
              <a:rPr lang="zh-CN" alt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发现</a:t>
            </a:r>
            <a:endParaRPr 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1" name="文本框 60">
            <a:extLst>
              <a:ext uri="{FF2B5EF4-FFF2-40B4-BE49-F238E27FC236}">
                <a16:creationId xmlns:a16="http://schemas.microsoft.com/office/drawing/2014/main" id="{8B726DFC-5FEE-40DA-7CA1-2B33DC3CF268}"/>
              </a:ext>
            </a:extLst>
          </p:cNvPr>
          <p:cNvSpPr txBox="1"/>
          <p:nvPr/>
        </p:nvSpPr>
        <p:spPr>
          <a:xfrm>
            <a:off x="1142999" y="4593111"/>
            <a:ext cx="2372145" cy="621773"/>
          </a:xfrm>
          <a:prstGeom prst="rect">
            <a:avLst/>
          </a:prstGeom>
          <a:noFill/>
        </p:spPr>
        <p:txBody>
          <a:bodyPr wrap="square" rtlCol="0">
            <a:spAutoFit/>
          </a:bodyPr>
          <a:lstStyle/>
          <a:p>
            <a:pP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我们如何让用户注意到我们的产品或服务？</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370F9421-A82B-237F-9144-34BF5C9B7A1D}"/>
              </a:ext>
            </a:extLst>
          </p:cNvPr>
          <p:cNvSpPr txBox="1"/>
          <p:nvPr/>
        </p:nvSpPr>
        <p:spPr>
          <a:xfrm>
            <a:off x="8429425" y="2158393"/>
            <a:ext cx="595035" cy="338554"/>
          </a:xfrm>
          <a:prstGeom prst="rect">
            <a:avLst/>
          </a:prstGeom>
          <a:noFill/>
        </p:spPr>
        <p:txBody>
          <a:bodyPr wrap="none" rtlCol="0">
            <a:spAutoFit/>
          </a:bodyPr>
          <a:lstStyle/>
          <a:p>
            <a:r>
              <a:rPr lang="zh-CN" alt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使用</a:t>
            </a:r>
            <a:endParaRPr 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28758C8B-8E73-CE73-4EDE-E059489979A2}"/>
              </a:ext>
            </a:extLst>
          </p:cNvPr>
          <p:cNvSpPr txBox="1"/>
          <p:nvPr/>
        </p:nvSpPr>
        <p:spPr>
          <a:xfrm>
            <a:off x="8436664" y="2470899"/>
            <a:ext cx="3027203" cy="344774"/>
          </a:xfrm>
          <a:prstGeom prst="rect">
            <a:avLst/>
          </a:prstGeom>
          <a:noFill/>
        </p:spPr>
        <p:txBody>
          <a:bodyPr wrap="square" rtlCol="0">
            <a:spAutoFit/>
          </a:bodyPr>
          <a:lstStyle/>
          <a:p>
            <a:pP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我们如何让用户使用更便捷、体验更顺畅</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1F75FD52-53AC-617C-F958-2F76E447F36A}"/>
              </a:ext>
            </a:extLst>
          </p:cNvPr>
          <p:cNvSpPr txBox="1"/>
          <p:nvPr/>
        </p:nvSpPr>
        <p:spPr>
          <a:xfrm>
            <a:off x="8429425" y="5237657"/>
            <a:ext cx="595035" cy="338554"/>
          </a:xfrm>
          <a:prstGeom prst="rect">
            <a:avLst/>
          </a:prstGeom>
          <a:noFill/>
        </p:spPr>
        <p:txBody>
          <a:bodyPr wrap="none" rtlCol="0">
            <a:spAutoFit/>
          </a:bodyPr>
          <a:lstStyle/>
          <a:p>
            <a:r>
              <a:rPr lang="zh-CN" alt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留存</a:t>
            </a:r>
            <a:endParaRPr lang="en-US" sz="1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5" name="文本框 64">
            <a:extLst>
              <a:ext uri="{FF2B5EF4-FFF2-40B4-BE49-F238E27FC236}">
                <a16:creationId xmlns:a16="http://schemas.microsoft.com/office/drawing/2014/main" id="{7F597C24-3D8E-7775-1131-56E22BBF9B49}"/>
              </a:ext>
            </a:extLst>
          </p:cNvPr>
          <p:cNvSpPr txBox="1"/>
          <p:nvPr/>
        </p:nvSpPr>
        <p:spPr>
          <a:xfrm>
            <a:off x="8436664" y="5550163"/>
            <a:ext cx="3106225" cy="344774"/>
          </a:xfrm>
          <a:prstGeom prst="rect">
            <a:avLst/>
          </a:prstGeom>
          <a:noFill/>
        </p:spPr>
        <p:txBody>
          <a:bodyPr wrap="square" rtlCol="0">
            <a:spAutoFit/>
          </a:bodyPr>
          <a:lstStyle/>
          <a:p>
            <a:pP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我们如何让用户使用更便捷、体验更顺畅</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B7FEB3FE-8554-8AC6-BA8D-7C6E02BC21E5}"/>
              </a:ext>
            </a:extLst>
          </p:cNvPr>
          <p:cNvSpPr txBox="1"/>
          <p:nvPr/>
        </p:nvSpPr>
        <p:spPr>
          <a:xfrm>
            <a:off x="5000840" y="1705361"/>
            <a:ext cx="1333070" cy="215444"/>
          </a:xfrm>
          <a:prstGeom prst="rect">
            <a:avLst/>
          </a:prstGeom>
          <a:noFill/>
        </p:spPr>
        <p:txBody>
          <a:bodyPr wrap="square" rtlCol="0">
            <a:spAutoFit/>
          </a:bodyPr>
          <a:lstStyle/>
          <a:p>
            <a:pPr algn="ctr"/>
            <a:r>
              <a:rPr lang="en-US" altLang="zh-CN" sz="800" dirty="0">
                <a:latin typeface="OPPOSans M" panose="00020600040101010101" pitchFamily="18" charset="-122"/>
                <a:ea typeface="OPPOSans M" panose="00020600040101010101" pitchFamily="18" charset="-122"/>
                <a:cs typeface="OPPOSans M" panose="00020600040101010101" pitchFamily="18" charset="-122"/>
              </a:rPr>
              <a:t>2.</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提供吸引并转化</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D4E0029F-AF0F-5266-62BB-81245F51DE6A}"/>
              </a:ext>
            </a:extLst>
          </p:cNvPr>
          <p:cNvSpPr txBox="1"/>
          <p:nvPr/>
        </p:nvSpPr>
        <p:spPr>
          <a:xfrm rot="16200000">
            <a:off x="3054337" y="3658043"/>
            <a:ext cx="1333070" cy="215444"/>
          </a:xfrm>
          <a:prstGeom prst="rect">
            <a:avLst/>
          </a:prstGeom>
          <a:noFill/>
        </p:spPr>
        <p:txBody>
          <a:bodyPr wrap="square" rtlCol="0">
            <a:spAutoFit/>
          </a:bodyPr>
          <a:lstStyle/>
          <a:p>
            <a:pPr algn="ctr"/>
            <a:r>
              <a:rPr lang="en-US" altLang="zh-CN" sz="800" dirty="0">
                <a:latin typeface="OPPOSans M" panose="00020600040101010101" pitchFamily="18" charset="-122"/>
                <a:ea typeface="OPPOSans M" panose="00020600040101010101" pitchFamily="18" charset="-122"/>
                <a:cs typeface="OPPOSans M" panose="00020600040101010101" pitchFamily="18" charset="-122"/>
              </a:rPr>
              <a:t>1.</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触达用户</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09C3866F-FCE8-960E-1C76-F8E7D24FAF65}"/>
              </a:ext>
            </a:extLst>
          </p:cNvPr>
          <p:cNvSpPr txBox="1"/>
          <p:nvPr/>
        </p:nvSpPr>
        <p:spPr>
          <a:xfrm>
            <a:off x="5000840" y="5618034"/>
            <a:ext cx="1333070" cy="215444"/>
          </a:xfrm>
          <a:prstGeom prst="rect">
            <a:avLst/>
          </a:prstGeom>
          <a:noFill/>
        </p:spPr>
        <p:txBody>
          <a:bodyPr wrap="square" rtlCol="0">
            <a:spAutoFit/>
          </a:bodyPr>
          <a:lstStyle/>
          <a:p>
            <a:pPr algn="ctr"/>
            <a:r>
              <a:rPr lang="en-US" altLang="zh-CN" sz="800" dirty="0">
                <a:latin typeface="OPPOSans M" panose="00020600040101010101" pitchFamily="18" charset="-122"/>
                <a:ea typeface="OPPOSans M" panose="00020600040101010101" pitchFamily="18" charset="-122"/>
                <a:cs typeface="OPPOSans M" panose="00020600040101010101" pitchFamily="18" charset="-122"/>
              </a:rPr>
              <a:t>4.</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奖励忠诚用户</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2B83DB87-1316-983E-1169-291EF8EE6B19}"/>
              </a:ext>
            </a:extLst>
          </p:cNvPr>
          <p:cNvSpPr txBox="1"/>
          <p:nvPr/>
        </p:nvSpPr>
        <p:spPr>
          <a:xfrm rot="5400000">
            <a:off x="6976277" y="3658043"/>
            <a:ext cx="1333070" cy="215444"/>
          </a:xfrm>
          <a:prstGeom prst="rect">
            <a:avLst/>
          </a:prstGeom>
          <a:noFill/>
        </p:spPr>
        <p:txBody>
          <a:bodyPr wrap="square" rtlCol="0">
            <a:spAutoFit/>
          </a:bodyPr>
          <a:lstStyle/>
          <a:p>
            <a:pPr algn="ctr"/>
            <a:r>
              <a:rPr lang="en-US" altLang="zh-CN" sz="800" dirty="0">
                <a:latin typeface="OPPOSans M" panose="00020600040101010101" pitchFamily="18" charset="-122"/>
                <a:ea typeface="OPPOSans M" panose="00020600040101010101" pitchFamily="18" charset="-122"/>
                <a:cs typeface="OPPOSans M" panose="00020600040101010101" pitchFamily="18" charset="-122"/>
              </a:rPr>
              <a:t>3.</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可用的好服务</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29A0DA12-A55B-AD2D-8B28-EF723F330D51}"/>
              </a:ext>
            </a:extLst>
          </p:cNvPr>
          <p:cNvSpPr txBox="1"/>
          <p:nvPr/>
        </p:nvSpPr>
        <p:spPr>
          <a:xfrm>
            <a:off x="5000840" y="5170135"/>
            <a:ext cx="1333070" cy="215444"/>
          </a:xfrm>
          <a:prstGeom prst="rect">
            <a:avLst/>
          </a:prstGeom>
          <a:noFill/>
        </p:spPr>
        <p:txBody>
          <a:bodyPr wrap="square" rtlCol="0">
            <a:spAutoFit/>
          </a:bodyPr>
          <a:lstStyle/>
          <a:p>
            <a:pPr algn="ct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使用后</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76698C14-E923-97FA-80A9-0F669864A8F7}"/>
              </a:ext>
            </a:extLst>
          </p:cNvPr>
          <p:cNvSpPr txBox="1"/>
          <p:nvPr/>
        </p:nvSpPr>
        <p:spPr>
          <a:xfrm rot="18900000">
            <a:off x="4014322" y="2557996"/>
            <a:ext cx="1333070" cy="215444"/>
          </a:xfrm>
          <a:prstGeom prst="rect">
            <a:avLst/>
          </a:prstGeom>
          <a:noFill/>
        </p:spPr>
        <p:txBody>
          <a:bodyPr wrap="square" rtlCol="0">
            <a:spAutoFit/>
          </a:bodyPr>
          <a:lstStyle/>
          <a:p>
            <a:pPr algn="ct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使用前</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76CDB240-BEAB-7D73-9FBB-0FA2EDA9BAB8}"/>
              </a:ext>
            </a:extLst>
          </p:cNvPr>
          <p:cNvSpPr txBox="1"/>
          <p:nvPr/>
        </p:nvSpPr>
        <p:spPr>
          <a:xfrm rot="5400000">
            <a:off x="6458165" y="3613593"/>
            <a:ext cx="1333070" cy="215444"/>
          </a:xfrm>
          <a:prstGeom prst="rect">
            <a:avLst/>
          </a:prstGeom>
          <a:noFill/>
        </p:spPr>
        <p:txBody>
          <a:bodyPr wrap="square" rtlCol="0">
            <a:spAutoFit/>
          </a:bodyPr>
          <a:lstStyle/>
          <a:p>
            <a:pPr algn="ct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使用中</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84D2AEE5-6BD5-6597-D578-F6B0A3AECA64}"/>
              </a:ext>
            </a:extLst>
          </p:cNvPr>
          <p:cNvSpPr txBox="1"/>
          <p:nvPr/>
        </p:nvSpPr>
        <p:spPr>
          <a:xfrm>
            <a:off x="5346700" y="4629834"/>
            <a:ext cx="641350" cy="215444"/>
          </a:xfrm>
          <a:prstGeom prst="rect">
            <a:avLst/>
          </a:prstGeom>
          <a:noFill/>
        </p:spPr>
        <p:txBody>
          <a:bodyPr wrap="square" rtlCol="0">
            <a:spAutoFit/>
          </a:bodyPr>
          <a:lstStyle/>
          <a:p>
            <a:pPr algn="ct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重复使用</a:t>
            </a:r>
            <a:endParaRPr 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5CE7C0D6-99AA-97D7-363B-9D9A2BFBCADB}"/>
              </a:ext>
            </a:extLst>
          </p:cNvPr>
          <p:cNvSpPr txBox="1"/>
          <p:nvPr/>
        </p:nvSpPr>
        <p:spPr>
          <a:xfrm>
            <a:off x="5000840" y="2665718"/>
            <a:ext cx="1333070" cy="215444"/>
          </a:xfrm>
          <a:prstGeom prst="rect">
            <a:avLst/>
          </a:prstGeom>
          <a:noFill/>
        </p:spPr>
        <p:txBody>
          <a:bodyPr wrap="square" rtlCol="0">
            <a:spAutoFit/>
          </a:bodyPr>
          <a:lstStyle/>
          <a:p>
            <a:pPr algn="ct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考虑用</a:t>
            </a:r>
            <a:endParaRPr 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E71514ED-06EB-BECB-C001-80A007F6D3EB}"/>
              </a:ext>
            </a:extLst>
          </p:cNvPr>
          <p:cNvSpPr txBox="1"/>
          <p:nvPr/>
        </p:nvSpPr>
        <p:spPr>
          <a:xfrm rot="5400000">
            <a:off x="5966496" y="3658043"/>
            <a:ext cx="1333070" cy="215444"/>
          </a:xfrm>
          <a:prstGeom prst="rect">
            <a:avLst/>
          </a:prstGeom>
          <a:noFill/>
        </p:spPr>
        <p:txBody>
          <a:bodyPr wrap="square" rtlCol="0">
            <a:spAutoFit/>
          </a:bodyPr>
          <a:lstStyle/>
          <a:p>
            <a:pPr algn="ct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使用服务</a:t>
            </a:r>
            <a:endParaRPr 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文本框 77">
            <a:extLst>
              <a:ext uri="{FF2B5EF4-FFF2-40B4-BE49-F238E27FC236}">
                <a16:creationId xmlns:a16="http://schemas.microsoft.com/office/drawing/2014/main" id="{B84CD6F7-7E26-8B91-322B-D5C7F06303BB}"/>
              </a:ext>
            </a:extLst>
          </p:cNvPr>
          <p:cNvSpPr txBox="1"/>
          <p:nvPr/>
        </p:nvSpPr>
        <p:spPr>
          <a:xfrm rot="16200000">
            <a:off x="4028140" y="3637862"/>
            <a:ext cx="1333070" cy="215444"/>
          </a:xfrm>
          <a:prstGeom prst="rect">
            <a:avLst/>
          </a:prstGeom>
          <a:noFill/>
        </p:spPr>
        <p:txBody>
          <a:bodyPr wrap="square" rtlCol="0">
            <a:spAutoFit/>
          </a:bodyPr>
          <a:lstStyle/>
          <a:p>
            <a:pPr algn="ct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感兴趣</a:t>
            </a:r>
            <a:endParaRPr 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21198FA5-366E-FC2A-6ECD-B309B0A13211}"/>
              </a:ext>
            </a:extLst>
          </p:cNvPr>
          <p:cNvSpPr txBox="1"/>
          <p:nvPr/>
        </p:nvSpPr>
        <p:spPr>
          <a:xfrm>
            <a:off x="4600575" y="4503892"/>
            <a:ext cx="641350" cy="215444"/>
          </a:xfrm>
          <a:prstGeom prst="rect">
            <a:avLst/>
          </a:prstGeom>
          <a:noFill/>
        </p:spPr>
        <p:txBody>
          <a:bodyPr wrap="square" rtlCol="0">
            <a:spAutoFit/>
          </a:bodyPr>
          <a:lstStyle/>
          <a:p>
            <a:pPr algn="ct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a:t>
            </a:r>
            <a:endParaRPr 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文本框 79">
            <a:extLst>
              <a:ext uri="{FF2B5EF4-FFF2-40B4-BE49-F238E27FC236}">
                <a16:creationId xmlns:a16="http://schemas.microsoft.com/office/drawing/2014/main" id="{AD9133F1-9989-F2F4-0DE2-8629B4669455}"/>
              </a:ext>
            </a:extLst>
          </p:cNvPr>
          <p:cNvSpPr txBox="1"/>
          <p:nvPr/>
        </p:nvSpPr>
        <p:spPr>
          <a:xfrm>
            <a:off x="3876675" y="5147359"/>
            <a:ext cx="641350" cy="215444"/>
          </a:xfrm>
          <a:prstGeom prst="rect">
            <a:avLst/>
          </a:prstGeom>
          <a:noFill/>
        </p:spPr>
        <p:txBody>
          <a:bodyPr wrap="square" rtlCol="0">
            <a:spAutoFit/>
          </a:bodyPr>
          <a:lstStyle/>
          <a:p>
            <a:pPr algn="ctr"/>
            <a:r>
              <a:rPr lang="zh-CN" altLang="en-US" sz="800" dirty="0">
                <a:latin typeface="OPPOSans M" panose="00020600040101010101" pitchFamily="18" charset="-122"/>
                <a:ea typeface="OPPOSans M" panose="00020600040101010101" pitchFamily="18" charset="-122"/>
                <a:cs typeface="OPPOSans M" panose="00020600040101010101" pitchFamily="18" charset="-122"/>
              </a:rPr>
              <a:t>服务</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文本框 80">
            <a:extLst>
              <a:ext uri="{FF2B5EF4-FFF2-40B4-BE49-F238E27FC236}">
                <a16:creationId xmlns:a16="http://schemas.microsoft.com/office/drawing/2014/main" id="{C83D568F-7A7F-53F7-53FB-5E306AE2E3E1}"/>
              </a:ext>
            </a:extLst>
          </p:cNvPr>
          <p:cNvSpPr txBox="1"/>
          <p:nvPr/>
        </p:nvSpPr>
        <p:spPr>
          <a:xfrm>
            <a:off x="826505" y="2134800"/>
            <a:ext cx="285652" cy="276999"/>
          </a:xfrm>
          <a:prstGeom prst="rect">
            <a:avLst/>
          </a:prstGeom>
          <a:noFill/>
        </p:spPr>
        <p:txBody>
          <a:bodyPr wrap="square" rtlCol="0">
            <a:spAutoFit/>
          </a:bodyPr>
          <a:lstStyle/>
          <a:p>
            <a:pPr algn="dist"/>
            <a:r>
              <a:rPr lang="en-US" altLang="zh-CN" sz="1200" spc="80" dirty="0">
                <a:latin typeface="Montserrat ExtraBold" panose="00000900000000000000" pitchFamily="2" charset="0"/>
                <a:ea typeface="OPPOSans R" panose="00020600040101010101" pitchFamily="18" charset="-122"/>
                <a:cs typeface="OPPOSans R" panose="00020600040101010101" pitchFamily="18" charset="-122"/>
              </a:rPr>
              <a:t>1</a:t>
            </a:r>
            <a:endParaRPr lang="en-US" sz="1200" spc="80" dirty="0">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643C8A18-080F-F9D9-C4A8-44AE287B768A}"/>
              </a:ext>
            </a:extLst>
          </p:cNvPr>
          <p:cNvSpPr txBox="1"/>
          <p:nvPr/>
        </p:nvSpPr>
        <p:spPr>
          <a:xfrm>
            <a:off x="826505" y="4284740"/>
            <a:ext cx="285652" cy="276999"/>
          </a:xfrm>
          <a:prstGeom prst="rect">
            <a:avLst/>
          </a:prstGeom>
          <a:noFill/>
        </p:spPr>
        <p:txBody>
          <a:bodyPr wrap="square" rtlCol="0">
            <a:spAutoFit/>
          </a:bodyPr>
          <a:lstStyle/>
          <a:p>
            <a:pPr algn="dist"/>
            <a:r>
              <a:rPr lang="en-US" altLang="zh-CN" sz="1200" spc="80" dirty="0">
                <a:latin typeface="Montserrat ExtraBold" panose="00000900000000000000" pitchFamily="2" charset="0"/>
                <a:ea typeface="OPPOSans R" panose="00020600040101010101" pitchFamily="18" charset="-122"/>
                <a:cs typeface="OPPOSans R" panose="00020600040101010101" pitchFamily="18" charset="-122"/>
              </a:rPr>
              <a:t>3</a:t>
            </a:r>
            <a:endParaRPr lang="en-US" sz="1200" spc="80" dirty="0">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83" name="文本框 82">
            <a:extLst>
              <a:ext uri="{FF2B5EF4-FFF2-40B4-BE49-F238E27FC236}">
                <a16:creationId xmlns:a16="http://schemas.microsoft.com/office/drawing/2014/main" id="{988B9855-65D2-BC43-DC71-9CD41E4E826C}"/>
              </a:ext>
            </a:extLst>
          </p:cNvPr>
          <p:cNvSpPr txBox="1"/>
          <p:nvPr/>
        </p:nvSpPr>
        <p:spPr>
          <a:xfrm>
            <a:off x="8123251" y="2192220"/>
            <a:ext cx="285652" cy="276999"/>
          </a:xfrm>
          <a:prstGeom prst="rect">
            <a:avLst/>
          </a:prstGeom>
          <a:noFill/>
        </p:spPr>
        <p:txBody>
          <a:bodyPr wrap="square" rtlCol="0">
            <a:spAutoFit/>
          </a:bodyPr>
          <a:lstStyle/>
          <a:p>
            <a:pPr algn="dist"/>
            <a:r>
              <a:rPr lang="en-US" altLang="zh-CN" sz="1200" spc="80" dirty="0">
                <a:latin typeface="Montserrat ExtraBold" panose="00000900000000000000" pitchFamily="2" charset="0"/>
                <a:ea typeface="OPPOSans R" panose="00020600040101010101" pitchFamily="18" charset="-122"/>
                <a:cs typeface="OPPOSans R" panose="00020600040101010101" pitchFamily="18" charset="-122"/>
              </a:rPr>
              <a:t>2</a:t>
            </a:r>
            <a:endParaRPr lang="en-US" sz="1200" spc="80" dirty="0">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ACD15FC3-DA9B-416A-558E-9E316DB21CD8}"/>
              </a:ext>
            </a:extLst>
          </p:cNvPr>
          <p:cNvSpPr txBox="1"/>
          <p:nvPr/>
        </p:nvSpPr>
        <p:spPr>
          <a:xfrm>
            <a:off x="8094661" y="5273164"/>
            <a:ext cx="285652" cy="276999"/>
          </a:xfrm>
          <a:prstGeom prst="rect">
            <a:avLst/>
          </a:prstGeom>
          <a:noFill/>
        </p:spPr>
        <p:txBody>
          <a:bodyPr wrap="square" rtlCol="0">
            <a:spAutoFit/>
          </a:bodyPr>
          <a:lstStyle/>
          <a:p>
            <a:pPr algn="dist"/>
            <a:r>
              <a:rPr lang="en-US" altLang="zh-CN" sz="1200" spc="80" dirty="0">
                <a:latin typeface="Montserrat ExtraBold" panose="00000900000000000000" pitchFamily="2" charset="0"/>
                <a:ea typeface="OPPOSans R" panose="00020600040101010101" pitchFamily="18" charset="-122"/>
                <a:cs typeface="OPPOSans R" panose="00020600040101010101" pitchFamily="18" charset="-122"/>
              </a:rPr>
              <a:t>4</a:t>
            </a:r>
            <a:endParaRPr lang="en-US" sz="1200" spc="80" dirty="0">
              <a:latin typeface="Montserrat ExtraBold" panose="00000900000000000000" pitchFamily="2" charset="0"/>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26079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5EE28E74-F5D4-F482-6EEA-807AAADC3EDC}"/>
              </a:ext>
            </a:extLst>
          </p:cNvPr>
          <p:cNvSpPr/>
          <p:nvPr/>
        </p:nvSpPr>
        <p:spPr>
          <a:xfrm>
            <a:off x="2997200" y="6175375"/>
            <a:ext cx="1371600" cy="6350"/>
          </a:xfrm>
          <a:custGeom>
            <a:avLst/>
            <a:gdLst>
              <a:gd name="connsiteX0" fmla="*/ 0 w 1371600"/>
              <a:gd name="connsiteY0" fmla="*/ 0 h 6350"/>
              <a:gd name="connsiteX1" fmla="*/ 1371600 w 1371600"/>
              <a:gd name="connsiteY1" fmla="*/ 0 h 6350"/>
            </a:gdLst>
            <a:ahLst/>
            <a:cxnLst>
              <a:cxn ang="0">
                <a:pos x="connsiteX0" y="connsiteY0"/>
              </a:cxn>
              <a:cxn ang="0">
                <a:pos x="connsiteX1" y="connsiteY1"/>
              </a:cxn>
            </a:cxnLst>
            <a:rect l="l" t="t" r="r" b="b"/>
            <a:pathLst>
              <a:path w="1371600" h="6350">
                <a:moveTo>
                  <a:pt x="0" y="0"/>
                </a:moveTo>
                <a:lnTo>
                  <a:pt x="1371600" y="0"/>
                </a:lnTo>
              </a:path>
            </a:pathLst>
          </a:custGeom>
          <a:noFill/>
          <a:ln w="6350" cap="flat">
            <a:solidFill>
              <a:srgbClr val="E75C63"/>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D5F10FD7-43D7-1F82-1B61-155FDCBC8B9A}"/>
              </a:ext>
            </a:extLst>
          </p:cNvPr>
          <p:cNvSpPr/>
          <p:nvPr/>
        </p:nvSpPr>
        <p:spPr>
          <a:xfrm>
            <a:off x="1244600" y="1511300"/>
            <a:ext cx="539750" cy="101600"/>
          </a:xfrm>
          <a:custGeom>
            <a:avLst/>
            <a:gdLst>
              <a:gd name="connsiteX0" fmla="*/ 0 w 539750"/>
              <a:gd name="connsiteY0" fmla="*/ 0 h 101600"/>
              <a:gd name="connsiteX1" fmla="*/ 539750 w 539750"/>
              <a:gd name="connsiteY1" fmla="*/ 0 h 101600"/>
              <a:gd name="connsiteX2" fmla="*/ 539750 w 539750"/>
              <a:gd name="connsiteY2" fmla="*/ 101600 h 101600"/>
              <a:gd name="connsiteX3" fmla="*/ 0 w 539750"/>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539750" h="101600">
                <a:moveTo>
                  <a:pt x="0" y="0"/>
                </a:moveTo>
                <a:lnTo>
                  <a:pt x="539750" y="0"/>
                </a:lnTo>
                <a:lnTo>
                  <a:pt x="539750" y="101600"/>
                </a:lnTo>
                <a:lnTo>
                  <a:pt x="0" y="101600"/>
                </a:lnTo>
                <a:close/>
              </a:path>
            </a:pathLst>
          </a:custGeom>
          <a:solidFill>
            <a:srgbClr val="055CF9"/>
          </a:soli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AA89E73A-C62E-4B25-2DBA-0C4FFA447C89}"/>
              </a:ext>
            </a:extLst>
          </p:cNvPr>
          <p:cNvSpPr/>
          <p:nvPr/>
        </p:nvSpPr>
        <p:spPr>
          <a:xfrm>
            <a:off x="1778000" y="1511300"/>
            <a:ext cx="101600" cy="101600"/>
          </a:xfrm>
          <a:custGeom>
            <a:avLst/>
            <a:gdLst>
              <a:gd name="connsiteX0" fmla="*/ 0 w 101600"/>
              <a:gd name="connsiteY0" fmla="*/ 0 h 101600"/>
              <a:gd name="connsiteX1" fmla="*/ 101600 w 101600"/>
              <a:gd name="connsiteY1" fmla="*/ 0 h 101600"/>
              <a:gd name="connsiteX2" fmla="*/ 101600 w 101600"/>
              <a:gd name="connsiteY2" fmla="*/ 101600 h 101600"/>
              <a:gd name="connsiteX3" fmla="*/ 0 w 101600"/>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101600" h="101600">
                <a:moveTo>
                  <a:pt x="0" y="0"/>
                </a:moveTo>
                <a:lnTo>
                  <a:pt x="101600" y="0"/>
                </a:lnTo>
                <a:lnTo>
                  <a:pt x="101600" y="101600"/>
                </a:lnTo>
                <a:lnTo>
                  <a:pt x="0" y="101600"/>
                </a:lnTo>
                <a:close/>
              </a:path>
            </a:pathLst>
          </a:custGeom>
          <a:solidFill>
            <a:srgbClr val="E75C63"/>
          </a:soli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BB713177-83EF-827D-4D54-3BD1A6673C29}"/>
              </a:ext>
            </a:extLst>
          </p:cNvPr>
          <p:cNvSpPr/>
          <p:nvPr/>
        </p:nvSpPr>
        <p:spPr>
          <a:xfrm>
            <a:off x="4362450" y="6153150"/>
            <a:ext cx="44450" cy="44450"/>
          </a:xfrm>
          <a:custGeom>
            <a:avLst/>
            <a:gdLst>
              <a:gd name="connsiteX0" fmla="*/ 44450 w 44450"/>
              <a:gd name="connsiteY0" fmla="*/ 22225 h 44450"/>
              <a:gd name="connsiteX1" fmla="*/ 22225 w 44450"/>
              <a:gd name="connsiteY1" fmla="*/ 44450 h 44450"/>
              <a:gd name="connsiteX2" fmla="*/ 0 w 44450"/>
              <a:gd name="connsiteY2" fmla="*/ 22225 h 44450"/>
              <a:gd name="connsiteX3" fmla="*/ 22225 w 44450"/>
              <a:gd name="connsiteY3" fmla="*/ 0 h 44450"/>
              <a:gd name="connsiteX4" fmla="*/ 44450 w 44450"/>
              <a:gd name="connsiteY4" fmla="*/ 22225 h 4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 h="44450">
                <a:moveTo>
                  <a:pt x="44450" y="22225"/>
                </a:moveTo>
                <a:cubicBezTo>
                  <a:pt x="44450" y="34499"/>
                  <a:pt x="34499" y="44450"/>
                  <a:pt x="22225" y="44450"/>
                </a:cubicBezTo>
                <a:cubicBezTo>
                  <a:pt x="9951" y="44450"/>
                  <a:pt x="0" y="34499"/>
                  <a:pt x="0" y="22225"/>
                </a:cubicBezTo>
                <a:cubicBezTo>
                  <a:pt x="0" y="9951"/>
                  <a:pt x="9951" y="0"/>
                  <a:pt x="22225" y="0"/>
                </a:cubicBezTo>
                <a:cubicBezTo>
                  <a:pt x="34499" y="0"/>
                  <a:pt x="44450" y="9951"/>
                  <a:pt x="44450" y="22225"/>
                </a:cubicBezTo>
                <a:close/>
              </a:path>
            </a:pathLst>
          </a:custGeom>
          <a:solidFill>
            <a:srgbClr val="E75C63"/>
          </a:solidFill>
          <a:ln w="6350" cap="flat">
            <a:no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001C31DF-8CC5-4F04-A45E-8E0E3B9AA388}"/>
              </a:ext>
            </a:extLst>
          </p:cNvPr>
          <p:cNvSpPr/>
          <p:nvPr/>
        </p:nvSpPr>
        <p:spPr>
          <a:xfrm>
            <a:off x="8756650" y="1504950"/>
            <a:ext cx="2717800" cy="1263650"/>
          </a:xfrm>
          <a:prstGeom prst="roundRect">
            <a:avLst>
              <a:gd name="adj" fmla="val 7494"/>
            </a:avLst>
          </a:prstGeom>
          <a:solidFill>
            <a:srgbClr val="FFFFFF"/>
          </a:solidFill>
          <a:ln w="6350" cap="flat">
            <a:noFill/>
            <a:prstDash val="solid"/>
            <a:miter/>
          </a:ln>
          <a:effectLst>
            <a:outerShdw blurRad="889000" sx="102000" sy="102000" algn="ctr" rotWithShape="0">
              <a:schemeClr val="accent1">
                <a:lumMod val="50000"/>
                <a:alpha val="24000"/>
              </a:schemeClr>
            </a:outerShdw>
          </a:effectLst>
        </p:spPr>
        <p:txBody>
          <a:bodyPr rtlCol="0" anchor="ctr"/>
          <a:lstStyle/>
          <a:p>
            <a:endParaRPr lang="en-US"/>
          </a:p>
        </p:txBody>
      </p:sp>
      <p:sp>
        <p:nvSpPr>
          <p:cNvPr id="16" name="矩形: 圆角 15">
            <a:extLst>
              <a:ext uri="{FF2B5EF4-FFF2-40B4-BE49-F238E27FC236}">
                <a16:creationId xmlns:a16="http://schemas.microsoft.com/office/drawing/2014/main" id="{6AFEE5EA-8AD9-C248-57B5-89FEA58FABB8}"/>
              </a:ext>
            </a:extLst>
          </p:cNvPr>
          <p:cNvSpPr/>
          <p:nvPr/>
        </p:nvSpPr>
        <p:spPr>
          <a:xfrm>
            <a:off x="8947150" y="1708150"/>
            <a:ext cx="381000" cy="381000"/>
          </a:xfrm>
          <a:prstGeom prst="roundRect">
            <a:avLst/>
          </a:prstGeom>
          <a:solidFill>
            <a:srgbClr val="E5FAF7"/>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143C094F-B516-8A87-890A-0766BC22609F}"/>
              </a:ext>
            </a:extLst>
          </p:cNvPr>
          <p:cNvSpPr/>
          <p:nvPr/>
        </p:nvSpPr>
        <p:spPr>
          <a:xfrm>
            <a:off x="9032875" y="1804968"/>
            <a:ext cx="207977" cy="179425"/>
          </a:xfrm>
          <a:custGeom>
            <a:avLst/>
            <a:gdLst>
              <a:gd name="connsiteX0" fmla="*/ 137668 w 207977"/>
              <a:gd name="connsiteY0" fmla="*/ 71564 h 179425"/>
              <a:gd name="connsiteX1" fmla="*/ 136334 w 207977"/>
              <a:gd name="connsiteY1" fmla="*/ 70212 h 179425"/>
              <a:gd name="connsiteX2" fmla="*/ 113602 w 207977"/>
              <a:gd name="connsiteY2" fmla="*/ 57366 h 179425"/>
              <a:gd name="connsiteX3" fmla="*/ 51753 w 207977"/>
              <a:gd name="connsiteY3" fmla="*/ 93847 h 179425"/>
              <a:gd name="connsiteX4" fmla="*/ 50736 w 207977"/>
              <a:gd name="connsiteY4" fmla="*/ 101378 h 179425"/>
              <a:gd name="connsiteX5" fmla="*/ 33592 w 207977"/>
              <a:gd name="connsiteY5" fmla="*/ 145955 h 179425"/>
              <a:gd name="connsiteX6" fmla="*/ 100013 w 207977"/>
              <a:gd name="connsiteY6" fmla="*/ 160375 h 179425"/>
              <a:gd name="connsiteX7" fmla="*/ 131890 w 207977"/>
              <a:gd name="connsiteY7" fmla="*/ 149530 h 179425"/>
              <a:gd name="connsiteX8" fmla="*/ 150622 w 207977"/>
              <a:gd name="connsiteY8" fmla="*/ 121532 h 179425"/>
              <a:gd name="connsiteX9" fmla="*/ 150749 w 207977"/>
              <a:gd name="connsiteY9" fmla="*/ 94844 h 179425"/>
              <a:gd name="connsiteX10" fmla="*/ 137668 w 207977"/>
              <a:gd name="connsiteY10" fmla="*/ 71564 h 179425"/>
              <a:gd name="connsiteX11" fmla="*/ 117031 w 207977"/>
              <a:gd name="connsiteY11" fmla="*/ 38589 h 179425"/>
              <a:gd name="connsiteX12" fmla="*/ 164084 w 207977"/>
              <a:gd name="connsiteY12" fmla="*/ 2006 h 179425"/>
              <a:gd name="connsiteX13" fmla="*/ 170561 w 207977"/>
              <a:gd name="connsiteY13" fmla="*/ 19 h 179425"/>
              <a:gd name="connsiteX14" fmla="*/ 176657 w 207977"/>
              <a:gd name="connsiteY14" fmla="*/ 2788 h 179425"/>
              <a:gd name="connsiteX15" fmla="*/ 205232 w 207977"/>
              <a:gd name="connsiteY15" fmla="*/ 31305 h 179425"/>
              <a:gd name="connsiteX16" fmla="*/ 207963 w 207977"/>
              <a:gd name="connsiteY16" fmla="*/ 37446 h 179425"/>
              <a:gd name="connsiteX17" fmla="*/ 205994 w 207977"/>
              <a:gd name="connsiteY17" fmla="*/ 43885 h 179425"/>
              <a:gd name="connsiteX18" fmla="*/ 169418 w 207977"/>
              <a:gd name="connsiteY18" fmla="*/ 90919 h 179425"/>
              <a:gd name="connsiteX19" fmla="*/ 169863 w 207977"/>
              <a:gd name="connsiteY19" fmla="*/ 122993 h 179425"/>
              <a:gd name="connsiteX20" fmla="*/ 156273 w 207977"/>
              <a:gd name="connsiteY20" fmla="*/ 152038 h 179425"/>
              <a:gd name="connsiteX21" fmla="*/ 131318 w 207977"/>
              <a:gd name="connsiteY21" fmla="*/ 172205 h 179425"/>
              <a:gd name="connsiteX22" fmla="*/ 100013 w 207977"/>
              <a:gd name="connsiteY22" fmla="*/ 179425 h 179425"/>
              <a:gd name="connsiteX23" fmla="*/ 0 w 207977"/>
              <a:gd name="connsiteY23" fmla="*/ 150831 h 179425"/>
              <a:gd name="connsiteX24" fmla="*/ 33338 w 207977"/>
              <a:gd name="connsiteY24" fmla="*/ 88919 h 179425"/>
              <a:gd name="connsiteX25" fmla="*/ 117031 w 207977"/>
              <a:gd name="connsiteY25" fmla="*/ 38589 h 179425"/>
              <a:gd name="connsiteX26" fmla="*/ 117031 w 207977"/>
              <a:gd name="connsiteY26" fmla="*/ 38589 h 179425"/>
              <a:gd name="connsiteX27" fmla="*/ 149543 w 207977"/>
              <a:gd name="connsiteY27" fmla="*/ 56489 h 179425"/>
              <a:gd name="connsiteX28" fmla="*/ 151384 w 207977"/>
              <a:gd name="connsiteY28" fmla="*/ 58337 h 179425"/>
              <a:gd name="connsiteX29" fmla="*/ 162243 w 207977"/>
              <a:gd name="connsiteY29" fmla="*/ 69139 h 179425"/>
              <a:gd name="connsiteX30" fmla="*/ 185801 w 207977"/>
              <a:gd name="connsiteY30" fmla="*/ 38830 h 179425"/>
              <a:gd name="connsiteX31" fmla="*/ 169164 w 207977"/>
              <a:gd name="connsiteY31" fmla="*/ 22200 h 179425"/>
              <a:gd name="connsiteX32" fmla="*/ 138874 w 207977"/>
              <a:gd name="connsiteY32" fmla="*/ 45771 h 179425"/>
              <a:gd name="connsiteX33" fmla="*/ 149543 w 207977"/>
              <a:gd name="connsiteY33" fmla="*/ 56489 h 1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7977" h="179425">
                <a:moveTo>
                  <a:pt x="137668" y="71564"/>
                </a:moveTo>
                <a:lnTo>
                  <a:pt x="136334" y="70212"/>
                </a:lnTo>
                <a:cubicBezTo>
                  <a:pt x="129984" y="64065"/>
                  <a:pt x="122110" y="59645"/>
                  <a:pt x="113602" y="57366"/>
                </a:cubicBezTo>
                <a:cubicBezTo>
                  <a:pt x="85916" y="49955"/>
                  <a:pt x="59309" y="65640"/>
                  <a:pt x="51753" y="93847"/>
                </a:cubicBezTo>
                <a:cubicBezTo>
                  <a:pt x="51308" y="95370"/>
                  <a:pt x="51118" y="97085"/>
                  <a:pt x="50736" y="101378"/>
                </a:cubicBezTo>
                <a:cubicBezTo>
                  <a:pt x="49276" y="119189"/>
                  <a:pt x="45085" y="132480"/>
                  <a:pt x="33592" y="145955"/>
                </a:cubicBezTo>
                <a:cubicBezTo>
                  <a:pt x="55118" y="154413"/>
                  <a:pt x="80645" y="160375"/>
                  <a:pt x="100013" y="160375"/>
                </a:cubicBezTo>
                <a:cubicBezTo>
                  <a:pt x="111569" y="160363"/>
                  <a:pt x="122745" y="156546"/>
                  <a:pt x="131890" y="149530"/>
                </a:cubicBezTo>
                <a:cubicBezTo>
                  <a:pt x="141033" y="142507"/>
                  <a:pt x="147638" y="132664"/>
                  <a:pt x="150622" y="121532"/>
                </a:cubicBezTo>
                <a:cubicBezTo>
                  <a:pt x="152971" y="112795"/>
                  <a:pt x="152971" y="103606"/>
                  <a:pt x="150749" y="94844"/>
                </a:cubicBezTo>
                <a:cubicBezTo>
                  <a:pt x="148463" y="86087"/>
                  <a:pt x="143955" y="78067"/>
                  <a:pt x="137668" y="71564"/>
                </a:cubicBezTo>
                <a:close/>
                <a:moveTo>
                  <a:pt x="117031" y="38589"/>
                </a:moveTo>
                <a:lnTo>
                  <a:pt x="164084" y="2006"/>
                </a:lnTo>
                <a:cubicBezTo>
                  <a:pt x="165926" y="578"/>
                  <a:pt x="168211" y="-127"/>
                  <a:pt x="170561" y="19"/>
                </a:cubicBezTo>
                <a:cubicBezTo>
                  <a:pt x="172847" y="165"/>
                  <a:pt x="175069" y="1143"/>
                  <a:pt x="176657" y="2788"/>
                </a:cubicBezTo>
                <a:lnTo>
                  <a:pt x="205232" y="31305"/>
                </a:lnTo>
                <a:cubicBezTo>
                  <a:pt x="206819" y="32944"/>
                  <a:pt x="207835" y="35128"/>
                  <a:pt x="207963" y="37446"/>
                </a:cubicBezTo>
                <a:cubicBezTo>
                  <a:pt x="208090" y="39764"/>
                  <a:pt x="207391" y="42049"/>
                  <a:pt x="205994" y="43885"/>
                </a:cubicBezTo>
                <a:lnTo>
                  <a:pt x="169418" y="90919"/>
                </a:lnTo>
                <a:cubicBezTo>
                  <a:pt x="172021" y="101441"/>
                  <a:pt x="172148" y="112408"/>
                  <a:pt x="169863" y="122993"/>
                </a:cubicBezTo>
                <a:cubicBezTo>
                  <a:pt x="167577" y="133585"/>
                  <a:pt x="162941" y="143516"/>
                  <a:pt x="156273" y="152038"/>
                </a:cubicBezTo>
                <a:cubicBezTo>
                  <a:pt x="149543" y="160566"/>
                  <a:pt x="141033" y="167456"/>
                  <a:pt x="131318" y="172205"/>
                </a:cubicBezTo>
                <a:cubicBezTo>
                  <a:pt x="121539" y="176949"/>
                  <a:pt x="110871" y="179419"/>
                  <a:pt x="100013" y="179425"/>
                </a:cubicBezTo>
                <a:cubicBezTo>
                  <a:pt x="66675" y="179425"/>
                  <a:pt x="23813" y="165119"/>
                  <a:pt x="0" y="150831"/>
                </a:cubicBezTo>
                <a:cubicBezTo>
                  <a:pt x="37909" y="122256"/>
                  <a:pt x="29019" y="105016"/>
                  <a:pt x="33338" y="88919"/>
                </a:cubicBezTo>
                <a:cubicBezTo>
                  <a:pt x="43434" y="51295"/>
                  <a:pt x="79439" y="29324"/>
                  <a:pt x="117031" y="38589"/>
                </a:cubicBezTo>
                <a:lnTo>
                  <a:pt x="117031" y="38589"/>
                </a:lnTo>
                <a:close/>
                <a:moveTo>
                  <a:pt x="149543" y="56489"/>
                </a:moveTo>
                <a:cubicBezTo>
                  <a:pt x="150178" y="57086"/>
                  <a:pt x="150813" y="57709"/>
                  <a:pt x="151384" y="58337"/>
                </a:cubicBezTo>
                <a:lnTo>
                  <a:pt x="162243" y="69139"/>
                </a:lnTo>
                <a:lnTo>
                  <a:pt x="185801" y="38830"/>
                </a:lnTo>
                <a:lnTo>
                  <a:pt x="169164" y="22200"/>
                </a:lnTo>
                <a:lnTo>
                  <a:pt x="138874" y="45771"/>
                </a:lnTo>
                <a:lnTo>
                  <a:pt x="149543" y="56489"/>
                </a:lnTo>
                <a:close/>
              </a:path>
            </a:pathLst>
          </a:custGeom>
          <a:solidFill>
            <a:srgbClr val="12CAB6"/>
          </a:solidFill>
          <a:ln w="6350" cap="flat">
            <a:noFill/>
            <a:prstDash val="solid"/>
            <a:miter/>
          </a:ln>
        </p:spPr>
        <p:txBody>
          <a:bodyPr rtlCol="0" anchor="ctr"/>
          <a:lstStyle/>
          <a:p>
            <a:endParaRPr lang="en-US"/>
          </a:p>
        </p:txBody>
      </p:sp>
      <p:sp>
        <p:nvSpPr>
          <p:cNvPr id="21" name="矩形: 圆角 20">
            <a:extLst>
              <a:ext uri="{FF2B5EF4-FFF2-40B4-BE49-F238E27FC236}">
                <a16:creationId xmlns:a16="http://schemas.microsoft.com/office/drawing/2014/main" id="{E67E64A4-2234-6CCC-80D2-B7CB9622390E}"/>
              </a:ext>
            </a:extLst>
          </p:cNvPr>
          <p:cNvSpPr/>
          <p:nvPr/>
        </p:nvSpPr>
        <p:spPr>
          <a:xfrm>
            <a:off x="6489700" y="215900"/>
            <a:ext cx="2717800" cy="1263650"/>
          </a:xfrm>
          <a:prstGeom prst="roundRect">
            <a:avLst>
              <a:gd name="adj" fmla="val 7494"/>
            </a:avLst>
          </a:prstGeom>
          <a:solidFill>
            <a:srgbClr val="FFFFFF"/>
          </a:solidFill>
          <a:ln w="6350" cap="flat">
            <a:noFill/>
            <a:prstDash val="solid"/>
            <a:miter/>
          </a:ln>
          <a:effectLst>
            <a:outerShdw blurRad="889000" sx="102000" sy="102000" algn="ctr" rotWithShape="0">
              <a:schemeClr val="accent1">
                <a:lumMod val="50000"/>
                <a:alpha val="24000"/>
              </a:schemeClr>
            </a:outerShdw>
          </a:effectLst>
        </p:spPr>
        <p:txBody>
          <a:bodyPr rtlCol="0" anchor="ctr"/>
          <a:lstStyle/>
          <a:p>
            <a:endParaRPr lang="en-US"/>
          </a:p>
        </p:txBody>
      </p:sp>
      <p:sp>
        <p:nvSpPr>
          <p:cNvPr id="22" name="矩形: 圆角 21">
            <a:extLst>
              <a:ext uri="{FF2B5EF4-FFF2-40B4-BE49-F238E27FC236}">
                <a16:creationId xmlns:a16="http://schemas.microsoft.com/office/drawing/2014/main" id="{31A789F4-0710-707D-CFF4-32F9E04CD30E}"/>
              </a:ext>
            </a:extLst>
          </p:cNvPr>
          <p:cNvSpPr/>
          <p:nvPr/>
        </p:nvSpPr>
        <p:spPr>
          <a:xfrm>
            <a:off x="6680200" y="419100"/>
            <a:ext cx="381000" cy="381000"/>
          </a:xfrm>
          <a:prstGeom prst="roundRect">
            <a:avLst/>
          </a:prstGeom>
          <a:solidFill>
            <a:srgbClr val="F3F1FD"/>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B063E171-B915-111D-879D-AC456EFE1531}"/>
              </a:ext>
            </a:extLst>
          </p:cNvPr>
          <p:cNvSpPr/>
          <p:nvPr/>
        </p:nvSpPr>
        <p:spPr>
          <a:xfrm>
            <a:off x="6765925" y="504825"/>
            <a:ext cx="209550" cy="209550"/>
          </a:xfrm>
          <a:custGeom>
            <a:avLst/>
            <a:gdLst>
              <a:gd name="connsiteX0" fmla="*/ 114300 w 209550"/>
              <a:gd name="connsiteY0" fmla="*/ 0 h 209550"/>
              <a:gd name="connsiteX1" fmla="*/ 114300 w 209550"/>
              <a:gd name="connsiteY1" fmla="*/ 29166 h 209550"/>
              <a:gd name="connsiteX2" fmla="*/ 158686 w 209550"/>
              <a:gd name="connsiteY2" fmla="*/ 50897 h 209550"/>
              <a:gd name="connsiteX3" fmla="*/ 180404 w 209550"/>
              <a:gd name="connsiteY3" fmla="*/ 95250 h 209550"/>
              <a:gd name="connsiteX4" fmla="*/ 209550 w 209550"/>
              <a:gd name="connsiteY4" fmla="*/ 95250 h 209550"/>
              <a:gd name="connsiteX5" fmla="*/ 209550 w 209550"/>
              <a:gd name="connsiteY5" fmla="*/ 114300 h 209550"/>
              <a:gd name="connsiteX6" fmla="*/ 180404 w 209550"/>
              <a:gd name="connsiteY6" fmla="*/ 114310 h 209550"/>
              <a:gd name="connsiteX7" fmla="*/ 158686 w 209550"/>
              <a:gd name="connsiteY7" fmla="*/ 158655 h 209550"/>
              <a:gd name="connsiteX8" fmla="*/ 114300 w 209550"/>
              <a:gd name="connsiteY8" fmla="*/ 180384 h 209550"/>
              <a:gd name="connsiteX9" fmla="*/ 114300 w 209550"/>
              <a:gd name="connsiteY9" fmla="*/ 209550 h 209550"/>
              <a:gd name="connsiteX10" fmla="*/ 95250 w 209550"/>
              <a:gd name="connsiteY10" fmla="*/ 209550 h 209550"/>
              <a:gd name="connsiteX11" fmla="*/ 95250 w 209550"/>
              <a:gd name="connsiteY11" fmla="*/ 180384 h 209550"/>
              <a:gd name="connsiteX12" fmla="*/ 50927 w 209550"/>
              <a:gd name="connsiteY12" fmla="*/ 158661 h 209550"/>
              <a:gd name="connsiteX13" fmla="*/ 29146 w 209550"/>
              <a:gd name="connsiteY13" fmla="*/ 114310 h 209550"/>
              <a:gd name="connsiteX14" fmla="*/ 0 w 209550"/>
              <a:gd name="connsiteY14" fmla="*/ 114300 h 209550"/>
              <a:gd name="connsiteX15" fmla="*/ 0 w 209550"/>
              <a:gd name="connsiteY15" fmla="*/ 95250 h 209550"/>
              <a:gd name="connsiteX16" fmla="*/ 29146 w 209550"/>
              <a:gd name="connsiteY16" fmla="*/ 95250 h 209550"/>
              <a:gd name="connsiteX17" fmla="*/ 50864 w 209550"/>
              <a:gd name="connsiteY17" fmla="*/ 50895 h 209550"/>
              <a:gd name="connsiteX18" fmla="*/ 95250 w 209550"/>
              <a:gd name="connsiteY18" fmla="*/ 29166 h 209550"/>
              <a:gd name="connsiteX19" fmla="*/ 95250 w 209550"/>
              <a:gd name="connsiteY19" fmla="*/ 0 h 209550"/>
              <a:gd name="connsiteX20" fmla="*/ 114300 w 209550"/>
              <a:gd name="connsiteY20" fmla="*/ 0 h 209550"/>
              <a:gd name="connsiteX21" fmla="*/ 104775 w 209550"/>
              <a:gd name="connsiteY21" fmla="*/ 47625 h 209550"/>
              <a:gd name="connsiteX22" fmla="*/ 64389 w 209550"/>
              <a:gd name="connsiteY22" fmla="*/ 64364 h 209550"/>
              <a:gd name="connsiteX23" fmla="*/ 47625 w 209550"/>
              <a:gd name="connsiteY23" fmla="*/ 104775 h 209550"/>
              <a:gd name="connsiteX24" fmla="*/ 64389 w 209550"/>
              <a:gd name="connsiteY24" fmla="*/ 145186 h 209550"/>
              <a:gd name="connsiteX25" fmla="*/ 104775 w 209550"/>
              <a:gd name="connsiteY25" fmla="*/ 161925 h 209550"/>
              <a:gd name="connsiteX26" fmla="*/ 145161 w 209550"/>
              <a:gd name="connsiteY26" fmla="*/ 145186 h 209550"/>
              <a:gd name="connsiteX27" fmla="*/ 161925 w 209550"/>
              <a:gd name="connsiteY27" fmla="*/ 104775 h 209550"/>
              <a:gd name="connsiteX28" fmla="*/ 145161 w 209550"/>
              <a:gd name="connsiteY28" fmla="*/ 64364 h 209550"/>
              <a:gd name="connsiteX29" fmla="*/ 104775 w 209550"/>
              <a:gd name="connsiteY29" fmla="*/ 47625 h 209550"/>
              <a:gd name="connsiteX30" fmla="*/ 104775 w 209550"/>
              <a:gd name="connsiteY30" fmla="*/ 85725 h 209550"/>
              <a:gd name="connsiteX31" fmla="*/ 118237 w 209550"/>
              <a:gd name="connsiteY31" fmla="*/ 91305 h 209550"/>
              <a:gd name="connsiteX32" fmla="*/ 123825 w 209550"/>
              <a:gd name="connsiteY32" fmla="*/ 104775 h 209550"/>
              <a:gd name="connsiteX33" fmla="*/ 118237 w 209550"/>
              <a:gd name="connsiteY33" fmla="*/ 118245 h 209550"/>
              <a:gd name="connsiteX34" fmla="*/ 104775 w 209550"/>
              <a:gd name="connsiteY34" fmla="*/ 123825 h 209550"/>
              <a:gd name="connsiteX35" fmla="*/ 91313 w 209550"/>
              <a:gd name="connsiteY35" fmla="*/ 118245 h 209550"/>
              <a:gd name="connsiteX36" fmla="*/ 85725 w 209550"/>
              <a:gd name="connsiteY36" fmla="*/ 104775 h 209550"/>
              <a:gd name="connsiteX37" fmla="*/ 91313 w 209550"/>
              <a:gd name="connsiteY37" fmla="*/ 91305 h 209550"/>
              <a:gd name="connsiteX38" fmla="*/ 104775 w 209550"/>
              <a:gd name="connsiteY38" fmla="*/ 8572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9550" h="209550">
                <a:moveTo>
                  <a:pt x="114300" y="0"/>
                </a:moveTo>
                <a:lnTo>
                  <a:pt x="114300" y="29166"/>
                </a:lnTo>
                <a:cubicBezTo>
                  <a:pt x="131064" y="31288"/>
                  <a:pt x="146685" y="38933"/>
                  <a:pt x="158686" y="50897"/>
                </a:cubicBezTo>
                <a:cubicBezTo>
                  <a:pt x="170624" y="62861"/>
                  <a:pt x="178244" y="78464"/>
                  <a:pt x="180404" y="95250"/>
                </a:cubicBezTo>
                <a:lnTo>
                  <a:pt x="209550" y="95250"/>
                </a:lnTo>
                <a:lnTo>
                  <a:pt x="209550" y="114300"/>
                </a:lnTo>
                <a:lnTo>
                  <a:pt x="180404" y="114310"/>
                </a:lnTo>
                <a:cubicBezTo>
                  <a:pt x="178244" y="131096"/>
                  <a:pt x="170624" y="146691"/>
                  <a:pt x="158686" y="158655"/>
                </a:cubicBezTo>
                <a:cubicBezTo>
                  <a:pt x="146685" y="170618"/>
                  <a:pt x="131064" y="178264"/>
                  <a:pt x="114300" y="180384"/>
                </a:cubicBezTo>
                <a:lnTo>
                  <a:pt x="114300" y="209550"/>
                </a:lnTo>
                <a:lnTo>
                  <a:pt x="95250" y="209550"/>
                </a:lnTo>
                <a:lnTo>
                  <a:pt x="95250" y="180384"/>
                </a:lnTo>
                <a:cubicBezTo>
                  <a:pt x="78486" y="178264"/>
                  <a:pt x="62865" y="170625"/>
                  <a:pt x="50927" y="158661"/>
                </a:cubicBezTo>
                <a:cubicBezTo>
                  <a:pt x="38926" y="146698"/>
                  <a:pt x="31306" y="131096"/>
                  <a:pt x="29146" y="114310"/>
                </a:cubicBezTo>
                <a:lnTo>
                  <a:pt x="0" y="114300"/>
                </a:lnTo>
                <a:lnTo>
                  <a:pt x="0" y="95250"/>
                </a:lnTo>
                <a:lnTo>
                  <a:pt x="29146" y="95250"/>
                </a:lnTo>
                <a:cubicBezTo>
                  <a:pt x="31306" y="78463"/>
                  <a:pt x="38926" y="62859"/>
                  <a:pt x="50864" y="50895"/>
                </a:cubicBezTo>
                <a:cubicBezTo>
                  <a:pt x="62865" y="38930"/>
                  <a:pt x="78486" y="31286"/>
                  <a:pt x="95250" y="29166"/>
                </a:cubicBezTo>
                <a:lnTo>
                  <a:pt x="95250" y="0"/>
                </a:lnTo>
                <a:lnTo>
                  <a:pt x="114300" y="0"/>
                </a:lnTo>
                <a:close/>
                <a:moveTo>
                  <a:pt x="104775" y="47625"/>
                </a:moveTo>
                <a:cubicBezTo>
                  <a:pt x="89598" y="47625"/>
                  <a:pt x="75057" y="53646"/>
                  <a:pt x="64389" y="64364"/>
                </a:cubicBezTo>
                <a:cubicBezTo>
                  <a:pt x="53657" y="75082"/>
                  <a:pt x="47625" y="89618"/>
                  <a:pt x="47625" y="104775"/>
                </a:cubicBezTo>
                <a:cubicBezTo>
                  <a:pt x="47625" y="119932"/>
                  <a:pt x="53657" y="134468"/>
                  <a:pt x="64389" y="145186"/>
                </a:cubicBezTo>
                <a:cubicBezTo>
                  <a:pt x="75057" y="155905"/>
                  <a:pt x="89598" y="161925"/>
                  <a:pt x="104775" y="161925"/>
                </a:cubicBezTo>
                <a:cubicBezTo>
                  <a:pt x="119952" y="161925"/>
                  <a:pt x="134493" y="155905"/>
                  <a:pt x="145161" y="145186"/>
                </a:cubicBezTo>
                <a:cubicBezTo>
                  <a:pt x="155893" y="134468"/>
                  <a:pt x="161925" y="119932"/>
                  <a:pt x="161925" y="104775"/>
                </a:cubicBezTo>
                <a:cubicBezTo>
                  <a:pt x="161925" y="89618"/>
                  <a:pt x="155893" y="75082"/>
                  <a:pt x="145161" y="64364"/>
                </a:cubicBezTo>
                <a:cubicBezTo>
                  <a:pt x="134493" y="53646"/>
                  <a:pt x="119952" y="47625"/>
                  <a:pt x="104775" y="47625"/>
                </a:cubicBezTo>
                <a:close/>
                <a:moveTo>
                  <a:pt x="104775" y="85725"/>
                </a:moveTo>
                <a:cubicBezTo>
                  <a:pt x="109855" y="85725"/>
                  <a:pt x="114681" y="87732"/>
                  <a:pt x="118237" y="91305"/>
                </a:cubicBezTo>
                <a:cubicBezTo>
                  <a:pt x="121793" y="94877"/>
                  <a:pt x="123825" y="99723"/>
                  <a:pt x="123825" y="104775"/>
                </a:cubicBezTo>
                <a:cubicBezTo>
                  <a:pt x="123825" y="109827"/>
                  <a:pt x="121793" y="114673"/>
                  <a:pt x="118237" y="118245"/>
                </a:cubicBezTo>
                <a:cubicBezTo>
                  <a:pt x="114681" y="121818"/>
                  <a:pt x="109855" y="123825"/>
                  <a:pt x="104775" y="123825"/>
                </a:cubicBezTo>
                <a:cubicBezTo>
                  <a:pt x="99695" y="123825"/>
                  <a:pt x="94869" y="121818"/>
                  <a:pt x="91313" y="118245"/>
                </a:cubicBezTo>
                <a:cubicBezTo>
                  <a:pt x="87757" y="114673"/>
                  <a:pt x="85725" y="109827"/>
                  <a:pt x="85725" y="104775"/>
                </a:cubicBezTo>
                <a:cubicBezTo>
                  <a:pt x="85725" y="99723"/>
                  <a:pt x="87757" y="94877"/>
                  <a:pt x="91313" y="91305"/>
                </a:cubicBezTo>
                <a:cubicBezTo>
                  <a:pt x="94869" y="87732"/>
                  <a:pt x="99695" y="85725"/>
                  <a:pt x="104775" y="85725"/>
                </a:cubicBezTo>
                <a:close/>
              </a:path>
            </a:pathLst>
          </a:custGeom>
          <a:solidFill>
            <a:srgbClr val="7156F0"/>
          </a:solidFill>
          <a:ln w="6350" cap="flat">
            <a:noFill/>
            <a:prstDash val="solid"/>
            <a:miter/>
          </a:ln>
        </p:spPr>
        <p:txBody>
          <a:bodyPr rtlCol="0" anchor="ctr"/>
          <a:lstStyle/>
          <a:p>
            <a:endParaRPr lang="en-US"/>
          </a:p>
        </p:txBody>
      </p:sp>
      <p:sp>
        <p:nvSpPr>
          <p:cNvPr id="27" name="矩形: 圆角 26">
            <a:extLst>
              <a:ext uri="{FF2B5EF4-FFF2-40B4-BE49-F238E27FC236}">
                <a16:creationId xmlns:a16="http://schemas.microsoft.com/office/drawing/2014/main" id="{027E2260-A737-92D3-21DC-3650433F6AC9}"/>
              </a:ext>
            </a:extLst>
          </p:cNvPr>
          <p:cNvSpPr/>
          <p:nvPr/>
        </p:nvSpPr>
        <p:spPr>
          <a:xfrm>
            <a:off x="6489700" y="2794000"/>
            <a:ext cx="2717800" cy="1263650"/>
          </a:xfrm>
          <a:prstGeom prst="roundRect">
            <a:avLst>
              <a:gd name="adj" fmla="val 9023"/>
            </a:avLst>
          </a:prstGeom>
          <a:solidFill>
            <a:srgbClr val="FFFFFF"/>
          </a:solidFill>
          <a:ln w="6350" cap="flat">
            <a:noFill/>
            <a:prstDash val="solid"/>
            <a:miter/>
          </a:ln>
          <a:effectLst>
            <a:outerShdw blurRad="889000" sx="102000" sy="102000" algn="ctr" rotWithShape="0">
              <a:schemeClr val="accent1">
                <a:lumMod val="50000"/>
                <a:alpha val="24000"/>
              </a:schemeClr>
            </a:outerShdw>
          </a:effectLst>
        </p:spPr>
        <p:txBody>
          <a:bodyPr rtlCol="0" anchor="ctr"/>
          <a:lstStyle/>
          <a:p>
            <a:endParaRPr lang="en-US" dirty="0"/>
          </a:p>
        </p:txBody>
      </p:sp>
      <p:sp>
        <p:nvSpPr>
          <p:cNvPr id="28" name="矩形: 圆角 27">
            <a:extLst>
              <a:ext uri="{FF2B5EF4-FFF2-40B4-BE49-F238E27FC236}">
                <a16:creationId xmlns:a16="http://schemas.microsoft.com/office/drawing/2014/main" id="{7938386A-85E2-9C40-14D5-2DCEBE782668}"/>
              </a:ext>
            </a:extLst>
          </p:cNvPr>
          <p:cNvSpPr/>
          <p:nvPr/>
        </p:nvSpPr>
        <p:spPr>
          <a:xfrm>
            <a:off x="6680200" y="2997200"/>
            <a:ext cx="381000" cy="381000"/>
          </a:xfrm>
          <a:prstGeom prst="roundRect">
            <a:avLst/>
          </a:prstGeom>
          <a:solidFill>
            <a:srgbClr val="EAFBFB"/>
          </a:soli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D29E8E4A-2898-ABD0-EA4B-03523E829BE9}"/>
              </a:ext>
            </a:extLst>
          </p:cNvPr>
          <p:cNvSpPr/>
          <p:nvPr/>
        </p:nvSpPr>
        <p:spPr>
          <a:xfrm>
            <a:off x="6768020" y="3094361"/>
            <a:ext cx="194183" cy="179082"/>
          </a:xfrm>
          <a:custGeom>
            <a:avLst/>
            <a:gdLst>
              <a:gd name="connsiteX0" fmla="*/ 70168 w 194183"/>
              <a:gd name="connsiteY0" fmla="*/ 63411 h 179082"/>
              <a:gd name="connsiteX1" fmla="*/ 22987 w 194183"/>
              <a:gd name="connsiteY1" fmla="*/ 110560 h 179082"/>
              <a:gd name="connsiteX2" fmla="*/ 72517 w 194183"/>
              <a:gd name="connsiteY2" fmla="*/ 160033 h 179082"/>
              <a:gd name="connsiteX3" fmla="*/ 83630 w 194183"/>
              <a:gd name="connsiteY3" fmla="*/ 160033 h 179082"/>
              <a:gd name="connsiteX4" fmla="*/ 83630 w 194183"/>
              <a:gd name="connsiteY4" fmla="*/ 160014 h 179082"/>
              <a:gd name="connsiteX5" fmla="*/ 94806 w 194183"/>
              <a:gd name="connsiteY5" fmla="*/ 160014 h 179082"/>
              <a:gd name="connsiteX6" fmla="*/ 130811 w 194183"/>
              <a:gd name="connsiteY6" fmla="*/ 124028 h 179082"/>
              <a:gd name="connsiteX7" fmla="*/ 70168 w 194183"/>
              <a:gd name="connsiteY7" fmla="*/ 63411 h 179082"/>
              <a:gd name="connsiteX8" fmla="*/ 83630 w 194183"/>
              <a:gd name="connsiteY8" fmla="*/ 49943 h 179082"/>
              <a:gd name="connsiteX9" fmla="*/ 144273 w 194183"/>
              <a:gd name="connsiteY9" fmla="*/ 110560 h 179082"/>
              <a:gd name="connsiteX10" fmla="*/ 171197 w 194183"/>
              <a:gd name="connsiteY10" fmla="*/ 83610 h 179082"/>
              <a:gd name="connsiteX11" fmla="*/ 110554 w 194183"/>
              <a:gd name="connsiteY11" fmla="*/ 22993 h 179082"/>
              <a:gd name="connsiteX12" fmla="*/ 83630 w 194183"/>
              <a:gd name="connsiteY12" fmla="*/ 49943 h 179082"/>
              <a:gd name="connsiteX13" fmla="*/ 121730 w 194183"/>
              <a:gd name="connsiteY13" fmla="*/ 160014 h 179082"/>
              <a:gd name="connsiteX14" fmla="*/ 188405 w 194183"/>
              <a:gd name="connsiteY14" fmla="*/ 160014 h 179082"/>
              <a:gd name="connsiteX15" fmla="*/ 188405 w 194183"/>
              <a:gd name="connsiteY15" fmla="*/ 179064 h 179082"/>
              <a:gd name="connsiteX16" fmla="*/ 102680 w 194183"/>
              <a:gd name="connsiteY16" fmla="*/ 179064 h 179082"/>
              <a:gd name="connsiteX17" fmla="*/ 64580 w 194183"/>
              <a:gd name="connsiteY17" fmla="*/ 179083 h 179082"/>
              <a:gd name="connsiteX18" fmla="*/ 2794 w 194183"/>
              <a:gd name="connsiteY18" fmla="*/ 117291 h 179082"/>
              <a:gd name="connsiteX19" fmla="*/ 0 w 194183"/>
              <a:gd name="connsiteY19" fmla="*/ 110560 h 179082"/>
              <a:gd name="connsiteX20" fmla="*/ 2794 w 194183"/>
              <a:gd name="connsiteY20" fmla="*/ 103823 h 179082"/>
              <a:gd name="connsiteX21" fmla="*/ 103823 w 194183"/>
              <a:gd name="connsiteY21" fmla="*/ 2794 h 179082"/>
              <a:gd name="connsiteX22" fmla="*/ 106935 w 194183"/>
              <a:gd name="connsiteY22" fmla="*/ 724 h 179082"/>
              <a:gd name="connsiteX23" fmla="*/ 110554 w 194183"/>
              <a:gd name="connsiteY23" fmla="*/ 0 h 179082"/>
              <a:gd name="connsiteX24" fmla="*/ 114236 w 194183"/>
              <a:gd name="connsiteY24" fmla="*/ 724 h 179082"/>
              <a:gd name="connsiteX25" fmla="*/ 117285 w 194183"/>
              <a:gd name="connsiteY25" fmla="*/ 2794 h 179082"/>
              <a:gd name="connsiteX26" fmla="*/ 191389 w 194183"/>
              <a:gd name="connsiteY26" fmla="*/ 76879 h 179082"/>
              <a:gd name="connsiteX27" fmla="*/ 194184 w 194183"/>
              <a:gd name="connsiteY27" fmla="*/ 83610 h 179082"/>
              <a:gd name="connsiteX28" fmla="*/ 191389 w 194183"/>
              <a:gd name="connsiteY28" fmla="*/ 90348 h 179082"/>
              <a:gd name="connsiteX29" fmla="*/ 121730 w 194183"/>
              <a:gd name="connsiteY29" fmla="*/ 160014 h 1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4183" h="179082">
                <a:moveTo>
                  <a:pt x="70168" y="63411"/>
                </a:moveTo>
                <a:lnTo>
                  <a:pt x="22987" y="110560"/>
                </a:lnTo>
                <a:lnTo>
                  <a:pt x="72517" y="160033"/>
                </a:lnTo>
                <a:lnTo>
                  <a:pt x="83630" y="160033"/>
                </a:lnTo>
                <a:lnTo>
                  <a:pt x="83630" y="160014"/>
                </a:lnTo>
                <a:lnTo>
                  <a:pt x="94806" y="160014"/>
                </a:lnTo>
                <a:lnTo>
                  <a:pt x="130811" y="124028"/>
                </a:lnTo>
                <a:lnTo>
                  <a:pt x="70168" y="63411"/>
                </a:lnTo>
                <a:close/>
                <a:moveTo>
                  <a:pt x="83630" y="49943"/>
                </a:moveTo>
                <a:lnTo>
                  <a:pt x="144273" y="110560"/>
                </a:lnTo>
                <a:lnTo>
                  <a:pt x="171197" y="83610"/>
                </a:lnTo>
                <a:lnTo>
                  <a:pt x="110554" y="22993"/>
                </a:lnTo>
                <a:lnTo>
                  <a:pt x="83630" y="49943"/>
                </a:lnTo>
                <a:close/>
                <a:moveTo>
                  <a:pt x="121730" y="160014"/>
                </a:moveTo>
                <a:lnTo>
                  <a:pt x="188405" y="160014"/>
                </a:lnTo>
                <a:lnTo>
                  <a:pt x="188405" y="179064"/>
                </a:lnTo>
                <a:lnTo>
                  <a:pt x="102680" y="179064"/>
                </a:lnTo>
                <a:lnTo>
                  <a:pt x="64580" y="179083"/>
                </a:lnTo>
                <a:lnTo>
                  <a:pt x="2794" y="117291"/>
                </a:lnTo>
                <a:cubicBezTo>
                  <a:pt x="1016" y="115507"/>
                  <a:pt x="0" y="113087"/>
                  <a:pt x="0" y="110560"/>
                </a:cubicBezTo>
                <a:cubicBezTo>
                  <a:pt x="0" y="108033"/>
                  <a:pt x="1016" y="105613"/>
                  <a:pt x="2794" y="103823"/>
                </a:cubicBezTo>
                <a:lnTo>
                  <a:pt x="103823" y="2794"/>
                </a:lnTo>
                <a:cubicBezTo>
                  <a:pt x="104711" y="1905"/>
                  <a:pt x="105728" y="1207"/>
                  <a:pt x="106935" y="724"/>
                </a:cubicBezTo>
                <a:cubicBezTo>
                  <a:pt x="108077" y="248"/>
                  <a:pt x="109284" y="0"/>
                  <a:pt x="110554" y="0"/>
                </a:cubicBezTo>
                <a:cubicBezTo>
                  <a:pt x="111823" y="0"/>
                  <a:pt x="113030" y="248"/>
                  <a:pt x="114236" y="724"/>
                </a:cubicBezTo>
                <a:cubicBezTo>
                  <a:pt x="115380" y="1207"/>
                  <a:pt x="116396" y="1905"/>
                  <a:pt x="117285" y="2794"/>
                </a:cubicBezTo>
                <a:lnTo>
                  <a:pt x="191389" y="76879"/>
                </a:lnTo>
                <a:cubicBezTo>
                  <a:pt x="193167" y="78664"/>
                  <a:pt x="194184" y="81090"/>
                  <a:pt x="194184" y="83610"/>
                </a:cubicBezTo>
                <a:cubicBezTo>
                  <a:pt x="194184" y="86138"/>
                  <a:pt x="193167" y="88563"/>
                  <a:pt x="191389" y="90348"/>
                </a:cubicBezTo>
                <a:lnTo>
                  <a:pt x="121730" y="160014"/>
                </a:lnTo>
                <a:close/>
              </a:path>
            </a:pathLst>
          </a:custGeom>
          <a:solidFill>
            <a:srgbClr val="12CAB6"/>
          </a:solidFill>
          <a:ln w="6350" cap="flat">
            <a:no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AE31A9CF-07F2-EB53-0523-8ADB27AEF054}"/>
              </a:ext>
            </a:extLst>
          </p:cNvPr>
          <p:cNvSpPr/>
          <p:nvPr/>
        </p:nvSpPr>
        <p:spPr>
          <a:xfrm>
            <a:off x="6489700" y="5372100"/>
            <a:ext cx="2717800" cy="1263650"/>
          </a:xfrm>
          <a:prstGeom prst="roundRect">
            <a:avLst>
              <a:gd name="adj" fmla="val 7494"/>
            </a:avLst>
          </a:prstGeom>
          <a:solidFill>
            <a:srgbClr val="FFFFFF"/>
          </a:solidFill>
          <a:ln w="6350" cap="flat">
            <a:noFill/>
            <a:prstDash val="solid"/>
            <a:miter/>
          </a:ln>
          <a:effectLst>
            <a:outerShdw blurRad="889000" sx="102000" sy="102000" algn="ctr" rotWithShape="0">
              <a:schemeClr val="accent1">
                <a:lumMod val="50000"/>
                <a:alpha val="24000"/>
              </a:schemeClr>
            </a:outerShdw>
          </a:effectLst>
        </p:spPr>
        <p:txBody>
          <a:bodyPr rtlCol="0" anchor="ctr"/>
          <a:lstStyle/>
          <a:p>
            <a:endParaRPr lang="en-US"/>
          </a:p>
        </p:txBody>
      </p:sp>
      <p:sp>
        <p:nvSpPr>
          <p:cNvPr id="34" name="矩形: 圆角 33">
            <a:extLst>
              <a:ext uri="{FF2B5EF4-FFF2-40B4-BE49-F238E27FC236}">
                <a16:creationId xmlns:a16="http://schemas.microsoft.com/office/drawing/2014/main" id="{267B0A55-4E51-0ACC-BC68-22BDC989CD7E}"/>
              </a:ext>
            </a:extLst>
          </p:cNvPr>
          <p:cNvSpPr/>
          <p:nvPr/>
        </p:nvSpPr>
        <p:spPr>
          <a:xfrm>
            <a:off x="6680200" y="5575300"/>
            <a:ext cx="381000" cy="381000"/>
          </a:xfrm>
          <a:prstGeom prst="roundRect">
            <a:avLst/>
          </a:prstGeom>
          <a:solidFill>
            <a:srgbClr val="FFF9F0"/>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4914BC53-3822-D9B1-4F6E-B88B6DE2D9FA}"/>
              </a:ext>
            </a:extLst>
          </p:cNvPr>
          <p:cNvSpPr/>
          <p:nvPr/>
        </p:nvSpPr>
        <p:spPr>
          <a:xfrm>
            <a:off x="6775450" y="5670550"/>
            <a:ext cx="190500" cy="190500"/>
          </a:xfrm>
          <a:custGeom>
            <a:avLst/>
            <a:gdLst>
              <a:gd name="connsiteX0" fmla="*/ 95250 w 190500"/>
              <a:gd name="connsiteY0" fmla="*/ 171450 h 190500"/>
              <a:gd name="connsiteX1" fmla="*/ 149161 w 190500"/>
              <a:gd name="connsiteY1" fmla="*/ 149130 h 190500"/>
              <a:gd name="connsiteX2" fmla="*/ 171450 w 190500"/>
              <a:gd name="connsiteY2" fmla="*/ 95250 h 190500"/>
              <a:gd name="connsiteX3" fmla="*/ 149161 w 190500"/>
              <a:gd name="connsiteY3" fmla="*/ 41370 h 190500"/>
              <a:gd name="connsiteX4" fmla="*/ 95250 w 190500"/>
              <a:gd name="connsiteY4" fmla="*/ 19050 h 190500"/>
              <a:gd name="connsiteX5" fmla="*/ 41339 w 190500"/>
              <a:gd name="connsiteY5" fmla="*/ 41370 h 190500"/>
              <a:gd name="connsiteX6" fmla="*/ 19050 w 190500"/>
              <a:gd name="connsiteY6" fmla="*/ 95250 h 190500"/>
              <a:gd name="connsiteX7" fmla="*/ 41339 w 190500"/>
              <a:gd name="connsiteY7" fmla="*/ 149130 h 190500"/>
              <a:gd name="connsiteX8" fmla="*/ 95250 w 190500"/>
              <a:gd name="connsiteY8" fmla="*/ 171450 h 190500"/>
              <a:gd name="connsiteX9" fmla="*/ 95250 w 190500"/>
              <a:gd name="connsiteY9" fmla="*/ 190500 h 190500"/>
              <a:gd name="connsiteX10" fmla="*/ 0 w 190500"/>
              <a:gd name="connsiteY10" fmla="*/ 95250 h 190500"/>
              <a:gd name="connsiteX11" fmla="*/ 95250 w 190500"/>
              <a:gd name="connsiteY11" fmla="*/ 0 h 190500"/>
              <a:gd name="connsiteX12" fmla="*/ 190500 w 190500"/>
              <a:gd name="connsiteY12" fmla="*/ 95250 h 190500"/>
              <a:gd name="connsiteX13" fmla="*/ 95250 w 190500"/>
              <a:gd name="connsiteY13" fmla="*/ 190500 h 190500"/>
              <a:gd name="connsiteX14" fmla="*/ 95250 w 190500"/>
              <a:gd name="connsiteY14" fmla="*/ 114300 h 190500"/>
              <a:gd name="connsiteX15" fmla="*/ 81788 w 190500"/>
              <a:gd name="connsiteY15" fmla="*/ 108718 h 190500"/>
              <a:gd name="connsiteX16" fmla="*/ 76200 w 190500"/>
              <a:gd name="connsiteY16" fmla="*/ 95250 h 190500"/>
              <a:gd name="connsiteX17" fmla="*/ 81788 w 190500"/>
              <a:gd name="connsiteY17" fmla="*/ 81782 h 190500"/>
              <a:gd name="connsiteX18" fmla="*/ 95250 w 190500"/>
              <a:gd name="connsiteY18" fmla="*/ 76200 h 190500"/>
              <a:gd name="connsiteX19" fmla="*/ 108712 w 190500"/>
              <a:gd name="connsiteY19" fmla="*/ 81782 h 190500"/>
              <a:gd name="connsiteX20" fmla="*/ 114300 w 190500"/>
              <a:gd name="connsiteY20" fmla="*/ 95250 h 190500"/>
              <a:gd name="connsiteX21" fmla="*/ 108712 w 190500"/>
              <a:gd name="connsiteY21" fmla="*/ 108718 h 190500"/>
              <a:gd name="connsiteX22" fmla="*/ 95250 w 190500"/>
              <a:gd name="connsiteY22" fmla="*/ 1143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190500">
                <a:moveTo>
                  <a:pt x="95250" y="171450"/>
                </a:moveTo>
                <a:cubicBezTo>
                  <a:pt x="115443" y="171450"/>
                  <a:pt x="134810" y="163424"/>
                  <a:pt x="149161" y="149130"/>
                </a:cubicBezTo>
                <a:cubicBezTo>
                  <a:pt x="163449" y="134842"/>
                  <a:pt x="171450" y="115462"/>
                  <a:pt x="171450" y="95250"/>
                </a:cubicBezTo>
                <a:cubicBezTo>
                  <a:pt x="171450" y="75038"/>
                  <a:pt x="163449" y="55658"/>
                  <a:pt x="149161" y="41370"/>
                </a:cubicBezTo>
                <a:cubicBezTo>
                  <a:pt x="134810" y="27076"/>
                  <a:pt x="115443" y="19050"/>
                  <a:pt x="95250" y="19050"/>
                </a:cubicBezTo>
                <a:cubicBezTo>
                  <a:pt x="75057" y="19050"/>
                  <a:pt x="55690" y="27076"/>
                  <a:pt x="41339" y="41370"/>
                </a:cubicBezTo>
                <a:cubicBezTo>
                  <a:pt x="27051" y="55658"/>
                  <a:pt x="19050" y="75038"/>
                  <a:pt x="19050" y="95250"/>
                </a:cubicBezTo>
                <a:cubicBezTo>
                  <a:pt x="19050" y="115462"/>
                  <a:pt x="27051" y="134842"/>
                  <a:pt x="41339" y="149130"/>
                </a:cubicBezTo>
                <a:cubicBezTo>
                  <a:pt x="55690" y="163424"/>
                  <a:pt x="75057" y="171450"/>
                  <a:pt x="95250" y="171450"/>
                </a:cubicBezTo>
                <a:close/>
                <a:moveTo>
                  <a:pt x="95250" y="190500"/>
                </a:moveTo>
                <a:cubicBezTo>
                  <a:pt x="42672" y="190500"/>
                  <a:pt x="0" y="147860"/>
                  <a:pt x="0" y="95250"/>
                </a:cubicBezTo>
                <a:cubicBezTo>
                  <a:pt x="0" y="42647"/>
                  <a:pt x="42672" y="0"/>
                  <a:pt x="95250" y="0"/>
                </a:cubicBezTo>
                <a:cubicBezTo>
                  <a:pt x="147828" y="0"/>
                  <a:pt x="190500" y="42647"/>
                  <a:pt x="190500" y="95250"/>
                </a:cubicBezTo>
                <a:cubicBezTo>
                  <a:pt x="190500" y="147860"/>
                  <a:pt x="147828" y="190500"/>
                  <a:pt x="95250" y="190500"/>
                </a:cubicBezTo>
                <a:close/>
                <a:moveTo>
                  <a:pt x="95250" y="114300"/>
                </a:moveTo>
                <a:cubicBezTo>
                  <a:pt x="90170" y="114300"/>
                  <a:pt x="85344" y="112294"/>
                  <a:pt x="81788" y="108718"/>
                </a:cubicBezTo>
                <a:cubicBezTo>
                  <a:pt x="78232" y="105150"/>
                  <a:pt x="76200" y="100305"/>
                  <a:pt x="76200" y="95250"/>
                </a:cubicBezTo>
                <a:cubicBezTo>
                  <a:pt x="76200" y="90195"/>
                  <a:pt x="78232" y="85350"/>
                  <a:pt x="81788" y="81782"/>
                </a:cubicBezTo>
                <a:cubicBezTo>
                  <a:pt x="85344" y="78206"/>
                  <a:pt x="90170" y="76200"/>
                  <a:pt x="95250" y="76200"/>
                </a:cubicBezTo>
                <a:cubicBezTo>
                  <a:pt x="100330" y="76200"/>
                  <a:pt x="105156" y="78206"/>
                  <a:pt x="108712" y="81782"/>
                </a:cubicBezTo>
                <a:cubicBezTo>
                  <a:pt x="112268" y="85350"/>
                  <a:pt x="114300" y="90195"/>
                  <a:pt x="114300" y="95250"/>
                </a:cubicBezTo>
                <a:cubicBezTo>
                  <a:pt x="114300" y="100305"/>
                  <a:pt x="112268" y="105150"/>
                  <a:pt x="108712" y="108718"/>
                </a:cubicBezTo>
                <a:cubicBezTo>
                  <a:pt x="105156" y="112294"/>
                  <a:pt x="100330" y="114300"/>
                  <a:pt x="95250" y="114300"/>
                </a:cubicBezTo>
                <a:close/>
              </a:path>
            </a:pathLst>
          </a:custGeom>
          <a:solidFill>
            <a:srgbClr val="F76566"/>
          </a:solidFill>
          <a:ln w="6350" cap="flat">
            <a:no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0E1FD827-1CDB-33BC-2372-3F21E07BC392}"/>
              </a:ext>
            </a:extLst>
          </p:cNvPr>
          <p:cNvSpPr/>
          <p:nvPr/>
        </p:nvSpPr>
        <p:spPr>
          <a:xfrm>
            <a:off x="8756650" y="4083050"/>
            <a:ext cx="2717800" cy="1263650"/>
          </a:xfrm>
          <a:prstGeom prst="roundRect">
            <a:avLst>
              <a:gd name="adj" fmla="val 7494"/>
            </a:avLst>
          </a:prstGeom>
          <a:solidFill>
            <a:srgbClr val="FFFFFF"/>
          </a:solidFill>
          <a:ln w="6350" cap="flat">
            <a:noFill/>
            <a:prstDash val="solid"/>
            <a:miter/>
          </a:ln>
          <a:effectLst>
            <a:outerShdw blurRad="889000" sx="102000" sy="102000" algn="ctr" rotWithShape="0">
              <a:schemeClr val="accent1">
                <a:lumMod val="50000"/>
                <a:alpha val="24000"/>
              </a:schemeClr>
            </a:outerShdw>
          </a:effectLst>
        </p:spPr>
        <p:txBody>
          <a:bodyPr rtlCol="0" anchor="ctr"/>
          <a:lstStyle/>
          <a:p>
            <a:endParaRPr lang="en-US"/>
          </a:p>
        </p:txBody>
      </p:sp>
      <p:sp>
        <p:nvSpPr>
          <p:cNvPr id="40" name="矩形: 圆角 39">
            <a:extLst>
              <a:ext uri="{FF2B5EF4-FFF2-40B4-BE49-F238E27FC236}">
                <a16:creationId xmlns:a16="http://schemas.microsoft.com/office/drawing/2014/main" id="{8E366009-DF7F-DAB8-E1F8-AC169010EE59}"/>
              </a:ext>
            </a:extLst>
          </p:cNvPr>
          <p:cNvSpPr/>
          <p:nvPr/>
        </p:nvSpPr>
        <p:spPr>
          <a:xfrm>
            <a:off x="8947150" y="4286250"/>
            <a:ext cx="381000" cy="381000"/>
          </a:xfrm>
          <a:prstGeom prst="roundRect">
            <a:avLst/>
          </a:prstGeom>
          <a:solidFill>
            <a:srgbClr val="ECF3FE"/>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29F7D662-32EF-4608-A26E-4AD7878F5ACB}"/>
              </a:ext>
            </a:extLst>
          </p:cNvPr>
          <p:cNvSpPr/>
          <p:nvPr/>
        </p:nvSpPr>
        <p:spPr>
          <a:xfrm>
            <a:off x="9037764" y="4372736"/>
            <a:ext cx="209387" cy="208788"/>
          </a:xfrm>
          <a:custGeom>
            <a:avLst/>
            <a:gdLst>
              <a:gd name="connsiteX0" fmla="*/ 168719 w 209387"/>
              <a:gd name="connsiteY0" fmla="*/ 168135 h 208788"/>
              <a:gd name="connsiteX1" fmla="*/ 185547 w 209387"/>
              <a:gd name="connsiteY1" fmla="*/ 151295 h 208788"/>
              <a:gd name="connsiteX2" fmla="*/ 202374 w 209387"/>
              <a:gd name="connsiteY2" fmla="*/ 168135 h 208788"/>
              <a:gd name="connsiteX3" fmla="*/ 208915 w 209387"/>
              <a:gd name="connsiteY3" fmla="*/ 180327 h 208788"/>
              <a:gd name="connsiteX4" fmla="*/ 207581 w 209387"/>
              <a:gd name="connsiteY4" fmla="*/ 194088 h 208788"/>
              <a:gd name="connsiteX5" fmla="*/ 198818 w 209387"/>
              <a:gd name="connsiteY5" fmla="*/ 204775 h 208788"/>
              <a:gd name="connsiteX6" fmla="*/ 185547 w 209387"/>
              <a:gd name="connsiteY6" fmla="*/ 208788 h 208788"/>
              <a:gd name="connsiteX7" fmla="*/ 172339 w 209387"/>
              <a:gd name="connsiteY7" fmla="*/ 204775 h 208788"/>
              <a:gd name="connsiteX8" fmla="*/ 163576 w 209387"/>
              <a:gd name="connsiteY8" fmla="*/ 194088 h 208788"/>
              <a:gd name="connsiteX9" fmla="*/ 162242 w 209387"/>
              <a:gd name="connsiteY9" fmla="*/ 180327 h 208788"/>
              <a:gd name="connsiteX10" fmla="*/ 168719 w 209387"/>
              <a:gd name="connsiteY10" fmla="*/ 168135 h 208788"/>
              <a:gd name="connsiteX11" fmla="*/ 70167 w 209387"/>
              <a:gd name="connsiteY11" fmla="*/ 0 h 208788"/>
              <a:gd name="connsiteX12" fmla="*/ 177927 w 209387"/>
              <a:gd name="connsiteY12" fmla="*/ 107753 h 208788"/>
              <a:gd name="connsiteX13" fmla="*/ 179959 w 209387"/>
              <a:gd name="connsiteY13" fmla="*/ 110846 h 208788"/>
              <a:gd name="connsiteX14" fmla="*/ 180721 w 209387"/>
              <a:gd name="connsiteY14" fmla="*/ 114497 h 208788"/>
              <a:gd name="connsiteX15" fmla="*/ 179959 w 209387"/>
              <a:gd name="connsiteY15" fmla="*/ 118142 h 208788"/>
              <a:gd name="connsiteX16" fmla="*/ 177927 w 209387"/>
              <a:gd name="connsiteY16" fmla="*/ 121234 h 208788"/>
              <a:gd name="connsiteX17" fmla="*/ 97092 w 209387"/>
              <a:gd name="connsiteY17" fmla="*/ 202051 h 208788"/>
              <a:gd name="connsiteX18" fmla="*/ 90360 w 209387"/>
              <a:gd name="connsiteY18" fmla="*/ 204845 h 208788"/>
              <a:gd name="connsiteX19" fmla="*/ 83629 w 209387"/>
              <a:gd name="connsiteY19" fmla="*/ 202051 h 208788"/>
              <a:gd name="connsiteX20" fmla="*/ 2794 w 209387"/>
              <a:gd name="connsiteY20" fmla="*/ 121234 h 208788"/>
              <a:gd name="connsiteX21" fmla="*/ 762 w 209387"/>
              <a:gd name="connsiteY21" fmla="*/ 118142 h 208788"/>
              <a:gd name="connsiteX22" fmla="*/ 0 w 209387"/>
              <a:gd name="connsiteY22" fmla="*/ 114497 h 208788"/>
              <a:gd name="connsiteX23" fmla="*/ 762 w 209387"/>
              <a:gd name="connsiteY23" fmla="*/ 110846 h 208788"/>
              <a:gd name="connsiteX24" fmla="*/ 2794 w 209387"/>
              <a:gd name="connsiteY24" fmla="*/ 107753 h 208788"/>
              <a:gd name="connsiteX25" fmla="*/ 76898 w 209387"/>
              <a:gd name="connsiteY25" fmla="*/ 33668 h 208788"/>
              <a:gd name="connsiteX26" fmla="*/ 56705 w 209387"/>
              <a:gd name="connsiteY26" fmla="*/ 13469 h 208788"/>
              <a:gd name="connsiteX27" fmla="*/ 70167 w 209387"/>
              <a:gd name="connsiteY27" fmla="*/ 0 h 208788"/>
              <a:gd name="connsiteX28" fmla="*/ 70167 w 209387"/>
              <a:gd name="connsiteY28" fmla="*/ 0 h 208788"/>
              <a:gd name="connsiteX29" fmla="*/ 90360 w 209387"/>
              <a:gd name="connsiteY29" fmla="*/ 47149 h 208788"/>
              <a:gd name="connsiteX30" fmla="*/ 22987 w 209387"/>
              <a:gd name="connsiteY30" fmla="*/ 114491 h 208788"/>
              <a:gd name="connsiteX31" fmla="*/ 90360 w 209387"/>
              <a:gd name="connsiteY31" fmla="*/ 181858 h 208788"/>
              <a:gd name="connsiteX32" fmla="*/ 157734 w 209387"/>
              <a:gd name="connsiteY32" fmla="*/ 114510 h 208788"/>
              <a:gd name="connsiteX33" fmla="*/ 90360 w 209387"/>
              <a:gd name="connsiteY33" fmla="*/ 47136 h 208788"/>
              <a:gd name="connsiteX34" fmla="*/ 90360 w 209387"/>
              <a:gd name="connsiteY34" fmla="*/ 47149 h 20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9387" h="208788">
                <a:moveTo>
                  <a:pt x="168719" y="168135"/>
                </a:moveTo>
                <a:lnTo>
                  <a:pt x="185547" y="151295"/>
                </a:lnTo>
                <a:lnTo>
                  <a:pt x="202374" y="168135"/>
                </a:lnTo>
                <a:cubicBezTo>
                  <a:pt x="205740" y="171463"/>
                  <a:pt x="208026" y="175711"/>
                  <a:pt x="208915" y="180327"/>
                </a:cubicBezTo>
                <a:cubicBezTo>
                  <a:pt x="209867" y="184944"/>
                  <a:pt x="209359" y="189738"/>
                  <a:pt x="207581" y="194088"/>
                </a:cubicBezTo>
                <a:cubicBezTo>
                  <a:pt x="205740" y="198438"/>
                  <a:pt x="202692" y="202159"/>
                  <a:pt x="198818" y="204775"/>
                </a:cubicBezTo>
                <a:cubicBezTo>
                  <a:pt x="194881" y="207391"/>
                  <a:pt x="190246" y="208788"/>
                  <a:pt x="185547" y="208788"/>
                </a:cubicBezTo>
                <a:cubicBezTo>
                  <a:pt x="180848" y="208788"/>
                  <a:pt x="176276" y="207391"/>
                  <a:pt x="172339" y="204775"/>
                </a:cubicBezTo>
                <a:cubicBezTo>
                  <a:pt x="168402" y="202159"/>
                  <a:pt x="165354" y="198438"/>
                  <a:pt x="163576" y="194088"/>
                </a:cubicBezTo>
                <a:cubicBezTo>
                  <a:pt x="161734" y="189738"/>
                  <a:pt x="161290" y="184944"/>
                  <a:pt x="162242" y="180327"/>
                </a:cubicBezTo>
                <a:cubicBezTo>
                  <a:pt x="163131" y="175711"/>
                  <a:pt x="165417" y="171463"/>
                  <a:pt x="168719" y="168135"/>
                </a:cubicBezTo>
                <a:close/>
                <a:moveTo>
                  <a:pt x="70167" y="0"/>
                </a:moveTo>
                <a:lnTo>
                  <a:pt x="177927" y="107753"/>
                </a:lnTo>
                <a:cubicBezTo>
                  <a:pt x="178816" y="108642"/>
                  <a:pt x="179515" y="109690"/>
                  <a:pt x="179959" y="110846"/>
                </a:cubicBezTo>
                <a:cubicBezTo>
                  <a:pt x="180467" y="112001"/>
                  <a:pt x="180721" y="113246"/>
                  <a:pt x="180721" y="114497"/>
                </a:cubicBezTo>
                <a:cubicBezTo>
                  <a:pt x="180721" y="115748"/>
                  <a:pt x="180467" y="116986"/>
                  <a:pt x="179959" y="118142"/>
                </a:cubicBezTo>
                <a:cubicBezTo>
                  <a:pt x="179515" y="119297"/>
                  <a:pt x="178816" y="120352"/>
                  <a:pt x="177927" y="121234"/>
                </a:cubicBezTo>
                <a:lnTo>
                  <a:pt x="97092" y="202051"/>
                </a:lnTo>
                <a:cubicBezTo>
                  <a:pt x="95314" y="203841"/>
                  <a:pt x="92901" y="204845"/>
                  <a:pt x="90360" y="204845"/>
                </a:cubicBezTo>
                <a:cubicBezTo>
                  <a:pt x="87820" y="204845"/>
                  <a:pt x="85407" y="203841"/>
                  <a:pt x="83629" y="202051"/>
                </a:cubicBezTo>
                <a:lnTo>
                  <a:pt x="2794" y="121234"/>
                </a:lnTo>
                <a:cubicBezTo>
                  <a:pt x="1905" y="120352"/>
                  <a:pt x="1206" y="119297"/>
                  <a:pt x="762" y="118142"/>
                </a:cubicBezTo>
                <a:cubicBezTo>
                  <a:pt x="254" y="116986"/>
                  <a:pt x="0" y="115748"/>
                  <a:pt x="0" y="114497"/>
                </a:cubicBezTo>
                <a:cubicBezTo>
                  <a:pt x="0" y="113246"/>
                  <a:pt x="254" y="112001"/>
                  <a:pt x="762" y="110846"/>
                </a:cubicBezTo>
                <a:cubicBezTo>
                  <a:pt x="1206" y="109690"/>
                  <a:pt x="1905" y="108642"/>
                  <a:pt x="2794" y="107753"/>
                </a:cubicBezTo>
                <a:lnTo>
                  <a:pt x="76898" y="33668"/>
                </a:lnTo>
                <a:lnTo>
                  <a:pt x="56705" y="13469"/>
                </a:lnTo>
                <a:lnTo>
                  <a:pt x="70167" y="0"/>
                </a:lnTo>
                <a:lnTo>
                  <a:pt x="70167" y="0"/>
                </a:lnTo>
                <a:close/>
                <a:moveTo>
                  <a:pt x="90360" y="47149"/>
                </a:moveTo>
                <a:lnTo>
                  <a:pt x="22987" y="114491"/>
                </a:lnTo>
                <a:lnTo>
                  <a:pt x="90360" y="181858"/>
                </a:lnTo>
                <a:lnTo>
                  <a:pt x="157734" y="114510"/>
                </a:lnTo>
                <a:lnTo>
                  <a:pt x="90360" y="47136"/>
                </a:lnTo>
                <a:lnTo>
                  <a:pt x="90360" y="47149"/>
                </a:lnTo>
                <a:close/>
              </a:path>
            </a:pathLst>
          </a:custGeom>
          <a:solidFill>
            <a:srgbClr val="055CF9"/>
          </a:solidFill>
          <a:ln w="6350" cap="flat">
            <a:noFill/>
            <a:prstDash val="solid"/>
            <a:miter/>
          </a:ln>
        </p:spPr>
        <p:txBody>
          <a:bodyPr rtlCol="0" anchor="ctr"/>
          <a:lstStyle/>
          <a:p>
            <a:endParaRPr lang="en-US"/>
          </a:p>
        </p:txBody>
      </p:sp>
      <p:sp>
        <p:nvSpPr>
          <p:cNvPr id="45" name="文本框 44">
            <a:extLst>
              <a:ext uri="{FF2B5EF4-FFF2-40B4-BE49-F238E27FC236}">
                <a16:creationId xmlns:a16="http://schemas.microsoft.com/office/drawing/2014/main" id="{BD9C0175-5C6F-B8EE-0784-AE5D58B9EEC0}"/>
              </a:ext>
            </a:extLst>
          </p:cNvPr>
          <p:cNvSpPr txBox="1"/>
          <p:nvPr/>
        </p:nvSpPr>
        <p:spPr>
          <a:xfrm>
            <a:off x="1123764" y="1730026"/>
            <a:ext cx="5521511" cy="1384995"/>
          </a:xfrm>
          <a:prstGeom prst="rect">
            <a:avLst/>
          </a:prstGeom>
          <a:noFill/>
        </p:spPr>
        <p:txBody>
          <a:bodyPr wrap="square" rtlCol="0">
            <a:spAutoFit/>
          </a:bodyPr>
          <a:lstStyle/>
          <a:p>
            <a:r>
              <a:rPr lang="en-US" altLang="zh-CN"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How to integrate</a:t>
            </a:r>
          </a:p>
          <a:p>
            <a:r>
              <a:rPr lang="en-US" altLang="zh-CN"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mascots into</a:t>
            </a:r>
          </a:p>
          <a:p>
            <a:r>
              <a:rPr lang="en-US" altLang="zh-CN"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interface design?</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46" name="文本框 45">
            <a:extLst>
              <a:ext uri="{FF2B5EF4-FFF2-40B4-BE49-F238E27FC236}">
                <a16:creationId xmlns:a16="http://schemas.microsoft.com/office/drawing/2014/main" id="{59BDAE48-5F9C-8656-1AA8-AA6295B091E7}"/>
              </a:ext>
            </a:extLst>
          </p:cNvPr>
          <p:cNvSpPr txBox="1"/>
          <p:nvPr/>
        </p:nvSpPr>
        <p:spPr>
          <a:xfrm>
            <a:off x="1123764" y="3212076"/>
            <a:ext cx="2372145" cy="276999"/>
          </a:xfrm>
          <a:prstGeom prst="rect">
            <a:avLst/>
          </a:prstGeom>
          <a:noFill/>
        </p:spPr>
        <p:txBody>
          <a:bodyPr wrap="square" rtlCol="0">
            <a:spAutoFit/>
          </a:bodyPr>
          <a:lstStyle/>
          <a:p>
            <a:r>
              <a:rPr lang="zh-CN" altLang="en-US" sz="1200" dirty="0">
                <a:latin typeface="OPPOSans R" panose="00020600040101010101" pitchFamily="18" charset="-122"/>
                <a:ea typeface="OPPOSans R" panose="00020600040101010101" pitchFamily="18" charset="-122"/>
                <a:cs typeface="OPPOSans R" panose="00020600040101010101" pitchFamily="18" charset="-122"/>
              </a:rPr>
              <a:t>如何将吉祥物融入在界面设计中</a:t>
            </a: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7182966A-5EAC-DE36-7207-4A0574B83E5B}"/>
              </a:ext>
            </a:extLst>
          </p:cNvPr>
          <p:cNvSpPr txBox="1"/>
          <p:nvPr/>
        </p:nvSpPr>
        <p:spPr>
          <a:xfrm>
            <a:off x="1123764" y="3712876"/>
            <a:ext cx="3769545" cy="995144"/>
          </a:xfrm>
          <a:prstGeom prst="rect">
            <a:avLst/>
          </a:prstGeom>
          <a:noFill/>
        </p:spPr>
        <p:txBody>
          <a:bodyPr wrap="square" rtlCol="0">
            <a:spAutoFit/>
          </a:bodyPr>
          <a:lstStyle/>
          <a:p>
            <a:pPr>
              <a:lnSpc>
                <a:spcPct val="15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吉祥物作为有形的拟人化形象，能够更直观地为品牌代言，表现出产品的性格和气质。在应用过程中需要注意的是吉祥物的画风和性格要始终保持一致，是萌是丑还是贱。要像管理你自己的人设一样经营你的吉祥物形象。</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8" name="文本框 47">
            <a:extLst>
              <a:ext uri="{FF2B5EF4-FFF2-40B4-BE49-F238E27FC236}">
                <a16:creationId xmlns:a16="http://schemas.microsoft.com/office/drawing/2014/main" id="{8936844B-71BF-5FAB-9C00-2D242D7F939A}"/>
              </a:ext>
            </a:extLst>
          </p:cNvPr>
          <p:cNvSpPr txBox="1"/>
          <p:nvPr/>
        </p:nvSpPr>
        <p:spPr>
          <a:xfrm>
            <a:off x="670338" y="6036071"/>
            <a:ext cx="2418523" cy="246221"/>
          </a:xfrm>
          <a:prstGeom prst="rect">
            <a:avLst/>
          </a:prstGeom>
          <a:noFill/>
        </p:spPr>
        <p:txBody>
          <a:bodyPr wrap="square" rtlCol="0">
            <a:spAutoFit/>
          </a:bodyPr>
          <a:lstStyle/>
          <a:p>
            <a:r>
              <a:rPr lang="zh-CN" altLang="en-US" sz="1000" dirty="0">
                <a:solidFill>
                  <a:srgbClr val="EA747A"/>
                </a:solidFill>
                <a:latin typeface="OPPOSans R" panose="00020600040101010101" pitchFamily="18" charset="-122"/>
                <a:ea typeface="OPPOSans R" panose="00020600040101010101" pitchFamily="18" charset="-122"/>
                <a:cs typeface="OPPOSans R" panose="00020600040101010101" pitchFamily="18" charset="-122"/>
              </a:rPr>
              <a:t>吉祥物在</a:t>
            </a:r>
            <a:r>
              <a:rPr lang="en-US" altLang="zh-CN" sz="1000" dirty="0">
                <a:solidFill>
                  <a:srgbClr val="EA747A"/>
                </a:solidFill>
                <a:latin typeface="OPPOSans R" panose="00020600040101010101" pitchFamily="18" charset="-122"/>
                <a:ea typeface="OPPOSans R" panose="00020600040101010101" pitchFamily="18" charset="-122"/>
                <a:cs typeface="OPPOSans R" panose="00020600040101010101" pitchFamily="18" charset="-122"/>
              </a:rPr>
              <a:t>APP</a:t>
            </a:r>
            <a:r>
              <a:rPr lang="zh-CN" altLang="en-US" sz="1000" dirty="0">
                <a:solidFill>
                  <a:srgbClr val="EA747A"/>
                </a:solidFill>
                <a:latin typeface="OPPOSans R" panose="00020600040101010101" pitchFamily="18" charset="-122"/>
                <a:ea typeface="OPPOSans R" panose="00020600040101010101" pitchFamily="18" charset="-122"/>
                <a:cs typeface="OPPOSans R" panose="00020600040101010101" pitchFamily="18" charset="-122"/>
              </a:rPr>
              <a:t>设计中可发挥的空间很多</a:t>
            </a:r>
            <a:endParaRPr lang="en-US" sz="1000" dirty="0">
              <a:solidFill>
                <a:srgbClr val="EA747A"/>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AFED6937-0FFD-3348-6A58-591BF3F9CAA4}"/>
              </a:ext>
            </a:extLst>
          </p:cNvPr>
          <p:cNvSpPr txBox="1"/>
          <p:nvPr/>
        </p:nvSpPr>
        <p:spPr>
          <a:xfrm>
            <a:off x="7061200" y="545272"/>
            <a:ext cx="1127188"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运营配图</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F15E0E47-432B-60B0-C9A7-EE4280D0B959}"/>
              </a:ext>
            </a:extLst>
          </p:cNvPr>
          <p:cNvSpPr txBox="1"/>
          <p:nvPr/>
        </p:nvSpPr>
        <p:spPr>
          <a:xfrm>
            <a:off x="7061200" y="405166"/>
            <a:ext cx="967846" cy="200055"/>
          </a:xfrm>
          <a:prstGeom prst="rect">
            <a:avLst/>
          </a:prstGeom>
          <a:noFill/>
        </p:spPr>
        <p:txBody>
          <a:bodyPr wrap="square" rtlCol="0">
            <a:spAutoFit/>
          </a:bodyPr>
          <a:lstStyle/>
          <a:p>
            <a:r>
              <a:rPr lang="en-US" altLang="zh-CN" sz="700" dirty="0">
                <a:latin typeface="OPPOSans R" panose="00020600040101010101" pitchFamily="18" charset="-122"/>
                <a:ea typeface="OPPOSans R" panose="00020600040101010101" pitchFamily="18" charset="-122"/>
                <a:cs typeface="OPPOSans R" panose="00020600040101010101" pitchFamily="18" charset="-122"/>
              </a:rPr>
              <a:t>Operation</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5AEC36C9-84D1-6E9E-B746-78404743B851}"/>
              </a:ext>
            </a:extLst>
          </p:cNvPr>
          <p:cNvSpPr txBox="1"/>
          <p:nvPr/>
        </p:nvSpPr>
        <p:spPr>
          <a:xfrm>
            <a:off x="7072280" y="819362"/>
            <a:ext cx="1878012"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以插图的形式应用于</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banner</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瓷片等运营模块。</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4979877F-6EEE-6489-A2D2-40629B20EDAE}"/>
              </a:ext>
            </a:extLst>
          </p:cNvPr>
          <p:cNvSpPr txBox="1"/>
          <p:nvPr/>
        </p:nvSpPr>
        <p:spPr>
          <a:xfrm>
            <a:off x="9402795" y="1853699"/>
            <a:ext cx="1127188" cy="276999"/>
          </a:xfrm>
          <a:prstGeom prst="rect">
            <a:avLst/>
          </a:prstGeom>
          <a:noFill/>
        </p:spPr>
        <p:txBody>
          <a:bodyPr wrap="square" rtlCol="0">
            <a:spAutoFit/>
          </a:bodyPr>
          <a:lstStyle/>
          <a:p>
            <a:r>
              <a:rPr lang="en-US" altLang="zh-CN" sz="1200" dirty="0">
                <a:latin typeface="OPPOSans M" panose="00020600040101010101" pitchFamily="18" charset="-122"/>
                <a:ea typeface="OPPOSans M" panose="00020600040101010101" pitchFamily="18" charset="-122"/>
                <a:cs typeface="OPPOSans M" panose="00020600040101010101" pitchFamily="18" charset="-122"/>
              </a:rPr>
              <a:t>Tab</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图标</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文本框 52">
            <a:extLst>
              <a:ext uri="{FF2B5EF4-FFF2-40B4-BE49-F238E27FC236}">
                <a16:creationId xmlns:a16="http://schemas.microsoft.com/office/drawing/2014/main" id="{12E01049-C434-13D9-3937-81E7C2BB19CE}"/>
              </a:ext>
            </a:extLst>
          </p:cNvPr>
          <p:cNvSpPr txBox="1"/>
          <p:nvPr/>
        </p:nvSpPr>
        <p:spPr>
          <a:xfrm>
            <a:off x="9402795" y="1713593"/>
            <a:ext cx="967846" cy="200055"/>
          </a:xfrm>
          <a:prstGeom prst="rect">
            <a:avLst/>
          </a:prstGeom>
          <a:noFill/>
        </p:spPr>
        <p:txBody>
          <a:bodyPr wrap="square" rtlCol="0">
            <a:spAutoFit/>
          </a:bodyPr>
          <a:lstStyle/>
          <a:p>
            <a:r>
              <a:rPr lang="en-US" altLang="zh-CN" sz="700" dirty="0">
                <a:latin typeface="OPPOSans R" panose="00020600040101010101" pitchFamily="18" charset="-122"/>
                <a:ea typeface="OPPOSans R" panose="00020600040101010101" pitchFamily="18" charset="-122"/>
                <a:cs typeface="OPPOSans R" panose="00020600040101010101" pitchFamily="18" charset="-122"/>
              </a:rPr>
              <a:t>Tab Icon</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4FCEF533-0B39-BB9F-49B1-D28667B9A201}"/>
              </a:ext>
            </a:extLst>
          </p:cNvPr>
          <p:cNvSpPr txBox="1"/>
          <p:nvPr/>
        </p:nvSpPr>
        <p:spPr>
          <a:xfrm>
            <a:off x="9413875" y="2127789"/>
            <a:ext cx="1878012"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可以作为首页或者我的页面</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icon</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设计。</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02FCC7BF-7EB9-9468-CF05-AA65BBA26802}"/>
              </a:ext>
            </a:extLst>
          </p:cNvPr>
          <p:cNvSpPr txBox="1"/>
          <p:nvPr/>
        </p:nvSpPr>
        <p:spPr>
          <a:xfrm>
            <a:off x="7143783" y="3138451"/>
            <a:ext cx="1127188"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品类区图标</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66D046B0-F4CA-6743-E2F1-8B54AFAA7BDB}"/>
              </a:ext>
            </a:extLst>
          </p:cNvPr>
          <p:cNvSpPr txBox="1"/>
          <p:nvPr/>
        </p:nvSpPr>
        <p:spPr>
          <a:xfrm>
            <a:off x="7143782" y="2998345"/>
            <a:ext cx="1287203" cy="200055"/>
          </a:xfrm>
          <a:prstGeom prst="rect">
            <a:avLst/>
          </a:prstGeom>
          <a:noFill/>
        </p:spPr>
        <p:txBody>
          <a:bodyPr wrap="square" rtlCol="0">
            <a:spAutoFit/>
          </a:bodyPr>
          <a:lstStyle/>
          <a:p>
            <a:r>
              <a:rPr lang="en-US" altLang="zh-CN" sz="700" dirty="0">
                <a:latin typeface="OPPOSans R" panose="00020600040101010101" pitchFamily="18" charset="-122"/>
                <a:ea typeface="OPPOSans R" panose="00020600040101010101" pitchFamily="18" charset="-122"/>
                <a:cs typeface="OPPOSans R" panose="00020600040101010101" pitchFamily="18" charset="-122"/>
              </a:rPr>
              <a:t>Category area icon</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343897B9-FE86-B604-223D-49AD15667F04}"/>
              </a:ext>
            </a:extLst>
          </p:cNvPr>
          <p:cNvSpPr txBox="1"/>
          <p:nvPr/>
        </p:nvSpPr>
        <p:spPr>
          <a:xfrm>
            <a:off x="7154863" y="3412541"/>
            <a:ext cx="1878012"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融入品牌基因，形成差异化设计，强化品牌记忆。</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A8DE2700-C8B5-647E-8D41-8558D0C4A1E9}"/>
              </a:ext>
            </a:extLst>
          </p:cNvPr>
          <p:cNvSpPr txBox="1"/>
          <p:nvPr/>
        </p:nvSpPr>
        <p:spPr>
          <a:xfrm>
            <a:off x="9391715" y="4433930"/>
            <a:ext cx="1127188"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空状态</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892C7B9E-B61F-B899-2C01-22A50451924B}"/>
              </a:ext>
            </a:extLst>
          </p:cNvPr>
          <p:cNvSpPr txBox="1"/>
          <p:nvPr/>
        </p:nvSpPr>
        <p:spPr>
          <a:xfrm>
            <a:off x="9391715" y="4293824"/>
            <a:ext cx="967846" cy="200055"/>
          </a:xfrm>
          <a:prstGeom prst="rect">
            <a:avLst/>
          </a:prstGeom>
          <a:noFill/>
        </p:spPr>
        <p:txBody>
          <a:bodyPr wrap="square" rtlCol="0">
            <a:spAutoFit/>
          </a:bodyPr>
          <a:lstStyle/>
          <a:p>
            <a:r>
              <a:rPr lang="en-US" altLang="zh-CN" sz="700" dirty="0">
                <a:latin typeface="OPPOSans R" panose="00020600040101010101" pitchFamily="18" charset="-122"/>
                <a:ea typeface="OPPOSans R" panose="00020600040101010101" pitchFamily="18" charset="-122"/>
                <a:cs typeface="OPPOSans R" panose="00020600040101010101" pitchFamily="18" charset="-122"/>
              </a:rPr>
              <a:t>Empty state</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85FB9DE0-3976-F604-0D62-E09ACCCCE995}"/>
              </a:ext>
            </a:extLst>
          </p:cNvPr>
          <p:cNvSpPr txBox="1"/>
          <p:nvPr/>
        </p:nvSpPr>
        <p:spPr>
          <a:xfrm>
            <a:off x="9402795" y="4708020"/>
            <a:ext cx="1878012"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吉祥物在空页面可以有更多的情感化和个性表达。</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D5C9B12C-04E7-F5DF-FE0F-0413FE441882}"/>
              </a:ext>
            </a:extLst>
          </p:cNvPr>
          <p:cNvSpPr txBox="1"/>
          <p:nvPr/>
        </p:nvSpPr>
        <p:spPr>
          <a:xfrm>
            <a:off x="7132703" y="5707610"/>
            <a:ext cx="1127188"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弹窗</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AD7A802D-4179-FFF1-BA10-F0A39A8F97CA}"/>
              </a:ext>
            </a:extLst>
          </p:cNvPr>
          <p:cNvSpPr txBox="1"/>
          <p:nvPr/>
        </p:nvSpPr>
        <p:spPr>
          <a:xfrm>
            <a:off x="7132703" y="5567504"/>
            <a:ext cx="967846" cy="200055"/>
          </a:xfrm>
          <a:prstGeom prst="rect">
            <a:avLst/>
          </a:prstGeom>
          <a:noFill/>
        </p:spPr>
        <p:txBody>
          <a:bodyPr wrap="square" rtlCol="0">
            <a:spAutoFit/>
          </a:bodyPr>
          <a:lstStyle/>
          <a:p>
            <a:r>
              <a:rPr lang="en-US" altLang="zh-CN" sz="700" dirty="0" err="1">
                <a:latin typeface="OPPOSans R" panose="00020600040101010101" pitchFamily="18" charset="-122"/>
                <a:ea typeface="OPPOSans R" panose="00020600040101010101" pitchFamily="18" charset="-122"/>
                <a:cs typeface="OPPOSans R" panose="00020600040101010101" pitchFamily="18" charset="-122"/>
              </a:rPr>
              <a:t>Pop·ups</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B03CE24A-5A3F-3081-2EA2-5A836F189198}"/>
              </a:ext>
            </a:extLst>
          </p:cNvPr>
          <p:cNvSpPr txBox="1"/>
          <p:nvPr/>
        </p:nvSpPr>
        <p:spPr>
          <a:xfrm>
            <a:off x="7143783" y="5981700"/>
            <a:ext cx="1878012"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插图形式出现，丰富页面视觉，提升品牌友好度。</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9373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DE3C2D9B-3722-637D-0627-3D112FF05E86}"/>
              </a:ext>
            </a:extLst>
          </p:cNvPr>
          <p:cNvSpPr/>
          <p:nvPr/>
        </p:nvSpPr>
        <p:spPr>
          <a:xfrm>
            <a:off x="635000" y="1778000"/>
            <a:ext cx="10922000" cy="4692650"/>
          </a:xfrm>
          <a:prstGeom prst="roundRect">
            <a:avLst>
              <a:gd name="adj" fmla="val 3556"/>
            </a:avLst>
          </a:prstGeom>
          <a:solidFill>
            <a:srgbClr val="F4F5F9">
              <a:alpha val="50000"/>
            </a:srgbClr>
          </a:solidFill>
          <a:ln w="6350" cap="flat">
            <a:no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7B6F0A6A-99CA-2A8B-CCD2-88947BE0FE40}"/>
              </a:ext>
            </a:extLst>
          </p:cNvPr>
          <p:cNvSpPr/>
          <p:nvPr/>
        </p:nvSpPr>
        <p:spPr>
          <a:xfrm>
            <a:off x="631558" y="5114594"/>
            <a:ext cx="4180282" cy="1356056"/>
          </a:xfrm>
          <a:custGeom>
            <a:avLst/>
            <a:gdLst>
              <a:gd name="connsiteX0" fmla="*/ 2858923 w 4180282"/>
              <a:gd name="connsiteY0" fmla="*/ 742442 h 1356056"/>
              <a:gd name="connsiteX1" fmla="*/ 3422803 w 4180282"/>
              <a:gd name="connsiteY1" fmla="*/ 742442 h 1356056"/>
              <a:gd name="connsiteX2" fmla="*/ 3422803 w 4180282"/>
              <a:gd name="connsiteY2" fmla="*/ 990549 h 1356056"/>
              <a:gd name="connsiteX3" fmla="*/ 3125826 w 4180282"/>
              <a:gd name="connsiteY3" fmla="*/ 990549 h 1356056"/>
              <a:gd name="connsiteX4" fmla="*/ 3320365 w 4180282"/>
              <a:gd name="connsiteY4" fmla="*/ 1344754 h 1356056"/>
              <a:gd name="connsiteX5" fmla="*/ 3363086 w 4180282"/>
              <a:gd name="connsiteY5" fmla="*/ 1356056 h 1356056"/>
              <a:gd name="connsiteX6" fmla="*/ 2956158 w 4180282"/>
              <a:gd name="connsiteY6" fmla="*/ 1356056 h 1356056"/>
              <a:gd name="connsiteX7" fmla="*/ 2928468 w 4180282"/>
              <a:gd name="connsiteY7" fmla="*/ 1308176 h 1356056"/>
              <a:gd name="connsiteX8" fmla="*/ 2858923 w 4180282"/>
              <a:gd name="connsiteY8" fmla="*/ 975513 h 1356056"/>
              <a:gd name="connsiteX9" fmla="*/ 2048142 w 4180282"/>
              <a:gd name="connsiteY9" fmla="*/ 255625 h 1356056"/>
              <a:gd name="connsiteX10" fmla="*/ 1865821 w 4180282"/>
              <a:gd name="connsiteY10" fmla="*/ 319532 h 1356056"/>
              <a:gd name="connsiteX11" fmla="*/ 1800035 w 4180282"/>
              <a:gd name="connsiteY11" fmla="*/ 503733 h 1356056"/>
              <a:gd name="connsiteX12" fmla="*/ 1865821 w 4180282"/>
              <a:gd name="connsiteY12" fmla="*/ 687934 h 1356056"/>
              <a:gd name="connsiteX13" fmla="*/ 2048142 w 4180282"/>
              <a:gd name="connsiteY13" fmla="*/ 751840 h 1356056"/>
              <a:gd name="connsiteX14" fmla="*/ 2311286 w 4180282"/>
              <a:gd name="connsiteY14" fmla="*/ 751840 h 1356056"/>
              <a:gd name="connsiteX15" fmla="*/ 2311286 w 4180282"/>
              <a:gd name="connsiteY15" fmla="*/ 255625 h 1356056"/>
              <a:gd name="connsiteX16" fmla="*/ 1980477 w 4180282"/>
              <a:gd name="connsiteY16" fmla="*/ 24435 h 1356056"/>
              <a:gd name="connsiteX17" fmla="*/ 2606384 w 4180282"/>
              <a:gd name="connsiteY17" fmla="*/ 24435 h 1356056"/>
              <a:gd name="connsiteX18" fmla="*/ 2606384 w 4180282"/>
              <a:gd name="connsiteY18" fmla="*/ 1356056 h 1356056"/>
              <a:gd name="connsiteX19" fmla="*/ 2311286 w 4180282"/>
              <a:gd name="connsiteY19" fmla="*/ 1356056 h 1356056"/>
              <a:gd name="connsiteX20" fmla="*/ 2311286 w 4180282"/>
              <a:gd name="connsiteY20" fmla="*/ 983031 h 1356056"/>
              <a:gd name="connsiteX21" fmla="*/ 2151520 w 4180282"/>
              <a:gd name="connsiteY21" fmla="*/ 983031 h 1356056"/>
              <a:gd name="connsiteX22" fmla="*/ 1910633 w 4180282"/>
              <a:gd name="connsiteY22" fmla="*/ 1356056 h 1356056"/>
              <a:gd name="connsiteX23" fmla="*/ 1571010 w 4180282"/>
              <a:gd name="connsiteY23" fmla="*/ 1356056 h 1356056"/>
              <a:gd name="connsiteX24" fmla="*/ 1845145 w 4180282"/>
              <a:gd name="connsiteY24" fmla="*/ 967994 h 1356056"/>
              <a:gd name="connsiteX25" fmla="*/ 1597038 w 4180282"/>
              <a:gd name="connsiteY25" fmla="*/ 808228 h 1356056"/>
              <a:gd name="connsiteX26" fmla="*/ 1504938 w 4180282"/>
              <a:gd name="connsiteY26" fmla="*/ 503733 h 1356056"/>
              <a:gd name="connsiteX27" fmla="*/ 1565085 w 4180282"/>
              <a:gd name="connsiteY27" fmla="*/ 251866 h 1356056"/>
              <a:gd name="connsiteX28" fmla="*/ 1730490 w 4180282"/>
              <a:gd name="connsiteY28" fmla="*/ 84582 h 1356056"/>
              <a:gd name="connsiteX29" fmla="*/ 1980477 w 4180282"/>
              <a:gd name="connsiteY29" fmla="*/ 24435 h 1356056"/>
              <a:gd name="connsiteX30" fmla="*/ 947382 w 4180282"/>
              <a:gd name="connsiteY30" fmla="*/ 24435 h 1356056"/>
              <a:gd name="connsiteX31" fmla="*/ 1242479 w 4180282"/>
              <a:gd name="connsiteY31" fmla="*/ 24435 h 1356056"/>
              <a:gd name="connsiteX32" fmla="*/ 1242479 w 4180282"/>
              <a:gd name="connsiteY32" fmla="*/ 1356056 h 1356056"/>
              <a:gd name="connsiteX33" fmla="*/ 947382 w 4180282"/>
              <a:gd name="connsiteY33" fmla="*/ 1356056 h 1356056"/>
              <a:gd name="connsiteX34" fmla="*/ 57963 w 4180282"/>
              <a:gd name="connsiteY34" fmla="*/ 24435 h 1356056"/>
              <a:gd name="connsiteX35" fmla="*/ 653803 w 4180282"/>
              <a:gd name="connsiteY35" fmla="*/ 24435 h 1356056"/>
              <a:gd name="connsiteX36" fmla="*/ 653803 w 4180282"/>
              <a:gd name="connsiteY36" fmla="*/ 1356056 h 1356056"/>
              <a:gd name="connsiteX37" fmla="*/ 368300 w 4180282"/>
              <a:gd name="connsiteY37" fmla="*/ 1356056 h 1356056"/>
              <a:gd name="connsiteX38" fmla="*/ 0 w 4180282"/>
              <a:gd name="connsiteY38" fmla="*/ 1356056 h 1356056"/>
              <a:gd name="connsiteX39" fmla="*/ 0 w 4180282"/>
              <a:gd name="connsiteY39" fmla="*/ 1324098 h 1356056"/>
              <a:gd name="connsiteX40" fmla="*/ 11210 w 4180282"/>
              <a:gd name="connsiteY40" fmla="*/ 1327450 h 1356056"/>
              <a:gd name="connsiteX41" fmla="*/ 112472 w 4180282"/>
              <a:gd name="connsiteY41" fmla="*/ 1336370 h 1356056"/>
              <a:gd name="connsiteX42" fmla="*/ 358699 w 4180282"/>
              <a:gd name="connsiteY42" fmla="*/ 1336370 h 1356056"/>
              <a:gd name="connsiteX43" fmla="*/ 358699 w 4180282"/>
              <a:gd name="connsiteY43" fmla="*/ 272542 h 1356056"/>
              <a:gd name="connsiteX44" fmla="*/ 112472 w 4180282"/>
              <a:gd name="connsiteY44" fmla="*/ 272542 h 1356056"/>
              <a:gd name="connsiteX45" fmla="*/ 11210 w 4180282"/>
              <a:gd name="connsiteY45" fmla="*/ 281588 h 1356056"/>
              <a:gd name="connsiteX46" fmla="*/ 0 w 4180282"/>
              <a:gd name="connsiteY46" fmla="*/ 284986 h 1356056"/>
              <a:gd name="connsiteX47" fmla="*/ 0 w 4180282"/>
              <a:gd name="connsiteY47" fmla="*/ 27912 h 1356056"/>
              <a:gd name="connsiteX48" fmla="*/ 3462274 w 4180282"/>
              <a:gd name="connsiteY48" fmla="*/ 0 h 1356056"/>
              <a:gd name="connsiteX49" fmla="*/ 3836315 w 4180282"/>
              <a:gd name="connsiteY49" fmla="*/ 101498 h 1356056"/>
              <a:gd name="connsiteX50" fmla="*/ 4090061 w 4180282"/>
              <a:gd name="connsiteY50" fmla="*/ 385318 h 1356056"/>
              <a:gd name="connsiteX51" fmla="*/ 4180282 w 4180282"/>
              <a:gd name="connsiteY51" fmla="*/ 804469 h 1356056"/>
              <a:gd name="connsiteX52" fmla="*/ 4090061 w 4180282"/>
              <a:gd name="connsiteY52" fmla="*/ 1223620 h 1356056"/>
              <a:gd name="connsiteX53" fmla="*/ 4040369 w 4180282"/>
              <a:gd name="connsiteY53" fmla="*/ 1309738 h 1356056"/>
              <a:gd name="connsiteX54" fmla="*/ 4004500 w 4180282"/>
              <a:gd name="connsiteY54" fmla="*/ 1356056 h 1356056"/>
              <a:gd name="connsiteX55" fmla="*/ 3562912 w 4180282"/>
              <a:gd name="connsiteY55" fmla="*/ 1356056 h 1356056"/>
              <a:gd name="connsiteX56" fmla="*/ 3583980 w 4180282"/>
              <a:gd name="connsiteY56" fmla="*/ 1351436 h 1356056"/>
              <a:gd name="connsiteX57" fmla="*/ 3687827 w 4180282"/>
              <a:gd name="connsiteY57" fmla="*/ 1300683 h 1356056"/>
              <a:gd name="connsiteX58" fmla="*/ 3834436 w 4180282"/>
              <a:gd name="connsiteY58" fmla="*/ 1105205 h 1356056"/>
              <a:gd name="connsiteX59" fmla="*/ 3885185 w 4180282"/>
              <a:gd name="connsiteY59" fmla="*/ 804469 h 1356056"/>
              <a:gd name="connsiteX60" fmla="*/ 3832556 w 4180282"/>
              <a:gd name="connsiteY60" fmla="*/ 509372 h 1356056"/>
              <a:gd name="connsiteX61" fmla="*/ 3685947 w 4180282"/>
              <a:gd name="connsiteY61" fmla="*/ 312014 h 1356056"/>
              <a:gd name="connsiteX62" fmla="*/ 3467913 w 4180282"/>
              <a:gd name="connsiteY62" fmla="*/ 240589 h 1356056"/>
              <a:gd name="connsiteX63" fmla="*/ 3137104 w 4180282"/>
              <a:gd name="connsiteY63" fmla="*/ 486816 h 1356056"/>
              <a:gd name="connsiteX64" fmla="*/ 2894635 w 4180282"/>
              <a:gd name="connsiteY64" fmla="*/ 372161 h 1356056"/>
              <a:gd name="connsiteX65" fmla="*/ 3093873 w 4180282"/>
              <a:gd name="connsiteY65" fmla="*/ 99619 h 1356056"/>
              <a:gd name="connsiteX66" fmla="*/ 3462274 w 4180282"/>
              <a:gd name="connsiteY66" fmla="*/ 0 h 13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80282" h="1356056">
                <a:moveTo>
                  <a:pt x="2858923" y="742442"/>
                </a:moveTo>
                <a:lnTo>
                  <a:pt x="3422803" y="742442"/>
                </a:lnTo>
                <a:lnTo>
                  <a:pt x="3422803" y="990549"/>
                </a:lnTo>
                <a:lnTo>
                  <a:pt x="3125826" y="990549"/>
                </a:lnTo>
                <a:cubicBezTo>
                  <a:pt x="3131466" y="1179430"/>
                  <a:pt x="3196312" y="1297516"/>
                  <a:pt x="3320365" y="1344754"/>
                </a:cubicBezTo>
                <a:lnTo>
                  <a:pt x="3363086" y="1356056"/>
                </a:lnTo>
                <a:lnTo>
                  <a:pt x="2956158" y="1356056"/>
                </a:lnTo>
                <a:lnTo>
                  <a:pt x="2928468" y="1308176"/>
                </a:lnTo>
                <a:cubicBezTo>
                  <a:pt x="2882107" y="1212971"/>
                  <a:pt x="2858923" y="1102074"/>
                  <a:pt x="2858923" y="975513"/>
                </a:cubicBezTo>
                <a:close/>
                <a:moveTo>
                  <a:pt x="2048142" y="255625"/>
                </a:moveTo>
                <a:cubicBezTo>
                  <a:pt x="1969199" y="255625"/>
                  <a:pt x="1908423" y="276930"/>
                  <a:pt x="1865821" y="319532"/>
                </a:cubicBezTo>
                <a:cubicBezTo>
                  <a:pt x="1821962" y="362134"/>
                  <a:pt x="1800035" y="423539"/>
                  <a:pt x="1800035" y="503733"/>
                </a:cubicBezTo>
                <a:cubicBezTo>
                  <a:pt x="1800035" y="583927"/>
                  <a:pt x="1821962" y="645332"/>
                  <a:pt x="1865821" y="687934"/>
                </a:cubicBezTo>
                <a:cubicBezTo>
                  <a:pt x="1908423" y="730536"/>
                  <a:pt x="1969199" y="751840"/>
                  <a:pt x="2048142" y="751840"/>
                </a:cubicBezTo>
                <a:lnTo>
                  <a:pt x="2311286" y="751840"/>
                </a:lnTo>
                <a:lnTo>
                  <a:pt x="2311286" y="255625"/>
                </a:lnTo>
                <a:close/>
                <a:moveTo>
                  <a:pt x="1980477" y="24435"/>
                </a:moveTo>
                <a:lnTo>
                  <a:pt x="2606384" y="24435"/>
                </a:lnTo>
                <a:lnTo>
                  <a:pt x="2606384" y="1356056"/>
                </a:lnTo>
                <a:lnTo>
                  <a:pt x="2311286" y="1356056"/>
                </a:lnTo>
                <a:lnTo>
                  <a:pt x="2311286" y="983031"/>
                </a:lnTo>
                <a:lnTo>
                  <a:pt x="2151520" y="983031"/>
                </a:lnTo>
                <a:lnTo>
                  <a:pt x="1910633" y="1356056"/>
                </a:lnTo>
                <a:lnTo>
                  <a:pt x="1571010" y="1356056"/>
                </a:lnTo>
                <a:lnTo>
                  <a:pt x="1845145" y="967994"/>
                </a:lnTo>
                <a:cubicBezTo>
                  <a:pt x="1739888" y="942930"/>
                  <a:pt x="1657185" y="889679"/>
                  <a:pt x="1597038" y="808228"/>
                </a:cubicBezTo>
                <a:cubicBezTo>
                  <a:pt x="1535634" y="725526"/>
                  <a:pt x="1504938" y="624027"/>
                  <a:pt x="1504938" y="503733"/>
                </a:cubicBezTo>
                <a:cubicBezTo>
                  <a:pt x="1504938" y="408502"/>
                  <a:pt x="1524985" y="324542"/>
                  <a:pt x="1565085" y="251866"/>
                </a:cubicBezTo>
                <a:cubicBezTo>
                  <a:pt x="1603928" y="179191"/>
                  <a:pt x="1659065" y="123425"/>
                  <a:pt x="1730490" y="84582"/>
                </a:cubicBezTo>
                <a:cubicBezTo>
                  <a:pt x="1801915" y="44482"/>
                  <a:pt x="1885239" y="24435"/>
                  <a:pt x="1980477" y="24435"/>
                </a:cubicBezTo>
                <a:close/>
                <a:moveTo>
                  <a:pt x="947382" y="24435"/>
                </a:moveTo>
                <a:lnTo>
                  <a:pt x="1242479" y="24435"/>
                </a:lnTo>
                <a:lnTo>
                  <a:pt x="1242479" y="1356056"/>
                </a:lnTo>
                <a:lnTo>
                  <a:pt x="947382" y="1356056"/>
                </a:lnTo>
                <a:close/>
                <a:moveTo>
                  <a:pt x="57963" y="24435"/>
                </a:moveTo>
                <a:lnTo>
                  <a:pt x="653803" y="24435"/>
                </a:lnTo>
                <a:lnTo>
                  <a:pt x="653803" y="1356056"/>
                </a:lnTo>
                <a:lnTo>
                  <a:pt x="368300" y="1356056"/>
                </a:lnTo>
                <a:cubicBezTo>
                  <a:pt x="164894" y="1356056"/>
                  <a:pt x="0" y="1356056"/>
                  <a:pt x="0" y="1356056"/>
                </a:cubicBezTo>
                <a:lnTo>
                  <a:pt x="0" y="1324098"/>
                </a:lnTo>
                <a:lnTo>
                  <a:pt x="11210" y="1327450"/>
                </a:lnTo>
                <a:cubicBezTo>
                  <a:pt x="43006" y="1333398"/>
                  <a:pt x="76760" y="1336370"/>
                  <a:pt x="112472" y="1336370"/>
                </a:cubicBezTo>
                <a:lnTo>
                  <a:pt x="358699" y="1336370"/>
                </a:lnTo>
                <a:lnTo>
                  <a:pt x="358699" y="272542"/>
                </a:lnTo>
                <a:lnTo>
                  <a:pt x="112472" y="272542"/>
                </a:lnTo>
                <a:cubicBezTo>
                  <a:pt x="76760" y="272542"/>
                  <a:pt x="43006" y="275557"/>
                  <a:pt x="11210" y="281588"/>
                </a:cubicBezTo>
                <a:lnTo>
                  <a:pt x="0" y="284986"/>
                </a:lnTo>
                <a:lnTo>
                  <a:pt x="0" y="27912"/>
                </a:lnTo>
                <a:close/>
                <a:moveTo>
                  <a:pt x="3462274" y="0"/>
                </a:moveTo>
                <a:cubicBezTo>
                  <a:pt x="3602616" y="0"/>
                  <a:pt x="3727298" y="33833"/>
                  <a:pt x="3836315" y="101498"/>
                </a:cubicBezTo>
                <a:cubicBezTo>
                  <a:pt x="3945332" y="169164"/>
                  <a:pt x="4029914" y="263773"/>
                  <a:pt x="4090061" y="385318"/>
                </a:cubicBezTo>
                <a:cubicBezTo>
                  <a:pt x="4150208" y="506863"/>
                  <a:pt x="4180282" y="646582"/>
                  <a:pt x="4180282" y="804469"/>
                </a:cubicBezTo>
                <a:cubicBezTo>
                  <a:pt x="4180282" y="961104"/>
                  <a:pt x="4150208" y="1100817"/>
                  <a:pt x="4090061" y="1223620"/>
                </a:cubicBezTo>
                <a:cubicBezTo>
                  <a:pt x="4075025" y="1254014"/>
                  <a:pt x="4058461" y="1282720"/>
                  <a:pt x="4040369" y="1309738"/>
                </a:cubicBezTo>
                <a:lnTo>
                  <a:pt x="4004500" y="1356056"/>
                </a:lnTo>
                <a:lnTo>
                  <a:pt x="3562912" y="1356056"/>
                </a:lnTo>
                <a:lnTo>
                  <a:pt x="3583980" y="1351436"/>
                </a:lnTo>
                <a:cubicBezTo>
                  <a:pt x="3621258" y="1340149"/>
                  <a:pt x="3655874" y="1323226"/>
                  <a:pt x="3687827" y="1300683"/>
                </a:cubicBezTo>
                <a:cubicBezTo>
                  <a:pt x="3750482" y="1254328"/>
                  <a:pt x="3799352" y="1189158"/>
                  <a:pt x="3834436" y="1105205"/>
                </a:cubicBezTo>
                <a:cubicBezTo>
                  <a:pt x="3868268" y="1019994"/>
                  <a:pt x="3885185" y="919753"/>
                  <a:pt x="3885185" y="804469"/>
                </a:cubicBezTo>
                <a:cubicBezTo>
                  <a:pt x="3885185" y="692944"/>
                  <a:pt x="3867640" y="594582"/>
                  <a:pt x="3832556" y="509372"/>
                </a:cubicBezTo>
                <a:cubicBezTo>
                  <a:pt x="3797472" y="424161"/>
                  <a:pt x="3748602" y="358375"/>
                  <a:pt x="3685947" y="312014"/>
                </a:cubicBezTo>
                <a:cubicBezTo>
                  <a:pt x="3622041" y="264395"/>
                  <a:pt x="3549365" y="240589"/>
                  <a:pt x="3467913" y="240589"/>
                </a:cubicBezTo>
                <a:cubicBezTo>
                  <a:pt x="3297499" y="240589"/>
                  <a:pt x="3187224" y="322662"/>
                  <a:pt x="3137104" y="486816"/>
                </a:cubicBezTo>
                <a:lnTo>
                  <a:pt x="2894635" y="372161"/>
                </a:lnTo>
                <a:cubicBezTo>
                  <a:pt x="2928468" y="255625"/>
                  <a:pt x="2994883" y="164776"/>
                  <a:pt x="3093873" y="99619"/>
                </a:cubicBezTo>
                <a:cubicBezTo>
                  <a:pt x="3192863" y="33204"/>
                  <a:pt x="3315666" y="0"/>
                  <a:pt x="3462274" y="0"/>
                </a:cubicBezTo>
                <a:close/>
              </a:path>
            </a:pathLst>
          </a:custGeom>
          <a:gradFill>
            <a:gsLst>
              <a:gs pos="0">
                <a:srgbClr val="F8F8FA"/>
              </a:gs>
              <a:gs pos="100000">
                <a:srgbClr val="F8F8FA">
                  <a:alpha val="0"/>
                </a:srgbClr>
              </a:gs>
            </a:gsLst>
            <a:lin ang="0" scaled="0"/>
          </a:gradFill>
          <a:ln w="6350" cap="flat">
            <a:gradFill>
              <a:gsLst>
                <a:gs pos="0">
                  <a:srgbClr val="E0E0E0"/>
                </a:gs>
                <a:gs pos="100000">
                  <a:srgbClr val="E0E0E0">
                    <a:alpha val="0"/>
                  </a:srgbClr>
                </a:gs>
              </a:gsLst>
              <a:lin ang="0" scaled="0"/>
            </a:gra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C33F7504-4CFB-3F13-D2CF-A9C0F35E8E17}"/>
              </a:ext>
            </a:extLst>
          </p:cNvPr>
          <p:cNvSpPr/>
          <p:nvPr/>
        </p:nvSpPr>
        <p:spPr>
          <a:xfrm>
            <a:off x="6709061" y="1932519"/>
            <a:ext cx="4815903" cy="1608937"/>
          </a:xfrm>
          <a:custGeom>
            <a:avLst/>
            <a:gdLst>
              <a:gd name="connsiteX0" fmla="*/ 1321372 w 4815903"/>
              <a:gd name="connsiteY0" fmla="*/ 975512 h 1608937"/>
              <a:gd name="connsiteX1" fmla="*/ 1251776 w 4815903"/>
              <a:gd name="connsiteY1" fmla="*/ 1308202 h 1608937"/>
              <a:gd name="connsiteX2" fmla="*/ 1045020 w 4815903"/>
              <a:gd name="connsiteY2" fmla="*/ 1529995 h 1608937"/>
              <a:gd name="connsiteX3" fmla="*/ 716090 w 4815903"/>
              <a:gd name="connsiteY3" fmla="*/ 1608938 h 1608937"/>
              <a:gd name="connsiteX4" fmla="*/ 343980 w 4815903"/>
              <a:gd name="connsiteY4" fmla="*/ 1507439 h 1608937"/>
              <a:gd name="connsiteX5" fmla="*/ 90234 w 4815903"/>
              <a:gd name="connsiteY5" fmla="*/ 1223620 h 1608937"/>
              <a:gd name="connsiteX6" fmla="*/ 0 w 4815903"/>
              <a:gd name="connsiteY6" fmla="*/ 804469 h 1608937"/>
              <a:gd name="connsiteX7" fmla="*/ 90234 w 4815903"/>
              <a:gd name="connsiteY7" fmla="*/ 385318 h 1608937"/>
              <a:gd name="connsiteX8" fmla="*/ 343980 w 4815903"/>
              <a:gd name="connsiteY8" fmla="*/ 101498 h 1608937"/>
              <a:gd name="connsiteX9" fmla="*/ 717995 w 4815903"/>
              <a:gd name="connsiteY9" fmla="*/ 0 h 1608937"/>
              <a:gd name="connsiteX10" fmla="*/ 1086422 w 4815903"/>
              <a:gd name="connsiteY10" fmla="*/ 99619 h 1608937"/>
              <a:gd name="connsiteX11" fmla="*/ 1285622 w 4815903"/>
              <a:gd name="connsiteY11" fmla="*/ 372161 h 1608937"/>
              <a:gd name="connsiteX12" fmla="*/ 1043178 w 4815903"/>
              <a:gd name="connsiteY12" fmla="*/ 486816 h 1608937"/>
              <a:gd name="connsiteX13" fmla="*/ 712343 w 4815903"/>
              <a:gd name="connsiteY13" fmla="*/ 240589 h 1608937"/>
              <a:gd name="connsiteX14" fmla="*/ 494348 w 4815903"/>
              <a:gd name="connsiteY14" fmla="*/ 312014 h 1608937"/>
              <a:gd name="connsiteX15" fmla="*/ 347726 w 4815903"/>
              <a:gd name="connsiteY15" fmla="*/ 509372 h 1608937"/>
              <a:gd name="connsiteX16" fmla="*/ 295085 w 4815903"/>
              <a:gd name="connsiteY16" fmla="*/ 804469 h 1608937"/>
              <a:gd name="connsiteX17" fmla="*/ 345822 w 4815903"/>
              <a:gd name="connsiteY17" fmla="*/ 1105205 h 1608937"/>
              <a:gd name="connsiteX18" fmla="*/ 492443 w 4815903"/>
              <a:gd name="connsiteY18" fmla="*/ 1300683 h 1608937"/>
              <a:gd name="connsiteX19" fmla="*/ 716090 w 4815903"/>
              <a:gd name="connsiteY19" fmla="*/ 1368349 h 1608937"/>
              <a:gd name="connsiteX20" fmla="*/ 1054418 w 4815903"/>
              <a:gd name="connsiteY20" fmla="*/ 990549 h 1608937"/>
              <a:gd name="connsiteX21" fmla="*/ 757492 w 4815903"/>
              <a:gd name="connsiteY21" fmla="*/ 990549 h 1608937"/>
              <a:gd name="connsiteX22" fmla="*/ 757492 w 4815903"/>
              <a:gd name="connsiteY22" fmla="*/ 742442 h 1608937"/>
              <a:gd name="connsiteX23" fmla="*/ 1321372 w 4815903"/>
              <a:gd name="connsiteY23" fmla="*/ 742442 h 1608937"/>
              <a:gd name="connsiteX24" fmla="*/ 1321372 w 4815903"/>
              <a:gd name="connsiteY24" fmla="*/ 975512 h 1608937"/>
              <a:gd name="connsiteX25" fmla="*/ 2028762 w 4815903"/>
              <a:gd name="connsiteY25" fmla="*/ 983031 h 1608937"/>
              <a:gd name="connsiteX26" fmla="*/ 1868996 w 4815903"/>
              <a:gd name="connsiteY26" fmla="*/ 983031 h 1608937"/>
              <a:gd name="connsiteX27" fmla="*/ 1868996 w 4815903"/>
              <a:gd name="connsiteY27" fmla="*/ 1582623 h 1608937"/>
              <a:gd name="connsiteX28" fmla="*/ 1573912 w 4815903"/>
              <a:gd name="connsiteY28" fmla="*/ 1582623 h 1608937"/>
              <a:gd name="connsiteX29" fmla="*/ 1573912 w 4815903"/>
              <a:gd name="connsiteY29" fmla="*/ 24435 h 1608937"/>
              <a:gd name="connsiteX30" fmla="*/ 2199767 w 4815903"/>
              <a:gd name="connsiteY30" fmla="*/ 24435 h 1608937"/>
              <a:gd name="connsiteX31" fmla="*/ 2449767 w 4815903"/>
              <a:gd name="connsiteY31" fmla="*/ 84582 h 1608937"/>
              <a:gd name="connsiteX32" fmla="*/ 2615185 w 4815903"/>
              <a:gd name="connsiteY32" fmla="*/ 251866 h 1608937"/>
              <a:gd name="connsiteX33" fmla="*/ 2675319 w 4815903"/>
              <a:gd name="connsiteY33" fmla="*/ 503733 h 1608937"/>
              <a:gd name="connsiteX34" fmla="*/ 2583244 w 4815903"/>
              <a:gd name="connsiteY34" fmla="*/ 808228 h 1608937"/>
              <a:gd name="connsiteX35" fmla="*/ 2335150 w 4815903"/>
              <a:gd name="connsiteY35" fmla="*/ 967994 h 1608937"/>
              <a:gd name="connsiteX36" fmla="*/ 2769299 w 4815903"/>
              <a:gd name="connsiteY36" fmla="*/ 1582623 h 1608937"/>
              <a:gd name="connsiteX37" fmla="*/ 2415922 w 4815903"/>
              <a:gd name="connsiteY37" fmla="*/ 1582623 h 1608937"/>
              <a:gd name="connsiteX38" fmla="*/ 2028762 w 4815903"/>
              <a:gd name="connsiteY38" fmla="*/ 983031 h 1608937"/>
              <a:gd name="connsiteX39" fmla="*/ 1868996 w 4815903"/>
              <a:gd name="connsiteY39" fmla="*/ 751840 h 1608937"/>
              <a:gd name="connsiteX40" fmla="*/ 2132140 w 4815903"/>
              <a:gd name="connsiteY40" fmla="*/ 751840 h 1608937"/>
              <a:gd name="connsiteX41" fmla="*/ 2314449 w 4815903"/>
              <a:gd name="connsiteY41" fmla="*/ 687934 h 1608937"/>
              <a:gd name="connsiteX42" fmla="*/ 2380235 w 4815903"/>
              <a:gd name="connsiteY42" fmla="*/ 503733 h 1608937"/>
              <a:gd name="connsiteX43" fmla="*/ 2314449 w 4815903"/>
              <a:gd name="connsiteY43" fmla="*/ 319532 h 1608937"/>
              <a:gd name="connsiteX44" fmla="*/ 2132140 w 4815903"/>
              <a:gd name="connsiteY44" fmla="*/ 255626 h 1608937"/>
              <a:gd name="connsiteX45" fmla="*/ 1868996 w 4815903"/>
              <a:gd name="connsiteY45" fmla="*/ 255626 h 1608937"/>
              <a:gd name="connsiteX46" fmla="*/ 1868996 w 4815903"/>
              <a:gd name="connsiteY46" fmla="*/ 751840 h 1608937"/>
              <a:gd name="connsiteX47" fmla="*/ 3232913 w 4815903"/>
              <a:gd name="connsiteY47" fmla="*/ 24435 h 1608937"/>
              <a:gd name="connsiteX48" fmla="*/ 3232913 w 4815903"/>
              <a:gd name="connsiteY48" fmla="*/ 1582623 h 1608937"/>
              <a:gd name="connsiteX49" fmla="*/ 2937764 w 4815903"/>
              <a:gd name="connsiteY49" fmla="*/ 1582623 h 1608937"/>
              <a:gd name="connsiteX50" fmla="*/ 2937764 w 4815903"/>
              <a:gd name="connsiteY50" fmla="*/ 24435 h 1608937"/>
              <a:gd name="connsiteX51" fmla="*/ 3232913 w 4815903"/>
              <a:gd name="connsiteY51" fmla="*/ 24435 h 1608937"/>
              <a:gd name="connsiteX52" fmla="*/ 4815904 w 4815903"/>
              <a:gd name="connsiteY52" fmla="*/ 804469 h 1608937"/>
              <a:gd name="connsiteX53" fmla="*/ 4731322 w 4815903"/>
              <a:gd name="connsiteY53" fmla="*/ 1216101 h 1608937"/>
              <a:gd name="connsiteX54" fmla="*/ 4488815 w 4815903"/>
              <a:gd name="connsiteY54" fmla="*/ 1486764 h 1608937"/>
              <a:gd name="connsiteX55" fmla="*/ 4122293 w 4815903"/>
              <a:gd name="connsiteY55" fmla="*/ 1582623 h 1608937"/>
              <a:gd name="connsiteX56" fmla="*/ 3526473 w 4815903"/>
              <a:gd name="connsiteY56" fmla="*/ 1582623 h 1608937"/>
              <a:gd name="connsiteX57" fmla="*/ 3526473 w 4815903"/>
              <a:gd name="connsiteY57" fmla="*/ 24435 h 1608937"/>
              <a:gd name="connsiteX58" fmla="*/ 4122293 w 4815903"/>
              <a:gd name="connsiteY58" fmla="*/ 24435 h 1608937"/>
              <a:gd name="connsiteX59" fmla="*/ 4488815 w 4815903"/>
              <a:gd name="connsiteY59" fmla="*/ 122174 h 1608937"/>
              <a:gd name="connsiteX60" fmla="*/ 4731322 w 4815903"/>
              <a:gd name="connsiteY60" fmla="*/ 394716 h 1608937"/>
              <a:gd name="connsiteX61" fmla="*/ 4815904 w 4815903"/>
              <a:gd name="connsiteY61" fmla="*/ 804469 h 1608937"/>
              <a:gd name="connsiteX62" fmla="*/ 4522661 w 4815903"/>
              <a:gd name="connsiteY62" fmla="*/ 804469 h 1608937"/>
              <a:gd name="connsiteX63" fmla="*/ 4402392 w 4815903"/>
              <a:gd name="connsiteY63" fmla="*/ 417271 h 1608937"/>
              <a:gd name="connsiteX64" fmla="*/ 4067811 w 4815903"/>
              <a:gd name="connsiteY64" fmla="*/ 272542 h 1608937"/>
              <a:gd name="connsiteX65" fmla="*/ 3821558 w 4815903"/>
              <a:gd name="connsiteY65" fmla="*/ 272542 h 1608937"/>
              <a:gd name="connsiteX66" fmla="*/ 3821558 w 4815903"/>
              <a:gd name="connsiteY66" fmla="*/ 1336396 h 1608937"/>
              <a:gd name="connsiteX67" fmla="*/ 4067811 w 4815903"/>
              <a:gd name="connsiteY67" fmla="*/ 1336396 h 1608937"/>
              <a:gd name="connsiteX68" fmla="*/ 4402392 w 4815903"/>
              <a:gd name="connsiteY68" fmla="*/ 1193546 h 1608937"/>
              <a:gd name="connsiteX69" fmla="*/ 4522661 w 4815903"/>
              <a:gd name="connsiteY69" fmla="*/ 804469 h 160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15903" h="1608937">
                <a:moveTo>
                  <a:pt x="1321372" y="975512"/>
                </a:moveTo>
                <a:cubicBezTo>
                  <a:pt x="1321372" y="1102074"/>
                  <a:pt x="1298194" y="1212971"/>
                  <a:pt x="1251776" y="1308202"/>
                </a:cubicBezTo>
                <a:cubicBezTo>
                  <a:pt x="1205421" y="1403433"/>
                  <a:pt x="1136524" y="1477366"/>
                  <a:pt x="1045020" y="1529995"/>
                </a:cubicBezTo>
                <a:cubicBezTo>
                  <a:pt x="954850" y="1582623"/>
                  <a:pt x="845186" y="1608938"/>
                  <a:pt x="716090" y="1608938"/>
                </a:cubicBezTo>
                <a:cubicBezTo>
                  <a:pt x="577025" y="1608938"/>
                  <a:pt x="452946" y="1575105"/>
                  <a:pt x="343980" y="1507439"/>
                </a:cubicBezTo>
                <a:cubicBezTo>
                  <a:pt x="234950" y="1439774"/>
                  <a:pt x="150368" y="1345165"/>
                  <a:pt x="90234" y="1223620"/>
                </a:cubicBezTo>
                <a:cubicBezTo>
                  <a:pt x="30036" y="1100817"/>
                  <a:pt x="0" y="961104"/>
                  <a:pt x="0" y="804469"/>
                </a:cubicBezTo>
                <a:cubicBezTo>
                  <a:pt x="0" y="646582"/>
                  <a:pt x="30036" y="506863"/>
                  <a:pt x="90234" y="385318"/>
                </a:cubicBezTo>
                <a:cubicBezTo>
                  <a:pt x="150368" y="263773"/>
                  <a:pt x="234950" y="169164"/>
                  <a:pt x="343980" y="101498"/>
                </a:cubicBezTo>
                <a:cubicBezTo>
                  <a:pt x="452946" y="33833"/>
                  <a:pt x="577660" y="0"/>
                  <a:pt x="717995" y="0"/>
                </a:cubicBezTo>
                <a:cubicBezTo>
                  <a:pt x="864616" y="0"/>
                  <a:pt x="987425" y="33204"/>
                  <a:pt x="1086422" y="99619"/>
                </a:cubicBezTo>
                <a:cubicBezTo>
                  <a:pt x="1185418" y="164776"/>
                  <a:pt x="1251776" y="255626"/>
                  <a:pt x="1285622" y="372161"/>
                </a:cubicBezTo>
                <a:lnTo>
                  <a:pt x="1043178" y="486816"/>
                </a:lnTo>
                <a:cubicBezTo>
                  <a:pt x="993013" y="322662"/>
                  <a:pt x="882777" y="240589"/>
                  <a:pt x="712343" y="240589"/>
                </a:cubicBezTo>
                <a:cubicBezTo>
                  <a:pt x="630937" y="240589"/>
                  <a:pt x="558229" y="264395"/>
                  <a:pt x="494348" y="312014"/>
                </a:cubicBezTo>
                <a:cubicBezTo>
                  <a:pt x="431674" y="358375"/>
                  <a:pt x="382778" y="424161"/>
                  <a:pt x="347726" y="509372"/>
                </a:cubicBezTo>
                <a:cubicBezTo>
                  <a:pt x="312611" y="594582"/>
                  <a:pt x="295085" y="692944"/>
                  <a:pt x="295085" y="804469"/>
                </a:cubicBezTo>
                <a:cubicBezTo>
                  <a:pt x="295085" y="919753"/>
                  <a:pt x="311976" y="1019994"/>
                  <a:pt x="345822" y="1105205"/>
                </a:cubicBezTo>
                <a:cubicBezTo>
                  <a:pt x="380937" y="1189158"/>
                  <a:pt x="429768" y="1254322"/>
                  <a:pt x="492443" y="1300683"/>
                </a:cubicBezTo>
                <a:cubicBezTo>
                  <a:pt x="556324" y="1345793"/>
                  <a:pt x="630937" y="1368349"/>
                  <a:pt x="716090" y="1368349"/>
                </a:cubicBezTo>
                <a:cubicBezTo>
                  <a:pt x="934149" y="1368349"/>
                  <a:pt x="1046925" y="1242416"/>
                  <a:pt x="1054418" y="990549"/>
                </a:cubicBezTo>
                <a:lnTo>
                  <a:pt x="757492" y="990549"/>
                </a:lnTo>
                <a:lnTo>
                  <a:pt x="757492" y="742442"/>
                </a:lnTo>
                <a:lnTo>
                  <a:pt x="1321372" y="742442"/>
                </a:lnTo>
                <a:lnTo>
                  <a:pt x="1321372" y="975512"/>
                </a:lnTo>
                <a:close/>
                <a:moveTo>
                  <a:pt x="2028762" y="983031"/>
                </a:moveTo>
                <a:lnTo>
                  <a:pt x="1868996" y="983031"/>
                </a:lnTo>
                <a:lnTo>
                  <a:pt x="1868996" y="1582623"/>
                </a:lnTo>
                <a:lnTo>
                  <a:pt x="1573912" y="1582623"/>
                </a:lnTo>
                <a:lnTo>
                  <a:pt x="1573912" y="24435"/>
                </a:lnTo>
                <a:lnTo>
                  <a:pt x="2199767" y="24435"/>
                </a:lnTo>
                <a:cubicBezTo>
                  <a:pt x="2295017" y="24435"/>
                  <a:pt x="2378329" y="44482"/>
                  <a:pt x="2449767" y="84582"/>
                </a:cubicBezTo>
                <a:cubicBezTo>
                  <a:pt x="2521204" y="123425"/>
                  <a:pt x="2576323" y="179191"/>
                  <a:pt x="2615185" y="251866"/>
                </a:cubicBezTo>
                <a:cubicBezTo>
                  <a:pt x="2655316" y="324542"/>
                  <a:pt x="2675319" y="408502"/>
                  <a:pt x="2675319" y="503733"/>
                </a:cubicBezTo>
                <a:cubicBezTo>
                  <a:pt x="2675319" y="624027"/>
                  <a:pt x="2644649" y="725526"/>
                  <a:pt x="2583244" y="808228"/>
                </a:cubicBezTo>
                <a:cubicBezTo>
                  <a:pt x="2523110" y="889679"/>
                  <a:pt x="2440369" y="942931"/>
                  <a:pt x="2335150" y="967994"/>
                </a:cubicBezTo>
                <a:lnTo>
                  <a:pt x="2769299" y="1582623"/>
                </a:lnTo>
                <a:lnTo>
                  <a:pt x="2415922" y="1582623"/>
                </a:lnTo>
                <a:lnTo>
                  <a:pt x="2028762" y="983031"/>
                </a:lnTo>
                <a:close/>
                <a:moveTo>
                  <a:pt x="1868996" y="751840"/>
                </a:moveTo>
                <a:lnTo>
                  <a:pt x="2132140" y="751840"/>
                </a:lnTo>
                <a:cubicBezTo>
                  <a:pt x="2211071" y="751840"/>
                  <a:pt x="2271840" y="730536"/>
                  <a:pt x="2314449" y="687934"/>
                </a:cubicBezTo>
                <a:cubicBezTo>
                  <a:pt x="2358327" y="645332"/>
                  <a:pt x="2380235" y="583927"/>
                  <a:pt x="2380235" y="503733"/>
                </a:cubicBezTo>
                <a:cubicBezTo>
                  <a:pt x="2380235" y="423539"/>
                  <a:pt x="2358327" y="362134"/>
                  <a:pt x="2314449" y="319532"/>
                </a:cubicBezTo>
                <a:cubicBezTo>
                  <a:pt x="2271840" y="276930"/>
                  <a:pt x="2211071" y="255626"/>
                  <a:pt x="2132140" y="255626"/>
                </a:cubicBezTo>
                <a:lnTo>
                  <a:pt x="1868996" y="255626"/>
                </a:lnTo>
                <a:lnTo>
                  <a:pt x="1868996" y="751840"/>
                </a:lnTo>
                <a:close/>
                <a:moveTo>
                  <a:pt x="3232913" y="24435"/>
                </a:moveTo>
                <a:lnTo>
                  <a:pt x="3232913" y="1582623"/>
                </a:lnTo>
                <a:lnTo>
                  <a:pt x="2937764" y="1582623"/>
                </a:lnTo>
                <a:lnTo>
                  <a:pt x="2937764" y="24435"/>
                </a:lnTo>
                <a:lnTo>
                  <a:pt x="3232913" y="24435"/>
                </a:lnTo>
                <a:close/>
                <a:moveTo>
                  <a:pt x="4815904" y="804469"/>
                </a:moveTo>
                <a:cubicBezTo>
                  <a:pt x="4815904" y="961104"/>
                  <a:pt x="4787710" y="1098315"/>
                  <a:pt x="4731322" y="1216101"/>
                </a:cubicBezTo>
                <a:cubicBezTo>
                  <a:pt x="4674934" y="1332637"/>
                  <a:pt x="4594099" y="1422857"/>
                  <a:pt x="4488815" y="1486764"/>
                </a:cubicBezTo>
                <a:cubicBezTo>
                  <a:pt x="4384802" y="1550670"/>
                  <a:pt x="4262628" y="1582623"/>
                  <a:pt x="4122293" y="1582623"/>
                </a:cubicBezTo>
                <a:lnTo>
                  <a:pt x="3526473" y="1582623"/>
                </a:lnTo>
                <a:lnTo>
                  <a:pt x="3526473" y="24435"/>
                </a:lnTo>
                <a:lnTo>
                  <a:pt x="4122293" y="24435"/>
                </a:lnTo>
                <a:cubicBezTo>
                  <a:pt x="4262628" y="24435"/>
                  <a:pt x="4384802" y="57017"/>
                  <a:pt x="4488815" y="122174"/>
                </a:cubicBezTo>
                <a:cubicBezTo>
                  <a:pt x="4594099" y="186081"/>
                  <a:pt x="4674934" y="276930"/>
                  <a:pt x="4731322" y="394716"/>
                </a:cubicBezTo>
                <a:cubicBezTo>
                  <a:pt x="4787710" y="512502"/>
                  <a:pt x="4815904" y="649091"/>
                  <a:pt x="4815904" y="804469"/>
                </a:cubicBezTo>
                <a:close/>
                <a:moveTo>
                  <a:pt x="4522661" y="804469"/>
                </a:moveTo>
                <a:cubicBezTo>
                  <a:pt x="4522661" y="641572"/>
                  <a:pt x="4482529" y="512502"/>
                  <a:pt x="4402392" y="417271"/>
                </a:cubicBezTo>
                <a:cubicBezTo>
                  <a:pt x="4322191" y="320783"/>
                  <a:pt x="4210622" y="272542"/>
                  <a:pt x="4067811" y="272542"/>
                </a:cubicBezTo>
                <a:lnTo>
                  <a:pt x="3821558" y="272542"/>
                </a:lnTo>
                <a:lnTo>
                  <a:pt x="3821558" y="1336396"/>
                </a:lnTo>
                <a:lnTo>
                  <a:pt x="4067811" y="1336396"/>
                </a:lnTo>
                <a:cubicBezTo>
                  <a:pt x="4210622" y="1336396"/>
                  <a:pt x="4322191" y="1288777"/>
                  <a:pt x="4402392" y="1193546"/>
                </a:cubicBezTo>
                <a:cubicBezTo>
                  <a:pt x="4482529" y="1097058"/>
                  <a:pt x="4522661" y="967365"/>
                  <a:pt x="4522661" y="804469"/>
                </a:cubicBezTo>
                <a:close/>
              </a:path>
            </a:pathLst>
          </a:custGeom>
          <a:gradFill>
            <a:gsLst>
              <a:gs pos="0">
                <a:srgbClr val="F8F8FA">
                  <a:alpha val="0"/>
                </a:srgbClr>
              </a:gs>
              <a:gs pos="100000">
                <a:srgbClr val="F5F5F6"/>
              </a:gs>
            </a:gsLst>
            <a:lin ang="0" scaled="0"/>
          </a:gradFill>
          <a:ln w="6350" cap="flat">
            <a:gradFill>
              <a:gsLst>
                <a:gs pos="100000">
                  <a:srgbClr val="E0E0E0"/>
                </a:gs>
                <a:gs pos="0">
                  <a:srgbClr val="E0E0E0">
                    <a:alpha val="0"/>
                  </a:srgb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矩形: 圆角 21">
            <a:extLst>
              <a:ext uri="{FF2B5EF4-FFF2-40B4-BE49-F238E27FC236}">
                <a16:creationId xmlns:a16="http://schemas.microsoft.com/office/drawing/2014/main" id="{5B51887A-BB9E-49CD-1E97-CDD2753FA399}"/>
              </a:ext>
            </a:extLst>
          </p:cNvPr>
          <p:cNvSpPr/>
          <p:nvPr/>
        </p:nvSpPr>
        <p:spPr>
          <a:xfrm>
            <a:off x="2079625" y="2193925"/>
            <a:ext cx="4597400" cy="698500"/>
          </a:xfrm>
          <a:prstGeom prst="roundRect">
            <a:avLst>
              <a:gd name="adj" fmla="val 7448"/>
            </a:avLst>
          </a:prstGeom>
          <a:solidFill>
            <a:schemeClr val="bg1"/>
          </a:solidFill>
          <a:ln w="6350" cap="flat">
            <a:solidFill>
              <a:srgbClr val="055CF9"/>
            </a:solidFill>
            <a:prstDash val="solid"/>
            <a:miter/>
          </a:ln>
          <a:effectLst>
            <a:outerShdw blurRad="546100" sx="102000" sy="102000" algn="ctr" rotWithShape="0">
              <a:srgbClr val="055CF9">
                <a:alpha val="20000"/>
              </a:srgbClr>
            </a:outerShdw>
          </a:effectLst>
        </p:spPr>
        <p:txBody>
          <a:bodyPr rtlCol="0" anchor="ctr"/>
          <a:lstStyle/>
          <a:p>
            <a:endParaRPr lang="en-US"/>
          </a:p>
        </p:txBody>
      </p:sp>
      <p:sp>
        <p:nvSpPr>
          <p:cNvPr id="28" name="矩形: 圆角 27">
            <a:extLst>
              <a:ext uri="{FF2B5EF4-FFF2-40B4-BE49-F238E27FC236}">
                <a16:creationId xmlns:a16="http://schemas.microsoft.com/office/drawing/2014/main" id="{5CA78454-D809-7B28-6C10-115D110481A5}"/>
              </a:ext>
            </a:extLst>
          </p:cNvPr>
          <p:cNvSpPr/>
          <p:nvPr/>
        </p:nvSpPr>
        <p:spPr>
          <a:xfrm>
            <a:off x="3089275" y="3317875"/>
            <a:ext cx="4794250" cy="698500"/>
          </a:xfrm>
          <a:prstGeom prst="roundRect">
            <a:avLst>
              <a:gd name="adj" fmla="val 7448"/>
            </a:avLst>
          </a:prstGeom>
          <a:solidFill>
            <a:schemeClr val="bg1"/>
          </a:solidFill>
          <a:ln w="6350" cap="flat">
            <a:solidFill>
              <a:srgbClr val="055CF9"/>
            </a:solidFill>
            <a:prstDash val="solid"/>
            <a:miter/>
          </a:ln>
          <a:effectLst>
            <a:outerShdw blurRad="546100" sx="102000" sy="102000" algn="ctr" rotWithShape="0">
              <a:srgbClr val="055CF9">
                <a:alpha val="20000"/>
              </a:srgbClr>
            </a:outerShdw>
          </a:effectLst>
        </p:spPr>
        <p:txBody>
          <a:bodyPr rtlCol="0" anchor="ctr"/>
          <a:lstStyle/>
          <a:p>
            <a:endParaRPr lang="en-US"/>
          </a:p>
        </p:txBody>
      </p:sp>
      <p:sp>
        <p:nvSpPr>
          <p:cNvPr id="32" name="矩形: 圆角 31">
            <a:extLst>
              <a:ext uri="{FF2B5EF4-FFF2-40B4-BE49-F238E27FC236}">
                <a16:creationId xmlns:a16="http://schemas.microsoft.com/office/drawing/2014/main" id="{0796790A-2827-F713-BC51-F845DA808130}"/>
              </a:ext>
            </a:extLst>
          </p:cNvPr>
          <p:cNvSpPr/>
          <p:nvPr/>
        </p:nvSpPr>
        <p:spPr>
          <a:xfrm>
            <a:off x="4146550" y="4438650"/>
            <a:ext cx="1473200" cy="704850"/>
          </a:xfrm>
          <a:prstGeom prst="roundRect">
            <a:avLst>
              <a:gd name="adj" fmla="val 6617"/>
            </a:avLst>
          </a:prstGeom>
          <a:solidFill>
            <a:srgbClr val="055CF9"/>
          </a:solidFill>
          <a:ln w="6350" cap="flat">
            <a:noFill/>
            <a:prstDash val="solid"/>
            <a:miter/>
          </a:ln>
        </p:spPr>
        <p:txBody>
          <a:bodyPr rtlCol="0" anchor="ctr"/>
          <a:lstStyle/>
          <a:p>
            <a:endParaRPr lang="en-US"/>
          </a:p>
        </p:txBody>
      </p:sp>
      <p:sp>
        <p:nvSpPr>
          <p:cNvPr id="34" name="矩形: 圆角 33">
            <a:extLst>
              <a:ext uri="{FF2B5EF4-FFF2-40B4-BE49-F238E27FC236}">
                <a16:creationId xmlns:a16="http://schemas.microsoft.com/office/drawing/2014/main" id="{7635C18A-A59A-AA1F-12C8-FE469086BFDB}"/>
              </a:ext>
            </a:extLst>
          </p:cNvPr>
          <p:cNvSpPr/>
          <p:nvPr/>
        </p:nvSpPr>
        <p:spPr>
          <a:xfrm>
            <a:off x="6096000" y="4438650"/>
            <a:ext cx="1473200" cy="704850"/>
          </a:xfrm>
          <a:prstGeom prst="roundRect">
            <a:avLst>
              <a:gd name="adj" fmla="val 7531"/>
            </a:avLst>
          </a:prstGeom>
          <a:solidFill>
            <a:srgbClr val="055CF9"/>
          </a:solidFill>
          <a:ln w="6350" cap="flat">
            <a:no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D711B88F-660C-C1DC-FBC2-30509633D1DF}"/>
              </a:ext>
            </a:extLst>
          </p:cNvPr>
          <p:cNvSpPr/>
          <p:nvPr/>
        </p:nvSpPr>
        <p:spPr>
          <a:xfrm>
            <a:off x="8045450" y="4438650"/>
            <a:ext cx="1473200" cy="704850"/>
          </a:xfrm>
          <a:prstGeom prst="roundRect">
            <a:avLst>
              <a:gd name="adj" fmla="val 5704"/>
            </a:avLst>
          </a:prstGeom>
          <a:solidFill>
            <a:srgbClr val="055CF9"/>
          </a:solidFill>
          <a:ln w="6350" cap="flat">
            <a:noFill/>
            <a:prstDash val="solid"/>
            <a:miter/>
          </a:ln>
        </p:spPr>
        <p:txBody>
          <a:bodyPr rtlCol="0" anchor="ctr"/>
          <a:lstStyle/>
          <a:p>
            <a:endParaRPr lang="en-US"/>
          </a:p>
        </p:txBody>
      </p:sp>
      <p:sp>
        <p:nvSpPr>
          <p:cNvPr id="40" name="矩形: 圆角 39">
            <a:extLst>
              <a:ext uri="{FF2B5EF4-FFF2-40B4-BE49-F238E27FC236}">
                <a16:creationId xmlns:a16="http://schemas.microsoft.com/office/drawing/2014/main" id="{7BDB7B38-BB03-545E-181D-CD9B27A2E445}"/>
              </a:ext>
            </a:extLst>
          </p:cNvPr>
          <p:cNvSpPr/>
          <p:nvPr/>
        </p:nvSpPr>
        <p:spPr>
          <a:xfrm>
            <a:off x="5311775" y="5572125"/>
            <a:ext cx="5626100" cy="698500"/>
          </a:xfrm>
          <a:prstGeom prst="roundRect">
            <a:avLst>
              <a:gd name="adj" fmla="val 4682"/>
            </a:avLst>
          </a:prstGeom>
          <a:solidFill>
            <a:schemeClr val="bg1"/>
          </a:solidFill>
          <a:ln w="6350" cap="flat">
            <a:solidFill>
              <a:srgbClr val="055CF9"/>
            </a:solidFill>
            <a:prstDash val="solid"/>
            <a:miter/>
          </a:ln>
          <a:effectLst>
            <a:outerShdw blurRad="546100" sx="102000" sy="102000" algn="ctr" rotWithShape="0">
              <a:srgbClr val="055CF9">
                <a:alpha val="20000"/>
              </a:srgbClr>
            </a:outerShdw>
          </a:effectLst>
        </p:spPr>
        <p:txBody>
          <a:bodyPr rtlCol="0" anchor="ctr"/>
          <a:lstStyle/>
          <a:p>
            <a:endParaRPr lang="en-US"/>
          </a:p>
        </p:txBody>
      </p:sp>
      <p:sp>
        <p:nvSpPr>
          <p:cNvPr id="41" name="任意多边形: 形状 40">
            <a:extLst>
              <a:ext uri="{FF2B5EF4-FFF2-40B4-BE49-F238E27FC236}">
                <a16:creationId xmlns:a16="http://schemas.microsoft.com/office/drawing/2014/main" id="{B81D4E86-5E45-0AE5-889E-78FFE09A39EB}"/>
              </a:ext>
            </a:extLst>
          </p:cNvPr>
          <p:cNvSpPr/>
          <p:nvPr/>
        </p:nvSpPr>
        <p:spPr>
          <a:xfrm>
            <a:off x="904875" y="3108325"/>
            <a:ext cx="3248025" cy="3248025"/>
          </a:xfrm>
          <a:custGeom>
            <a:avLst/>
            <a:gdLst>
              <a:gd name="connsiteX0" fmla="*/ 0 w 3248025"/>
              <a:gd name="connsiteY0" fmla="*/ 0 h 3248025"/>
              <a:gd name="connsiteX1" fmla="*/ 3248025 w 3248025"/>
              <a:gd name="connsiteY1" fmla="*/ 3248025 h 3248025"/>
            </a:gdLst>
            <a:ahLst/>
            <a:cxnLst>
              <a:cxn ang="0">
                <a:pos x="connsiteX0" y="connsiteY0"/>
              </a:cxn>
              <a:cxn ang="0">
                <a:pos x="connsiteX1" y="connsiteY1"/>
              </a:cxn>
            </a:cxnLst>
            <a:rect l="l" t="t" r="r" b="b"/>
            <a:pathLst>
              <a:path w="3248025" h="3248025">
                <a:moveTo>
                  <a:pt x="0" y="0"/>
                </a:moveTo>
                <a:lnTo>
                  <a:pt x="3248025" y="3248025"/>
                </a:lnTo>
              </a:path>
            </a:pathLst>
          </a:custGeom>
          <a:noFill/>
          <a:ln w="6350" cap="flat">
            <a:solidFill>
              <a:srgbClr val="81838F"/>
            </a:solidFill>
            <a:custDash>
              <a:ds d="300000" sp="300000"/>
            </a:custDash>
            <a:miter/>
          </a:ln>
        </p:spPr>
        <p:txBody>
          <a:bodyPr rtlCol="0" anchor="ctr"/>
          <a:lstStyle/>
          <a:p>
            <a:endParaRPr lang="en-US"/>
          </a:p>
        </p:txBody>
      </p:sp>
      <p:sp>
        <p:nvSpPr>
          <p:cNvPr id="45" name="文本框 44">
            <a:extLst>
              <a:ext uri="{FF2B5EF4-FFF2-40B4-BE49-F238E27FC236}">
                <a16:creationId xmlns:a16="http://schemas.microsoft.com/office/drawing/2014/main" id="{29B7A590-A17B-BF30-ECF7-2385FF0433B8}"/>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46" name="任意多边形: 形状 45">
            <a:extLst>
              <a:ext uri="{FF2B5EF4-FFF2-40B4-BE49-F238E27FC236}">
                <a16:creationId xmlns:a16="http://schemas.microsoft.com/office/drawing/2014/main" id="{46E55DCD-3E04-D510-ED8B-662FF855C5E2}"/>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47" name="文本框 46">
            <a:extLst>
              <a:ext uri="{FF2B5EF4-FFF2-40B4-BE49-F238E27FC236}">
                <a16:creationId xmlns:a16="http://schemas.microsoft.com/office/drawing/2014/main" id="{72929274-7B7D-3359-7314-780A0BED74C9}"/>
              </a:ext>
            </a:extLst>
          </p:cNvPr>
          <p:cNvSpPr txBox="1"/>
          <p:nvPr/>
        </p:nvSpPr>
        <p:spPr>
          <a:xfrm>
            <a:off x="557930" y="696220"/>
            <a:ext cx="4062331"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Elevator declaration</a:t>
            </a:r>
            <a:endParaRPr lang="en-US" dirty="0"/>
          </a:p>
        </p:txBody>
      </p:sp>
      <p:sp>
        <p:nvSpPr>
          <p:cNvPr id="48" name="文本框 47">
            <a:extLst>
              <a:ext uri="{FF2B5EF4-FFF2-40B4-BE49-F238E27FC236}">
                <a16:creationId xmlns:a16="http://schemas.microsoft.com/office/drawing/2014/main" id="{75214B3F-686C-E29D-D7E6-03775412F03C}"/>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电梯</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9BAE3C98-8A20-4168-E959-D745D251D8FC}"/>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宣言</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3D7C97A0-1355-25C7-CC5E-78D45AF91878}"/>
              </a:ext>
            </a:extLst>
          </p:cNvPr>
          <p:cNvSpPr txBox="1"/>
          <p:nvPr/>
        </p:nvSpPr>
        <p:spPr>
          <a:xfrm>
            <a:off x="2320559" y="2381593"/>
            <a:ext cx="4221756" cy="323165"/>
          </a:xfrm>
          <a:prstGeom prst="rect">
            <a:avLst/>
          </a:prstGeom>
          <a:noFill/>
        </p:spPr>
        <p:txBody>
          <a:bodyPr wrap="square" rtlCol="0">
            <a:spAutoFit/>
          </a:bodyPr>
          <a:lstStyle/>
          <a:p>
            <a:r>
              <a:rPr lang="en-US" altLang="zh-CN"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24-35</a:t>
            </a:r>
            <a:r>
              <a:rPr lang="zh-CN" alt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岁的一二线城市工作繁忙的都市青年</a:t>
            </a:r>
            <a:endParaRPr 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文本框 53">
            <a:extLst>
              <a:ext uri="{FF2B5EF4-FFF2-40B4-BE49-F238E27FC236}">
                <a16:creationId xmlns:a16="http://schemas.microsoft.com/office/drawing/2014/main" id="{8252DEF0-F058-1509-E81C-6CFB8F23D26E}"/>
              </a:ext>
            </a:extLst>
          </p:cNvPr>
          <p:cNvSpPr txBox="1"/>
          <p:nvPr/>
        </p:nvSpPr>
        <p:spPr>
          <a:xfrm>
            <a:off x="1021255" y="2568217"/>
            <a:ext cx="785774" cy="369332"/>
          </a:xfrm>
          <a:prstGeom prst="rect">
            <a:avLst/>
          </a:prstGeom>
          <a:noFill/>
        </p:spPr>
        <p:txBody>
          <a:bodyPr wrap="square" rtlCol="0">
            <a:spAutoFit/>
          </a:bodyPr>
          <a:lstStyle/>
          <a:p>
            <a:r>
              <a:rPr lang="zh-CN" alt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rPr>
              <a:t>为了</a:t>
            </a:r>
            <a:endParaRPr 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C5CB2B3F-C5B2-A786-EC27-9C3FFB2C7E4A}"/>
              </a:ext>
            </a:extLst>
          </p:cNvPr>
          <p:cNvSpPr txBox="1"/>
          <p:nvPr/>
        </p:nvSpPr>
        <p:spPr>
          <a:xfrm>
            <a:off x="1033943" y="2174303"/>
            <a:ext cx="606256" cy="430887"/>
          </a:xfrm>
          <a:prstGeom prst="rect">
            <a:avLst/>
          </a:prstGeom>
          <a:noFill/>
        </p:spPr>
        <p:txBody>
          <a:bodyPr wrap="none" rtlCol="0">
            <a:spAutoFit/>
          </a:bodyPr>
          <a:lstStyle/>
          <a:p>
            <a:r>
              <a:rPr lang="en-US" altLang="zh-CN"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01.</a:t>
            </a:r>
            <a:endParaRPr lang="en-US"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56" name="文本框 55">
            <a:extLst>
              <a:ext uri="{FF2B5EF4-FFF2-40B4-BE49-F238E27FC236}">
                <a16:creationId xmlns:a16="http://schemas.microsoft.com/office/drawing/2014/main" id="{21675C2C-176A-C043-678B-DCEE68BDF3D8}"/>
              </a:ext>
            </a:extLst>
          </p:cNvPr>
          <p:cNvSpPr txBox="1"/>
          <p:nvPr/>
        </p:nvSpPr>
        <p:spPr>
          <a:xfrm>
            <a:off x="3375522" y="3505543"/>
            <a:ext cx="4221756" cy="323165"/>
          </a:xfrm>
          <a:prstGeom prst="rect">
            <a:avLst/>
          </a:prstGeom>
          <a:noFill/>
        </p:spPr>
        <p:txBody>
          <a:bodyPr wrap="square" rtlCol="0">
            <a:spAutoFit/>
          </a:bodyPr>
          <a:lstStyle/>
          <a:p>
            <a:r>
              <a:rPr lang="zh-CN" alt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快速简单准确的分类垃圾并能够上门回收垃圾 </a:t>
            </a:r>
            <a:endParaRPr 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5697EAAB-B659-F60C-C40E-904DA2B283EE}"/>
              </a:ext>
            </a:extLst>
          </p:cNvPr>
          <p:cNvSpPr txBox="1"/>
          <p:nvPr/>
        </p:nvSpPr>
        <p:spPr>
          <a:xfrm>
            <a:off x="1958379" y="3678956"/>
            <a:ext cx="895218" cy="369332"/>
          </a:xfrm>
          <a:prstGeom prst="rect">
            <a:avLst/>
          </a:prstGeom>
          <a:noFill/>
        </p:spPr>
        <p:txBody>
          <a:bodyPr wrap="square" rtlCol="0">
            <a:spAutoFit/>
          </a:bodyPr>
          <a:lstStyle/>
          <a:p>
            <a:r>
              <a:rPr lang="zh-CN" alt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rPr>
              <a:t>他们的</a:t>
            </a:r>
            <a:endParaRPr 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3EF7DFE1-90F7-E5CD-8B3E-58AC542D7DA2}"/>
              </a:ext>
            </a:extLst>
          </p:cNvPr>
          <p:cNvSpPr txBox="1"/>
          <p:nvPr/>
        </p:nvSpPr>
        <p:spPr>
          <a:xfrm>
            <a:off x="1971067" y="3285042"/>
            <a:ext cx="652743" cy="430887"/>
          </a:xfrm>
          <a:prstGeom prst="rect">
            <a:avLst/>
          </a:prstGeom>
          <a:noFill/>
        </p:spPr>
        <p:txBody>
          <a:bodyPr wrap="none" rtlCol="0">
            <a:spAutoFit/>
          </a:bodyPr>
          <a:lstStyle/>
          <a:p>
            <a:r>
              <a:rPr lang="en-US" altLang="zh-CN"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02.</a:t>
            </a:r>
            <a:endParaRPr lang="en-US"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59" name="文本框 58">
            <a:extLst>
              <a:ext uri="{FF2B5EF4-FFF2-40B4-BE49-F238E27FC236}">
                <a16:creationId xmlns:a16="http://schemas.microsoft.com/office/drawing/2014/main" id="{865D65BC-3831-6F15-2ADF-B68A98C0077A}"/>
              </a:ext>
            </a:extLst>
          </p:cNvPr>
          <p:cNvSpPr txBox="1"/>
          <p:nvPr/>
        </p:nvSpPr>
        <p:spPr>
          <a:xfrm>
            <a:off x="3060041" y="4832564"/>
            <a:ext cx="895218" cy="369332"/>
          </a:xfrm>
          <a:prstGeom prst="rect">
            <a:avLst/>
          </a:prstGeom>
          <a:noFill/>
        </p:spPr>
        <p:txBody>
          <a:bodyPr wrap="square" rtlCol="0">
            <a:spAutoFit/>
          </a:bodyPr>
          <a:lstStyle/>
          <a:p>
            <a:r>
              <a:rPr lang="zh-CN" alt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rPr>
              <a:t>我们的</a:t>
            </a:r>
            <a:endParaRPr 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9DF6F00C-1086-D60D-EB8B-C6248CBCF632}"/>
              </a:ext>
            </a:extLst>
          </p:cNvPr>
          <p:cNvSpPr txBox="1"/>
          <p:nvPr/>
        </p:nvSpPr>
        <p:spPr>
          <a:xfrm>
            <a:off x="3072729" y="4438650"/>
            <a:ext cx="652743" cy="430887"/>
          </a:xfrm>
          <a:prstGeom prst="rect">
            <a:avLst/>
          </a:prstGeom>
          <a:noFill/>
        </p:spPr>
        <p:txBody>
          <a:bodyPr wrap="none" rtlCol="0">
            <a:spAutoFit/>
          </a:bodyPr>
          <a:lstStyle/>
          <a:p>
            <a:r>
              <a:rPr lang="en-US" altLang="zh-CN"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03.</a:t>
            </a:r>
            <a:endParaRPr lang="en-US"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1" name="文本框 60">
            <a:extLst>
              <a:ext uri="{FF2B5EF4-FFF2-40B4-BE49-F238E27FC236}">
                <a16:creationId xmlns:a16="http://schemas.microsoft.com/office/drawing/2014/main" id="{F8AD7AD8-E389-22D6-A5E5-8DD2956BF6E4}"/>
              </a:ext>
            </a:extLst>
          </p:cNvPr>
          <p:cNvSpPr txBox="1"/>
          <p:nvPr/>
        </p:nvSpPr>
        <p:spPr>
          <a:xfrm>
            <a:off x="4146550" y="5977431"/>
            <a:ext cx="895218" cy="369332"/>
          </a:xfrm>
          <a:prstGeom prst="rect">
            <a:avLst/>
          </a:prstGeom>
          <a:noFill/>
        </p:spPr>
        <p:txBody>
          <a:bodyPr wrap="square" rtlCol="0">
            <a:spAutoFit/>
          </a:bodyPr>
          <a:lstStyle/>
          <a:p>
            <a:r>
              <a:rPr lang="zh-CN" alt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rPr>
              <a:t>是一个</a:t>
            </a:r>
            <a:endParaRPr lang="en-US" dirty="0">
              <a:solidFill>
                <a:schemeClr val="bg2">
                  <a:lumMod val="2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348BCEBF-3D3F-7283-20F1-FBC740628585}"/>
              </a:ext>
            </a:extLst>
          </p:cNvPr>
          <p:cNvSpPr txBox="1"/>
          <p:nvPr/>
        </p:nvSpPr>
        <p:spPr>
          <a:xfrm>
            <a:off x="4159238" y="5583517"/>
            <a:ext cx="652743" cy="430887"/>
          </a:xfrm>
          <a:prstGeom prst="rect">
            <a:avLst/>
          </a:prstGeom>
          <a:noFill/>
        </p:spPr>
        <p:txBody>
          <a:bodyPr wrap="none" rtlCol="0">
            <a:spAutoFit/>
          </a:bodyPr>
          <a:lstStyle/>
          <a:p>
            <a:r>
              <a:rPr lang="en-US" altLang="zh-CN"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04.</a:t>
            </a:r>
            <a:endParaRPr lang="en-US" sz="22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3" name="文本框 62">
            <a:extLst>
              <a:ext uri="{FF2B5EF4-FFF2-40B4-BE49-F238E27FC236}">
                <a16:creationId xmlns:a16="http://schemas.microsoft.com/office/drawing/2014/main" id="{2A79FC8F-A971-2D90-A754-6BC899AF1990}"/>
              </a:ext>
            </a:extLst>
          </p:cNvPr>
          <p:cNvSpPr txBox="1"/>
          <p:nvPr/>
        </p:nvSpPr>
        <p:spPr>
          <a:xfrm>
            <a:off x="5712134" y="5780899"/>
            <a:ext cx="4221756" cy="323165"/>
          </a:xfrm>
          <a:prstGeom prst="rect">
            <a:avLst/>
          </a:prstGeom>
          <a:noFill/>
        </p:spPr>
        <p:txBody>
          <a:bodyPr wrap="square" rtlCol="0">
            <a:spAutoFit/>
          </a:bodyPr>
          <a:lstStyle/>
          <a:p>
            <a:r>
              <a:rPr lang="zh-CN" alt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是一个圾</a:t>
            </a:r>
            <a:r>
              <a:rPr lang="en-US" altLang="zh-CN"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APP</a:t>
            </a:r>
            <a:r>
              <a:rPr lang="zh-CN" alt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的垃圾分类整体方案解决服务尚</a:t>
            </a:r>
            <a:endParaRPr lang="en-US" sz="1500"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DF43AC9D-A21F-877B-5D01-0993DF91F71E}"/>
              </a:ext>
            </a:extLst>
          </p:cNvPr>
          <p:cNvSpPr txBox="1"/>
          <p:nvPr/>
        </p:nvSpPr>
        <p:spPr>
          <a:xfrm>
            <a:off x="4373876" y="4629493"/>
            <a:ext cx="1018549" cy="323165"/>
          </a:xfrm>
          <a:prstGeom prst="rect">
            <a:avLst/>
          </a:prstGeom>
          <a:noFill/>
        </p:spPr>
        <p:txBody>
          <a:bodyPr wrap="square" rtlCol="0">
            <a:spAutoFit/>
          </a:bodyPr>
          <a:lstStyle/>
          <a:p>
            <a:pPr algn="ctr"/>
            <a:r>
              <a:rPr lang="zh-CN" alt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小白分类</a:t>
            </a:r>
            <a:endParaRPr 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59C29436-9EA8-BE91-E342-0161677C005B}"/>
              </a:ext>
            </a:extLst>
          </p:cNvPr>
          <p:cNvSpPr txBox="1"/>
          <p:nvPr/>
        </p:nvSpPr>
        <p:spPr>
          <a:xfrm>
            <a:off x="6320754" y="4629493"/>
            <a:ext cx="1018549" cy="323165"/>
          </a:xfrm>
          <a:prstGeom prst="rect">
            <a:avLst/>
          </a:prstGeom>
          <a:noFill/>
        </p:spPr>
        <p:txBody>
          <a:bodyPr wrap="square" rtlCol="0">
            <a:spAutoFit/>
          </a:bodyPr>
          <a:lstStyle/>
          <a:p>
            <a:pPr algn="ctr"/>
            <a:r>
              <a:rPr lang="zh-CN" alt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百度搜索</a:t>
            </a:r>
            <a:endParaRPr 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FA8B4979-EDD0-155C-1440-718691271581}"/>
              </a:ext>
            </a:extLst>
          </p:cNvPr>
          <p:cNvSpPr txBox="1"/>
          <p:nvPr/>
        </p:nvSpPr>
        <p:spPr>
          <a:xfrm>
            <a:off x="8272775" y="4629493"/>
            <a:ext cx="1018549" cy="323165"/>
          </a:xfrm>
          <a:prstGeom prst="rect">
            <a:avLst/>
          </a:prstGeom>
          <a:noFill/>
        </p:spPr>
        <p:txBody>
          <a:bodyPr wrap="square" rtlCol="0">
            <a:spAutoFit/>
          </a:bodyPr>
          <a:lstStyle/>
          <a:p>
            <a:pPr algn="ctr"/>
            <a:r>
              <a:rPr lang="zh-CN" alt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回收宝</a:t>
            </a:r>
            <a:endParaRPr lang="en-US" sz="15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4149086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1BB399D1-3366-E54A-9813-76C976647ADA}"/>
              </a:ext>
            </a:extLst>
          </p:cNvPr>
          <p:cNvSpPr/>
          <p:nvPr/>
        </p:nvSpPr>
        <p:spPr>
          <a:xfrm>
            <a:off x="1276350" y="4857750"/>
            <a:ext cx="622300" cy="622300"/>
          </a:xfrm>
          <a:custGeom>
            <a:avLst/>
            <a:gdLst>
              <a:gd name="connsiteX0" fmla="*/ 622300 w 622300"/>
              <a:gd name="connsiteY0" fmla="*/ 311150 h 622300"/>
              <a:gd name="connsiteX1" fmla="*/ 311150 w 622300"/>
              <a:gd name="connsiteY1" fmla="*/ 622300 h 622300"/>
              <a:gd name="connsiteX2" fmla="*/ 0 w 622300"/>
              <a:gd name="connsiteY2" fmla="*/ 311150 h 622300"/>
              <a:gd name="connsiteX3" fmla="*/ 311150 w 622300"/>
              <a:gd name="connsiteY3" fmla="*/ 0 h 622300"/>
              <a:gd name="connsiteX4" fmla="*/ 622300 w 622300"/>
              <a:gd name="connsiteY4" fmla="*/ 31115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622300">
                <a:moveTo>
                  <a:pt x="622300" y="311150"/>
                </a:moveTo>
                <a:cubicBezTo>
                  <a:pt x="622300" y="482993"/>
                  <a:pt x="482993" y="622300"/>
                  <a:pt x="311150" y="622300"/>
                </a:cubicBezTo>
                <a:cubicBezTo>
                  <a:pt x="139307" y="622300"/>
                  <a:pt x="0" y="482993"/>
                  <a:pt x="0" y="311150"/>
                </a:cubicBezTo>
                <a:cubicBezTo>
                  <a:pt x="0" y="139307"/>
                  <a:pt x="139307" y="0"/>
                  <a:pt x="311150" y="0"/>
                </a:cubicBezTo>
                <a:cubicBezTo>
                  <a:pt x="482993" y="0"/>
                  <a:pt x="622300" y="139307"/>
                  <a:pt x="622300" y="311150"/>
                </a:cubicBezTo>
                <a:close/>
              </a:path>
            </a:pathLst>
          </a:custGeom>
          <a:solidFill>
            <a:srgbClr val="4A4A4A">
              <a:alpha val="20000"/>
            </a:srgbClr>
          </a:solidFill>
          <a:ln w="6350"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C5409721-8AB9-EA3A-C38F-CDA321C443B5}"/>
              </a:ext>
            </a:extLst>
          </p:cNvPr>
          <p:cNvSpPr/>
          <p:nvPr/>
        </p:nvSpPr>
        <p:spPr>
          <a:xfrm>
            <a:off x="2578100" y="1651000"/>
            <a:ext cx="914400" cy="603250"/>
          </a:xfrm>
          <a:custGeom>
            <a:avLst/>
            <a:gdLst>
              <a:gd name="connsiteX0" fmla="*/ 882650 w 914400"/>
              <a:gd name="connsiteY0" fmla="*/ 0 h 603250"/>
              <a:gd name="connsiteX1" fmla="*/ 914400 w 914400"/>
              <a:gd name="connsiteY1" fmla="*/ 0 h 603250"/>
              <a:gd name="connsiteX2" fmla="*/ 914400 w 914400"/>
              <a:gd name="connsiteY2" fmla="*/ 603250 h 603250"/>
              <a:gd name="connsiteX3" fmla="*/ 882650 w 914400"/>
              <a:gd name="connsiteY3" fmla="*/ 603250 h 603250"/>
              <a:gd name="connsiteX4" fmla="*/ 31750 w 914400"/>
              <a:gd name="connsiteY4" fmla="*/ 603250 h 603250"/>
              <a:gd name="connsiteX5" fmla="*/ 0 w 914400"/>
              <a:gd name="connsiteY5" fmla="*/ 603250 h 603250"/>
              <a:gd name="connsiteX6" fmla="*/ 0 w 914400"/>
              <a:gd name="connsiteY6" fmla="*/ 0 h 603250"/>
              <a:gd name="connsiteX7" fmla="*/ 31750 w 914400"/>
              <a:gd name="connsiteY7" fmla="*/ 0 h 6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603250">
                <a:moveTo>
                  <a:pt x="882650" y="0"/>
                </a:moveTo>
                <a:cubicBezTo>
                  <a:pt x="900185" y="0"/>
                  <a:pt x="914400" y="0"/>
                  <a:pt x="914400" y="0"/>
                </a:cubicBezTo>
                <a:lnTo>
                  <a:pt x="914400" y="603250"/>
                </a:lnTo>
                <a:cubicBezTo>
                  <a:pt x="914400" y="603250"/>
                  <a:pt x="900185" y="603250"/>
                  <a:pt x="882650" y="603250"/>
                </a:cubicBezTo>
                <a:lnTo>
                  <a:pt x="31750" y="603250"/>
                </a:lnTo>
                <a:cubicBezTo>
                  <a:pt x="14215" y="603250"/>
                  <a:pt x="0" y="603250"/>
                  <a:pt x="0" y="60325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4608ADCC-5876-94C7-BB2E-1AC5F93BF506}"/>
              </a:ext>
            </a:extLst>
          </p:cNvPr>
          <p:cNvSpPr/>
          <p:nvPr/>
        </p:nvSpPr>
        <p:spPr>
          <a:xfrm>
            <a:off x="2584450" y="1657350"/>
            <a:ext cx="901700" cy="590550"/>
          </a:xfrm>
          <a:custGeom>
            <a:avLst/>
            <a:gdLst>
              <a:gd name="connsiteX0" fmla="*/ 876300 w 901700"/>
              <a:gd name="connsiteY0" fmla="*/ 0 h 590550"/>
              <a:gd name="connsiteX1" fmla="*/ 901700 w 901700"/>
              <a:gd name="connsiteY1" fmla="*/ 0 h 590550"/>
              <a:gd name="connsiteX2" fmla="*/ 901700 w 901700"/>
              <a:gd name="connsiteY2" fmla="*/ 590550 h 590550"/>
              <a:gd name="connsiteX3" fmla="*/ 876300 w 901700"/>
              <a:gd name="connsiteY3" fmla="*/ 590550 h 590550"/>
              <a:gd name="connsiteX4" fmla="*/ 25400 w 901700"/>
              <a:gd name="connsiteY4" fmla="*/ 590550 h 590550"/>
              <a:gd name="connsiteX5" fmla="*/ 0 w 901700"/>
              <a:gd name="connsiteY5" fmla="*/ 590550 h 590550"/>
              <a:gd name="connsiteX6" fmla="*/ 0 w 901700"/>
              <a:gd name="connsiteY6" fmla="*/ 0 h 590550"/>
              <a:gd name="connsiteX7" fmla="*/ 25400 w 901700"/>
              <a:gd name="connsiteY7"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700" h="590550">
                <a:moveTo>
                  <a:pt x="876300" y="0"/>
                </a:moveTo>
                <a:cubicBezTo>
                  <a:pt x="890328" y="0"/>
                  <a:pt x="901700" y="0"/>
                  <a:pt x="901700" y="0"/>
                </a:cubicBezTo>
                <a:lnTo>
                  <a:pt x="901700" y="590550"/>
                </a:lnTo>
                <a:cubicBezTo>
                  <a:pt x="901700" y="590550"/>
                  <a:pt x="890328" y="590550"/>
                  <a:pt x="876300" y="590550"/>
                </a:cubicBezTo>
                <a:lnTo>
                  <a:pt x="25400" y="590550"/>
                </a:lnTo>
                <a:cubicBezTo>
                  <a:pt x="11372" y="590550"/>
                  <a:pt x="0" y="590550"/>
                  <a:pt x="0" y="59055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5BC7D999-F2AD-00E3-B1EF-FCE295638024}"/>
              </a:ext>
            </a:extLst>
          </p:cNvPr>
          <p:cNvSpPr/>
          <p:nvPr/>
        </p:nvSpPr>
        <p:spPr>
          <a:xfrm>
            <a:off x="4114800" y="1454150"/>
            <a:ext cx="990600" cy="812800"/>
          </a:xfrm>
          <a:custGeom>
            <a:avLst/>
            <a:gdLst>
              <a:gd name="connsiteX0" fmla="*/ 958850 w 990600"/>
              <a:gd name="connsiteY0" fmla="*/ 0 h 812800"/>
              <a:gd name="connsiteX1" fmla="*/ 990600 w 990600"/>
              <a:gd name="connsiteY1" fmla="*/ 0 h 812800"/>
              <a:gd name="connsiteX2" fmla="*/ 990600 w 990600"/>
              <a:gd name="connsiteY2" fmla="*/ 812800 h 812800"/>
              <a:gd name="connsiteX3" fmla="*/ 958850 w 990600"/>
              <a:gd name="connsiteY3" fmla="*/ 812800 h 812800"/>
              <a:gd name="connsiteX4" fmla="*/ 31750 w 990600"/>
              <a:gd name="connsiteY4" fmla="*/ 812800 h 812800"/>
              <a:gd name="connsiteX5" fmla="*/ 0 w 990600"/>
              <a:gd name="connsiteY5" fmla="*/ 812800 h 812800"/>
              <a:gd name="connsiteX6" fmla="*/ 0 w 990600"/>
              <a:gd name="connsiteY6" fmla="*/ 0 h 812800"/>
              <a:gd name="connsiteX7" fmla="*/ 31750 w 990600"/>
              <a:gd name="connsiteY7"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 h="812800">
                <a:moveTo>
                  <a:pt x="958850" y="0"/>
                </a:moveTo>
                <a:cubicBezTo>
                  <a:pt x="976385" y="0"/>
                  <a:pt x="990600" y="0"/>
                  <a:pt x="990600" y="0"/>
                </a:cubicBezTo>
                <a:lnTo>
                  <a:pt x="990600" y="812800"/>
                </a:lnTo>
                <a:cubicBezTo>
                  <a:pt x="990600" y="812800"/>
                  <a:pt x="976385" y="812800"/>
                  <a:pt x="958850" y="812800"/>
                </a:cubicBezTo>
                <a:lnTo>
                  <a:pt x="31750" y="812800"/>
                </a:lnTo>
                <a:cubicBezTo>
                  <a:pt x="14215" y="812800"/>
                  <a:pt x="0" y="812800"/>
                  <a:pt x="0" y="8128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2F92D9A0-6783-25D1-6E77-669284363C99}"/>
              </a:ext>
            </a:extLst>
          </p:cNvPr>
          <p:cNvSpPr/>
          <p:nvPr/>
        </p:nvSpPr>
        <p:spPr>
          <a:xfrm>
            <a:off x="4121150" y="1460500"/>
            <a:ext cx="977900" cy="800100"/>
          </a:xfrm>
          <a:custGeom>
            <a:avLst/>
            <a:gdLst>
              <a:gd name="connsiteX0" fmla="*/ 952500 w 977900"/>
              <a:gd name="connsiteY0" fmla="*/ 0 h 800100"/>
              <a:gd name="connsiteX1" fmla="*/ 977900 w 977900"/>
              <a:gd name="connsiteY1" fmla="*/ 0 h 800100"/>
              <a:gd name="connsiteX2" fmla="*/ 977900 w 977900"/>
              <a:gd name="connsiteY2" fmla="*/ 800100 h 800100"/>
              <a:gd name="connsiteX3" fmla="*/ 952500 w 977900"/>
              <a:gd name="connsiteY3" fmla="*/ 800100 h 800100"/>
              <a:gd name="connsiteX4" fmla="*/ 25400 w 977900"/>
              <a:gd name="connsiteY4" fmla="*/ 800100 h 800100"/>
              <a:gd name="connsiteX5" fmla="*/ 0 w 977900"/>
              <a:gd name="connsiteY5" fmla="*/ 800100 h 800100"/>
              <a:gd name="connsiteX6" fmla="*/ 0 w 977900"/>
              <a:gd name="connsiteY6" fmla="*/ 0 h 800100"/>
              <a:gd name="connsiteX7" fmla="*/ 25400 w 9779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900" h="800100">
                <a:moveTo>
                  <a:pt x="952500" y="0"/>
                </a:moveTo>
                <a:cubicBezTo>
                  <a:pt x="966528" y="0"/>
                  <a:pt x="977900" y="0"/>
                  <a:pt x="977900" y="0"/>
                </a:cubicBezTo>
                <a:lnTo>
                  <a:pt x="977900" y="800100"/>
                </a:lnTo>
                <a:cubicBezTo>
                  <a:pt x="977900" y="800100"/>
                  <a:pt x="966528" y="800100"/>
                  <a:pt x="952500" y="800100"/>
                </a:cubicBezTo>
                <a:lnTo>
                  <a:pt x="25400" y="800100"/>
                </a:lnTo>
                <a:cubicBezTo>
                  <a:pt x="11372" y="800100"/>
                  <a:pt x="0" y="800100"/>
                  <a:pt x="0" y="8001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6F130745-C1F0-F5A2-33B8-DFE4290725BD}"/>
              </a:ext>
            </a:extLst>
          </p:cNvPr>
          <p:cNvSpPr/>
          <p:nvPr/>
        </p:nvSpPr>
        <p:spPr>
          <a:xfrm>
            <a:off x="6991350" y="1454150"/>
            <a:ext cx="990600" cy="812800"/>
          </a:xfrm>
          <a:custGeom>
            <a:avLst/>
            <a:gdLst>
              <a:gd name="connsiteX0" fmla="*/ 958850 w 990600"/>
              <a:gd name="connsiteY0" fmla="*/ 0 h 812800"/>
              <a:gd name="connsiteX1" fmla="*/ 990600 w 990600"/>
              <a:gd name="connsiteY1" fmla="*/ 0 h 812800"/>
              <a:gd name="connsiteX2" fmla="*/ 990600 w 990600"/>
              <a:gd name="connsiteY2" fmla="*/ 812800 h 812800"/>
              <a:gd name="connsiteX3" fmla="*/ 958850 w 990600"/>
              <a:gd name="connsiteY3" fmla="*/ 812800 h 812800"/>
              <a:gd name="connsiteX4" fmla="*/ 31750 w 990600"/>
              <a:gd name="connsiteY4" fmla="*/ 812800 h 812800"/>
              <a:gd name="connsiteX5" fmla="*/ 0 w 990600"/>
              <a:gd name="connsiteY5" fmla="*/ 812800 h 812800"/>
              <a:gd name="connsiteX6" fmla="*/ 0 w 990600"/>
              <a:gd name="connsiteY6" fmla="*/ 0 h 812800"/>
              <a:gd name="connsiteX7" fmla="*/ 31750 w 990600"/>
              <a:gd name="connsiteY7"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 h="812800">
                <a:moveTo>
                  <a:pt x="958850" y="0"/>
                </a:moveTo>
                <a:cubicBezTo>
                  <a:pt x="976385" y="0"/>
                  <a:pt x="990600" y="0"/>
                  <a:pt x="990600" y="0"/>
                </a:cubicBezTo>
                <a:lnTo>
                  <a:pt x="990600" y="812800"/>
                </a:lnTo>
                <a:cubicBezTo>
                  <a:pt x="990600" y="812800"/>
                  <a:pt x="976385" y="812800"/>
                  <a:pt x="958850" y="812800"/>
                </a:cubicBezTo>
                <a:lnTo>
                  <a:pt x="31750" y="812800"/>
                </a:lnTo>
                <a:cubicBezTo>
                  <a:pt x="14215" y="812800"/>
                  <a:pt x="0" y="812800"/>
                  <a:pt x="0" y="8128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569A3746-DF81-79D8-FE39-36824D351DFC}"/>
              </a:ext>
            </a:extLst>
          </p:cNvPr>
          <p:cNvSpPr/>
          <p:nvPr/>
        </p:nvSpPr>
        <p:spPr>
          <a:xfrm>
            <a:off x="6997700" y="1460500"/>
            <a:ext cx="977900" cy="800100"/>
          </a:xfrm>
          <a:custGeom>
            <a:avLst/>
            <a:gdLst>
              <a:gd name="connsiteX0" fmla="*/ 952500 w 977900"/>
              <a:gd name="connsiteY0" fmla="*/ 0 h 800100"/>
              <a:gd name="connsiteX1" fmla="*/ 977900 w 977900"/>
              <a:gd name="connsiteY1" fmla="*/ 0 h 800100"/>
              <a:gd name="connsiteX2" fmla="*/ 977900 w 977900"/>
              <a:gd name="connsiteY2" fmla="*/ 800100 h 800100"/>
              <a:gd name="connsiteX3" fmla="*/ 952500 w 977900"/>
              <a:gd name="connsiteY3" fmla="*/ 800100 h 800100"/>
              <a:gd name="connsiteX4" fmla="*/ 25400 w 977900"/>
              <a:gd name="connsiteY4" fmla="*/ 800100 h 800100"/>
              <a:gd name="connsiteX5" fmla="*/ 0 w 977900"/>
              <a:gd name="connsiteY5" fmla="*/ 800100 h 800100"/>
              <a:gd name="connsiteX6" fmla="*/ 0 w 977900"/>
              <a:gd name="connsiteY6" fmla="*/ 0 h 800100"/>
              <a:gd name="connsiteX7" fmla="*/ 25400 w 9779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900" h="800100">
                <a:moveTo>
                  <a:pt x="952500" y="0"/>
                </a:moveTo>
                <a:cubicBezTo>
                  <a:pt x="966528" y="0"/>
                  <a:pt x="977900" y="0"/>
                  <a:pt x="977900" y="0"/>
                </a:cubicBezTo>
                <a:lnTo>
                  <a:pt x="977900" y="800100"/>
                </a:lnTo>
                <a:cubicBezTo>
                  <a:pt x="977900" y="800100"/>
                  <a:pt x="966528" y="800100"/>
                  <a:pt x="952500" y="800100"/>
                </a:cubicBezTo>
                <a:lnTo>
                  <a:pt x="25400" y="800100"/>
                </a:lnTo>
                <a:cubicBezTo>
                  <a:pt x="11372" y="800100"/>
                  <a:pt x="0" y="800100"/>
                  <a:pt x="0" y="8001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2F53FB53-995A-B456-4531-62C2867C791D}"/>
              </a:ext>
            </a:extLst>
          </p:cNvPr>
          <p:cNvSpPr/>
          <p:nvPr/>
        </p:nvSpPr>
        <p:spPr>
          <a:xfrm>
            <a:off x="8343900" y="1454150"/>
            <a:ext cx="990600" cy="812800"/>
          </a:xfrm>
          <a:custGeom>
            <a:avLst/>
            <a:gdLst>
              <a:gd name="connsiteX0" fmla="*/ 958850 w 990600"/>
              <a:gd name="connsiteY0" fmla="*/ 0 h 812800"/>
              <a:gd name="connsiteX1" fmla="*/ 990600 w 990600"/>
              <a:gd name="connsiteY1" fmla="*/ 0 h 812800"/>
              <a:gd name="connsiteX2" fmla="*/ 990600 w 990600"/>
              <a:gd name="connsiteY2" fmla="*/ 812800 h 812800"/>
              <a:gd name="connsiteX3" fmla="*/ 958850 w 990600"/>
              <a:gd name="connsiteY3" fmla="*/ 812800 h 812800"/>
              <a:gd name="connsiteX4" fmla="*/ 31750 w 990600"/>
              <a:gd name="connsiteY4" fmla="*/ 812800 h 812800"/>
              <a:gd name="connsiteX5" fmla="*/ 0 w 990600"/>
              <a:gd name="connsiteY5" fmla="*/ 812800 h 812800"/>
              <a:gd name="connsiteX6" fmla="*/ 0 w 990600"/>
              <a:gd name="connsiteY6" fmla="*/ 0 h 812800"/>
              <a:gd name="connsiteX7" fmla="*/ 31750 w 990600"/>
              <a:gd name="connsiteY7"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 h="812800">
                <a:moveTo>
                  <a:pt x="958850" y="0"/>
                </a:moveTo>
                <a:cubicBezTo>
                  <a:pt x="976385" y="0"/>
                  <a:pt x="990600" y="0"/>
                  <a:pt x="990600" y="0"/>
                </a:cubicBezTo>
                <a:lnTo>
                  <a:pt x="990600" y="812800"/>
                </a:lnTo>
                <a:cubicBezTo>
                  <a:pt x="990600" y="812800"/>
                  <a:pt x="976385" y="812800"/>
                  <a:pt x="958850" y="812800"/>
                </a:cubicBezTo>
                <a:lnTo>
                  <a:pt x="31750" y="812800"/>
                </a:lnTo>
                <a:cubicBezTo>
                  <a:pt x="14215" y="812800"/>
                  <a:pt x="0" y="812800"/>
                  <a:pt x="0" y="8128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247135CD-C4C8-C83A-B2A5-803BC40058D8}"/>
              </a:ext>
            </a:extLst>
          </p:cNvPr>
          <p:cNvSpPr/>
          <p:nvPr/>
        </p:nvSpPr>
        <p:spPr>
          <a:xfrm>
            <a:off x="8350250" y="1460500"/>
            <a:ext cx="977900" cy="800100"/>
          </a:xfrm>
          <a:custGeom>
            <a:avLst/>
            <a:gdLst>
              <a:gd name="connsiteX0" fmla="*/ 952500 w 977900"/>
              <a:gd name="connsiteY0" fmla="*/ 0 h 800100"/>
              <a:gd name="connsiteX1" fmla="*/ 977900 w 977900"/>
              <a:gd name="connsiteY1" fmla="*/ 0 h 800100"/>
              <a:gd name="connsiteX2" fmla="*/ 977900 w 977900"/>
              <a:gd name="connsiteY2" fmla="*/ 800100 h 800100"/>
              <a:gd name="connsiteX3" fmla="*/ 952500 w 977900"/>
              <a:gd name="connsiteY3" fmla="*/ 800100 h 800100"/>
              <a:gd name="connsiteX4" fmla="*/ 25400 w 977900"/>
              <a:gd name="connsiteY4" fmla="*/ 800100 h 800100"/>
              <a:gd name="connsiteX5" fmla="*/ 0 w 977900"/>
              <a:gd name="connsiteY5" fmla="*/ 800100 h 800100"/>
              <a:gd name="connsiteX6" fmla="*/ 0 w 977900"/>
              <a:gd name="connsiteY6" fmla="*/ 0 h 800100"/>
              <a:gd name="connsiteX7" fmla="*/ 25400 w 9779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900" h="800100">
                <a:moveTo>
                  <a:pt x="952500" y="0"/>
                </a:moveTo>
                <a:cubicBezTo>
                  <a:pt x="966528" y="0"/>
                  <a:pt x="977900" y="0"/>
                  <a:pt x="977900" y="0"/>
                </a:cubicBezTo>
                <a:lnTo>
                  <a:pt x="977900" y="800100"/>
                </a:lnTo>
                <a:cubicBezTo>
                  <a:pt x="977900" y="800100"/>
                  <a:pt x="966528" y="800100"/>
                  <a:pt x="952500" y="800100"/>
                </a:cubicBezTo>
                <a:lnTo>
                  <a:pt x="25400" y="800100"/>
                </a:lnTo>
                <a:cubicBezTo>
                  <a:pt x="11372" y="800100"/>
                  <a:pt x="0" y="800100"/>
                  <a:pt x="0" y="8001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C908E8F0-D33C-B393-1B4C-180E40F79437}"/>
              </a:ext>
            </a:extLst>
          </p:cNvPr>
          <p:cNvSpPr/>
          <p:nvPr/>
        </p:nvSpPr>
        <p:spPr>
          <a:xfrm>
            <a:off x="9582150" y="1657350"/>
            <a:ext cx="990600" cy="609600"/>
          </a:xfrm>
          <a:custGeom>
            <a:avLst/>
            <a:gdLst>
              <a:gd name="connsiteX0" fmla="*/ 958850 w 990600"/>
              <a:gd name="connsiteY0" fmla="*/ 0 h 609600"/>
              <a:gd name="connsiteX1" fmla="*/ 990600 w 990600"/>
              <a:gd name="connsiteY1" fmla="*/ 0 h 609600"/>
              <a:gd name="connsiteX2" fmla="*/ 990600 w 990600"/>
              <a:gd name="connsiteY2" fmla="*/ 609600 h 609600"/>
              <a:gd name="connsiteX3" fmla="*/ 958850 w 990600"/>
              <a:gd name="connsiteY3" fmla="*/ 609600 h 609600"/>
              <a:gd name="connsiteX4" fmla="*/ 31750 w 990600"/>
              <a:gd name="connsiteY4" fmla="*/ 609600 h 609600"/>
              <a:gd name="connsiteX5" fmla="*/ 0 w 990600"/>
              <a:gd name="connsiteY5" fmla="*/ 609600 h 609600"/>
              <a:gd name="connsiteX6" fmla="*/ 0 w 990600"/>
              <a:gd name="connsiteY6" fmla="*/ 0 h 609600"/>
              <a:gd name="connsiteX7" fmla="*/ 31750 w 9906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 h="609600">
                <a:moveTo>
                  <a:pt x="958850" y="0"/>
                </a:moveTo>
                <a:cubicBezTo>
                  <a:pt x="976385" y="0"/>
                  <a:pt x="990600" y="0"/>
                  <a:pt x="990600" y="0"/>
                </a:cubicBezTo>
                <a:lnTo>
                  <a:pt x="990600" y="609600"/>
                </a:lnTo>
                <a:cubicBezTo>
                  <a:pt x="990600" y="609600"/>
                  <a:pt x="976385" y="609600"/>
                  <a:pt x="958850" y="609600"/>
                </a:cubicBezTo>
                <a:lnTo>
                  <a:pt x="31750" y="609600"/>
                </a:lnTo>
                <a:cubicBezTo>
                  <a:pt x="14215" y="609600"/>
                  <a:pt x="0" y="609600"/>
                  <a:pt x="0" y="6096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13EFE032-794D-E497-0A87-5E6CD9AAF121}"/>
              </a:ext>
            </a:extLst>
          </p:cNvPr>
          <p:cNvSpPr/>
          <p:nvPr/>
        </p:nvSpPr>
        <p:spPr>
          <a:xfrm>
            <a:off x="9588500" y="1663700"/>
            <a:ext cx="977900" cy="596900"/>
          </a:xfrm>
          <a:custGeom>
            <a:avLst/>
            <a:gdLst>
              <a:gd name="connsiteX0" fmla="*/ 952500 w 977900"/>
              <a:gd name="connsiteY0" fmla="*/ 0 h 596900"/>
              <a:gd name="connsiteX1" fmla="*/ 977900 w 977900"/>
              <a:gd name="connsiteY1" fmla="*/ 0 h 596900"/>
              <a:gd name="connsiteX2" fmla="*/ 977900 w 977900"/>
              <a:gd name="connsiteY2" fmla="*/ 596900 h 596900"/>
              <a:gd name="connsiteX3" fmla="*/ 952500 w 977900"/>
              <a:gd name="connsiteY3" fmla="*/ 596900 h 596900"/>
              <a:gd name="connsiteX4" fmla="*/ 25400 w 977900"/>
              <a:gd name="connsiteY4" fmla="*/ 596900 h 596900"/>
              <a:gd name="connsiteX5" fmla="*/ 0 w 977900"/>
              <a:gd name="connsiteY5" fmla="*/ 596900 h 596900"/>
              <a:gd name="connsiteX6" fmla="*/ 0 w 977900"/>
              <a:gd name="connsiteY6" fmla="*/ 0 h 596900"/>
              <a:gd name="connsiteX7" fmla="*/ 25400 w 977900"/>
              <a:gd name="connsiteY7"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900" h="596900">
                <a:moveTo>
                  <a:pt x="952500" y="0"/>
                </a:moveTo>
                <a:cubicBezTo>
                  <a:pt x="966528" y="0"/>
                  <a:pt x="977900" y="0"/>
                  <a:pt x="977900" y="0"/>
                </a:cubicBezTo>
                <a:lnTo>
                  <a:pt x="977900" y="596900"/>
                </a:lnTo>
                <a:cubicBezTo>
                  <a:pt x="977900" y="596900"/>
                  <a:pt x="966528" y="596900"/>
                  <a:pt x="952500" y="596900"/>
                </a:cubicBezTo>
                <a:lnTo>
                  <a:pt x="25400" y="596900"/>
                </a:lnTo>
                <a:cubicBezTo>
                  <a:pt x="11372" y="596900"/>
                  <a:pt x="0" y="596900"/>
                  <a:pt x="0" y="5969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A691A7EF-85B0-C7C4-8692-50E299616B9E}"/>
              </a:ext>
            </a:extLst>
          </p:cNvPr>
          <p:cNvSpPr/>
          <p:nvPr/>
        </p:nvSpPr>
        <p:spPr>
          <a:xfrm>
            <a:off x="9442450" y="6007100"/>
            <a:ext cx="927100" cy="609600"/>
          </a:xfrm>
          <a:custGeom>
            <a:avLst/>
            <a:gdLst>
              <a:gd name="connsiteX0" fmla="*/ 895350 w 927100"/>
              <a:gd name="connsiteY0" fmla="*/ 0 h 609600"/>
              <a:gd name="connsiteX1" fmla="*/ 927100 w 927100"/>
              <a:gd name="connsiteY1" fmla="*/ 0 h 609600"/>
              <a:gd name="connsiteX2" fmla="*/ 927100 w 927100"/>
              <a:gd name="connsiteY2" fmla="*/ 609600 h 609600"/>
              <a:gd name="connsiteX3" fmla="*/ 895350 w 927100"/>
              <a:gd name="connsiteY3" fmla="*/ 609600 h 609600"/>
              <a:gd name="connsiteX4" fmla="*/ 31750 w 927100"/>
              <a:gd name="connsiteY4" fmla="*/ 609600 h 609600"/>
              <a:gd name="connsiteX5" fmla="*/ 0 w 927100"/>
              <a:gd name="connsiteY5" fmla="*/ 609600 h 609600"/>
              <a:gd name="connsiteX6" fmla="*/ 0 w 927100"/>
              <a:gd name="connsiteY6" fmla="*/ 0 h 609600"/>
              <a:gd name="connsiteX7" fmla="*/ 31750 w 9271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100" h="609600">
                <a:moveTo>
                  <a:pt x="895350" y="0"/>
                </a:moveTo>
                <a:cubicBezTo>
                  <a:pt x="912885" y="0"/>
                  <a:pt x="927100" y="0"/>
                  <a:pt x="927100" y="0"/>
                </a:cubicBezTo>
                <a:lnTo>
                  <a:pt x="927100" y="609600"/>
                </a:lnTo>
                <a:cubicBezTo>
                  <a:pt x="927100" y="609600"/>
                  <a:pt x="912885" y="609600"/>
                  <a:pt x="895350" y="609600"/>
                </a:cubicBezTo>
                <a:lnTo>
                  <a:pt x="31750" y="609600"/>
                </a:lnTo>
                <a:cubicBezTo>
                  <a:pt x="14215" y="609600"/>
                  <a:pt x="0" y="609600"/>
                  <a:pt x="0" y="6096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BFDB2A61-9F3B-474B-9ACA-6C7CDE0D2FA4}"/>
              </a:ext>
            </a:extLst>
          </p:cNvPr>
          <p:cNvSpPr/>
          <p:nvPr/>
        </p:nvSpPr>
        <p:spPr>
          <a:xfrm>
            <a:off x="9448800" y="6013450"/>
            <a:ext cx="914400" cy="596900"/>
          </a:xfrm>
          <a:custGeom>
            <a:avLst/>
            <a:gdLst>
              <a:gd name="connsiteX0" fmla="*/ 889000 w 914400"/>
              <a:gd name="connsiteY0" fmla="*/ 0 h 596900"/>
              <a:gd name="connsiteX1" fmla="*/ 914400 w 914400"/>
              <a:gd name="connsiteY1" fmla="*/ 0 h 596900"/>
              <a:gd name="connsiteX2" fmla="*/ 914400 w 914400"/>
              <a:gd name="connsiteY2" fmla="*/ 596900 h 596900"/>
              <a:gd name="connsiteX3" fmla="*/ 889000 w 914400"/>
              <a:gd name="connsiteY3" fmla="*/ 596900 h 596900"/>
              <a:gd name="connsiteX4" fmla="*/ 25400 w 914400"/>
              <a:gd name="connsiteY4" fmla="*/ 596900 h 596900"/>
              <a:gd name="connsiteX5" fmla="*/ 0 w 914400"/>
              <a:gd name="connsiteY5" fmla="*/ 596900 h 596900"/>
              <a:gd name="connsiteX6" fmla="*/ 0 w 914400"/>
              <a:gd name="connsiteY6" fmla="*/ 0 h 596900"/>
              <a:gd name="connsiteX7" fmla="*/ 25400 w 914400"/>
              <a:gd name="connsiteY7"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596900">
                <a:moveTo>
                  <a:pt x="889000" y="0"/>
                </a:moveTo>
                <a:cubicBezTo>
                  <a:pt x="903028" y="0"/>
                  <a:pt x="914400" y="0"/>
                  <a:pt x="914400" y="0"/>
                </a:cubicBezTo>
                <a:lnTo>
                  <a:pt x="914400" y="596900"/>
                </a:lnTo>
                <a:cubicBezTo>
                  <a:pt x="914400" y="596900"/>
                  <a:pt x="903028" y="596900"/>
                  <a:pt x="889000" y="596900"/>
                </a:cubicBezTo>
                <a:lnTo>
                  <a:pt x="25400" y="596900"/>
                </a:lnTo>
                <a:cubicBezTo>
                  <a:pt x="11372" y="596900"/>
                  <a:pt x="0" y="596900"/>
                  <a:pt x="0" y="5969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BA693925-1A7E-B695-C94D-007CA7795683}"/>
              </a:ext>
            </a:extLst>
          </p:cNvPr>
          <p:cNvSpPr/>
          <p:nvPr/>
        </p:nvSpPr>
        <p:spPr>
          <a:xfrm>
            <a:off x="8280400" y="6007100"/>
            <a:ext cx="939800" cy="514350"/>
          </a:xfrm>
          <a:custGeom>
            <a:avLst/>
            <a:gdLst>
              <a:gd name="connsiteX0" fmla="*/ 908050 w 939800"/>
              <a:gd name="connsiteY0" fmla="*/ 0 h 514350"/>
              <a:gd name="connsiteX1" fmla="*/ 939800 w 939800"/>
              <a:gd name="connsiteY1" fmla="*/ 0 h 514350"/>
              <a:gd name="connsiteX2" fmla="*/ 939800 w 939800"/>
              <a:gd name="connsiteY2" fmla="*/ 514350 h 514350"/>
              <a:gd name="connsiteX3" fmla="*/ 908050 w 939800"/>
              <a:gd name="connsiteY3" fmla="*/ 514350 h 514350"/>
              <a:gd name="connsiteX4" fmla="*/ 31750 w 939800"/>
              <a:gd name="connsiteY4" fmla="*/ 514350 h 514350"/>
              <a:gd name="connsiteX5" fmla="*/ 0 w 939800"/>
              <a:gd name="connsiteY5" fmla="*/ 514350 h 514350"/>
              <a:gd name="connsiteX6" fmla="*/ 0 w 939800"/>
              <a:gd name="connsiteY6" fmla="*/ 0 h 514350"/>
              <a:gd name="connsiteX7" fmla="*/ 31750 w 939800"/>
              <a:gd name="connsiteY7"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800" h="514350">
                <a:moveTo>
                  <a:pt x="908050" y="0"/>
                </a:moveTo>
                <a:cubicBezTo>
                  <a:pt x="925585" y="0"/>
                  <a:pt x="939800" y="0"/>
                  <a:pt x="939800" y="0"/>
                </a:cubicBezTo>
                <a:lnTo>
                  <a:pt x="939800" y="514350"/>
                </a:lnTo>
                <a:cubicBezTo>
                  <a:pt x="939800" y="514350"/>
                  <a:pt x="925585" y="514350"/>
                  <a:pt x="908050" y="514350"/>
                </a:cubicBezTo>
                <a:lnTo>
                  <a:pt x="31750" y="514350"/>
                </a:lnTo>
                <a:cubicBezTo>
                  <a:pt x="14215" y="514350"/>
                  <a:pt x="0" y="514350"/>
                  <a:pt x="0" y="51435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B36FF6FE-AAE8-19EB-7786-635EA2EE9766}"/>
              </a:ext>
            </a:extLst>
          </p:cNvPr>
          <p:cNvSpPr/>
          <p:nvPr/>
        </p:nvSpPr>
        <p:spPr>
          <a:xfrm>
            <a:off x="8286750" y="6013450"/>
            <a:ext cx="927100" cy="501650"/>
          </a:xfrm>
          <a:custGeom>
            <a:avLst/>
            <a:gdLst>
              <a:gd name="connsiteX0" fmla="*/ 901700 w 927100"/>
              <a:gd name="connsiteY0" fmla="*/ 0 h 501650"/>
              <a:gd name="connsiteX1" fmla="*/ 927100 w 927100"/>
              <a:gd name="connsiteY1" fmla="*/ 0 h 501650"/>
              <a:gd name="connsiteX2" fmla="*/ 927100 w 927100"/>
              <a:gd name="connsiteY2" fmla="*/ 501650 h 501650"/>
              <a:gd name="connsiteX3" fmla="*/ 901700 w 927100"/>
              <a:gd name="connsiteY3" fmla="*/ 501650 h 501650"/>
              <a:gd name="connsiteX4" fmla="*/ 25400 w 927100"/>
              <a:gd name="connsiteY4" fmla="*/ 501650 h 501650"/>
              <a:gd name="connsiteX5" fmla="*/ 0 w 927100"/>
              <a:gd name="connsiteY5" fmla="*/ 501650 h 501650"/>
              <a:gd name="connsiteX6" fmla="*/ 0 w 927100"/>
              <a:gd name="connsiteY6" fmla="*/ 0 h 501650"/>
              <a:gd name="connsiteX7" fmla="*/ 25400 w 927100"/>
              <a:gd name="connsiteY7" fmla="*/ 0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100" h="501650">
                <a:moveTo>
                  <a:pt x="901700" y="0"/>
                </a:moveTo>
                <a:cubicBezTo>
                  <a:pt x="915728" y="0"/>
                  <a:pt x="927100" y="0"/>
                  <a:pt x="927100" y="0"/>
                </a:cubicBezTo>
                <a:lnTo>
                  <a:pt x="927100" y="501650"/>
                </a:lnTo>
                <a:cubicBezTo>
                  <a:pt x="927100" y="501650"/>
                  <a:pt x="915728" y="501650"/>
                  <a:pt x="901700" y="501650"/>
                </a:cubicBezTo>
                <a:lnTo>
                  <a:pt x="25400" y="501650"/>
                </a:lnTo>
                <a:cubicBezTo>
                  <a:pt x="11372" y="501650"/>
                  <a:pt x="0" y="501650"/>
                  <a:pt x="0" y="50165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C25900A5-2678-2C89-7593-D0E0DE5261A0}"/>
              </a:ext>
            </a:extLst>
          </p:cNvPr>
          <p:cNvSpPr/>
          <p:nvPr/>
        </p:nvSpPr>
        <p:spPr>
          <a:xfrm>
            <a:off x="6959600" y="6007100"/>
            <a:ext cx="939800" cy="609600"/>
          </a:xfrm>
          <a:custGeom>
            <a:avLst/>
            <a:gdLst>
              <a:gd name="connsiteX0" fmla="*/ 908050 w 939800"/>
              <a:gd name="connsiteY0" fmla="*/ 0 h 609600"/>
              <a:gd name="connsiteX1" fmla="*/ 939800 w 939800"/>
              <a:gd name="connsiteY1" fmla="*/ 0 h 609600"/>
              <a:gd name="connsiteX2" fmla="*/ 939800 w 939800"/>
              <a:gd name="connsiteY2" fmla="*/ 609600 h 609600"/>
              <a:gd name="connsiteX3" fmla="*/ 908050 w 939800"/>
              <a:gd name="connsiteY3" fmla="*/ 609600 h 609600"/>
              <a:gd name="connsiteX4" fmla="*/ 31750 w 939800"/>
              <a:gd name="connsiteY4" fmla="*/ 609600 h 609600"/>
              <a:gd name="connsiteX5" fmla="*/ 0 w 939800"/>
              <a:gd name="connsiteY5" fmla="*/ 609600 h 609600"/>
              <a:gd name="connsiteX6" fmla="*/ 0 w 939800"/>
              <a:gd name="connsiteY6" fmla="*/ 0 h 609600"/>
              <a:gd name="connsiteX7" fmla="*/ 31750 w 9398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800" h="609600">
                <a:moveTo>
                  <a:pt x="908050" y="0"/>
                </a:moveTo>
                <a:cubicBezTo>
                  <a:pt x="925585" y="0"/>
                  <a:pt x="939800" y="0"/>
                  <a:pt x="939800" y="0"/>
                </a:cubicBezTo>
                <a:lnTo>
                  <a:pt x="939800" y="609600"/>
                </a:lnTo>
                <a:cubicBezTo>
                  <a:pt x="939800" y="609600"/>
                  <a:pt x="925585" y="609600"/>
                  <a:pt x="908050" y="609600"/>
                </a:cubicBezTo>
                <a:lnTo>
                  <a:pt x="31750" y="609600"/>
                </a:lnTo>
                <a:cubicBezTo>
                  <a:pt x="14215" y="609600"/>
                  <a:pt x="0" y="609600"/>
                  <a:pt x="0" y="6096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9DF346AF-48A5-1F36-BC0F-FCBEE93D9080}"/>
              </a:ext>
            </a:extLst>
          </p:cNvPr>
          <p:cNvSpPr/>
          <p:nvPr/>
        </p:nvSpPr>
        <p:spPr>
          <a:xfrm>
            <a:off x="6965950" y="6013450"/>
            <a:ext cx="927100" cy="596900"/>
          </a:xfrm>
          <a:custGeom>
            <a:avLst/>
            <a:gdLst>
              <a:gd name="connsiteX0" fmla="*/ 901700 w 927100"/>
              <a:gd name="connsiteY0" fmla="*/ 0 h 596900"/>
              <a:gd name="connsiteX1" fmla="*/ 927100 w 927100"/>
              <a:gd name="connsiteY1" fmla="*/ 0 h 596900"/>
              <a:gd name="connsiteX2" fmla="*/ 927100 w 927100"/>
              <a:gd name="connsiteY2" fmla="*/ 596900 h 596900"/>
              <a:gd name="connsiteX3" fmla="*/ 901700 w 927100"/>
              <a:gd name="connsiteY3" fmla="*/ 596900 h 596900"/>
              <a:gd name="connsiteX4" fmla="*/ 25400 w 927100"/>
              <a:gd name="connsiteY4" fmla="*/ 596900 h 596900"/>
              <a:gd name="connsiteX5" fmla="*/ 0 w 927100"/>
              <a:gd name="connsiteY5" fmla="*/ 596900 h 596900"/>
              <a:gd name="connsiteX6" fmla="*/ 0 w 927100"/>
              <a:gd name="connsiteY6" fmla="*/ 0 h 596900"/>
              <a:gd name="connsiteX7" fmla="*/ 25400 w 927100"/>
              <a:gd name="connsiteY7"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100" h="596900">
                <a:moveTo>
                  <a:pt x="901700" y="0"/>
                </a:moveTo>
                <a:cubicBezTo>
                  <a:pt x="915728" y="0"/>
                  <a:pt x="927100" y="0"/>
                  <a:pt x="927100" y="0"/>
                </a:cubicBezTo>
                <a:lnTo>
                  <a:pt x="927100" y="596900"/>
                </a:lnTo>
                <a:cubicBezTo>
                  <a:pt x="927100" y="596900"/>
                  <a:pt x="915728" y="596900"/>
                  <a:pt x="901700" y="596900"/>
                </a:cubicBezTo>
                <a:lnTo>
                  <a:pt x="25400" y="596900"/>
                </a:lnTo>
                <a:cubicBezTo>
                  <a:pt x="11372" y="596900"/>
                  <a:pt x="0" y="596900"/>
                  <a:pt x="0" y="5969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D20D5DDD-2001-99C1-CA1F-9E9E7DD05704}"/>
              </a:ext>
            </a:extLst>
          </p:cNvPr>
          <p:cNvSpPr/>
          <p:nvPr/>
        </p:nvSpPr>
        <p:spPr>
          <a:xfrm>
            <a:off x="5372100" y="6007100"/>
            <a:ext cx="914400" cy="609600"/>
          </a:xfrm>
          <a:custGeom>
            <a:avLst/>
            <a:gdLst>
              <a:gd name="connsiteX0" fmla="*/ 882650 w 914400"/>
              <a:gd name="connsiteY0" fmla="*/ 0 h 609600"/>
              <a:gd name="connsiteX1" fmla="*/ 914400 w 914400"/>
              <a:gd name="connsiteY1" fmla="*/ 0 h 609600"/>
              <a:gd name="connsiteX2" fmla="*/ 914400 w 914400"/>
              <a:gd name="connsiteY2" fmla="*/ 609600 h 609600"/>
              <a:gd name="connsiteX3" fmla="*/ 882650 w 914400"/>
              <a:gd name="connsiteY3" fmla="*/ 609600 h 609600"/>
              <a:gd name="connsiteX4" fmla="*/ 31750 w 914400"/>
              <a:gd name="connsiteY4" fmla="*/ 609600 h 609600"/>
              <a:gd name="connsiteX5" fmla="*/ 0 w 914400"/>
              <a:gd name="connsiteY5" fmla="*/ 609600 h 609600"/>
              <a:gd name="connsiteX6" fmla="*/ 0 w 914400"/>
              <a:gd name="connsiteY6" fmla="*/ 0 h 609600"/>
              <a:gd name="connsiteX7" fmla="*/ 31750 w 9144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609600">
                <a:moveTo>
                  <a:pt x="882650" y="0"/>
                </a:moveTo>
                <a:cubicBezTo>
                  <a:pt x="900185" y="0"/>
                  <a:pt x="914400" y="0"/>
                  <a:pt x="914400" y="0"/>
                </a:cubicBezTo>
                <a:lnTo>
                  <a:pt x="914400" y="609600"/>
                </a:lnTo>
                <a:cubicBezTo>
                  <a:pt x="914400" y="609600"/>
                  <a:pt x="900185" y="609600"/>
                  <a:pt x="882650" y="609600"/>
                </a:cubicBezTo>
                <a:lnTo>
                  <a:pt x="31750" y="609600"/>
                </a:lnTo>
                <a:cubicBezTo>
                  <a:pt x="14215" y="609600"/>
                  <a:pt x="0" y="609600"/>
                  <a:pt x="0" y="6096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1A5F2EFB-8390-A004-5B95-705AECCC5A2F}"/>
              </a:ext>
            </a:extLst>
          </p:cNvPr>
          <p:cNvSpPr/>
          <p:nvPr/>
        </p:nvSpPr>
        <p:spPr>
          <a:xfrm>
            <a:off x="5378450" y="6013450"/>
            <a:ext cx="901700" cy="596900"/>
          </a:xfrm>
          <a:custGeom>
            <a:avLst/>
            <a:gdLst>
              <a:gd name="connsiteX0" fmla="*/ 876300 w 901700"/>
              <a:gd name="connsiteY0" fmla="*/ 0 h 596900"/>
              <a:gd name="connsiteX1" fmla="*/ 901700 w 901700"/>
              <a:gd name="connsiteY1" fmla="*/ 0 h 596900"/>
              <a:gd name="connsiteX2" fmla="*/ 901700 w 901700"/>
              <a:gd name="connsiteY2" fmla="*/ 596900 h 596900"/>
              <a:gd name="connsiteX3" fmla="*/ 876300 w 901700"/>
              <a:gd name="connsiteY3" fmla="*/ 596900 h 596900"/>
              <a:gd name="connsiteX4" fmla="*/ 25400 w 901700"/>
              <a:gd name="connsiteY4" fmla="*/ 596900 h 596900"/>
              <a:gd name="connsiteX5" fmla="*/ 0 w 901700"/>
              <a:gd name="connsiteY5" fmla="*/ 596900 h 596900"/>
              <a:gd name="connsiteX6" fmla="*/ 0 w 901700"/>
              <a:gd name="connsiteY6" fmla="*/ 0 h 596900"/>
              <a:gd name="connsiteX7" fmla="*/ 25400 w 901700"/>
              <a:gd name="connsiteY7"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700" h="596900">
                <a:moveTo>
                  <a:pt x="876300" y="0"/>
                </a:moveTo>
                <a:cubicBezTo>
                  <a:pt x="890328" y="0"/>
                  <a:pt x="901700" y="0"/>
                  <a:pt x="901700" y="0"/>
                </a:cubicBezTo>
                <a:lnTo>
                  <a:pt x="901700" y="596900"/>
                </a:lnTo>
                <a:cubicBezTo>
                  <a:pt x="901700" y="596900"/>
                  <a:pt x="890328" y="596900"/>
                  <a:pt x="876300" y="596900"/>
                </a:cubicBezTo>
                <a:lnTo>
                  <a:pt x="25400" y="596900"/>
                </a:lnTo>
                <a:cubicBezTo>
                  <a:pt x="11372" y="596900"/>
                  <a:pt x="0" y="596900"/>
                  <a:pt x="0" y="5969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C2C84425-AC2B-E940-3039-568E8398A2E7}"/>
              </a:ext>
            </a:extLst>
          </p:cNvPr>
          <p:cNvSpPr/>
          <p:nvPr/>
        </p:nvSpPr>
        <p:spPr>
          <a:xfrm>
            <a:off x="3962400" y="6007100"/>
            <a:ext cx="914400" cy="609600"/>
          </a:xfrm>
          <a:custGeom>
            <a:avLst/>
            <a:gdLst>
              <a:gd name="connsiteX0" fmla="*/ 882650 w 914400"/>
              <a:gd name="connsiteY0" fmla="*/ 0 h 609600"/>
              <a:gd name="connsiteX1" fmla="*/ 914400 w 914400"/>
              <a:gd name="connsiteY1" fmla="*/ 0 h 609600"/>
              <a:gd name="connsiteX2" fmla="*/ 914400 w 914400"/>
              <a:gd name="connsiteY2" fmla="*/ 609600 h 609600"/>
              <a:gd name="connsiteX3" fmla="*/ 882650 w 914400"/>
              <a:gd name="connsiteY3" fmla="*/ 609600 h 609600"/>
              <a:gd name="connsiteX4" fmla="*/ 31750 w 914400"/>
              <a:gd name="connsiteY4" fmla="*/ 609600 h 609600"/>
              <a:gd name="connsiteX5" fmla="*/ 0 w 914400"/>
              <a:gd name="connsiteY5" fmla="*/ 609600 h 609600"/>
              <a:gd name="connsiteX6" fmla="*/ 0 w 914400"/>
              <a:gd name="connsiteY6" fmla="*/ 0 h 609600"/>
              <a:gd name="connsiteX7" fmla="*/ 31750 w 914400"/>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609600">
                <a:moveTo>
                  <a:pt x="882650" y="0"/>
                </a:moveTo>
                <a:cubicBezTo>
                  <a:pt x="900185" y="0"/>
                  <a:pt x="914400" y="0"/>
                  <a:pt x="914400" y="0"/>
                </a:cubicBezTo>
                <a:lnTo>
                  <a:pt x="914400" y="609600"/>
                </a:lnTo>
                <a:cubicBezTo>
                  <a:pt x="914400" y="609600"/>
                  <a:pt x="900185" y="609600"/>
                  <a:pt x="882650" y="609600"/>
                </a:cubicBezTo>
                <a:lnTo>
                  <a:pt x="31750" y="609600"/>
                </a:lnTo>
                <a:cubicBezTo>
                  <a:pt x="14215" y="609600"/>
                  <a:pt x="0" y="609600"/>
                  <a:pt x="0" y="609600"/>
                </a:cubicBezTo>
                <a:lnTo>
                  <a:pt x="0" y="0"/>
                </a:lnTo>
                <a:cubicBezTo>
                  <a:pt x="0" y="0"/>
                  <a:pt x="14215" y="0"/>
                  <a:pt x="31750" y="0"/>
                </a:cubicBezTo>
                <a:close/>
              </a:path>
            </a:pathLst>
          </a:custGeom>
          <a:solidFill>
            <a:srgbClr val="000000">
              <a:alpha val="2000"/>
            </a:srgbClr>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7C4E73B4-E9BC-5439-0CE2-9708B74BB9AA}"/>
              </a:ext>
            </a:extLst>
          </p:cNvPr>
          <p:cNvSpPr/>
          <p:nvPr/>
        </p:nvSpPr>
        <p:spPr>
          <a:xfrm>
            <a:off x="3968750" y="6013450"/>
            <a:ext cx="901700" cy="596900"/>
          </a:xfrm>
          <a:custGeom>
            <a:avLst/>
            <a:gdLst>
              <a:gd name="connsiteX0" fmla="*/ 876300 w 901700"/>
              <a:gd name="connsiteY0" fmla="*/ 0 h 596900"/>
              <a:gd name="connsiteX1" fmla="*/ 901700 w 901700"/>
              <a:gd name="connsiteY1" fmla="*/ 0 h 596900"/>
              <a:gd name="connsiteX2" fmla="*/ 901700 w 901700"/>
              <a:gd name="connsiteY2" fmla="*/ 596900 h 596900"/>
              <a:gd name="connsiteX3" fmla="*/ 876300 w 901700"/>
              <a:gd name="connsiteY3" fmla="*/ 596900 h 596900"/>
              <a:gd name="connsiteX4" fmla="*/ 25400 w 901700"/>
              <a:gd name="connsiteY4" fmla="*/ 596900 h 596900"/>
              <a:gd name="connsiteX5" fmla="*/ 0 w 901700"/>
              <a:gd name="connsiteY5" fmla="*/ 596900 h 596900"/>
              <a:gd name="connsiteX6" fmla="*/ 0 w 901700"/>
              <a:gd name="connsiteY6" fmla="*/ 0 h 596900"/>
              <a:gd name="connsiteX7" fmla="*/ 25400 w 901700"/>
              <a:gd name="connsiteY7"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700" h="596900">
                <a:moveTo>
                  <a:pt x="876300" y="0"/>
                </a:moveTo>
                <a:cubicBezTo>
                  <a:pt x="890328" y="0"/>
                  <a:pt x="901700" y="0"/>
                  <a:pt x="901700" y="0"/>
                </a:cubicBezTo>
                <a:lnTo>
                  <a:pt x="901700" y="596900"/>
                </a:lnTo>
                <a:cubicBezTo>
                  <a:pt x="901700" y="596900"/>
                  <a:pt x="890328" y="596900"/>
                  <a:pt x="876300" y="596900"/>
                </a:cubicBezTo>
                <a:lnTo>
                  <a:pt x="25400" y="596900"/>
                </a:lnTo>
                <a:cubicBezTo>
                  <a:pt x="11372" y="596900"/>
                  <a:pt x="0" y="596900"/>
                  <a:pt x="0" y="596900"/>
                </a:cubicBezTo>
                <a:lnTo>
                  <a:pt x="0" y="0"/>
                </a:lnTo>
                <a:cubicBezTo>
                  <a:pt x="0" y="0"/>
                  <a:pt x="11372" y="0"/>
                  <a:pt x="25400" y="0"/>
                </a:cubicBezTo>
                <a:close/>
              </a:path>
            </a:pathLst>
          </a:custGeom>
          <a:noFill/>
          <a:ln w="12700" cap="flat">
            <a:solidFill>
              <a:srgbClr val="000000">
                <a:alpha val="10000"/>
              </a:srgbClr>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95D1BDB8-938B-AC0C-368B-D35C651305B1}"/>
              </a:ext>
            </a:extLst>
          </p:cNvPr>
          <p:cNvSpPr/>
          <p:nvPr/>
        </p:nvSpPr>
        <p:spPr>
          <a:xfrm>
            <a:off x="3155950" y="3917950"/>
            <a:ext cx="5003800" cy="6350"/>
          </a:xfrm>
          <a:custGeom>
            <a:avLst/>
            <a:gdLst>
              <a:gd name="connsiteX0" fmla="*/ 0 w 5003800"/>
              <a:gd name="connsiteY0" fmla="*/ 0 h 6350"/>
              <a:gd name="connsiteX1" fmla="*/ 5003800 w 5003800"/>
              <a:gd name="connsiteY1" fmla="*/ 0 h 6350"/>
            </a:gdLst>
            <a:ahLst/>
            <a:cxnLst>
              <a:cxn ang="0">
                <a:pos x="connsiteX0" y="connsiteY0"/>
              </a:cxn>
              <a:cxn ang="0">
                <a:pos x="connsiteX1" y="connsiteY1"/>
              </a:cxn>
            </a:cxnLst>
            <a:rect l="l" t="t" r="r" b="b"/>
            <a:pathLst>
              <a:path w="5003800" h="6350">
                <a:moveTo>
                  <a:pt x="0" y="0"/>
                </a:moveTo>
                <a:lnTo>
                  <a:pt x="5003800" y="0"/>
                </a:lnTo>
              </a:path>
            </a:pathLst>
          </a:custGeom>
          <a:noFill/>
          <a:ln w="6350" cap="flat">
            <a:solidFill>
              <a:srgbClr val="81838F"/>
            </a:solidFill>
            <a:custDash>
              <a:ds d="300000" sp="300000"/>
            </a:custDash>
            <a:miter/>
          </a:ln>
        </p:spPr>
        <p:txBody>
          <a:bodyPr rtlCol="0" anchor="ctr"/>
          <a:lstStyle/>
          <a:p>
            <a:endParaRPr lang="en-US"/>
          </a:p>
        </p:txBody>
      </p:sp>
      <p:sp>
        <p:nvSpPr>
          <p:cNvPr id="29" name="任意多边形: 形状 28">
            <a:extLst>
              <a:ext uri="{FF2B5EF4-FFF2-40B4-BE49-F238E27FC236}">
                <a16:creationId xmlns:a16="http://schemas.microsoft.com/office/drawing/2014/main" id="{0CEE0DF9-8ADD-D8DF-7AA1-4F1E5405F3E9}"/>
              </a:ext>
            </a:extLst>
          </p:cNvPr>
          <p:cNvSpPr/>
          <p:nvPr/>
        </p:nvSpPr>
        <p:spPr>
          <a:xfrm>
            <a:off x="3155950" y="4387850"/>
            <a:ext cx="5003800" cy="6350"/>
          </a:xfrm>
          <a:custGeom>
            <a:avLst/>
            <a:gdLst>
              <a:gd name="connsiteX0" fmla="*/ 0 w 5003800"/>
              <a:gd name="connsiteY0" fmla="*/ 0 h 6350"/>
              <a:gd name="connsiteX1" fmla="*/ 5003800 w 5003800"/>
              <a:gd name="connsiteY1" fmla="*/ 0 h 6350"/>
            </a:gdLst>
            <a:ahLst/>
            <a:cxnLst>
              <a:cxn ang="0">
                <a:pos x="connsiteX0" y="connsiteY0"/>
              </a:cxn>
              <a:cxn ang="0">
                <a:pos x="connsiteX1" y="connsiteY1"/>
              </a:cxn>
            </a:cxnLst>
            <a:rect l="l" t="t" r="r" b="b"/>
            <a:pathLst>
              <a:path w="5003800" h="6350">
                <a:moveTo>
                  <a:pt x="0" y="0"/>
                </a:moveTo>
                <a:lnTo>
                  <a:pt x="5003800" y="0"/>
                </a:lnTo>
              </a:path>
            </a:pathLst>
          </a:custGeom>
          <a:noFill/>
          <a:ln w="6350" cap="flat">
            <a:solidFill>
              <a:srgbClr val="81838F"/>
            </a:solidFill>
            <a:custDash>
              <a:ds d="300000" sp="300000"/>
            </a:custDash>
            <a:miter/>
          </a:ln>
        </p:spPr>
        <p:txBody>
          <a:bodyPr rtlCol="0" anchor="ctr"/>
          <a:lstStyle/>
          <a:p>
            <a:endParaRPr lang="en-US"/>
          </a:p>
        </p:txBody>
      </p:sp>
      <p:sp>
        <p:nvSpPr>
          <p:cNvPr id="34" name="任意多边形: 形状 33">
            <a:extLst>
              <a:ext uri="{FF2B5EF4-FFF2-40B4-BE49-F238E27FC236}">
                <a16:creationId xmlns:a16="http://schemas.microsoft.com/office/drawing/2014/main" id="{87B40D07-32AB-D00F-955E-245217667D2A}"/>
              </a:ext>
            </a:extLst>
          </p:cNvPr>
          <p:cNvSpPr/>
          <p:nvPr/>
        </p:nvSpPr>
        <p:spPr>
          <a:xfrm>
            <a:off x="18224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C176FE69-0640-0F0E-F34F-534EF002A226}"/>
              </a:ext>
            </a:extLst>
          </p:cNvPr>
          <p:cNvSpPr/>
          <p:nvPr/>
        </p:nvSpPr>
        <p:spPr>
          <a:xfrm>
            <a:off x="1276350" y="2806700"/>
            <a:ext cx="622300" cy="622300"/>
          </a:xfrm>
          <a:custGeom>
            <a:avLst/>
            <a:gdLst>
              <a:gd name="connsiteX0" fmla="*/ 622300 w 622300"/>
              <a:gd name="connsiteY0" fmla="*/ 311150 h 622300"/>
              <a:gd name="connsiteX1" fmla="*/ 311150 w 622300"/>
              <a:gd name="connsiteY1" fmla="*/ 622300 h 622300"/>
              <a:gd name="connsiteX2" fmla="*/ 0 w 622300"/>
              <a:gd name="connsiteY2" fmla="*/ 311150 h 622300"/>
              <a:gd name="connsiteX3" fmla="*/ 311150 w 622300"/>
              <a:gd name="connsiteY3" fmla="*/ 0 h 622300"/>
              <a:gd name="connsiteX4" fmla="*/ 622300 w 622300"/>
              <a:gd name="connsiteY4" fmla="*/ 31115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622300">
                <a:moveTo>
                  <a:pt x="622300" y="311150"/>
                </a:moveTo>
                <a:cubicBezTo>
                  <a:pt x="622300" y="482993"/>
                  <a:pt x="482993" y="622300"/>
                  <a:pt x="311150" y="622300"/>
                </a:cubicBezTo>
                <a:cubicBezTo>
                  <a:pt x="139307" y="622300"/>
                  <a:pt x="0" y="482993"/>
                  <a:pt x="0" y="311150"/>
                </a:cubicBezTo>
                <a:cubicBezTo>
                  <a:pt x="0" y="139307"/>
                  <a:pt x="139307" y="0"/>
                  <a:pt x="311150" y="0"/>
                </a:cubicBezTo>
                <a:cubicBezTo>
                  <a:pt x="482993" y="0"/>
                  <a:pt x="622300" y="139307"/>
                  <a:pt x="622300" y="311150"/>
                </a:cubicBezTo>
                <a:close/>
              </a:path>
            </a:pathLst>
          </a:custGeom>
          <a:solidFill>
            <a:srgbClr val="3D82FF">
              <a:alpha val="20000"/>
            </a:srgbClr>
          </a:solidFill>
          <a:ln w="6350" cap="flat">
            <a:no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036DFF44-0F40-8170-D28C-7B44EB6A068C}"/>
              </a:ext>
            </a:extLst>
          </p:cNvPr>
          <p:cNvSpPr/>
          <p:nvPr/>
        </p:nvSpPr>
        <p:spPr>
          <a:xfrm>
            <a:off x="1320800" y="2851150"/>
            <a:ext cx="533400" cy="533400"/>
          </a:xfrm>
          <a:custGeom>
            <a:avLst/>
            <a:gdLst>
              <a:gd name="connsiteX0" fmla="*/ 533400 w 533400"/>
              <a:gd name="connsiteY0" fmla="*/ 266700 h 533400"/>
              <a:gd name="connsiteX1" fmla="*/ 266700 w 533400"/>
              <a:gd name="connsiteY1" fmla="*/ 533400 h 533400"/>
              <a:gd name="connsiteX2" fmla="*/ 0 w 533400"/>
              <a:gd name="connsiteY2" fmla="*/ 266700 h 533400"/>
              <a:gd name="connsiteX3" fmla="*/ 266700 w 533400"/>
              <a:gd name="connsiteY3" fmla="*/ 0 h 533400"/>
              <a:gd name="connsiteX4" fmla="*/ 533400 w 53340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533400">
                <a:moveTo>
                  <a:pt x="533400" y="266700"/>
                </a:moveTo>
                <a:cubicBezTo>
                  <a:pt x="533400" y="413995"/>
                  <a:pt x="413994" y="533400"/>
                  <a:pt x="266700" y="533400"/>
                </a:cubicBezTo>
                <a:cubicBezTo>
                  <a:pt x="119406" y="533400"/>
                  <a:pt x="0" y="413995"/>
                  <a:pt x="0" y="266700"/>
                </a:cubicBezTo>
                <a:cubicBezTo>
                  <a:pt x="0" y="119406"/>
                  <a:pt x="119406" y="0"/>
                  <a:pt x="266700" y="0"/>
                </a:cubicBezTo>
                <a:cubicBezTo>
                  <a:pt x="413994" y="0"/>
                  <a:pt x="533400" y="119406"/>
                  <a:pt x="533400" y="266700"/>
                </a:cubicBezTo>
                <a:close/>
              </a:path>
            </a:pathLst>
          </a:custGeom>
          <a:gradFill>
            <a:gsLst>
              <a:gs pos="0">
                <a:srgbClr val="3C81FF"/>
              </a:gs>
              <a:gs pos="100000">
                <a:srgbClr val="0A5FFA"/>
              </a:gs>
            </a:gsLst>
            <a:lin ang="5400000" scaled="0"/>
          </a:gra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8E4458B0-AB8E-7747-D645-12FC34DF4FED}"/>
              </a:ext>
            </a:extLst>
          </p:cNvPr>
          <p:cNvSpPr/>
          <p:nvPr/>
        </p:nvSpPr>
        <p:spPr>
          <a:xfrm>
            <a:off x="1428750" y="2959100"/>
            <a:ext cx="317500" cy="317500"/>
          </a:xfrm>
          <a:custGeom>
            <a:avLst/>
            <a:gdLst>
              <a:gd name="connsiteX0" fmla="*/ 158750 w 317500"/>
              <a:gd name="connsiteY0" fmla="*/ 317500 h 317500"/>
              <a:gd name="connsiteX1" fmla="*/ 0 w 317500"/>
              <a:gd name="connsiteY1" fmla="*/ 158750 h 317500"/>
              <a:gd name="connsiteX2" fmla="*/ 158750 w 317500"/>
              <a:gd name="connsiteY2" fmla="*/ 0 h 317500"/>
              <a:gd name="connsiteX3" fmla="*/ 317500 w 317500"/>
              <a:gd name="connsiteY3" fmla="*/ 158750 h 317500"/>
              <a:gd name="connsiteX4" fmla="*/ 158750 w 317500"/>
              <a:gd name="connsiteY4" fmla="*/ 317500 h 317500"/>
              <a:gd name="connsiteX5" fmla="*/ 79375 w 317500"/>
              <a:gd name="connsiteY5" fmla="*/ 158750 h 317500"/>
              <a:gd name="connsiteX6" fmla="*/ 102622 w 317500"/>
              <a:gd name="connsiteY6" fmla="*/ 214878 h 317500"/>
              <a:gd name="connsiteX7" fmla="*/ 158750 w 317500"/>
              <a:gd name="connsiteY7" fmla="*/ 238125 h 317500"/>
              <a:gd name="connsiteX8" fmla="*/ 214878 w 317500"/>
              <a:gd name="connsiteY8" fmla="*/ 214878 h 317500"/>
              <a:gd name="connsiteX9" fmla="*/ 238125 w 317500"/>
              <a:gd name="connsiteY9" fmla="*/ 158750 h 317500"/>
              <a:gd name="connsiteX10" fmla="*/ 206375 w 317500"/>
              <a:gd name="connsiteY10" fmla="*/ 158750 h 317500"/>
              <a:gd name="connsiteX11" fmla="*/ 192424 w 317500"/>
              <a:gd name="connsiteY11" fmla="*/ 192424 h 317500"/>
              <a:gd name="connsiteX12" fmla="*/ 158750 w 317500"/>
              <a:gd name="connsiteY12" fmla="*/ 206375 h 317500"/>
              <a:gd name="connsiteX13" fmla="*/ 125076 w 317500"/>
              <a:gd name="connsiteY13" fmla="*/ 192424 h 317500"/>
              <a:gd name="connsiteX14" fmla="*/ 111125 w 317500"/>
              <a:gd name="connsiteY14" fmla="*/ 158750 h 317500"/>
              <a:gd name="connsiteX15" fmla="*/ 79375 w 317500"/>
              <a:gd name="connsiteY15" fmla="*/ 15875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500" h="317500">
                <a:moveTo>
                  <a:pt x="158750" y="317500"/>
                </a:moveTo>
                <a:cubicBezTo>
                  <a:pt x="71076" y="317500"/>
                  <a:pt x="0" y="246425"/>
                  <a:pt x="0" y="158750"/>
                </a:cubicBezTo>
                <a:cubicBezTo>
                  <a:pt x="0" y="71076"/>
                  <a:pt x="71076" y="0"/>
                  <a:pt x="158750" y="0"/>
                </a:cubicBezTo>
                <a:cubicBezTo>
                  <a:pt x="246425" y="0"/>
                  <a:pt x="317500" y="71076"/>
                  <a:pt x="317500" y="158750"/>
                </a:cubicBezTo>
                <a:cubicBezTo>
                  <a:pt x="317500" y="246425"/>
                  <a:pt x="246425" y="317500"/>
                  <a:pt x="158750" y="317500"/>
                </a:cubicBezTo>
                <a:close/>
                <a:moveTo>
                  <a:pt x="79375" y="158750"/>
                </a:moveTo>
                <a:cubicBezTo>
                  <a:pt x="79375" y="179800"/>
                  <a:pt x="87738" y="199993"/>
                  <a:pt x="102622" y="214878"/>
                </a:cubicBezTo>
                <a:cubicBezTo>
                  <a:pt x="117507" y="229762"/>
                  <a:pt x="137700" y="238125"/>
                  <a:pt x="158750" y="238125"/>
                </a:cubicBezTo>
                <a:cubicBezTo>
                  <a:pt x="179800" y="238125"/>
                  <a:pt x="199993" y="229762"/>
                  <a:pt x="214878" y="214878"/>
                </a:cubicBezTo>
                <a:cubicBezTo>
                  <a:pt x="229762" y="199993"/>
                  <a:pt x="238125" y="179800"/>
                  <a:pt x="238125" y="158750"/>
                </a:cubicBezTo>
                <a:lnTo>
                  <a:pt x="206375" y="158750"/>
                </a:lnTo>
                <a:cubicBezTo>
                  <a:pt x="206375" y="171380"/>
                  <a:pt x="201358" y="183496"/>
                  <a:pt x="192424" y="192424"/>
                </a:cubicBezTo>
                <a:cubicBezTo>
                  <a:pt x="183496" y="201358"/>
                  <a:pt x="171380" y="206375"/>
                  <a:pt x="158750" y="206375"/>
                </a:cubicBezTo>
                <a:cubicBezTo>
                  <a:pt x="146120" y="206375"/>
                  <a:pt x="134004" y="201358"/>
                  <a:pt x="125076" y="192424"/>
                </a:cubicBezTo>
                <a:cubicBezTo>
                  <a:pt x="116141" y="183496"/>
                  <a:pt x="111125" y="171380"/>
                  <a:pt x="111125" y="158750"/>
                </a:cubicBezTo>
                <a:lnTo>
                  <a:pt x="79375" y="158750"/>
                </a:lnTo>
                <a:close/>
              </a:path>
            </a:pathLst>
          </a:custGeom>
          <a:solidFill>
            <a:srgbClr val="FFFFFF"/>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29A9352E-FC6A-5E84-B907-362C67E713D3}"/>
              </a:ext>
            </a:extLst>
          </p:cNvPr>
          <p:cNvSpPr/>
          <p:nvPr/>
        </p:nvSpPr>
        <p:spPr>
          <a:xfrm>
            <a:off x="1320800" y="4902200"/>
            <a:ext cx="533400" cy="533400"/>
          </a:xfrm>
          <a:custGeom>
            <a:avLst/>
            <a:gdLst>
              <a:gd name="connsiteX0" fmla="*/ 533400 w 533400"/>
              <a:gd name="connsiteY0" fmla="*/ 266700 h 533400"/>
              <a:gd name="connsiteX1" fmla="*/ 266700 w 533400"/>
              <a:gd name="connsiteY1" fmla="*/ 533400 h 533400"/>
              <a:gd name="connsiteX2" fmla="*/ 0 w 533400"/>
              <a:gd name="connsiteY2" fmla="*/ 266700 h 533400"/>
              <a:gd name="connsiteX3" fmla="*/ 266700 w 533400"/>
              <a:gd name="connsiteY3" fmla="*/ 0 h 533400"/>
              <a:gd name="connsiteX4" fmla="*/ 533400 w 533400"/>
              <a:gd name="connsiteY4" fmla="*/ 26670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533400">
                <a:moveTo>
                  <a:pt x="533400" y="266700"/>
                </a:moveTo>
                <a:cubicBezTo>
                  <a:pt x="533400" y="413995"/>
                  <a:pt x="413994" y="533400"/>
                  <a:pt x="266700" y="533400"/>
                </a:cubicBezTo>
                <a:cubicBezTo>
                  <a:pt x="119406" y="533400"/>
                  <a:pt x="0" y="413995"/>
                  <a:pt x="0" y="266700"/>
                </a:cubicBezTo>
                <a:cubicBezTo>
                  <a:pt x="0" y="119406"/>
                  <a:pt x="119406" y="0"/>
                  <a:pt x="266700" y="0"/>
                </a:cubicBezTo>
                <a:cubicBezTo>
                  <a:pt x="413994" y="0"/>
                  <a:pt x="533400" y="119406"/>
                  <a:pt x="533400" y="266700"/>
                </a:cubicBezTo>
                <a:close/>
              </a:path>
            </a:pathLst>
          </a:custGeom>
          <a:gradFill>
            <a:gsLst>
              <a:gs pos="0">
                <a:srgbClr val="484848"/>
              </a:gs>
              <a:gs pos="100000">
                <a:srgbClr val="272727"/>
              </a:gs>
            </a:gsLst>
            <a:lin ang="5400000" scaled="0"/>
          </a:gra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A695D305-303F-8038-1EFD-79EAE9049F4D}"/>
              </a:ext>
            </a:extLst>
          </p:cNvPr>
          <p:cNvSpPr/>
          <p:nvPr/>
        </p:nvSpPr>
        <p:spPr>
          <a:xfrm>
            <a:off x="1428750" y="5010150"/>
            <a:ext cx="317500" cy="317500"/>
          </a:xfrm>
          <a:custGeom>
            <a:avLst/>
            <a:gdLst>
              <a:gd name="connsiteX0" fmla="*/ 158750 w 317500"/>
              <a:gd name="connsiteY0" fmla="*/ 0 h 317500"/>
              <a:gd name="connsiteX1" fmla="*/ 317500 w 317500"/>
              <a:gd name="connsiteY1" fmla="*/ 158750 h 317500"/>
              <a:gd name="connsiteX2" fmla="*/ 158750 w 317500"/>
              <a:gd name="connsiteY2" fmla="*/ 317500 h 317500"/>
              <a:gd name="connsiteX3" fmla="*/ 0 w 317500"/>
              <a:gd name="connsiteY3" fmla="*/ 158750 h 317500"/>
              <a:gd name="connsiteX4" fmla="*/ 158750 w 317500"/>
              <a:gd name="connsiteY4" fmla="*/ 0 h 317500"/>
              <a:gd name="connsiteX5" fmla="*/ 63862 w 317500"/>
              <a:gd name="connsiteY5" fmla="*/ 212979 h 317500"/>
              <a:gd name="connsiteX6" fmla="*/ 161290 w 317500"/>
              <a:gd name="connsiteY6" fmla="*/ 269875 h 317500"/>
              <a:gd name="connsiteX7" fmla="*/ 258699 w 317500"/>
              <a:gd name="connsiteY7" fmla="*/ 212979 h 317500"/>
              <a:gd name="connsiteX8" fmla="*/ 161290 w 317500"/>
              <a:gd name="connsiteY8" fmla="*/ 174625 h 317500"/>
              <a:gd name="connsiteX9" fmla="*/ 63862 w 317500"/>
              <a:gd name="connsiteY9" fmla="*/ 212979 h 317500"/>
              <a:gd name="connsiteX10" fmla="*/ 158750 w 317500"/>
              <a:gd name="connsiteY10" fmla="*/ 142875 h 317500"/>
              <a:gd name="connsiteX11" fmla="*/ 192424 w 317500"/>
              <a:gd name="connsiteY11" fmla="*/ 128924 h 317500"/>
              <a:gd name="connsiteX12" fmla="*/ 206375 w 317500"/>
              <a:gd name="connsiteY12" fmla="*/ 95250 h 317500"/>
              <a:gd name="connsiteX13" fmla="*/ 192424 w 317500"/>
              <a:gd name="connsiteY13" fmla="*/ 61576 h 317500"/>
              <a:gd name="connsiteX14" fmla="*/ 158750 w 317500"/>
              <a:gd name="connsiteY14" fmla="*/ 47625 h 317500"/>
              <a:gd name="connsiteX15" fmla="*/ 125076 w 317500"/>
              <a:gd name="connsiteY15" fmla="*/ 61576 h 317500"/>
              <a:gd name="connsiteX16" fmla="*/ 111125 w 317500"/>
              <a:gd name="connsiteY16" fmla="*/ 95250 h 317500"/>
              <a:gd name="connsiteX17" fmla="*/ 125076 w 317500"/>
              <a:gd name="connsiteY17" fmla="*/ 128924 h 317500"/>
              <a:gd name="connsiteX18" fmla="*/ 158750 w 317500"/>
              <a:gd name="connsiteY18" fmla="*/ 142875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500" h="317500">
                <a:moveTo>
                  <a:pt x="158750" y="0"/>
                </a:moveTo>
                <a:cubicBezTo>
                  <a:pt x="246380" y="0"/>
                  <a:pt x="317500" y="71120"/>
                  <a:pt x="317500" y="158750"/>
                </a:cubicBezTo>
                <a:cubicBezTo>
                  <a:pt x="317500" y="246380"/>
                  <a:pt x="246380" y="317500"/>
                  <a:pt x="158750" y="317500"/>
                </a:cubicBezTo>
                <a:cubicBezTo>
                  <a:pt x="71120" y="317500"/>
                  <a:pt x="0" y="246380"/>
                  <a:pt x="0" y="158750"/>
                </a:cubicBezTo>
                <a:cubicBezTo>
                  <a:pt x="0" y="71120"/>
                  <a:pt x="71120" y="0"/>
                  <a:pt x="158750" y="0"/>
                </a:cubicBezTo>
                <a:close/>
                <a:moveTo>
                  <a:pt x="63862" y="212979"/>
                </a:moveTo>
                <a:cubicBezTo>
                  <a:pt x="87166" y="247745"/>
                  <a:pt x="122155" y="269875"/>
                  <a:pt x="161290" y="269875"/>
                </a:cubicBezTo>
                <a:cubicBezTo>
                  <a:pt x="200406" y="269875"/>
                  <a:pt x="235407" y="247764"/>
                  <a:pt x="258699" y="212979"/>
                </a:cubicBezTo>
                <a:cubicBezTo>
                  <a:pt x="232277" y="188290"/>
                  <a:pt x="197453" y="174574"/>
                  <a:pt x="161290" y="174625"/>
                </a:cubicBezTo>
                <a:cubicBezTo>
                  <a:pt x="125120" y="174574"/>
                  <a:pt x="90291" y="188284"/>
                  <a:pt x="63862" y="212979"/>
                </a:cubicBezTo>
                <a:close/>
                <a:moveTo>
                  <a:pt x="158750" y="142875"/>
                </a:moveTo>
                <a:cubicBezTo>
                  <a:pt x="171380" y="142875"/>
                  <a:pt x="183496" y="137859"/>
                  <a:pt x="192424" y="128924"/>
                </a:cubicBezTo>
                <a:cubicBezTo>
                  <a:pt x="201358" y="119996"/>
                  <a:pt x="206375" y="107880"/>
                  <a:pt x="206375" y="95250"/>
                </a:cubicBezTo>
                <a:cubicBezTo>
                  <a:pt x="206375" y="82620"/>
                  <a:pt x="201358" y="70504"/>
                  <a:pt x="192424" y="61576"/>
                </a:cubicBezTo>
                <a:cubicBezTo>
                  <a:pt x="183496" y="52641"/>
                  <a:pt x="171380" y="47625"/>
                  <a:pt x="158750" y="47625"/>
                </a:cubicBezTo>
                <a:cubicBezTo>
                  <a:pt x="146120" y="47625"/>
                  <a:pt x="134004" y="52641"/>
                  <a:pt x="125076" y="61576"/>
                </a:cubicBezTo>
                <a:cubicBezTo>
                  <a:pt x="116141" y="70504"/>
                  <a:pt x="111125" y="82620"/>
                  <a:pt x="111125" y="95250"/>
                </a:cubicBezTo>
                <a:cubicBezTo>
                  <a:pt x="111125" y="107880"/>
                  <a:pt x="116141" y="119996"/>
                  <a:pt x="125076" y="128924"/>
                </a:cubicBezTo>
                <a:cubicBezTo>
                  <a:pt x="134004" y="137859"/>
                  <a:pt x="146120" y="142875"/>
                  <a:pt x="158750" y="142875"/>
                </a:cubicBezTo>
                <a:close/>
              </a:path>
            </a:pathLst>
          </a:custGeom>
          <a:solidFill>
            <a:srgbClr val="FFFFFF"/>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39386AE5-C3F1-3392-5AFB-664B2515DEE7}"/>
              </a:ext>
            </a:extLst>
          </p:cNvPr>
          <p:cNvSpPr/>
          <p:nvPr/>
        </p:nvSpPr>
        <p:spPr>
          <a:xfrm>
            <a:off x="2101850" y="306705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55CF9">
              <a:alpha val="20000"/>
            </a:srgbClr>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15239DA0-9E0A-4AA7-B604-163B551871AF}"/>
              </a:ext>
            </a:extLst>
          </p:cNvPr>
          <p:cNvSpPr/>
          <p:nvPr/>
        </p:nvSpPr>
        <p:spPr>
          <a:xfrm>
            <a:off x="2133600" y="30988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CE5E5248-1956-8B74-8F7C-03261D3837EE}"/>
              </a:ext>
            </a:extLst>
          </p:cNvPr>
          <p:cNvSpPr/>
          <p:nvPr/>
        </p:nvSpPr>
        <p:spPr>
          <a:xfrm>
            <a:off x="2168525" y="3127375"/>
            <a:ext cx="8810625" cy="6350"/>
          </a:xfrm>
          <a:custGeom>
            <a:avLst/>
            <a:gdLst>
              <a:gd name="connsiteX0" fmla="*/ 0 w 8810625"/>
              <a:gd name="connsiteY0" fmla="*/ 0 h 6350"/>
              <a:gd name="connsiteX1" fmla="*/ 8810625 w 8810625"/>
              <a:gd name="connsiteY1" fmla="*/ 0 h 6350"/>
            </a:gdLst>
            <a:ahLst/>
            <a:cxnLst>
              <a:cxn ang="0">
                <a:pos x="connsiteX0" y="connsiteY0"/>
              </a:cxn>
              <a:cxn ang="0">
                <a:pos x="connsiteX1" y="connsiteY1"/>
              </a:cxn>
            </a:cxnLst>
            <a:rect l="l" t="t" r="r" b="b"/>
            <a:pathLst>
              <a:path w="8810625" h="6350">
                <a:moveTo>
                  <a:pt x="0" y="0"/>
                </a:moveTo>
                <a:lnTo>
                  <a:pt x="8810625" y="0"/>
                </a:lnTo>
              </a:path>
            </a:pathLst>
          </a:custGeom>
          <a:noFill/>
          <a:ln w="6350" cap="flat">
            <a:solidFill>
              <a:srgbClr val="81838F"/>
            </a:solidFill>
            <a:custDash>
              <a:ds d="300000" sp="3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86A45ADD-9981-F8C3-A7D8-EA78E7F9DAAF}"/>
              </a:ext>
            </a:extLst>
          </p:cNvPr>
          <p:cNvSpPr/>
          <p:nvPr/>
        </p:nvSpPr>
        <p:spPr>
          <a:xfrm>
            <a:off x="2095500" y="510540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55CF9">
              <a:alpha val="20000"/>
            </a:srgbClr>
          </a:soli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36CB1358-273A-1E36-7BFD-2634C9BBE5AF}"/>
              </a:ext>
            </a:extLst>
          </p:cNvPr>
          <p:cNvSpPr/>
          <p:nvPr/>
        </p:nvSpPr>
        <p:spPr>
          <a:xfrm>
            <a:off x="2127250" y="513715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D2BE2DD5-9CF8-8268-9B25-30CA2014A3D8}"/>
              </a:ext>
            </a:extLst>
          </p:cNvPr>
          <p:cNvSpPr/>
          <p:nvPr/>
        </p:nvSpPr>
        <p:spPr>
          <a:xfrm>
            <a:off x="2162175" y="5165725"/>
            <a:ext cx="8810625" cy="6350"/>
          </a:xfrm>
          <a:custGeom>
            <a:avLst/>
            <a:gdLst>
              <a:gd name="connsiteX0" fmla="*/ 0 w 8810625"/>
              <a:gd name="connsiteY0" fmla="*/ 0 h 6350"/>
              <a:gd name="connsiteX1" fmla="*/ 8810625 w 8810625"/>
              <a:gd name="connsiteY1" fmla="*/ 0 h 6350"/>
            </a:gdLst>
            <a:ahLst/>
            <a:cxnLst>
              <a:cxn ang="0">
                <a:pos x="connsiteX0" y="connsiteY0"/>
              </a:cxn>
              <a:cxn ang="0">
                <a:pos x="connsiteX1" y="connsiteY1"/>
              </a:cxn>
            </a:cxnLst>
            <a:rect l="l" t="t" r="r" b="b"/>
            <a:pathLst>
              <a:path w="8810625" h="6350">
                <a:moveTo>
                  <a:pt x="0" y="0"/>
                </a:moveTo>
                <a:lnTo>
                  <a:pt x="8810625" y="0"/>
                </a:lnTo>
              </a:path>
            </a:pathLst>
          </a:custGeom>
          <a:noFill/>
          <a:ln w="6350" cap="flat">
            <a:solidFill>
              <a:srgbClr val="81838F"/>
            </a:solidFill>
            <a:custDash>
              <a:ds d="300000" sp="300000"/>
            </a:custDash>
            <a:miter/>
          </a:ln>
        </p:spPr>
        <p:txBody>
          <a:bodyPr rtlCol="0" anchor="ctr"/>
          <a:lstStyle/>
          <a:p>
            <a:endParaRPr lang="en-US"/>
          </a:p>
        </p:txBody>
      </p:sp>
      <p:sp>
        <p:nvSpPr>
          <p:cNvPr id="70" name="任意多边形: 形状 69">
            <a:extLst>
              <a:ext uri="{FF2B5EF4-FFF2-40B4-BE49-F238E27FC236}">
                <a16:creationId xmlns:a16="http://schemas.microsoft.com/office/drawing/2014/main" id="{794AF59A-8FAD-4FB8-C878-325AD2FB063D}"/>
              </a:ext>
            </a:extLst>
          </p:cNvPr>
          <p:cNvSpPr/>
          <p:nvPr/>
        </p:nvSpPr>
        <p:spPr>
          <a:xfrm>
            <a:off x="1936750" y="3721100"/>
            <a:ext cx="1313267" cy="825500"/>
          </a:xfrm>
          <a:custGeom>
            <a:avLst/>
            <a:gdLst>
              <a:gd name="connsiteX0" fmla="*/ 31356 w 1313267"/>
              <a:gd name="connsiteY0" fmla="*/ 821646 h 825500"/>
              <a:gd name="connsiteX1" fmla="*/ 3854 w 1313267"/>
              <a:gd name="connsiteY1" fmla="*/ 794144 h 825500"/>
              <a:gd name="connsiteX2" fmla="*/ 12656 w 1313267"/>
              <a:gd name="connsiteY2" fmla="*/ 790499 h 825500"/>
              <a:gd name="connsiteX3" fmla="*/ 9525 w 1313267"/>
              <a:gd name="connsiteY3" fmla="*/ 774700 h 825500"/>
              <a:gd name="connsiteX4" fmla="*/ 9525 w 1313267"/>
              <a:gd name="connsiteY4" fmla="*/ 756603 h 825500"/>
              <a:gd name="connsiteX5" fmla="*/ 0 w 1313267"/>
              <a:gd name="connsiteY5" fmla="*/ 756603 h 825500"/>
              <a:gd name="connsiteX6" fmla="*/ 0 w 1313267"/>
              <a:gd name="connsiteY6" fmla="*/ 720408 h 825500"/>
              <a:gd name="connsiteX7" fmla="*/ 9525 w 1313267"/>
              <a:gd name="connsiteY7" fmla="*/ 720408 h 825500"/>
              <a:gd name="connsiteX8" fmla="*/ 9525 w 1313267"/>
              <a:gd name="connsiteY8" fmla="*/ 684213 h 825500"/>
              <a:gd name="connsiteX9" fmla="*/ 0 w 1313267"/>
              <a:gd name="connsiteY9" fmla="*/ 684213 h 825500"/>
              <a:gd name="connsiteX10" fmla="*/ 0 w 1313267"/>
              <a:gd name="connsiteY10" fmla="*/ 648017 h 825500"/>
              <a:gd name="connsiteX11" fmla="*/ 9525 w 1313267"/>
              <a:gd name="connsiteY11" fmla="*/ 648017 h 825500"/>
              <a:gd name="connsiteX12" fmla="*/ 9525 w 1313267"/>
              <a:gd name="connsiteY12" fmla="*/ 611822 h 825500"/>
              <a:gd name="connsiteX13" fmla="*/ 0 w 1313267"/>
              <a:gd name="connsiteY13" fmla="*/ 611822 h 825500"/>
              <a:gd name="connsiteX14" fmla="*/ 0 w 1313267"/>
              <a:gd name="connsiteY14" fmla="*/ 575628 h 825500"/>
              <a:gd name="connsiteX15" fmla="*/ 9525 w 1313267"/>
              <a:gd name="connsiteY15" fmla="*/ 575628 h 825500"/>
              <a:gd name="connsiteX16" fmla="*/ 9525 w 1313267"/>
              <a:gd name="connsiteY16" fmla="*/ 539433 h 825500"/>
              <a:gd name="connsiteX17" fmla="*/ 0 w 1313267"/>
              <a:gd name="connsiteY17" fmla="*/ 539433 h 825500"/>
              <a:gd name="connsiteX18" fmla="*/ 0 w 1313267"/>
              <a:gd name="connsiteY18" fmla="*/ 503238 h 825500"/>
              <a:gd name="connsiteX19" fmla="*/ 9525 w 1313267"/>
              <a:gd name="connsiteY19" fmla="*/ 503238 h 825500"/>
              <a:gd name="connsiteX20" fmla="*/ 9525 w 1313267"/>
              <a:gd name="connsiteY20" fmla="*/ 467042 h 825500"/>
              <a:gd name="connsiteX21" fmla="*/ 0 w 1313267"/>
              <a:gd name="connsiteY21" fmla="*/ 467042 h 825500"/>
              <a:gd name="connsiteX22" fmla="*/ 0 w 1313267"/>
              <a:gd name="connsiteY22" fmla="*/ 430847 h 825500"/>
              <a:gd name="connsiteX23" fmla="*/ 9525 w 1313267"/>
              <a:gd name="connsiteY23" fmla="*/ 430847 h 825500"/>
              <a:gd name="connsiteX24" fmla="*/ 9525 w 1313267"/>
              <a:gd name="connsiteY24" fmla="*/ 394653 h 825500"/>
              <a:gd name="connsiteX25" fmla="*/ 0 w 1313267"/>
              <a:gd name="connsiteY25" fmla="*/ 394653 h 825500"/>
              <a:gd name="connsiteX26" fmla="*/ 0 w 1313267"/>
              <a:gd name="connsiteY26" fmla="*/ 358458 h 825500"/>
              <a:gd name="connsiteX27" fmla="*/ 9525 w 1313267"/>
              <a:gd name="connsiteY27" fmla="*/ 358458 h 825500"/>
              <a:gd name="connsiteX28" fmla="*/ 9525 w 1313267"/>
              <a:gd name="connsiteY28" fmla="*/ 322263 h 825500"/>
              <a:gd name="connsiteX29" fmla="*/ 0 w 1313267"/>
              <a:gd name="connsiteY29" fmla="*/ 322263 h 825500"/>
              <a:gd name="connsiteX30" fmla="*/ 0 w 1313267"/>
              <a:gd name="connsiteY30" fmla="*/ 286067 h 825500"/>
              <a:gd name="connsiteX31" fmla="*/ 9525 w 1313267"/>
              <a:gd name="connsiteY31" fmla="*/ 286067 h 825500"/>
              <a:gd name="connsiteX32" fmla="*/ 9525 w 1313267"/>
              <a:gd name="connsiteY32" fmla="*/ 249872 h 825500"/>
              <a:gd name="connsiteX33" fmla="*/ 0 w 1313267"/>
              <a:gd name="connsiteY33" fmla="*/ 249872 h 825500"/>
              <a:gd name="connsiteX34" fmla="*/ 0 w 1313267"/>
              <a:gd name="connsiteY34" fmla="*/ 213678 h 825500"/>
              <a:gd name="connsiteX35" fmla="*/ 9525 w 1313267"/>
              <a:gd name="connsiteY35" fmla="*/ 213678 h 825500"/>
              <a:gd name="connsiteX36" fmla="*/ 9525 w 1313267"/>
              <a:gd name="connsiteY36" fmla="*/ 177483 h 825500"/>
              <a:gd name="connsiteX37" fmla="*/ 0 w 1313267"/>
              <a:gd name="connsiteY37" fmla="*/ 177483 h 825500"/>
              <a:gd name="connsiteX38" fmla="*/ 0 w 1313267"/>
              <a:gd name="connsiteY38" fmla="*/ 141288 h 825500"/>
              <a:gd name="connsiteX39" fmla="*/ 9525 w 1313267"/>
              <a:gd name="connsiteY39" fmla="*/ 141288 h 825500"/>
              <a:gd name="connsiteX40" fmla="*/ 9525 w 1313267"/>
              <a:gd name="connsiteY40" fmla="*/ 105092 h 825500"/>
              <a:gd name="connsiteX41" fmla="*/ 0 w 1313267"/>
              <a:gd name="connsiteY41" fmla="*/ 105092 h 825500"/>
              <a:gd name="connsiteX42" fmla="*/ 0 w 1313267"/>
              <a:gd name="connsiteY42" fmla="*/ 68897 h 825500"/>
              <a:gd name="connsiteX43" fmla="*/ 9525 w 1313267"/>
              <a:gd name="connsiteY43" fmla="*/ 68897 h 825500"/>
              <a:gd name="connsiteX44" fmla="*/ 9525 w 1313267"/>
              <a:gd name="connsiteY44" fmla="*/ 50800 h 825500"/>
              <a:gd name="connsiteX45" fmla="*/ 12656 w 1313267"/>
              <a:gd name="connsiteY45" fmla="*/ 35001 h 825500"/>
              <a:gd name="connsiteX46" fmla="*/ 3854 w 1313267"/>
              <a:gd name="connsiteY46" fmla="*/ 31356 h 825500"/>
              <a:gd name="connsiteX47" fmla="*/ 31356 w 1313267"/>
              <a:gd name="connsiteY47" fmla="*/ 3854 h 825500"/>
              <a:gd name="connsiteX48" fmla="*/ 35001 w 1313267"/>
              <a:gd name="connsiteY48" fmla="*/ 12655 h 825500"/>
              <a:gd name="connsiteX49" fmla="*/ 50800 w 1313267"/>
              <a:gd name="connsiteY49" fmla="*/ 9525 h 825500"/>
              <a:gd name="connsiteX50" fmla="*/ 69704 w 1313267"/>
              <a:gd name="connsiteY50" fmla="*/ 9525 h 825500"/>
              <a:gd name="connsiteX51" fmla="*/ 69704 w 1313267"/>
              <a:gd name="connsiteY51" fmla="*/ 0 h 825500"/>
              <a:gd name="connsiteX52" fmla="*/ 107505 w 1313267"/>
              <a:gd name="connsiteY52" fmla="*/ 0 h 825500"/>
              <a:gd name="connsiteX53" fmla="*/ 107505 w 1313267"/>
              <a:gd name="connsiteY53" fmla="*/ 9525 h 825500"/>
              <a:gd name="connsiteX54" fmla="*/ 145313 w 1313267"/>
              <a:gd name="connsiteY54" fmla="*/ 9525 h 825500"/>
              <a:gd name="connsiteX55" fmla="*/ 145313 w 1313267"/>
              <a:gd name="connsiteY55" fmla="*/ 0 h 825500"/>
              <a:gd name="connsiteX56" fmla="*/ 183115 w 1313267"/>
              <a:gd name="connsiteY56" fmla="*/ 0 h 825500"/>
              <a:gd name="connsiteX57" fmla="*/ 183115 w 1313267"/>
              <a:gd name="connsiteY57" fmla="*/ 9525 h 825500"/>
              <a:gd name="connsiteX58" fmla="*/ 220923 w 1313267"/>
              <a:gd name="connsiteY58" fmla="*/ 9525 h 825500"/>
              <a:gd name="connsiteX59" fmla="*/ 220923 w 1313267"/>
              <a:gd name="connsiteY59" fmla="*/ 0 h 825500"/>
              <a:gd name="connsiteX60" fmla="*/ 258724 w 1313267"/>
              <a:gd name="connsiteY60" fmla="*/ 0 h 825500"/>
              <a:gd name="connsiteX61" fmla="*/ 258724 w 1313267"/>
              <a:gd name="connsiteY61" fmla="*/ 9525 h 825500"/>
              <a:gd name="connsiteX62" fmla="*/ 296532 w 1313267"/>
              <a:gd name="connsiteY62" fmla="*/ 9525 h 825500"/>
              <a:gd name="connsiteX63" fmla="*/ 296532 w 1313267"/>
              <a:gd name="connsiteY63" fmla="*/ 0 h 825500"/>
              <a:gd name="connsiteX64" fmla="*/ 334334 w 1313267"/>
              <a:gd name="connsiteY64" fmla="*/ 0 h 825500"/>
              <a:gd name="connsiteX65" fmla="*/ 334334 w 1313267"/>
              <a:gd name="connsiteY65" fmla="*/ 9525 h 825500"/>
              <a:gd name="connsiteX66" fmla="*/ 372142 w 1313267"/>
              <a:gd name="connsiteY66" fmla="*/ 9525 h 825500"/>
              <a:gd name="connsiteX67" fmla="*/ 372142 w 1313267"/>
              <a:gd name="connsiteY67" fmla="*/ 0 h 825500"/>
              <a:gd name="connsiteX68" fmla="*/ 409943 w 1313267"/>
              <a:gd name="connsiteY68" fmla="*/ 0 h 825500"/>
              <a:gd name="connsiteX69" fmla="*/ 409943 w 1313267"/>
              <a:gd name="connsiteY69" fmla="*/ 9525 h 825500"/>
              <a:gd name="connsiteX70" fmla="*/ 447751 w 1313267"/>
              <a:gd name="connsiteY70" fmla="*/ 9525 h 825500"/>
              <a:gd name="connsiteX71" fmla="*/ 447751 w 1313267"/>
              <a:gd name="connsiteY71" fmla="*/ 0 h 825500"/>
              <a:gd name="connsiteX72" fmla="*/ 485553 w 1313267"/>
              <a:gd name="connsiteY72" fmla="*/ 0 h 825500"/>
              <a:gd name="connsiteX73" fmla="*/ 485553 w 1313267"/>
              <a:gd name="connsiteY73" fmla="*/ 9525 h 825500"/>
              <a:gd name="connsiteX74" fmla="*/ 523361 w 1313267"/>
              <a:gd name="connsiteY74" fmla="*/ 9525 h 825500"/>
              <a:gd name="connsiteX75" fmla="*/ 523361 w 1313267"/>
              <a:gd name="connsiteY75" fmla="*/ 0 h 825500"/>
              <a:gd name="connsiteX76" fmla="*/ 561162 w 1313267"/>
              <a:gd name="connsiteY76" fmla="*/ 0 h 825500"/>
              <a:gd name="connsiteX77" fmla="*/ 561162 w 1313267"/>
              <a:gd name="connsiteY77" fmla="*/ 9525 h 825500"/>
              <a:gd name="connsiteX78" fmla="*/ 598970 w 1313267"/>
              <a:gd name="connsiteY78" fmla="*/ 9525 h 825500"/>
              <a:gd name="connsiteX79" fmla="*/ 598970 w 1313267"/>
              <a:gd name="connsiteY79" fmla="*/ 0 h 825500"/>
              <a:gd name="connsiteX80" fmla="*/ 636772 w 1313267"/>
              <a:gd name="connsiteY80" fmla="*/ 0 h 825500"/>
              <a:gd name="connsiteX81" fmla="*/ 636772 w 1313267"/>
              <a:gd name="connsiteY81" fmla="*/ 9525 h 825500"/>
              <a:gd name="connsiteX82" fmla="*/ 674580 w 1313267"/>
              <a:gd name="connsiteY82" fmla="*/ 9525 h 825500"/>
              <a:gd name="connsiteX83" fmla="*/ 674580 w 1313267"/>
              <a:gd name="connsiteY83" fmla="*/ 0 h 825500"/>
              <a:gd name="connsiteX84" fmla="*/ 712381 w 1313267"/>
              <a:gd name="connsiteY84" fmla="*/ 0 h 825500"/>
              <a:gd name="connsiteX85" fmla="*/ 712381 w 1313267"/>
              <a:gd name="connsiteY85" fmla="*/ 9525 h 825500"/>
              <a:gd name="connsiteX86" fmla="*/ 750189 w 1313267"/>
              <a:gd name="connsiteY86" fmla="*/ 9525 h 825500"/>
              <a:gd name="connsiteX87" fmla="*/ 750189 w 1313267"/>
              <a:gd name="connsiteY87" fmla="*/ 0 h 825500"/>
              <a:gd name="connsiteX88" fmla="*/ 787990 w 1313267"/>
              <a:gd name="connsiteY88" fmla="*/ 0 h 825500"/>
              <a:gd name="connsiteX89" fmla="*/ 787990 w 1313267"/>
              <a:gd name="connsiteY89" fmla="*/ 9525 h 825500"/>
              <a:gd name="connsiteX90" fmla="*/ 825798 w 1313267"/>
              <a:gd name="connsiteY90" fmla="*/ 9525 h 825500"/>
              <a:gd name="connsiteX91" fmla="*/ 825798 w 1313267"/>
              <a:gd name="connsiteY91" fmla="*/ 0 h 825500"/>
              <a:gd name="connsiteX92" fmla="*/ 863600 w 1313267"/>
              <a:gd name="connsiteY92" fmla="*/ 0 h 825500"/>
              <a:gd name="connsiteX93" fmla="*/ 863600 w 1313267"/>
              <a:gd name="connsiteY93" fmla="*/ 9525 h 825500"/>
              <a:gd name="connsiteX94" fmla="*/ 901408 w 1313267"/>
              <a:gd name="connsiteY94" fmla="*/ 9525 h 825500"/>
              <a:gd name="connsiteX95" fmla="*/ 901408 w 1313267"/>
              <a:gd name="connsiteY95" fmla="*/ 0 h 825500"/>
              <a:gd name="connsiteX96" fmla="*/ 939210 w 1313267"/>
              <a:gd name="connsiteY96" fmla="*/ 0 h 825500"/>
              <a:gd name="connsiteX97" fmla="*/ 939210 w 1313267"/>
              <a:gd name="connsiteY97" fmla="*/ 9525 h 825500"/>
              <a:gd name="connsiteX98" fmla="*/ 977017 w 1313267"/>
              <a:gd name="connsiteY98" fmla="*/ 9525 h 825500"/>
              <a:gd name="connsiteX99" fmla="*/ 977017 w 1313267"/>
              <a:gd name="connsiteY99" fmla="*/ 0 h 825500"/>
              <a:gd name="connsiteX100" fmla="*/ 1014819 w 1313267"/>
              <a:gd name="connsiteY100" fmla="*/ 0 h 825500"/>
              <a:gd name="connsiteX101" fmla="*/ 1014819 w 1313267"/>
              <a:gd name="connsiteY101" fmla="*/ 9525 h 825500"/>
              <a:gd name="connsiteX102" fmla="*/ 1052627 w 1313267"/>
              <a:gd name="connsiteY102" fmla="*/ 9525 h 825500"/>
              <a:gd name="connsiteX103" fmla="*/ 1052627 w 1313267"/>
              <a:gd name="connsiteY103" fmla="*/ 0 h 825500"/>
              <a:gd name="connsiteX104" fmla="*/ 1090428 w 1313267"/>
              <a:gd name="connsiteY104" fmla="*/ 0 h 825500"/>
              <a:gd name="connsiteX105" fmla="*/ 1090428 w 1313267"/>
              <a:gd name="connsiteY105" fmla="*/ 9525 h 825500"/>
              <a:gd name="connsiteX106" fmla="*/ 1109332 w 1313267"/>
              <a:gd name="connsiteY106" fmla="*/ 9525 h 825500"/>
              <a:gd name="connsiteX107" fmla="*/ 1121239 w 1313267"/>
              <a:gd name="connsiteY107" fmla="*/ 11278 h 825500"/>
              <a:gd name="connsiteX108" fmla="*/ 1123988 w 1313267"/>
              <a:gd name="connsiteY108" fmla="*/ 2159 h 825500"/>
              <a:gd name="connsiteX109" fmla="*/ 1148423 w 1313267"/>
              <a:gd name="connsiteY109" fmla="*/ 18352 h 825500"/>
              <a:gd name="connsiteX110" fmla="*/ 1141095 w 1313267"/>
              <a:gd name="connsiteY110" fmla="*/ 24435 h 825500"/>
              <a:gd name="connsiteX111" fmla="*/ 1147343 w 1313267"/>
              <a:gd name="connsiteY111" fmla="*/ 34715 h 825500"/>
              <a:gd name="connsiteX112" fmla="*/ 1155002 w 1313267"/>
              <a:gd name="connsiteY112" fmla="*/ 52813 h 825500"/>
              <a:gd name="connsiteX113" fmla="*/ 1163777 w 1313267"/>
              <a:gd name="connsiteY113" fmla="*/ 49104 h 825500"/>
              <a:gd name="connsiteX114" fmla="*/ 1179087 w 1313267"/>
              <a:gd name="connsiteY114" fmla="*/ 85299 h 825500"/>
              <a:gd name="connsiteX115" fmla="*/ 1170318 w 1313267"/>
              <a:gd name="connsiteY115" fmla="*/ 89008 h 825500"/>
              <a:gd name="connsiteX116" fmla="*/ 1185628 w 1313267"/>
              <a:gd name="connsiteY116" fmla="*/ 125203 h 825500"/>
              <a:gd name="connsiteX117" fmla="*/ 1194403 w 1313267"/>
              <a:gd name="connsiteY117" fmla="*/ 121495 h 825500"/>
              <a:gd name="connsiteX118" fmla="*/ 1209713 w 1313267"/>
              <a:gd name="connsiteY118" fmla="*/ 157690 h 825500"/>
              <a:gd name="connsiteX119" fmla="*/ 1200944 w 1313267"/>
              <a:gd name="connsiteY119" fmla="*/ 161398 h 825500"/>
              <a:gd name="connsiteX120" fmla="*/ 1216254 w 1313267"/>
              <a:gd name="connsiteY120" fmla="*/ 197593 h 825500"/>
              <a:gd name="connsiteX121" fmla="*/ 1225029 w 1313267"/>
              <a:gd name="connsiteY121" fmla="*/ 193885 h 825500"/>
              <a:gd name="connsiteX122" fmla="*/ 1240339 w 1313267"/>
              <a:gd name="connsiteY122" fmla="*/ 230079 h 825500"/>
              <a:gd name="connsiteX123" fmla="*/ 1231570 w 1313267"/>
              <a:gd name="connsiteY123" fmla="*/ 233788 h 825500"/>
              <a:gd name="connsiteX124" fmla="*/ 1246880 w 1313267"/>
              <a:gd name="connsiteY124" fmla="*/ 269983 h 825500"/>
              <a:gd name="connsiteX125" fmla="*/ 1255655 w 1313267"/>
              <a:gd name="connsiteY125" fmla="*/ 266274 h 825500"/>
              <a:gd name="connsiteX126" fmla="*/ 1270965 w 1313267"/>
              <a:gd name="connsiteY126" fmla="*/ 302470 h 825500"/>
              <a:gd name="connsiteX127" fmla="*/ 1262196 w 1313267"/>
              <a:gd name="connsiteY127" fmla="*/ 306178 h 825500"/>
              <a:gd name="connsiteX128" fmla="*/ 1277506 w 1313267"/>
              <a:gd name="connsiteY128" fmla="*/ 342373 h 825500"/>
              <a:gd name="connsiteX129" fmla="*/ 1286281 w 1313267"/>
              <a:gd name="connsiteY129" fmla="*/ 338665 h 825500"/>
              <a:gd name="connsiteX130" fmla="*/ 1301591 w 1313267"/>
              <a:gd name="connsiteY130" fmla="*/ 374860 h 825500"/>
              <a:gd name="connsiteX131" fmla="*/ 1292822 w 1313267"/>
              <a:gd name="connsiteY131" fmla="*/ 378568 h 825500"/>
              <a:gd name="connsiteX132" fmla="*/ 1300480 w 1313267"/>
              <a:gd name="connsiteY132" fmla="*/ 396665 h 825500"/>
              <a:gd name="connsiteX133" fmla="*/ 1302918 w 1313267"/>
              <a:gd name="connsiteY133" fmla="*/ 404546 h 825500"/>
              <a:gd name="connsiteX134" fmla="*/ 1312253 w 1313267"/>
              <a:gd name="connsiteY134" fmla="*/ 402653 h 825500"/>
              <a:gd name="connsiteX135" fmla="*/ 1312253 w 1313267"/>
              <a:gd name="connsiteY135" fmla="*/ 422847 h 825500"/>
              <a:gd name="connsiteX136" fmla="*/ 1302918 w 1313267"/>
              <a:gd name="connsiteY136" fmla="*/ 420954 h 825500"/>
              <a:gd name="connsiteX137" fmla="*/ 1300480 w 1313267"/>
              <a:gd name="connsiteY137" fmla="*/ 428835 h 825500"/>
              <a:gd name="connsiteX138" fmla="*/ 1292822 w 1313267"/>
              <a:gd name="connsiteY138" fmla="*/ 446932 h 825500"/>
              <a:gd name="connsiteX139" fmla="*/ 1301591 w 1313267"/>
              <a:gd name="connsiteY139" fmla="*/ 450640 h 825500"/>
              <a:gd name="connsiteX140" fmla="*/ 1286281 w 1313267"/>
              <a:gd name="connsiteY140" fmla="*/ 486835 h 825500"/>
              <a:gd name="connsiteX141" fmla="*/ 1277506 w 1313267"/>
              <a:gd name="connsiteY141" fmla="*/ 483127 h 825500"/>
              <a:gd name="connsiteX142" fmla="*/ 1262196 w 1313267"/>
              <a:gd name="connsiteY142" fmla="*/ 519322 h 825500"/>
              <a:gd name="connsiteX143" fmla="*/ 1270965 w 1313267"/>
              <a:gd name="connsiteY143" fmla="*/ 523030 h 825500"/>
              <a:gd name="connsiteX144" fmla="*/ 1255655 w 1313267"/>
              <a:gd name="connsiteY144" fmla="*/ 559226 h 825500"/>
              <a:gd name="connsiteX145" fmla="*/ 1246880 w 1313267"/>
              <a:gd name="connsiteY145" fmla="*/ 555517 h 825500"/>
              <a:gd name="connsiteX146" fmla="*/ 1231570 w 1313267"/>
              <a:gd name="connsiteY146" fmla="*/ 591712 h 825500"/>
              <a:gd name="connsiteX147" fmla="*/ 1240339 w 1313267"/>
              <a:gd name="connsiteY147" fmla="*/ 595421 h 825500"/>
              <a:gd name="connsiteX148" fmla="*/ 1225029 w 1313267"/>
              <a:gd name="connsiteY148" fmla="*/ 631615 h 825500"/>
              <a:gd name="connsiteX149" fmla="*/ 1216254 w 1313267"/>
              <a:gd name="connsiteY149" fmla="*/ 627907 h 825500"/>
              <a:gd name="connsiteX150" fmla="*/ 1200944 w 1313267"/>
              <a:gd name="connsiteY150" fmla="*/ 664102 h 825500"/>
              <a:gd name="connsiteX151" fmla="*/ 1209713 w 1313267"/>
              <a:gd name="connsiteY151" fmla="*/ 667810 h 825500"/>
              <a:gd name="connsiteX152" fmla="*/ 1194403 w 1313267"/>
              <a:gd name="connsiteY152" fmla="*/ 704006 h 825500"/>
              <a:gd name="connsiteX153" fmla="*/ 1185628 w 1313267"/>
              <a:gd name="connsiteY153" fmla="*/ 700297 h 825500"/>
              <a:gd name="connsiteX154" fmla="*/ 1170318 w 1313267"/>
              <a:gd name="connsiteY154" fmla="*/ 736492 h 825500"/>
              <a:gd name="connsiteX155" fmla="*/ 1179087 w 1313267"/>
              <a:gd name="connsiteY155" fmla="*/ 740201 h 825500"/>
              <a:gd name="connsiteX156" fmla="*/ 1163777 w 1313267"/>
              <a:gd name="connsiteY156" fmla="*/ 776396 h 825500"/>
              <a:gd name="connsiteX157" fmla="*/ 1155002 w 1313267"/>
              <a:gd name="connsiteY157" fmla="*/ 772687 h 825500"/>
              <a:gd name="connsiteX158" fmla="*/ 1147343 w 1313267"/>
              <a:gd name="connsiteY158" fmla="*/ 790785 h 825500"/>
              <a:gd name="connsiteX159" fmla="*/ 1141095 w 1313267"/>
              <a:gd name="connsiteY159" fmla="*/ 801065 h 825500"/>
              <a:gd name="connsiteX160" fmla="*/ 1148423 w 1313267"/>
              <a:gd name="connsiteY160" fmla="*/ 807148 h 825500"/>
              <a:gd name="connsiteX161" fmla="*/ 1123988 w 1313267"/>
              <a:gd name="connsiteY161" fmla="*/ 823341 h 825500"/>
              <a:gd name="connsiteX162" fmla="*/ 1121239 w 1313267"/>
              <a:gd name="connsiteY162" fmla="*/ 814222 h 825500"/>
              <a:gd name="connsiteX163" fmla="*/ 1109332 w 1313267"/>
              <a:gd name="connsiteY163" fmla="*/ 815975 h 825500"/>
              <a:gd name="connsiteX164" fmla="*/ 1090428 w 1313267"/>
              <a:gd name="connsiteY164" fmla="*/ 815975 h 825500"/>
              <a:gd name="connsiteX165" fmla="*/ 1090428 w 1313267"/>
              <a:gd name="connsiteY165" fmla="*/ 825500 h 825500"/>
              <a:gd name="connsiteX166" fmla="*/ 1052627 w 1313267"/>
              <a:gd name="connsiteY166" fmla="*/ 825500 h 825500"/>
              <a:gd name="connsiteX167" fmla="*/ 1052627 w 1313267"/>
              <a:gd name="connsiteY167" fmla="*/ 815975 h 825500"/>
              <a:gd name="connsiteX168" fmla="*/ 1014819 w 1313267"/>
              <a:gd name="connsiteY168" fmla="*/ 815975 h 825500"/>
              <a:gd name="connsiteX169" fmla="*/ 1014819 w 1313267"/>
              <a:gd name="connsiteY169" fmla="*/ 825500 h 825500"/>
              <a:gd name="connsiteX170" fmla="*/ 977017 w 1313267"/>
              <a:gd name="connsiteY170" fmla="*/ 825500 h 825500"/>
              <a:gd name="connsiteX171" fmla="*/ 977017 w 1313267"/>
              <a:gd name="connsiteY171" fmla="*/ 815975 h 825500"/>
              <a:gd name="connsiteX172" fmla="*/ 939210 w 1313267"/>
              <a:gd name="connsiteY172" fmla="*/ 815975 h 825500"/>
              <a:gd name="connsiteX173" fmla="*/ 939210 w 1313267"/>
              <a:gd name="connsiteY173" fmla="*/ 825500 h 825500"/>
              <a:gd name="connsiteX174" fmla="*/ 901408 w 1313267"/>
              <a:gd name="connsiteY174" fmla="*/ 825500 h 825500"/>
              <a:gd name="connsiteX175" fmla="*/ 901408 w 1313267"/>
              <a:gd name="connsiteY175" fmla="*/ 815975 h 825500"/>
              <a:gd name="connsiteX176" fmla="*/ 863600 w 1313267"/>
              <a:gd name="connsiteY176" fmla="*/ 815975 h 825500"/>
              <a:gd name="connsiteX177" fmla="*/ 863600 w 1313267"/>
              <a:gd name="connsiteY177" fmla="*/ 825500 h 825500"/>
              <a:gd name="connsiteX178" fmla="*/ 825798 w 1313267"/>
              <a:gd name="connsiteY178" fmla="*/ 825500 h 825500"/>
              <a:gd name="connsiteX179" fmla="*/ 825798 w 1313267"/>
              <a:gd name="connsiteY179" fmla="*/ 815975 h 825500"/>
              <a:gd name="connsiteX180" fmla="*/ 787990 w 1313267"/>
              <a:gd name="connsiteY180" fmla="*/ 815975 h 825500"/>
              <a:gd name="connsiteX181" fmla="*/ 787990 w 1313267"/>
              <a:gd name="connsiteY181" fmla="*/ 825500 h 825500"/>
              <a:gd name="connsiteX182" fmla="*/ 750189 w 1313267"/>
              <a:gd name="connsiteY182" fmla="*/ 825500 h 825500"/>
              <a:gd name="connsiteX183" fmla="*/ 750189 w 1313267"/>
              <a:gd name="connsiteY183" fmla="*/ 815975 h 825500"/>
              <a:gd name="connsiteX184" fmla="*/ 712381 w 1313267"/>
              <a:gd name="connsiteY184" fmla="*/ 815975 h 825500"/>
              <a:gd name="connsiteX185" fmla="*/ 712381 w 1313267"/>
              <a:gd name="connsiteY185" fmla="*/ 825500 h 825500"/>
              <a:gd name="connsiteX186" fmla="*/ 674580 w 1313267"/>
              <a:gd name="connsiteY186" fmla="*/ 825500 h 825500"/>
              <a:gd name="connsiteX187" fmla="*/ 674580 w 1313267"/>
              <a:gd name="connsiteY187" fmla="*/ 815975 h 825500"/>
              <a:gd name="connsiteX188" fmla="*/ 636772 w 1313267"/>
              <a:gd name="connsiteY188" fmla="*/ 815975 h 825500"/>
              <a:gd name="connsiteX189" fmla="*/ 636772 w 1313267"/>
              <a:gd name="connsiteY189" fmla="*/ 825500 h 825500"/>
              <a:gd name="connsiteX190" fmla="*/ 598970 w 1313267"/>
              <a:gd name="connsiteY190" fmla="*/ 825500 h 825500"/>
              <a:gd name="connsiteX191" fmla="*/ 598970 w 1313267"/>
              <a:gd name="connsiteY191" fmla="*/ 815975 h 825500"/>
              <a:gd name="connsiteX192" fmla="*/ 561162 w 1313267"/>
              <a:gd name="connsiteY192" fmla="*/ 815975 h 825500"/>
              <a:gd name="connsiteX193" fmla="*/ 561162 w 1313267"/>
              <a:gd name="connsiteY193" fmla="*/ 825500 h 825500"/>
              <a:gd name="connsiteX194" fmla="*/ 523361 w 1313267"/>
              <a:gd name="connsiteY194" fmla="*/ 825500 h 825500"/>
              <a:gd name="connsiteX195" fmla="*/ 523361 w 1313267"/>
              <a:gd name="connsiteY195" fmla="*/ 815975 h 825500"/>
              <a:gd name="connsiteX196" fmla="*/ 485553 w 1313267"/>
              <a:gd name="connsiteY196" fmla="*/ 815975 h 825500"/>
              <a:gd name="connsiteX197" fmla="*/ 485553 w 1313267"/>
              <a:gd name="connsiteY197" fmla="*/ 825500 h 825500"/>
              <a:gd name="connsiteX198" fmla="*/ 447751 w 1313267"/>
              <a:gd name="connsiteY198" fmla="*/ 825500 h 825500"/>
              <a:gd name="connsiteX199" fmla="*/ 447751 w 1313267"/>
              <a:gd name="connsiteY199" fmla="*/ 815975 h 825500"/>
              <a:gd name="connsiteX200" fmla="*/ 409943 w 1313267"/>
              <a:gd name="connsiteY200" fmla="*/ 815975 h 825500"/>
              <a:gd name="connsiteX201" fmla="*/ 409943 w 1313267"/>
              <a:gd name="connsiteY201" fmla="*/ 825500 h 825500"/>
              <a:gd name="connsiteX202" fmla="*/ 372142 w 1313267"/>
              <a:gd name="connsiteY202" fmla="*/ 825500 h 825500"/>
              <a:gd name="connsiteX203" fmla="*/ 372142 w 1313267"/>
              <a:gd name="connsiteY203" fmla="*/ 815975 h 825500"/>
              <a:gd name="connsiteX204" fmla="*/ 334334 w 1313267"/>
              <a:gd name="connsiteY204" fmla="*/ 815975 h 825500"/>
              <a:gd name="connsiteX205" fmla="*/ 334334 w 1313267"/>
              <a:gd name="connsiteY205" fmla="*/ 825500 h 825500"/>
              <a:gd name="connsiteX206" fmla="*/ 296532 w 1313267"/>
              <a:gd name="connsiteY206" fmla="*/ 825500 h 825500"/>
              <a:gd name="connsiteX207" fmla="*/ 296532 w 1313267"/>
              <a:gd name="connsiteY207" fmla="*/ 815975 h 825500"/>
              <a:gd name="connsiteX208" fmla="*/ 258724 w 1313267"/>
              <a:gd name="connsiteY208" fmla="*/ 815975 h 825500"/>
              <a:gd name="connsiteX209" fmla="*/ 258724 w 1313267"/>
              <a:gd name="connsiteY209" fmla="*/ 825500 h 825500"/>
              <a:gd name="connsiteX210" fmla="*/ 220923 w 1313267"/>
              <a:gd name="connsiteY210" fmla="*/ 825500 h 825500"/>
              <a:gd name="connsiteX211" fmla="*/ 220923 w 1313267"/>
              <a:gd name="connsiteY211" fmla="*/ 815975 h 825500"/>
              <a:gd name="connsiteX212" fmla="*/ 183115 w 1313267"/>
              <a:gd name="connsiteY212" fmla="*/ 815975 h 825500"/>
              <a:gd name="connsiteX213" fmla="*/ 183115 w 1313267"/>
              <a:gd name="connsiteY213" fmla="*/ 825500 h 825500"/>
              <a:gd name="connsiteX214" fmla="*/ 145313 w 1313267"/>
              <a:gd name="connsiteY214" fmla="*/ 825500 h 825500"/>
              <a:gd name="connsiteX215" fmla="*/ 145313 w 1313267"/>
              <a:gd name="connsiteY215" fmla="*/ 815975 h 825500"/>
              <a:gd name="connsiteX216" fmla="*/ 107505 w 1313267"/>
              <a:gd name="connsiteY216" fmla="*/ 815975 h 825500"/>
              <a:gd name="connsiteX217" fmla="*/ 107505 w 1313267"/>
              <a:gd name="connsiteY217" fmla="*/ 825500 h 825500"/>
              <a:gd name="connsiteX218" fmla="*/ 69704 w 1313267"/>
              <a:gd name="connsiteY218" fmla="*/ 825500 h 825500"/>
              <a:gd name="connsiteX219" fmla="*/ 69704 w 1313267"/>
              <a:gd name="connsiteY219" fmla="*/ 815975 h 825500"/>
              <a:gd name="connsiteX220" fmla="*/ 50800 w 1313267"/>
              <a:gd name="connsiteY220" fmla="*/ 815975 h 825500"/>
              <a:gd name="connsiteX221" fmla="*/ 35001 w 1313267"/>
              <a:gd name="connsiteY221" fmla="*/ 812845 h 825500"/>
              <a:gd name="connsiteX222" fmla="*/ 31356 w 1313267"/>
              <a:gd name="connsiteY222" fmla="*/ 821646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1313267" h="825500">
                <a:moveTo>
                  <a:pt x="31356" y="821646"/>
                </a:moveTo>
                <a:cubicBezTo>
                  <a:pt x="18936" y="816496"/>
                  <a:pt x="9004" y="806564"/>
                  <a:pt x="3854" y="794144"/>
                </a:cubicBezTo>
                <a:lnTo>
                  <a:pt x="12656" y="790499"/>
                </a:lnTo>
                <a:cubicBezTo>
                  <a:pt x="10643" y="785641"/>
                  <a:pt x="9525" y="780313"/>
                  <a:pt x="9525" y="774700"/>
                </a:cubicBezTo>
                <a:lnTo>
                  <a:pt x="9525" y="756603"/>
                </a:lnTo>
                <a:lnTo>
                  <a:pt x="0" y="756603"/>
                </a:lnTo>
                <a:lnTo>
                  <a:pt x="0" y="720408"/>
                </a:lnTo>
                <a:lnTo>
                  <a:pt x="9525" y="720408"/>
                </a:lnTo>
                <a:lnTo>
                  <a:pt x="9525" y="684213"/>
                </a:lnTo>
                <a:lnTo>
                  <a:pt x="0" y="684213"/>
                </a:lnTo>
                <a:lnTo>
                  <a:pt x="0" y="648017"/>
                </a:lnTo>
                <a:lnTo>
                  <a:pt x="9525" y="648017"/>
                </a:lnTo>
                <a:lnTo>
                  <a:pt x="9525" y="611822"/>
                </a:lnTo>
                <a:lnTo>
                  <a:pt x="0" y="611822"/>
                </a:lnTo>
                <a:lnTo>
                  <a:pt x="0" y="575628"/>
                </a:lnTo>
                <a:lnTo>
                  <a:pt x="9525" y="575628"/>
                </a:lnTo>
                <a:lnTo>
                  <a:pt x="9525" y="539433"/>
                </a:lnTo>
                <a:lnTo>
                  <a:pt x="0" y="539433"/>
                </a:lnTo>
                <a:lnTo>
                  <a:pt x="0" y="503238"/>
                </a:lnTo>
                <a:lnTo>
                  <a:pt x="9525" y="503238"/>
                </a:lnTo>
                <a:lnTo>
                  <a:pt x="9525" y="467042"/>
                </a:lnTo>
                <a:lnTo>
                  <a:pt x="0" y="467042"/>
                </a:lnTo>
                <a:lnTo>
                  <a:pt x="0" y="430847"/>
                </a:lnTo>
                <a:lnTo>
                  <a:pt x="9525" y="430847"/>
                </a:lnTo>
                <a:lnTo>
                  <a:pt x="9525" y="394653"/>
                </a:lnTo>
                <a:lnTo>
                  <a:pt x="0" y="394653"/>
                </a:lnTo>
                <a:lnTo>
                  <a:pt x="0" y="358458"/>
                </a:lnTo>
                <a:lnTo>
                  <a:pt x="9525" y="358458"/>
                </a:lnTo>
                <a:lnTo>
                  <a:pt x="9525" y="322263"/>
                </a:lnTo>
                <a:lnTo>
                  <a:pt x="0" y="322263"/>
                </a:lnTo>
                <a:lnTo>
                  <a:pt x="0" y="286067"/>
                </a:lnTo>
                <a:lnTo>
                  <a:pt x="9525" y="286067"/>
                </a:lnTo>
                <a:lnTo>
                  <a:pt x="9525" y="249872"/>
                </a:lnTo>
                <a:lnTo>
                  <a:pt x="0" y="249872"/>
                </a:lnTo>
                <a:lnTo>
                  <a:pt x="0" y="213678"/>
                </a:lnTo>
                <a:lnTo>
                  <a:pt x="9525" y="213678"/>
                </a:lnTo>
                <a:lnTo>
                  <a:pt x="9525" y="177483"/>
                </a:lnTo>
                <a:lnTo>
                  <a:pt x="0" y="177483"/>
                </a:lnTo>
                <a:lnTo>
                  <a:pt x="0" y="141288"/>
                </a:lnTo>
                <a:lnTo>
                  <a:pt x="9525" y="141288"/>
                </a:lnTo>
                <a:lnTo>
                  <a:pt x="9525" y="105092"/>
                </a:lnTo>
                <a:lnTo>
                  <a:pt x="0" y="105092"/>
                </a:lnTo>
                <a:lnTo>
                  <a:pt x="0" y="68897"/>
                </a:lnTo>
                <a:lnTo>
                  <a:pt x="9525" y="68897"/>
                </a:lnTo>
                <a:lnTo>
                  <a:pt x="9525" y="50800"/>
                </a:lnTo>
                <a:cubicBezTo>
                  <a:pt x="9525" y="45187"/>
                  <a:pt x="10643" y="39859"/>
                  <a:pt x="12656" y="35001"/>
                </a:cubicBezTo>
                <a:lnTo>
                  <a:pt x="3854" y="31356"/>
                </a:lnTo>
                <a:cubicBezTo>
                  <a:pt x="9004" y="18936"/>
                  <a:pt x="18936" y="9004"/>
                  <a:pt x="31356" y="3854"/>
                </a:cubicBezTo>
                <a:lnTo>
                  <a:pt x="35001" y="12655"/>
                </a:lnTo>
                <a:cubicBezTo>
                  <a:pt x="39859" y="10643"/>
                  <a:pt x="45187" y="9525"/>
                  <a:pt x="50800" y="9525"/>
                </a:cubicBezTo>
                <a:lnTo>
                  <a:pt x="69704" y="9525"/>
                </a:lnTo>
                <a:lnTo>
                  <a:pt x="69704" y="0"/>
                </a:lnTo>
                <a:lnTo>
                  <a:pt x="107505" y="0"/>
                </a:lnTo>
                <a:lnTo>
                  <a:pt x="107505" y="9525"/>
                </a:lnTo>
                <a:lnTo>
                  <a:pt x="145313" y="9525"/>
                </a:lnTo>
                <a:lnTo>
                  <a:pt x="145313" y="0"/>
                </a:lnTo>
                <a:lnTo>
                  <a:pt x="183115" y="0"/>
                </a:lnTo>
                <a:lnTo>
                  <a:pt x="183115" y="9525"/>
                </a:lnTo>
                <a:lnTo>
                  <a:pt x="220923" y="9525"/>
                </a:lnTo>
                <a:lnTo>
                  <a:pt x="220923" y="0"/>
                </a:lnTo>
                <a:lnTo>
                  <a:pt x="258724" y="0"/>
                </a:lnTo>
                <a:lnTo>
                  <a:pt x="258724" y="9525"/>
                </a:lnTo>
                <a:lnTo>
                  <a:pt x="296532" y="9525"/>
                </a:lnTo>
                <a:lnTo>
                  <a:pt x="296532" y="0"/>
                </a:lnTo>
                <a:lnTo>
                  <a:pt x="334334" y="0"/>
                </a:lnTo>
                <a:lnTo>
                  <a:pt x="334334" y="9525"/>
                </a:lnTo>
                <a:lnTo>
                  <a:pt x="372142" y="9525"/>
                </a:lnTo>
                <a:lnTo>
                  <a:pt x="372142" y="0"/>
                </a:lnTo>
                <a:lnTo>
                  <a:pt x="409943" y="0"/>
                </a:lnTo>
                <a:lnTo>
                  <a:pt x="409943" y="9525"/>
                </a:lnTo>
                <a:lnTo>
                  <a:pt x="447751" y="9525"/>
                </a:lnTo>
                <a:lnTo>
                  <a:pt x="447751" y="0"/>
                </a:lnTo>
                <a:lnTo>
                  <a:pt x="485553" y="0"/>
                </a:lnTo>
                <a:lnTo>
                  <a:pt x="485553" y="9525"/>
                </a:lnTo>
                <a:lnTo>
                  <a:pt x="523361" y="9525"/>
                </a:lnTo>
                <a:lnTo>
                  <a:pt x="523361" y="0"/>
                </a:lnTo>
                <a:lnTo>
                  <a:pt x="561162" y="0"/>
                </a:lnTo>
                <a:lnTo>
                  <a:pt x="561162" y="9525"/>
                </a:lnTo>
                <a:lnTo>
                  <a:pt x="598970" y="9525"/>
                </a:lnTo>
                <a:lnTo>
                  <a:pt x="598970" y="0"/>
                </a:lnTo>
                <a:lnTo>
                  <a:pt x="636772" y="0"/>
                </a:lnTo>
                <a:lnTo>
                  <a:pt x="636772" y="9525"/>
                </a:lnTo>
                <a:lnTo>
                  <a:pt x="674580" y="9525"/>
                </a:lnTo>
                <a:lnTo>
                  <a:pt x="674580" y="0"/>
                </a:lnTo>
                <a:lnTo>
                  <a:pt x="712381" y="0"/>
                </a:lnTo>
                <a:lnTo>
                  <a:pt x="712381" y="9525"/>
                </a:lnTo>
                <a:lnTo>
                  <a:pt x="750189" y="9525"/>
                </a:lnTo>
                <a:lnTo>
                  <a:pt x="750189" y="0"/>
                </a:lnTo>
                <a:lnTo>
                  <a:pt x="787990" y="0"/>
                </a:lnTo>
                <a:lnTo>
                  <a:pt x="787990" y="9525"/>
                </a:lnTo>
                <a:lnTo>
                  <a:pt x="825798" y="9525"/>
                </a:lnTo>
                <a:lnTo>
                  <a:pt x="825798" y="0"/>
                </a:lnTo>
                <a:lnTo>
                  <a:pt x="863600" y="0"/>
                </a:lnTo>
                <a:lnTo>
                  <a:pt x="863600" y="9525"/>
                </a:lnTo>
                <a:lnTo>
                  <a:pt x="901408" y="9525"/>
                </a:lnTo>
                <a:lnTo>
                  <a:pt x="901408" y="0"/>
                </a:lnTo>
                <a:lnTo>
                  <a:pt x="939210" y="0"/>
                </a:lnTo>
                <a:lnTo>
                  <a:pt x="939210" y="9525"/>
                </a:lnTo>
                <a:lnTo>
                  <a:pt x="977017" y="9525"/>
                </a:lnTo>
                <a:lnTo>
                  <a:pt x="977017" y="0"/>
                </a:lnTo>
                <a:lnTo>
                  <a:pt x="1014819" y="0"/>
                </a:lnTo>
                <a:lnTo>
                  <a:pt x="1014819" y="9525"/>
                </a:lnTo>
                <a:lnTo>
                  <a:pt x="1052627" y="9525"/>
                </a:lnTo>
                <a:lnTo>
                  <a:pt x="1052627" y="0"/>
                </a:lnTo>
                <a:lnTo>
                  <a:pt x="1090428" y="0"/>
                </a:lnTo>
                <a:lnTo>
                  <a:pt x="1090428" y="9525"/>
                </a:lnTo>
                <a:lnTo>
                  <a:pt x="1109332" y="9525"/>
                </a:lnTo>
                <a:cubicBezTo>
                  <a:pt x="1113441" y="9525"/>
                  <a:pt x="1117441" y="10135"/>
                  <a:pt x="1121239" y="11278"/>
                </a:cubicBezTo>
                <a:lnTo>
                  <a:pt x="1123988" y="2159"/>
                </a:lnTo>
                <a:cubicBezTo>
                  <a:pt x="1133539" y="5036"/>
                  <a:pt x="1142048" y="10675"/>
                  <a:pt x="1148423" y="18352"/>
                </a:cubicBezTo>
                <a:lnTo>
                  <a:pt x="1141095" y="24435"/>
                </a:lnTo>
                <a:cubicBezTo>
                  <a:pt x="1143629" y="27489"/>
                  <a:pt x="1145743" y="30937"/>
                  <a:pt x="1147343" y="34715"/>
                </a:cubicBezTo>
                <a:lnTo>
                  <a:pt x="1155002" y="52813"/>
                </a:lnTo>
                <a:lnTo>
                  <a:pt x="1163777" y="49104"/>
                </a:lnTo>
                <a:lnTo>
                  <a:pt x="1179087" y="85299"/>
                </a:lnTo>
                <a:lnTo>
                  <a:pt x="1170318" y="89008"/>
                </a:lnTo>
                <a:lnTo>
                  <a:pt x="1185628" y="125203"/>
                </a:lnTo>
                <a:lnTo>
                  <a:pt x="1194403" y="121495"/>
                </a:lnTo>
                <a:lnTo>
                  <a:pt x="1209713" y="157690"/>
                </a:lnTo>
                <a:lnTo>
                  <a:pt x="1200944" y="161398"/>
                </a:lnTo>
                <a:lnTo>
                  <a:pt x="1216254" y="197593"/>
                </a:lnTo>
                <a:lnTo>
                  <a:pt x="1225029" y="193885"/>
                </a:lnTo>
                <a:lnTo>
                  <a:pt x="1240339" y="230079"/>
                </a:lnTo>
                <a:lnTo>
                  <a:pt x="1231570" y="233788"/>
                </a:lnTo>
                <a:lnTo>
                  <a:pt x="1246880" y="269983"/>
                </a:lnTo>
                <a:lnTo>
                  <a:pt x="1255655" y="266274"/>
                </a:lnTo>
                <a:lnTo>
                  <a:pt x="1270965" y="302470"/>
                </a:lnTo>
                <a:lnTo>
                  <a:pt x="1262196" y="306178"/>
                </a:lnTo>
                <a:lnTo>
                  <a:pt x="1277506" y="342373"/>
                </a:lnTo>
                <a:lnTo>
                  <a:pt x="1286281" y="338665"/>
                </a:lnTo>
                <a:lnTo>
                  <a:pt x="1301591" y="374860"/>
                </a:lnTo>
                <a:lnTo>
                  <a:pt x="1292822" y="378568"/>
                </a:lnTo>
                <a:lnTo>
                  <a:pt x="1300480" y="396665"/>
                </a:lnTo>
                <a:cubicBezTo>
                  <a:pt x="1301560" y="399224"/>
                  <a:pt x="1302372" y="401866"/>
                  <a:pt x="1302918" y="404546"/>
                </a:cubicBezTo>
                <a:lnTo>
                  <a:pt x="1312253" y="402653"/>
                </a:lnTo>
                <a:cubicBezTo>
                  <a:pt x="1313606" y="409315"/>
                  <a:pt x="1313606" y="416185"/>
                  <a:pt x="1312253" y="422847"/>
                </a:cubicBezTo>
                <a:lnTo>
                  <a:pt x="1302918" y="420954"/>
                </a:lnTo>
                <a:cubicBezTo>
                  <a:pt x="1302372" y="423634"/>
                  <a:pt x="1301560" y="426276"/>
                  <a:pt x="1300480" y="428835"/>
                </a:cubicBezTo>
                <a:lnTo>
                  <a:pt x="1292822" y="446932"/>
                </a:lnTo>
                <a:lnTo>
                  <a:pt x="1301591" y="450640"/>
                </a:lnTo>
                <a:lnTo>
                  <a:pt x="1286281" y="486835"/>
                </a:lnTo>
                <a:lnTo>
                  <a:pt x="1277506" y="483127"/>
                </a:lnTo>
                <a:lnTo>
                  <a:pt x="1262196" y="519322"/>
                </a:lnTo>
                <a:lnTo>
                  <a:pt x="1270965" y="523030"/>
                </a:lnTo>
                <a:lnTo>
                  <a:pt x="1255655" y="559226"/>
                </a:lnTo>
                <a:lnTo>
                  <a:pt x="1246880" y="555517"/>
                </a:lnTo>
                <a:lnTo>
                  <a:pt x="1231570" y="591712"/>
                </a:lnTo>
                <a:lnTo>
                  <a:pt x="1240339" y="595421"/>
                </a:lnTo>
                <a:lnTo>
                  <a:pt x="1225029" y="631615"/>
                </a:lnTo>
                <a:lnTo>
                  <a:pt x="1216254" y="627907"/>
                </a:lnTo>
                <a:lnTo>
                  <a:pt x="1200944" y="664102"/>
                </a:lnTo>
                <a:lnTo>
                  <a:pt x="1209713" y="667810"/>
                </a:lnTo>
                <a:lnTo>
                  <a:pt x="1194403" y="704006"/>
                </a:lnTo>
                <a:lnTo>
                  <a:pt x="1185628" y="700297"/>
                </a:lnTo>
                <a:lnTo>
                  <a:pt x="1170318" y="736492"/>
                </a:lnTo>
                <a:lnTo>
                  <a:pt x="1179087" y="740201"/>
                </a:lnTo>
                <a:lnTo>
                  <a:pt x="1163777" y="776396"/>
                </a:lnTo>
                <a:lnTo>
                  <a:pt x="1155002" y="772687"/>
                </a:lnTo>
                <a:lnTo>
                  <a:pt x="1147343" y="790785"/>
                </a:lnTo>
                <a:cubicBezTo>
                  <a:pt x="1145743" y="794563"/>
                  <a:pt x="1143629" y="798011"/>
                  <a:pt x="1141095" y="801065"/>
                </a:cubicBezTo>
                <a:lnTo>
                  <a:pt x="1148423" y="807148"/>
                </a:lnTo>
                <a:cubicBezTo>
                  <a:pt x="1142048" y="814825"/>
                  <a:pt x="1133539" y="820464"/>
                  <a:pt x="1123988" y="823341"/>
                </a:cubicBezTo>
                <a:lnTo>
                  <a:pt x="1121239" y="814222"/>
                </a:lnTo>
                <a:cubicBezTo>
                  <a:pt x="1117441" y="815365"/>
                  <a:pt x="1113441" y="815975"/>
                  <a:pt x="1109332" y="815975"/>
                </a:cubicBezTo>
                <a:lnTo>
                  <a:pt x="1090428" y="815975"/>
                </a:lnTo>
                <a:lnTo>
                  <a:pt x="1090428" y="825500"/>
                </a:lnTo>
                <a:lnTo>
                  <a:pt x="1052627" y="825500"/>
                </a:lnTo>
                <a:lnTo>
                  <a:pt x="1052627" y="815975"/>
                </a:lnTo>
                <a:lnTo>
                  <a:pt x="1014819" y="815975"/>
                </a:lnTo>
                <a:lnTo>
                  <a:pt x="1014819" y="825500"/>
                </a:lnTo>
                <a:lnTo>
                  <a:pt x="977017" y="825500"/>
                </a:lnTo>
                <a:lnTo>
                  <a:pt x="977017" y="815975"/>
                </a:lnTo>
                <a:lnTo>
                  <a:pt x="939210" y="815975"/>
                </a:lnTo>
                <a:lnTo>
                  <a:pt x="939210" y="825500"/>
                </a:lnTo>
                <a:lnTo>
                  <a:pt x="901408" y="825500"/>
                </a:lnTo>
                <a:lnTo>
                  <a:pt x="901408" y="815975"/>
                </a:lnTo>
                <a:lnTo>
                  <a:pt x="863600" y="815975"/>
                </a:lnTo>
                <a:lnTo>
                  <a:pt x="863600" y="825500"/>
                </a:lnTo>
                <a:lnTo>
                  <a:pt x="825798" y="825500"/>
                </a:lnTo>
                <a:lnTo>
                  <a:pt x="825798" y="815975"/>
                </a:lnTo>
                <a:lnTo>
                  <a:pt x="787990" y="815975"/>
                </a:lnTo>
                <a:lnTo>
                  <a:pt x="787990" y="825500"/>
                </a:lnTo>
                <a:lnTo>
                  <a:pt x="750189" y="825500"/>
                </a:lnTo>
                <a:lnTo>
                  <a:pt x="750189" y="815975"/>
                </a:lnTo>
                <a:lnTo>
                  <a:pt x="712381" y="815975"/>
                </a:lnTo>
                <a:lnTo>
                  <a:pt x="712381" y="825500"/>
                </a:lnTo>
                <a:lnTo>
                  <a:pt x="674580" y="825500"/>
                </a:lnTo>
                <a:lnTo>
                  <a:pt x="674580" y="815975"/>
                </a:lnTo>
                <a:lnTo>
                  <a:pt x="636772" y="815975"/>
                </a:lnTo>
                <a:lnTo>
                  <a:pt x="636772" y="825500"/>
                </a:lnTo>
                <a:lnTo>
                  <a:pt x="598970" y="825500"/>
                </a:lnTo>
                <a:lnTo>
                  <a:pt x="598970" y="815975"/>
                </a:lnTo>
                <a:lnTo>
                  <a:pt x="561162" y="815975"/>
                </a:lnTo>
                <a:lnTo>
                  <a:pt x="561162" y="825500"/>
                </a:lnTo>
                <a:lnTo>
                  <a:pt x="523361" y="825500"/>
                </a:lnTo>
                <a:lnTo>
                  <a:pt x="523361" y="815975"/>
                </a:lnTo>
                <a:lnTo>
                  <a:pt x="485553" y="815975"/>
                </a:lnTo>
                <a:lnTo>
                  <a:pt x="485553" y="825500"/>
                </a:lnTo>
                <a:lnTo>
                  <a:pt x="447751" y="825500"/>
                </a:lnTo>
                <a:lnTo>
                  <a:pt x="447751" y="815975"/>
                </a:lnTo>
                <a:lnTo>
                  <a:pt x="409943" y="815975"/>
                </a:lnTo>
                <a:lnTo>
                  <a:pt x="409943" y="825500"/>
                </a:lnTo>
                <a:lnTo>
                  <a:pt x="372142" y="825500"/>
                </a:lnTo>
                <a:lnTo>
                  <a:pt x="372142" y="815975"/>
                </a:lnTo>
                <a:lnTo>
                  <a:pt x="334334" y="815975"/>
                </a:lnTo>
                <a:lnTo>
                  <a:pt x="334334" y="825500"/>
                </a:lnTo>
                <a:lnTo>
                  <a:pt x="296532" y="825500"/>
                </a:lnTo>
                <a:lnTo>
                  <a:pt x="296532" y="815975"/>
                </a:lnTo>
                <a:lnTo>
                  <a:pt x="258724" y="815975"/>
                </a:lnTo>
                <a:lnTo>
                  <a:pt x="258724" y="825500"/>
                </a:lnTo>
                <a:lnTo>
                  <a:pt x="220923" y="825500"/>
                </a:lnTo>
                <a:lnTo>
                  <a:pt x="220923" y="815975"/>
                </a:lnTo>
                <a:lnTo>
                  <a:pt x="183115" y="815975"/>
                </a:lnTo>
                <a:lnTo>
                  <a:pt x="183115" y="825500"/>
                </a:lnTo>
                <a:lnTo>
                  <a:pt x="145313" y="825500"/>
                </a:lnTo>
                <a:lnTo>
                  <a:pt x="145313" y="815975"/>
                </a:lnTo>
                <a:lnTo>
                  <a:pt x="107505" y="815975"/>
                </a:lnTo>
                <a:lnTo>
                  <a:pt x="107505" y="825500"/>
                </a:lnTo>
                <a:lnTo>
                  <a:pt x="69704" y="825500"/>
                </a:lnTo>
                <a:lnTo>
                  <a:pt x="69704" y="815975"/>
                </a:lnTo>
                <a:lnTo>
                  <a:pt x="50800" y="815975"/>
                </a:lnTo>
                <a:cubicBezTo>
                  <a:pt x="45187" y="815975"/>
                  <a:pt x="39859" y="814857"/>
                  <a:pt x="35001" y="812845"/>
                </a:cubicBezTo>
                <a:lnTo>
                  <a:pt x="31356" y="821646"/>
                </a:lnTo>
                <a:close/>
              </a:path>
            </a:pathLst>
          </a:custGeom>
          <a:solidFill>
            <a:srgbClr val="F5F6FA"/>
          </a:solidFill>
          <a:ln w="19050" cap="flat">
            <a:solidFill>
              <a:srgbClr val="D0D2DC"/>
            </a:solidFill>
            <a:custDash>
              <a:ds d="450000" sp="450000"/>
            </a:custDash>
            <a:miter/>
          </a:ln>
        </p:spPr>
        <p:txBody>
          <a:bodyPr rtlCol="0" anchor="ctr"/>
          <a:lstStyle/>
          <a:p>
            <a:endParaRPr lang="en-US"/>
          </a:p>
        </p:txBody>
      </p:sp>
      <p:sp>
        <p:nvSpPr>
          <p:cNvPr id="71" name="任意多边形: 形状 70">
            <a:extLst>
              <a:ext uri="{FF2B5EF4-FFF2-40B4-BE49-F238E27FC236}">
                <a16:creationId xmlns:a16="http://schemas.microsoft.com/office/drawing/2014/main" id="{EC1CAE00-F5CD-3D44-52B0-A13DA6D370A0}"/>
              </a:ext>
            </a:extLst>
          </p:cNvPr>
          <p:cNvSpPr/>
          <p:nvPr/>
        </p:nvSpPr>
        <p:spPr>
          <a:xfrm>
            <a:off x="8099043" y="3727450"/>
            <a:ext cx="1327531" cy="812800"/>
          </a:xfrm>
          <a:custGeom>
            <a:avLst/>
            <a:gdLst>
              <a:gd name="connsiteX0" fmla="*/ 11557 w 1327531"/>
              <a:gd name="connsiteY0" fmla="*/ 64757 h 812800"/>
              <a:gd name="connsiteX1" fmla="*/ 9462 w 1327531"/>
              <a:gd name="connsiteY1" fmla="*/ 45295 h 812800"/>
              <a:gd name="connsiteX2" fmla="*/ 0 w 1327531"/>
              <a:gd name="connsiteY2" fmla="*/ 44012 h 812800"/>
              <a:gd name="connsiteX3" fmla="*/ 26988 w 1327531"/>
              <a:gd name="connsiteY3" fmla="*/ 5677 h 812800"/>
              <a:gd name="connsiteX4" fmla="*/ 31369 w 1327531"/>
              <a:gd name="connsiteY4" fmla="*/ 14122 h 812800"/>
              <a:gd name="connsiteX5" fmla="*/ 50419 w 1327531"/>
              <a:gd name="connsiteY5" fmla="*/ 9525 h 812800"/>
              <a:gd name="connsiteX6" fmla="*/ 70041 w 1327531"/>
              <a:gd name="connsiteY6" fmla="*/ 9525 h 812800"/>
              <a:gd name="connsiteX7" fmla="*/ 70041 w 1327531"/>
              <a:gd name="connsiteY7" fmla="*/ 0 h 812800"/>
              <a:gd name="connsiteX8" fmla="*/ 109220 w 1327531"/>
              <a:gd name="connsiteY8" fmla="*/ 0 h 812800"/>
              <a:gd name="connsiteX9" fmla="*/ 109220 w 1327531"/>
              <a:gd name="connsiteY9" fmla="*/ 9525 h 812800"/>
              <a:gd name="connsiteX10" fmla="*/ 148463 w 1327531"/>
              <a:gd name="connsiteY10" fmla="*/ 9525 h 812800"/>
              <a:gd name="connsiteX11" fmla="*/ 148463 w 1327531"/>
              <a:gd name="connsiteY11" fmla="*/ 0 h 812800"/>
              <a:gd name="connsiteX12" fmla="*/ 187706 w 1327531"/>
              <a:gd name="connsiteY12" fmla="*/ 0 h 812800"/>
              <a:gd name="connsiteX13" fmla="*/ 187706 w 1327531"/>
              <a:gd name="connsiteY13" fmla="*/ 9525 h 812800"/>
              <a:gd name="connsiteX14" fmla="*/ 226950 w 1327531"/>
              <a:gd name="connsiteY14" fmla="*/ 9525 h 812800"/>
              <a:gd name="connsiteX15" fmla="*/ 226950 w 1327531"/>
              <a:gd name="connsiteY15" fmla="*/ 0 h 812800"/>
              <a:gd name="connsiteX16" fmla="*/ 266192 w 1327531"/>
              <a:gd name="connsiteY16" fmla="*/ 0 h 812800"/>
              <a:gd name="connsiteX17" fmla="*/ 266192 w 1327531"/>
              <a:gd name="connsiteY17" fmla="*/ 9525 h 812800"/>
              <a:gd name="connsiteX18" fmla="*/ 305436 w 1327531"/>
              <a:gd name="connsiteY18" fmla="*/ 9525 h 812800"/>
              <a:gd name="connsiteX19" fmla="*/ 305436 w 1327531"/>
              <a:gd name="connsiteY19" fmla="*/ 0 h 812800"/>
              <a:gd name="connsiteX20" fmla="*/ 344615 w 1327531"/>
              <a:gd name="connsiteY20" fmla="*/ 0 h 812800"/>
              <a:gd name="connsiteX21" fmla="*/ 344615 w 1327531"/>
              <a:gd name="connsiteY21" fmla="*/ 9525 h 812800"/>
              <a:gd name="connsiteX22" fmla="*/ 383858 w 1327531"/>
              <a:gd name="connsiteY22" fmla="*/ 9525 h 812800"/>
              <a:gd name="connsiteX23" fmla="*/ 383858 w 1327531"/>
              <a:gd name="connsiteY23" fmla="*/ 0 h 812800"/>
              <a:gd name="connsiteX24" fmla="*/ 423101 w 1327531"/>
              <a:gd name="connsiteY24" fmla="*/ 0 h 812800"/>
              <a:gd name="connsiteX25" fmla="*/ 423101 w 1327531"/>
              <a:gd name="connsiteY25" fmla="*/ 9525 h 812800"/>
              <a:gd name="connsiteX26" fmla="*/ 462344 w 1327531"/>
              <a:gd name="connsiteY26" fmla="*/ 9525 h 812800"/>
              <a:gd name="connsiteX27" fmla="*/ 462344 w 1327531"/>
              <a:gd name="connsiteY27" fmla="*/ 0 h 812800"/>
              <a:gd name="connsiteX28" fmla="*/ 501587 w 1327531"/>
              <a:gd name="connsiteY28" fmla="*/ 0 h 812800"/>
              <a:gd name="connsiteX29" fmla="*/ 501587 w 1327531"/>
              <a:gd name="connsiteY29" fmla="*/ 9525 h 812800"/>
              <a:gd name="connsiteX30" fmla="*/ 540830 w 1327531"/>
              <a:gd name="connsiteY30" fmla="*/ 9525 h 812800"/>
              <a:gd name="connsiteX31" fmla="*/ 540830 w 1327531"/>
              <a:gd name="connsiteY31" fmla="*/ 0 h 812800"/>
              <a:gd name="connsiteX32" fmla="*/ 580073 w 1327531"/>
              <a:gd name="connsiteY32" fmla="*/ 0 h 812800"/>
              <a:gd name="connsiteX33" fmla="*/ 580073 w 1327531"/>
              <a:gd name="connsiteY33" fmla="*/ 9525 h 812800"/>
              <a:gd name="connsiteX34" fmla="*/ 619252 w 1327531"/>
              <a:gd name="connsiteY34" fmla="*/ 9525 h 812800"/>
              <a:gd name="connsiteX35" fmla="*/ 619252 w 1327531"/>
              <a:gd name="connsiteY35" fmla="*/ 0 h 812800"/>
              <a:gd name="connsiteX36" fmla="*/ 658495 w 1327531"/>
              <a:gd name="connsiteY36" fmla="*/ 0 h 812800"/>
              <a:gd name="connsiteX37" fmla="*/ 658495 w 1327531"/>
              <a:gd name="connsiteY37" fmla="*/ 9525 h 812800"/>
              <a:gd name="connsiteX38" fmla="*/ 697738 w 1327531"/>
              <a:gd name="connsiteY38" fmla="*/ 9525 h 812800"/>
              <a:gd name="connsiteX39" fmla="*/ 697738 w 1327531"/>
              <a:gd name="connsiteY39" fmla="*/ 0 h 812800"/>
              <a:gd name="connsiteX40" fmla="*/ 736981 w 1327531"/>
              <a:gd name="connsiteY40" fmla="*/ 0 h 812800"/>
              <a:gd name="connsiteX41" fmla="*/ 736981 w 1327531"/>
              <a:gd name="connsiteY41" fmla="*/ 9525 h 812800"/>
              <a:gd name="connsiteX42" fmla="*/ 776225 w 1327531"/>
              <a:gd name="connsiteY42" fmla="*/ 9525 h 812800"/>
              <a:gd name="connsiteX43" fmla="*/ 776225 w 1327531"/>
              <a:gd name="connsiteY43" fmla="*/ 0 h 812800"/>
              <a:gd name="connsiteX44" fmla="*/ 815467 w 1327531"/>
              <a:gd name="connsiteY44" fmla="*/ 0 h 812800"/>
              <a:gd name="connsiteX45" fmla="*/ 815467 w 1327531"/>
              <a:gd name="connsiteY45" fmla="*/ 9525 h 812800"/>
              <a:gd name="connsiteX46" fmla="*/ 854711 w 1327531"/>
              <a:gd name="connsiteY46" fmla="*/ 9525 h 812800"/>
              <a:gd name="connsiteX47" fmla="*/ 854711 w 1327531"/>
              <a:gd name="connsiteY47" fmla="*/ 0 h 812800"/>
              <a:gd name="connsiteX48" fmla="*/ 893890 w 1327531"/>
              <a:gd name="connsiteY48" fmla="*/ 0 h 812800"/>
              <a:gd name="connsiteX49" fmla="*/ 893890 w 1327531"/>
              <a:gd name="connsiteY49" fmla="*/ 9525 h 812800"/>
              <a:gd name="connsiteX50" fmla="*/ 933133 w 1327531"/>
              <a:gd name="connsiteY50" fmla="*/ 9525 h 812800"/>
              <a:gd name="connsiteX51" fmla="*/ 933133 w 1327531"/>
              <a:gd name="connsiteY51" fmla="*/ 0 h 812800"/>
              <a:gd name="connsiteX52" fmla="*/ 972376 w 1327531"/>
              <a:gd name="connsiteY52" fmla="*/ 0 h 812800"/>
              <a:gd name="connsiteX53" fmla="*/ 972376 w 1327531"/>
              <a:gd name="connsiteY53" fmla="*/ 9525 h 812800"/>
              <a:gd name="connsiteX54" fmla="*/ 1011619 w 1327531"/>
              <a:gd name="connsiteY54" fmla="*/ 9525 h 812800"/>
              <a:gd name="connsiteX55" fmla="*/ 1011619 w 1327531"/>
              <a:gd name="connsiteY55" fmla="*/ 0 h 812800"/>
              <a:gd name="connsiteX56" fmla="*/ 1050862 w 1327531"/>
              <a:gd name="connsiteY56" fmla="*/ 0 h 812800"/>
              <a:gd name="connsiteX57" fmla="*/ 1050862 w 1327531"/>
              <a:gd name="connsiteY57" fmla="*/ 9525 h 812800"/>
              <a:gd name="connsiteX58" fmla="*/ 1090105 w 1327531"/>
              <a:gd name="connsiteY58" fmla="*/ 9525 h 812800"/>
              <a:gd name="connsiteX59" fmla="*/ 1090105 w 1327531"/>
              <a:gd name="connsiteY59" fmla="*/ 0 h 812800"/>
              <a:gd name="connsiteX60" fmla="*/ 1129285 w 1327531"/>
              <a:gd name="connsiteY60" fmla="*/ 0 h 812800"/>
              <a:gd name="connsiteX61" fmla="*/ 1129285 w 1327531"/>
              <a:gd name="connsiteY61" fmla="*/ 9525 h 812800"/>
              <a:gd name="connsiteX62" fmla="*/ 1148906 w 1327531"/>
              <a:gd name="connsiteY62" fmla="*/ 9525 h 812800"/>
              <a:gd name="connsiteX63" fmla="*/ 1161352 w 1327531"/>
              <a:gd name="connsiteY63" fmla="*/ 11443 h 812800"/>
              <a:gd name="connsiteX64" fmla="*/ 1164273 w 1327531"/>
              <a:gd name="connsiteY64" fmla="*/ 2362 h 812800"/>
              <a:gd name="connsiteX65" fmla="*/ 1189355 w 1327531"/>
              <a:gd name="connsiteY65" fmla="*/ 19996 h 812800"/>
              <a:gd name="connsiteX66" fmla="*/ 1181736 w 1327531"/>
              <a:gd name="connsiteY66" fmla="*/ 25775 h 812800"/>
              <a:gd name="connsiteX67" fmla="*/ 1187768 w 1327531"/>
              <a:gd name="connsiteY67" fmla="*/ 36843 h 812800"/>
              <a:gd name="connsiteX68" fmla="*/ 1194181 w 1327531"/>
              <a:gd name="connsiteY68" fmla="*/ 54623 h 812800"/>
              <a:gd name="connsiteX69" fmla="*/ 1203135 w 1327531"/>
              <a:gd name="connsiteY69" fmla="*/ 51397 h 812800"/>
              <a:gd name="connsiteX70" fmla="*/ 1215899 w 1327531"/>
              <a:gd name="connsiteY70" fmla="*/ 86957 h 812800"/>
              <a:gd name="connsiteX71" fmla="*/ 1206945 w 1327531"/>
              <a:gd name="connsiteY71" fmla="*/ 90183 h 812800"/>
              <a:gd name="connsiteX72" fmla="*/ 1219709 w 1327531"/>
              <a:gd name="connsiteY72" fmla="*/ 125743 h 812800"/>
              <a:gd name="connsiteX73" fmla="*/ 1228662 w 1327531"/>
              <a:gd name="connsiteY73" fmla="*/ 122517 h 812800"/>
              <a:gd name="connsiteX74" fmla="*/ 1241489 w 1327531"/>
              <a:gd name="connsiteY74" fmla="*/ 158077 h 812800"/>
              <a:gd name="connsiteX75" fmla="*/ 1232472 w 1327531"/>
              <a:gd name="connsiteY75" fmla="*/ 161303 h 812800"/>
              <a:gd name="connsiteX76" fmla="*/ 1245299 w 1327531"/>
              <a:gd name="connsiteY76" fmla="*/ 196863 h 812800"/>
              <a:gd name="connsiteX77" fmla="*/ 1254252 w 1327531"/>
              <a:gd name="connsiteY77" fmla="*/ 193637 h 812800"/>
              <a:gd name="connsiteX78" fmla="*/ 1267016 w 1327531"/>
              <a:gd name="connsiteY78" fmla="*/ 229197 h 812800"/>
              <a:gd name="connsiteX79" fmla="*/ 1258063 w 1327531"/>
              <a:gd name="connsiteY79" fmla="*/ 232423 h 812800"/>
              <a:gd name="connsiteX80" fmla="*/ 1270826 w 1327531"/>
              <a:gd name="connsiteY80" fmla="*/ 267983 h 812800"/>
              <a:gd name="connsiteX81" fmla="*/ 1279779 w 1327531"/>
              <a:gd name="connsiteY81" fmla="*/ 264757 h 812800"/>
              <a:gd name="connsiteX82" fmla="*/ 1292606 w 1327531"/>
              <a:gd name="connsiteY82" fmla="*/ 300317 h 812800"/>
              <a:gd name="connsiteX83" fmla="*/ 1283589 w 1327531"/>
              <a:gd name="connsiteY83" fmla="*/ 303543 h 812800"/>
              <a:gd name="connsiteX84" fmla="*/ 1296416 w 1327531"/>
              <a:gd name="connsiteY84" fmla="*/ 339103 h 812800"/>
              <a:gd name="connsiteX85" fmla="*/ 1305370 w 1327531"/>
              <a:gd name="connsiteY85" fmla="*/ 335877 h 812800"/>
              <a:gd name="connsiteX86" fmla="*/ 1318134 w 1327531"/>
              <a:gd name="connsiteY86" fmla="*/ 371437 h 812800"/>
              <a:gd name="connsiteX87" fmla="*/ 1309180 w 1327531"/>
              <a:gd name="connsiteY87" fmla="*/ 374663 h 812800"/>
              <a:gd name="connsiteX88" fmla="*/ 1315593 w 1327531"/>
              <a:gd name="connsiteY88" fmla="*/ 392443 h 812800"/>
              <a:gd name="connsiteX89" fmla="*/ 1317372 w 1327531"/>
              <a:gd name="connsiteY89" fmla="*/ 399313 h 812800"/>
              <a:gd name="connsiteX90" fmla="*/ 1326769 w 1327531"/>
              <a:gd name="connsiteY90" fmla="*/ 397682 h 812800"/>
              <a:gd name="connsiteX91" fmla="*/ 1326769 w 1327531"/>
              <a:gd name="connsiteY91" fmla="*/ 415118 h 812800"/>
              <a:gd name="connsiteX92" fmla="*/ 1317372 w 1327531"/>
              <a:gd name="connsiteY92" fmla="*/ 413487 h 812800"/>
              <a:gd name="connsiteX93" fmla="*/ 1315593 w 1327531"/>
              <a:gd name="connsiteY93" fmla="*/ 420357 h 812800"/>
              <a:gd name="connsiteX94" fmla="*/ 1309180 w 1327531"/>
              <a:gd name="connsiteY94" fmla="*/ 438137 h 812800"/>
              <a:gd name="connsiteX95" fmla="*/ 1318134 w 1327531"/>
              <a:gd name="connsiteY95" fmla="*/ 441363 h 812800"/>
              <a:gd name="connsiteX96" fmla="*/ 1305370 w 1327531"/>
              <a:gd name="connsiteY96" fmla="*/ 476923 h 812800"/>
              <a:gd name="connsiteX97" fmla="*/ 1296416 w 1327531"/>
              <a:gd name="connsiteY97" fmla="*/ 473697 h 812800"/>
              <a:gd name="connsiteX98" fmla="*/ 1283589 w 1327531"/>
              <a:gd name="connsiteY98" fmla="*/ 509257 h 812800"/>
              <a:gd name="connsiteX99" fmla="*/ 1292606 w 1327531"/>
              <a:gd name="connsiteY99" fmla="*/ 512483 h 812800"/>
              <a:gd name="connsiteX100" fmla="*/ 1279779 w 1327531"/>
              <a:gd name="connsiteY100" fmla="*/ 548043 h 812800"/>
              <a:gd name="connsiteX101" fmla="*/ 1270826 w 1327531"/>
              <a:gd name="connsiteY101" fmla="*/ 544817 h 812800"/>
              <a:gd name="connsiteX102" fmla="*/ 1258063 w 1327531"/>
              <a:gd name="connsiteY102" fmla="*/ 580377 h 812800"/>
              <a:gd name="connsiteX103" fmla="*/ 1267016 w 1327531"/>
              <a:gd name="connsiteY103" fmla="*/ 583603 h 812800"/>
              <a:gd name="connsiteX104" fmla="*/ 1254252 w 1327531"/>
              <a:gd name="connsiteY104" fmla="*/ 619163 h 812800"/>
              <a:gd name="connsiteX105" fmla="*/ 1245299 w 1327531"/>
              <a:gd name="connsiteY105" fmla="*/ 615937 h 812800"/>
              <a:gd name="connsiteX106" fmla="*/ 1232472 w 1327531"/>
              <a:gd name="connsiteY106" fmla="*/ 651497 h 812800"/>
              <a:gd name="connsiteX107" fmla="*/ 1241489 w 1327531"/>
              <a:gd name="connsiteY107" fmla="*/ 654723 h 812800"/>
              <a:gd name="connsiteX108" fmla="*/ 1228662 w 1327531"/>
              <a:gd name="connsiteY108" fmla="*/ 690283 h 812800"/>
              <a:gd name="connsiteX109" fmla="*/ 1219709 w 1327531"/>
              <a:gd name="connsiteY109" fmla="*/ 687057 h 812800"/>
              <a:gd name="connsiteX110" fmla="*/ 1206945 w 1327531"/>
              <a:gd name="connsiteY110" fmla="*/ 722617 h 812800"/>
              <a:gd name="connsiteX111" fmla="*/ 1215899 w 1327531"/>
              <a:gd name="connsiteY111" fmla="*/ 725843 h 812800"/>
              <a:gd name="connsiteX112" fmla="*/ 1203135 w 1327531"/>
              <a:gd name="connsiteY112" fmla="*/ 761403 h 812800"/>
              <a:gd name="connsiteX113" fmla="*/ 1194181 w 1327531"/>
              <a:gd name="connsiteY113" fmla="*/ 758177 h 812800"/>
              <a:gd name="connsiteX114" fmla="*/ 1187768 w 1327531"/>
              <a:gd name="connsiteY114" fmla="*/ 775957 h 812800"/>
              <a:gd name="connsiteX115" fmla="*/ 1181736 w 1327531"/>
              <a:gd name="connsiteY115" fmla="*/ 787025 h 812800"/>
              <a:gd name="connsiteX116" fmla="*/ 1189355 w 1327531"/>
              <a:gd name="connsiteY116" fmla="*/ 792804 h 812800"/>
              <a:gd name="connsiteX117" fmla="*/ 1164273 w 1327531"/>
              <a:gd name="connsiteY117" fmla="*/ 810438 h 812800"/>
              <a:gd name="connsiteX118" fmla="*/ 1161352 w 1327531"/>
              <a:gd name="connsiteY118" fmla="*/ 801357 h 812800"/>
              <a:gd name="connsiteX119" fmla="*/ 1148906 w 1327531"/>
              <a:gd name="connsiteY119" fmla="*/ 803275 h 812800"/>
              <a:gd name="connsiteX120" fmla="*/ 1129285 w 1327531"/>
              <a:gd name="connsiteY120" fmla="*/ 803275 h 812800"/>
              <a:gd name="connsiteX121" fmla="*/ 1129285 w 1327531"/>
              <a:gd name="connsiteY121" fmla="*/ 812800 h 812800"/>
              <a:gd name="connsiteX122" fmla="*/ 1090105 w 1327531"/>
              <a:gd name="connsiteY122" fmla="*/ 812800 h 812800"/>
              <a:gd name="connsiteX123" fmla="*/ 1090105 w 1327531"/>
              <a:gd name="connsiteY123" fmla="*/ 803275 h 812800"/>
              <a:gd name="connsiteX124" fmla="*/ 1050862 w 1327531"/>
              <a:gd name="connsiteY124" fmla="*/ 803275 h 812800"/>
              <a:gd name="connsiteX125" fmla="*/ 1050862 w 1327531"/>
              <a:gd name="connsiteY125" fmla="*/ 812800 h 812800"/>
              <a:gd name="connsiteX126" fmla="*/ 1011619 w 1327531"/>
              <a:gd name="connsiteY126" fmla="*/ 812800 h 812800"/>
              <a:gd name="connsiteX127" fmla="*/ 1011619 w 1327531"/>
              <a:gd name="connsiteY127" fmla="*/ 803275 h 812800"/>
              <a:gd name="connsiteX128" fmla="*/ 972376 w 1327531"/>
              <a:gd name="connsiteY128" fmla="*/ 803275 h 812800"/>
              <a:gd name="connsiteX129" fmla="*/ 972376 w 1327531"/>
              <a:gd name="connsiteY129" fmla="*/ 812800 h 812800"/>
              <a:gd name="connsiteX130" fmla="*/ 933133 w 1327531"/>
              <a:gd name="connsiteY130" fmla="*/ 812800 h 812800"/>
              <a:gd name="connsiteX131" fmla="*/ 933133 w 1327531"/>
              <a:gd name="connsiteY131" fmla="*/ 803275 h 812800"/>
              <a:gd name="connsiteX132" fmla="*/ 893890 w 1327531"/>
              <a:gd name="connsiteY132" fmla="*/ 803275 h 812800"/>
              <a:gd name="connsiteX133" fmla="*/ 893890 w 1327531"/>
              <a:gd name="connsiteY133" fmla="*/ 812800 h 812800"/>
              <a:gd name="connsiteX134" fmla="*/ 854711 w 1327531"/>
              <a:gd name="connsiteY134" fmla="*/ 812800 h 812800"/>
              <a:gd name="connsiteX135" fmla="*/ 854711 w 1327531"/>
              <a:gd name="connsiteY135" fmla="*/ 803275 h 812800"/>
              <a:gd name="connsiteX136" fmla="*/ 815467 w 1327531"/>
              <a:gd name="connsiteY136" fmla="*/ 803275 h 812800"/>
              <a:gd name="connsiteX137" fmla="*/ 815467 w 1327531"/>
              <a:gd name="connsiteY137" fmla="*/ 812800 h 812800"/>
              <a:gd name="connsiteX138" fmla="*/ 776225 w 1327531"/>
              <a:gd name="connsiteY138" fmla="*/ 812800 h 812800"/>
              <a:gd name="connsiteX139" fmla="*/ 776225 w 1327531"/>
              <a:gd name="connsiteY139" fmla="*/ 803275 h 812800"/>
              <a:gd name="connsiteX140" fmla="*/ 736981 w 1327531"/>
              <a:gd name="connsiteY140" fmla="*/ 803275 h 812800"/>
              <a:gd name="connsiteX141" fmla="*/ 736981 w 1327531"/>
              <a:gd name="connsiteY141" fmla="*/ 812800 h 812800"/>
              <a:gd name="connsiteX142" fmla="*/ 697738 w 1327531"/>
              <a:gd name="connsiteY142" fmla="*/ 812800 h 812800"/>
              <a:gd name="connsiteX143" fmla="*/ 697738 w 1327531"/>
              <a:gd name="connsiteY143" fmla="*/ 803275 h 812800"/>
              <a:gd name="connsiteX144" fmla="*/ 658495 w 1327531"/>
              <a:gd name="connsiteY144" fmla="*/ 803275 h 812800"/>
              <a:gd name="connsiteX145" fmla="*/ 658495 w 1327531"/>
              <a:gd name="connsiteY145" fmla="*/ 812800 h 812800"/>
              <a:gd name="connsiteX146" fmla="*/ 619252 w 1327531"/>
              <a:gd name="connsiteY146" fmla="*/ 812800 h 812800"/>
              <a:gd name="connsiteX147" fmla="*/ 619252 w 1327531"/>
              <a:gd name="connsiteY147" fmla="*/ 803275 h 812800"/>
              <a:gd name="connsiteX148" fmla="*/ 580073 w 1327531"/>
              <a:gd name="connsiteY148" fmla="*/ 803275 h 812800"/>
              <a:gd name="connsiteX149" fmla="*/ 580073 w 1327531"/>
              <a:gd name="connsiteY149" fmla="*/ 812800 h 812800"/>
              <a:gd name="connsiteX150" fmla="*/ 540830 w 1327531"/>
              <a:gd name="connsiteY150" fmla="*/ 812800 h 812800"/>
              <a:gd name="connsiteX151" fmla="*/ 540830 w 1327531"/>
              <a:gd name="connsiteY151" fmla="*/ 803275 h 812800"/>
              <a:gd name="connsiteX152" fmla="*/ 501587 w 1327531"/>
              <a:gd name="connsiteY152" fmla="*/ 803275 h 812800"/>
              <a:gd name="connsiteX153" fmla="*/ 501587 w 1327531"/>
              <a:gd name="connsiteY153" fmla="*/ 812800 h 812800"/>
              <a:gd name="connsiteX154" fmla="*/ 462344 w 1327531"/>
              <a:gd name="connsiteY154" fmla="*/ 812800 h 812800"/>
              <a:gd name="connsiteX155" fmla="*/ 462344 w 1327531"/>
              <a:gd name="connsiteY155" fmla="*/ 803275 h 812800"/>
              <a:gd name="connsiteX156" fmla="*/ 423101 w 1327531"/>
              <a:gd name="connsiteY156" fmla="*/ 803275 h 812800"/>
              <a:gd name="connsiteX157" fmla="*/ 423101 w 1327531"/>
              <a:gd name="connsiteY157" fmla="*/ 812800 h 812800"/>
              <a:gd name="connsiteX158" fmla="*/ 383858 w 1327531"/>
              <a:gd name="connsiteY158" fmla="*/ 812800 h 812800"/>
              <a:gd name="connsiteX159" fmla="*/ 383858 w 1327531"/>
              <a:gd name="connsiteY159" fmla="*/ 803275 h 812800"/>
              <a:gd name="connsiteX160" fmla="*/ 344615 w 1327531"/>
              <a:gd name="connsiteY160" fmla="*/ 803275 h 812800"/>
              <a:gd name="connsiteX161" fmla="*/ 344615 w 1327531"/>
              <a:gd name="connsiteY161" fmla="*/ 812800 h 812800"/>
              <a:gd name="connsiteX162" fmla="*/ 305436 w 1327531"/>
              <a:gd name="connsiteY162" fmla="*/ 812800 h 812800"/>
              <a:gd name="connsiteX163" fmla="*/ 305436 w 1327531"/>
              <a:gd name="connsiteY163" fmla="*/ 803275 h 812800"/>
              <a:gd name="connsiteX164" fmla="*/ 266192 w 1327531"/>
              <a:gd name="connsiteY164" fmla="*/ 803275 h 812800"/>
              <a:gd name="connsiteX165" fmla="*/ 266192 w 1327531"/>
              <a:gd name="connsiteY165" fmla="*/ 812800 h 812800"/>
              <a:gd name="connsiteX166" fmla="*/ 226950 w 1327531"/>
              <a:gd name="connsiteY166" fmla="*/ 812800 h 812800"/>
              <a:gd name="connsiteX167" fmla="*/ 226950 w 1327531"/>
              <a:gd name="connsiteY167" fmla="*/ 803275 h 812800"/>
              <a:gd name="connsiteX168" fmla="*/ 187706 w 1327531"/>
              <a:gd name="connsiteY168" fmla="*/ 803275 h 812800"/>
              <a:gd name="connsiteX169" fmla="*/ 187706 w 1327531"/>
              <a:gd name="connsiteY169" fmla="*/ 812800 h 812800"/>
              <a:gd name="connsiteX170" fmla="*/ 148463 w 1327531"/>
              <a:gd name="connsiteY170" fmla="*/ 812800 h 812800"/>
              <a:gd name="connsiteX171" fmla="*/ 148463 w 1327531"/>
              <a:gd name="connsiteY171" fmla="*/ 803275 h 812800"/>
              <a:gd name="connsiteX172" fmla="*/ 109220 w 1327531"/>
              <a:gd name="connsiteY172" fmla="*/ 803275 h 812800"/>
              <a:gd name="connsiteX173" fmla="*/ 109220 w 1327531"/>
              <a:gd name="connsiteY173" fmla="*/ 812800 h 812800"/>
              <a:gd name="connsiteX174" fmla="*/ 70041 w 1327531"/>
              <a:gd name="connsiteY174" fmla="*/ 812800 h 812800"/>
              <a:gd name="connsiteX175" fmla="*/ 70041 w 1327531"/>
              <a:gd name="connsiteY175" fmla="*/ 803275 h 812800"/>
              <a:gd name="connsiteX176" fmla="*/ 50419 w 1327531"/>
              <a:gd name="connsiteY176" fmla="*/ 803275 h 812800"/>
              <a:gd name="connsiteX177" fmla="*/ 31369 w 1327531"/>
              <a:gd name="connsiteY177" fmla="*/ 798678 h 812800"/>
              <a:gd name="connsiteX178" fmla="*/ 26988 w 1327531"/>
              <a:gd name="connsiteY178" fmla="*/ 807123 h 812800"/>
              <a:gd name="connsiteX179" fmla="*/ 0 w 1327531"/>
              <a:gd name="connsiteY179" fmla="*/ 768788 h 812800"/>
              <a:gd name="connsiteX180" fmla="*/ 9462 w 1327531"/>
              <a:gd name="connsiteY180" fmla="*/ 767506 h 812800"/>
              <a:gd name="connsiteX181" fmla="*/ 11557 w 1327531"/>
              <a:gd name="connsiteY181" fmla="*/ 748043 h 812800"/>
              <a:gd name="connsiteX182" fmla="*/ 18797 w 1327531"/>
              <a:gd name="connsiteY182" fmla="*/ 727964 h 812800"/>
              <a:gd name="connsiteX183" fmla="*/ 9779 w 1327531"/>
              <a:gd name="connsiteY183" fmla="*/ 724745 h 812800"/>
              <a:gd name="connsiteX184" fmla="*/ 24257 w 1327531"/>
              <a:gd name="connsiteY184" fmla="*/ 684587 h 812800"/>
              <a:gd name="connsiteX185" fmla="*/ 33211 w 1327531"/>
              <a:gd name="connsiteY185" fmla="*/ 687806 h 812800"/>
              <a:gd name="connsiteX186" fmla="*/ 47625 w 1327531"/>
              <a:gd name="connsiteY186" fmla="*/ 647655 h 812800"/>
              <a:gd name="connsiteX187" fmla="*/ 38672 w 1327531"/>
              <a:gd name="connsiteY187" fmla="*/ 644430 h 812800"/>
              <a:gd name="connsiteX188" fmla="*/ 53087 w 1327531"/>
              <a:gd name="connsiteY188" fmla="*/ 604279 h 812800"/>
              <a:gd name="connsiteX189" fmla="*/ 62040 w 1327531"/>
              <a:gd name="connsiteY189" fmla="*/ 607498 h 812800"/>
              <a:gd name="connsiteX190" fmla="*/ 76518 w 1327531"/>
              <a:gd name="connsiteY190" fmla="*/ 567341 h 812800"/>
              <a:gd name="connsiteX191" fmla="*/ 67501 w 1327531"/>
              <a:gd name="connsiteY191" fmla="*/ 564121 h 812800"/>
              <a:gd name="connsiteX192" fmla="*/ 81979 w 1327531"/>
              <a:gd name="connsiteY192" fmla="*/ 523970 h 812800"/>
              <a:gd name="connsiteX193" fmla="*/ 90932 w 1327531"/>
              <a:gd name="connsiteY193" fmla="*/ 527190 h 812800"/>
              <a:gd name="connsiteX194" fmla="*/ 105347 w 1327531"/>
              <a:gd name="connsiteY194" fmla="*/ 487032 h 812800"/>
              <a:gd name="connsiteX195" fmla="*/ 96393 w 1327531"/>
              <a:gd name="connsiteY195" fmla="*/ 483813 h 812800"/>
              <a:gd name="connsiteX196" fmla="*/ 110808 w 1327531"/>
              <a:gd name="connsiteY196" fmla="*/ 443655 h 812800"/>
              <a:gd name="connsiteX197" fmla="*/ 119762 w 1327531"/>
              <a:gd name="connsiteY197" fmla="*/ 446881 h 812800"/>
              <a:gd name="connsiteX198" fmla="*/ 127000 w 1327531"/>
              <a:gd name="connsiteY198" fmla="*/ 426803 h 812800"/>
              <a:gd name="connsiteX199" fmla="*/ 129667 w 1327531"/>
              <a:gd name="connsiteY199" fmla="*/ 416757 h 812800"/>
              <a:gd name="connsiteX200" fmla="*/ 120269 w 1327531"/>
              <a:gd name="connsiteY200" fmla="*/ 415118 h 812800"/>
              <a:gd name="connsiteX201" fmla="*/ 120269 w 1327531"/>
              <a:gd name="connsiteY201" fmla="*/ 397682 h 812800"/>
              <a:gd name="connsiteX202" fmla="*/ 129667 w 1327531"/>
              <a:gd name="connsiteY202" fmla="*/ 396043 h 812800"/>
              <a:gd name="connsiteX203" fmla="*/ 127000 w 1327531"/>
              <a:gd name="connsiteY203" fmla="*/ 385997 h 812800"/>
              <a:gd name="connsiteX204" fmla="*/ 119762 w 1327531"/>
              <a:gd name="connsiteY204" fmla="*/ 365919 h 812800"/>
              <a:gd name="connsiteX205" fmla="*/ 110808 w 1327531"/>
              <a:gd name="connsiteY205" fmla="*/ 369145 h 812800"/>
              <a:gd name="connsiteX206" fmla="*/ 96393 w 1327531"/>
              <a:gd name="connsiteY206" fmla="*/ 328987 h 812800"/>
              <a:gd name="connsiteX207" fmla="*/ 105347 w 1327531"/>
              <a:gd name="connsiteY207" fmla="*/ 325768 h 812800"/>
              <a:gd name="connsiteX208" fmla="*/ 90932 w 1327531"/>
              <a:gd name="connsiteY208" fmla="*/ 285610 h 812800"/>
              <a:gd name="connsiteX209" fmla="*/ 81979 w 1327531"/>
              <a:gd name="connsiteY209" fmla="*/ 288830 h 812800"/>
              <a:gd name="connsiteX210" fmla="*/ 67501 w 1327531"/>
              <a:gd name="connsiteY210" fmla="*/ 248679 h 812800"/>
              <a:gd name="connsiteX211" fmla="*/ 76518 w 1327531"/>
              <a:gd name="connsiteY211" fmla="*/ 245459 h 812800"/>
              <a:gd name="connsiteX212" fmla="*/ 62040 w 1327531"/>
              <a:gd name="connsiteY212" fmla="*/ 205302 h 812800"/>
              <a:gd name="connsiteX213" fmla="*/ 53087 w 1327531"/>
              <a:gd name="connsiteY213" fmla="*/ 208521 h 812800"/>
              <a:gd name="connsiteX214" fmla="*/ 38672 w 1327531"/>
              <a:gd name="connsiteY214" fmla="*/ 168370 h 812800"/>
              <a:gd name="connsiteX215" fmla="*/ 47625 w 1327531"/>
              <a:gd name="connsiteY215" fmla="*/ 165145 h 812800"/>
              <a:gd name="connsiteX216" fmla="*/ 33211 w 1327531"/>
              <a:gd name="connsiteY216" fmla="*/ 124994 h 812800"/>
              <a:gd name="connsiteX217" fmla="*/ 24257 w 1327531"/>
              <a:gd name="connsiteY217" fmla="*/ 128213 h 812800"/>
              <a:gd name="connsiteX218" fmla="*/ 9779 w 1327531"/>
              <a:gd name="connsiteY218" fmla="*/ 88055 h 812800"/>
              <a:gd name="connsiteX219" fmla="*/ 18797 w 1327531"/>
              <a:gd name="connsiteY219" fmla="*/ 84836 h 812800"/>
              <a:gd name="connsiteX220" fmla="*/ 11557 w 1327531"/>
              <a:gd name="connsiteY220" fmla="*/ 64757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327531" h="812800">
                <a:moveTo>
                  <a:pt x="11557" y="64757"/>
                </a:moveTo>
                <a:cubicBezTo>
                  <a:pt x="9208" y="58166"/>
                  <a:pt x="8573" y="51543"/>
                  <a:pt x="9462" y="45295"/>
                </a:cubicBezTo>
                <a:lnTo>
                  <a:pt x="0" y="44012"/>
                </a:lnTo>
                <a:cubicBezTo>
                  <a:pt x="2223" y="27705"/>
                  <a:pt x="12383" y="13278"/>
                  <a:pt x="26988" y="5677"/>
                </a:cubicBezTo>
                <a:lnTo>
                  <a:pt x="31369" y="14122"/>
                </a:lnTo>
                <a:cubicBezTo>
                  <a:pt x="36957" y="11214"/>
                  <a:pt x="43371" y="9525"/>
                  <a:pt x="50419" y="9525"/>
                </a:cubicBezTo>
                <a:lnTo>
                  <a:pt x="70041" y="9525"/>
                </a:lnTo>
                <a:lnTo>
                  <a:pt x="70041" y="0"/>
                </a:lnTo>
                <a:lnTo>
                  <a:pt x="109220" y="0"/>
                </a:lnTo>
                <a:lnTo>
                  <a:pt x="109220" y="9525"/>
                </a:lnTo>
                <a:lnTo>
                  <a:pt x="148463" y="9525"/>
                </a:lnTo>
                <a:lnTo>
                  <a:pt x="148463" y="0"/>
                </a:lnTo>
                <a:lnTo>
                  <a:pt x="187706" y="0"/>
                </a:lnTo>
                <a:lnTo>
                  <a:pt x="187706" y="9525"/>
                </a:lnTo>
                <a:lnTo>
                  <a:pt x="226950" y="9525"/>
                </a:lnTo>
                <a:lnTo>
                  <a:pt x="226950" y="0"/>
                </a:lnTo>
                <a:lnTo>
                  <a:pt x="266192" y="0"/>
                </a:lnTo>
                <a:lnTo>
                  <a:pt x="266192" y="9525"/>
                </a:lnTo>
                <a:lnTo>
                  <a:pt x="305436" y="9525"/>
                </a:lnTo>
                <a:lnTo>
                  <a:pt x="305436" y="0"/>
                </a:lnTo>
                <a:lnTo>
                  <a:pt x="344615" y="0"/>
                </a:lnTo>
                <a:lnTo>
                  <a:pt x="344615" y="9525"/>
                </a:lnTo>
                <a:lnTo>
                  <a:pt x="383858" y="9525"/>
                </a:lnTo>
                <a:lnTo>
                  <a:pt x="383858" y="0"/>
                </a:lnTo>
                <a:lnTo>
                  <a:pt x="423101" y="0"/>
                </a:lnTo>
                <a:lnTo>
                  <a:pt x="423101" y="9525"/>
                </a:lnTo>
                <a:lnTo>
                  <a:pt x="462344" y="9525"/>
                </a:lnTo>
                <a:lnTo>
                  <a:pt x="462344" y="0"/>
                </a:lnTo>
                <a:lnTo>
                  <a:pt x="501587" y="0"/>
                </a:lnTo>
                <a:lnTo>
                  <a:pt x="501587" y="9525"/>
                </a:lnTo>
                <a:lnTo>
                  <a:pt x="540830" y="9525"/>
                </a:lnTo>
                <a:lnTo>
                  <a:pt x="540830" y="0"/>
                </a:lnTo>
                <a:lnTo>
                  <a:pt x="580073" y="0"/>
                </a:lnTo>
                <a:lnTo>
                  <a:pt x="580073" y="9525"/>
                </a:lnTo>
                <a:lnTo>
                  <a:pt x="619252" y="9525"/>
                </a:lnTo>
                <a:lnTo>
                  <a:pt x="619252" y="0"/>
                </a:lnTo>
                <a:lnTo>
                  <a:pt x="658495" y="0"/>
                </a:lnTo>
                <a:lnTo>
                  <a:pt x="658495" y="9525"/>
                </a:lnTo>
                <a:lnTo>
                  <a:pt x="697738" y="9525"/>
                </a:lnTo>
                <a:lnTo>
                  <a:pt x="697738" y="0"/>
                </a:lnTo>
                <a:lnTo>
                  <a:pt x="736981" y="0"/>
                </a:lnTo>
                <a:lnTo>
                  <a:pt x="736981" y="9525"/>
                </a:lnTo>
                <a:lnTo>
                  <a:pt x="776225" y="9525"/>
                </a:lnTo>
                <a:lnTo>
                  <a:pt x="776225" y="0"/>
                </a:lnTo>
                <a:lnTo>
                  <a:pt x="815467" y="0"/>
                </a:lnTo>
                <a:lnTo>
                  <a:pt x="815467" y="9525"/>
                </a:lnTo>
                <a:lnTo>
                  <a:pt x="854711" y="9525"/>
                </a:lnTo>
                <a:lnTo>
                  <a:pt x="854711" y="0"/>
                </a:lnTo>
                <a:lnTo>
                  <a:pt x="893890" y="0"/>
                </a:lnTo>
                <a:lnTo>
                  <a:pt x="893890" y="9525"/>
                </a:lnTo>
                <a:lnTo>
                  <a:pt x="933133" y="9525"/>
                </a:lnTo>
                <a:lnTo>
                  <a:pt x="933133" y="0"/>
                </a:lnTo>
                <a:lnTo>
                  <a:pt x="972376" y="0"/>
                </a:lnTo>
                <a:lnTo>
                  <a:pt x="972376" y="9525"/>
                </a:lnTo>
                <a:lnTo>
                  <a:pt x="1011619" y="9525"/>
                </a:lnTo>
                <a:lnTo>
                  <a:pt x="1011619" y="0"/>
                </a:lnTo>
                <a:lnTo>
                  <a:pt x="1050862" y="0"/>
                </a:lnTo>
                <a:lnTo>
                  <a:pt x="1050862" y="9525"/>
                </a:lnTo>
                <a:lnTo>
                  <a:pt x="1090105" y="9525"/>
                </a:lnTo>
                <a:lnTo>
                  <a:pt x="1090105" y="0"/>
                </a:lnTo>
                <a:lnTo>
                  <a:pt x="1129285" y="0"/>
                </a:lnTo>
                <a:lnTo>
                  <a:pt x="1129285" y="9525"/>
                </a:lnTo>
                <a:lnTo>
                  <a:pt x="1148906" y="9525"/>
                </a:lnTo>
                <a:cubicBezTo>
                  <a:pt x="1153224" y="9525"/>
                  <a:pt x="1157415" y="10192"/>
                  <a:pt x="1161352" y="11443"/>
                </a:cubicBezTo>
                <a:lnTo>
                  <a:pt x="1164273" y="2362"/>
                </a:lnTo>
                <a:cubicBezTo>
                  <a:pt x="1174242" y="5518"/>
                  <a:pt x="1183005" y="11684"/>
                  <a:pt x="1189355" y="19996"/>
                </a:cubicBezTo>
                <a:lnTo>
                  <a:pt x="1181736" y="25775"/>
                </a:lnTo>
                <a:cubicBezTo>
                  <a:pt x="1184275" y="29070"/>
                  <a:pt x="1186307" y="32785"/>
                  <a:pt x="1187768" y="36843"/>
                </a:cubicBezTo>
                <a:lnTo>
                  <a:pt x="1194181" y="54623"/>
                </a:lnTo>
                <a:lnTo>
                  <a:pt x="1203135" y="51397"/>
                </a:lnTo>
                <a:lnTo>
                  <a:pt x="1215899" y="86957"/>
                </a:lnTo>
                <a:lnTo>
                  <a:pt x="1206945" y="90183"/>
                </a:lnTo>
                <a:lnTo>
                  <a:pt x="1219709" y="125743"/>
                </a:lnTo>
                <a:lnTo>
                  <a:pt x="1228662" y="122517"/>
                </a:lnTo>
                <a:lnTo>
                  <a:pt x="1241489" y="158077"/>
                </a:lnTo>
                <a:lnTo>
                  <a:pt x="1232472" y="161303"/>
                </a:lnTo>
                <a:lnTo>
                  <a:pt x="1245299" y="196863"/>
                </a:lnTo>
                <a:lnTo>
                  <a:pt x="1254252" y="193637"/>
                </a:lnTo>
                <a:lnTo>
                  <a:pt x="1267016" y="229197"/>
                </a:lnTo>
                <a:lnTo>
                  <a:pt x="1258063" y="232423"/>
                </a:lnTo>
                <a:lnTo>
                  <a:pt x="1270826" y="267983"/>
                </a:lnTo>
                <a:lnTo>
                  <a:pt x="1279779" y="264757"/>
                </a:lnTo>
                <a:lnTo>
                  <a:pt x="1292606" y="300317"/>
                </a:lnTo>
                <a:lnTo>
                  <a:pt x="1283589" y="303543"/>
                </a:lnTo>
                <a:lnTo>
                  <a:pt x="1296416" y="339103"/>
                </a:lnTo>
                <a:lnTo>
                  <a:pt x="1305370" y="335877"/>
                </a:lnTo>
                <a:lnTo>
                  <a:pt x="1318134" y="371437"/>
                </a:lnTo>
                <a:lnTo>
                  <a:pt x="1309180" y="374663"/>
                </a:lnTo>
                <a:lnTo>
                  <a:pt x="1315593" y="392443"/>
                </a:lnTo>
                <a:cubicBezTo>
                  <a:pt x="1316355" y="394691"/>
                  <a:pt x="1316990" y="396989"/>
                  <a:pt x="1317372" y="399313"/>
                </a:cubicBezTo>
                <a:lnTo>
                  <a:pt x="1326769" y="397682"/>
                </a:lnTo>
                <a:cubicBezTo>
                  <a:pt x="1327786" y="403447"/>
                  <a:pt x="1327786" y="409353"/>
                  <a:pt x="1326769" y="415118"/>
                </a:cubicBezTo>
                <a:lnTo>
                  <a:pt x="1317372" y="413487"/>
                </a:lnTo>
                <a:cubicBezTo>
                  <a:pt x="1316990" y="415811"/>
                  <a:pt x="1316355" y="418109"/>
                  <a:pt x="1315593" y="420357"/>
                </a:cubicBezTo>
                <a:lnTo>
                  <a:pt x="1309180" y="438137"/>
                </a:lnTo>
                <a:lnTo>
                  <a:pt x="1318134" y="441363"/>
                </a:lnTo>
                <a:lnTo>
                  <a:pt x="1305370" y="476923"/>
                </a:lnTo>
                <a:lnTo>
                  <a:pt x="1296416" y="473697"/>
                </a:lnTo>
                <a:lnTo>
                  <a:pt x="1283589" y="509257"/>
                </a:lnTo>
                <a:lnTo>
                  <a:pt x="1292606" y="512483"/>
                </a:lnTo>
                <a:lnTo>
                  <a:pt x="1279779" y="548043"/>
                </a:lnTo>
                <a:lnTo>
                  <a:pt x="1270826" y="544817"/>
                </a:lnTo>
                <a:lnTo>
                  <a:pt x="1258063" y="580377"/>
                </a:lnTo>
                <a:lnTo>
                  <a:pt x="1267016" y="583603"/>
                </a:lnTo>
                <a:lnTo>
                  <a:pt x="1254252" y="619163"/>
                </a:lnTo>
                <a:lnTo>
                  <a:pt x="1245299" y="615937"/>
                </a:lnTo>
                <a:lnTo>
                  <a:pt x="1232472" y="651497"/>
                </a:lnTo>
                <a:lnTo>
                  <a:pt x="1241489" y="654723"/>
                </a:lnTo>
                <a:lnTo>
                  <a:pt x="1228662" y="690283"/>
                </a:lnTo>
                <a:lnTo>
                  <a:pt x="1219709" y="687057"/>
                </a:lnTo>
                <a:lnTo>
                  <a:pt x="1206945" y="722617"/>
                </a:lnTo>
                <a:lnTo>
                  <a:pt x="1215899" y="725843"/>
                </a:lnTo>
                <a:lnTo>
                  <a:pt x="1203135" y="761403"/>
                </a:lnTo>
                <a:lnTo>
                  <a:pt x="1194181" y="758177"/>
                </a:lnTo>
                <a:lnTo>
                  <a:pt x="1187768" y="775957"/>
                </a:lnTo>
                <a:cubicBezTo>
                  <a:pt x="1186307" y="780015"/>
                  <a:pt x="1184275" y="783730"/>
                  <a:pt x="1181736" y="787025"/>
                </a:cubicBezTo>
                <a:lnTo>
                  <a:pt x="1189355" y="792804"/>
                </a:lnTo>
                <a:cubicBezTo>
                  <a:pt x="1183005" y="801116"/>
                  <a:pt x="1174242" y="807282"/>
                  <a:pt x="1164273" y="810438"/>
                </a:cubicBezTo>
                <a:lnTo>
                  <a:pt x="1161352" y="801357"/>
                </a:lnTo>
                <a:cubicBezTo>
                  <a:pt x="1157415" y="802608"/>
                  <a:pt x="1153224" y="803275"/>
                  <a:pt x="1148906" y="803275"/>
                </a:cubicBezTo>
                <a:lnTo>
                  <a:pt x="1129285" y="803275"/>
                </a:lnTo>
                <a:lnTo>
                  <a:pt x="1129285" y="812800"/>
                </a:lnTo>
                <a:lnTo>
                  <a:pt x="1090105" y="812800"/>
                </a:lnTo>
                <a:lnTo>
                  <a:pt x="1090105" y="803275"/>
                </a:lnTo>
                <a:lnTo>
                  <a:pt x="1050862" y="803275"/>
                </a:lnTo>
                <a:lnTo>
                  <a:pt x="1050862" y="812800"/>
                </a:lnTo>
                <a:lnTo>
                  <a:pt x="1011619" y="812800"/>
                </a:lnTo>
                <a:lnTo>
                  <a:pt x="1011619" y="803275"/>
                </a:lnTo>
                <a:lnTo>
                  <a:pt x="972376" y="803275"/>
                </a:lnTo>
                <a:lnTo>
                  <a:pt x="972376" y="812800"/>
                </a:lnTo>
                <a:lnTo>
                  <a:pt x="933133" y="812800"/>
                </a:lnTo>
                <a:lnTo>
                  <a:pt x="933133" y="803275"/>
                </a:lnTo>
                <a:lnTo>
                  <a:pt x="893890" y="803275"/>
                </a:lnTo>
                <a:lnTo>
                  <a:pt x="893890" y="812800"/>
                </a:lnTo>
                <a:lnTo>
                  <a:pt x="854711" y="812800"/>
                </a:lnTo>
                <a:lnTo>
                  <a:pt x="854711" y="803275"/>
                </a:lnTo>
                <a:lnTo>
                  <a:pt x="815467" y="803275"/>
                </a:lnTo>
                <a:lnTo>
                  <a:pt x="815467" y="812800"/>
                </a:lnTo>
                <a:lnTo>
                  <a:pt x="776225" y="812800"/>
                </a:lnTo>
                <a:lnTo>
                  <a:pt x="776225" y="803275"/>
                </a:lnTo>
                <a:lnTo>
                  <a:pt x="736981" y="803275"/>
                </a:lnTo>
                <a:lnTo>
                  <a:pt x="736981" y="812800"/>
                </a:lnTo>
                <a:lnTo>
                  <a:pt x="697738" y="812800"/>
                </a:lnTo>
                <a:lnTo>
                  <a:pt x="697738" y="803275"/>
                </a:lnTo>
                <a:lnTo>
                  <a:pt x="658495" y="803275"/>
                </a:lnTo>
                <a:lnTo>
                  <a:pt x="658495" y="812800"/>
                </a:lnTo>
                <a:lnTo>
                  <a:pt x="619252" y="812800"/>
                </a:lnTo>
                <a:lnTo>
                  <a:pt x="619252" y="803275"/>
                </a:lnTo>
                <a:lnTo>
                  <a:pt x="580073" y="803275"/>
                </a:lnTo>
                <a:lnTo>
                  <a:pt x="580073" y="812800"/>
                </a:lnTo>
                <a:lnTo>
                  <a:pt x="540830" y="812800"/>
                </a:lnTo>
                <a:lnTo>
                  <a:pt x="540830" y="803275"/>
                </a:lnTo>
                <a:lnTo>
                  <a:pt x="501587" y="803275"/>
                </a:lnTo>
                <a:lnTo>
                  <a:pt x="501587" y="812800"/>
                </a:lnTo>
                <a:lnTo>
                  <a:pt x="462344" y="812800"/>
                </a:lnTo>
                <a:lnTo>
                  <a:pt x="462344" y="803275"/>
                </a:lnTo>
                <a:lnTo>
                  <a:pt x="423101" y="803275"/>
                </a:lnTo>
                <a:lnTo>
                  <a:pt x="423101" y="812800"/>
                </a:lnTo>
                <a:lnTo>
                  <a:pt x="383858" y="812800"/>
                </a:lnTo>
                <a:lnTo>
                  <a:pt x="383858" y="803275"/>
                </a:lnTo>
                <a:lnTo>
                  <a:pt x="344615" y="803275"/>
                </a:lnTo>
                <a:lnTo>
                  <a:pt x="344615" y="812800"/>
                </a:lnTo>
                <a:lnTo>
                  <a:pt x="305436" y="812800"/>
                </a:lnTo>
                <a:lnTo>
                  <a:pt x="305436" y="803275"/>
                </a:lnTo>
                <a:lnTo>
                  <a:pt x="266192" y="803275"/>
                </a:lnTo>
                <a:lnTo>
                  <a:pt x="266192" y="812800"/>
                </a:lnTo>
                <a:lnTo>
                  <a:pt x="226950" y="812800"/>
                </a:lnTo>
                <a:lnTo>
                  <a:pt x="226950" y="803275"/>
                </a:lnTo>
                <a:lnTo>
                  <a:pt x="187706" y="803275"/>
                </a:lnTo>
                <a:lnTo>
                  <a:pt x="187706" y="812800"/>
                </a:lnTo>
                <a:lnTo>
                  <a:pt x="148463" y="812800"/>
                </a:lnTo>
                <a:lnTo>
                  <a:pt x="148463" y="803275"/>
                </a:lnTo>
                <a:lnTo>
                  <a:pt x="109220" y="803275"/>
                </a:lnTo>
                <a:lnTo>
                  <a:pt x="109220" y="812800"/>
                </a:lnTo>
                <a:lnTo>
                  <a:pt x="70041" y="812800"/>
                </a:lnTo>
                <a:lnTo>
                  <a:pt x="70041" y="803275"/>
                </a:lnTo>
                <a:lnTo>
                  <a:pt x="50419" y="803275"/>
                </a:lnTo>
                <a:cubicBezTo>
                  <a:pt x="43371" y="803275"/>
                  <a:pt x="36957" y="801586"/>
                  <a:pt x="31369" y="798678"/>
                </a:cubicBezTo>
                <a:lnTo>
                  <a:pt x="26988" y="807123"/>
                </a:lnTo>
                <a:cubicBezTo>
                  <a:pt x="12383" y="799522"/>
                  <a:pt x="2223" y="785095"/>
                  <a:pt x="0" y="768788"/>
                </a:cubicBezTo>
                <a:lnTo>
                  <a:pt x="9462" y="767506"/>
                </a:lnTo>
                <a:cubicBezTo>
                  <a:pt x="8573" y="761257"/>
                  <a:pt x="9208" y="754634"/>
                  <a:pt x="11557" y="748043"/>
                </a:cubicBezTo>
                <a:lnTo>
                  <a:pt x="18797" y="727964"/>
                </a:lnTo>
                <a:lnTo>
                  <a:pt x="9779" y="724745"/>
                </a:lnTo>
                <a:lnTo>
                  <a:pt x="24257" y="684587"/>
                </a:lnTo>
                <a:lnTo>
                  <a:pt x="33211" y="687806"/>
                </a:lnTo>
                <a:lnTo>
                  <a:pt x="47625" y="647655"/>
                </a:lnTo>
                <a:lnTo>
                  <a:pt x="38672" y="644430"/>
                </a:lnTo>
                <a:lnTo>
                  <a:pt x="53087" y="604279"/>
                </a:lnTo>
                <a:lnTo>
                  <a:pt x="62040" y="607498"/>
                </a:lnTo>
                <a:lnTo>
                  <a:pt x="76518" y="567341"/>
                </a:lnTo>
                <a:lnTo>
                  <a:pt x="67501" y="564121"/>
                </a:lnTo>
                <a:lnTo>
                  <a:pt x="81979" y="523970"/>
                </a:lnTo>
                <a:lnTo>
                  <a:pt x="90932" y="527190"/>
                </a:lnTo>
                <a:lnTo>
                  <a:pt x="105347" y="487032"/>
                </a:lnTo>
                <a:lnTo>
                  <a:pt x="96393" y="483813"/>
                </a:lnTo>
                <a:lnTo>
                  <a:pt x="110808" y="443655"/>
                </a:lnTo>
                <a:lnTo>
                  <a:pt x="119762" y="446881"/>
                </a:lnTo>
                <a:lnTo>
                  <a:pt x="127000" y="426803"/>
                </a:lnTo>
                <a:cubicBezTo>
                  <a:pt x="128207" y="423520"/>
                  <a:pt x="129032" y="420154"/>
                  <a:pt x="129667" y="416757"/>
                </a:cubicBezTo>
                <a:lnTo>
                  <a:pt x="120269" y="415118"/>
                </a:lnTo>
                <a:cubicBezTo>
                  <a:pt x="121286" y="409353"/>
                  <a:pt x="121286" y="403447"/>
                  <a:pt x="120269" y="397682"/>
                </a:cubicBezTo>
                <a:lnTo>
                  <a:pt x="129667" y="396043"/>
                </a:lnTo>
                <a:cubicBezTo>
                  <a:pt x="129032" y="392646"/>
                  <a:pt x="128207" y="389281"/>
                  <a:pt x="127000" y="385997"/>
                </a:cubicBezTo>
                <a:lnTo>
                  <a:pt x="119762" y="365919"/>
                </a:lnTo>
                <a:lnTo>
                  <a:pt x="110808" y="369145"/>
                </a:lnTo>
                <a:lnTo>
                  <a:pt x="96393" y="328987"/>
                </a:lnTo>
                <a:lnTo>
                  <a:pt x="105347" y="325768"/>
                </a:lnTo>
                <a:lnTo>
                  <a:pt x="90932" y="285610"/>
                </a:lnTo>
                <a:lnTo>
                  <a:pt x="81979" y="288830"/>
                </a:lnTo>
                <a:lnTo>
                  <a:pt x="67501" y="248679"/>
                </a:lnTo>
                <a:lnTo>
                  <a:pt x="76518" y="245459"/>
                </a:lnTo>
                <a:lnTo>
                  <a:pt x="62040" y="205302"/>
                </a:lnTo>
                <a:lnTo>
                  <a:pt x="53087" y="208521"/>
                </a:lnTo>
                <a:lnTo>
                  <a:pt x="38672" y="168370"/>
                </a:lnTo>
                <a:lnTo>
                  <a:pt x="47625" y="165145"/>
                </a:lnTo>
                <a:lnTo>
                  <a:pt x="33211" y="124994"/>
                </a:lnTo>
                <a:lnTo>
                  <a:pt x="24257" y="128213"/>
                </a:lnTo>
                <a:lnTo>
                  <a:pt x="9779" y="88055"/>
                </a:lnTo>
                <a:lnTo>
                  <a:pt x="18797" y="84836"/>
                </a:lnTo>
                <a:lnTo>
                  <a:pt x="11557" y="64757"/>
                </a:lnTo>
                <a:close/>
              </a:path>
            </a:pathLst>
          </a:custGeom>
          <a:solidFill>
            <a:srgbClr val="F5F6FA"/>
          </a:solidFill>
          <a:ln w="19050" cap="flat">
            <a:solidFill>
              <a:srgbClr val="D0D2DC"/>
            </a:solidFill>
            <a:custDash>
              <a:ds d="450000" sp="450000"/>
            </a:custDash>
            <a:miter/>
          </a:ln>
        </p:spPr>
        <p:txBody>
          <a:bodyPr rtlCol="0" anchor="ctr"/>
          <a:lstStyle/>
          <a:p>
            <a:endParaRPr lang="en-US"/>
          </a:p>
        </p:txBody>
      </p:sp>
      <p:sp>
        <p:nvSpPr>
          <p:cNvPr id="72" name="任意多边形: 形状 71">
            <a:extLst>
              <a:ext uri="{FF2B5EF4-FFF2-40B4-BE49-F238E27FC236}">
                <a16:creationId xmlns:a16="http://schemas.microsoft.com/office/drawing/2014/main" id="{2EE4DC3E-D774-5C8C-ABBB-27DF7F75A0F8}"/>
              </a:ext>
            </a:extLst>
          </p:cNvPr>
          <p:cNvSpPr/>
          <p:nvPr/>
        </p:nvSpPr>
        <p:spPr>
          <a:xfrm>
            <a:off x="9516998" y="3740150"/>
            <a:ext cx="1246251" cy="800100"/>
          </a:xfrm>
          <a:custGeom>
            <a:avLst/>
            <a:gdLst>
              <a:gd name="connsiteX0" fmla="*/ 12065 w 1246251"/>
              <a:gd name="connsiteY0" fmla="*/ 65761 h 800100"/>
              <a:gd name="connsiteX1" fmla="*/ 9461 w 1246251"/>
              <a:gd name="connsiteY1" fmla="*/ 46088 h 800100"/>
              <a:gd name="connsiteX2" fmla="*/ 0 w 1246251"/>
              <a:gd name="connsiteY2" fmla="*/ 44990 h 800100"/>
              <a:gd name="connsiteX3" fmla="*/ 26797 w 1246251"/>
              <a:gd name="connsiteY3" fmla="*/ 5823 h 800100"/>
              <a:gd name="connsiteX4" fmla="*/ 31242 w 1246251"/>
              <a:gd name="connsiteY4" fmla="*/ 14243 h 800100"/>
              <a:gd name="connsiteX5" fmla="*/ 50482 w 1246251"/>
              <a:gd name="connsiteY5" fmla="*/ 9525 h 800100"/>
              <a:gd name="connsiteX6" fmla="*/ 69596 w 1246251"/>
              <a:gd name="connsiteY6" fmla="*/ 9525 h 800100"/>
              <a:gd name="connsiteX7" fmla="*/ 69596 w 1246251"/>
              <a:gd name="connsiteY7" fmla="*/ 0 h 800100"/>
              <a:gd name="connsiteX8" fmla="*/ 107759 w 1246251"/>
              <a:gd name="connsiteY8" fmla="*/ 0 h 800100"/>
              <a:gd name="connsiteX9" fmla="*/ 107759 w 1246251"/>
              <a:gd name="connsiteY9" fmla="*/ 9525 h 800100"/>
              <a:gd name="connsiteX10" fmla="*/ 145923 w 1246251"/>
              <a:gd name="connsiteY10" fmla="*/ 9525 h 800100"/>
              <a:gd name="connsiteX11" fmla="*/ 145923 w 1246251"/>
              <a:gd name="connsiteY11" fmla="*/ 0 h 800100"/>
              <a:gd name="connsiteX12" fmla="*/ 184086 w 1246251"/>
              <a:gd name="connsiteY12" fmla="*/ 0 h 800100"/>
              <a:gd name="connsiteX13" fmla="*/ 184086 w 1246251"/>
              <a:gd name="connsiteY13" fmla="*/ 9525 h 800100"/>
              <a:gd name="connsiteX14" fmla="*/ 222250 w 1246251"/>
              <a:gd name="connsiteY14" fmla="*/ 9525 h 800100"/>
              <a:gd name="connsiteX15" fmla="*/ 222250 w 1246251"/>
              <a:gd name="connsiteY15" fmla="*/ 0 h 800100"/>
              <a:gd name="connsiteX16" fmla="*/ 260414 w 1246251"/>
              <a:gd name="connsiteY16" fmla="*/ 0 h 800100"/>
              <a:gd name="connsiteX17" fmla="*/ 260414 w 1246251"/>
              <a:gd name="connsiteY17" fmla="*/ 9525 h 800100"/>
              <a:gd name="connsiteX18" fmla="*/ 298577 w 1246251"/>
              <a:gd name="connsiteY18" fmla="*/ 9525 h 800100"/>
              <a:gd name="connsiteX19" fmla="*/ 298577 w 1246251"/>
              <a:gd name="connsiteY19" fmla="*/ 0 h 800100"/>
              <a:gd name="connsiteX20" fmla="*/ 336741 w 1246251"/>
              <a:gd name="connsiteY20" fmla="*/ 0 h 800100"/>
              <a:gd name="connsiteX21" fmla="*/ 336741 w 1246251"/>
              <a:gd name="connsiteY21" fmla="*/ 9525 h 800100"/>
              <a:gd name="connsiteX22" fmla="*/ 374904 w 1246251"/>
              <a:gd name="connsiteY22" fmla="*/ 9525 h 800100"/>
              <a:gd name="connsiteX23" fmla="*/ 374904 w 1246251"/>
              <a:gd name="connsiteY23" fmla="*/ 0 h 800100"/>
              <a:gd name="connsiteX24" fmla="*/ 413068 w 1246251"/>
              <a:gd name="connsiteY24" fmla="*/ 0 h 800100"/>
              <a:gd name="connsiteX25" fmla="*/ 413068 w 1246251"/>
              <a:gd name="connsiteY25" fmla="*/ 9525 h 800100"/>
              <a:gd name="connsiteX26" fmla="*/ 451231 w 1246251"/>
              <a:gd name="connsiteY26" fmla="*/ 9525 h 800100"/>
              <a:gd name="connsiteX27" fmla="*/ 451231 w 1246251"/>
              <a:gd name="connsiteY27" fmla="*/ 0 h 800100"/>
              <a:gd name="connsiteX28" fmla="*/ 489395 w 1246251"/>
              <a:gd name="connsiteY28" fmla="*/ 0 h 800100"/>
              <a:gd name="connsiteX29" fmla="*/ 489395 w 1246251"/>
              <a:gd name="connsiteY29" fmla="*/ 9525 h 800100"/>
              <a:gd name="connsiteX30" fmla="*/ 527558 w 1246251"/>
              <a:gd name="connsiteY30" fmla="*/ 9525 h 800100"/>
              <a:gd name="connsiteX31" fmla="*/ 527558 w 1246251"/>
              <a:gd name="connsiteY31" fmla="*/ 0 h 800100"/>
              <a:gd name="connsiteX32" fmla="*/ 565721 w 1246251"/>
              <a:gd name="connsiteY32" fmla="*/ 0 h 800100"/>
              <a:gd name="connsiteX33" fmla="*/ 565721 w 1246251"/>
              <a:gd name="connsiteY33" fmla="*/ 9525 h 800100"/>
              <a:gd name="connsiteX34" fmla="*/ 603885 w 1246251"/>
              <a:gd name="connsiteY34" fmla="*/ 9525 h 800100"/>
              <a:gd name="connsiteX35" fmla="*/ 603885 w 1246251"/>
              <a:gd name="connsiteY35" fmla="*/ 0 h 800100"/>
              <a:gd name="connsiteX36" fmla="*/ 642048 w 1246251"/>
              <a:gd name="connsiteY36" fmla="*/ 0 h 800100"/>
              <a:gd name="connsiteX37" fmla="*/ 642048 w 1246251"/>
              <a:gd name="connsiteY37" fmla="*/ 9525 h 800100"/>
              <a:gd name="connsiteX38" fmla="*/ 680212 w 1246251"/>
              <a:gd name="connsiteY38" fmla="*/ 9525 h 800100"/>
              <a:gd name="connsiteX39" fmla="*/ 680212 w 1246251"/>
              <a:gd name="connsiteY39" fmla="*/ 0 h 800100"/>
              <a:gd name="connsiteX40" fmla="*/ 718376 w 1246251"/>
              <a:gd name="connsiteY40" fmla="*/ 0 h 800100"/>
              <a:gd name="connsiteX41" fmla="*/ 718376 w 1246251"/>
              <a:gd name="connsiteY41" fmla="*/ 9525 h 800100"/>
              <a:gd name="connsiteX42" fmla="*/ 756539 w 1246251"/>
              <a:gd name="connsiteY42" fmla="*/ 9525 h 800100"/>
              <a:gd name="connsiteX43" fmla="*/ 756539 w 1246251"/>
              <a:gd name="connsiteY43" fmla="*/ 0 h 800100"/>
              <a:gd name="connsiteX44" fmla="*/ 794703 w 1246251"/>
              <a:gd name="connsiteY44" fmla="*/ 0 h 800100"/>
              <a:gd name="connsiteX45" fmla="*/ 794703 w 1246251"/>
              <a:gd name="connsiteY45" fmla="*/ 9525 h 800100"/>
              <a:gd name="connsiteX46" fmla="*/ 832866 w 1246251"/>
              <a:gd name="connsiteY46" fmla="*/ 9525 h 800100"/>
              <a:gd name="connsiteX47" fmla="*/ 832866 w 1246251"/>
              <a:gd name="connsiteY47" fmla="*/ 0 h 800100"/>
              <a:gd name="connsiteX48" fmla="*/ 871030 w 1246251"/>
              <a:gd name="connsiteY48" fmla="*/ 0 h 800100"/>
              <a:gd name="connsiteX49" fmla="*/ 871030 w 1246251"/>
              <a:gd name="connsiteY49" fmla="*/ 9525 h 800100"/>
              <a:gd name="connsiteX50" fmla="*/ 909193 w 1246251"/>
              <a:gd name="connsiteY50" fmla="*/ 9525 h 800100"/>
              <a:gd name="connsiteX51" fmla="*/ 909193 w 1246251"/>
              <a:gd name="connsiteY51" fmla="*/ 0 h 800100"/>
              <a:gd name="connsiteX52" fmla="*/ 947357 w 1246251"/>
              <a:gd name="connsiteY52" fmla="*/ 0 h 800100"/>
              <a:gd name="connsiteX53" fmla="*/ 947357 w 1246251"/>
              <a:gd name="connsiteY53" fmla="*/ 9525 h 800100"/>
              <a:gd name="connsiteX54" fmla="*/ 985520 w 1246251"/>
              <a:gd name="connsiteY54" fmla="*/ 9525 h 800100"/>
              <a:gd name="connsiteX55" fmla="*/ 985520 w 1246251"/>
              <a:gd name="connsiteY55" fmla="*/ 0 h 800100"/>
              <a:gd name="connsiteX56" fmla="*/ 1023683 w 1246251"/>
              <a:gd name="connsiteY56" fmla="*/ 0 h 800100"/>
              <a:gd name="connsiteX57" fmla="*/ 1023683 w 1246251"/>
              <a:gd name="connsiteY57" fmla="*/ 9525 h 800100"/>
              <a:gd name="connsiteX58" fmla="*/ 1061847 w 1246251"/>
              <a:gd name="connsiteY58" fmla="*/ 9525 h 800100"/>
              <a:gd name="connsiteX59" fmla="*/ 1061847 w 1246251"/>
              <a:gd name="connsiteY59" fmla="*/ 0 h 800100"/>
              <a:gd name="connsiteX60" fmla="*/ 1100010 w 1246251"/>
              <a:gd name="connsiteY60" fmla="*/ 0 h 800100"/>
              <a:gd name="connsiteX61" fmla="*/ 1100010 w 1246251"/>
              <a:gd name="connsiteY61" fmla="*/ 9525 h 800100"/>
              <a:gd name="connsiteX62" fmla="*/ 1138174 w 1246251"/>
              <a:gd name="connsiteY62" fmla="*/ 9525 h 800100"/>
              <a:gd name="connsiteX63" fmla="*/ 1138174 w 1246251"/>
              <a:gd name="connsiteY63" fmla="*/ 0 h 800100"/>
              <a:gd name="connsiteX64" fmla="*/ 1176338 w 1246251"/>
              <a:gd name="connsiteY64" fmla="*/ 0 h 800100"/>
              <a:gd name="connsiteX65" fmla="*/ 1176338 w 1246251"/>
              <a:gd name="connsiteY65" fmla="*/ 9525 h 800100"/>
              <a:gd name="connsiteX66" fmla="*/ 1195451 w 1246251"/>
              <a:gd name="connsiteY66" fmla="*/ 9525 h 800100"/>
              <a:gd name="connsiteX67" fmla="*/ 1211263 w 1246251"/>
              <a:gd name="connsiteY67" fmla="*/ 12655 h 800100"/>
              <a:gd name="connsiteX68" fmla="*/ 1214882 w 1246251"/>
              <a:gd name="connsiteY68" fmla="*/ 3854 h 800100"/>
              <a:gd name="connsiteX69" fmla="*/ 1242378 w 1246251"/>
              <a:gd name="connsiteY69" fmla="*/ 31356 h 800100"/>
              <a:gd name="connsiteX70" fmla="*/ 1233615 w 1246251"/>
              <a:gd name="connsiteY70" fmla="*/ 35001 h 800100"/>
              <a:gd name="connsiteX71" fmla="*/ 1236726 w 1246251"/>
              <a:gd name="connsiteY71" fmla="*/ 50800 h 800100"/>
              <a:gd name="connsiteX72" fmla="*/ 1236726 w 1246251"/>
              <a:gd name="connsiteY72" fmla="*/ 70206 h 800100"/>
              <a:gd name="connsiteX73" fmla="*/ 1246251 w 1246251"/>
              <a:gd name="connsiteY73" fmla="*/ 70206 h 800100"/>
              <a:gd name="connsiteX74" fmla="*/ 1246251 w 1246251"/>
              <a:gd name="connsiteY74" fmla="*/ 109010 h 800100"/>
              <a:gd name="connsiteX75" fmla="*/ 1236726 w 1246251"/>
              <a:gd name="connsiteY75" fmla="*/ 109010 h 800100"/>
              <a:gd name="connsiteX76" fmla="*/ 1236726 w 1246251"/>
              <a:gd name="connsiteY76" fmla="*/ 147815 h 800100"/>
              <a:gd name="connsiteX77" fmla="*/ 1246251 w 1246251"/>
              <a:gd name="connsiteY77" fmla="*/ 147815 h 800100"/>
              <a:gd name="connsiteX78" fmla="*/ 1246251 w 1246251"/>
              <a:gd name="connsiteY78" fmla="*/ 186620 h 800100"/>
              <a:gd name="connsiteX79" fmla="*/ 1236726 w 1246251"/>
              <a:gd name="connsiteY79" fmla="*/ 186620 h 800100"/>
              <a:gd name="connsiteX80" fmla="*/ 1236726 w 1246251"/>
              <a:gd name="connsiteY80" fmla="*/ 225425 h 800100"/>
              <a:gd name="connsiteX81" fmla="*/ 1246251 w 1246251"/>
              <a:gd name="connsiteY81" fmla="*/ 225425 h 800100"/>
              <a:gd name="connsiteX82" fmla="*/ 1246251 w 1246251"/>
              <a:gd name="connsiteY82" fmla="*/ 264230 h 800100"/>
              <a:gd name="connsiteX83" fmla="*/ 1236726 w 1246251"/>
              <a:gd name="connsiteY83" fmla="*/ 264230 h 800100"/>
              <a:gd name="connsiteX84" fmla="*/ 1236726 w 1246251"/>
              <a:gd name="connsiteY84" fmla="*/ 303035 h 800100"/>
              <a:gd name="connsiteX85" fmla="*/ 1246251 w 1246251"/>
              <a:gd name="connsiteY85" fmla="*/ 303035 h 800100"/>
              <a:gd name="connsiteX86" fmla="*/ 1246251 w 1246251"/>
              <a:gd name="connsiteY86" fmla="*/ 341840 h 800100"/>
              <a:gd name="connsiteX87" fmla="*/ 1236726 w 1246251"/>
              <a:gd name="connsiteY87" fmla="*/ 341840 h 800100"/>
              <a:gd name="connsiteX88" fmla="*/ 1236726 w 1246251"/>
              <a:gd name="connsiteY88" fmla="*/ 380644 h 800100"/>
              <a:gd name="connsiteX89" fmla="*/ 1246251 w 1246251"/>
              <a:gd name="connsiteY89" fmla="*/ 380644 h 800100"/>
              <a:gd name="connsiteX90" fmla="*/ 1246251 w 1246251"/>
              <a:gd name="connsiteY90" fmla="*/ 419456 h 800100"/>
              <a:gd name="connsiteX91" fmla="*/ 1236726 w 1246251"/>
              <a:gd name="connsiteY91" fmla="*/ 419456 h 800100"/>
              <a:gd name="connsiteX92" fmla="*/ 1236726 w 1246251"/>
              <a:gd name="connsiteY92" fmla="*/ 458260 h 800100"/>
              <a:gd name="connsiteX93" fmla="*/ 1246251 w 1246251"/>
              <a:gd name="connsiteY93" fmla="*/ 458260 h 800100"/>
              <a:gd name="connsiteX94" fmla="*/ 1246251 w 1246251"/>
              <a:gd name="connsiteY94" fmla="*/ 497065 h 800100"/>
              <a:gd name="connsiteX95" fmla="*/ 1236726 w 1246251"/>
              <a:gd name="connsiteY95" fmla="*/ 497065 h 800100"/>
              <a:gd name="connsiteX96" fmla="*/ 1236726 w 1246251"/>
              <a:gd name="connsiteY96" fmla="*/ 535870 h 800100"/>
              <a:gd name="connsiteX97" fmla="*/ 1246251 w 1246251"/>
              <a:gd name="connsiteY97" fmla="*/ 535870 h 800100"/>
              <a:gd name="connsiteX98" fmla="*/ 1246251 w 1246251"/>
              <a:gd name="connsiteY98" fmla="*/ 574675 h 800100"/>
              <a:gd name="connsiteX99" fmla="*/ 1236726 w 1246251"/>
              <a:gd name="connsiteY99" fmla="*/ 574675 h 800100"/>
              <a:gd name="connsiteX100" fmla="*/ 1236726 w 1246251"/>
              <a:gd name="connsiteY100" fmla="*/ 613480 h 800100"/>
              <a:gd name="connsiteX101" fmla="*/ 1246251 w 1246251"/>
              <a:gd name="connsiteY101" fmla="*/ 613480 h 800100"/>
              <a:gd name="connsiteX102" fmla="*/ 1246251 w 1246251"/>
              <a:gd name="connsiteY102" fmla="*/ 652285 h 800100"/>
              <a:gd name="connsiteX103" fmla="*/ 1236726 w 1246251"/>
              <a:gd name="connsiteY103" fmla="*/ 652285 h 800100"/>
              <a:gd name="connsiteX104" fmla="*/ 1236726 w 1246251"/>
              <a:gd name="connsiteY104" fmla="*/ 691090 h 800100"/>
              <a:gd name="connsiteX105" fmla="*/ 1246251 w 1246251"/>
              <a:gd name="connsiteY105" fmla="*/ 691090 h 800100"/>
              <a:gd name="connsiteX106" fmla="*/ 1246251 w 1246251"/>
              <a:gd name="connsiteY106" fmla="*/ 729894 h 800100"/>
              <a:gd name="connsiteX107" fmla="*/ 1236726 w 1246251"/>
              <a:gd name="connsiteY107" fmla="*/ 729894 h 800100"/>
              <a:gd name="connsiteX108" fmla="*/ 1236726 w 1246251"/>
              <a:gd name="connsiteY108" fmla="*/ 749300 h 800100"/>
              <a:gd name="connsiteX109" fmla="*/ 1233615 w 1246251"/>
              <a:gd name="connsiteY109" fmla="*/ 765099 h 800100"/>
              <a:gd name="connsiteX110" fmla="*/ 1242378 w 1246251"/>
              <a:gd name="connsiteY110" fmla="*/ 768744 h 800100"/>
              <a:gd name="connsiteX111" fmla="*/ 1214882 w 1246251"/>
              <a:gd name="connsiteY111" fmla="*/ 796246 h 800100"/>
              <a:gd name="connsiteX112" fmla="*/ 1211263 w 1246251"/>
              <a:gd name="connsiteY112" fmla="*/ 787445 h 800100"/>
              <a:gd name="connsiteX113" fmla="*/ 1195451 w 1246251"/>
              <a:gd name="connsiteY113" fmla="*/ 790575 h 800100"/>
              <a:gd name="connsiteX114" fmla="*/ 1176338 w 1246251"/>
              <a:gd name="connsiteY114" fmla="*/ 790575 h 800100"/>
              <a:gd name="connsiteX115" fmla="*/ 1176338 w 1246251"/>
              <a:gd name="connsiteY115" fmla="*/ 800100 h 800100"/>
              <a:gd name="connsiteX116" fmla="*/ 1138174 w 1246251"/>
              <a:gd name="connsiteY116" fmla="*/ 800100 h 800100"/>
              <a:gd name="connsiteX117" fmla="*/ 1138174 w 1246251"/>
              <a:gd name="connsiteY117" fmla="*/ 790575 h 800100"/>
              <a:gd name="connsiteX118" fmla="*/ 1100010 w 1246251"/>
              <a:gd name="connsiteY118" fmla="*/ 790575 h 800100"/>
              <a:gd name="connsiteX119" fmla="*/ 1100010 w 1246251"/>
              <a:gd name="connsiteY119" fmla="*/ 800100 h 800100"/>
              <a:gd name="connsiteX120" fmla="*/ 1061847 w 1246251"/>
              <a:gd name="connsiteY120" fmla="*/ 800100 h 800100"/>
              <a:gd name="connsiteX121" fmla="*/ 1061847 w 1246251"/>
              <a:gd name="connsiteY121" fmla="*/ 790575 h 800100"/>
              <a:gd name="connsiteX122" fmla="*/ 1023683 w 1246251"/>
              <a:gd name="connsiteY122" fmla="*/ 790575 h 800100"/>
              <a:gd name="connsiteX123" fmla="*/ 1023683 w 1246251"/>
              <a:gd name="connsiteY123" fmla="*/ 800100 h 800100"/>
              <a:gd name="connsiteX124" fmla="*/ 985520 w 1246251"/>
              <a:gd name="connsiteY124" fmla="*/ 800100 h 800100"/>
              <a:gd name="connsiteX125" fmla="*/ 985520 w 1246251"/>
              <a:gd name="connsiteY125" fmla="*/ 790575 h 800100"/>
              <a:gd name="connsiteX126" fmla="*/ 947357 w 1246251"/>
              <a:gd name="connsiteY126" fmla="*/ 790575 h 800100"/>
              <a:gd name="connsiteX127" fmla="*/ 947357 w 1246251"/>
              <a:gd name="connsiteY127" fmla="*/ 800100 h 800100"/>
              <a:gd name="connsiteX128" fmla="*/ 909193 w 1246251"/>
              <a:gd name="connsiteY128" fmla="*/ 800100 h 800100"/>
              <a:gd name="connsiteX129" fmla="*/ 909193 w 1246251"/>
              <a:gd name="connsiteY129" fmla="*/ 790575 h 800100"/>
              <a:gd name="connsiteX130" fmla="*/ 871030 w 1246251"/>
              <a:gd name="connsiteY130" fmla="*/ 790575 h 800100"/>
              <a:gd name="connsiteX131" fmla="*/ 871030 w 1246251"/>
              <a:gd name="connsiteY131" fmla="*/ 800100 h 800100"/>
              <a:gd name="connsiteX132" fmla="*/ 832866 w 1246251"/>
              <a:gd name="connsiteY132" fmla="*/ 800100 h 800100"/>
              <a:gd name="connsiteX133" fmla="*/ 832866 w 1246251"/>
              <a:gd name="connsiteY133" fmla="*/ 790575 h 800100"/>
              <a:gd name="connsiteX134" fmla="*/ 794703 w 1246251"/>
              <a:gd name="connsiteY134" fmla="*/ 790575 h 800100"/>
              <a:gd name="connsiteX135" fmla="*/ 794703 w 1246251"/>
              <a:gd name="connsiteY135" fmla="*/ 800100 h 800100"/>
              <a:gd name="connsiteX136" fmla="*/ 756539 w 1246251"/>
              <a:gd name="connsiteY136" fmla="*/ 800100 h 800100"/>
              <a:gd name="connsiteX137" fmla="*/ 756539 w 1246251"/>
              <a:gd name="connsiteY137" fmla="*/ 790575 h 800100"/>
              <a:gd name="connsiteX138" fmla="*/ 718376 w 1246251"/>
              <a:gd name="connsiteY138" fmla="*/ 790575 h 800100"/>
              <a:gd name="connsiteX139" fmla="*/ 718376 w 1246251"/>
              <a:gd name="connsiteY139" fmla="*/ 800100 h 800100"/>
              <a:gd name="connsiteX140" fmla="*/ 680212 w 1246251"/>
              <a:gd name="connsiteY140" fmla="*/ 800100 h 800100"/>
              <a:gd name="connsiteX141" fmla="*/ 680212 w 1246251"/>
              <a:gd name="connsiteY141" fmla="*/ 790575 h 800100"/>
              <a:gd name="connsiteX142" fmla="*/ 642048 w 1246251"/>
              <a:gd name="connsiteY142" fmla="*/ 790575 h 800100"/>
              <a:gd name="connsiteX143" fmla="*/ 642048 w 1246251"/>
              <a:gd name="connsiteY143" fmla="*/ 800100 h 800100"/>
              <a:gd name="connsiteX144" fmla="*/ 603885 w 1246251"/>
              <a:gd name="connsiteY144" fmla="*/ 800100 h 800100"/>
              <a:gd name="connsiteX145" fmla="*/ 603885 w 1246251"/>
              <a:gd name="connsiteY145" fmla="*/ 790575 h 800100"/>
              <a:gd name="connsiteX146" fmla="*/ 565721 w 1246251"/>
              <a:gd name="connsiteY146" fmla="*/ 790575 h 800100"/>
              <a:gd name="connsiteX147" fmla="*/ 565721 w 1246251"/>
              <a:gd name="connsiteY147" fmla="*/ 800100 h 800100"/>
              <a:gd name="connsiteX148" fmla="*/ 527558 w 1246251"/>
              <a:gd name="connsiteY148" fmla="*/ 800100 h 800100"/>
              <a:gd name="connsiteX149" fmla="*/ 527558 w 1246251"/>
              <a:gd name="connsiteY149" fmla="*/ 790575 h 800100"/>
              <a:gd name="connsiteX150" fmla="*/ 489395 w 1246251"/>
              <a:gd name="connsiteY150" fmla="*/ 790575 h 800100"/>
              <a:gd name="connsiteX151" fmla="*/ 489395 w 1246251"/>
              <a:gd name="connsiteY151" fmla="*/ 800100 h 800100"/>
              <a:gd name="connsiteX152" fmla="*/ 451231 w 1246251"/>
              <a:gd name="connsiteY152" fmla="*/ 800100 h 800100"/>
              <a:gd name="connsiteX153" fmla="*/ 451231 w 1246251"/>
              <a:gd name="connsiteY153" fmla="*/ 790575 h 800100"/>
              <a:gd name="connsiteX154" fmla="*/ 413068 w 1246251"/>
              <a:gd name="connsiteY154" fmla="*/ 790575 h 800100"/>
              <a:gd name="connsiteX155" fmla="*/ 413068 w 1246251"/>
              <a:gd name="connsiteY155" fmla="*/ 800100 h 800100"/>
              <a:gd name="connsiteX156" fmla="*/ 374904 w 1246251"/>
              <a:gd name="connsiteY156" fmla="*/ 800100 h 800100"/>
              <a:gd name="connsiteX157" fmla="*/ 374904 w 1246251"/>
              <a:gd name="connsiteY157" fmla="*/ 790575 h 800100"/>
              <a:gd name="connsiteX158" fmla="*/ 336741 w 1246251"/>
              <a:gd name="connsiteY158" fmla="*/ 790575 h 800100"/>
              <a:gd name="connsiteX159" fmla="*/ 336741 w 1246251"/>
              <a:gd name="connsiteY159" fmla="*/ 800100 h 800100"/>
              <a:gd name="connsiteX160" fmla="*/ 298577 w 1246251"/>
              <a:gd name="connsiteY160" fmla="*/ 800100 h 800100"/>
              <a:gd name="connsiteX161" fmla="*/ 298577 w 1246251"/>
              <a:gd name="connsiteY161" fmla="*/ 790575 h 800100"/>
              <a:gd name="connsiteX162" fmla="*/ 260414 w 1246251"/>
              <a:gd name="connsiteY162" fmla="*/ 790575 h 800100"/>
              <a:gd name="connsiteX163" fmla="*/ 260414 w 1246251"/>
              <a:gd name="connsiteY163" fmla="*/ 800100 h 800100"/>
              <a:gd name="connsiteX164" fmla="*/ 222250 w 1246251"/>
              <a:gd name="connsiteY164" fmla="*/ 800100 h 800100"/>
              <a:gd name="connsiteX165" fmla="*/ 222250 w 1246251"/>
              <a:gd name="connsiteY165" fmla="*/ 790575 h 800100"/>
              <a:gd name="connsiteX166" fmla="*/ 184086 w 1246251"/>
              <a:gd name="connsiteY166" fmla="*/ 790575 h 800100"/>
              <a:gd name="connsiteX167" fmla="*/ 184086 w 1246251"/>
              <a:gd name="connsiteY167" fmla="*/ 800100 h 800100"/>
              <a:gd name="connsiteX168" fmla="*/ 145923 w 1246251"/>
              <a:gd name="connsiteY168" fmla="*/ 800100 h 800100"/>
              <a:gd name="connsiteX169" fmla="*/ 145923 w 1246251"/>
              <a:gd name="connsiteY169" fmla="*/ 790575 h 800100"/>
              <a:gd name="connsiteX170" fmla="*/ 107759 w 1246251"/>
              <a:gd name="connsiteY170" fmla="*/ 790575 h 800100"/>
              <a:gd name="connsiteX171" fmla="*/ 107759 w 1246251"/>
              <a:gd name="connsiteY171" fmla="*/ 800100 h 800100"/>
              <a:gd name="connsiteX172" fmla="*/ 69596 w 1246251"/>
              <a:gd name="connsiteY172" fmla="*/ 800100 h 800100"/>
              <a:gd name="connsiteX173" fmla="*/ 69596 w 1246251"/>
              <a:gd name="connsiteY173" fmla="*/ 790575 h 800100"/>
              <a:gd name="connsiteX174" fmla="*/ 50482 w 1246251"/>
              <a:gd name="connsiteY174" fmla="*/ 790575 h 800100"/>
              <a:gd name="connsiteX175" fmla="*/ 31242 w 1246251"/>
              <a:gd name="connsiteY175" fmla="*/ 785857 h 800100"/>
              <a:gd name="connsiteX176" fmla="*/ 26797 w 1246251"/>
              <a:gd name="connsiteY176" fmla="*/ 794277 h 800100"/>
              <a:gd name="connsiteX177" fmla="*/ 0 w 1246251"/>
              <a:gd name="connsiteY177" fmla="*/ 755110 h 800100"/>
              <a:gd name="connsiteX178" fmla="*/ 9461 w 1246251"/>
              <a:gd name="connsiteY178" fmla="*/ 754012 h 800100"/>
              <a:gd name="connsiteX179" fmla="*/ 12065 w 1246251"/>
              <a:gd name="connsiteY179" fmla="*/ 734339 h 800100"/>
              <a:gd name="connsiteX180" fmla="*/ 19621 w 1246251"/>
              <a:gd name="connsiteY180" fmla="*/ 714813 h 800100"/>
              <a:gd name="connsiteX181" fmla="*/ 10732 w 1246251"/>
              <a:gd name="connsiteY181" fmla="*/ 711359 h 800100"/>
              <a:gd name="connsiteX182" fmla="*/ 25971 w 1246251"/>
              <a:gd name="connsiteY182" fmla="*/ 672306 h 800100"/>
              <a:gd name="connsiteX183" fmla="*/ 34798 w 1246251"/>
              <a:gd name="connsiteY183" fmla="*/ 675761 h 800100"/>
              <a:gd name="connsiteX184" fmla="*/ 50038 w 1246251"/>
              <a:gd name="connsiteY184" fmla="*/ 636708 h 800100"/>
              <a:gd name="connsiteX185" fmla="*/ 41148 w 1246251"/>
              <a:gd name="connsiteY185" fmla="*/ 633254 h 800100"/>
              <a:gd name="connsiteX186" fmla="*/ 56324 w 1246251"/>
              <a:gd name="connsiteY186" fmla="*/ 594201 h 800100"/>
              <a:gd name="connsiteX187" fmla="*/ 65215 w 1246251"/>
              <a:gd name="connsiteY187" fmla="*/ 597656 h 800100"/>
              <a:gd name="connsiteX188" fmla="*/ 80391 w 1246251"/>
              <a:gd name="connsiteY188" fmla="*/ 558603 h 800100"/>
              <a:gd name="connsiteX189" fmla="*/ 71501 w 1246251"/>
              <a:gd name="connsiteY189" fmla="*/ 555149 h 800100"/>
              <a:gd name="connsiteX190" fmla="*/ 86678 w 1246251"/>
              <a:gd name="connsiteY190" fmla="*/ 516096 h 800100"/>
              <a:gd name="connsiteX191" fmla="*/ 95568 w 1246251"/>
              <a:gd name="connsiteY191" fmla="*/ 519550 h 800100"/>
              <a:gd name="connsiteX192" fmla="*/ 110744 w 1246251"/>
              <a:gd name="connsiteY192" fmla="*/ 480492 h 800100"/>
              <a:gd name="connsiteX193" fmla="*/ 101854 w 1246251"/>
              <a:gd name="connsiteY193" fmla="*/ 477044 h 800100"/>
              <a:gd name="connsiteX194" fmla="*/ 117094 w 1246251"/>
              <a:gd name="connsiteY194" fmla="*/ 437991 h 800100"/>
              <a:gd name="connsiteX195" fmla="*/ 125920 w 1246251"/>
              <a:gd name="connsiteY195" fmla="*/ 441439 h 800100"/>
              <a:gd name="connsiteX196" fmla="*/ 133541 w 1246251"/>
              <a:gd name="connsiteY196" fmla="*/ 421913 h 800100"/>
              <a:gd name="connsiteX197" fmla="*/ 136589 w 1246251"/>
              <a:gd name="connsiteY197" fmla="*/ 411175 h 800100"/>
              <a:gd name="connsiteX198" fmla="*/ 127254 w 1246251"/>
              <a:gd name="connsiteY198" fmla="*/ 409416 h 800100"/>
              <a:gd name="connsiteX199" fmla="*/ 127254 w 1246251"/>
              <a:gd name="connsiteY199" fmla="*/ 390684 h 800100"/>
              <a:gd name="connsiteX200" fmla="*/ 136589 w 1246251"/>
              <a:gd name="connsiteY200" fmla="*/ 388925 h 800100"/>
              <a:gd name="connsiteX201" fmla="*/ 133541 w 1246251"/>
              <a:gd name="connsiteY201" fmla="*/ 378187 h 800100"/>
              <a:gd name="connsiteX202" fmla="*/ 125920 w 1246251"/>
              <a:gd name="connsiteY202" fmla="*/ 358661 h 800100"/>
              <a:gd name="connsiteX203" fmla="*/ 117094 w 1246251"/>
              <a:gd name="connsiteY203" fmla="*/ 362109 h 800100"/>
              <a:gd name="connsiteX204" fmla="*/ 101854 w 1246251"/>
              <a:gd name="connsiteY204" fmla="*/ 323056 h 800100"/>
              <a:gd name="connsiteX205" fmla="*/ 110744 w 1246251"/>
              <a:gd name="connsiteY205" fmla="*/ 319608 h 800100"/>
              <a:gd name="connsiteX206" fmla="*/ 95568 w 1246251"/>
              <a:gd name="connsiteY206" fmla="*/ 280550 h 800100"/>
              <a:gd name="connsiteX207" fmla="*/ 86678 w 1246251"/>
              <a:gd name="connsiteY207" fmla="*/ 284004 h 800100"/>
              <a:gd name="connsiteX208" fmla="*/ 71501 w 1246251"/>
              <a:gd name="connsiteY208" fmla="*/ 244951 h 800100"/>
              <a:gd name="connsiteX209" fmla="*/ 80391 w 1246251"/>
              <a:gd name="connsiteY209" fmla="*/ 241497 h 800100"/>
              <a:gd name="connsiteX210" fmla="*/ 65215 w 1246251"/>
              <a:gd name="connsiteY210" fmla="*/ 202444 h 800100"/>
              <a:gd name="connsiteX211" fmla="*/ 56324 w 1246251"/>
              <a:gd name="connsiteY211" fmla="*/ 205899 h 800100"/>
              <a:gd name="connsiteX212" fmla="*/ 41148 w 1246251"/>
              <a:gd name="connsiteY212" fmla="*/ 166846 h 800100"/>
              <a:gd name="connsiteX213" fmla="*/ 50038 w 1246251"/>
              <a:gd name="connsiteY213" fmla="*/ 163392 h 800100"/>
              <a:gd name="connsiteX214" fmla="*/ 34798 w 1246251"/>
              <a:gd name="connsiteY214" fmla="*/ 124339 h 800100"/>
              <a:gd name="connsiteX215" fmla="*/ 25971 w 1246251"/>
              <a:gd name="connsiteY215" fmla="*/ 127794 h 800100"/>
              <a:gd name="connsiteX216" fmla="*/ 10732 w 1246251"/>
              <a:gd name="connsiteY216" fmla="*/ 88741 h 800100"/>
              <a:gd name="connsiteX217" fmla="*/ 19621 w 1246251"/>
              <a:gd name="connsiteY217" fmla="*/ 85287 h 800100"/>
              <a:gd name="connsiteX218" fmla="*/ 12065 w 1246251"/>
              <a:gd name="connsiteY218" fmla="*/ 6576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1246251" h="800100">
                <a:moveTo>
                  <a:pt x="12065" y="65761"/>
                </a:moveTo>
                <a:cubicBezTo>
                  <a:pt x="9461" y="59125"/>
                  <a:pt x="8699" y="52432"/>
                  <a:pt x="9461" y="46088"/>
                </a:cubicBezTo>
                <a:lnTo>
                  <a:pt x="0" y="44990"/>
                </a:lnTo>
                <a:cubicBezTo>
                  <a:pt x="1905" y="28416"/>
                  <a:pt x="12065" y="13627"/>
                  <a:pt x="26797" y="5823"/>
                </a:cubicBezTo>
                <a:lnTo>
                  <a:pt x="31242" y="14243"/>
                </a:lnTo>
                <a:cubicBezTo>
                  <a:pt x="36894" y="11259"/>
                  <a:pt x="43370" y="9525"/>
                  <a:pt x="50482" y="9525"/>
                </a:cubicBezTo>
                <a:lnTo>
                  <a:pt x="69596" y="9525"/>
                </a:lnTo>
                <a:lnTo>
                  <a:pt x="69596" y="0"/>
                </a:lnTo>
                <a:lnTo>
                  <a:pt x="107759" y="0"/>
                </a:lnTo>
                <a:lnTo>
                  <a:pt x="107759" y="9525"/>
                </a:lnTo>
                <a:lnTo>
                  <a:pt x="145923" y="9525"/>
                </a:lnTo>
                <a:lnTo>
                  <a:pt x="145923" y="0"/>
                </a:lnTo>
                <a:lnTo>
                  <a:pt x="184086" y="0"/>
                </a:lnTo>
                <a:lnTo>
                  <a:pt x="184086" y="9525"/>
                </a:lnTo>
                <a:lnTo>
                  <a:pt x="222250" y="9525"/>
                </a:lnTo>
                <a:lnTo>
                  <a:pt x="222250" y="0"/>
                </a:lnTo>
                <a:lnTo>
                  <a:pt x="260414" y="0"/>
                </a:lnTo>
                <a:lnTo>
                  <a:pt x="260414" y="9525"/>
                </a:lnTo>
                <a:lnTo>
                  <a:pt x="298577" y="9525"/>
                </a:lnTo>
                <a:lnTo>
                  <a:pt x="298577" y="0"/>
                </a:lnTo>
                <a:lnTo>
                  <a:pt x="336741" y="0"/>
                </a:lnTo>
                <a:lnTo>
                  <a:pt x="336741" y="9525"/>
                </a:lnTo>
                <a:lnTo>
                  <a:pt x="374904" y="9525"/>
                </a:lnTo>
                <a:lnTo>
                  <a:pt x="374904" y="0"/>
                </a:lnTo>
                <a:lnTo>
                  <a:pt x="413068" y="0"/>
                </a:lnTo>
                <a:lnTo>
                  <a:pt x="413068" y="9525"/>
                </a:lnTo>
                <a:lnTo>
                  <a:pt x="451231" y="9525"/>
                </a:lnTo>
                <a:lnTo>
                  <a:pt x="451231" y="0"/>
                </a:lnTo>
                <a:lnTo>
                  <a:pt x="489395" y="0"/>
                </a:lnTo>
                <a:lnTo>
                  <a:pt x="489395" y="9525"/>
                </a:lnTo>
                <a:lnTo>
                  <a:pt x="527558" y="9525"/>
                </a:lnTo>
                <a:lnTo>
                  <a:pt x="527558" y="0"/>
                </a:lnTo>
                <a:lnTo>
                  <a:pt x="565721" y="0"/>
                </a:lnTo>
                <a:lnTo>
                  <a:pt x="565721" y="9525"/>
                </a:lnTo>
                <a:lnTo>
                  <a:pt x="603885" y="9525"/>
                </a:lnTo>
                <a:lnTo>
                  <a:pt x="603885" y="0"/>
                </a:lnTo>
                <a:lnTo>
                  <a:pt x="642048" y="0"/>
                </a:lnTo>
                <a:lnTo>
                  <a:pt x="642048" y="9525"/>
                </a:lnTo>
                <a:lnTo>
                  <a:pt x="680212" y="9525"/>
                </a:lnTo>
                <a:lnTo>
                  <a:pt x="680212" y="0"/>
                </a:lnTo>
                <a:lnTo>
                  <a:pt x="718376" y="0"/>
                </a:lnTo>
                <a:lnTo>
                  <a:pt x="718376" y="9525"/>
                </a:lnTo>
                <a:lnTo>
                  <a:pt x="756539" y="9525"/>
                </a:lnTo>
                <a:lnTo>
                  <a:pt x="756539" y="0"/>
                </a:lnTo>
                <a:lnTo>
                  <a:pt x="794703" y="0"/>
                </a:lnTo>
                <a:lnTo>
                  <a:pt x="794703" y="9525"/>
                </a:lnTo>
                <a:lnTo>
                  <a:pt x="832866" y="9525"/>
                </a:lnTo>
                <a:lnTo>
                  <a:pt x="832866" y="0"/>
                </a:lnTo>
                <a:lnTo>
                  <a:pt x="871030" y="0"/>
                </a:lnTo>
                <a:lnTo>
                  <a:pt x="871030" y="9525"/>
                </a:lnTo>
                <a:lnTo>
                  <a:pt x="909193" y="9525"/>
                </a:lnTo>
                <a:lnTo>
                  <a:pt x="909193" y="0"/>
                </a:lnTo>
                <a:lnTo>
                  <a:pt x="947357" y="0"/>
                </a:lnTo>
                <a:lnTo>
                  <a:pt x="947357" y="9525"/>
                </a:lnTo>
                <a:lnTo>
                  <a:pt x="985520" y="9525"/>
                </a:lnTo>
                <a:lnTo>
                  <a:pt x="985520" y="0"/>
                </a:lnTo>
                <a:lnTo>
                  <a:pt x="1023683" y="0"/>
                </a:lnTo>
                <a:lnTo>
                  <a:pt x="1023683" y="9525"/>
                </a:lnTo>
                <a:lnTo>
                  <a:pt x="1061847" y="9525"/>
                </a:lnTo>
                <a:lnTo>
                  <a:pt x="1061847" y="0"/>
                </a:lnTo>
                <a:lnTo>
                  <a:pt x="1100010" y="0"/>
                </a:lnTo>
                <a:lnTo>
                  <a:pt x="1100010" y="9525"/>
                </a:lnTo>
                <a:lnTo>
                  <a:pt x="1138174" y="9525"/>
                </a:lnTo>
                <a:lnTo>
                  <a:pt x="1138174" y="0"/>
                </a:lnTo>
                <a:lnTo>
                  <a:pt x="1176338" y="0"/>
                </a:lnTo>
                <a:lnTo>
                  <a:pt x="1176338" y="9525"/>
                </a:lnTo>
                <a:lnTo>
                  <a:pt x="1195451" y="9525"/>
                </a:lnTo>
                <a:cubicBezTo>
                  <a:pt x="1201039" y="9525"/>
                  <a:pt x="1206373" y="10643"/>
                  <a:pt x="1211263" y="12655"/>
                </a:cubicBezTo>
                <a:lnTo>
                  <a:pt x="1214882" y="3854"/>
                </a:lnTo>
                <a:cubicBezTo>
                  <a:pt x="1227328" y="9004"/>
                  <a:pt x="1237234" y="18936"/>
                  <a:pt x="1242378" y="31356"/>
                </a:cubicBezTo>
                <a:lnTo>
                  <a:pt x="1233615" y="35001"/>
                </a:lnTo>
                <a:cubicBezTo>
                  <a:pt x="1235583" y="39859"/>
                  <a:pt x="1236726" y="45187"/>
                  <a:pt x="1236726" y="50800"/>
                </a:cubicBezTo>
                <a:lnTo>
                  <a:pt x="1236726" y="70206"/>
                </a:lnTo>
                <a:lnTo>
                  <a:pt x="1246251" y="70206"/>
                </a:lnTo>
                <a:lnTo>
                  <a:pt x="1246251" y="109010"/>
                </a:lnTo>
                <a:lnTo>
                  <a:pt x="1236726" y="109010"/>
                </a:lnTo>
                <a:lnTo>
                  <a:pt x="1236726" y="147815"/>
                </a:lnTo>
                <a:lnTo>
                  <a:pt x="1246251" y="147815"/>
                </a:lnTo>
                <a:lnTo>
                  <a:pt x="1246251" y="186620"/>
                </a:lnTo>
                <a:lnTo>
                  <a:pt x="1236726" y="186620"/>
                </a:lnTo>
                <a:lnTo>
                  <a:pt x="1236726" y="225425"/>
                </a:lnTo>
                <a:lnTo>
                  <a:pt x="1246251" y="225425"/>
                </a:lnTo>
                <a:lnTo>
                  <a:pt x="1246251" y="264230"/>
                </a:lnTo>
                <a:lnTo>
                  <a:pt x="1236726" y="264230"/>
                </a:lnTo>
                <a:lnTo>
                  <a:pt x="1236726" y="303035"/>
                </a:lnTo>
                <a:lnTo>
                  <a:pt x="1246251" y="303035"/>
                </a:lnTo>
                <a:lnTo>
                  <a:pt x="1246251" y="341840"/>
                </a:lnTo>
                <a:lnTo>
                  <a:pt x="1236726" y="341840"/>
                </a:lnTo>
                <a:lnTo>
                  <a:pt x="1236726" y="380644"/>
                </a:lnTo>
                <a:lnTo>
                  <a:pt x="1246251" y="380644"/>
                </a:lnTo>
                <a:lnTo>
                  <a:pt x="1246251" y="419456"/>
                </a:lnTo>
                <a:lnTo>
                  <a:pt x="1236726" y="419456"/>
                </a:lnTo>
                <a:lnTo>
                  <a:pt x="1236726" y="458260"/>
                </a:lnTo>
                <a:lnTo>
                  <a:pt x="1246251" y="458260"/>
                </a:lnTo>
                <a:lnTo>
                  <a:pt x="1246251" y="497065"/>
                </a:lnTo>
                <a:lnTo>
                  <a:pt x="1236726" y="497065"/>
                </a:lnTo>
                <a:lnTo>
                  <a:pt x="1236726" y="535870"/>
                </a:lnTo>
                <a:lnTo>
                  <a:pt x="1246251" y="535870"/>
                </a:lnTo>
                <a:lnTo>
                  <a:pt x="1246251" y="574675"/>
                </a:lnTo>
                <a:lnTo>
                  <a:pt x="1236726" y="574675"/>
                </a:lnTo>
                <a:lnTo>
                  <a:pt x="1236726" y="613480"/>
                </a:lnTo>
                <a:lnTo>
                  <a:pt x="1246251" y="613480"/>
                </a:lnTo>
                <a:lnTo>
                  <a:pt x="1246251" y="652285"/>
                </a:lnTo>
                <a:lnTo>
                  <a:pt x="1236726" y="652285"/>
                </a:lnTo>
                <a:lnTo>
                  <a:pt x="1236726" y="691090"/>
                </a:lnTo>
                <a:lnTo>
                  <a:pt x="1246251" y="691090"/>
                </a:lnTo>
                <a:lnTo>
                  <a:pt x="1246251" y="729894"/>
                </a:lnTo>
                <a:lnTo>
                  <a:pt x="1236726" y="729894"/>
                </a:lnTo>
                <a:lnTo>
                  <a:pt x="1236726" y="749300"/>
                </a:lnTo>
                <a:cubicBezTo>
                  <a:pt x="1236726" y="754913"/>
                  <a:pt x="1235583" y="760241"/>
                  <a:pt x="1233615" y="765099"/>
                </a:cubicBezTo>
                <a:lnTo>
                  <a:pt x="1242378" y="768744"/>
                </a:lnTo>
                <a:cubicBezTo>
                  <a:pt x="1237234" y="781164"/>
                  <a:pt x="1227328" y="791096"/>
                  <a:pt x="1214882" y="796246"/>
                </a:cubicBezTo>
                <a:lnTo>
                  <a:pt x="1211263" y="787445"/>
                </a:lnTo>
                <a:cubicBezTo>
                  <a:pt x="1206373" y="789457"/>
                  <a:pt x="1201039" y="790575"/>
                  <a:pt x="1195451" y="790575"/>
                </a:cubicBezTo>
                <a:lnTo>
                  <a:pt x="1176338" y="790575"/>
                </a:lnTo>
                <a:lnTo>
                  <a:pt x="1176338" y="800100"/>
                </a:lnTo>
                <a:lnTo>
                  <a:pt x="1138174" y="800100"/>
                </a:lnTo>
                <a:lnTo>
                  <a:pt x="1138174" y="790575"/>
                </a:lnTo>
                <a:lnTo>
                  <a:pt x="1100010" y="790575"/>
                </a:lnTo>
                <a:lnTo>
                  <a:pt x="1100010" y="800100"/>
                </a:lnTo>
                <a:lnTo>
                  <a:pt x="1061847" y="800100"/>
                </a:lnTo>
                <a:lnTo>
                  <a:pt x="1061847" y="790575"/>
                </a:lnTo>
                <a:lnTo>
                  <a:pt x="1023683" y="790575"/>
                </a:lnTo>
                <a:lnTo>
                  <a:pt x="1023683" y="800100"/>
                </a:lnTo>
                <a:lnTo>
                  <a:pt x="985520" y="800100"/>
                </a:lnTo>
                <a:lnTo>
                  <a:pt x="985520" y="790575"/>
                </a:lnTo>
                <a:lnTo>
                  <a:pt x="947357" y="790575"/>
                </a:lnTo>
                <a:lnTo>
                  <a:pt x="947357" y="800100"/>
                </a:lnTo>
                <a:lnTo>
                  <a:pt x="909193" y="800100"/>
                </a:lnTo>
                <a:lnTo>
                  <a:pt x="909193" y="790575"/>
                </a:lnTo>
                <a:lnTo>
                  <a:pt x="871030" y="790575"/>
                </a:lnTo>
                <a:lnTo>
                  <a:pt x="871030" y="800100"/>
                </a:lnTo>
                <a:lnTo>
                  <a:pt x="832866" y="800100"/>
                </a:lnTo>
                <a:lnTo>
                  <a:pt x="832866" y="790575"/>
                </a:lnTo>
                <a:lnTo>
                  <a:pt x="794703" y="790575"/>
                </a:lnTo>
                <a:lnTo>
                  <a:pt x="794703" y="800100"/>
                </a:lnTo>
                <a:lnTo>
                  <a:pt x="756539" y="800100"/>
                </a:lnTo>
                <a:lnTo>
                  <a:pt x="756539" y="790575"/>
                </a:lnTo>
                <a:lnTo>
                  <a:pt x="718376" y="790575"/>
                </a:lnTo>
                <a:lnTo>
                  <a:pt x="718376" y="800100"/>
                </a:lnTo>
                <a:lnTo>
                  <a:pt x="680212" y="800100"/>
                </a:lnTo>
                <a:lnTo>
                  <a:pt x="680212" y="790575"/>
                </a:lnTo>
                <a:lnTo>
                  <a:pt x="642048" y="790575"/>
                </a:lnTo>
                <a:lnTo>
                  <a:pt x="642048" y="800100"/>
                </a:lnTo>
                <a:lnTo>
                  <a:pt x="603885" y="800100"/>
                </a:lnTo>
                <a:lnTo>
                  <a:pt x="603885" y="790575"/>
                </a:lnTo>
                <a:lnTo>
                  <a:pt x="565721" y="790575"/>
                </a:lnTo>
                <a:lnTo>
                  <a:pt x="565721" y="800100"/>
                </a:lnTo>
                <a:lnTo>
                  <a:pt x="527558" y="800100"/>
                </a:lnTo>
                <a:lnTo>
                  <a:pt x="527558" y="790575"/>
                </a:lnTo>
                <a:lnTo>
                  <a:pt x="489395" y="790575"/>
                </a:lnTo>
                <a:lnTo>
                  <a:pt x="489395" y="800100"/>
                </a:lnTo>
                <a:lnTo>
                  <a:pt x="451231" y="800100"/>
                </a:lnTo>
                <a:lnTo>
                  <a:pt x="451231" y="790575"/>
                </a:lnTo>
                <a:lnTo>
                  <a:pt x="413068" y="790575"/>
                </a:lnTo>
                <a:lnTo>
                  <a:pt x="413068" y="800100"/>
                </a:lnTo>
                <a:lnTo>
                  <a:pt x="374904" y="800100"/>
                </a:lnTo>
                <a:lnTo>
                  <a:pt x="374904" y="790575"/>
                </a:lnTo>
                <a:lnTo>
                  <a:pt x="336741" y="790575"/>
                </a:lnTo>
                <a:lnTo>
                  <a:pt x="336741" y="800100"/>
                </a:lnTo>
                <a:lnTo>
                  <a:pt x="298577" y="800100"/>
                </a:lnTo>
                <a:lnTo>
                  <a:pt x="298577" y="790575"/>
                </a:lnTo>
                <a:lnTo>
                  <a:pt x="260414" y="790575"/>
                </a:lnTo>
                <a:lnTo>
                  <a:pt x="260414" y="800100"/>
                </a:lnTo>
                <a:lnTo>
                  <a:pt x="222250" y="800100"/>
                </a:lnTo>
                <a:lnTo>
                  <a:pt x="222250" y="790575"/>
                </a:lnTo>
                <a:lnTo>
                  <a:pt x="184086" y="790575"/>
                </a:lnTo>
                <a:lnTo>
                  <a:pt x="184086" y="800100"/>
                </a:lnTo>
                <a:lnTo>
                  <a:pt x="145923" y="800100"/>
                </a:lnTo>
                <a:lnTo>
                  <a:pt x="145923" y="790575"/>
                </a:lnTo>
                <a:lnTo>
                  <a:pt x="107759" y="790575"/>
                </a:lnTo>
                <a:lnTo>
                  <a:pt x="107759" y="800100"/>
                </a:lnTo>
                <a:lnTo>
                  <a:pt x="69596" y="800100"/>
                </a:lnTo>
                <a:lnTo>
                  <a:pt x="69596" y="790575"/>
                </a:lnTo>
                <a:lnTo>
                  <a:pt x="50482" y="790575"/>
                </a:lnTo>
                <a:cubicBezTo>
                  <a:pt x="43370" y="790575"/>
                  <a:pt x="36894" y="788841"/>
                  <a:pt x="31242" y="785857"/>
                </a:cubicBezTo>
                <a:lnTo>
                  <a:pt x="26797" y="794277"/>
                </a:lnTo>
                <a:cubicBezTo>
                  <a:pt x="12065" y="786473"/>
                  <a:pt x="1905" y="771684"/>
                  <a:pt x="0" y="755110"/>
                </a:cubicBezTo>
                <a:lnTo>
                  <a:pt x="9461" y="754012"/>
                </a:lnTo>
                <a:cubicBezTo>
                  <a:pt x="8699" y="747668"/>
                  <a:pt x="9461" y="740975"/>
                  <a:pt x="12065" y="734339"/>
                </a:cubicBezTo>
                <a:lnTo>
                  <a:pt x="19621" y="714813"/>
                </a:lnTo>
                <a:lnTo>
                  <a:pt x="10732" y="711359"/>
                </a:lnTo>
                <a:lnTo>
                  <a:pt x="25971" y="672306"/>
                </a:lnTo>
                <a:lnTo>
                  <a:pt x="34798" y="675761"/>
                </a:lnTo>
                <a:lnTo>
                  <a:pt x="50038" y="636708"/>
                </a:lnTo>
                <a:lnTo>
                  <a:pt x="41148" y="633254"/>
                </a:lnTo>
                <a:lnTo>
                  <a:pt x="56324" y="594201"/>
                </a:lnTo>
                <a:lnTo>
                  <a:pt x="65215" y="597656"/>
                </a:lnTo>
                <a:lnTo>
                  <a:pt x="80391" y="558603"/>
                </a:lnTo>
                <a:lnTo>
                  <a:pt x="71501" y="555149"/>
                </a:lnTo>
                <a:lnTo>
                  <a:pt x="86678" y="516096"/>
                </a:lnTo>
                <a:lnTo>
                  <a:pt x="95568" y="519550"/>
                </a:lnTo>
                <a:lnTo>
                  <a:pt x="110744" y="480492"/>
                </a:lnTo>
                <a:lnTo>
                  <a:pt x="101854" y="477044"/>
                </a:lnTo>
                <a:lnTo>
                  <a:pt x="117094" y="437991"/>
                </a:lnTo>
                <a:lnTo>
                  <a:pt x="125920" y="441439"/>
                </a:lnTo>
                <a:lnTo>
                  <a:pt x="133541" y="421913"/>
                </a:lnTo>
                <a:cubicBezTo>
                  <a:pt x="134874" y="418414"/>
                  <a:pt x="135954" y="414820"/>
                  <a:pt x="136589" y="411175"/>
                </a:cubicBezTo>
                <a:lnTo>
                  <a:pt x="127254" y="409416"/>
                </a:lnTo>
                <a:cubicBezTo>
                  <a:pt x="128397" y="403225"/>
                  <a:pt x="128397" y="396875"/>
                  <a:pt x="127254" y="390684"/>
                </a:cubicBezTo>
                <a:lnTo>
                  <a:pt x="136589" y="388925"/>
                </a:lnTo>
                <a:cubicBezTo>
                  <a:pt x="135954" y="385280"/>
                  <a:pt x="134874" y="381686"/>
                  <a:pt x="133541" y="378187"/>
                </a:cubicBezTo>
                <a:lnTo>
                  <a:pt x="125920" y="358661"/>
                </a:lnTo>
                <a:lnTo>
                  <a:pt x="117094" y="362109"/>
                </a:lnTo>
                <a:lnTo>
                  <a:pt x="101854" y="323056"/>
                </a:lnTo>
                <a:lnTo>
                  <a:pt x="110744" y="319608"/>
                </a:lnTo>
                <a:lnTo>
                  <a:pt x="95568" y="280550"/>
                </a:lnTo>
                <a:lnTo>
                  <a:pt x="86678" y="284004"/>
                </a:lnTo>
                <a:lnTo>
                  <a:pt x="71501" y="244951"/>
                </a:lnTo>
                <a:lnTo>
                  <a:pt x="80391" y="241497"/>
                </a:lnTo>
                <a:lnTo>
                  <a:pt x="65215" y="202444"/>
                </a:lnTo>
                <a:lnTo>
                  <a:pt x="56324" y="205899"/>
                </a:lnTo>
                <a:lnTo>
                  <a:pt x="41148" y="166846"/>
                </a:lnTo>
                <a:lnTo>
                  <a:pt x="50038" y="163392"/>
                </a:lnTo>
                <a:lnTo>
                  <a:pt x="34798" y="124339"/>
                </a:lnTo>
                <a:lnTo>
                  <a:pt x="25971" y="127794"/>
                </a:lnTo>
                <a:lnTo>
                  <a:pt x="10732" y="88741"/>
                </a:lnTo>
                <a:lnTo>
                  <a:pt x="19621" y="85287"/>
                </a:lnTo>
                <a:lnTo>
                  <a:pt x="12065" y="65761"/>
                </a:lnTo>
                <a:close/>
              </a:path>
            </a:pathLst>
          </a:custGeom>
          <a:solidFill>
            <a:srgbClr val="F5F6FA"/>
          </a:solidFill>
          <a:ln w="19050" cap="flat">
            <a:solidFill>
              <a:srgbClr val="D0D2DC"/>
            </a:solidFill>
            <a:custDash>
              <a:ds d="450000" sp="450000"/>
            </a:custDash>
            <a:miter/>
          </a:ln>
        </p:spPr>
        <p:txBody>
          <a:bodyPr rtlCol="0" anchor="ctr"/>
          <a:lstStyle/>
          <a:p>
            <a:endParaRPr lang="en-US"/>
          </a:p>
        </p:txBody>
      </p:sp>
      <p:sp>
        <p:nvSpPr>
          <p:cNvPr id="76" name="矩形: 圆角 75">
            <a:extLst>
              <a:ext uri="{FF2B5EF4-FFF2-40B4-BE49-F238E27FC236}">
                <a16:creationId xmlns:a16="http://schemas.microsoft.com/office/drawing/2014/main" id="{20CB417A-AD35-7356-795C-4547B2AFD642}"/>
              </a:ext>
            </a:extLst>
          </p:cNvPr>
          <p:cNvSpPr/>
          <p:nvPr/>
        </p:nvSpPr>
        <p:spPr>
          <a:xfrm>
            <a:off x="3667125" y="3733800"/>
            <a:ext cx="1098550" cy="3492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77" name="矩形: 圆角 76">
            <a:extLst>
              <a:ext uri="{FF2B5EF4-FFF2-40B4-BE49-F238E27FC236}">
                <a16:creationId xmlns:a16="http://schemas.microsoft.com/office/drawing/2014/main" id="{C647B2DA-EF8F-0C88-865F-E4CA956CB1BE}"/>
              </a:ext>
            </a:extLst>
          </p:cNvPr>
          <p:cNvSpPr/>
          <p:nvPr/>
        </p:nvSpPr>
        <p:spPr>
          <a:xfrm>
            <a:off x="3667125" y="4197350"/>
            <a:ext cx="1098550" cy="349250"/>
          </a:xfrm>
          <a:prstGeom prst="roundRect">
            <a:avLst>
              <a:gd name="adj" fmla="val 50000"/>
            </a:avLst>
          </a:prstGeom>
          <a:solidFill>
            <a:srgbClr val="FFFFFF"/>
          </a:solidFill>
          <a:ln w="6350" cap="flat">
            <a:noFill/>
            <a:prstDash val="solid"/>
            <a:miter/>
          </a:ln>
          <a:effectLst>
            <a:outerShdw blurRad="381000" sx="102000" sy="102000" algn="ctr" rotWithShape="0">
              <a:prstClr val="black">
                <a:alpha val="10000"/>
              </a:prstClr>
            </a:outerShdw>
          </a:effectLst>
        </p:spPr>
        <p:txBody>
          <a:bodyPr rtlCol="0" anchor="ctr"/>
          <a:lstStyle/>
          <a:p>
            <a:endParaRPr lang="en-US"/>
          </a:p>
        </p:txBody>
      </p:sp>
      <p:sp>
        <p:nvSpPr>
          <p:cNvPr id="78" name="矩形: 圆角 77">
            <a:extLst>
              <a:ext uri="{FF2B5EF4-FFF2-40B4-BE49-F238E27FC236}">
                <a16:creationId xmlns:a16="http://schemas.microsoft.com/office/drawing/2014/main" id="{75682815-779D-C5DD-6F16-793FDCE8B66C}"/>
              </a:ext>
            </a:extLst>
          </p:cNvPr>
          <p:cNvSpPr/>
          <p:nvPr/>
        </p:nvSpPr>
        <p:spPr>
          <a:xfrm>
            <a:off x="5102225" y="4197350"/>
            <a:ext cx="1098550" cy="349250"/>
          </a:xfrm>
          <a:prstGeom prst="roundRect">
            <a:avLst>
              <a:gd name="adj" fmla="val 50000"/>
            </a:avLst>
          </a:prstGeom>
          <a:solidFill>
            <a:srgbClr val="FFFFFF"/>
          </a:solidFill>
          <a:ln w="6350" cap="flat">
            <a:noFill/>
            <a:prstDash val="solid"/>
            <a:miter/>
          </a:ln>
          <a:effectLst>
            <a:outerShdw blurRad="381000" sx="102000" sy="102000" algn="ctr" rotWithShape="0">
              <a:prstClr val="black">
                <a:alpha val="10000"/>
              </a:prstClr>
            </a:outerShdw>
          </a:effectLst>
        </p:spPr>
        <p:txBody>
          <a:bodyPr rtlCol="0" anchor="ctr"/>
          <a:lstStyle/>
          <a:p>
            <a:endParaRPr lang="en-US"/>
          </a:p>
        </p:txBody>
      </p:sp>
      <p:sp>
        <p:nvSpPr>
          <p:cNvPr id="79" name="矩形: 圆角 78">
            <a:extLst>
              <a:ext uri="{FF2B5EF4-FFF2-40B4-BE49-F238E27FC236}">
                <a16:creationId xmlns:a16="http://schemas.microsoft.com/office/drawing/2014/main" id="{23CD9234-4600-17C9-C6C6-2EE63FA99BDA}"/>
              </a:ext>
            </a:extLst>
          </p:cNvPr>
          <p:cNvSpPr/>
          <p:nvPr/>
        </p:nvSpPr>
        <p:spPr>
          <a:xfrm>
            <a:off x="6524625" y="3733800"/>
            <a:ext cx="1098550" cy="3492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80" name="矩形: 圆角 79">
            <a:extLst>
              <a:ext uri="{FF2B5EF4-FFF2-40B4-BE49-F238E27FC236}">
                <a16:creationId xmlns:a16="http://schemas.microsoft.com/office/drawing/2014/main" id="{A4F5DAD2-8334-36A6-884B-75A9BBFC6180}"/>
              </a:ext>
            </a:extLst>
          </p:cNvPr>
          <p:cNvSpPr/>
          <p:nvPr/>
        </p:nvSpPr>
        <p:spPr>
          <a:xfrm>
            <a:off x="6524625" y="4197350"/>
            <a:ext cx="1098550" cy="349250"/>
          </a:xfrm>
          <a:prstGeom prst="roundRect">
            <a:avLst>
              <a:gd name="adj" fmla="val 50000"/>
            </a:avLst>
          </a:prstGeom>
          <a:solidFill>
            <a:srgbClr val="FFFFFF"/>
          </a:solidFill>
          <a:ln w="6350" cap="flat">
            <a:noFill/>
            <a:prstDash val="solid"/>
            <a:miter/>
          </a:ln>
          <a:effectLst>
            <a:outerShdw blurRad="381000" sx="102000" sy="102000" algn="ctr" rotWithShape="0">
              <a:prstClr val="black">
                <a:alpha val="10000"/>
              </a:prstClr>
            </a:outerShdw>
          </a:effectLst>
        </p:spPr>
        <p:txBody>
          <a:bodyPr rtlCol="0" anchor="ctr"/>
          <a:lstStyle/>
          <a:p>
            <a:endParaRPr lang="en-US"/>
          </a:p>
        </p:txBody>
      </p:sp>
      <p:sp>
        <p:nvSpPr>
          <p:cNvPr id="86" name="任意多边形: 形状 85">
            <a:extLst>
              <a:ext uri="{FF2B5EF4-FFF2-40B4-BE49-F238E27FC236}">
                <a16:creationId xmlns:a16="http://schemas.microsoft.com/office/drawing/2014/main" id="{98DCFD5C-5230-A7A1-66B8-17AC9FD95DD7}"/>
              </a:ext>
            </a:extLst>
          </p:cNvPr>
          <p:cNvSpPr/>
          <p:nvPr/>
        </p:nvSpPr>
        <p:spPr>
          <a:xfrm>
            <a:off x="3003550" y="30861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2697CAA6-EEFB-D489-3963-57083803DED5}"/>
              </a:ext>
            </a:extLst>
          </p:cNvPr>
          <p:cNvSpPr/>
          <p:nvPr/>
        </p:nvSpPr>
        <p:spPr>
          <a:xfrm>
            <a:off x="3044825" y="2266950"/>
            <a:ext cx="6350" cy="838200"/>
          </a:xfrm>
          <a:custGeom>
            <a:avLst/>
            <a:gdLst>
              <a:gd name="connsiteX0" fmla="*/ 0 w 6350"/>
              <a:gd name="connsiteY0" fmla="*/ 838200 h 838200"/>
              <a:gd name="connsiteX1" fmla="*/ 0 w 6350"/>
              <a:gd name="connsiteY1" fmla="*/ 0 h 838200"/>
            </a:gdLst>
            <a:ahLst/>
            <a:cxnLst>
              <a:cxn ang="0">
                <a:pos x="connsiteX0" y="connsiteY0"/>
              </a:cxn>
              <a:cxn ang="0">
                <a:pos x="connsiteX1" y="connsiteY1"/>
              </a:cxn>
            </a:cxnLst>
            <a:rect l="l" t="t" r="r" b="b"/>
            <a:pathLst>
              <a:path w="6350" h="838200">
                <a:moveTo>
                  <a:pt x="0" y="838200"/>
                </a:moveTo>
                <a:lnTo>
                  <a:pt x="0" y="0"/>
                </a:lnTo>
              </a:path>
            </a:pathLst>
          </a:custGeom>
          <a:noFill/>
          <a:ln w="6350" cap="flat">
            <a:solidFill>
              <a:srgbClr val="81838F"/>
            </a:solidFill>
            <a:custDash>
              <a:ds d="300000" sp="300000"/>
            </a:custDash>
            <a:miter/>
          </a:ln>
        </p:spPr>
        <p:txBody>
          <a:bodyPr rtlCol="0" anchor="ctr"/>
          <a:lstStyle/>
          <a:p>
            <a:endParaRPr lang="en-US"/>
          </a:p>
        </p:txBody>
      </p:sp>
      <p:sp>
        <p:nvSpPr>
          <p:cNvPr id="88" name="任意多边形: 形状 87">
            <a:extLst>
              <a:ext uri="{FF2B5EF4-FFF2-40B4-BE49-F238E27FC236}">
                <a16:creationId xmlns:a16="http://schemas.microsoft.com/office/drawing/2014/main" id="{1B3E7EDE-CDDF-55CA-7F2A-39AFB7105ED4}"/>
              </a:ext>
            </a:extLst>
          </p:cNvPr>
          <p:cNvSpPr/>
          <p:nvPr/>
        </p:nvSpPr>
        <p:spPr>
          <a:xfrm rot="10800000">
            <a:off x="4425950" y="5105399"/>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76417576-1136-6C53-22C2-6424EA852D26}"/>
              </a:ext>
            </a:extLst>
          </p:cNvPr>
          <p:cNvSpPr/>
          <p:nvPr/>
        </p:nvSpPr>
        <p:spPr>
          <a:xfrm>
            <a:off x="4467225" y="5172075"/>
            <a:ext cx="6350" cy="838200"/>
          </a:xfrm>
          <a:custGeom>
            <a:avLst/>
            <a:gdLst>
              <a:gd name="connsiteX0" fmla="*/ 0 w 6350"/>
              <a:gd name="connsiteY0" fmla="*/ 0 h 838200"/>
              <a:gd name="connsiteX1" fmla="*/ 0 w 6350"/>
              <a:gd name="connsiteY1" fmla="*/ 838200 h 838200"/>
            </a:gdLst>
            <a:ahLst/>
            <a:cxnLst>
              <a:cxn ang="0">
                <a:pos x="connsiteX0" y="connsiteY0"/>
              </a:cxn>
              <a:cxn ang="0">
                <a:pos x="connsiteX1" y="connsiteY1"/>
              </a:cxn>
            </a:cxnLst>
            <a:rect l="l" t="t" r="r" b="b"/>
            <a:pathLst>
              <a:path w="6350" h="838200">
                <a:moveTo>
                  <a:pt x="0" y="0"/>
                </a:moveTo>
                <a:lnTo>
                  <a:pt x="0" y="838200"/>
                </a:lnTo>
              </a:path>
            </a:pathLst>
          </a:custGeom>
          <a:noFill/>
          <a:ln w="6350" cap="flat">
            <a:solidFill>
              <a:srgbClr val="81838F"/>
            </a:solidFill>
            <a:custDash>
              <a:ds d="300000" sp="300000"/>
            </a:custDash>
            <a:miter/>
          </a:ln>
        </p:spPr>
        <p:txBody>
          <a:bodyPr rtlCol="0" anchor="ctr"/>
          <a:lstStyle/>
          <a:p>
            <a:endParaRPr lang="en-US"/>
          </a:p>
        </p:txBody>
      </p:sp>
      <p:sp>
        <p:nvSpPr>
          <p:cNvPr id="90" name="任意多边形: 形状 89">
            <a:extLst>
              <a:ext uri="{FF2B5EF4-FFF2-40B4-BE49-F238E27FC236}">
                <a16:creationId xmlns:a16="http://schemas.microsoft.com/office/drawing/2014/main" id="{30DCBF3E-CD73-9750-EF91-02980B310A69}"/>
              </a:ext>
            </a:extLst>
          </p:cNvPr>
          <p:cNvSpPr/>
          <p:nvPr/>
        </p:nvSpPr>
        <p:spPr>
          <a:xfrm rot="10800000">
            <a:off x="5842000" y="5105399"/>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EAFBCA30-F6F7-0BBD-5227-827053BAE738}"/>
              </a:ext>
            </a:extLst>
          </p:cNvPr>
          <p:cNvSpPr/>
          <p:nvPr/>
        </p:nvSpPr>
        <p:spPr>
          <a:xfrm>
            <a:off x="5883275" y="5172075"/>
            <a:ext cx="6350" cy="838200"/>
          </a:xfrm>
          <a:custGeom>
            <a:avLst/>
            <a:gdLst>
              <a:gd name="connsiteX0" fmla="*/ 0 w 6350"/>
              <a:gd name="connsiteY0" fmla="*/ 0 h 838200"/>
              <a:gd name="connsiteX1" fmla="*/ 0 w 6350"/>
              <a:gd name="connsiteY1" fmla="*/ 838200 h 838200"/>
            </a:gdLst>
            <a:ahLst/>
            <a:cxnLst>
              <a:cxn ang="0">
                <a:pos x="connsiteX0" y="connsiteY0"/>
              </a:cxn>
              <a:cxn ang="0">
                <a:pos x="connsiteX1" y="connsiteY1"/>
              </a:cxn>
            </a:cxnLst>
            <a:rect l="l" t="t" r="r" b="b"/>
            <a:pathLst>
              <a:path w="6350" h="838200">
                <a:moveTo>
                  <a:pt x="0" y="0"/>
                </a:moveTo>
                <a:lnTo>
                  <a:pt x="0" y="838200"/>
                </a:lnTo>
              </a:path>
            </a:pathLst>
          </a:custGeom>
          <a:noFill/>
          <a:ln w="6350" cap="flat">
            <a:solidFill>
              <a:srgbClr val="81838F"/>
            </a:solidFill>
            <a:custDash>
              <a:ds d="300000" sp="300000"/>
            </a:custDash>
            <a:miter/>
          </a:ln>
        </p:spPr>
        <p:txBody>
          <a:bodyPr rtlCol="0" anchor="ctr"/>
          <a:lstStyle/>
          <a:p>
            <a:endParaRPr lang="en-US"/>
          </a:p>
        </p:txBody>
      </p:sp>
      <p:sp>
        <p:nvSpPr>
          <p:cNvPr id="92" name="任意多边形: 形状 91">
            <a:extLst>
              <a:ext uri="{FF2B5EF4-FFF2-40B4-BE49-F238E27FC236}">
                <a16:creationId xmlns:a16="http://schemas.microsoft.com/office/drawing/2014/main" id="{5FC44827-2D67-E9BF-B299-C5B4151D7A2E}"/>
              </a:ext>
            </a:extLst>
          </p:cNvPr>
          <p:cNvSpPr/>
          <p:nvPr/>
        </p:nvSpPr>
        <p:spPr>
          <a:xfrm rot="10800000">
            <a:off x="7448550" y="5105399"/>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AB37CF1C-E436-8687-CA19-1BC0E1878A24}"/>
              </a:ext>
            </a:extLst>
          </p:cNvPr>
          <p:cNvSpPr/>
          <p:nvPr/>
        </p:nvSpPr>
        <p:spPr>
          <a:xfrm>
            <a:off x="7489825" y="5172075"/>
            <a:ext cx="6350" cy="838200"/>
          </a:xfrm>
          <a:custGeom>
            <a:avLst/>
            <a:gdLst>
              <a:gd name="connsiteX0" fmla="*/ 0 w 6350"/>
              <a:gd name="connsiteY0" fmla="*/ 0 h 838200"/>
              <a:gd name="connsiteX1" fmla="*/ 0 w 6350"/>
              <a:gd name="connsiteY1" fmla="*/ 838200 h 838200"/>
            </a:gdLst>
            <a:ahLst/>
            <a:cxnLst>
              <a:cxn ang="0">
                <a:pos x="connsiteX0" y="connsiteY0"/>
              </a:cxn>
              <a:cxn ang="0">
                <a:pos x="connsiteX1" y="connsiteY1"/>
              </a:cxn>
            </a:cxnLst>
            <a:rect l="l" t="t" r="r" b="b"/>
            <a:pathLst>
              <a:path w="6350" h="838200">
                <a:moveTo>
                  <a:pt x="0" y="0"/>
                </a:moveTo>
                <a:lnTo>
                  <a:pt x="0" y="838200"/>
                </a:lnTo>
              </a:path>
            </a:pathLst>
          </a:custGeom>
          <a:noFill/>
          <a:ln w="6350" cap="flat">
            <a:solidFill>
              <a:srgbClr val="81838F"/>
            </a:solidFill>
            <a:custDash>
              <a:ds d="300000" sp="300000"/>
            </a:custDash>
            <a:miter/>
          </a:ln>
        </p:spPr>
        <p:txBody>
          <a:bodyPr rtlCol="0" anchor="ctr"/>
          <a:lstStyle/>
          <a:p>
            <a:endParaRPr lang="en-US"/>
          </a:p>
        </p:txBody>
      </p:sp>
      <p:sp>
        <p:nvSpPr>
          <p:cNvPr id="94" name="任意多边形: 形状 93">
            <a:extLst>
              <a:ext uri="{FF2B5EF4-FFF2-40B4-BE49-F238E27FC236}">
                <a16:creationId xmlns:a16="http://schemas.microsoft.com/office/drawing/2014/main" id="{62A56EF1-36DF-E1A8-D0A2-73228D0E65EB}"/>
              </a:ext>
            </a:extLst>
          </p:cNvPr>
          <p:cNvSpPr/>
          <p:nvPr/>
        </p:nvSpPr>
        <p:spPr>
          <a:xfrm rot="10800000">
            <a:off x="8769350" y="5105399"/>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A564BB98-DAAD-69F0-2B4A-F209FC2AAC81}"/>
              </a:ext>
            </a:extLst>
          </p:cNvPr>
          <p:cNvSpPr/>
          <p:nvPr/>
        </p:nvSpPr>
        <p:spPr>
          <a:xfrm>
            <a:off x="8810625" y="5172075"/>
            <a:ext cx="6350" cy="838200"/>
          </a:xfrm>
          <a:custGeom>
            <a:avLst/>
            <a:gdLst>
              <a:gd name="connsiteX0" fmla="*/ 0 w 6350"/>
              <a:gd name="connsiteY0" fmla="*/ 0 h 838200"/>
              <a:gd name="connsiteX1" fmla="*/ 0 w 6350"/>
              <a:gd name="connsiteY1" fmla="*/ 838200 h 838200"/>
            </a:gdLst>
            <a:ahLst/>
            <a:cxnLst>
              <a:cxn ang="0">
                <a:pos x="connsiteX0" y="connsiteY0"/>
              </a:cxn>
              <a:cxn ang="0">
                <a:pos x="connsiteX1" y="connsiteY1"/>
              </a:cxn>
            </a:cxnLst>
            <a:rect l="l" t="t" r="r" b="b"/>
            <a:pathLst>
              <a:path w="6350" h="838200">
                <a:moveTo>
                  <a:pt x="0" y="0"/>
                </a:moveTo>
                <a:lnTo>
                  <a:pt x="0" y="838200"/>
                </a:lnTo>
              </a:path>
            </a:pathLst>
          </a:custGeom>
          <a:noFill/>
          <a:ln w="6350" cap="flat">
            <a:solidFill>
              <a:srgbClr val="81838F"/>
            </a:solidFill>
            <a:custDash>
              <a:ds d="300000" sp="300000"/>
            </a:custDash>
            <a:miter/>
          </a:ln>
        </p:spPr>
        <p:txBody>
          <a:bodyPr rtlCol="0" anchor="ctr"/>
          <a:lstStyle/>
          <a:p>
            <a:endParaRPr lang="en-US"/>
          </a:p>
        </p:txBody>
      </p:sp>
      <p:sp>
        <p:nvSpPr>
          <p:cNvPr id="96" name="任意多边形: 形状 95">
            <a:extLst>
              <a:ext uri="{FF2B5EF4-FFF2-40B4-BE49-F238E27FC236}">
                <a16:creationId xmlns:a16="http://schemas.microsoft.com/office/drawing/2014/main" id="{EEE122D4-D24C-08EF-0C9E-C5B5B245221A}"/>
              </a:ext>
            </a:extLst>
          </p:cNvPr>
          <p:cNvSpPr/>
          <p:nvPr/>
        </p:nvSpPr>
        <p:spPr>
          <a:xfrm rot="10800000">
            <a:off x="9918700" y="5105399"/>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170966EF-1215-0AD5-185F-63FDD9FDD800}"/>
              </a:ext>
            </a:extLst>
          </p:cNvPr>
          <p:cNvSpPr/>
          <p:nvPr/>
        </p:nvSpPr>
        <p:spPr>
          <a:xfrm>
            <a:off x="9959975" y="5172075"/>
            <a:ext cx="6350" cy="838200"/>
          </a:xfrm>
          <a:custGeom>
            <a:avLst/>
            <a:gdLst>
              <a:gd name="connsiteX0" fmla="*/ 0 w 6350"/>
              <a:gd name="connsiteY0" fmla="*/ 0 h 838200"/>
              <a:gd name="connsiteX1" fmla="*/ 0 w 6350"/>
              <a:gd name="connsiteY1" fmla="*/ 838200 h 838200"/>
            </a:gdLst>
            <a:ahLst/>
            <a:cxnLst>
              <a:cxn ang="0">
                <a:pos x="connsiteX0" y="connsiteY0"/>
              </a:cxn>
              <a:cxn ang="0">
                <a:pos x="connsiteX1" y="connsiteY1"/>
              </a:cxn>
            </a:cxnLst>
            <a:rect l="l" t="t" r="r" b="b"/>
            <a:pathLst>
              <a:path w="6350" h="838200">
                <a:moveTo>
                  <a:pt x="0" y="0"/>
                </a:moveTo>
                <a:lnTo>
                  <a:pt x="0" y="838200"/>
                </a:lnTo>
              </a:path>
            </a:pathLst>
          </a:custGeom>
          <a:noFill/>
          <a:ln w="6350" cap="flat">
            <a:solidFill>
              <a:srgbClr val="81838F"/>
            </a:solidFill>
            <a:custDash>
              <a:ds d="300000" sp="300000"/>
            </a:custDash>
            <a:miter/>
          </a:ln>
        </p:spPr>
        <p:txBody>
          <a:bodyPr rtlCol="0" anchor="ctr"/>
          <a:lstStyle/>
          <a:p>
            <a:endParaRPr lang="en-US"/>
          </a:p>
        </p:txBody>
      </p:sp>
      <p:sp>
        <p:nvSpPr>
          <p:cNvPr id="98" name="任意多边形: 形状 97">
            <a:extLst>
              <a:ext uri="{FF2B5EF4-FFF2-40B4-BE49-F238E27FC236}">
                <a16:creationId xmlns:a16="http://schemas.microsoft.com/office/drawing/2014/main" id="{D6987F10-09FE-E15F-F545-4A9B09B03CD2}"/>
              </a:ext>
            </a:extLst>
          </p:cNvPr>
          <p:cNvSpPr/>
          <p:nvPr/>
        </p:nvSpPr>
        <p:spPr>
          <a:xfrm>
            <a:off x="4565650" y="30861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E8DB0F73-BC23-5C24-FEB6-DA64D1012C0A}"/>
              </a:ext>
            </a:extLst>
          </p:cNvPr>
          <p:cNvSpPr/>
          <p:nvPr/>
        </p:nvSpPr>
        <p:spPr>
          <a:xfrm>
            <a:off x="4606925" y="2273300"/>
            <a:ext cx="6350" cy="822325"/>
          </a:xfrm>
          <a:custGeom>
            <a:avLst/>
            <a:gdLst>
              <a:gd name="connsiteX0" fmla="*/ 0 w 6350"/>
              <a:gd name="connsiteY0" fmla="*/ 822325 h 822325"/>
              <a:gd name="connsiteX1" fmla="*/ 0 w 6350"/>
              <a:gd name="connsiteY1" fmla="*/ 0 h 822325"/>
            </a:gdLst>
            <a:ahLst/>
            <a:cxnLst>
              <a:cxn ang="0">
                <a:pos x="connsiteX0" y="connsiteY0"/>
              </a:cxn>
              <a:cxn ang="0">
                <a:pos x="connsiteX1" y="connsiteY1"/>
              </a:cxn>
            </a:cxnLst>
            <a:rect l="l" t="t" r="r" b="b"/>
            <a:pathLst>
              <a:path w="6350" h="822325">
                <a:moveTo>
                  <a:pt x="0" y="822325"/>
                </a:moveTo>
                <a:lnTo>
                  <a:pt x="0" y="0"/>
                </a:lnTo>
              </a:path>
            </a:pathLst>
          </a:custGeom>
          <a:noFill/>
          <a:ln w="6350" cap="flat">
            <a:solidFill>
              <a:srgbClr val="81838F"/>
            </a:solidFill>
            <a:custDash>
              <a:ds d="300000" sp="300000"/>
            </a:custDash>
            <a:miter/>
          </a:ln>
        </p:spPr>
        <p:txBody>
          <a:bodyPr rtlCol="0" anchor="ctr"/>
          <a:lstStyle/>
          <a:p>
            <a:endParaRPr lang="en-US"/>
          </a:p>
        </p:txBody>
      </p:sp>
      <p:sp>
        <p:nvSpPr>
          <p:cNvPr id="100" name="任意多边形: 形状 99">
            <a:extLst>
              <a:ext uri="{FF2B5EF4-FFF2-40B4-BE49-F238E27FC236}">
                <a16:creationId xmlns:a16="http://schemas.microsoft.com/office/drawing/2014/main" id="{89E614E3-9E79-B39E-47D9-F630C863E83E}"/>
              </a:ext>
            </a:extLst>
          </p:cNvPr>
          <p:cNvSpPr/>
          <p:nvPr/>
        </p:nvSpPr>
        <p:spPr>
          <a:xfrm>
            <a:off x="7442200" y="30861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101" name="任意多边形: 形状 100">
            <a:extLst>
              <a:ext uri="{FF2B5EF4-FFF2-40B4-BE49-F238E27FC236}">
                <a16:creationId xmlns:a16="http://schemas.microsoft.com/office/drawing/2014/main" id="{E1C6D019-5614-40FE-7DF9-0400350CC53F}"/>
              </a:ext>
            </a:extLst>
          </p:cNvPr>
          <p:cNvSpPr/>
          <p:nvPr/>
        </p:nvSpPr>
        <p:spPr>
          <a:xfrm>
            <a:off x="7483475" y="2273300"/>
            <a:ext cx="6350" cy="822325"/>
          </a:xfrm>
          <a:custGeom>
            <a:avLst/>
            <a:gdLst>
              <a:gd name="connsiteX0" fmla="*/ 0 w 6350"/>
              <a:gd name="connsiteY0" fmla="*/ 822325 h 822325"/>
              <a:gd name="connsiteX1" fmla="*/ 0 w 6350"/>
              <a:gd name="connsiteY1" fmla="*/ 0 h 822325"/>
            </a:gdLst>
            <a:ahLst/>
            <a:cxnLst>
              <a:cxn ang="0">
                <a:pos x="connsiteX0" y="connsiteY0"/>
              </a:cxn>
              <a:cxn ang="0">
                <a:pos x="connsiteX1" y="connsiteY1"/>
              </a:cxn>
            </a:cxnLst>
            <a:rect l="l" t="t" r="r" b="b"/>
            <a:pathLst>
              <a:path w="6350" h="822325">
                <a:moveTo>
                  <a:pt x="0" y="822325"/>
                </a:moveTo>
                <a:lnTo>
                  <a:pt x="0" y="0"/>
                </a:lnTo>
              </a:path>
            </a:pathLst>
          </a:custGeom>
          <a:noFill/>
          <a:ln w="6350" cap="flat">
            <a:solidFill>
              <a:srgbClr val="81838F"/>
            </a:solidFill>
            <a:custDash>
              <a:ds d="300000" sp="300000"/>
            </a:custDash>
            <a:miter/>
          </a:ln>
        </p:spPr>
        <p:txBody>
          <a:bodyPr rtlCol="0" anchor="ctr"/>
          <a:lstStyle/>
          <a:p>
            <a:endParaRPr lang="en-US"/>
          </a:p>
        </p:txBody>
      </p:sp>
      <p:sp>
        <p:nvSpPr>
          <p:cNvPr id="102" name="任意多边形: 形状 101">
            <a:extLst>
              <a:ext uri="{FF2B5EF4-FFF2-40B4-BE49-F238E27FC236}">
                <a16:creationId xmlns:a16="http://schemas.microsoft.com/office/drawing/2014/main" id="{459ADC4F-7118-3593-D3F5-9DB9CAF4CB47}"/>
              </a:ext>
            </a:extLst>
          </p:cNvPr>
          <p:cNvSpPr/>
          <p:nvPr/>
        </p:nvSpPr>
        <p:spPr>
          <a:xfrm>
            <a:off x="8788400" y="30861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103" name="任意多边形: 形状 102">
            <a:extLst>
              <a:ext uri="{FF2B5EF4-FFF2-40B4-BE49-F238E27FC236}">
                <a16:creationId xmlns:a16="http://schemas.microsoft.com/office/drawing/2014/main" id="{B6BEABDF-78AB-4889-2BA9-1DA43A072D6D}"/>
              </a:ext>
            </a:extLst>
          </p:cNvPr>
          <p:cNvSpPr/>
          <p:nvPr/>
        </p:nvSpPr>
        <p:spPr>
          <a:xfrm>
            <a:off x="8829675" y="2273300"/>
            <a:ext cx="6350" cy="822325"/>
          </a:xfrm>
          <a:custGeom>
            <a:avLst/>
            <a:gdLst>
              <a:gd name="connsiteX0" fmla="*/ 0 w 6350"/>
              <a:gd name="connsiteY0" fmla="*/ 822325 h 822325"/>
              <a:gd name="connsiteX1" fmla="*/ 0 w 6350"/>
              <a:gd name="connsiteY1" fmla="*/ 0 h 822325"/>
            </a:gdLst>
            <a:ahLst/>
            <a:cxnLst>
              <a:cxn ang="0">
                <a:pos x="connsiteX0" y="connsiteY0"/>
              </a:cxn>
              <a:cxn ang="0">
                <a:pos x="connsiteX1" y="connsiteY1"/>
              </a:cxn>
            </a:cxnLst>
            <a:rect l="l" t="t" r="r" b="b"/>
            <a:pathLst>
              <a:path w="6350" h="822325">
                <a:moveTo>
                  <a:pt x="0" y="822325"/>
                </a:moveTo>
                <a:lnTo>
                  <a:pt x="0" y="0"/>
                </a:lnTo>
              </a:path>
            </a:pathLst>
          </a:custGeom>
          <a:noFill/>
          <a:ln w="6350" cap="flat">
            <a:solidFill>
              <a:srgbClr val="81838F"/>
            </a:solidFill>
            <a:custDash>
              <a:ds d="300000" sp="300000"/>
            </a:custDash>
            <a:miter/>
          </a:ln>
        </p:spPr>
        <p:txBody>
          <a:bodyPr rtlCol="0" anchor="ctr"/>
          <a:lstStyle/>
          <a:p>
            <a:endParaRPr lang="en-US"/>
          </a:p>
        </p:txBody>
      </p:sp>
      <p:sp>
        <p:nvSpPr>
          <p:cNvPr id="104" name="任意多边形: 形状 103">
            <a:extLst>
              <a:ext uri="{FF2B5EF4-FFF2-40B4-BE49-F238E27FC236}">
                <a16:creationId xmlns:a16="http://schemas.microsoft.com/office/drawing/2014/main" id="{3155FB67-CD65-C1A6-3890-DBFFC897AA56}"/>
              </a:ext>
            </a:extLst>
          </p:cNvPr>
          <p:cNvSpPr/>
          <p:nvPr/>
        </p:nvSpPr>
        <p:spPr>
          <a:xfrm>
            <a:off x="10020300" y="30861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055CF9"/>
          </a:solidFill>
          <a:ln w="6350" cap="flat">
            <a:noFill/>
            <a:prstDash val="solid"/>
            <a:miter/>
          </a:ln>
        </p:spPr>
        <p:txBody>
          <a:bodyPr rtlCol="0" anchor="ctr"/>
          <a:lstStyle/>
          <a:p>
            <a:endParaRPr lang="en-US"/>
          </a:p>
        </p:txBody>
      </p:sp>
      <p:sp>
        <p:nvSpPr>
          <p:cNvPr id="105" name="任意多边形: 形状 104">
            <a:extLst>
              <a:ext uri="{FF2B5EF4-FFF2-40B4-BE49-F238E27FC236}">
                <a16:creationId xmlns:a16="http://schemas.microsoft.com/office/drawing/2014/main" id="{49CF286A-5000-4448-BC4E-AD34258140BD}"/>
              </a:ext>
            </a:extLst>
          </p:cNvPr>
          <p:cNvSpPr/>
          <p:nvPr/>
        </p:nvSpPr>
        <p:spPr>
          <a:xfrm>
            <a:off x="10061575" y="2273300"/>
            <a:ext cx="6350" cy="822325"/>
          </a:xfrm>
          <a:custGeom>
            <a:avLst/>
            <a:gdLst>
              <a:gd name="connsiteX0" fmla="*/ 0 w 6350"/>
              <a:gd name="connsiteY0" fmla="*/ 822325 h 822325"/>
              <a:gd name="connsiteX1" fmla="*/ 0 w 6350"/>
              <a:gd name="connsiteY1" fmla="*/ 0 h 822325"/>
            </a:gdLst>
            <a:ahLst/>
            <a:cxnLst>
              <a:cxn ang="0">
                <a:pos x="connsiteX0" y="connsiteY0"/>
              </a:cxn>
              <a:cxn ang="0">
                <a:pos x="connsiteX1" y="connsiteY1"/>
              </a:cxn>
            </a:cxnLst>
            <a:rect l="l" t="t" r="r" b="b"/>
            <a:pathLst>
              <a:path w="6350" h="822325">
                <a:moveTo>
                  <a:pt x="0" y="822325"/>
                </a:moveTo>
                <a:lnTo>
                  <a:pt x="0" y="0"/>
                </a:lnTo>
              </a:path>
            </a:pathLst>
          </a:custGeom>
          <a:noFill/>
          <a:ln w="6350" cap="flat">
            <a:solidFill>
              <a:srgbClr val="81838F"/>
            </a:solidFill>
            <a:custDash>
              <a:ds d="300000" sp="300000"/>
            </a:custDash>
            <a:miter/>
          </a:ln>
        </p:spPr>
        <p:txBody>
          <a:bodyPr rtlCol="0" anchor="ctr"/>
          <a:lstStyle/>
          <a:p>
            <a:endParaRPr lang="en-US"/>
          </a:p>
        </p:txBody>
      </p:sp>
      <p:sp>
        <p:nvSpPr>
          <p:cNvPr id="106" name="任意多边形: 形状 105">
            <a:extLst>
              <a:ext uri="{FF2B5EF4-FFF2-40B4-BE49-F238E27FC236}">
                <a16:creationId xmlns:a16="http://schemas.microsoft.com/office/drawing/2014/main" id="{12D530BF-ABB3-ED1A-BF80-561AB29CEB45}"/>
              </a:ext>
            </a:extLst>
          </p:cNvPr>
          <p:cNvSpPr/>
          <p:nvPr/>
        </p:nvSpPr>
        <p:spPr>
          <a:xfrm>
            <a:off x="3498919" y="387985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07" name="任意多边形: 形状 106">
            <a:extLst>
              <a:ext uri="{FF2B5EF4-FFF2-40B4-BE49-F238E27FC236}">
                <a16:creationId xmlns:a16="http://schemas.microsoft.com/office/drawing/2014/main" id="{A44A9BD6-0875-DA5D-C9B7-E17C9475E3EC}"/>
              </a:ext>
            </a:extLst>
          </p:cNvPr>
          <p:cNvSpPr/>
          <p:nvPr/>
        </p:nvSpPr>
        <p:spPr>
          <a:xfrm>
            <a:off x="5613469" y="387985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08" name="任意多边形: 形状 107">
            <a:extLst>
              <a:ext uri="{FF2B5EF4-FFF2-40B4-BE49-F238E27FC236}">
                <a16:creationId xmlns:a16="http://schemas.microsoft.com/office/drawing/2014/main" id="{0B51C0C6-6C05-6215-5C38-560876228C85}"/>
              </a:ext>
            </a:extLst>
          </p:cNvPr>
          <p:cNvSpPr/>
          <p:nvPr/>
        </p:nvSpPr>
        <p:spPr>
          <a:xfrm>
            <a:off x="7721663" y="387985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09" name="任意多边形: 形状 108">
            <a:extLst>
              <a:ext uri="{FF2B5EF4-FFF2-40B4-BE49-F238E27FC236}">
                <a16:creationId xmlns:a16="http://schemas.microsoft.com/office/drawing/2014/main" id="{FEC755A7-07C6-BFC7-C277-03158B45F27E}"/>
              </a:ext>
            </a:extLst>
          </p:cNvPr>
          <p:cNvSpPr/>
          <p:nvPr/>
        </p:nvSpPr>
        <p:spPr>
          <a:xfrm>
            <a:off x="3498919" y="434340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10" name="任意多边形: 形状 109">
            <a:extLst>
              <a:ext uri="{FF2B5EF4-FFF2-40B4-BE49-F238E27FC236}">
                <a16:creationId xmlns:a16="http://schemas.microsoft.com/office/drawing/2014/main" id="{98CA5031-CDF0-9568-8112-33CE908AD9FB}"/>
              </a:ext>
            </a:extLst>
          </p:cNvPr>
          <p:cNvSpPr/>
          <p:nvPr/>
        </p:nvSpPr>
        <p:spPr>
          <a:xfrm>
            <a:off x="4895919" y="434340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11" name="任意多边形: 形状 110">
            <a:extLst>
              <a:ext uri="{FF2B5EF4-FFF2-40B4-BE49-F238E27FC236}">
                <a16:creationId xmlns:a16="http://schemas.microsoft.com/office/drawing/2014/main" id="{65CAB996-E4C9-C8F7-6E18-D18A10EDA408}"/>
              </a:ext>
            </a:extLst>
          </p:cNvPr>
          <p:cNvSpPr/>
          <p:nvPr/>
        </p:nvSpPr>
        <p:spPr>
          <a:xfrm>
            <a:off x="6331019" y="4343400"/>
            <a:ext cx="41332" cy="82683"/>
          </a:xfrm>
          <a:custGeom>
            <a:avLst/>
            <a:gdLst>
              <a:gd name="connsiteX0" fmla="*/ 0 w 41332"/>
              <a:gd name="connsiteY0" fmla="*/ 0 h 82683"/>
              <a:gd name="connsiteX1" fmla="*/ 41332 w 41332"/>
              <a:gd name="connsiteY1" fmla="*/ 41339 h 82683"/>
              <a:gd name="connsiteX2" fmla="*/ 0 w 41332"/>
              <a:gd name="connsiteY2" fmla="*/ 82683 h 82683"/>
            </a:gdLst>
            <a:ahLst/>
            <a:cxnLst>
              <a:cxn ang="0">
                <a:pos x="connsiteX0" y="connsiteY0"/>
              </a:cxn>
              <a:cxn ang="0">
                <a:pos x="connsiteX1" y="connsiteY1"/>
              </a:cxn>
              <a:cxn ang="0">
                <a:pos x="connsiteX2" y="connsiteY2"/>
              </a:cxn>
            </a:cxnLst>
            <a:rect l="l" t="t" r="r" b="b"/>
            <a:pathLst>
              <a:path w="41332" h="82683">
                <a:moveTo>
                  <a:pt x="0" y="0"/>
                </a:moveTo>
                <a:lnTo>
                  <a:pt x="41332" y="41339"/>
                </a:lnTo>
                <a:lnTo>
                  <a:pt x="0" y="82683"/>
                </a:lnTo>
              </a:path>
            </a:pathLst>
          </a:custGeom>
          <a:noFill/>
          <a:ln w="6350" cap="flat">
            <a:solidFill>
              <a:srgbClr val="055CF9"/>
            </a:solidFill>
            <a:prstDash val="solid"/>
            <a:miter/>
          </a:ln>
        </p:spPr>
        <p:txBody>
          <a:bodyPr rtlCol="0" anchor="ctr"/>
          <a:lstStyle/>
          <a:p>
            <a:endParaRPr lang="en-US"/>
          </a:p>
        </p:txBody>
      </p:sp>
      <p:sp>
        <p:nvSpPr>
          <p:cNvPr id="112" name="任意多边形: 形状 111">
            <a:extLst>
              <a:ext uri="{FF2B5EF4-FFF2-40B4-BE49-F238E27FC236}">
                <a16:creationId xmlns:a16="http://schemas.microsoft.com/office/drawing/2014/main" id="{45A56F1F-9A54-D9E9-4EED-6E6AE8AC7067}"/>
              </a:ext>
            </a:extLst>
          </p:cNvPr>
          <p:cNvSpPr/>
          <p:nvPr/>
        </p:nvSpPr>
        <p:spPr>
          <a:xfrm>
            <a:off x="7721663" y="4343400"/>
            <a:ext cx="41338" cy="82683"/>
          </a:xfrm>
          <a:custGeom>
            <a:avLst/>
            <a:gdLst>
              <a:gd name="connsiteX0" fmla="*/ 0 w 41338"/>
              <a:gd name="connsiteY0" fmla="*/ 0 h 82683"/>
              <a:gd name="connsiteX1" fmla="*/ 41339 w 41338"/>
              <a:gd name="connsiteY1" fmla="*/ 41339 h 82683"/>
              <a:gd name="connsiteX2" fmla="*/ 0 w 41338"/>
              <a:gd name="connsiteY2" fmla="*/ 82683 h 82683"/>
            </a:gdLst>
            <a:ahLst/>
            <a:cxnLst>
              <a:cxn ang="0">
                <a:pos x="connsiteX0" y="connsiteY0"/>
              </a:cxn>
              <a:cxn ang="0">
                <a:pos x="connsiteX1" y="connsiteY1"/>
              </a:cxn>
              <a:cxn ang="0">
                <a:pos x="connsiteX2" y="connsiteY2"/>
              </a:cxn>
            </a:cxnLst>
            <a:rect l="l" t="t" r="r" b="b"/>
            <a:pathLst>
              <a:path w="41338" h="82683">
                <a:moveTo>
                  <a:pt x="0" y="0"/>
                </a:moveTo>
                <a:lnTo>
                  <a:pt x="41339" y="41339"/>
                </a:lnTo>
                <a:lnTo>
                  <a:pt x="0" y="82683"/>
                </a:lnTo>
              </a:path>
            </a:pathLst>
          </a:custGeom>
          <a:noFill/>
          <a:ln w="6350" cap="flat">
            <a:solidFill>
              <a:srgbClr val="055CF9"/>
            </a:solidFill>
            <a:prstDash val="solid"/>
            <a:miter/>
          </a:ln>
        </p:spPr>
        <p:txBody>
          <a:bodyPr rtlCol="0" anchor="ctr"/>
          <a:lstStyle/>
          <a:p>
            <a:endParaRPr lang="en-US"/>
          </a:p>
        </p:txBody>
      </p:sp>
      <p:sp>
        <p:nvSpPr>
          <p:cNvPr id="124" name="任意多边形: 形状 123">
            <a:extLst>
              <a:ext uri="{FF2B5EF4-FFF2-40B4-BE49-F238E27FC236}">
                <a16:creationId xmlns:a16="http://schemas.microsoft.com/office/drawing/2014/main" id="{B4FC3494-731B-2FD2-3DED-E320B863D26E}"/>
              </a:ext>
            </a:extLst>
          </p:cNvPr>
          <p:cNvSpPr/>
          <p:nvPr/>
        </p:nvSpPr>
        <p:spPr>
          <a:xfrm>
            <a:off x="4197350" y="16192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25" name="任意多边形: 形状 124">
            <a:extLst>
              <a:ext uri="{FF2B5EF4-FFF2-40B4-BE49-F238E27FC236}">
                <a16:creationId xmlns:a16="http://schemas.microsoft.com/office/drawing/2014/main" id="{DF3D340E-BCE4-3711-127B-2A775CBEB284}"/>
              </a:ext>
            </a:extLst>
          </p:cNvPr>
          <p:cNvSpPr/>
          <p:nvPr/>
        </p:nvSpPr>
        <p:spPr>
          <a:xfrm>
            <a:off x="7073900" y="16256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26" name="任意多边形: 形状 125">
            <a:extLst>
              <a:ext uri="{FF2B5EF4-FFF2-40B4-BE49-F238E27FC236}">
                <a16:creationId xmlns:a16="http://schemas.microsoft.com/office/drawing/2014/main" id="{0463AD71-6B74-109B-8987-16EF5A6A14ED}"/>
              </a:ext>
            </a:extLst>
          </p:cNvPr>
          <p:cNvSpPr/>
          <p:nvPr/>
        </p:nvSpPr>
        <p:spPr>
          <a:xfrm>
            <a:off x="8420100" y="16256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3572DE89-56E7-5403-E661-1D487ACAC62F}"/>
              </a:ext>
            </a:extLst>
          </p:cNvPr>
          <p:cNvSpPr/>
          <p:nvPr/>
        </p:nvSpPr>
        <p:spPr>
          <a:xfrm>
            <a:off x="4197350" y="19240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B0B89BD4-BAB9-D9E1-5E07-1810125320A4}"/>
              </a:ext>
            </a:extLst>
          </p:cNvPr>
          <p:cNvSpPr/>
          <p:nvPr/>
        </p:nvSpPr>
        <p:spPr>
          <a:xfrm>
            <a:off x="7073900" y="19494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29" name="任意多边形: 形状 128">
            <a:extLst>
              <a:ext uri="{FF2B5EF4-FFF2-40B4-BE49-F238E27FC236}">
                <a16:creationId xmlns:a16="http://schemas.microsoft.com/office/drawing/2014/main" id="{A283F85C-764A-D970-32F0-038D134D23F3}"/>
              </a:ext>
            </a:extLst>
          </p:cNvPr>
          <p:cNvSpPr/>
          <p:nvPr/>
        </p:nvSpPr>
        <p:spPr>
          <a:xfrm>
            <a:off x="8420100" y="19494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642"/>
                  <a:pt x="24643" y="31750"/>
                  <a:pt x="15875" y="31750"/>
                </a:cubicBezTo>
                <a:cubicBezTo>
                  <a:pt x="7107" y="31750"/>
                  <a:pt x="0" y="24642"/>
                  <a:pt x="0" y="15875"/>
                </a:cubicBezTo>
                <a:cubicBezTo>
                  <a:pt x="0" y="7108"/>
                  <a:pt x="7107" y="0"/>
                  <a:pt x="15875" y="0"/>
                </a:cubicBezTo>
                <a:cubicBezTo>
                  <a:pt x="24643" y="0"/>
                  <a:pt x="31750" y="7108"/>
                  <a:pt x="31750" y="15875"/>
                </a:cubicBezTo>
                <a:close/>
              </a:path>
            </a:pathLst>
          </a:custGeom>
          <a:solidFill>
            <a:srgbClr val="055CF9"/>
          </a:solidFill>
          <a:ln w="6350" cap="flat">
            <a:noFill/>
            <a:prstDash val="solid"/>
            <a:miter/>
          </a:ln>
        </p:spPr>
        <p:txBody>
          <a:bodyPr rtlCol="0" anchor="ctr"/>
          <a:lstStyle/>
          <a:p>
            <a:endParaRPr lang="en-US"/>
          </a:p>
        </p:txBody>
      </p:sp>
      <p:sp>
        <p:nvSpPr>
          <p:cNvPr id="130" name="文本框 129">
            <a:extLst>
              <a:ext uri="{FF2B5EF4-FFF2-40B4-BE49-F238E27FC236}">
                <a16:creationId xmlns:a16="http://schemas.microsoft.com/office/drawing/2014/main" id="{1C06E835-4ED8-6231-189C-91F9AD6897CC}"/>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131" name="文本框 130">
            <a:extLst>
              <a:ext uri="{FF2B5EF4-FFF2-40B4-BE49-F238E27FC236}">
                <a16:creationId xmlns:a16="http://schemas.microsoft.com/office/drawing/2014/main" id="{C8B38E5C-E451-C23D-7C9B-0E5485903BDF}"/>
              </a:ext>
            </a:extLst>
          </p:cNvPr>
          <p:cNvSpPr txBox="1"/>
          <p:nvPr/>
        </p:nvSpPr>
        <p:spPr>
          <a:xfrm>
            <a:off x="557930" y="696220"/>
            <a:ext cx="3631122"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User Journey Map</a:t>
            </a:r>
            <a:endParaRPr lang="en-US" dirty="0"/>
          </a:p>
        </p:txBody>
      </p:sp>
      <p:sp>
        <p:nvSpPr>
          <p:cNvPr id="132" name="文本框 131">
            <a:extLst>
              <a:ext uri="{FF2B5EF4-FFF2-40B4-BE49-F238E27FC236}">
                <a16:creationId xmlns:a16="http://schemas.microsoft.com/office/drawing/2014/main" id="{EFEEC71C-9241-DD91-78B9-5961232C9BAA}"/>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用户</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3" name="文本框 132">
            <a:extLst>
              <a:ext uri="{FF2B5EF4-FFF2-40B4-BE49-F238E27FC236}">
                <a16:creationId xmlns:a16="http://schemas.microsoft.com/office/drawing/2014/main" id="{9B0CAFB6-931A-CFA7-D8AB-FD8014BCB89C}"/>
              </a:ext>
            </a:extLst>
          </p:cNvPr>
          <p:cNvSpPr txBox="1"/>
          <p:nvPr/>
        </p:nvSpPr>
        <p:spPr>
          <a:xfrm>
            <a:off x="1005126" y="1154418"/>
            <a:ext cx="877163"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旅程图</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4" name="文本框 133">
            <a:extLst>
              <a:ext uri="{FF2B5EF4-FFF2-40B4-BE49-F238E27FC236}">
                <a16:creationId xmlns:a16="http://schemas.microsoft.com/office/drawing/2014/main" id="{A9F5B353-65E0-836F-342B-224CD3CB41DB}"/>
              </a:ext>
            </a:extLst>
          </p:cNvPr>
          <p:cNvSpPr txBox="1"/>
          <p:nvPr/>
        </p:nvSpPr>
        <p:spPr>
          <a:xfrm>
            <a:off x="2142417" y="2667943"/>
            <a:ext cx="877163"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上知乎充充电</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35" name="文本框 134">
            <a:extLst>
              <a:ext uri="{FF2B5EF4-FFF2-40B4-BE49-F238E27FC236}">
                <a16:creationId xmlns:a16="http://schemas.microsoft.com/office/drawing/2014/main" id="{E924B0E9-1BBD-B94D-82CC-86AB5823E1CC}"/>
              </a:ext>
            </a:extLst>
          </p:cNvPr>
          <p:cNvSpPr txBox="1"/>
          <p:nvPr/>
        </p:nvSpPr>
        <p:spPr>
          <a:xfrm>
            <a:off x="3298393" y="2433741"/>
            <a:ext cx="977303" cy="440890"/>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哇</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我发现知乎居然有直播</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36" name="文本框 135">
            <a:extLst>
              <a:ext uri="{FF2B5EF4-FFF2-40B4-BE49-F238E27FC236}">
                <a16:creationId xmlns:a16="http://schemas.microsoft.com/office/drawing/2014/main" id="{10DE48F5-F0EA-D8E6-644F-22E70F41B3F3}"/>
              </a:ext>
            </a:extLst>
          </p:cNvPr>
          <p:cNvSpPr txBox="1"/>
          <p:nvPr/>
        </p:nvSpPr>
        <p:spPr>
          <a:xfrm>
            <a:off x="6184900" y="2433741"/>
            <a:ext cx="877163" cy="440890"/>
          </a:xfrm>
          <a:prstGeom prst="rect">
            <a:avLst/>
          </a:prstGeom>
          <a:noFill/>
        </p:spPr>
        <p:txBody>
          <a:bodyPr wrap="square" rtlCol="0">
            <a:spAutoFit/>
          </a:bodyPr>
          <a:lstStyle>
            <a:defPPr>
              <a:defRPr lang="en-US"/>
            </a:defPPr>
            <a:lvl1pPr>
              <a:lnSpc>
                <a:spcPct val="130000"/>
              </a:lnSpc>
              <a:defRPr sz="90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直播间大家都</a:t>
            </a:r>
            <a:endParaRPr lang="en-US" altLang="zh-CN" dirty="0"/>
          </a:p>
          <a:p>
            <a:r>
              <a:rPr lang="zh-CN" altLang="en-US" dirty="0"/>
              <a:t>讨论什么呢？</a:t>
            </a:r>
            <a:endParaRPr lang="en-US" dirty="0"/>
          </a:p>
        </p:txBody>
      </p:sp>
      <p:sp>
        <p:nvSpPr>
          <p:cNvPr id="137" name="文本框 136">
            <a:extLst>
              <a:ext uri="{FF2B5EF4-FFF2-40B4-BE49-F238E27FC236}">
                <a16:creationId xmlns:a16="http://schemas.microsoft.com/office/drawing/2014/main" id="{15F8E2FF-4CED-3D87-BA14-7985FBB0451A}"/>
              </a:ext>
            </a:extLst>
          </p:cNvPr>
          <p:cNvSpPr txBox="1"/>
          <p:nvPr/>
        </p:nvSpPr>
        <p:spPr>
          <a:xfrm>
            <a:off x="7678306" y="2433741"/>
            <a:ext cx="877163" cy="440890"/>
          </a:xfrm>
          <a:prstGeom prst="rect">
            <a:avLst/>
          </a:prstGeom>
          <a:noFill/>
        </p:spPr>
        <p:txBody>
          <a:bodyPr wrap="square" rtlCol="0">
            <a:spAutoFit/>
          </a:bodyPr>
          <a:lstStyle>
            <a:defPPr>
              <a:defRPr lang="en-US"/>
            </a:defPPr>
            <a:lvl1pPr>
              <a:lnSpc>
                <a:spcPct val="130000"/>
              </a:lnSpc>
              <a:defRPr sz="90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主播看不到我</a:t>
            </a:r>
            <a:endParaRPr lang="en-US" altLang="zh-CN" dirty="0"/>
          </a:p>
          <a:p>
            <a:r>
              <a:rPr lang="zh-CN" altLang="en-US" dirty="0"/>
              <a:t>的提问</a:t>
            </a:r>
            <a:endParaRPr lang="en-US" dirty="0"/>
          </a:p>
        </p:txBody>
      </p:sp>
      <p:sp>
        <p:nvSpPr>
          <p:cNvPr id="138" name="文本框 137">
            <a:extLst>
              <a:ext uri="{FF2B5EF4-FFF2-40B4-BE49-F238E27FC236}">
                <a16:creationId xmlns:a16="http://schemas.microsoft.com/office/drawing/2014/main" id="{34A765E7-2C0E-50BD-C14A-58AC4B3CD462}"/>
              </a:ext>
            </a:extLst>
          </p:cNvPr>
          <p:cNvSpPr txBox="1"/>
          <p:nvPr/>
        </p:nvSpPr>
        <p:spPr>
          <a:xfrm>
            <a:off x="8986406" y="2433741"/>
            <a:ext cx="877163" cy="440890"/>
          </a:xfrm>
          <a:prstGeom prst="rect">
            <a:avLst/>
          </a:prstGeom>
          <a:noFill/>
        </p:spPr>
        <p:txBody>
          <a:bodyPr wrap="square" rtlCol="0">
            <a:spAutoFit/>
          </a:bodyPr>
          <a:lstStyle>
            <a:defPPr>
              <a:defRPr lang="en-US"/>
            </a:defPPr>
            <a:lvl1pPr>
              <a:lnSpc>
                <a:spcPct val="130000"/>
              </a:lnSpc>
              <a:defRPr sz="90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有点累了，但</a:t>
            </a:r>
            <a:endParaRPr lang="en-US" altLang="zh-CN" dirty="0"/>
          </a:p>
          <a:p>
            <a:r>
              <a:rPr lang="zh-CN" altLang="en-US" dirty="0"/>
              <a:t>挺有意思</a:t>
            </a:r>
            <a:endParaRPr lang="en-US" dirty="0"/>
          </a:p>
        </p:txBody>
      </p:sp>
      <p:sp>
        <p:nvSpPr>
          <p:cNvPr id="139" name="文本框 138">
            <a:extLst>
              <a:ext uri="{FF2B5EF4-FFF2-40B4-BE49-F238E27FC236}">
                <a16:creationId xmlns:a16="http://schemas.microsoft.com/office/drawing/2014/main" id="{816C6755-DADA-C0DC-61F8-69787C84F092}"/>
              </a:ext>
            </a:extLst>
          </p:cNvPr>
          <p:cNvSpPr txBox="1"/>
          <p:nvPr/>
        </p:nvSpPr>
        <p:spPr>
          <a:xfrm>
            <a:off x="2596719" y="1730257"/>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知乎直播与知乎生态链接，让用户更容易发现知乎直播</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0" name="文本框 139">
            <a:extLst>
              <a:ext uri="{FF2B5EF4-FFF2-40B4-BE49-F238E27FC236}">
                <a16:creationId xmlns:a16="http://schemas.microsoft.com/office/drawing/2014/main" id="{9C6B14FE-CB29-BBB5-5A75-B94DE91AEE6C}"/>
              </a:ext>
            </a:extLst>
          </p:cNvPr>
          <p:cNvSpPr txBox="1"/>
          <p:nvPr/>
        </p:nvSpPr>
        <p:spPr>
          <a:xfrm>
            <a:off x="4225202" y="1517619"/>
            <a:ext cx="819646"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直播大厅的内容更直观，更清晰</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1" name="文本框 140">
            <a:extLst>
              <a:ext uri="{FF2B5EF4-FFF2-40B4-BE49-F238E27FC236}">
                <a16:creationId xmlns:a16="http://schemas.microsoft.com/office/drawing/2014/main" id="{914F3068-8DDF-CF08-49B7-5891CB8261FB}"/>
              </a:ext>
            </a:extLst>
          </p:cNvPr>
          <p:cNvSpPr txBox="1"/>
          <p:nvPr/>
        </p:nvSpPr>
        <p:spPr>
          <a:xfrm>
            <a:off x="4225202" y="1830694"/>
            <a:ext cx="819646"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直播入口设计更直观，易理解</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2" name="文本框 141">
            <a:extLst>
              <a:ext uri="{FF2B5EF4-FFF2-40B4-BE49-F238E27FC236}">
                <a16:creationId xmlns:a16="http://schemas.microsoft.com/office/drawing/2014/main" id="{3308C40A-C32C-5B22-899E-0C7835D21B4C}"/>
              </a:ext>
            </a:extLst>
          </p:cNvPr>
          <p:cNvSpPr txBox="1"/>
          <p:nvPr/>
        </p:nvSpPr>
        <p:spPr>
          <a:xfrm>
            <a:off x="7135323" y="1517619"/>
            <a:ext cx="819646"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让用户快速知道直播的内容与进程</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3" name="文本框 142">
            <a:extLst>
              <a:ext uri="{FF2B5EF4-FFF2-40B4-BE49-F238E27FC236}">
                <a16:creationId xmlns:a16="http://schemas.microsoft.com/office/drawing/2014/main" id="{AC3723B7-D57E-8B7E-0F2D-A8FE4444B243}"/>
              </a:ext>
            </a:extLst>
          </p:cNvPr>
          <p:cNvSpPr txBox="1"/>
          <p:nvPr/>
        </p:nvSpPr>
        <p:spPr>
          <a:xfrm>
            <a:off x="7135323" y="1830694"/>
            <a:ext cx="874954"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直播见的信息过多时，也可以清晰直观</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4" name="文本框 143">
            <a:extLst>
              <a:ext uri="{FF2B5EF4-FFF2-40B4-BE49-F238E27FC236}">
                <a16:creationId xmlns:a16="http://schemas.microsoft.com/office/drawing/2014/main" id="{28F4B536-DFC0-8175-D407-2603D3F492AE}"/>
              </a:ext>
            </a:extLst>
          </p:cNvPr>
          <p:cNvSpPr txBox="1"/>
          <p:nvPr/>
        </p:nvSpPr>
        <p:spPr>
          <a:xfrm>
            <a:off x="8480177" y="1517619"/>
            <a:ext cx="819646"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引导使用问答卡，优化问答卡的动效</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5" name="文本框 144">
            <a:extLst>
              <a:ext uri="{FF2B5EF4-FFF2-40B4-BE49-F238E27FC236}">
                <a16:creationId xmlns:a16="http://schemas.microsoft.com/office/drawing/2014/main" id="{A6D334DC-4342-5D33-2890-336D7D871871}"/>
              </a:ext>
            </a:extLst>
          </p:cNvPr>
          <p:cNvSpPr txBox="1"/>
          <p:nvPr/>
        </p:nvSpPr>
        <p:spPr>
          <a:xfrm>
            <a:off x="8480177" y="1830694"/>
            <a:ext cx="819646"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让互动更高效，更多元</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6" name="文本框 145">
            <a:extLst>
              <a:ext uri="{FF2B5EF4-FFF2-40B4-BE49-F238E27FC236}">
                <a16:creationId xmlns:a16="http://schemas.microsoft.com/office/drawing/2014/main" id="{1051E9F4-B5E4-A87B-1DAA-D97E730ED628}"/>
              </a:ext>
            </a:extLst>
          </p:cNvPr>
          <p:cNvSpPr txBox="1"/>
          <p:nvPr/>
        </p:nvSpPr>
        <p:spPr>
          <a:xfrm>
            <a:off x="9629343" y="1730257"/>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关注主播后，可以收到相关直播与直播的信息</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7" name="文本框 146">
            <a:extLst>
              <a:ext uri="{FF2B5EF4-FFF2-40B4-BE49-F238E27FC236}">
                <a16:creationId xmlns:a16="http://schemas.microsoft.com/office/drawing/2014/main" id="{1D4090BE-AF1C-A437-C983-19A6C64DEAF1}"/>
              </a:ext>
            </a:extLst>
          </p:cNvPr>
          <p:cNvSpPr txBox="1"/>
          <p:nvPr/>
        </p:nvSpPr>
        <p:spPr>
          <a:xfrm>
            <a:off x="2142417" y="5397500"/>
            <a:ext cx="877163"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写写我的专栏</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48" name="文本框 147">
            <a:extLst>
              <a:ext uri="{FF2B5EF4-FFF2-40B4-BE49-F238E27FC236}">
                <a16:creationId xmlns:a16="http://schemas.microsoft.com/office/drawing/2014/main" id="{6EB5480E-C738-E777-990C-F1DB48536338}"/>
              </a:ext>
            </a:extLst>
          </p:cNvPr>
          <p:cNvSpPr txBox="1"/>
          <p:nvPr/>
        </p:nvSpPr>
        <p:spPr>
          <a:xfrm>
            <a:off x="3298393" y="5397500"/>
            <a:ext cx="977303" cy="440890"/>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看看从哪里可以开启直播</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49" name="文本框 148">
            <a:extLst>
              <a:ext uri="{FF2B5EF4-FFF2-40B4-BE49-F238E27FC236}">
                <a16:creationId xmlns:a16="http://schemas.microsoft.com/office/drawing/2014/main" id="{E0B79A61-E915-4C20-F8FE-E2DB716CC596}"/>
              </a:ext>
            </a:extLst>
          </p:cNvPr>
          <p:cNvSpPr txBox="1"/>
          <p:nvPr/>
        </p:nvSpPr>
        <p:spPr>
          <a:xfrm>
            <a:off x="4689773" y="5397500"/>
            <a:ext cx="977303" cy="440890"/>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我的真捅间都没几个人</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0" name="文本框 149">
            <a:extLst>
              <a:ext uri="{FF2B5EF4-FFF2-40B4-BE49-F238E27FC236}">
                <a16:creationId xmlns:a16="http://schemas.microsoft.com/office/drawing/2014/main" id="{2ACAA2EE-80E2-9D77-76F7-5FAE20447E45}"/>
              </a:ext>
            </a:extLst>
          </p:cNvPr>
          <p:cNvSpPr txBox="1"/>
          <p:nvPr/>
        </p:nvSpPr>
        <p:spPr>
          <a:xfrm>
            <a:off x="6200022" y="5397500"/>
            <a:ext cx="1067851" cy="440890"/>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不知道有多少人听到我说的干货</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1" name="文本框 150">
            <a:extLst>
              <a:ext uri="{FF2B5EF4-FFF2-40B4-BE49-F238E27FC236}">
                <a16:creationId xmlns:a16="http://schemas.microsoft.com/office/drawing/2014/main" id="{C73E2EAE-0C93-99AE-ABE0-612C58FC5B58}"/>
              </a:ext>
            </a:extLst>
          </p:cNvPr>
          <p:cNvSpPr txBox="1"/>
          <p:nvPr/>
        </p:nvSpPr>
        <p:spPr>
          <a:xfrm>
            <a:off x="7664748" y="5397500"/>
            <a:ext cx="977303" cy="440890"/>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人多互动时直猫问有点混乱</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2" name="文本框 151">
            <a:extLst>
              <a:ext uri="{FF2B5EF4-FFF2-40B4-BE49-F238E27FC236}">
                <a16:creationId xmlns:a16="http://schemas.microsoft.com/office/drawing/2014/main" id="{576F0447-0A84-A3EB-91E6-C6DAD2F3CDAC}"/>
              </a:ext>
            </a:extLst>
          </p:cNvPr>
          <p:cNvSpPr txBox="1"/>
          <p:nvPr/>
        </p:nvSpPr>
        <p:spPr>
          <a:xfrm>
            <a:off x="8944118" y="5397500"/>
            <a:ext cx="977303" cy="260841"/>
          </a:xfrm>
          <a:prstGeom prst="rect">
            <a:avLst/>
          </a:prstGeom>
          <a:noFill/>
        </p:spPr>
        <p:txBody>
          <a:bodyPr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终于完成直额</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3" name="文本框 152">
            <a:extLst>
              <a:ext uri="{FF2B5EF4-FFF2-40B4-BE49-F238E27FC236}">
                <a16:creationId xmlns:a16="http://schemas.microsoft.com/office/drawing/2014/main" id="{5489D4C3-7610-AC67-1FE0-09F2A61F7B59}"/>
              </a:ext>
            </a:extLst>
          </p:cNvPr>
          <p:cNvSpPr txBox="1"/>
          <p:nvPr/>
        </p:nvSpPr>
        <p:spPr>
          <a:xfrm>
            <a:off x="3981018" y="6093068"/>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让想要开启直播的用户更容易了解相关知识直播</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4" name="文本框 153">
            <a:extLst>
              <a:ext uri="{FF2B5EF4-FFF2-40B4-BE49-F238E27FC236}">
                <a16:creationId xmlns:a16="http://schemas.microsoft.com/office/drawing/2014/main" id="{06AD4C5E-DA88-201B-1949-41BC466AA6BC}"/>
              </a:ext>
            </a:extLst>
          </p:cNvPr>
          <p:cNvSpPr txBox="1"/>
          <p:nvPr/>
        </p:nvSpPr>
        <p:spPr>
          <a:xfrm>
            <a:off x="5390718" y="6093068"/>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直播间人少无活跃度引导主播吸引人气化解尴尬</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5" name="文本框 154">
            <a:extLst>
              <a:ext uri="{FF2B5EF4-FFF2-40B4-BE49-F238E27FC236}">
                <a16:creationId xmlns:a16="http://schemas.microsoft.com/office/drawing/2014/main" id="{C460EAF6-2B37-E8DE-9548-6127B17135A5}"/>
              </a:ext>
            </a:extLst>
          </p:cNvPr>
          <p:cNvSpPr txBox="1"/>
          <p:nvPr/>
        </p:nvSpPr>
        <p:spPr>
          <a:xfrm>
            <a:off x="6990918" y="6093068"/>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保留下直播预约信息知识分享内容，并之后用于整理</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6" name="文本框 155">
            <a:extLst>
              <a:ext uri="{FF2B5EF4-FFF2-40B4-BE49-F238E27FC236}">
                <a16:creationId xmlns:a16="http://schemas.microsoft.com/office/drawing/2014/main" id="{FFB01C9F-A704-BA62-C6A2-0AEB4DD46495}"/>
              </a:ext>
            </a:extLst>
          </p:cNvPr>
          <p:cNvSpPr txBox="1"/>
          <p:nvPr/>
        </p:nvSpPr>
        <p:spPr>
          <a:xfrm>
            <a:off x="8310796" y="6093068"/>
            <a:ext cx="877163" cy="324704"/>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直播预览时，主要会错过很多信息</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7" name="文本框 156">
            <a:extLst>
              <a:ext uri="{FF2B5EF4-FFF2-40B4-BE49-F238E27FC236}">
                <a16:creationId xmlns:a16="http://schemas.microsoft.com/office/drawing/2014/main" id="{464145B4-326C-5D90-CAE5-45DDEA10786A}"/>
              </a:ext>
            </a:extLst>
          </p:cNvPr>
          <p:cNvSpPr txBox="1"/>
          <p:nvPr/>
        </p:nvSpPr>
        <p:spPr>
          <a:xfrm>
            <a:off x="9468341" y="6093068"/>
            <a:ext cx="877163" cy="444737"/>
          </a:xfrm>
          <a:prstGeom prst="rect">
            <a:avLst/>
          </a:prstGeom>
          <a:noFill/>
        </p:spPr>
        <p:txBody>
          <a:bodyPr wrap="square" rtlCol="0">
            <a:spAutoFit/>
          </a:bodyPr>
          <a:lstStyle/>
          <a:p>
            <a:pPr>
              <a:lnSpc>
                <a:spcPct val="130000"/>
              </a:lnSpc>
            </a:pPr>
            <a:r>
              <a:rPr lang="zh-CN" alt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直播过程中直播销售订单信息的可视化呈现</a:t>
            </a:r>
            <a:endParaRPr lang="en-US" sz="6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8" name="文本框 157">
            <a:extLst>
              <a:ext uri="{FF2B5EF4-FFF2-40B4-BE49-F238E27FC236}">
                <a16:creationId xmlns:a16="http://schemas.microsoft.com/office/drawing/2014/main" id="{BB08E6DB-5615-B8C7-7CA0-AD15AF635C6D}"/>
              </a:ext>
            </a:extLst>
          </p:cNvPr>
          <p:cNvSpPr txBox="1"/>
          <p:nvPr/>
        </p:nvSpPr>
        <p:spPr>
          <a:xfrm>
            <a:off x="2076537" y="3987873"/>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打开知乎</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59" name="文本框 158">
            <a:extLst>
              <a:ext uri="{FF2B5EF4-FFF2-40B4-BE49-F238E27FC236}">
                <a16:creationId xmlns:a16="http://schemas.microsoft.com/office/drawing/2014/main" id="{2C64E526-188D-8B2C-4B17-34784D2E4D1B}"/>
              </a:ext>
            </a:extLst>
          </p:cNvPr>
          <p:cNvSpPr txBox="1"/>
          <p:nvPr/>
        </p:nvSpPr>
        <p:spPr>
          <a:xfrm>
            <a:off x="3790643" y="4225781"/>
            <a:ext cx="851515" cy="292388"/>
          </a:xfrm>
          <a:prstGeom prst="rect">
            <a:avLst/>
          </a:prstGeom>
          <a:noFill/>
        </p:spPr>
        <p:txBody>
          <a:bodyPr wrap="none" rtlCol="0">
            <a:spAutoFit/>
          </a:bodyPr>
          <a:lstStyle/>
          <a:p>
            <a:pPr algn="ct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开启直播</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60" name="文本框 159">
            <a:extLst>
              <a:ext uri="{FF2B5EF4-FFF2-40B4-BE49-F238E27FC236}">
                <a16:creationId xmlns:a16="http://schemas.microsoft.com/office/drawing/2014/main" id="{9DE23B1E-6A79-C127-19FF-87BBD61BBD6C}"/>
              </a:ext>
            </a:extLst>
          </p:cNvPr>
          <p:cNvSpPr txBox="1"/>
          <p:nvPr/>
        </p:nvSpPr>
        <p:spPr>
          <a:xfrm>
            <a:off x="5225743" y="4225781"/>
            <a:ext cx="851515" cy="292388"/>
          </a:xfrm>
          <a:prstGeom prst="rect">
            <a:avLst/>
          </a:prstGeom>
          <a:noFill/>
        </p:spPr>
        <p:txBody>
          <a:bodyPr wrap="none" rtlCol="0">
            <a:spAutoFit/>
          </a:bodyPr>
          <a:lstStyle/>
          <a:p>
            <a:pPr algn="ct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等待观众</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61" name="文本框 160">
            <a:extLst>
              <a:ext uri="{FF2B5EF4-FFF2-40B4-BE49-F238E27FC236}">
                <a16:creationId xmlns:a16="http://schemas.microsoft.com/office/drawing/2014/main" id="{04564F17-64E7-CF77-8E22-FE22835118EC}"/>
              </a:ext>
            </a:extLst>
          </p:cNvPr>
          <p:cNvSpPr txBox="1"/>
          <p:nvPr/>
        </p:nvSpPr>
        <p:spPr>
          <a:xfrm>
            <a:off x="6648143" y="4225781"/>
            <a:ext cx="851515" cy="292388"/>
          </a:xfrm>
          <a:prstGeom prst="rect">
            <a:avLst/>
          </a:prstGeom>
          <a:noFill/>
        </p:spPr>
        <p:txBody>
          <a:bodyPr wrap="none" rtlCol="0">
            <a:spAutoFit/>
          </a:bodyPr>
          <a:lstStyle/>
          <a:p>
            <a:pPr algn="ct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知识分享</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62" name="文本框 161">
            <a:extLst>
              <a:ext uri="{FF2B5EF4-FFF2-40B4-BE49-F238E27FC236}">
                <a16:creationId xmlns:a16="http://schemas.microsoft.com/office/drawing/2014/main" id="{6546D7B2-9EBB-4858-D1E5-F78915A623CD}"/>
              </a:ext>
            </a:extLst>
          </p:cNvPr>
          <p:cNvSpPr txBox="1"/>
          <p:nvPr/>
        </p:nvSpPr>
        <p:spPr>
          <a:xfrm>
            <a:off x="6653750" y="3762231"/>
            <a:ext cx="851515" cy="292388"/>
          </a:xfrm>
          <a:prstGeom prst="rect">
            <a:avLst/>
          </a:prstGeom>
          <a:noFill/>
        </p:spPr>
        <p:txBody>
          <a:bodyPr wrap="none" rtlCol="0">
            <a:spAutoFit/>
          </a:bodyPr>
          <a:lstStyle/>
          <a:p>
            <a:pPr algn="ct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观看直播</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3" name="文本框 162">
            <a:extLst>
              <a:ext uri="{FF2B5EF4-FFF2-40B4-BE49-F238E27FC236}">
                <a16:creationId xmlns:a16="http://schemas.microsoft.com/office/drawing/2014/main" id="{A8CE737D-0E16-0A8B-DC7F-CD9D688CF4A8}"/>
              </a:ext>
            </a:extLst>
          </p:cNvPr>
          <p:cNvSpPr txBox="1"/>
          <p:nvPr/>
        </p:nvSpPr>
        <p:spPr>
          <a:xfrm>
            <a:off x="3803479" y="3762231"/>
            <a:ext cx="851515" cy="292388"/>
          </a:xfrm>
          <a:prstGeom prst="rect">
            <a:avLst/>
          </a:prstGeom>
          <a:noFill/>
        </p:spPr>
        <p:txBody>
          <a:bodyPr wrap="none" rtlCol="0">
            <a:spAutoFit/>
          </a:bodyPr>
          <a:lstStyle/>
          <a:p>
            <a:pPr algn="ct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寻找直播</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4" name="文本框 163">
            <a:extLst>
              <a:ext uri="{FF2B5EF4-FFF2-40B4-BE49-F238E27FC236}">
                <a16:creationId xmlns:a16="http://schemas.microsoft.com/office/drawing/2014/main" id="{836C36A7-145A-27B7-4B7D-3F6212CD0EE7}"/>
              </a:ext>
            </a:extLst>
          </p:cNvPr>
          <p:cNvSpPr txBox="1"/>
          <p:nvPr/>
        </p:nvSpPr>
        <p:spPr>
          <a:xfrm>
            <a:off x="8260105" y="3987873"/>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直播互动</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5" name="文本框 164">
            <a:extLst>
              <a:ext uri="{FF2B5EF4-FFF2-40B4-BE49-F238E27FC236}">
                <a16:creationId xmlns:a16="http://schemas.microsoft.com/office/drawing/2014/main" id="{D5A7C2DD-321C-B95C-98F8-ADADF7111897}"/>
              </a:ext>
            </a:extLst>
          </p:cNvPr>
          <p:cNvSpPr txBox="1"/>
          <p:nvPr/>
        </p:nvSpPr>
        <p:spPr>
          <a:xfrm>
            <a:off x="9711162" y="3987873"/>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推出直播</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49139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028EB062-0A34-ACEA-1368-2612C17D7DA2}"/>
              </a:ext>
            </a:extLst>
          </p:cNvPr>
          <p:cNvSpPr/>
          <p:nvPr/>
        </p:nvSpPr>
        <p:spPr>
          <a:xfrm>
            <a:off x="1130300" y="2686050"/>
            <a:ext cx="2603500" cy="3962400"/>
          </a:xfrm>
          <a:prstGeom prst="roundRect">
            <a:avLst>
              <a:gd name="adj" fmla="val 2575"/>
            </a:avLst>
          </a:prstGeom>
          <a:solidFill>
            <a:srgbClr val="055CF9">
              <a:alpha val="30000"/>
            </a:srgbClr>
          </a:solidFill>
          <a:ln w="6350" cap="flat">
            <a:noFill/>
            <a:prstDash val="solid"/>
            <a:miter/>
          </a:ln>
          <a:effectLst>
            <a:outerShdw blurRad="736600" sx="102000" sy="102000" algn="ctr" rotWithShape="0">
              <a:srgbClr val="045CF9">
                <a:alpha val="45000"/>
              </a:srgbClr>
            </a:outerShdw>
          </a:effectLst>
        </p:spPr>
        <p:txBody>
          <a:bodyPr rtlCol="0" anchor="ctr"/>
          <a:lstStyle/>
          <a:p>
            <a:endParaRPr lang="en-US"/>
          </a:p>
        </p:txBody>
      </p:sp>
      <p:sp>
        <p:nvSpPr>
          <p:cNvPr id="13" name="矩形: 圆角 12">
            <a:extLst>
              <a:ext uri="{FF2B5EF4-FFF2-40B4-BE49-F238E27FC236}">
                <a16:creationId xmlns:a16="http://schemas.microsoft.com/office/drawing/2014/main" id="{BA32CC72-7D0C-20FA-E4AA-9D7766012628}"/>
              </a:ext>
            </a:extLst>
          </p:cNvPr>
          <p:cNvSpPr/>
          <p:nvPr/>
        </p:nvSpPr>
        <p:spPr>
          <a:xfrm>
            <a:off x="889000" y="2260600"/>
            <a:ext cx="3086100" cy="3962400"/>
          </a:xfrm>
          <a:prstGeom prst="roundRect">
            <a:avLst>
              <a:gd name="adj" fmla="val 2950"/>
            </a:avLst>
          </a:prstGeom>
          <a:solidFill>
            <a:srgbClr val="055CF9"/>
          </a:solidFill>
          <a:ln w="6350" cap="flat">
            <a:noFill/>
            <a:prstDash val="solid"/>
            <a:miter/>
          </a:ln>
          <a:effectLst>
            <a:outerShdw blurRad="736600" sx="102000" sy="102000" algn="ctr" rotWithShape="0">
              <a:srgbClr val="045CF9">
                <a:alpha val="45000"/>
              </a:srgbClr>
            </a:outerShdw>
          </a:effectLst>
        </p:spPr>
        <p:txBody>
          <a:bodyPr rtlCol="0" anchor="ctr"/>
          <a:lstStyle/>
          <a:p>
            <a:endParaRPr lang="en-US"/>
          </a:p>
        </p:txBody>
      </p:sp>
      <p:sp>
        <p:nvSpPr>
          <p:cNvPr id="14" name="矩形: 圆角 13">
            <a:extLst>
              <a:ext uri="{FF2B5EF4-FFF2-40B4-BE49-F238E27FC236}">
                <a16:creationId xmlns:a16="http://schemas.microsoft.com/office/drawing/2014/main" id="{C205F8C0-F21C-837F-28F3-182FDB65F002}"/>
              </a:ext>
            </a:extLst>
          </p:cNvPr>
          <p:cNvSpPr/>
          <p:nvPr/>
        </p:nvSpPr>
        <p:spPr>
          <a:xfrm>
            <a:off x="1022350" y="2482850"/>
            <a:ext cx="2819400" cy="3962400"/>
          </a:xfrm>
          <a:prstGeom prst="roundRect">
            <a:avLst>
              <a:gd name="adj" fmla="val 3053"/>
            </a:avLst>
          </a:prstGeom>
          <a:solidFill>
            <a:srgbClr val="055CF9">
              <a:alpha val="50000"/>
            </a:srgbClr>
          </a:solidFill>
          <a:ln w="6350" cap="flat">
            <a:noFill/>
            <a:prstDash val="solid"/>
            <a:miter/>
          </a:ln>
          <a:effectLst>
            <a:outerShdw blurRad="736600" sx="102000" sy="102000" algn="ctr" rotWithShape="0">
              <a:srgbClr val="045CF9">
                <a:alpha val="45000"/>
              </a:srgbClr>
            </a:outerShdw>
          </a:effectLst>
        </p:spPr>
        <p:txBody>
          <a:bodyPr rtlCol="0" anchor="ctr"/>
          <a:lstStyle/>
          <a:p>
            <a:endParaRPr lang="en-US"/>
          </a:p>
        </p:txBody>
      </p:sp>
      <p:sp>
        <p:nvSpPr>
          <p:cNvPr id="15" name="矩形: 圆角 14">
            <a:extLst>
              <a:ext uri="{FF2B5EF4-FFF2-40B4-BE49-F238E27FC236}">
                <a16:creationId xmlns:a16="http://schemas.microsoft.com/office/drawing/2014/main" id="{71CAED13-7626-0198-5015-D9646D7E5DCB}"/>
              </a:ext>
            </a:extLst>
          </p:cNvPr>
          <p:cNvSpPr/>
          <p:nvPr/>
        </p:nvSpPr>
        <p:spPr>
          <a:xfrm>
            <a:off x="4743450" y="2686050"/>
            <a:ext cx="2603500" cy="3962400"/>
          </a:xfrm>
          <a:prstGeom prst="roundRect">
            <a:avLst>
              <a:gd name="adj" fmla="val 3659"/>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矩形: 圆角 15">
            <a:extLst>
              <a:ext uri="{FF2B5EF4-FFF2-40B4-BE49-F238E27FC236}">
                <a16:creationId xmlns:a16="http://schemas.microsoft.com/office/drawing/2014/main" id="{42656468-616E-3A85-213B-15A86F7BCCEE}"/>
              </a:ext>
            </a:extLst>
          </p:cNvPr>
          <p:cNvSpPr/>
          <p:nvPr/>
        </p:nvSpPr>
        <p:spPr>
          <a:xfrm>
            <a:off x="4635500" y="2482850"/>
            <a:ext cx="2819400" cy="3962400"/>
          </a:xfrm>
          <a:prstGeom prst="roundRect">
            <a:avLst>
              <a:gd name="adj" fmla="val 3153"/>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矩形: 圆角 16">
            <a:extLst>
              <a:ext uri="{FF2B5EF4-FFF2-40B4-BE49-F238E27FC236}">
                <a16:creationId xmlns:a16="http://schemas.microsoft.com/office/drawing/2014/main" id="{60E05932-C019-6F81-25A4-841C6F9F2FC3}"/>
              </a:ext>
            </a:extLst>
          </p:cNvPr>
          <p:cNvSpPr/>
          <p:nvPr/>
        </p:nvSpPr>
        <p:spPr>
          <a:xfrm>
            <a:off x="4540250" y="2260600"/>
            <a:ext cx="3086100" cy="3962400"/>
          </a:xfrm>
          <a:prstGeom prst="roundRect">
            <a:avLst>
              <a:gd name="adj" fmla="val 3224"/>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矩形: 圆角 17">
            <a:extLst>
              <a:ext uri="{FF2B5EF4-FFF2-40B4-BE49-F238E27FC236}">
                <a16:creationId xmlns:a16="http://schemas.microsoft.com/office/drawing/2014/main" id="{B429C0DF-74FF-184F-7FB6-2777679DE0F3}"/>
              </a:ext>
            </a:extLst>
          </p:cNvPr>
          <p:cNvSpPr/>
          <p:nvPr/>
        </p:nvSpPr>
        <p:spPr>
          <a:xfrm>
            <a:off x="8407400" y="2686050"/>
            <a:ext cx="2832100" cy="3962400"/>
          </a:xfrm>
          <a:prstGeom prst="roundRect">
            <a:avLst>
              <a:gd name="adj" fmla="val 3214"/>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矩形: 圆角 18">
            <a:extLst>
              <a:ext uri="{FF2B5EF4-FFF2-40B4-BE49-F238E27FC236}">
                <a16:creationId xmlns:a16="http://schemas.microsoft.com/office/drawing/2014/main" id="{0D3BD900-C872-36DA-1AD6-DA0C76B4ADD5}"/>
              </a:ext>
            </a:extLst>
          </p:cNvPr>
          <p:cNvSpPr/>
          <p:nvPr/>
        </p:nvSpPr>
        <p:spPr>
          <a:xfrm>
            <a:off x="8286750" y="2482850"/>
            <a:ext cx="3073400" cy="3962400"/>
          </a:xfrm>
          <a:prstGeom prst="roundRect">
            <a:avLst>
              <a:gd name="adj" fmla="val 2066"/>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矩形: 圆角 19">
            <a:extLst>
              <a:ext uri="{FF2B5EF4-FFF2-40B4-BE49-F238E27FC236}">
                <a16:creationId xmlns:a16="http://schemas.microsoft.com/office/drawing/2014/main" id="{55967FAE-C132-59B0-6FAB-4519AB8C43EF}"/>
              </a:ext>
            </a:extLst>
          </p:cNvPr>
          <p:cNvSpPr/>
          <p:nvPr/>
        </p:nvSpPr>
        <p:spPr>
          <a:xfrm>
            <a:off x="8191500" y="2260600"/>
            <a:ext cx="3270250" cy="3962400"/>
          </a:xfrm>
          <a:prstGeom prst="roundRect">
            <a:avLst>
              <a:gd name="adj" fmla="val 4240"/>
            </a:avLst>
          </a:prstGeom>
          <a:solidFill>
            <a:schemeClr val="bg1"/>
          </a:solidFill>
          <a:ln w="6350" cap="flat">
            <a:noFill/>
            <a:prstDash val="solid"/>
            <a:miter/>
          </a:ln>
          <a:effectLst>
            <a:outerShdw blurRad="736600" sx="102000" sy="102000" algn="ctr" rotWithShape="0">
              <a:srgbClr val="234281">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任意多边形: 形状 21">
            <a:extLst>
              <a:ext uri="{FF2B5EF4-FFF2-40B4-BE49-F238E27FC236}">
                <a16:creationId xmlns:a16="http://schemas.microsoft.com/office/drawing/2014/main" id="{533BB8FA-94A1-34A5-CCB2-5DFA48886B21}"/>
              </a:ext>
            </a:extLst>
          </p:cNvPr>
          <p:cNvSpPr/>
          <p:nvPr/>
        </p:nvSpPr>
        <p:spPr>
          <a:xfrm>
            <a:off x="4546600" y="3136900"/>
            <a:ext cx="3079750" cy="698500"/>
          </a:xfrm>
          <a:prstGeom prst="roundRect">
            <a:avLst>
              <a:gd name="adj" fmla="val 9394"/>
            </a:avLst>
          </a:prstGeom>
          <a:solidFill>
            <a:schemeClr val="bg1"/>
          </a:solidFill>
          <a:ln w="12700" cap="flat">
            <a:solidFill>
              <a:schemeClr val="bg1">
                <a:lumMod val="85000"/>
              </a:schemeClr>
            </a:solidFill>
            <a:prstDash val="lgDash"/>
            <a:miter/>
          </a:ln>
          <a:effectLst>
            <a:outerShdw blurRad="698500" dist="152400" dir="5400000" algn="t" rotWithShape="0">
              <a:srgbClr val="043CA0">
                <a:alpha val="1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任意多边形: 形状 24">
            <a:extLst>
              <a:ext uri="{FF2B5EF4-FFF2-40B4-BE49-F238E27FC236}">
                <a16:creationId xmlns:a16="http://schemas.microsoft.com/office/drawing/2014/main" id="{4E0D993E-F6B3-10A1-C513-D82839BC6676}"/>
              </a:ext>
            </a:extLst>
          </p:cNvPr>
          <p:cNvSpPr/>
          <p:nvPr/>
        </p:nvSpPr>
        <p:spPr>
          <a:xfrm>
            <a:off x="8191500" y="3136900"/>
            <a:ext cx="3270250" cy="698500"/>
          </a:xfrm>
          <a:prstGeom prst="roundRect">
            <a:avLst>
              <a:gd name="adj" fmla="val 10303"/>
            </a:avLst>
          </a:prstGeom>
          <a:solidFill>
            <a:schemeClr val="bg1"/>
          </a:solidFill>
          <a:ln w="12700" cap="flat">
            <a:solidFill>
              <a:schemeClr val="bg1">
                <a:lumMod val="85000"/>
              </a:schemeClr>
            </a:solidFill>
            <a:prstDash val="lgDash"/>
            <a:miter/>
          </a:ln>
          <a:effectLst>
            <a:outerShdw blurRad="698500" dist="152400" dir="5400000" algn="t" rotWithShape="0">
              <a:srgbClr val="043CA0">
                <a:alpha val="1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矩形: 圆角 33">
            <a:extLst>
              <a:ext uri="{FF2B5EF4-FFF2-40B4-BE49-F238E27FC236}">
                <a16:creationId xmlns:a16="http://schemas.microsoft.com/office/drawing/2014/main" id="{B327AA56-A7E9-5860-5638-183B9AAF5E88}"/>
              </a:ext>
            </a:extLst>
          </p:cNvPr>
          <p:cNvSpPr/>
          <p:nvPr/>
        </p:nvSpPr>
        <p:spPr>
          <a:xfrm>
            <a:off x="876324" y="3175708"/>
            <a:ext cx="3098775" cy="698500"/>
          </a:xfrm>
          <a:prstGeom prst="roundRect">
            <a:avLst>
              <a:gd name="adj" fmla="val 6537"/>
            </a:avLst>
          </a:prstGeom>
          <a:solidFill>
            <a:srgbClr val="206EFA"/>
          </a:solidFill>
          <a:ln w="6350" cap="flat">
            <a:solidFill>
              <a:schemeClr val="bg1"/>
            </a:solidFill>
            <a:prstDash val="solid"/>
            <a:miter/>
          </a:ln>
          <a:effectLst>
            <a:outerShdw blurRad="762000" sx="102000" sy="102000" algn="ctr" rotWithShape="0">
              <a:prstClr val="black">
                <a:alpha val="19000"/>
              </a:prstClr>
            </a:outerShdw>
          </a:effectLst>
        </p:spPr>
        <p:txBody>
          <a:bodyPr rtlCol="0" anchor="ctr"/>
          <a:lstStyle/>
          <a:p>
            <a:endParaRPr lang="en-US"/>
          </a:p>
        </p:txBody>
      </p:sp>
      <p:sp>
        <p:nvSpPr>
          <p:cNvPr id="59" name="文本框 58">
            <a:extLst>
              <a:ext uri="{FF2B5EF4-FFF2-40B4-BE49-F238E27FC236}">
                <a16:creationId xmlns:a16="http://schemas.microsoft.com/office/drawing/2014/main" id="{73612DF8-45EE-A826-C27B-E20F823C9C9B}"/>
              </a:ext>
            </a:extLst>
          </p:cNvPr>
          <p:cNvSpPr txBox="1"/>
          <p:nvPr/>
        </p:nvSpPr>
        <p:spPr>
          <a:xfrm>
            <a:off x="801419" y="672587"/>
            <a:ext cx="1800493" cy="415498"/>
          </a:xfrm>
          <a:prstGeom prst="rect">
            <a:avLst/>
          </a:prstGeom>
          <a:noFill/>
        </p:spPr>
        <p:txBody>
          <a:bodyPr wrap="none" rtlCol="0">
            <a:spAutoFit/>
          </a:bodyPr>
          <a:lstStyle/>
          <a:p>
            <a:r>
              <a:rPr lang="zh-CN" altLang="en-US" sz="2100" dirty="0">
                <a:solidFill>
                  <a:srgbClr val="221B44"/>
                </a:solidFill>
                <a:latin typeface="OPPOSans B" panose="00020600040101010101" pitchFamily="18" charset="-122"/>
                <a:ea typeface="OPPOSans B" panose="00020600040101010101" pitchFamily="18" charset="-122"/>
                <a:cs typeface="OPPOSans B" panose="00020600040101010101" pitchFamily="18" charset="-122"/>
              </a:rPr>
              <a:t>竞品功能分析</a:t>
            </a:r>
            <a:endParaRPr lang="en-US" sz="2100" dirty="0">
              <a:solidFill>
                <a:srgbClr val="221B4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0" name="文本框 59">
            <a:extLst>
              <a:ext uri="{FF2B5EF4-FFF2-40B4-BE49-F238E27FC236}">
                <a16:creationId xmlns:a16="http://schemas.microsoft.com/office/drawing/2014/main" id="{BD999665-8EE4-106D-5513-3E91C0110695}"/>
              </a:ext>
            </a:extLst>
          </p:cNvPr>
          <p:cNvSpPr txBox="1"/>
          <p:nvPr/>
        </p:nvSpPr>
        <p:spPr>
          <a:xfrm>
            <a:off x="800234" y="1017196"/>
            <a:ext cx="2755883" cy="246221"/>
          </a:xfrm>
          <a:prstGeom prst="rect">
            <a:avLst/>
          </a:prstGeom>
          <a:noFill/>
        </p:spPr>
        <p:txBody>
          <a:bodyPr wrap="none" rtlCol="0">
            <a:spAutoFit/>
          </a:bodyPr>
          <a:lstStyle/>
          <a:p>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Function analysis of competitive products</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426FF721-D2BD-3300-B95C-980948BD1D44}"/>
              </a:ext>
            </a:extLst>
          </p:cNvPr>
          <p:cNvSpPr txBox="1"/>
          <p:nvPr/>
        </p:nvSpPr>
        <p:spPr>
          <a:xfrm>
            <a:off x="800234" y="1638147"/>
            <a:ext cx="10187404" cy="307777"/>
          </a:xfrm>
          <a:prstGeom prst="rect">
            <a:avLst/>
          </a:prstGeom>
          <a:noFill/>
        </p:spPr>
        <p:txBody>
          <a:bodyPr wrap="none" rtlCol="0">
            <a:spAutoFit/>
          </a:bodyPr>
          <a:lstStyle/>
          <a:p>
            <a:r>
              <a:rPr lang="zh-CN" altLang="en-US" sz="1400" spc="100" dirty="0">
                <a:solidFill>
                  <a:srgbClr val="221B44"/>
                </a:solidFill>
                <a:latin typeface="OPPOSans R" panose="00020600040101010101" pitchFamily="18" charset="-122"/>
                <a:ea typeface="OPPOSans R" panose="00020600040101010101" pitchFamily="18" charset="-122"/>
                <a:cs typeface="OPPOSans R" panose="00020600040101010101" pitchFamily="18" charset="-122"/>
              </a:rPr>
              <a:t>因为项目目标是提升用户在直播间的互动率，因此我们选择互动率较高的娱乐类直播平台作为互动功能分析的主要对象</a:t>
            </a:r>
            <a:endParaRPr lang="en-US" sz="1400" spc="100" dirty="0">
              <a:solidFill>
                <a:srgbClr val="221B4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C737419F-BA33-1123-03ED-3FBB28807039}"/>
              </a:ext>
            </a:extLst>
          </p:cNvPr>
          <p:cNvSpPr txBox="1"/>
          <p:nvPr/>
        </p:nvSpPr>
        <p:spPr>
          <a:xfrm>
            <a:off x="1170368" y="2591694"/>
            <a:ext cx="1018227" cy="276999"/>
          </a:xfrm>
          <a:prstGeom prst="rect">
            <a:avLst/>
          </a:prstGeom>
          <a:noFill/>
        </p:spPr>
        <p:txBody>
          <a:bodyPr wrap="none" rtlCol="0">
            <a:spAutoFit/>
          </a:bodyPr>
          <a:lstStyle/>
          <a:p>
            <a:r>
              <a:rPr lang="zh-CN" alt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使用场景：</a:t>
            </a:r>
            <a:endParaRPr 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3" name="文本框 62">
            <a:extLst>
              <a:ext uri="{FF2B5EF4-FFF2-40B4-BE49-F238E27FC236}">
                <a16:creationId xmlns:a16="http://schemas.microsoft.com/office/drawing/2014/main" id="{170E7F06-EA54-E72D-FCAB-45100662CB09}"/>
              </a:ext>
            </a:extLst>
          </p:cNvPr>
          <p:cNvSpPr txBox="1"/>
          <p:nvPr/>
        </p:nvSpPr>
        <p:spPr>
          <a:xfrm>
            <a:off x="1978772" y="2591694"/>
            <a:ext cx="492443" cy="261610"/>
          </a:xfrm>
          <a:prstGeom prst="rect">
            <a:avLst/>
          </a:prstGeom>
          <a:noFill/>
        </p:spPr>
        <p:txBody>
          <a:bodyPr wrap="none" rtlCol="0">
            <a:spAutoFit/>
          </a:bodyPr>
          <a:lstStyle/>
          <a:p>
            <a:r>
              <a:rPr lang="zh-CN" alt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说话</a:t>
            </a:r>
            <a:endParaRPr 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A8CB5F7B-77FE-4764-3F66-CC31A2F31491}"/>
              </a:ext>
            </a:extLst>
          </p:cNvPr>
          <p:cNvSpPr txBox="1"/>
          <p:nvPr/>
        </p:nvSpPr>
        <p:spPr>
          <a:xfrm>
            <a:off x="1164360" y="3240447"/>
            <a:ext cx="1059906" cy="276999"/>
          </a:xfrm>
          <a:prstGeom prst="rect">
            <a:avLst/>
          </a:prstGeom>
          <a:noFill/>
        </p:spPr>
        <p:txBody>
          <a:bodyPr wrap="none" rtlCol="0">
            <a:spAutoFit/>
          </a:bodyPr>
          <a:lstStyle/>
          <a:p>
            <a:r>
              <a:rPr lang="en-US" altLang="zh-CN"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APP</a:t>
            </a:r>
            <a:r>
              <a:rPr lang="zh-CN" alt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名称：</a:t>
            </a:r>
            <a:endParaRPr 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5" name="文本框 64">
            <a:extLst>
              <a:ext uri="{FF2B5EF4-FFF2-40B4-BE49-F238E27FC236}">
                <a16:creationId xmlns:a16="http://schemas.microsoft.com/office/drawing/2014/main" id="{F5C1D5A7-FAED-FF52-299B-194BA79DE0FB}"/>
              </a:ext>
            </a:extLst>
          </p:cNvPr>
          <p:cNvSpPr txBox="1"/>
          <p:nvPr/>
        </p:nvSpPr>
        <p:spPr>
          <a:xfrm>
            <a:off x="1164360" y="3510592"/>
            <a:ext cx="1146468" cy="261610"/>
          </a:xfrm>
          <a:prstGeom prst="rect">
            <a:avLst/>
          </a:prstGeom>
          <a:noFill/>
        </p:spPr>
        <p:txBody>
          <a:bodyPr wrap="none" rtlCol="0">
            <a:spAutoFit/>
          </a:bodyPr>
          <a:lstStyle/>
          <a:p>
            <a:r>
              <a:rPr lang="zh-CN" alt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腾讯</a:t>
            </a:r>
            <a:r>
              <a:rPr lang="en-US" altLang="zh-CN"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Now</a:t>
            </a:r>
            <a:r>
              <a:rPr lang="zh-CN" alt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a:t>
            </a:r>
            <a:endParaRPr 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B811E3BC-C48A-7CFA-918E-A1A438B73782}"/>
              </a:ext>
            </a:extLst>
          </p:cNvPr>
          <p:cNvSpPr txBox="1"/>
          <p:nvPr/>
        </p:nvSpPr>
        <p:spPr>
          <a:xfrm>
            <a:off x="1164360" y="4019460"/>
            <a:ext cx="1018227" cy="276999"/>
          </a:xfrm>
          <a:prstGeom prst="rect">
            <a:avLst/>
          </a:prstGeom>
          <a:noFill/>
        </p:spPr>
        <p:txBody>
          <a:bodyPr wrap="none" rtlCol="0">
            <a:spAutoFit/>
          </a:bodyPr>
          <a:lstStyle/>
          <a:p>
            <a:r>
              <a:rPr lang="zh-CN" alt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特色功能：</a:t>
            </a:r>
            <a:endParaRPr 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7" name="文本框 66">
            <a:extLst>
              <a:ext uri="{FF2B5EF4-FFF2-40B4-BE49-F238E27FC236}">
                <a16:creationId xmlns:a16="http://schemas.microsoft.com/office/drawing/2014/main" id="{34568AA4-5FE7-0259-774C-B2FCD873A560}"/>
              </a:ext>
            </a:extLst>
          </p:cNvPr>
          <p:cNvSpPr txBox="1"/>
          <p:nvPr/>
        </p:nvSpPr>
        <p:spPr>
          <a:xfrm>
            <a:off x="1972764" y="4019460"/>
            <a:ext cx="800219" cy="261610"/>
          </a:xfrm>
          <a:prstGeom prst="rect">
            <a:avLst/>
          </a:prstGeom>
          <a:noFill/>
        </p:spPr>
        <p:txBody>
          <a:bodyPr wrap="none" rtlCol="0">
            <a:spAutoFit/>
          </a:bodyPr>
          <a:lstStyle/>
          <a:p>
            <a:r>
              <a:rPr lang="zh-CN" alt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语音发言</a:t>
            </a:r>
            <a:endParaRPr 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D178E23F-7E6A-F8D4-B959-B517D2F10A3A}"/>
              </a:ext>
            </a:extLst>
          </p:cNvPr>
          <p:cNvSpPr txBox="1"/>
          <p:nvPr/>
        </p:nvSpPr>
        <p:spPr>
          <a:xfrm>
            <a:off x="1160535" y="4647303"/>
            <a:ext cx="1018227" cy="276999"/>
          </a:xfrm>
          <a:prstGeom prst="rect">
            <a:avLst/>
          </a:prstGeom>
          <a:noFill/>
        </p:spPr>
        <p:txBody>
          <a:bodyPr wrap="none" rtlCol="0">
            <a:spAutoFit/>
          </a:bodyPr>
          <a:lstStyle/>
          <a:p>
            <a:r>
              <a:rPr lang="zh-CN" alt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使用场景：</a:t>
            </a:r>
            <a:endParaRPr lang="en-US" sz="1200" spc="1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9" name="文本框 68">
            <a:extLst>
              <a:ext uri="{FF2B5EF4-FFF2-40B4-BE49-F238E27FC236}">
                <a16:creationId xmlns:a16="http://schemas.microsoft.com/office/drawing/2014/main" id="{9C053036-ACA7-40CB-8987-D2B7E56EB1A4}"/>
              </a:ext>
            </a:extLst>
          </p:cNvPr>
          <p:cNvSpPr txBox="1"/>
          <p:nvPr/>
        </p:nvSpPr>
        <p:spPr>
          <a:xfrm>
            <a:off x="1160536" y="4917448"/>
            <a:ext cx="2439914" cy="577659"/>
          </a:xfrm>
          <a:prstGeom prst="rect">
            <a:avLst/>
          </a:prstGeom>
          <a:noFill/>
        </p:spPr>
        <p:txBody>
          <a:bodyPr wrap="square" rtlCol="0">
            <a:spAutoFit/>
          </a:bodyPr>
          <a:lstStyle/>
          <a:p>
            <a:pPr>
              <a:lnSpc>
                <a:spcPct val="150000"/>
              </a:lnSpc>
            </a:pPr>
            <a:r>
              <a:rPr lang="zh-CN" alt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降低用户的发弹暮的门槛，增强主播与观众的互动性 </a:t>
            </a:r>
            <a:endParaRPr lang="en-US" sz="11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0A3F52EF-22DE-738B-0332-43A71568C82A}"/>
              </a:ext>
            </a:extLst>
          </p:cNvPr>
          <p:cNvSpPr txBox="1"/>
          <p:nvPr/>
        </p:nvSpPr>
        <p:spPr>
          <a:xfrm>
            <a:off x="4886632" y="2591694"/>
            <a:ext cx="1018227" cy="276999"/>
          </a:xfrm>
          <a:prstGeom prst="rect">
            <a:avLst/>
          </a:prstGeom>
          <a:noFill/>
        </p:spPr>
        <p:txBody>
          <a:bodyPr wrap="none" rtlCol="0">
            <a:spAutoFit/>
          </a:bodyPr>
          <a:lstStyle/>
          <a:p>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使用场景：</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71" name="文本框 70">
            <a:extLst>
              <a:ext uri="{FF2B5EF4-FFF2-40B4-BE49-F238E27FC236}">
                <a16:creationId xmlns:a16="http://schemas.microsoft.com/office/drawing/2014/main" id="{37B839F3-628F-7148-B8E2-E64C947330B5}"/>
              </a:ext>
            </a:extLst>
          </p:cNvPr>
          <p:cNvSpPr txBox="1"/>
          <p:nvPr/>
        </p:nvSpPr>
        <p:spPr>
          <a:xfrm>
            <a:off x="5695036" y="2591694"/>
            <a:ext cx="492443" cy="261610"/>
          </a:xfrm>
          <a:prstGeom prst="rect">
            <a:avLst/>
          </a:prstGeom>
          <a:noFill/>
        </p:spPr>
        <p:txBody>
          <a:bodyPr wrap="none" rtlCol="0">
            <a:spAutoFit/>
          </a:bodyPr>
          <a:lstStyle/>
          <a:p>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说话</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2" name="文本框 71">
            <a:extLst>
              <a:ext uri="{FF2B5EF4-FFF2-40B4-BE49-F238E27FC236}">
                <a16:creationId xmlns:a16="http://schemas.microsoft.com/office/drawing/2014/main" id="{3B26B087-02F6-A8A1-C327-D00BDC3642B4}"/>
              </a:ext>
            </a:extLst>
          </p:cNvPr>
          <p:cNvSpPr txBox="1"/>
          <p:nvPr/>
        </p:nvSpPr>
        <p:spPr>
          <a:xfrm>
            <a:off x="4880624" y="3240447"/>
            <a:ext cx="1059906" cy="276999"/>
          </a:xfrm>
          <a:prstGeom prst="rect">
            <a:avLst/>
          </a:prstGeom>
          <a:noFill/>
        </p:spPr>
        <p:txBody>
          <a:bodyPr wrap="none" rtlCol="0">
            <a:spAutoFit/>
          </a:bodyPr>
          <a:lstStyle/>
          <a:p>
            <a:r>
              <a:rPr lang="en-US" altLang="zh-CN" sz="1200" spc="100" dirty="0">
                <a:latin typeface="OPPOSans H" panose="00020600040101010101" pitchFamily="18" charset="-122"/>
                <a:ea typeface="OPPOSans H" panose="00020600040101010101" pitchFamily="18" charset="-122"/>
                <a:cs typeface="OPPOSans H" panose="00020600040101010101" pitchFamily="18" charset="-122"/>
              </a:rPr>
              <a:t>APP</a:t>
            </a:r>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名称：</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73" name="文本框 72">
            <a:extLst>
              <a:ext uri="{FF2B5EF4-FFF2-40B4-BE49-F238E27FC236}">
                <a16:creationId xmlns:a16="http://schemas.microsoft.com/office/drawing/2014/main" id="{E975A461-8205-BA79-2E1C-BAA3BBA4A139}"/>
              </a:ext>
            </a:extLst>
          </p:cNvPr>
          <p:cNvSpPr txBox="1"/>
          <p:nvPr/>
        </p:nvSpPr>
        <p:spPr>
          <a:xfrm>
            <a:off x="4880624" y="3510592"/>
            <a:ext cx="1476686" cy="261610"/>
          </a:xfrm>
          <a:prstGeom prst="rect">
            <a:avLst/>
          </a:prstGeom>
          <a:noFill/>
        </p:spPr>
        <p:txBody>
          <a:bodyPr wrap="none" rtlCol="0">
            <a:spAutoFit/>
          </a:bodyPr>
          <a:lstStyle/>
          <a:p>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斗鱼直播</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快手直播</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55E82859-AD4D-EFDE-1488-5A042AFD7B26}"/>
              </a:ext>
            </a:extLst>
          </p:cNvPr>
          <p:cNvSpPr txBox="1"/>
          <p:nvPr/>
        </p:nvSpPr>
        <p:spPr>
          <a:xfrm>
            <a:off x="4880624" y="4019460"/>
            <a:ext cx="1018227" cy="276999"/>
          </a:xfrm>
          <a:prstGeom prst="rect">
            <a:avLst/>
          </a:prstGeom>
          <a:noFill/>
        </p:spPr>
        <p:txBody>
          <a:bodyPr wrap="none" rtlCol="0">
            <a:spAutoFit/>
          </a:bodyPr>
          <a:lstStyle/>
          <a:p>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特色功能：</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75" name="文本框 74">
            <a:extLst>
              <a:ext uri="{FF2B5EF4-FFF2-40B4-BE49-F238E27FC236}">
                <a16:creationId xmlns:a16="http://schemas.microsoft.com/office/drawing/2014/main" id="{D54AE9AF-077B-217A-3802-F84A7BD73AE1}"/>
              </a:ext>
            </a:extLst>
          </p:cNvPr>
          <p:cNvSpPr txBox="1"/>
          <p:nvPr/>
        </p:nvSpPr>
        <p:spPr>
          <a:xfrm>
            <a:off x="5689028" y="4032951"/>
            <a:ext cx="1476686" cy="261610"/>
          </a:xfrm>
          <a:prstGeom prst="rect">
            <a:avLst/>
          </a:prstGeom>
          <a:noFill/>
        </p:spPr>
        <p:txBody>
          <a:bodyPr wrap="none" rtlCol="0">
            <a:spAutoFit/>
          </a:bodyPr>
          <a:lstStyle/>
          <a:p>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鲨鱼养成</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小快养成</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641475E4-8556-FA93-CF13-401650C70002}"/>
              </a:ext>
            </a:extLst>
          </p:cNvPr>
          <p:cNvSpPr txBox="1"/>
          <p:nvPr/>
        </p:nvSpPr>
        <p:spPr>
          <a:xfrm>
            <a:off x="4876799" y="4647303"/>
            <a:ext cx="1018227" cy="276999"/>
          </a:xfrm>
          <a:prstGeom prst="rect">
            <a:avLst/>
          </a:prstGeom>
          <a:noFill/>
        </p:spPr>
        <p:txBody>
          <a:bodyPr wrap="none" rtlCol="0">
            <a:spAutoFit/>
          </a:bodyPr>
          <a:lstStyle/>
          <a:p>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使用场景：</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77" name="文本框 76">
            <a:extLst>
              <a:ext uri="{FF2B5EF4-FFF2-40B4-BE49-F238E27FC236}">
                <a16:creationId xmlns:a16="http://schemas.microsoft.com/office/drawing/2014/main" id="{DE062B24-5F51-3F35-2D8E-18C3A9A0E423}"/>
              </a:ext>
            </a:extLst>
          </p:cNvPr>
          <p:cNvSpPr txBox="1"/>
          <p:nvPr/>
        </p:nvSpPr>
        <p:spPr>
          <a:xfrm>
            <a:off x="4876800" y="4917448"/>
            <a:ext cx="2673350" cy="577659"/>
          </a:xfrm>
          <a:prstGeom prst="rect">
            <a:avLst/>
          </a:prstGeom>
          <a:noFill/>
        </p:spPr>
        <p:txBody>
          <a:bodyPr wrap="square" rtlCol="0">
            <a:spAutoFit/>
          </a:bodyPr>
          <a:lstStyle/>
          <a:p>
            <a:pPr>
              <a:lnSpc>
                <a:spcPct val="150000"/>
              </a:lnSpc>
            </a:pP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养成用户习惯，提升用户黏性，引导用户降低用户的认知成本 </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85E464B0-6D4E-23BB-BA95-CECEAA5086EC}"/>
              </a:ext>
            </a:extLst>
          </p:cNvPr>
          <p:cNvSpPr txBox="1"/>
          <p:nvPr/>
        </p:nvSpPr>
        <p:spPr>
          <a:xfrm>
            <a:off x="8382000" y="2591694"/>
            <a:ext cx="1018227" cy="276999"/>
          </a:xfrm>
          <a:prstGeom prst="rect">
            <a:avLst/>
          </a:prstGeom>
          <a:noFill/>
        </p:spPr>
        <p:txBody>
          <a:bodyPr wrap="none" rtlCol="0">
            <a:spAutoFit/>
          </a:bodyPr>
          <a:lstStyle/>
          <a:p>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使用场景：</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79" name="文本框 78">
            <a:extLst>
              <a:ext uri="{FF2B5EF4-FFF2-40B4-BE49-F238E27FC236}">
                <a16:creationId xmlns:a16="http://schemas.microsoft.com/office/drawing/2014/main" id="{FD64E3C2-B1BA-2FE1-28CA-51A3DCC91DD6}"/>
              </a:ext>
            </a:extLst>
          </p:cNvPr>
          <p:cNvSpPr txBox="1"/>
          <p:nvPr/>
        </p:nvSpPr>
        <p:spPr>
          <a:xfrm>
            <a:off x="9190404" y="2591694"/>
            <a:ext cx="492443" cy="261610"/>
          </a:xfrm>
          <a:prstGeom prst="rect">
            <a:avLst/>
          </a:prstGeom>
          <a:noFill/>
        </p:spPr>
        <p:txBody>
          <a:bodyPr wrap="none" rtlCol="0">
            <a:spAutoFit/>
          </a:bodyPr>
          <a:lstStyle/>
          <a:p>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说话</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54604596-E2AA-00AF-4E5D-BF749B327A72}"/>
              </a:ext>
            </a:extLst>
          </p:cNvPr>
          <p:cNvSpPr txBox="1"/>
          <p:nvPr/>
        </p:nvSpPr>
        <p:spPr>
          <a:xfrm>
            <a:off x="8375992" y="3240447"/>
            <a:ext cx="1059906" cy="276999"/>
          </a:xfrm>
          <a:prstGeom prst="rect">
            <a:avLst/>
          </a:prstGeom>
          <a:noFill/>
        </p:spPr>
        <p:txBody>
          <a:bodyPr wrap="none" rtlCol="0">
            <a:spAutoFit/>
          </a:bodyPr>
          <a:lstStyle/>
          <a:p>
            <a:r>
              <a:rPr lang="en-US" altLang="zh-CN" sz="1200" spc="100" dirty="0">
                <a:latin typeface="OPPOSans H" panose="00020600040101010101" pitchFamily="18" charset="-122"/>
                <a:ea typeface="OPPOSans H" panose="00020600040101010101" pitchFamily="18" charset="-122"/>
                <a:cs typeface="OPPOSans H" panose="00020600040101010101" pitchFamily="18" charset="-122"/>
              </a:rPr>
              <a:t>APP</a:t>
            </a:r>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名称：</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81" name="文本框 80">
            <a:extLst>
              <a:ext uri="{FF2B5EF4-FFF2-40B4-BE49-F238E27FC236}">
                <a16:creationId xmlns:a16="http://schemas.microsoft.com/office/drawing/2014/main" id="{4D7FECD3-DC1B-E254-7C0E-3B4FAF54A5B8}"/>
              </a:ext>
            </a:extLst>
          </p:cNvPr>
          <p:cNvSpPr txBox="1"/>
          <p:nvPr/>
        </p:nvSpPr>
        <p:spPr>
          <a:xfrm>
            <a:off x="8375992" y="3510592"/>
            <a:ext cx="800219" cy="261610"/>
          </a:xfrm>
          <a:prstGeom prst="rect">
            <a:avLst/>
          </a:prstGeom>
          <a:noFill/>
        </p:spPr>
        <p:txBody>
          <a:bodyPr wrap="none" rtlCol="0">
            <a:spAutoFit/>
          </a:bodyPr>
          <a:lstStyle/>
          <a:p>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斗鱼直播</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3FB1ABBC-1E9C-A412-88F5-4BA6E3145176}"/>
              </a:ext>
            </a:extLst>
          </p:cNvPr>
          <p:cNvSpPr txBox="1"/>
          <p:nvPr/>
        </p:nvSpPr>
        <p:spPr>
          <a:xfrm>
            <a:off x="8375992" y="4019460"/>
            <a:ext cx="1018227" cy="276999"/>
          </a:xfrm>
          <a:prstGeom prst="rect">
            <a:avLst/>
          </a:prstGeom>
          <a:noFill/>
        </p:spPr>
        <p:txBody>
          <a:bodyPr wrap="none" rtlCol="0">
            <a:spAutoFit/>
          </a:bodyPr>
          <a:lstStyle/>
          <a:p>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特色功能：</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83" name="文本框 82">
            <a:extLst>
              <a:ext uri="{FF2B5EF4-FFF2-40B4-BE49-F238E27FC236}">
                <a16:creationId xmlns:a16="http://schemas.microsoft.com/office/drawing/2014/main" id="{30BF5A27-9070-1CC2-1F6B-6DBB06B95273}"/>
              </a:ext>
            </a:extLst>
          </p:cNvPr>
          <p:cNvSpPr txBox="1"/>
          <p:nvPr/>
        </p:nvSpPr>
        <p:spPr>
          <a:xfrm>
            <a:off x="9184396" y="4032951"/>
            <a:ext cx="2225289" cy="738472"/>
          </a:xfrm>
          <a:prstGeom prst="rect">
            <a:avLst/>
          </a:prstGeom>
          <a:noFill/>
        </p:spPr>
        <p:txBody>
          <a:bodyPr wrap="none" rtlCol="0">
            <a:spAutoFit/>
          </a:bodyPr>
          <a:lstStyle/>
          <a:p>
            <a:pPr>
              <a:lnSpc>
                <a:spcPct val="130000"/>
              </a:lnSpc>
            </a:pP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1.</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语音发言 </a:t>
            </a:r>
            <a:endParaRPr lang="en-US" altLang="zh-CN" sz="1100" spc="1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30000"/>
              </a:lnSpc>
            </a:pP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2.</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当用户停留直播间超过</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30</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秒</a:t>
            </a:r>
            <a:endParaRPr lang="en-US" altLang="zh-CN" sz="1100" spc="1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30000"/>
              </a:lnSpc>
            </a:pP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3.</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当用户停留直播间超过</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30</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秒</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9104855F-E084-A2A4-C607-044235FFAF9A}"/>
              </a:ext>
            </a:extLst>
          </p:cNvPr>
          <p:cNvSpPr txBox="1"/>
          <p:nvPr/>
        </p:nvSpPr>
        <p:spPr>
          <a:xfrm>
            <a:off x="8372167" y="4839016"/>
            <a:ext cx="912429" cy="276999"/>
          </a:xfrm>
          <a:prstGeom prst="rect">
            <a:avLst/>
          </a:prstGeom>
          <a:noFill/>
        </p:spPr>
        <p:txBody>
          <a:bodyPr wrap="none" rtlCol="0">
            <a:spAutoFit/>
          </a:bodyPr>
          <a:lstStyle/>
          <a:p>
            <a:r>
              <a:rPr lang="en-US" altLang="zh-CN" sz="1200" spc="100" dirty="0" err="1">
                <a:latin typeface="OPPOSans H" panose="00020600040101010101" pitchFamily="18" charset="-122"/>
                <a:ea typeface="OPPOSans H" panose="00020600040101010101" pitchFamily="18" charset="-122"/>
                <a:cs typeface="OPPOSans H" panose="00020600040101010101" pitchFamily="18" charset="-122"/>
              </a:rPr>
              <a:t>Notos</a:t>
            </a:r>
            <a:r>
              <a:rPr lang="zh-CN" altLang="en-US" sz="1200" spc="100" dirty="0">
                <a:latin typeface="OPPOSans H" panose="00020600040101010101" pitchFamily="18" charset="-122"/>
                <a:ea typeface="OPPOSans H" panose="00020600040101010101" pitchFamily="18" charset="-122"/>
                <a:cs typeface="OPPOSans H" panose="00020600040101010101" pitchFamily="18" charset="-122"/>
              </a:rPr>
              <a:t>：</a:t>
            </a:r>
            <a:endParaRPr lang="en-US" sz="12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85" name="文本框 84">
            <a:extLst>
              <a:ext uri="{FF2B5EF4-FFF2-40B4-BE49-F238E27FC236}">
                <a16:creationId xmlns:a16="http://schemas.microsoft.com/office/drawing/2014/main" id="{7EDD9EFE-AEBA-E0A3-7BC1-42E8A149EBC7}"/>
              </a:ext>
            </a:extLst>
          </p:cNvPr>
          <p:cNvSpPr txBox="1"/>
          <p:nvPr/>
        </p:nvSpPr>
        <p:spPr>
          <a:xfrm>
            <a:off x="8372168" y="5109161"/>
            <a:ext cx="3089582" cy="831574"/>
          </a:xfrm>
          <a:prstGeom prst="rect">
            <a:avLst/>
          </a:prstGeom>
          <a:noFill/>
        </p:spPr>
        <p:txBody>
          <a:bodyPr wrap="square" rtlCol="0">
            <a:spAutoFit/>
          </a:bodyPr>
          <a:lstStyle/>
          <a:p>
            <a:pPr>
              <a:lnSpc>
                <a:spcPct val="150000"/>
              </a:lnSpc>
            </a:pP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将相亲节目搬至直播台，降低用户参与的门槛</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 PK</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模式双方博奔，吃瓜群众可以为支持的一方投票，增进用户的互动和趣味性</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pic>
        <p:nvPicPr>
          <p:cNvPr id="87" name="图片 86">
            <a:extLst>
              <a:ext uri="{FF2B5EF4-FFF2-40B4-BE49-F238E27FC236}">
                <a16:creationId xmlns:a16="http://schemas.microsoft.com/office/drawing/2014/main" id="{F77031B4-6B1E-3DE4-EB7C-2E0E3444B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3486" y="3219685"/>
            <a:ext cx="613001" cy="613001"/>
          </a:xfrm>
          <a:prstGeom prst="rect">
            <a:avLst/>
          </a:prstGeom>
        </p:spPr>
      </p:pic>
      <p:pic>
        <p:nvPicPr>
          <p:cNvPr id="89" name="图片 88">
            <a:extLst>
              <a:ext uri="{FF2B5EF4-FFF2-40B4-BE49-F238E27FC236}">
                <a16:creationId xmlns:a16="http://schemas.microsoft.com/office/drawing/2014/main" id="{9EC97367-2AA1-0D66-1CD6-6DD584A3C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659" y="3225731"/>
            <a:ext cx="625511" cy="625511"/>
          </a:xfrm>
          <a:prstGeom prst="rect">
            <a:avLst/>
          </a:prstGeom>
        </p:spPr>
      </p:pic>
    </p:spTree>
    <p:extLst>
      <p:ext uri="{BB962C8B-B14F-4D97-AF65-F5344CB8AC3E}">
        <p14:creationId xmlns:p14="http://schemas.microsoft.com/office/powerpoint/2010/main" val="240912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7AAE8931-38D7-3B8B-222C-5C88559643C9}"/>
              </a:ext>
            </a:extLst>
          </p:cNvPr>
          <p:cNvSpPr/>
          <p:nvPr/>
        </p:nvSpPr>
        <p:spPr>
          <a:xfrm>
            <a:off x="20637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346CB267-48C2-8368-1118-F94BAA32CC49}"/>
              </a:ext>
            </a:extLst>
          </p:cNvPr>
          <p:cNvSpPr/>
          <p:nvPr/>
        </p:nvSpPr>
        <p:spPr>
          <a:xfrm>
            <a:off x="1174750" y="3264794"/>
            <a:ext cx="3088157" cy="723901"/>
          </a:xfrm>
          <a:custGeom>
            <a:avLst/>
            <a:gdLst>
              <a:gd name="connsiteX0" fmla="*/ 9334500 w 9531350"/>
              <a:gd name="connsiteY0" fmla="*/ 0 h 3575050"/>
              <a:gd name="connsiteX1" fmla="*/ 9531350 w 9531350"/>
              <a:gd name="connsiteY1" fmla="*/ 0 h 3575050"/>
              <a:gd name="connsiteX2" fmla="*/ 9531350 w 9531350"/>
              <a:gd name="connsiteY2" fmla="*/ 3575050 h 3575050"/>
              <a:gd name="connsiteX3" fmla="*/ 9334500 w 9531350"/>
              <a:gd name="connsiteY3" fmla="*/ 3575050 h 3575050"/>
              <a:gd name="connsiteX4" fmla="*/ 196850 w 9531350"/>
              <a:gd name="connsiteY4" fmla="*/ 3575050 h 3575050"/>
              <a:gd name="connsiteX5" fmla="*/ 0 w 9531350"/>
              <a:gd name="connsiteY5" fmla="*/ 3575050 h 3575050"/>
              <a:gd name="connsiteX6" fmla="*/ 0 w 9531350"/>
              <a:gd name="connsiteY6" fmla="*/ 0 h 3575050"/>
              <a:gd name="connsiteX7" fmla="*/ 196850 w 9531350"/>
              <a:gd name="connsiteY7" fmla="*/ 0 h 357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1350" h="3575050">
                <a:moveTo>
                  <a:pt x="9334500" y="0"/>
                </a:moveTo>
                <a:cubicBezTo>
                  <a:pt x="9443217" y="0"/>
                  <a:pt x="9531350" y="0"/>
                  <a:pt x="9531350" y="0"/>
                </a:cubicBezTo>
                <a:lnTo>
                  <a:pt x="9531350" y="3575050"/>
                </a:lnTo>
                <a:cubicBezTo>
                  <a:pt x="9531350" y="3575050"/>
                  <a:pt x="9443217" y="3575050"/>
                  <a:pt x="9334500" y="3575050"/>
                </a:cubicBezTo>
                <a:lnTo>
                  <a:pt x="196850" y="3575050"/>
                </a:lnTo>
                <a:cubicBezTo>
                  <a:pt x="88133" y="3575050"/>
                  <a:pt x="0" y="3575050"/>
                  <a:pt x="0" y="3575050"/>
                </a:cubicBezTo>
                <a:lnTo>
                  <a:pt x="0" y="0"/>
                </a:lnTo>
                <a:cubicBezTo>
                  <a:pt x="0" y="0"/>
                  <a:pt x="88133" y="0"/>
                  <a:pt x="196850" y="0"/>
                </a:cubicBez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4D6C6477-C6BB-48FF-DB93-C219A9E295D9}"/>
              </a:ext>
            </a:extLst>
          </p:cNvPr>
          <p:cNvSpPr/>
          <p:nvPr/>
        </p:nvSpPr>
        <p:spPr>
          <a:xfrm>
            <a:off x="7529004" y="2647950"/>
            <a:ext cx="3177095" cy="1300895"/>
          </a:xfrm>
          <a:custGeom>
            <a:avLst/>
            <a:gdLst>
              <a:gd name="connsiteX0" fmla="*/ 0 w 3177095"/>
              <a:gd name="connsiteY0" fmla="*/ 0 h 1300895"/>
              <a:gd name="connsiteX1" fmla="*/ 2980245 w 3177095"/>
              <a:gd name="connsiteY1" fmla="*/ 0 h 1300895"/>
              <a:gd name="connsiteX2" fmla="*/ 3177095 w 3177095"/>
              <a:gd name="connsiteY2" fmla="*/ 196850 h 1300895"/>
              <a:gd name="connsiteX3" fmla="*/ 3177095 w 3177095"/>
              <a:gd name="connsiteY3" fmla="*/ 576994 h 1300895"/>
              <a:gd name="connsiteX4" fmla="*/ 3177095 w 3177095"/>
              <a:gd name="connsiteY4" fmla="*/ 628650 h 1300895"/>
              <a:gd name="connsiteX5" fmla="*/ 3177095 w 3177095"/>
              <a:gd name="connsiteY5" fmla="*/ 1300895 h 1300895"/>
              <a:gd name="connsiteX6" fmla="*/ 3113316 w 3177095"/>
              <a:gd name="connsiteY6" fmla="*/ 1300895 h 1300895"/>
              <a:gd name="connsiteX7" fmla="*/ 152718 w 3177095"/>
              <a:gd name="connsiteY7" fmla="*/ 1300895 h 1300895"/>
              <a:gd name="connsiteX8" fmla="*/ 88938 w 3177095"/>
              <a:gd name="connsiteY8" fmla="*/ 1300895 h 1300895"/>
              <a:gd name="connsiteX9" fmla="*/ 88938 w 3177095"/>
              <a:gd name="connsiteY9" fmla="*/ 825500 h 1300895"/>
              <a:gd name="connsiteX10" fmla="*/ 0 w 3177095"/>
              <a:gd name="connsiteY10" fmla="*/ 825500 h 130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7095" h="1300895">
                <a:moveTo>
                  <a:pt x="0" y="0"/>
                </a:moveTo>
                <a:lnTo>
                  <a:pt x="2980245" y="0"/>
                </a:lnTo>
                <a:cubicBezTo>
                  <a:pt x="3088957" y="0"/>
                  <a:pt x="3177095" y="88132"/>
                  <a:pt x="3177095" y="196850"/>
                </a:cubicBezTo>
                <a:lnTo>
                  <a:pt x="3177095" y="576994"/>
                </a:lnTo>
                <a:lnTo>
                  <a:pt x="3177095" y="628650"/>
                </a:lnTo>
                <a:lnTo>
                  <a:pt x="3177095" y="1300895"/>
                </a:lnTo>
                <a:cubicBezTo>
                  <a:pt x="3177095" y="1300895"/>
                  <a:pt x="3148540" y="1300895"/>
                  <a:pt x="3113316" y="1300895"/>
                </a:cubicBezTo>
                <a:lnTo>
                  <a:pt x="152718" y="1300895"/>
                </a:lnTo>
                <a:cubicBezTo>
                  <a:pt x="117493" y="1300895"/>
                  <a:pt x="88938" y="1300895"/>
                  <a:pt x="88938" y="1300895"/>
                </a:cubicBezTo>
                <a:lnTo>
                  <a:pt x="88938" y="825500"/>
                </a:lnTo>
                <a:lnTo>
                  <a:pt x="0" y="825500"/>
                </a:lnTo>
                <a:close/>
              </a:path>
            </a:pathLst>
          </a:custGeom>
          <a:solidFill>
            <a:srgbClr val="F2F7FF"/>
          </a:solidFill>
          <a:ln w="6350" cap="flat">
            <a:noFill/>
            <a:prstDash val="solid"/>
            <a:miter/>
          </a:ln>
          <a:effectLst>
            <a:outerShdw blurRad="393700" sx="102000" sy="102000" algn="ctr" rotWithShape="0">
              <a:prstClr val="black">
                <a:alpha val="13000"/>
              </a:prstClr>
            </a:outerShdw>
          </a:effectLst>
        </p:spPr>
        <p:txBody>
          <a:bodyPr rtlCol="0" anchor="ctr"/>
          <a:lstStyle/>
          <a:p>
            <a:endParaRPr lang="en-US"/>
          </a:p>
        </p:txBody>
      </p:sp>
      <p:sp>
        <p:nvSpPr>
          <p:cNvPr id="14" name="任意多边形: 形状 13">
            <a:extLst>
              <a:ext uri="{FF2B5EF4-FFF2-40B4-BE49-F238E27FC236}">
                <a16:creationId xmlns:a16="http://schemas.microsoft.com/office/drawing/2014/main" id="{B28D5908-AE75-F693-F6D6-E715E5041E9B}"/>
              </a:ext>
            </a:extLst>
          </p:cNvPr>
          <p:cNvSpPr/>
          <p:nvPr/>
        </p:nvSpPr>
        <p:spPr>
          <a:xfrm>
            <a:off x="4351864" y="2647950"/>
            <a:ext cx="3685140" cy="825500"/>
          </a:xfrm>
          <a:custGeom>
            <a:avLst/>
            <a:gdLst>
              <a:gd name="connsiteX0" fmla="*/ 0 w 3685140"/>
              <a:gd name="connsiteY0" fmla="*/ 0 h 825500"/>
              <a:gd name="connsiteX1" fmla="*/ 3177140 w 3685140"/>
              <a:gd name="connsiteY1" fmla="*/ 0 h 825500"/>
              <a:gd name="connsiteX2" fmla="*/ 3685140 w 3685140"/>
              <a:gd name="connsiteY2" fmla="*/ 412750 h 825500"/>
              <a:gd name="connsiteX3" fmla="*/ 3177140 w 3685140"/>
              <a:gd name="connsiteY3" fmla="*/ 825500 h 825500"/>
              <a:gd name="connsiteX4" fmla="*/ 0 w 3685140"/>
              <a:gd name="connsiteY4" fmla="*/ 825500 h 825500"/>
              <a:gd name="connsiteX5" fmla="*/ 0 w 3685140"/>
              <a:gd name="connsiteY5"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5140" h="825500">
                <a:moveTo>
                  <a:pt x="0" y="0"/>
                </a:moveTo>
                <a:lnTo>
                  <a:pt x="3177140" y="0"/>
                </a:lnTo>
                <a:lnTo>
                  <a:pt x="3685140" y="412750"/>
                </a:lnTo>
                <a:lnTo>
                  <a:pt x="3177140" y="825500"/>
                </a:lnTo>
                <a:lnTo>
                  <a:pt x="0" y="825500"/>
                </a:lnTo>
                <a:lnTo>
                  <a:pt x="0" y="0"/>
                </a:lnTo>
                <a:close/>
              </a:path>
            </a:pathLst>
          </a:custGeom>
          <a:solidFill>
            <a:srgbClr val="C9DCFF"/>
          </a:solidFill>
          <a:ln w="6350" cap="flat">
            <a:noFill/>
            <a:prstDash val="solid"/>
            <a:miter/>
          </a:ln>
          <a:effectLst>
            <a:outerShdw blurRad="393700" sx="102000" sy="102000" algn="ctr" rotWithShape="0">
              <a:prstClr val="black">
                <a:alpha val="13000"/>
              </a:prstClr>
            </a:outerShdw>
          </a:effectLst>
        </p:spPr>
        <p:txBody>
          <a:bodyPr rtlCol="0" anchor="ctr"/>
          <a:lstStyle/>
          <a:p>
            <a:endParaRPr lang="en-US"/>
          </a:p>
        </p:txBody>
      </p:sp>
      <p:sp>
        <p:nvSpPr>
          <p:cNvPr id="15" name="任意多边形: 形状 14">
            <a:extLst>
              <a:ext uri="{FF2B5EF4-FFF2-40B4-BE49-F238E27FC236}">
                <a16:creationId xmlns:a16="http://schemas.microsoft.com/office/drawing/2014/main" id="{118C03D2-C8F0-4513-2F85-3EC16A13E78D}"/>
              </a:ext>
            </a:extLst>
          </p:cNvPr>
          <p:cNvSpPr/>
          <p:nvPr/>
        </p:nvSpPr>
        <p:spPr>
          <a:xfrm>
            <a:off x="1174750" y="2647950"/>
            <a:ext cx="3670239" cy="825500"/>
          </a:xfrm>
          <a:custGeom>
            <a:avLst/>
            <a:gdLst>
              <a:gd name="connsiteX0" fmla="*/ 0 w 3670239"/>
              <a:gd name="connsiteY0" fmla="*/ 196850 h 825500"/>
              <a:gd name="connsiteX1" fmla="*/ 196850 w 3670239"/>
              <a:gd name="connsiteY1" fmla="*/ 0 h 825500"/>
              <a:gd name="connsiteX2" fmla="*/ 3168098 w 3670239"/>
              <a:gd name="connsiteY2" fmla="*/ 0 h 825500"/>
              <a:gd name="connsiteX3" fmla="*/ 3184119 w 3670239"/>
              <a:gd name="connsiteY3" fmla="*/ 5690 h 825500"/>
              <a:gd name="connsiteX4" fmla="*/ 3660858 w 3670239"/>
              <a:gd name="connsiteY4" fmla="*/ 393040 h 825500"/>
              <a:gd name="connsiteX5" fmla="*/ 3660858 w 3670239"/>
              <a:gd name="connsiteY5" fmla="*/ 432460 h 825500"/>
              <a:gd name="connsiteX6" fmla="*/ 3184119 w 3670239"/>
              <a:gd name="connsiteY6" fmla="*/ 819810 h 825500"/>
              <a:gd name="connsiteX7" fmla="*/ 3168098 w 3670239"/>
              <a:gd name="connsiteY7" fmla="*/ 825500 h 825500"/>
              <a:gd name="connsiteX8" fmla="*/ 196850 w 3670239"/>
              <a:gd name="connsiteY8" fmla="*/ 825500 h 825500"/>
              <a:gd name="connsiteX9" fmla="*/ 0 w 3670239"/>
              <a:gd name="connsiteY9" fmla="*/ 628650 h 825500"/>
              <a:gd name="connsiteX10" fmla="*/ 0 w 3670239"/>
              <a:gd name="connsiteY10" fmla="*/ 19685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0239" h="825500">
                <a:moveTo>
                  <a:pt x="0" y="196850"/>
                </a:moveTo>
                <a:cubicBezTo>
                  <a:pt x="0" y="88132"/>
                  <a:pt x="88132" y="0"/>
                  <a:pt x="196850" y="0"/>
                </a:cubicBezTo>
                <a:lnTo>
                  <a:pt x="3168098" y="0"/>
                </a:lnTo>
                <a:cubicBezTo>
                  <a:pt x="3173933" y="0"/>
                  <a:pt x="3179591" y="2007"/>
                  <a:pt x="3184119" y="5690"/>
                </a:cubicBezTo>
                <a:lnTo>
                  <a:pt x="3660858" y="393040"/>
                </a:lnTo>
                <a:cubicBezTo>
                  <a:pt x="3673367" y="403200"/>
                  <a:pt x="3673367" y="422300"/>
                  <a:pt x="3660858" y="432460"/>
                </a:cubicBezTo>
                <a:lnTo>
                  <a:pt x="3184119" y="819810"/>
                </a:lnTo>
                <a:cubicBezTo>
                  <a:pt x="3179591" y="823494"/>
                  <a:pt x="3173933" y="825500"/>
                  <a:pt x="3168098" y="825500"/>
                </a:cubicBezTo>
                <a:lnTo>
                  <a:pt x="196850" y="825500"/>
                </a:lnTo>
                <a:cubicBezTo>
                  <a:pt x="88132" y="825500"/>
                  <a:pt x="0" y="737368"/>
                  <a:pt x="0" y="628650"/>
                </a:cubicBezTo>
                <a:lnTo>
                  <a:pt x="0" y="196850"/>
                </a:lnTo>
                <a:close/>
              </a:path>
            </a:pathLst>
          </a:custGeom>
          <a:solidFill>
            <a:srgbClr val="055CF9"/>
          </a:solidFill>
          <a:ln w="6350" cap="flat">
            <a:noFill/>
            <a:prstDash val="solid"/>
            <a:miter/>
          </a:ln>
          <a:effectLst>
            <a:outerShdw blurRad="393700" sx="102000" sy="102000" algn="ctr" rotWithShape="0">
              <a:prstClr val="black">
                <a:alpha val="13000"/>
              </a:prstClr>
            </a:outerShdw>
          </a:effectLst>
        </p:spPr>
        <p:txBody>
          <a:bodyPr rtlCol="0" anchor="ctr"/>
          <a:lstStyle/>
          <a:p>
            <a:endParaRPr lang="en-US"/>
          </a:p>
        </p:txBody>
      </p:sp>
      <p:sp>
        <p:nvSpPr>
          <p:cNvPr id="16" name="任意多边形: 形状 15">
            <a:extLst>
              <a:ext uri="{FF2B5EF4-FFF2-40B4-BE49-F238E27FC236}">
                <a16:creationId xmlns:a16="http://schemas.microsoft.com/office/drawing/2014/main" id="{41952C30-CDAD-D68D-DB2C-0DC14FF41B77}"/>
              </a:ext>
            </a:extLst>
          </p:cNvPr>
          <p:cNvSpPr/>
          <p:nvPr/>
        </p:nvSpPr>
        <p:spPr>
          <a:xfrm>
            <a:off x="1174750" y="3367866"/>
            <a:ext cx="9531350" cy="2855133"/>
          </a:xfrm>
          <a:custGeom>
            <a:avLst/>
            <a:gdLst>
              <a:gd name="connsiteX0" fmla="*/ 1252042 w 9531350"/>
              <a:gd name="connsiteY0" fmla="*/ 92883 h 2855133"/>
              <a:gd name="connsiteX1" fmla="*/ 1140371 w 9531350"/>
              <a:gd name="connsiteY1" fmla="*/ 46439 h 2855133"/>
              <a:gd name="connsiteX2" fmla="*/ 917029 w 9531350"/>
              <a:gd name="connsiteY2" fmla="*/ 46439 h 2855133"/>
              <a:gd name="connsiteX3" fmla="*/ 805358 w 9531350"/>
              <a:gd name="connsiteY3" fmla="*/ 92883 h 2855133"/>
              <a:gd name="connsiteX4" fmla="*/ 196850 w 9531350"/>
              <a:gd name="connsiteY4" fmla="*/ 92883 h 2855133"/>
              <a:gd name="connsiteX5" fmla="*/ 0 w 9531350"/>
              <a:gd name="connsiteY5" fmla="*/ 289733 h 2855133"/>
              <a:gd name="connsiteX6" fmla="*/ 0 w 9531350"/>
              <a:gd name="connsiteY6" fmla="*/ 2658283 h 2855133"/>
              <a:gd name="connsiteX7" fmla="*/ 196850 w 9531350"/>
              <a:gd name="connsiteY7" fmla="*/ 2855133 h 2855133"/>
              <a:gd name="connsiteX8" fmla="*/ 9334500 w 9531350"/>
              <a:gd name="connsiteY8" fmla="*/ 2855133 h 2855133"/>
              <a:gd name="connsiteX9" fmla="*/ 9531350 w 9531350"/>
              <a:gd name="connsiteY9" fmla="*/ 2658283 h 2855133"/>
              <a:gd name="connsiteX10" fmla="*/ 9531350 w 9531350"/>
              <a:gd name="connsiteY10" fmla="*/ 289733 h 2855133"/>
              <a:gd name="connsiteX11" fmla="*/ 9334500 w 9531350"/>
              <a:gd name="connsiteY11" fmla="*/ 92883 h 2855133"/>
              <a:gd name="connsiteX12" fmla="*/ 1252042 w 9531350"/>
              <a:gd name="connsiteY12" fmla="*/ 92883 h 285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1350" h="2855133">
                <a:moveTo>
                  <a:pt x="1252042" y="92883"/>
                </a:moveTo>
                <a:cubicBezTo>
                  <a:pt x="1210120" y="92883"/>
                  <a:pt x="1169930" y="76170"/>
                  <a:pt x="1140371" y="46439"/>
                </a:cubicBezTo>
                <a:cubicBezTo>
                  <a:pt x="1078802" y="-15480"/>
                  <a:pt x="978598" y="-15480"/>
                  <a:pt x="917029" y="46439"/>
                </a:cubicBezTo>
                <a:cubicBezTo>
                  <a:pt x="887470" y="76170"/>
                  <a:pt x="847280" y="92883"/>
                  <a:pt x="805358" y="92883"/>
                </a:cubicBezTo>
                <a:lnTo>
                  <a:pt x="196850" y="92883"/>
                </a:lnTo>
                <a:cubicBezTo>
                  <a:pt x="88132" y="92883"/>
                  <a:pt x="0" y="181015"/>
                  <a:pt x="0" y="289733"/>
                </a:cubicBezTo>
                <a:lnTo>
                  <a:pt x="0" y="2658283"/>
                </a:lnTo>
                <a:cubicBezTo>
                  <a:pt x="0" y="2767001"/>
                  <a:pt x="88132" y="2855133"/>
                  <a:pt x="196850" y="2855133"/>
                </a:cubicBezTo>
                <a:lnTo>
                  <a:pt x="9334500" y="2855133"/>
                </a:lnTo>
                <a:cubicBezTo>
                  <a:pt x="9443212" y="2855133"/>
                  <a:pt x="9531350" y="2767001"/>
                  <a:pt x="9531350" y="2658283"/>
                </a:cubicBezTo>
                <a:lnTo>
                  <a:pt x="9531350" y="289733"/>
                </a:lnTo>
                <a:cubicBezTo>
                  <a:pt x="9531350" y="181015"/>
                  <a:pt x="9443212" y="92883"/>
                  <a:pt x="9334500" y="92883"/>
                </a:cubicBezTo>
                <a:lnTo>
                  <a:pt x="1252042" y="92883"/>
                </a:lnTo>
                <a:close/>
              </a:path>
            </a:pathLst>
          </a:custGeom>
          <a:solidFill>
            <a:srgbClr val="FFFFFF"/>
          </a:solidFill>
          <a:ln w="6350" cap="flat">
            <a:noFill/>
            <a:prstDash val="solid"/>
            <a:miter/>
          </a:ln>
          <a:effectLst>
            <a:outerShdw blurRad="584200" sx="102000" sy="102000" algn="ctr" rotWithShape="0">
              <a:prstClr val="black">
                <a:alpha val="10000"/>
              </a:prstClr>
            </a:outerShdw>
          </a:effectLst>
        </p:spPr>
        <p:txBody>
          <a:bodyPr rtlCol="0" anchor="ctr"/>
          <a:lstStyle/>
          <a:p>
            <a:endParaRPr lang="en-US"/>
          </a:p>
        </p:txBody>
      </p:sp>
      <p:sp>
        <p:nvSpPr>
          <p:cNvPr id="22" name="任意多边形: 形状 21">
            <a:extLst>
              <a:ext uri="{FF2B5EF4-FFF2-40B4-BE49-F238E27FC236}">
                <a16:creationId xmlns:a16="http://schemas.microsoft.com/office/drawing/2014/main" id="{93059F39-AED4-369E-4EB6-1D12E74503B2}"/>
              </a:ext>
            </a:extLst>
          </p:cNvPr>
          <p:cNvSpPr/>
          <p:nvPr/>
        </p:nvSpPr>
        <p:spPr>
          <a:xfrm>
            <a:off x="3530600" y="4923267"/>
            <a:ext cx="2216151" cy="46764"/>
          </a:xfrm>
          <a:custGeom>
            <a:avLst/>
            <a:gdLst>
              <a:gd name="connsiteX0" fmla="*/ 2215223 w 2216151"/>
              <a:gd name="connsiteY0" fmla="*/ 25630 h 46764"/>
              <a:gd name="connsiteX1" fmla="*/ 2215223 w 2216151"/>
              <a:gd name="connsiteY1" fmla="*/ 21134 h 46764"/>
              <a:gd name="connsiteX2" fmla="*/ 2195017 w 2216151"/>
              <a:gd name="connsiteY2" fmla="*/ 929 h 46764"/>
              <a:gd name="connsiteX3" fmla="*/ 2190521 w 2216151"/>
              <a:gd name="connsiteY3" fmla="*/ 929 h 46764"/>
              <a:gd name="connsiteX4" fmla="*/ 2190521 w 2216151"/>
              <a:gd name="connsiteY4" fmla="*/ 5425 h 46764"/>
              <a:gd name="connsiteX5" fmla="*/ 2208486 w 2216151"/>
              <a:gd name="connsiteY5" fmla="*/ 23382 h 46764"/>
              <a:gd name="connsiteX6" fmla="*/ 2190521 w 2216151"/>
              <a:gd name="connsiteY6" fmla="*/ 41340 h 46764"/>
              <a:gd name="connsiteX7" fmla="*/ 2190521 w 2216151"/>
              <a:gd name="connsiteY7" fmla="*/ 45836 h 46764"/>
              <a:gd name="connsiteX8" fmla="*/ 2195017 w 2216151"/>
              <a:gd name="connsiteY8" fmla="*/ 45836 h 46764"/>
              <a:gd name="connsiteX9" fmla="*/ 2215223 w 2216151"/>
              <a:gd name="connsiteY9" fmla="*/ 25630 h 46764"/>
              <a:gd name="connsiteX10" fmla="*/ 0 w 2216151"/>
              <a:gd name="connsiteY10" fmla="*/ 26557 h 46764"/>
              <a:gd name="connsiteX11" fmla="*/ 12573 w 2216151"/>
              <a:gd name="connsiteY11" fmla="*/ 26557 h 46764"/>
              <a:gd name="connsiteX12" fmla="*/ 12573 w 2216151"/>
              <a:gd name="connsiteY12" fmla="*/ 20207 h 46764"/>
              <a:gd name="connsiteX13" fmla="*/ 0 w 2216151"/>
              <a:gd name="connsiteY13" fmla="*/ 20207 h 46764"/>
              <a:gd name="connsiteX14" fmla="*/ 0 w 2216151"/>
              <a:gd name="connsiteY14" fmla="*/ 26557 h 46764"/>
              <a:gd name="connsiteX15" fmla="*/ 37719 w 2216151"/>
              <a:gd name="connsiteY15" fmla="*/ 26557 h 46764"/>
              <a:gd name="connsiteX16" fmla="*/ 62871 w 2216151"/>
              <a:gd name="connsiteY16" fmla="*/ 26557 h 46764"/>
              <a:gd name="connsiteX17" fmla="*/ 62871 w 2216151"/>
              <a:gd name="connsiteY17" fmla="*/ 20207 h 46764"/>
              <a:gd name="connsiteX18" fmla="*/ 37719 w 2216151"/>
              <a:gd name="connsiteY18" fmla="*/ 20207 h 46764"/>
              <a:gd name="connsiteX19" fmla="*/ 37719 w 2216151"/>
              <a:gd name="connsiteY19" fmla="*/ 26557 h 46764"/>
              <a:gd name="connsiteX20" fmla="*/ 88017 w 2216151"/>
              <a:gd name="connsiteY20" fmla="*/ 26557 h 46764"/>
              <a:gd name="connsiteX21" fmla="*/ 113163 w 2216151"/>
              <a:gd name="connsiteY21" fmla="*/ 26557 h 46764"/>
              <a:gd name="connsiteX22" fmla="*/ 113163 w 2216151"/>
              <a:gd name="connsiteY22" fmla="*/ 20207 h 46764"/>
              <a:gd name="connsiteX23" fmla="*/ 88017 w 2216151"/>
              <a:gd name="connsiteY23" fmla="*/ 20207 h 46764"/>
              <a:gd name="connsiteX24" fmla="*/ 88017 w 2216151"/>
              <a:gd name="connsiteY24" fmla="*/ 26557 h 46764"/>
              <a:gd name="connsiteX25" fmla="*/ 138309 w 2216151"/>
              <a:gd name="connsiteY25" fmla="*/ 26557 h 46764"/>
              <a:gd name="connsiteX26" fmla="*/ 163456 w 2216151"/>
              <a:gd name="connsiteY26" fmla="*/ 26557 h 46764"/>
              <a:gd name="connsiteX27" fmla="*/ 163456 w 2216151"/>
              <a:gd name="connsiteY27" fmla="*/ 20207 h 46764"/>
              <a:gd name="connsiteX28" fmla="*/ 138309 w 2216151"/>
              <a:gd name="connsiteY28" fmla="*/ 20207 h 46764"/>
              <a:gd name="connsiteX29" fmla="*/ 138309 w 2216151"/>
              <a:gd name="connsiteY29" fmla="*/ 26557 h 46764"/>
              <a:gd name="connsiteX30" fmla="*/ 188608 w 2216151"/>
              <a:gd name="connsiteY30" fmla="*/ 26557 h 46764"/>
              <a:gd name="connsiteX31" fmla="*/ 213754 w 2216151"/>
              <a:gd name="connsiteY31" fmla="*/ 26557 h 46764"/>
              <a:gd name="connsiteX32" fmla="*/ 213754 w 2216151"/>
              <a:gd name="connsiteY32" fmla="*/ 20207 h 46764"/>
              <a:gd name="connsiteX33" fmla="*/ 188608 w 2216151"/>
              <a:gd name="connsiteY33" fmla="*/ 20207 h 46764"/>
              <a:gd name="connsiteX34" fmla="*/ 188608 w 2216151"/>
              <a:gd name="connsiteY34" fmla="*/ 26557 h 46764"/>
              <a:gd name="connsiteX35" fmla="*/ 238900 w 2216151"/>
              <a:gd name="connsiteY35" fmla="*/ 26557 h 46764"/>
              <a:gd name="connsiteX36" fmla="*/ 264046 w 2216151"/>
              <a:gd name="connsiteY36" fmla="*/ 26557 h 46764"/>
              <a:gd name="connsiteX37" fmla="*/ 264046 w 2216151"/>
              <a:gd name="connsiteY37" fmla="*/ 20207 h 46764"/>
              <a:gd name="connsiteX38" fmla="*/ 238900 w 2216151"/>
              <a:gd name="connsiteY38" fmla="*/ 20207 h 46764"/>
              <a:gd name="connsiteX39" fmla="*/ 238900 w 2216151"/>
              <a:gd name="connsiteY39" fmla="*/ 26557 h 46764"/>
              <a:gd name="connsiteX40" fmla="*/ 289198 w 2216151"/>
              <a:gd name="connsiteY40" fmla="*/ 26557 h 46764"/>
              <a:gd name="connsiteX41" fmla="*/ 314344 w 2216151"/>
              <a:gd name="connsiteY41" fmla="*/ 26557 h 46764"/>
              <a:gd name="connsiteX42" fmla="*/ 314344 w 2216151"/>
              <a:gd name="connsiteY42" fmla="*/ 20207 h 46764"/>
              <a:gd name="connsiteX43" fmla="*/ 289198 w 2216151"/>
              <a:gd name="connsiteY43" fmla="*/ 20207 h 46764"/>
              <a:gd name="connsiteX44" fmla="*/ 289198 w 2216151"/>
              <a:gd name="connsiteY44" fmla="*/ 26557 h 46764"/>
              <a:gd name="connsiteX45" fmla="*/ 339490 w 2216151"/>
              <a:gd name="connsiteY45" fmla="*/ 26557 h 46764"/>
              <a:gd name="connsiteX46" fmla="*/ 364636 w 2216151"/>
              <a:gd name="connsiteY46" fmla="*/ 26557 h 46764"/>
              <a:gd name="connsiteX47" fmla="*/ 364636 w 2216151"/>
              <a:gd name="connsiteY47" fmla="*/ 20207 h 46764"/>
              <a:gd name="connsiteX48" fmla="*/ 339490 w 2216151"/>
              <a:gd name="connsiteY48" fmla="*/ 20207 h 46764"/>
              <a:gd name="connsiteX49" fmla="*/ 339490 w 2216151"/>
              <a:gd name="connsiteY49" fmla="*/ 26557 h 46764"/>
              <a:gd name="connsiteX50" fmla="*/ 389788 w 2216151"/>
              <a:gd name="connsiteY50" fmla="*/ 26557 h 46764"/>
              <a:gd name="connsiteX51" fmla="*/ 414934 w 2216151"/>
              <a:gd name="connsiteY51" fmla="*/ 26557 h 46764"/>
              <a:gd name="connsiteX52" fmla="*/ 414934 w 2216151"/>
              <a:gd name="connsiteY52" fmla="*/ 20207 h 46764"/>
              <a:gd name="connsiteX53" fmla="*/ 389788 w 2216151"/>
              <a:gd name="connsiteY53" fmla="*/ 20207 h 46764"/>
              <a:gd name="connsiteX54" fmla="*/ 389788 w 2216151"/>
              <a:gd name="connsiteY54" fmla="*/ 26557 h 46764"/>
              <a:gd name="connsiteX55" fmla="*/ 440081 w 2216151"/>
              <a:gd name="connsiteY55" fmla="*/ 26557 h 46764"/>
              <a:gd name="connsiteX56" fmla="*/ 465226 w 2216151"/>
              <a:gd name="connsiteY56" fmla="*/ 26557 h 46764"/>
              <a:gd name="connsiteX57" fmla="*/ 465226 w 2216151"/>
              <a:gd name="connsiteY57" fmla="*/ 20207 h 46764"/>
              <a:gd name="connsiteX58" fmla="*/ 440081 w 2216151"/>
              <a:gd name="connsiteY58" fmla="*/ 20207 h 46764"/>
              <a:gd name="connsiteX59" fmla="*/ 440081 w 2216151"/>
              <a:gd name="connsiteY59" fmla="*/ 26557 h 46764"/>
              <a:gd name="connsiteX60" fmla="*/ 490372 w 2216151"/>
              <a:gd name="connsiteY60" fmla="*/ 26557 h 46764"/>
              <a:gd name="connsiteX61" fmla="*/ 515525 w 2216151"/>
              <a:gd name="connsiteY61" fmla="*/ 26557 h 46764"/>
              <a:gd name="connsiteX62" fmla="*/ 515525 w 2216151"/>
              <a:gd name="connsiteY62" fmla="*/ 20207 h 46764"/>
              <a:gd name="connsiteX63" fmla="*/ 490372 w 2216151"/>
              <a:gd name="connsiteY63" fmla="*/ 20207 h 46764"/>
              <a:gd name="connsiteX64" fmla="*/ 490372 w 2216151"/>
              <a:gd name="connsiteY64" fmla="*/ 26557 h 46764"/>
              <a:gd name="connsiteX65" fmla="*/ 540671 w 2216151"/>
              <a:gd name="connsiteY65" fmla="*/ 26557 h 46764"/>
              <a:gd name="connsiteX66" fmla="*/ 565817 w 2216151"/>
              <a:gd name="connsiteY66" fmla="*/ 26557 h 46764"/>
              <a:gd name="connsiteX67" fmla="*/ 565817 w 2216151"/>
              <a:gd name="connsiteY67" fmla="*/ 20207 h 46764"/>
              <a:gd name="connsiteX68" fmla="*/ 540671 w 2216151"/>
              <a:gd name="connsiteY68" fmla="*/ 20207 h 46764"/>
              <a:gd name="connsiteX69" fmla="*/ 540671 w 2216151"/>
              <a:gd name="connsiteY69" fmla="*/ 26557 h 46764"/>
              <a:gd name="connsiteX70" fmla="*/ 590963 w 2216151"/>
              <a:gd name="connsiteY70" fmla="*/ 26557 h 46764"/>
              <a:gd name="connsiteX71" fmla="*/ 616115 w 2216151"/>
              <a:gd name="connsiteY71" fmla="*/ 26557 h 46764"/>
              <a:gd name="connsiteX72" fmla="*/ 616115 w 2216151"/>
              <a:gd name="connsiteY72" fmla="*/ 20207 h 46764"/>
              <a:gd name="connsiteX73" fmla="*/ 590963 w 2216151"/>
              <a:gd name="connsiteY73" fmla="*/ 20207 h 46764"/>
              <a:gd name="connsiteX74" fmla="*/ 590963 w 2216151"/>
              <a:gd name="connsiteY74" fmla="*/ 26557 h 46764"/>
              <a:gd name="connsiteX75" fmla="*/ 641261 w 2216151"/>
              <a:gd name="connsiteY75" fmla="*/ 26557 h 46764"/>
              <a:gd name="connsiteX76" fmla="*/ 666407 w 2216151"/>
              <a:gd name="connsiteY76" fmla="*/ 26557 h 46764"/>
              <a:gd name="connsiteX77" fmla="*/ 666407 w 2216151"/>
              <a:gd name="connsiteY77" fmla="*/ 20207 h 46764"/>
              <a:gd name="connsiteX78" fmla="*/ 641261 w 2216151"/>
              <a:gd name="connsiteY78" fmla="*/ 20207 h 46764"/>
              <a:gd name="connsiteX79" fmla="*/ 641261 w 2216151"/>
              <a:gd name="connsiteY79" fmla="*/ 26557 h 46764"/>
              <a:gd name="connsiteX80" fmla="*/ 691553 w 2216151"/>
              <a:gd name="connsiteY80" fmla="*/ 26557 h 46764"/>
              <a:gd name="connsiteX81" fmla="*/ 716699 w 2216151"/>
              <a:gd name="connsiteY81" fmla="*/ 26557 h 46764"/>
              <a:gd name="connsiteX82" fmla="*/ 716699 w 2216151"/>
              <a:gd name="connsiteY82" fmla="*/ 20207 h 46764"/>
              <a:gd name="connsiteX83" fmla="*/ 691553 w 2216151"/>
              <a:gd name="connsiteY83" fmla="*/ 20207 h 46764"/>
              <a:gd name="connsiteX84" fmla="*/ 691553 w 2216151"/>
              <a:gd name="connsiteY84" fmla="*/ 26557 h 46764"/>
              <a:gd name="connsiteX85" fmla="*/ 741852 w 2216151"/>
              <a:gd name="connsiteY85" fmla="*/ 26557 h 46764"/>
              <a:gd name="connsiteX86" fmla="*/ 766997 w 2216151"/>
              <a:gd name="connsiteY86" fmla="*/ 26557 h 46764"/>
              <a:gd name="connsiteX87" fmla="*/ 766997 w 2216151"/>
              <a:gd name="connsiteY87" fmla="*/ 20207 h 46764"/>
              <a:gd name="connsiteX88" fmla="*/ 741852 w 2216151"/>
              <a:gd name="connsiteY88" fmla="*/ 20207 h 46764"/>
              <a:gd name="connsiteX89" fmla="*/ 741852 w 2216151"/>
              <a:gd name="connsiteY89" fmla="*/ 26557 h 46764"/>
              <a:gd name="connsiteX90" fmla="*/ 792144 w 2216151"/>
              <a:gd name="connsiteY90" fmla="*/ 26557 h 46764"/>
              <a:gd name="connsiteX91" fmla="*/ 817289 w 2216151"/>
              <a:gd name="connsiteY91" fmla="*/ 26557 h 46764"/>
              <a:gd name="connsiteX92" fmla="*/ 817289 w 2216151"/>
              <a:gd name="connsiteY92" fmla="*/ 20207 h 46764"/>
              <a:gd name="connsiteX93" fmla="*/ 792144 w 2216151"/>
              <a:gd name="connsiteY93" fmla="*/ 20207 h 46764"/>
              <a:gd name="connsiteX94" fmla="*/ 792144 w 2216151"/>
              <a:gd name="connsiteY94" fmla="*/ 26557 h 46764"/>
              <a:gd name="connsiteX95" fmla="*/ 842442 w 2216151"/>
              <a:gd name="connsiteY95" fmla="*/ 26557 h 46764"/>
              <a:gd name="connsiteX96" fmla="*/ 867588 w 2216151"/>
              <a:gd name="connsiteY96" fmla="*/ 26557 h 46764"/>
              <a:gd name="connsiteX97" fmla="*/ 867588 w 2216151"/>
              <a:gd name="connsiteY97" fmla="*/ 20207 h 46764"/>
              <a:gd name="connsiteX98" fmla="*/ 842442 w 2216151"/>
              <a:gd name="connsiteY98" fmla="*/ 20207 h 46764"/>
              <a:gd name="connsiteX99" fmla="*/ 842442 w 2216151"/>
              <a:gd name="connsiteY99" fmla="*/ 26557 h 46764"/>
              <a:gd name="connsiteX100" fmla="*/ 892734 w 2216151"/>
              <a:gd name="connsiteY100" fmla="*/ 26557 h 46764"/>
              <a:gd name="connsiteX101" fmla="*/ 917880 w 2216151"/>
              <a:gd name="connsiteY101" fmla="*/ 26557 h 46764"/>
              <a:gd name="connsiteX102" fmla="*/ 917880 w 2216151"/>
              <a:gd name="connsiteY102" fmla="*/ 20207 h 46764"/>
              <a:gd name="connsiteX103" fmla="*/ 892734 w 2216151"/>
              <a:gd name="connsiteY103" fmla="*/ 20207 h 46764"/>
              <a:gd name="connsiteX104" fmla="*/ 892734 w 2216151"/>
              <a:gd name="connsiteY104" fmla="*/ 26557 h 46764"/>
              <a:gd name="connsiteX105" fmla="*/ 943026 w 2216151"/>
              <a:gd name="connsiteY105" fmla="*/ 26557 h 46764"/>
              <a:gd name="connsiteX106" fmla="*/ 968178 w 2216151"/>
              <a:gd name="connsiteY106" fmla="*/ 26557 h 46764"/>
              <a:gd name="connsiteX107" fmla="*/ 968178 w 2216151"/>
              <a:gd name="connsiteY107" fmla="*/ 20207 h 46764"/>
              <a:gd name="connsiteX108" fmla="*/ 943026 w 2216151"/>
              <a:gd name="connsiteY108" fmla="*/ 20207 h 46764"/>
              <a:gd name="connsiteX109" fmla="*/ 943026 w 2216151"/>
              <a:gd name="connsiteY109" fmla="*/ 26557 h 46764"/>
              <a:gd name="connsiteX110" fmla="*/ 993324 w 2216151"/>
              <a:gd name="connsiteY110" fmla="*/ 26557 h 46764"/>
              <a:gd name="connsiteX111" fmla="*/ 1018470 w 2216151"/>
              <a:gd name="connsiteY111" fmla="*/ 26557 h 46764"/>
              <a:gd name="connsiteX112" fmla="*/ 1018470 w 2216151"/>
              <a:gd name="connsiteY112" fmla="*/ 20207 h 46764"/>
              <a:gd name="connsiteX113" fmla="*/ 993324 w 2216151"/>
              <a:gd name="connsiteY113" fmla="*/ 20207 h 46764"/>
              <a:gd name="connsiteX114" fmla="*/ 993324 w 2216151"/>
              <a:gd name="connsiteY114" fmla="*/ 26557 h 46764"/>
              <a:gd name="connsiteX115" fmla="*/ 1043616 w 2216151"/>
              <a:gd name="connsiteY115" fmla="*/ 26557 h 46764"/>
              <a:gd name="connsiteX116" fmla="*/ 1068769 w 2216151"/>
              <a:gd name="connsiteY116" fmla="*/ 26557 h 46764"/>
              <a:gd name="connsiteX117" fmla="*/ 1068769 w 2216151"/>
              <a:gd name="connsiteY117" fmla="*/ 20207 h 46764"/>
              <a:gd name="connsiteX118" fmla="*/ 1043616 w 2216151"/>
              <a:gd name="connsiteY118" fmla="*/ 20207 h 46764"/>
              <a:gd name="connsiteX119" fmla="*/ 1043616 w 2216151"/>
              <a:gd name="connsiteY119" fmla="*/ 26557 h 46764"/>
              <a:gd name="connsiteX120" fmla="*/ 1093915 w 2216151"/>
              <a:gd name="connsiteY120" fmla="*/ 26557 h 46764"/>
              <a:gd name="connsiteX121" fmla="*/ 1119060 w 2216151"/>
              <a:gd name="connsiteY121" fmla="*/ 26557 h 46764"/>
              <a:gd name="connsiteX122" fmla="*/ 1119060 w 2216151"/>
              <a:gd name="connsiteY122" fmla="*/ 20207 h 46764"/>
              <a:gd name="connsiteX123" fmla="*/ 1093915 w 2216151"/>
              <a:gd name="connsiteY123" fmla="*/ 20207 h 46764"/>
              <a:gd name="connsiteX124" fmla="*/ 1093915 w 2216151"/>
              <a:gd name="connsiteY124" fmla="*/ 26557 h 46764"/>
              <a:gd name="connsiteX125" fmla="*/ 1144207 w 2216151"/>
              <a:gd name="connsiteY125" fmla="*/ 26557 h 46764"/>
              <a:gd name="connsiteX126" fmla="*/ 1169353 w 2216151"/>
              <a:gd name="connsiteY126" fmla="*/ 26557 h 46764"/>
              <a:gd name="connsiteX127" fmla="*/ 1169353 w 2216151"/>
              <a:gd name="connsiteY127" fmla="*/ 20207 h 46764"/>
              <a:gd name="connsiteX128" fmla="*/ 1144207 w 2216151"/>
              <a:gd name="connsiteY128" fmla="*/ 20207 h 46764"/>
              <a:gd name="connsiteX129" fmla="*/ 1144207 w 2216151"/>
              <a:gd name="connsiteY129" fmla="*/ 26557 h 46764"/>
              <a:gd name="connsiteX130" fmla="*/ 1194505 w 2216151"/>
              <a:gd name="connsiteY130" fmla="*/ 26557 h 46764"/>
              <a:gd name="connsiteX131" fmla="*/ 1219651 w 2216151"/>
              <a:gd name="connsiteY131" fmla="*/ 26557 h 46764"/>
              <a:gd name="connsiteX132" fmla="*/ 1219651 w 2216151"/>
              <a:gd name="connsiteY132" fmla="*/ 20207 h 46764"/>
              <a:gd name="connsiteX133" fmla="*/ 1194505 w 2216151"/>
              <a:gd name="connsiteY133" fmla="*/ 20207 h 46764"/>
              <a:gd name="connsiteX134" fmla="*/ 1194505 w 2216151"/>
              <a:gd name="connsiteY134" fmla="*/ 26557 h 46764"/>
              <a:gd name="connsiteX135" fmla="*/ 1244797 w 2216151"/>
              <a:gd name="connsiteY135" fmla="*/ 26557 h 46764"/>
              <a:gd name="connsiteX136" fmla="*/ 1269943 w 2216151"/>
              <a:gd name="connsiteY136" fmla="*/ 26557 h 46764"/>
              <a:gd name="connsiteX137" fmla="*/ 1269943 w 2216151"/>
              <a:gd name="connsiteY137" fmla="*/ 20207 h 46764"/>
              <a:gd name="connsiteX138" fmla="*/ 1244797 w 2216151"/>
              <a:gd name="connsiteY138" fmla="*/ 20207 h 46764"/>
              <a:gd name="connsiteX139" fmla="*/ 1244797 w 2216151"/>
              <a:gd name="connsiteY139" fmla="*/ 26557 h 46764"/>
              <a:gd name="connsiteX140" fmla="*/ 1295095 w 2216151"/>
              <a:gd name="connsiteY140" fmla="*/ 26557 h 46764"/>
              <a:gd name="connsiteX141" fmla="*/ 1320241 w 2216151"/>
              <a:gd name="connsiteY141" fmla="*/ 26557 h 46764"/>
              <a:gd name="connsiteX142" fmla="*/ 1320241 w 2216151"/>
              <a:gd name="connsiteY142" fmla="*/ 20207 h 46764"/>
              <a:gd name="connsiteX143" fmla="*/ 1295095 w 2216151"/>
              <a:gd name="connsiteY143" fmla="*/ 20207 h 46764"/>
              <a:gd name="connsiteX144" fmla="*/ 1295095 w 2216151"/>
              <a:gd name="connsiteY144" fmla="*/ 26557 h 46764"/>
              <a:gd name="connsiteX145" fmla="*/ 1345387 w 2216151"/>
              <a:gd name="connsiteY145" fmla="*/ 26557 h 46764"/>
              <a:gd name="connsiteX146" fmla="*/ 1370533 w 2216151"/>
              <a:gd name="connsiteY146" fmla="*/ 26557 h 46764"/>
              <a:gd name="connsiteX147" fmla="*/ 1370533 w 2216151"/>
              <a:gd name="connsiteY147" fmla="*/ 20207 h 46764"/>
              <a:gd name="connsiteX148" fmla="*/ 1345387 w 2216151"/>
              <a:gd name="connsiteY148" fmla="*/ 20207 h 46764"/>
              <a:gd name="connsiteX149" fmla="*/ 1345387 w 2216151"/>
              <a:gd name="connsiteY149" fmla="*/ 26557 h 46764"/>
              <a:gd name="connsiteX150" fmla="*/ 1395679 w 2216151"/>
              <a:gd name="connsiteY150" fmla="*/ 26557 h 46764"/>
              <a:gd name="connsiteX151" fmla="*/ 1420832 w 2216151"/>
              <a:gd name="connsiteY151" fmla="*/ 26557 h 46764"/>
              <a:gd name="connsiteX152" fmla="*/ 1420832 w 2216151"/>
              <a:gd name="connsiteY152" fmla="*/ 20207 h 46764"/>
              <a:gd name="connsiteX153" fmla="*/ 1395679 w 2216151"/>
              <a:gd name="connsiteY153" fmla="*/ 20207 h 46764"/>
              <a:gd name="connsiteX154" fmla="*/ 1395679 w 2216151"/>
              <a:gd name="connsiteY154" fmla="*/ 26557 h 46764"/>
              <a:gd name="connsiteX155" fmla="*/ 1445978 w 2216151"/>
              <a:gd name="connsiteY155" fmla="*/ 26557 h 46764"/>
              <a:gd name="connsiteX156" fmla="*/ 1471123 w 2216151"/>
              <a:gd name="connsiteY156" fmla="*/ 26557 h 46764"/>
              <a:gd name="connsiteX157" fmla="*/ 1471123 w 2216151"/>
              <a:gd name="connsiteY157" fmla="*/ 20207 h 46764"/>
              <a:gd name="connsiteX158" fmla="*/ 1445978 w 2216151"/>
              <a:gd name="connsiteY158" fmla="*/ 20207 h 46764"/>
              <a:gd name="connsiteX159" fmla="*/ 1445978 w 2216151"/>
              <a:gd name="connsiteY159" fmla="*/ 26557 h 46764"/>
              <a:gd name="connsiteX160" fmla="*/ 1496270 w 2216151"/>
              <a:gd name="connsiteY160" fmla="*/ 26557 h 46764"/>
              <a:gd name="connsiteX161" fmla="*/ 1521422 w 2216151"/>
              <a:gd name="connsiteY161" fmla="*/ 26557 h 46764"/>
              <a:gd name="connsiteX162" fmla="*/ 1521422 w 2216151"/>
              <a:gd name="connsiteY162" fmla="*/ 20207 h 46764"/>
              <a:gd name="connsiteX163" fmla="*/ 1496270 w 2216151"/>
              <a:gd name="connsiteY163" fmla="*/ 20207 h 46764"/>
              <a:gd name="connsiteX164" fmla="*/ 1496270 w 2216151"/>
              <a:gd name="connsiteY164" fmla="*/ 26557 h 46764"/>
              <a:gd name="connsiteX165" fmla="*/ 1546568 w 2216151"/>
              <a:gd name="connsiteY165" fmla="*/ 26557 h 46764"/>
              <a:gd name="connsiteX166" fmla="*/ 1571714 w 2216151"/>
              <a:gd name="connsiteY166" fmla="*/ 26557 h 46764"/>
              <a:gd name="connsiteX167" fmla="*/ 1571714 w 2216151"/>
              <a:gd name="connsiteY167" fmla="*/ 20207 h 46764"/>
              <a:gd name="connsiteX168" fmla="*/ 1546568 w 2216151"/>
              <a:gd name="connsiteY168" fmla="*/ 20207 h 46764"/>
              <a:gd name="connsiteX169" fmla="*/ 1546568 w 2216151"/>
              <a:gd name="connsiteY169" fmla="*/ 26557 h 46764"/>
              <a:gd name="connsiteX170" fmla="*/ 1596860 w 2216151"/>
              <a:gd name="connsiteY170" fmla="*/ 26557 h 46764"/>
              <a:gd name="connsiteX171" fmla="*/ 1622006 w 2216151"/>
              <a:gd name="connsiteY171" fmla="*/ 26557 h 46764"/>
              <a:gd name="connsiteX172" fmla="*/ 1622006 w 2216151"/>
              <a:gd name="connsiteY172" fmla="*/ 20207 h 46764"/>
              <a:gd name="connsiteX173" fmla="*/ 1596860 w 2216151"/>
              <a:gd name="connsiteY173" fmla="*/ 20207 h 46764"/>
              <a:gd name="connsiteX174" fmla="*/ 1596860 w 2216151"/>
              <a:gd name="connsiteY174" fmla="*/ 26557 h 46764"/>
              <a:gd name="connsiteX175" fmla="*/ 1647158 w 2216151"/>
              <a:gd name="connsiteY175" fmla="*/ 26557 h 46764"/>
              <a:gd name="connsiteX176" fmla="*/ 1672304 w 2216151"/>
              <a:gd name="connsiteY176" fmla="*/ 26557 h 46764"/>
              <a:gd name="connsiteX177" fmla="*/ 1672304 w 2216151"/>
              <a:gd name="connsiteY177" fmla="*/ 20207 h 46764"/>
              <a:gd name="connsiteX178" fmla="*/ 1647158 w 2216151"/>
              <a:gd name="connsiteY178" fmla="*/ 20207 h 46764"/>
              <a:gd name="connsiteX179" fmla="*/ 1647158 w 2216151"/>
              <a:gd name="connsiteY179" fmla="*/ 26557 h 46764"/>
              <a:gd name="connsiteX180" fmla="*/ 1697450 w 2216151"/>
              <a:gd name="connsiteY180" fmla="*/ 26557 h 46764"/>
              <a:gd name="connsiteX181" fmla="*/ 1722596 w 2216151"/>
              <a:gd name="connsiteY181" fmla="*/ 26557 h 46764"/>
              <a:gd name="connsiteX182" fmla="*/ 1722596 w 2216151"/>
              <a:gd name="connsiteY182" fmla="*/ 20207 h 46764"/>
              <a:gd name="connsiteX183" fmla="*/ 1697450 w 2216151"/>
              <a:gd name="connsiteY183" fmla="*/ 20207 h 46764"/>
              <a:gd name="connsiteX184" fmla="*/ 1697450 w 2216151"/>
              <a:gd name="connsiteY184" fmla="*/ 26557 h 46764"/>
              <a:gd name="connsiteX185" fmla="*/ 1747749 w 2216151"/>
              <a:gd name="connsiteY185" fmla="*/ 26557 h 46764"/>
              <a:gd name="connsiteX186" fmla="*/ 1772895 w 2216151"/>
              <a:gd name="connsiteY186" fmla="*/ 26557 h 46764"/>
              <a:gd name="connsiteX187" fmla="*/ 1772895 w 2216151"/>
              <a:gd name="connsiteY187" fmla="*/ 20207 h 46764"/>
              <a:gd name="connsiteX188" fmla="*/ 1747749 w 2216151"/>
              <a:gd name="connsiteY188" fmla="*/ 20207 h 46764"/>
              <a:gd name="connsiteX189" fmla="*/ 1747749 w 2216151"/>
              <a:gd name="connsiteY189" fmla="*/ 26557 h 46764"/>
              <a:gd name="connsiteX190" fmla="*/ 1798041 w 2216151"/>
              <a:gd name="connsiteY190" fmla="*/ 26557 h 46764"/>
              <a:gd name="connsiteX191" fmla="*/ 1823187 w 2216151"/>
              <a:gd name="connsiteY191" fmla="*/ 26557 h 46764"/>
              <a:gd name="connsiteX192" fmla="*/ 1823187 w 2216151"/>
              <a:gd name="connsiteY192" fmla="*/ 20207 h 46764"/>
              <a:gd name="connsiteX193" fmla="*/ 1798041 w 2216151"/>
              <a:gd name="connsiteY193" fmla="*/ 20207 h 46764"/>
              <a:gd name="connsiteX194" fmla="*/ 1798041 w 2216151"/>
              <a:gd name="connsiteY194" fmla="*/ 26557 h 46764"/>
              <a:gd name="connsiteX195" fmla="*/ 1848339 w 2216151"/>
              <a:gd name="connsiteY195" fmla="*/ 26557 h 46764"/>
              <a:gd name="connsiteX196" fmla="*/ 1873485 w 2216151"/>
              <a:gd name="connsiteY196" fmla="*/ 26557 h 46764"/>
              <a:gd name="connsiteX197" fmla="*/ 1873485 w 2216151"/>
              <a:gd name="connsiteY197" fmla="*/ 20207 h 46764"/>
              <a:gd name="connsiteX198" fmla="*/ 1848339 w 2216151"/>
              <a:gd name="connsiteY198" fmla="*/ 20207 h 46764"/>
              <a:gd name="connsiteX199" fmla="*/ 1848339 w 2216151"/>
              <a:gd name="connsiteY199" fmla="*/ 26557 h 46764"/>
              <a:gd name="connsiteX200" fmla="*/ 1898631 w 2216151"/>
              <a:gd name="connsiteY200" fmla="*/ 26557 h 46764"/>
              <a:gd name="connsiteX201" fmla="*/ 1923777 w 2216151"/>
              <a:gd name="connsiteY201" fmla="*/ 26557 h 46764"/>
              <a:gd name="connsiteX202" fmla="*/ 1923777 w 2216151"/>
              <a:gd name="connsiteY202" fmla="*/ 20207 h 46764"/>
              <a:gd name="connsiteX203" fmla="*/ 1898631 w 2216151"/>
              <a:gd name="connsiteY203" fmla="*/ 20207 h 46764"/>
              <a:gd name="connsiteX204" fmla="*/ 1898631 w 2216151"/>
              <a:gd name="connsiteY204" fmla="*/ 26557 h 46764"/>
              <a:gd name="connsiteX205" fmla="*/ 1948930 w 2216151"/>
              <a:gd name="connsiteY205" fmla="*/ 26557 h 46764"/>
              <a:gd name="connsiteX206" fmla="*/ 1974075 w 2216151"/>
              <a:gd name="connsiteY206" fmla="*/ 26557 h 46764"/>
              <a:gd name="connsiteX207" fmla="*/ 1974075 w 2216151"/>
              <a:gd name="connsiteY207" fmla="*/ 20207 h 46764"/>
              <a:gd name="connsiteX208" fmla="*/ 1948930 w 2216151"/>
              <a:gd name="connsiteY208" fmla="*/ 20207 h 46764"/>
              <a:gd name="connsiteX209" fmla="*/ 1948930 w 2216151"/>
              <a:gd name="connsiteY209" fmla="*/ 26557 h 46764"/>
              <a:gd name="connsiteX210" fmla="*/ 1999221 w 2216151"/>
              <a:gd name="connsiteY210" fmla="*/ 26557 h 46764"/>
              <a:gd name="connsiteX211" fmla="*/ 2024367 w 2216151"/>
              <a:gd name="connsiteY211" fmla="*/ 26557 h 46764"/>
              <a:gd name="connsiteX212" fmla="*/ 2024367 w 2216151"/>
              <a:gd name="connsiteY212" fmla="*/ 20207 h 46764"/>
              <a:gd name="connsiteX213" fmla="*/ 1999221 w 2216151"/>
              <a:gd name="connsiteY213" fmla="*/ 20207 h 46764"/>
              <a:gd name="connsiteX214" fmla="*/ 1999221 w 2216151"/>
              <a:gd name="connsiteY214" fmla="*/ 26557 h 46764"/>
              <a:gd name="connsiteX215" fmla="*/ 2049513 w 2216151"/>
              <a:gd name="connsiteY215" fmla="*/ 26557 h 46764"/>
              <a:gd name="connsiteX216" fmla="*/ 2074666 w 2216151"/>
              <a:gd name="connsiteY216" fmla="*/ 26557 h 46764"/>
              <a:gd name="connsiteX217" fmla="*/ 2074666 w 2216151"/>
              <a:gd name="connsiteY217" fmla="*/ 20207 h 46764"/>
              <a:gd name="connsiteX218" fmla="*/ 2049513 w 2216151"/>
              <a:gd name="connsiteY218" fmla="*/ 20207 h 46764"/>
              <a:gd name="connsiteX219" fmla="*/ 2049513 w 2216151"/>
              <a:gd name="connsiteY219" fmla="*/ 26557 h 46764"/>
              <a:gd name="connsiteX220" fmla="*/ 2099812 w 2216151"/>
              <a:gd name="connsiteY220" fmla="*/ 26557 h 46764"/>
              <a:gd name="connsiteX221" fmla="*/ 2124958 w 2216151"/>
              <a:gd name="connsiteY221" fmla="*/ 26557 h 46764"/>
              <a:gd name="connsiteX222" fmla="*/ 2124958 w 2216151"/>
              <a:gd name="connsiteY222" fmla="*/ 20207 h 46764"/>
              <a:gd name="connsiteX223" fmla="*/ 2099812 w 2216151"/>
              <a:gd name="connsiteY223" fmla="*/ 20207 h 46764"/>
              <a:gd name="connsiteX224" fmla="*/ 2099812 w 2216151"/>
              <a:gd name="connsiteY224" fmla="*/ 26557 h 46764"/>
              <a:gd name="connsiteX225" fmla="*/ 2150104 w 2216151"/>
              <a:gd name="connsiteY225" fmla="*/ 26557 h 46764"/>
              <a:gd name="connsiteX226" fmla="*/ 2175256 w 2216151"/>
              <a:gd name="connsiteY226" fmla="*/ 26557 h 46764"/>
              <a:gd name="connsiteX227" fmla="*/ 2175256 w 2216151"/>
              <a:gd name="connsiteY227" fmla="*/ 20207 h 46764"/>
              <a:gd name="connsiteX228" fmla="*/ 2150104 w 2216151"/>
              <a:gd name="connsiteY228" fmla="*/ 20207 h 46764"/>
              <a:gd name="connsiteX229" fmla="*/ 2150104 w 2216151"/>
              <a:gd name="connsiteY229" fmla="*/ 26557 h 46764"/>
              <a:gd name="connsiteX230" fmla="*/ 2200402 w 2216151"/>
              <a:gd name="connsiteY230" fmla="*/ 26557 h 46764"/>
              <a:gd name="connsiteX231" fmla="*/ 2212975 w 2216151"/>
              <a:gd name="connsiteY231" fmla="*/ 26557 h 46764"/>
              <a:gd name="connsiteX232" fmla="*/ 2212975 w 2216151"/>
              <a:gd name="connsiteY232" fmla="*/ 20207 h 46764"/>
              <a:gd name="connsiteX233" fmla="*/ 2200402 w 2216151"/>
              <a:gd name="connsiteY233" fmla="*/ 20207 h 46764"/>
              <a:gd name="connsiteX234" fmla="*/ 2200402 w 2216151"/>
              <a:gd name="connsiteY234" fmla="*/ 26557 h 4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2216151" h="46764">
                <a:moveTo>
                  <a:pt x="2215223" y="25630"/>
                </a:moveTo>
                <a:cubicBezTo>
                  <a:pt x="2216461" y="24386"/>
                  <a:pt x="2216461" y="22379"/>
                  <a:pt x="2215223" y="21134"/>
                </a:cubicBezTo>
                <a:lnTo>
                  <a:pt x="2195017" y="929"/>
                </a:lnTo>
                <a:cubicBezTo>
                  <a:pt x="2193773" y="-310"/>
                  <a:pt x="2191766" y="-310"/>
                  <a:pt x="2190521" y="929"/>
                </a:cubicBezTo>
                <a:cubicBezTo>
                  <a:pt x="2189283" y="2173"/>
                  <a:pt x="2189283" y="4180"/>
                  <a:pt x="2190521" y="5425"/>
                </a:cubicBezTo>
                <a:lnTo>
                  <a:pt x="2208486" y="23382"/>
                </a:lnTo>
                <a:lnTo>
                  <a:pt x="2190521" y="41340"/>
                </a:lnTo>
                <a:cubicBezTo>
                  <a:pt x="2189283" y="42585"/>
                  <a:pt x="2189283" y="44592"/>
                  <a:pt x="2190521" y="45836"/>
                </a:cubicBezTo>
                <a:cubicBezTo>
                  <a:pt x="2191766" y="47074"/>
                  <a:pt x="2193773" y="47074"/>
                  <a:pt x="2195017" y="45836"/>
                </a:cubicBezTo>
                <a:lnTo>
                  <a:pt x="2215223" y="25630"/>
                </a:lnTo>
                <a:close/>
                <a:moveTo>
                  <a:pt x="0" y="26557"/>
                </a:moveTo>
                <a:lnTo>
                  <a:pt x="12573" y="26557"/>
                </a:lnTo>
                <a:lnTo>
                  <a:pt x="12573" y="20207"/>
                </a:lnTo>
                <a:lnTo>
                  <a:pt x="0" y="20207"/>
                </a:lnTo>
                <a:lnTo>
                  <a:pt x="0" y="26557"/>
                </a:lnTo>
                <a:close/>
                <a:moveTo>
                  <a:pt x="37719" y="26557"/>
                </a:moveTo>
                <a:lnTo>
                  <a:pt x="62871" y="26557"/>
                </a:lnTo>
                <a:lnTo>
                  <a:pt x="62871" y="20207"/>
                </a:lnTo>
                <a:lnTo>
                  <a:pt x="37719" y="20207"/>
                </a:lnTo>
                <a:lnTo>
                  <a:pt x="37719" y="26557"/>
                </a:lnTo>
                <a:close/>
                <a:moveTo>
                  <a:pt x="88017" y="26557"/>
                </a:moveTo>
                <a:lnTo>
                  <a:pt x="113163" y="26557"/>
                </a:lnTo>
                <a:lnTo>
                  <a:pt x="113163" y="20207"/>
                </a:lnTo>
                <a:lnTo>
                  <a:pt x="88017" y="20207"/>
                </a:lnTo>
                <a:lnTo>
                  <a:pt x="88017" y="26557"/>
                </a:lnTo>
                <a:close/>
                <a:moveTo>
                  <a:pt x="138309" y="26557"/>
                </a:moveTo>
                <a:lnTo>
                  <a:pt x="163456" y="26557"/>
                </a:lnTo>
                <a:lnTo>
                  <a:pt x="163456" y="20207"/>
                </a:lnTo>
                <a:lnTo>
                  <a:pt x="138309" y="20207"/>
                </a:lnTo>
                <a:lnTo>
                  <a:pt x="138309" y="26557"/>
                </a:lnTo>
                <a:close/>
                <a:moveTo>
                  <a:pt x="188608" y="26557"/>
                </a:moveTo>
                <a:lnTo>
                  <a:pt x="213754" y="26557"/>
                </a:lnTo>
                <a:lnTo>
                  <a:pt x="213754" y="20207"/>
                </a:lnTo>
                <a:lnTo>
                  <a:pt x="188608" y="20207"/>
                </a:lnTo>
                <a:lnTo>
                  <a:pt x="188608" y="26557"/>
                </a:lnTo>
                <a:close/>
                <a:moveTo>
                  <a:pt x="238900" y="26557"/>
                </a:moveTo>
                <a:lnTo>
                  <a:pt x="264046" y="26557"/>
                </a:lnTo>
                <a:lnTo>
                  <a:pt x="264046" y="20207"/>
                </a:lnTo>
                <a:lnTo>
                  <a:pt x="238900" y="20207"/>
                </a:lnTo>
                <a:lnTo>
                  <a:pt x="238900" y="26557"/>
                </a:lnTo>
                <a:close/>
                <a:moveTo>
                  <a:pt x="289198" y="26557"/>
                </a:moveTo>
                <a:lnTo>
                  <a:pt x="314344" y="26557"/>
                </a:lnTo>
                <a:lnTo>
                  <a:pt x="314344" y="20207"/>
                </a:lnTo>
                <a:lnTo>
                  <a:pt x="289198" y="20207"/>
                </a:lnTo>
                <a:lnTo>
                  <a:pt x="289198" y="26557"/>
                </a:lnTo>
                <a:close/>
                <a:moveTo>
                  <a:pt x="339490" y="26557"/>
                </a:moveTo>
                <a:lnTo>
                  <a:pt x="364636" y="26557"/>
                </a:lnTo>
                <a:lnTo>
                  <a:pt x="364636" y="20207"/>
                </a:lnTo>
                <a:lnTo>
                  <a:pt x="339490" y="20207"/>
                </a:lnTo>
                <a:lnTo>
                  <a:pt x="339490" y="26557"/>
                </a:lnTo>
                <a:close/>
                <a:moveTo>
                  <a:pt x="389788" y="26557"/>
                </a:moveTo>
                <a:lnTo>
                  <a:pt x="414934" y="26557"/>
                </a:lnTo>
                <a:lnTo>
                  <a:pt x="414934" y="20207"/>
                </a:lnTo>
                <a:lnTo>
                  <a:pt x="389788" y="20207"/>
                </a:lnTo>
                <a:lnTo>
                  <a:pt x="389788" y="26557"/>
                </a:lnTo>
                <a:close/>
                <a:moveTo>
                  <a:pt x="440081" y="26557"/>
                </a:moveTo>
                <a:lnTo>
                  <a:pt x="465226" y="26557"/>
                </a:lnTo>
                <a:lnTo>
                  <a:pt x="465226" y="20207"/>
                </a:lnTo>
                <a:lnTo>
                  <a:pt x="440081" y="20207"/>
                </a:lnTo>
                <a:lnTo>
                  <a:pt x="440081" y="26557"/>
                </a:lnTo>
                <a:close/>
                <a:moveTo>
                  <a:pt x="490372" y="26557"/>
                </a:moveTo>
                <a:lnTo>
                  <a:pt x="515525" y="26557"/>
                </a:lnTo>
                <a:lnTo>
                  <a:pt x="515525" y="20207"/>
                </a:lnTo>
                <a:lnTo>
                  <a:pt x="490372" y="20207"/>
                </a:lnTo>
                <a:lnTo>
                  <a:pt x="490372" y="26557"/>
                </a:lnTo>
                <a:close/>
                <a:moveTo>
                  <a:pt x="540671" y="26557"/>
                </a:moveTo>
                <a:lnTo>
                  <a:pt x="565817" y="26557"/>
                </a:lnTo>
                <a:lnTo>
                  <a:pt x="565817" y="20207"/>
                </a:lnTo>
                <a:lnTo>
                  <a:pt x="540671" y="20207"/>
                </a:lnTo>
                <a:lnTo>
                  <a:pt x="540671" y="26557"/>
                </a:lnTo>
                <a:close/>
                <a:moveTo>
                  <a:pt x="590963" y="26557"/>
                </a:moveTo>
                <a:lnTo>
                  <a:pt x="616115" y="26557"/>
                </a:lnTo>
                <a:lnTo>
                  <a:pt x="616115" y="20207"/>
                </a:lnTo>
                <a:lnTo>
                  <a:pt x="590963" y="20207"/>
                </a:lnTo>
                <a:lnTo>
                  <a:pt x="590963" y="26557"/>
                </a:lnTo>
                <a:close/>
                <a:moveTo>
                  <a:pt x="641261" y="26557"/>
                </a:moveTo>
                <a:lnTo>
                  <a:pt x="666407" y="26557"/>
                </a:lnTo>
                <a:lnTo>
                  <a:pt x="666407" y="20207"/>
                </a:lnTo>
                <a:lnTo>
                  <a:pt x="641261" y="20207"/>
                </a:lnTo>
                <a:lnTo>
                  <a:pt x="641261" y="26557"/>
                </a:lnTo>
                <a:close/>
                <a:moveTo>
                  <a:pt x="691553" y="26557"/>
                </a:moveTo>
                <a:lnTo>
                  <a:pt x="716699" y="26557"/>
                </a:lnTo>
                <a:lnTo>
                  <a:pt x="716699" y="20207"/>
                </a:lnTo>
                <a:lnTo>
                  <a:pt x="691553" y="20207"/>
                </a:lnTo>
                <a:lnTo>
                  <a:pt x="691553" y="26557"/>
                </a:lnTo>
                <a:close/>
                <a:moveTo>
                  <a:pt x="741852" y="26557"/>
                </a:moveTo>
                <a:lnTo>
                  <a:pt x="766997" y="26557"/>
                </a:lnTo>
                <a:lnTo>
                  <a:pt x="766997" y="20207"/>
                </a:lnTo>
                <a:lnTo>
                  <a:pt x="741852" y="20207"/>
                </a:lnTo>
                <a:lnTo>
                  <a:pt x="741852" y="26557"/>
                </a:lnTo>
                <a:close/>
                <a:moveTo>
                  <a:pt x="792144" y="26557"/>
                </a:moveTo>
                <a:lnTo>
                  <a:pt x="817289" y="26557"/>
                </a:lnTo>
                <a:lnTo>
                  <a:pt x="817289" y="20207"/>
                </a:lnTo>
                <a:lnTo>
                  <a:pt x="792144" y="20207"/>
                </a:lnTo>
                <a:lnTo>
                  <a:pt x="792144" y="26557"/>
                </a:lnTo>
                <a:close/>
                <a:moveTo>
                  <a:pt x="842442" y="26557"/>
                </a:moveTo>
                <a:lnTo>
                  <a:pt x="867588" y="26557"/>
                </a:lnTo>
                <a:lnTo>
                  <a:pt x="867588" y="20207"/>
                </a:lnTo>
                <a:lnTo>
                  <a:pt x="842442" y="20207"/>
                </a:lnTo>
                <a:lnTo>
                  <a:pt x="842442" y="26557"/>
                </a:lnTo>
                <a:close/>
                <a:moveTo>
                  <a:pt x="892734" y="26557"/>
                </a:moveTo>
                <a:lnTo>
                  <a:pt x="917880" y="26557"/>
                </a:lnTo>
                <a:lnTo>
                  <a:pt x="917880" y="20207"/>
                </a:lnTo>
                <a:lnTo>
                  <a:pt x="892734" y="20207"/>
                </a:lnTo>
                <a:lnTo>
                  <a:pt x="892734" y="26557"/>
                </a:lnTo>
                <a:close/>
                <a:moveTo>
                  <a:pt x="943026" y="26557"/>
                </a:moveTo>
                <a:lnTo>
                  <a:pt x="968178" y="26557"/>
                </a:lnTo>
                <a:lnTo>
                  <a:pt x="968178" y="20207"/>
                </a:lnTo>
                <a:lnTo>
                  <a:pt x="943026" y="20207"/>
                </a:lnTo>
                <a:lnTo>
                  <a:pt x="943026" y="26557"/>
                </a:lnTo>
                <a:close/>
                <a:moveTo>
                  <a:pt x="993324" y="26557"/>
                </a:moveTo>
                <a:lnTo>
                  <a:pt x="1018470" y="26557"/>
                </a:lnTo>
                <a:lnTo>
                  <a:pt x="1018470" y="20207"/>
                </a:lnTo>
                <a:lnTo>
                  <a:pt x="993324" y="20207"/>
                </a:lnTo>
                <a:lnTo>
                  <a:pt x="993324" y="26557"/>
                </a:lnTo>
                <a:close/>
                <a:moveTo>
                  <a:pt x="1043616" y="26557"/>
                </a:moveTo>
                <a:lnTo>
                  <a:pt x="1068769" y="26557"/>
                </a:lnTo>
                <a:lnTo>
                  <a:pt x="1068769" y="20207"/>
                </a:lnTo>
                <a:lnTo>
                  <a:pt x="1043616" y="20207"/>
                </a:lnTo>
                <a:lnTo>
                  <a:pt x="1043616" y="26557"/>
                </a:lnTo>
                <a:close/>
                <a:moveTo>
                  <a:pt x="1093915" y="26557"/>
                </a:moveTo>
                <a:lnTo>
                  <a:pt x="1119060" y="26557"/>
                </a:lnTo>
                <a:lnTo>
                  <a:pt x="1119060" y="20207"/>
                </a:lnTo>
                <a:lnTo>
                  <a:pt x="1093915" y="20207"/>
                </a:lnTo>
                <a:lnTo>
                  <a:pt x="1093915" y="26557"/>
                </a:lnTo>
                <a:close/>
                <a:moveTo>
                  <a:pt x="1144207" y="26557"/>
                </a:moveTo>
                <a:lnTo>
                  <a:pt x="1169353" y="26557"/>
                </a:lnTo>
                <a:lnTo>
                  <a:pt x="1169353" y="20207"/>
                </a:lnTo>
                <a:lnTo>
                  <a:pt x="1144207" y="20207"/>
                </a:lnTo>
                <a:lnTo>
                  <a:pt x="1144207" y="26557"/>
                </a:lnTo>
                <a:close/>
                <a:moveTo>
                  <a:pt x="1194505" y="26557"/>
                </a:moveTo>
                <a:lnTo>
                  <a:pt x="1219651" y="26557"/>
                </a:lnTo>
                <a:lnTo>
                  <a:pt x="1219651" y="20207"/>
                </a:lnTo>
                <a:lnTo>
                  <a:pt x="1194505" y="20207"/>
                </a:lnTo>
                <a:lnTo>
                  <a:pt x="1194505" y="26557"/>
                </a:lnTo>
                <a:close/>
                <a:moveTo>
                  <a:pt x="1244797" y="26557"/>
                </a:moveTo>
                <a:lnTo>
                  <a:pt x="1269943" y="26557"/>
                </a:lnTo>
                <a:lnTo>
                  <a:pt x="1269943" y="20207"/>
                </a:lnTo>
                <a:lnTo>
                  <a:pt x="1244797" y="20207"/>
                </a:lnTo>
                <a:lnTo>
                  <a:pt x="1244797" y="26557"/>
                </a:lnTo>
                <a:close/>
                <a:moveTo>
                  <a:pt x="1295095" y="26557"/>
                </a:moveTo>
                <a:lnTo>
                  <a:pt x="1320241" y="26557"/>
                </a:lnTo>
                <a:lnTo>
                  <a:pt x="1320241" y="20207"/>
                </a:lnTo>
                <a:lnTo>
                  <a:pt x="1295095" y="20207"/>
                </a:lnTo>
                <a:lnTo>
                  <a:pt x="1295095" y="26557"/>
                </a:lnTo>
                <a:close/>
                <a:moveTo>
                  <a:pt x="1345387" y="26557"/>
                </a:moveTo>
                <a:lnTo>
                  <a:pt x="1370533" y="26557"/>
                </a:lnTo>
                <a:lnTo>
                  <a:pt x="1370533" y="20207"/>
                </a:lnTo>
                <a:lnTo>
                  <a:pt x="1345387" y="20207"/>
                </a:lnTo>
                <a:lnTo>
                  <a:pt x="1345387" y="26557"/>
                </a:lnTo>
                <a:close/>
                <a:moveTo>
                  <a:pt x="1395679" y="26557"/>
                </a:moveTo>
                <a:lnTo>
                  <a:pt x="1420832" y="26557"/>
                </a:lnTo>
                <a:lnTo>
                  <a:pt x="1420832" y="20207"/>
                </a:lnTo>
                <a:lnTo>
                  <a:pt x="1395679" y="20207"/>
                </a:lnTo>
                <a:lnTo>
                  <a:pt x="1395679" y="26557"/>
                </a:lnTo>
                <a:close/>
                <a:moveTo>
                  <a:pt x="1445978" y="26557"/>
                </a:moveTo>
                <a:lnTo>
                  <a:pt x="1471123" y="26557"/>
                </a:lnTo>
                <a:lnTo>
                  <a:pt x="1471123" y="20207"/>
                </a:lnTo>
                <a:lnTo>
                  <a:pt x="1445978" y="20207"/>
                </a:lnTo>
                <a:lnTo>
                  <a:pt x="1445978" y="26557"/>
                </a:lnTo>
                <a:close/>
                <a:moveTo>
                  <a:pt x="1496270" y="26557"/>
                </a:moveTo>
                <a:lnTo>
                  <a:pt x="1521422" y="26557"/>
                </a:lnTo>
                <a:lnTo>
                  <a:pt x="1521422" y="20207"/>
                </a:lnTo>
                <a:lnTo>
                  <a:pt x="1496270" y="20207"/>
                </a:lnTo>
                <a:lnTo>
                  <a:pt x="1496270" y="26557"/>
                </a:lnTo>
                <a:close/>
                <a:moveTo>
                  <a:pt x="1546568" y="26557"/>
                </a:moveTo>
                <a:lnTo>
                  <a:pt x="1571714" y="26557"/>
                </a:lnTo>
                <a:lnTo>
                  <a:pt x="1571714" y="20207"/>
                </a:lnTo>
                <a:lnTo>
                  <a:pt x="1546568" y="20207"/>
                </a:lnTo>
                <a:lnTo>
                  <a:pt x="1546568" y="26557"/>
                </a:lnTo>
                <a:close/>
                <a:moveTo>
                  <a:pt x="1596860" y="26557"/>
                </a:moveTo>
                <a:lnTo>
                  <a:pt x="1622006" y="26557"/>
                </a:lnTo>
                <a:lnTo>
                  <a:pt x="1622006" y="20207"/>
                </a:lnTo>
                <a:lnTo>
                  <a:pt x="1596860" y="20207"/>
                </a:lnTo>
                <a:lnTo>
                  <a:pt x="1596860" y="26557"/>
                </a:lnTo>
                <a:close/>
                <a:moveTo>
                  <a:pt x="1647158" y="26557"/>
                </a:moveTo>
                <a:lnTo>
                  <a:pt x="1672304" y="26557"/>
                </a:lnTo>
                <a:lnTo>
                  <a:pt x="1672304" y="20207"/>
                </a:lnTo>
                <a:lnTo>
                  <a:pt x="1647158" y="20207"/>
                </a:lnTo>
                <a:lnTo>
                  <a:pt x="1647158" y="26557"/>
                </a:lnTo>
                <a:close/>
                <a:moveTo>
                  <a:pt x="1697450" y="26557"/>
                </a:moveTo>
                <a:lnTo>
                  <a:pt x="1722596" y="26557"/>
                </a:lnTo>
                <a:lnTo>
                  <a:pt x="1722596" y="20207"/>
                </a:lnTo>
                <a:lnTo>
                  <a:pt x="1697450" y="20207"/>
                </a:lnTo>
                <a:lnTo>
                  <a:pt x="1697450" y="26557"/>
                </a:lnTo>
                <a:close/>
                <a:moveTo>
                  <a:pt x="1747749" y="26557"/>
                </a:moveTo>
                <a:lnTo>
                  <a:pt x="1772895" y="26557"/>
                </a:lnTo>
                <a:lnTo>
                  <a:pt x="1772895" y="20207"/>
                </a:lnTo>
                <a:lnTo>
                  <a:pt x="1747749" y="20207"/>
                </a:lnTo>
                <a:lnTo>
                  <a:pt x="1747749" y="26557"/>
                </a:lnTo>
                <a:close/>
                <a:moveTo>
                  <a:pt x="1798041" y="26557"/>
                </a:moveTo>
                <a:lnTo>
                  <a:pt x="1823187" y="26557"/>
                </a:lnTo>
                <a:lnTo>
                  <a:pt x="1823187" y="20207"/>
                </a:lnTo>
                <a:lnTo>
                  <a:pt x="1798041" y="20207"/>
                </a:lnTo>
                <a:lnTo>
                  <a:pt x="1798041" y="26557"/>
                </a:lnTo>
                <a:close/>
                <a:moveTo>
                  <a:pt x="1848339" y="26557"/>
                </a:moveTo>
                <a:lnTo>
                  <a:pt x="1873485" y="26557"/>
                </a:lnTo>
                <a:lnTo>
                  <a:pt x="1873485" y="20207"/>
                </a:lnTo>
                <a:lnTo>
                  <a:pt x="1848339" y="20207"/>
                </a:lnTo>
                <a:lnTo>
                  <a:pt x="1848339" y="26557"/>
                </a:lnTo>
                <a:close/>
                <a:moveTo>
                  <a:pt x="1898631" y="26557"/>
                </a:moveTo>
                <a:lnTo>
                  <a:pt x="1923777" y="26557"/>
                </a:lnTo>
                <a:lnTo>
                  <a:pt x="1923777" y="20207"/>
                </a:lnTo>
                <a:lnTo>
                  <a:pt x="1898631" y="20207"/>
                </a:lnTo>
                <a:lnTo>
                  <a:pt x="1898631" y="26557"/>
                </a:lnTo>
                <a:close/>
                <a:moveTo>
                  <a:pt x="1948930" y="26557"/>
                </a:moveTo>
                <a:lnTo>
                  <a:pt x="1974075" y="26557"/>
                </a:lnTo>
                <a:lnTo>
                  <a:pt x="1974075" y="20207"/>
                </a:lnTo>
                <a:lnTo>
                  <a:pt x="1948930" y="20207"/>
                </a:lnTo>
                <a:lnTo>
                  <a:pt x="1948930" y="26557"/>
                </a:lnTo>
                <a:close/>
                <a:moveTo>
                  <a:pt x="1999221" y="26557"/>
                </a:moveTo>
                <a:lnTo>
                  <a:pt x="2024367" y="26557"/>
                </a:lnTo>
                <a:lnTo>
                  <a:pt x="2024367" y="20207"/>
                </a:lnTo>
                <a:lnTo>
                  <a:pt x="1999221" y="20207"/>
                </a:lnTo>
                <a:lnTo>
                  <a:pt x="1999221" y="26557"/>
                </a:lnTo>
                <a:close/>
                <a:moveTo>
                  <a:pt x="2049513" y="26557"/>
                </a:moveTo>
                <a:lnTo>
                  <a:pt x="2074666" y="26557"/>
                </a:lnTo>
                <a:lnTo>
                  <a:pt x="2074666" y="20207"/>
                </a:lnTo>
                <a:lnTo>
                  <a:pt x="2049513" y="20207"/>
                </a:lnTo>
                <a:lnTo>
                  <a:pt x="2049513" y="26557"/>
                </a:lnTo>
                <a:close/>
                <a:moveTo>
                  <a:pt x="2099812" y="26557"/>
                </a:moveTo>
                <a:lnTo>
                  <a:pt x="2124958" y="26557"/>
                </a:lnTo>
                <a:lnTo>
                  <a:pt x="2124958" y="20207"/>
                </a:lnTo>
                <a:lnTo>
                  <a:pt x="2099812" y="20207"/>
                </a:lnTo>
                <a:lnTo>
                  <a:pt x="2099812" y="26557"/>
                </a:lnTo>
                <a:close/>
                <a:moveTo>
                  <a:pt x="2150104" y="26557"/>
                </a:moveTo>
                <a:lnTo>
                  <a:pt x="2175256" y="26557"/>
                </a:lnTo>
                <a:lnTo>
                  <a:pt x="2175256" y="20207"/>
                </a:lnTo>
                <a:lnTo>
                  <a:pt x="2150104" y="20207"/>
                </a:lnTo>
                <a:lnTo>
                  <a:pt x="2150104" y="26557"/>
                </a:lnTo>
                <a:close/>
                <a:moveTo>
                  <a:pt x="2200402" y="26557"/>
                </a:moveTo>
                <a:lnTo>
                  <a:pt x="2212975" y="26557"/>
                </a:lnTo>
                <a:lnTo>
                  <a:pt x="2212975" y="20207"/>
                </a:lnTo>
                <a:lnTo>
                  <a:pt x="2200402" y="20207"/>
                </a:lnTo>
                <a:lnTo>
                  <a:pt x="2200402" y="26557"/>
                </a:lnTo>
                <a:close/>
              </a:path>
            </a:pathLst>
          </a:custGeom>
          <a:solidFill>
            <a:srgbClr val="000000"/>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226A0056-1A60-5D7E-F7BD-C0A694DD0395}"/>
              </a:ext>
            </a:extLst>
          </p:cNvPr>
          <p:cNvSpPr/>
          <p:nvPr/>
        </p:nvSpPr>
        <p:spPr>
          <a:xfrm>
            <a:off x="6631974" y="3727450"/>
            <a:ext cx="3422650" cy="2216150"/>
          </a:xfrm>
          <a:custGeom>
            <a:avLst/>
            <a:gdLst>
              <a:gd name="connsiteX0" fmla="*/ 0 w 3422650"/>
              <a:gd name="connsiteY0" fmla="*/ 0 h 2216150"/>
              <a:gd name="connsiteX1" fmla="*/ 3422650 w 3422650"/>
              <a:gd name="connsiteY1" fmla="*/ 0 h 2216150"/>
              <a:gd name="connsiteX2" fmla="*/ 3422650 w 3422650"/>
              <a:gd name="connsiteY2" fmla="*/ 2216150 h 2216150"/>
              <a:gd name="connsiteX3" fmla="*/ 0 w 3422650"/>
              <a:gd name="connsiteY3" fmla="*/ 2216150 h 2216150"/>
            </a:gdLst>
            <a:ahLst/>
            <a:cxnLst>
              <a:cxn ang="0">
                <a:pos x="connsiteX0" y="connsiteY0"/>
              </a:cxn>
              <a:cxn ang="0">
                <a:pos x="connsiteX1" y="connsiteY1"/>
              </a:cxn>
              <a:cxn ang="0">
                <a:pos x="connsiteX2" y="connsiteY2"/>
              </a:cxn>
              <a:cxn ang="0">
                <a:pos x="connsiteX3" y="connsiteY3"/>
              </a:cxn>
            </a:cxnLst>
            <a:rect l="l" t="t" r="r" b="b"/>
            <a:pathLst>
              <a:path w="3422650" h="2216150">
                <a:moveTo>
                  <a:pt x="0" y="0"/>
                </a:moveTo>
                <a:lnTo>
                  <a:pt x="3422650" y="0"/>
                </a:lnTo>
                <a:lnTo>
                  <a:pt x="3422650" y="2216150"/>
                </a:lnTo>
                <a:lnTo>
                  <a:pt x="0" y="2216150"/>
                </a:lnTo>
                <a:close/>
              </a:path>
            </a:pathLst>
          </a:custGeom>
          <a:solidFill>
            <a:srgbClr val="055CF9">
              <a:alpha val="10000"/>
            </a:srgbClr>
          </a:solidFill>
          <a:ln w="6350" cap="flat">
            <a:no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3B2FF6D8-ABB5-BE1A-5EA2-A8349A297BD7}"/>
              </a:ext>
            </a:extLst>
          </p:cNvPr>
          <p:cNvSpPr/>
          <p:nvPr/>
        </p:nvSpPr>
        <p:spPr>
          <a:xfrm>
            <a:off x="6610350" y="3727450"/>
            <a:ext cx="63500" cy="2216150"/>
          </a:xfrm>
          <a:custGeom>
            <a:avLst/>
            <a:gdLst>
              <a:gd name="connsiteX0" fmla="*/ 0 w 63500"/>
              <a:gd name="connsiteY0" fmla="*/ 0 h 2216150"/>
              <a:gd name="connsiteX1" fmla="*/ 63500 w 63500"/>
              <a:gd name="connsiteY1" fmla="*/ 0 h 2216150"/>
              <a:gd name="connsiteX2" fmla="*/ 63500 w 63500"/>
              <a:gd name="connsiteY2" fmla="*/ 2216150 h 2216150"/>
              <a:gd name="connsiteX3" fmla="*/ 0 w 63500"/>
              <a:gd name="connsiteY3" fmla="*/ 2216150 h 2216150"/>
            </a:gdLst>
            <a:ahLst/>
            <a:cxnLst>
              <a:cxn ang="0">
                <a:pos x="connsiteX0" y="connsiteY0"/>
              </a:cxn>
              <a:cxn ang="0">
                <a:pos x="connsiteX1" y="connsiteY1"/>
              </a:cxn>
              <a:cxn ang="0">
                <a:pos x="connsiteX2" y="connsiteY2"/>
              </a:cxn>
              <a:cxn ang="0">
                <a:pos x="connsiteX3" y="connsiteY3"/>
              </a:cxn>
            </a:cxnLst>
            <a:rect l="l" t="t" r="r" b="b"/>
            <a:pathLst>
              <a:path w="63500" h="2216150">
                <a:moveTo>
                  <a:pt x="0" y="0"/>
                </a:moveTo>
                <a:lnTo>
                  <a:pt x="63500" y="0"/>
                </a:lnTo>
                <a:lnTo>
                  <a:pt x="63500" y="2216150"/>
                </a:lnTo>
                <a:lnTo>
                  <a:pt x="0" y="2216150"/>
                </a:lnTo>
                <a:close/>
              </a:path>
            </a:pathLst>
          </a:custGeom>
          <a:solidFill>
            <a:srgbClr val="055CF9"/>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B3F1435A-1881-AB99-8CCC-E40901ED1016}"/>
              </a:ext>
            </a:extLst>
          </p:cNvPr>
          <p:cNvSpPr/>
          <p:nvPr/>
        </p:nvSpPr>
        <p:spPr>
          <a:xfrm>
            <a:off x="6673850" y="3727450"/>
            <a:ext cx="3380774" cy="1809751"/>
          </a:xfrm>
          <a:custGeom>
            <a:avLst/>
            <a:gdLst>
              <a:gd name="connsiteX0" fmla="*/ 7344 w 3380774"/>
              <a:gd name="connsiteY0" fmla="*/ 0 h 1809751"/>
              <a:gd name="connsiteX1" fmla="*/ 3380774 w 3380774"/>
              <a:gd name="connsiteY1" fmla="*/ 0 h 1809751"/>
              <a:gd name="connsiteX2" fmla="*/ 3380774 w 3380774"/>
              <a:gd name="connsiteY2" fmla="*/ 1131022 h 1809751"/>
              <a:gd name="connsiteX3" fmla="*/ 3324366 w 3380774"/>
              <a:gd name="connsiteY3" fmla="*/ 1198542 h 1809751"/>
              <a:gd name="connsiteX4" fmla="*/ 1876425 w 3380774"/>
              <a:gd name="connsiteY4" fmla="*/ 1809751 h 1809751"/>
              <a:gd name="connsiteX5" fmla="*/ 0 w 3380774"/>
              <a:gd name="connsiteY5" fmla="*/ 130176 h 180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774" h="1809751">
                <a:moveTo>
                  <a:pt x="7344" y="0"/>
                </a:moveTo>
                <a:lnTo>
                  <a:pt x="3380774" y="0"/>
                </a:lnTo>
                <a:lnTo>
                  <a:pt x="3380774" y="1131022"/>
                </a:lnTo>
                <a:lnTo>
                  <a:pt x="3324366" y="1198542"/>
                </a:lnTo>
                <a:cubicBezTo>
                  <a:pt x="2980202" y="1571823"/>
                  <a:pt x="2459356" y="1809751"/>
                  <a:pt x="1876425" y="1809751"/>
                </a:cubicBezTo>
                <a:cubicBezTo>
                  <a:pt x="840104" y="1809751"/>
                  <a:pt x="0" y="1057780"/>
                  <a:pt x="0" y="130176"/>
                </a:cubicBezTo>
                <a:close/>
              </a:path>
            </a:pathLst>
          </a:custGeom>
          <a:solidFill>
            <a:srgbClr val="055CF9">
              <a:alpha val="20000"/>
            </a:srgbClr>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8D91A0AB-2130-9EE1-128D-D60BDB7837C6}"/>
              </a:ext>
            </a:extLst>
          </p:cNvPr>
          <p:cNvSpPr/>
          <p:nvPr/>
        </p:nvSpPr>
        <p:spPr>
          <a:xfrm>
            <a:off x="6708972" y="3727450"/>
            <a:ext cx="3345652" cy="1263651"/>
          </a:xfrm>
          <a:custGeom>
            <a:avLst/>
            <a:gdLst>
              <a:gd name="connsiteX0" fmla="*/ 0 w 3345652"/>
              <a:gd name="connsiteY0" fmla="*/ 0 h 1263651"/>
              <a:gd name="connsiteX1" fmla="*/ 3345652 w 3345652"/>
              <a:gd name="connsiteY1" fmla="*/ 0 h 1263651"/>
              <a:gd name="connsiteX2" fmla="*/ 3345652 w 3345652"/>
              <a:gd name="connsiteY2" fmla="*/ 626213 h 1263651"/>
              <a:gd name="connsiteX3" fmla="*/ 3260157 w 3345652"/>
              <a:gd name="connsiteY3" fmla="*/ 723829 h 1263651"/>
              <a:gd name="connsiteX4" fmla="*/ 1841303 w 3345652"/>
              <a:gd name="connsiteY4" fmla="*/ 1263651 h 1263651"/>
              <a:gd name="connsiteX5" fmla="*/ 3001 w 3345652"/>
              <a:gd name="connsiteY5" fmla="*/ 16369 h 126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652" h="1263651">
                <a:moveTo>
                  <a:pt x="0" y="0"/>
                </a:moveTo>
                <a:lnTo>
                  <a:pt x="3345652" y="0"/>
                </a:lnTo>
                <a:lnTo>
                  <a:pt x="3345652" y="626213"/>
                </a:lnTo>
                <a:lnTo>
                  <a:pt x="3260157" y="723829"/>
                </a:lnTo>
                <a:cubicBezTo>
                  <a:pt x="2916096" y="1054487"/>
                  <a:pt x="2408041" y="1263651"/>
                  <a:pt x="1841303" y="1263651"/>
                </a:cubicBezTo>
                <a:cubicBezTo>
                  <a:pt x="934522" y="1263651"/>
                  <a:pt x="177970" y="728191"/>
                  <a:pt x="3001" y="16369"/>
                </a:cubicBezTo>
                <a:close/>
              </a:path>
            </a:pathLst>
          </a:custGeom>
          <a:solidFill>
            <a:srgbClr val="055CF9">
              <a:alpha val="50000"/>
            </a:srgbClr>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A3525279-A11B-C885-6B32-726909B14CBC}"/>
              </a:ext>
            </a:extLst>
          </p:cNvPr>
          <p:cNvSpPr/>
          <p:nvPr/>
        </p:nvSpPr>
        <p:spPr>
          <a:xfrm>
            <a:off x="6781484" y="3727450"/>
            <a:ext cx="3273141" cy="723901"/>
          </a:xfrm>
          <a:custGeom>
            <a:avLst/>
            <a:gdLst>
              <a:gd name="connsiteX0" fmla="*/ 0 w 3273141"/>
              <a:gd name="connsiteY0" fmla="*/ 0 h 723901"/>
              <a:gd name="connsiteX1" fmla="*/ 3273141 w 3273141"/>
              <a:gd name="connsiteY1" fmla="*/ 0 h 723901"/>
              <a:gd name="connsiteX2" fmla="*/ 3273141 w 3273141"/>
              <a:gd name="connsiteY2" fmla="*/ 7055 h 723901"/>
              <a:gd name="connsiteX3" fmla="*/ 3247638 w 3273141"/>
              <a:gd name="connsiteY3" fmla="*/ 51017 h 723901"/>
              <a:gd name="connsiteX4" fmla="*/ 1638617 w 3273141"/>
              <a:gd name="connsiteY4" fmla="*/ 723901 h 723901"/>
              <a:gd name="connsiteX5" fmla="*/ 29596 w 3273141"/>
              <a:gd name="connsiteY5" fmla="*/ 51017 h 72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3141" h="723901">
                <a:moveTo>
                  <a:pt x="0" y="0"/>
                </a:moveTo>
                <a:lnTo>
                  <a:pt x="3273141" y="0"/>
                </a:lnTo>
                <a:lnTo>
                  <a:pt x="3273141" y="7055"/>
                </a:lnTo>
                <a:lnTo>
                  <a:pt x="3247638" y="51017"/>
                </a:lnTo>
                <a:cubicBezTo>
                  <a:pt x="2982543" y="446443"/>
                  <a:pt x="2361937" y="723901"/>
                  <a:pt x="1638617" y="723901"/>
                </a:cubicBezTo>
                <a:cubicBezTo>
                  <a:pt x="915297" y="723901"/>
                  <a:pt x="294692" y="446443"/>
                  <a:pt x="29596" y="51017"/>
                </a:cubicBezTo>
                <a:close/>
              </a:path>
            </a:pathLst>
          </a:custGeom>
          <a:solidFill>
            <a:srgbClr val="055CF9">
              <a:alpha val="80000"/>
            </a:srgbClr>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7204D128-37B6-57A7-F56E-A2A187FCAB2E}"/>
              </a:ext>
            </a:extLst>
          </p:cNvPr>
          <p:cNvSpPr/>
          <p:nvPr/>
        </p:nvSpPr>
        <p:spPr>
          <a:xfrm>
            <a:off x="5711825" y="4880235"/>
            <a:ext cx="66675" cy="126479"/>
          </a:xfrm>
          <a:custGeom>
            <a:avLst/>
            <a:gdLst>
              <a:gd name="connsiteX0" fmla="*/ 66675 w 66675"/>
              <a:gd name="connsiteY0" fmla="*/ 63240 h 126479"/>
              <a:gd name="connsiteX1" fmla="*/ 0 w 66675"/>
              <a:gd name="connsiteY1" fmla="*/ 126479 h 126479"/>
              <a:gd name="connsiteX2" fmla="*/ 0 w 66675"/>
              <a:gd name="connsiteY2" fmla="*/ 0 h 126479"/>
              <a:gd name="connsiteX3" fmla="*/ 66675 w 66675"/>
              <a:gd name="connsiteY3" fmla="*/ 63240 h 126479"/>
            </a:gdLst>
            <a:ahLst/>
            <a:cxnLst>
              <a:cxn ang="0">
                <a:pos x="connsiteX0" y="connsiteY0"/>
              </a:cxn>
              <a:cxn ang="0">
                <a:pos x="connsiteX1" y="connsiteY1"/>
              </a:cxn>
              <a:cxn ang="0">
                <a:pos x="connsiteX2" y="connsiteY2"/>
              </a:cxn>
              <a:cxn ang="0">
                <a:pos x="connsiteX3" y="connsiteY3"/>
              </a:cxn>
            </a:cxnLst>
            <a:rect l="l" t="t" r="r" b="b"/>
            <a:pathLst>
              <a:path w="66675" h="126479">
                <a:moveTo>
                  <a:pt x="66675" y="63240"/>
                </a:moveTo>
                <a:lnTo>
                  <a:pt x="0" y="126479"/>
                </a:lnTo>
                <a:lnTo>
                  <a:pt x="0" y="0"/>
                </a:lnTo>
                <a:lnTo>
                  <a:pt x="66675" y="63240"/>
                </a:lnTo>
                <a:close/>
              </a:path>
            </a:pathLst>
          </a:custGeom>
          <a:solidFill>
            <a:srgbClr val="000000"/>
          </a:solidFill>
          <a:ln w="6350" cap="flat">
            <a:noFill/>
            <a:prstDash val="solid"/>
            <a:miter/>
          </a:ln>
        </p:spPr>
        <p:txBody>
          <a:bodyPr rtlCol="0" anchor="ctr"/>
          <a:lstStyle/>
          <a:p>
            <a:endParaRPr lang="en-US"/>
          </a:p>
        </p:txBody>
      </p:sp>
      <p:sp>
        <p:nvSpPr>
          <p:cNvPr id="46" name="文本框 45">
            <a:extLst>
              <a:ext uri="{FF2B5EF4-FFF2-40B4-BE49-F238E27FC236}">
                <a16:creationId xmlns:a16="http://schemas.microsoft.com/office/drawing/2014/main" id="{B7DB5BBD-623D-0A14-1ABA-885A5B67DDD0}"/>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47" name="文本框 46">
            <a:extLst>
              <a:ext uri="{FF2B5EF4-FFF2-40B4-BE49-F238E27FC236}">
                <a16:creationId xmlns:a16="http://schemas.microsoft.com/office/drawing/2014/main" id="{9976AC62-5532-A431-E955-1291F02D8675}"/>
              </a:ext>
            </a:extLst>
          </p:cNvPr>
          <p:cNvSpPr txBox="1"/>
          <p:nvPr/>
        </p:nvSpPr>
        <p:spPr>
          <a:xfrm>
            <a:off x="557930" y="696220"/>
            <a:ext cx="475322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Project Appeal </a:t>
            </a:r>
            <a:r>
              <a:rPr lang="en-US" altLang="zh-CN" dirty="0" err="1"/>
              <a:t>Annlysis</a:t>
            </a:r>
            <a:endParaRPr lang="en-US" dirty="0"/>
          </a:p>
        </p:txBody>
      </p:sp>
      <p:sp>
        <p:nvSpPr>
          <p:cNvPr id="48" name="文本框 47">
            <a:extLst>
              <a:ext uri="{FF2B5EF4-FFF2-40B4-BE49-F238E27FC236}">
                <a16:creationId xmlns:a16="http://schemas.microsoft.com/office/drawing/2014/main" id="{826D3E4F-37D2-968C-0D74-B5EF3AFA7A29}"/>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项目</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53539E29-3FE9-7BD0-5658-72279E616377}"/>
              </a:ext>
            </a:extLst>
          </p:cNvPr>
          <p:cNvSpPr txBox="1"/>
          <p:nvPr/>
        </p:nvSpPr>
        <p:spPr>
          <a:xfrm>
            <a:off x="1005126" y="1154418"/>
            <a:ext cx="1107996"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诉求分析</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48164268-67CD-123B-7A50-0183BAE08FD6}"/>
              </a:ext>
            </a:extLst>
          </p:cNvPr>
          <p:cNvSpPr txBox="1"/>
          <p:nvPr/>
        </p:nvSpPr>
        <p:spPr>
          <a:xfrm>
            <a:off x="541462" y="1646333"/>
            <a:ext cx="11021888" cy="621773"/>
          </a:xfrm>
          <a:prstGeom prst="rect">
            <a:avLst/>
          </a:prstGeom>
          <a:noFill/>
        </p:spPr>
        <p:txBody>
          <a:bodyPr wrap="square" rtlCol="0">
            <a:spAutoFit/>
          </a:bodyPr>
          <a:lstStyle/>
          <a:p>
            <a:pPr algn="just">
              <a:lnSpc>
                <a:spcPct val="150000"/>
              </a:lnSpc>
            </a:pP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通过点而研究的数据调研分析。进行商业设险，通过调售智些分类价爆桶这样的硬件取利洞的同时计用户配合社用小白智的位圾分委</a:t>
            </a:r>
            <a:r>
              <a:rPr lang="en-US" altLang="zh-CN" sz="1200" spc="100" dirty="0">
                <a:latin typeface="OPPOSans R" panose="00020600040101010101" pitchFamily="18" charset="-122"/>
                <a:ea typeface="OPPOSans R" panose="00020600040101010101" pitchFamily="18" charset="-122"/>
                <a:cs typeface="OPPOSans R" panose="00020600040101010101" pitchFamily="18" charset="-122"/>
              </a:rPr>
              <a:t>P</a:t>
            </a: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统分务位设，展示垃圾种头动货三。引号用户将可回收垃圾进行上门回收从中承利，</a:t>
            </a:r>
            <a:r>
              <a:rPr lang="en-US" altLang="zh-CN" sz="1200" spc="100" dirty="0">
                <a:latin typeface="OPPOSans R" panose="00020600040101010101" pitchFamily="18" charset="-122"/>
                <a:ea typeface="OPPOSans R" panose="00020600040101010101" pitchFamily="18" charset="-122"/>
                <a:cs typeface="OPPOSans R" panose="00020600040101010101" pitchFamily="18" charset="-122"/>
              </a:rPr>
              <a:t>H</a:t>
            </a: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意垃圾倒入都定分类增圾程</a:t>
            </a:r>
            <a:endParaRPr lang="en-US" sz="12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F553E2C9-B5DD-26B7-7B28-65CC110D1376}"/>
              </a:ext>
            </a:extLst>
          </p:cNvPr>
          <p:cNvSpPr txBox="1"/>
          <p:nvPr/>
        </p:nvSpPr>
        <p:spPr>
          <a:xfrm>
            <a:off x="1942942" y="4719827"/>
            <a:ext cx="1313180" cy="430887"/>
          </a:xfrm>
          <a:prstGeom prst="rect">
            <a:avLst/>
          </a:prstGeom>
          <a:noFill/>
        </p:spPr>
        <p:txBody>
          <a:bodyPr wrap="none" rtlCol="0">
            <a:spAutoFit/>
          </a:bodyPr>
          <a:lstStyle/>
          <a:p>
            <a:r>
              <a:rPr lang="zh-CN" altLang="en-US" sz="2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直播用户</a:t>
            </a:r>
            <a:endParaRPr lang="en-US" sz="2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0F62DF0C-EBAE-5E32-1CF8-CDB63F0E7F72}"/>
              </a:ext>
            </a:extLst>
          </p:cNvPr>
          <p:cNvSpPr txBox="1"/>
          <p:nvPr/>
        </p:nvSpPr>
        <p:spPr>
          <a:xfrm>
            <a:off x="1898573" y="2872528"/>
            <a:ext cx="1723549" cy="400110"/>
          </a:xfrm>
          <a:prstGeom prst="rect">
            <a:avLst/>
          </a:prstGeom>
          <a:noFill/>
        </p:spPr>
        <p:txBody>
          <a:bodyPr wrap="none" rtlCol="0">
            <a:spAutoFit/>
          </a:bodyPr>
          <a:lstStyle/>
          <a:p>
            <a:pPr algn="ctr"/>
            <a:r>
              <a:rPr lang="zh-CN" altLang="en-US" sz="20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挖掘增量客户</a:t>
            </a:r>
            <a:endParaRPr lang="en-US" sz="20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1BD4F3F1-2CCE-C1E9-7C42-88D46766B0A1}"/>
              </a:ext>
            </a:extLst>
          </p:cNvPr>
          <p:cNvSpPr txBox="1"/>
          <p:nvPr/>
        </p:nvSpPr>
        <p:spPr>
          <a:xfrm>
            <a:off x="5181561" y="2872528"/>
            <a:ext cx="1723549" cy="400110"/>
          </a:xfrm>
          <a:prstGeom prst="rect">
            <a:avLst/>
          </a:prstGeom>
          <a:noFill/>
        </p:spPr>
        <p:txBody>
          <a:bodyPr wrap="none" rtlCol="0">
            <a:spAutoFit/>
          </a:bodyPr>
          <a:lstStyle/>
          <a:p>
            <a:pPr algn="ctr"/>
            <a:r>
              <a:rPr lang="zh-CN" altLang="en-US" sz="2000" dirty="0">
                <a:latin typeface="OPPOSans R" panose="00020600040101010101" pitchFamily="18" charset="-122"/>
                <a:ea typeface="OPPOSans R" panose="00020600040101010101" pitchFamily="18" charset="-122"/>
                <a:cs typeface="OPPOSans R" panose="00020600040101010101" pitchFamily="18" charset="-122"/>
              </a:rPr>
              <a:t>挖掘增量客户</a:t>
            </a:r>
            <a:endParaRPr lang="en-US" sz="2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77BF4AED-8D66-9D5A-0BC9-42636475868B}"/>
              </a:ext>
            </a:extLst>
          </p:cNvPr>
          <p:cNvSpPr txBox="1"/>
          <p:nvPr/>
        </p:nvSpPr>
        <p:spPr>
          <a:xfrm>
            <a:off x="8418054" y="2872528"/>
            <a:ext cx="1723549" cy="400110"/>
          </a:xfrm>
          <a:prstGeom prst="rect">
            <a:avLst/>
          </a:prstGeom>
          <a:noFill/>
        </p:spPr>
        <p:txBody>
          <a:bodyPr wrap="none" rtlCol="0">
            <a:spAutoFit/>
          </a:bodyPr>
          <a:lstStyle/>
          <a:p>
            <a:pPr algn="ctr"/>
            <a:r>
              <a:rPr lang="zh-CN" altLang="en-US" sz="2000" dirty="0">
                <a:latin typeface="OPPOSans R" panose="00020600040101010101" pitchFamily="18" charset="-122"/>
                <a:ea typeface="OPPOSans R" panose="00020600040101010101" pitchFamily="18" charset="-122"/>
                <a:cs typeface="OPPOSans R" panose="00020600040101010101" pitchFamily="18" charset="-122"/>
              </a:rPr>
              <a:t>挖掘增量客户</a:t>
            </a:r>
            <a:endParaRPr lang="en-US" sz="2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82873103-380F-AEE7-CAE4-08EB61A25D14}"/>
              </a:ext>
            </a:extLst>
          </p:cNvPr>
          <p:cNvSpPr txBox="1"/>
          <p:nvPr/>
        </p:nvSpPr>
        <p:spPr>
          <a:xfrm>
            <a:off x="4387531" y="4639919"/>
            <a:ext cx="492444" cy="276999"/>
          </a:xfrm>
          <a:prstGeom prst="rect">
            <a:avLst/>
          </a:prstGeom>
          <a:noFill/>
        </p:spPr>
        <p:txBody>
          <a:bodyPr wrap="non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引流</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5E0F715D-4D38-F9FD-1D19-A1AB01DE1FA8}"/>
              </a:ext>
            </a:extLst>
          </p:cNvPr>
          <p:cNvSpPr txBox="1"/>
          <p:nvPr/>
        </p:nvSpPr>
        <p:spPr>
          <a:xfrm>
            <a:off x="7959725" y="4142185"/>
            <a:ext cx="1107996"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增值（资深）</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4F642388-2AB7-4A52-1FF2-53E7AD521305}"/>
              </a:ext>
            </a:extLst>
          </p:cNvPr>
          <p:cNvSpPr txBox="1"/>
          <p:nvPr/>
        </p:nvSpPr>
        <p:spPr>
          <a:xfrm>
            <a:off x="7959725" y="4636538"/>
            <a:ext cx="1107996"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增值（资深）</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F9D36495-0DF1-2853-0B3A-BE2AE3C5113F}"/>
              </a:ext>
            </a:extLst>
          </p:cNvPr>
          <p:cNvSpPr txBox="1"/>
          <p:nvPr/>
        </p:nvSpPr>
        <p:spPr>
          <a:xfrm>
            <a:off x="7959725" y="5192075"/>
            <a:ext cx="1107996"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互动（消遣）</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26EED4F1-001B-6E68-3088-B81B5E599884}"/>
              </a:ext>
            </a:extLst>
          </p:cNvPr>
          <p:cNvSpPr txBox="1"/>
          <p:nvPr/>
        </p:nvSpPr>
        <p:spPr>
          <a:xfrm>
            <a:off x="7805837" y="5652701"/>
            <a:ext cx="1415773" cy="276999"/>
          </a:xfrm>
          <a:prstGeom prst="rect">
            <a:avLst/>
          </a:prstGeom>
          <a:noFill/>
        </p:spPr>
        <p:txBody>
          <a:bodyPr wrap="none" rtlCol="0">
            <a:spAutoFit/>
          </a:bodyPr>
          <a:lstStyle/>
          <a:p>
            <a:pPr algn="ctr"/>
            <a:r>
              <a:rPr lang="zh-CN" altLang="en-US" sz="1200" dirty="0">
                <a:solidFill>
                  <a:srgbClr val="0A5FFA"/>
                </a:solidFill>
                <a:latin typeface="OPPOSans R" panose="00020600040101010101" pitchFamily="18" charset="-122"/>
                <a:ea typeface="OPPOSans R" panose="00020600040101010101" pitchFamily="18" charset="-122"/>
                <a:cs typeface="OPPOSans R" panose="00020600040101010101" pitchFamily="18" charset="-122"/>
              </a:rPr>
              <a:t>浏览内容（好奇）</a:t>
            </a:r>
            <a:endParaRPr lang="en-US" sz="1200" dirty="0">
              <a:solidFill>
                <a:srgbClr val="0A5FFA"/>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61585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4313424D-F9F0-C680-1302-560C6D057206}"/>
              </a:ext>
            </a:extLst>
          </p:cNvPr>
          <p:cNvSpPr/>
          <p:nvPr/>
        </p:nvSpPr>
        <p:spPr>
          <a:xfrm>
            <a:off x="2305050" y="128270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B30F87B5-E7D3-7BED-C0FC-9F165E040F40}"/>
              </a:ext>
            </a:extLst>
          </p:cNvPr>
          <p:cNvSpPr/>
          <p:nvPr/>
        </p:nvSpPr>
        <p:spPr>
          <a:xfrm>
            <a:off x="6650228" y="1257300"/>
            <a:ext cx="4832350" cy="4832350"/>
          </a:xfrm>
          <a:custGeom>
            <a:avLst/>
            <a:gdLst>
              <a:gd name="connsiteX0" fmla="*/ 4832350 w 4832350"/>
              <a:gd name="connsiteY0" fmla="*/ 2416175 h 4832350"/>
              <a:gd name="connsiteX1" fmla="*/ 2416175 w 4832350"/>
              <a:gd name="connsiteY1" fmla="*/ 4832350 h 4832350"/>
              <a:gd name="connsiteX2" fmla="*/ 0 w 4832350"/>
              <a:gd name="connsiteY2" fmla="*/ 2416175 h 4832350"/>
              <a:gd name="connsiteX3" fmla="*/ 2416175 w 4832350"/>
              <a:gd name="connsiteY3" fmla="*/ 0 h 4832350"/>
              <a:gd name="connsiteX4" fmla="*/ 4832350 w 4832350"/>
              <a:gd name="connsiteY4" fmla="*/ 2416175 h 483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2350" h="4832350">
                <a:moveTo>
                  <a:pt x="4832350" y="2416175"/>
                </a:moveTo>
                <a:cubicBezTo>
                  <a:pt x="4832350" y="3750592"/>
                  <a:pt x="3750592" y="4832350"/>
                  <a:pt x="2416175" y="4832350"/>
                </a:cubicBezTo>
                <a:cubicBezTo>
                  <a:pt x="1081759" y="4832350"/>
                  <a:pt x="0" y="3750592"/>
                  <a:pt x="0" y="2416175"/>
                </a:cubicBezTo>
                <a:cubicBezTo>
                  <a:pt x="0" y="1081758"/>
                  <a:pt x="1081759" y="0"/>
                  <a:pt x="2416175" y="0"/>
                </a:cubicBezTo>
                <a:cubicBezTo>
                  <a:pt x="3750592" y="0"/>
                  <a:pt x="4832350" y="1081758"/>
                  <a:pt x="4832350" y="2416175"/>
                </a:cubicBezTo>
                <a:close/>
              </a:path>
            </a:pathLst>
          </a:custGeom>
          <a:noFill/>
          <a:ln w="12700" cap="flat">
            <a:solidFill>
              <a:srgbClr val="ADADAF"/>
            </a:solidFill>
            <a:custDash>
              <a:ds d="600000" sp="600000"/>
            </a:custDash>
            <a:miter/>
          </a:ln>
        </p:spPr>
        <p:txBody>
          <a:bodyPr rtlCol="0" anchor="ctr"/>
          <a:lstStyle/>
          <a:p>
            <a:endParaRPr lang="en-US"/>
          </a:p>
        </p:txBody>
      </p:sp>
      <p:sp>
        <p:nvSpPr>
          <p:cNvPr id="13" name="任意多边形: 形状 12">
            <a:extLst>
              <a:ext uri="{FF2B5EF4-FFF2-40B4-BE49-F238E27FC236}">
                <a16:creationId xmlns:a16="http://schemas.microsoft.com/office/drawing/2014/main" id="{7C1BF2AD-04FA-6938-76CF-B7161A799295}"/>
              </a:ext>
            </a:extLst>
          </p:cNvPr>
          <p:cNvSpPr/>
          <p:nvPr/>
        </p:nvSpPr>
        <p:spPr>
          <a:xfrm>
            <a:off x="7355078" y="1962150"/>
            <a:ext cx="3422650" cy="3422650"/>
          </a:xfrm>
          <a:custGeom>
            <a:avLst/>
            <a:gdLst>
              <a:gd name="connsiteX0" fmla="*/ 3422650 w 3422650"/>
              <a:gd name="connsiteY0" fmla="*/ 1711325 h 3422650"/>
              <a:gd name="connsiteX1" fmla="*/ 1711325 w 3422650"/>
              <a:gd name="connsiteY1" fmla="*/ 3422650 h 3422650"/>
              <a:gd name="connsiteX2" fmla="*/ 0 w 3422650"/>
              <a:gd name="connsiteY2" fmla="*/ 1711325 h 3422650"/>
              <a:gd name="connsiteX3" fmla="*/ 1711325 w 3422650"/>
              <a:gd name="connsiteY3" fmla="*/ 0 h 3422650"/>
              <a:gd name="connsiteX4" fmla="*/ 3422650 w 3422650"/>
              <a:gd name="connsiteY4" fmla="*/ 1711325 h 3422650"/>
              <a:gd name="connsiteX5" fmla="*/ 436054 w 3422650"/>
              <a:gd name="connsiteY5" fmla="*/ 1711325 h 3422650"/>
              <a:gd name="connsiteX6" fmla="*/ 1711325 w 3422650"/>
              <a:gd name="connsiteY6" fmla="*/ 2986577 h 3422650"/>
              <a:gd name="connsiteX7" fmla="*/ 2986595 w 3422650"/>
              <a:gd name="connsiteY7" fmla="*/ 1711325 h 3422650"/>
              <a:gd name="connsiteX8" fmla="*/ 1711325 w 3422650"/>
              <a:gd name="connsiteY8" fmla="*/ 436074 h 3422650"/>
              <a:gd name="connsiteX9" fmla="*/ 436054 w 3422650"/>
              <a:gd name="connsiteY9" fmla="*/ 1711325 h 342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2650" h="3422650">
                <a:moveTo>
                  <a:pt x="3422650" y="1711325"/>
                </a:moveTo>
                <a:cubicBezTo>
                  <a:pt x="3422650" y="2656465"/>
                  <a:pt x="2656459" y="3422650"/>
                  <a:pt x="1711325" y="3422650"/>
                </a:cubicBezTo>
                <a:cubicBezTo>
                  <a:pt x="766190" y="3422650"/>
                  <a:pt x="0" y="2656465"/>
                  <a:pt x="0" y="1711325"/>
                </a:cubicBezTo>
                <a:cubicBezTo>
                  <a:pt x="0" y="766185"/>
                  <a:pt x="766190" y="0"/>
                  <a:pt x="1711325" y="0"/>
                </a:cubicBezTo>
                <a:cubicBezTo>
                  <a:pt x="2656459" y="0"/>
                  <a:pt x="3422650" y="766185"/>
                  <a:pt x="3422650" y="1711325"/>
                </a:cubicBezTo>
                <a:close/>
                <a:moveTo>
                  <a:pt x="436054" y="1711325"/>
                </a:moveTo>
                <a:cubicBezTo>
                  <a:pt x="436054" y="2415629"/>
                  <a:pt x="1007046" y="2986577"/>
                  <a:pt x="1711325" y="2986577"/>
                </a:cubicBezTo>
                <a:cubicBezTo>
                  <a:pt x="2415603" y="2986577"/>
                  <a:pt x="2986595" y="2415629"/>
                  <a:pt x="2986595" y="1711325"/>
                </a:cubicBezTo>
                <a:cubicBezTo>
                  <a:pt x="2986595" y="1007021"/>
                  <a:pt x="2415603" y="436074"/>
                  <a:pt x="1711325" y="436074"/>
                </a:cubicBezTo>
                <a:cubicBezTo>
                  <a:pt x="1007046" y="436074"/>
                  <a:pt x="436054" y="1007021"/>
                  <a:pt x="436054" y="1711325"/>
                </a:cubicBezTo>
                <a:close/>
              </a:path>
            </a:pathLst>
          </a:custGeom>
          <a:solidFill>
            <a:srgbClr val="000000">
              <a:alpha val="1000"/>
            </a:srgbClr>
          </a:solidFill>
          <a:ln w="38100" cap="flat">
            <a:solidFill>
              <a:srgbClr val="E7E7E7"/>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2F5AC417-4750-31D4-C1E6-4B9754B49E97}"/>
              </a:ext>
            </a:extLst>
          </p:cNvPr>
          <p:cNvSpPr/>
          <p:nvPr/>
        </p:nvSpPr>
        <p:spPr>
          <a:xfrm>
            <a:off x="8237728" y="2844800"/>
            <a:ext cx="1657350" cy="1657350"/>
          </a:xfrm>
          <a:custGeom>
            <a:avLst/>
            <a:gdLst>
              <a:gd name="connsiteX0" fmla="*/ 1657350 w 1657350"/>
              <a:gd name="connsiteY0" fmla="*/ 828675 h 1657350"/>
              <a:gd name="connsiteX1" fmla="*/ 828675 w 1657350"/>
              <a:gd name="connsiteY1" fmla="*/ 1657350 h 1657350"/>
              <a:gd name="connsiteX2" fmla="*/ 0 w 1657350"/>
              <a:gd name="connsiteY2" fmla="*/ 828675 h 1657350"/>
              <a:gd name="connsiteX3" fmla="*/ 828675 w 1657350"/>
              <a:gd name="connsiteY3" fmla="*/ 0 h 1657350"/>
              <a:gd name="connsiteX4" fmla="*/ 1657350 w 1657350"/>
              <a:gd name="connsiteY4" fmla="*/ 828675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1657350" y="828675"/>
                </a:moveTo>
                <a:cubicBezTo>
                  <a:pt x="1657350" y="1286340"/>
                  <a:pt x="1286340" y="1657350"/>
                  <a:pt x="828675" y="1657350"/>
                </a:cubicBezTo>
                <a:cubicBezTo>
                  <a:pt x="371011" y="1657350"/>
                  <a:pt x="0" y="1286340"/>
                  <a:pt x="0" y="828675"/>
                </a:cubicBezTo>
                <a:cubicBezTo>
                  <a:pt x="0" y="371011"/>
                  <a:pt x="371011" y="0"/>
                  <a:pt x="828675" y="0"/>
                </a:cubicBezTo>
                <a:cubicBezTo>
                  <a:pt x="1286340" y="0"/>
                  <a:pt x="1657350" y="371011"/>
                  <a:pt x="1657350" y="828675"/>
                </a:cubicBezTo>
                <a:close/>
              </a:path>
            </a:pathLst>
          </a:custGeom>
          <a:noFill/>
          <a:ln w="12700" cap="flat">
            <a:solidFill>
              <a:srgbClr val="055CF9"/>
            </a:solidFill>
            <a:custDash>
              <a:ds d="600000" sp="600000"/>
            </a:custDash>
            <a:miter/>
          </a:ln>
        </p:spPr>
        <p:txBody>
          <a:bodyPr rtlCol="0" anchor="ctr"/>
          <a:lstStyle/>
          <a:p>
            <a:endParaRPr lang="en-US"/>
          </a:p>
        </p:txBody>
      </p:sp>
      <p:sp>
        <p:nvSpPr>
          <p:cNvPr id="15" name="任意多边形: 形状 14">
            <a:extLst>
              <a:ext uri="{FF2B5EF4-FFF2-40B4-BE49-F238E27FC236}">
                <a16:creationId xmlns:a16="http://schemas.microsoft.com/office/drawing/2014/main" id="{993B91B5-4873-9791-61F1-7982C8902F7D}"/>
              </a:ext>
            </a:extLst>
          </p:cNvPr>
          <p:cNvSpPr/>
          <p:nvPr/>
        </p:nvSpPr>
        <p:spPr>
          <a:xfrm>
            <a:off x="6840728" y="2876550"/>
            <a:ext cx="1066800" cy="1066800"/>
          </a:xfrm>
          <a:custGeom>
            <a:avLst/>
            <a:gdLst>
              <a:gd name="connsiteX0" fmla="*/ 1066800 w 1066800"/>
              <a:gd name="connsiteY0" fmla="*/ 533400 h 1066800"/>
              <a:gd name="connsiteX1" fmla="*/ 533400 w 1066800"/>
              <a:gd name="connsiteY1" fmla="*/ 1066800 h 1066800"/>
              <a:gd name="connsiteX2" fmla="*/ 0 w 1066800"/>
              <a:gd name="connsiteY2" fmla="*/ 533400 h 1066800"/>
              <a:gd name="connsiteX3" fmla="*/ 533400 w 1066800"/>
              <a:gd name="connsiteY3" fmla="*/ 0 h 1066800"/>
              <a:gd name="connsiteX4" fmla="*/ 1066800 w 1066800"/>
              <a:gd name="connsiteY4" fmla="*/ 533400 h 106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1066800">
                <a:moveTo>
                  <a:pt x="1066800" y="533400"/>
                </a:moveTo>
                <a:cubicBezTo>
                  <a:pt x="1066800" y="827989"/>
                  <a:pt x="827989" y="1066800"/>
                  <a:pt x="533400" y="1066800"/>
                </a:cubicBezTo>
                <a:cubicBezTo>
                  <a:pt x="238811" y="1066800"/>
                  <a:pt x="0" y="827989"/>
                  <a:pt x="0" y="533400"/>
                </a:cubicBezTo>
                <a:cubicBezTo>
                  <a:pt x="0" y="238811"/>
                  <a:pt x="238811" y="0"/>
                  <a:pt x="533400" y="0"/>
                </a:cubicBezTo>
                <a:cubicBezTo>
                  <a:pt x="827989" y="0"/>
                  <a:pt x="1066800" y="238811"/>
                  <a:pt x="1066800" y="533400"/>
                </a:cubicBezTo>
                <a:close/>
              </a:path>
            </a:pathLst>
          </a:custGeom>
          <a:solidFill>
            <a:srgbClr val="055CF9">
              <a:alpha val="10000"/>
            </a:srgbClr>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ED018308-7111-8AA0-3F44-EEA412963D4B}"/>
              </a:ext>
            </a:extLst>
          </p:cNvPr>
          <p:cNvSpPr/>
          <p:nvPr/>
        </p:nvSpPr>
        <p:spPr>
          <a:xfrm>
            <a:off x="8529828" y="3975100"/>
            <a:ext cx="1676400" cy="1676400"/>
          </a:xfrm>
          <a:custGeom>
            <a:avLst/>
            <a:gdLst>
              <a:gd name="connsiteX0" fmla="*/ 1676400 w 1676400"/>
              <a:gd name="connsiteY0" fmla="*/ 838200 h 1676400"/>
              <a:gd name="connsiteX1" fmla="*/ 838200 w 1676400"/>
              <a:gd name="connsiteY1" fmla="*/ 1676400 h 1676400"/>
              <a:gd name="connsiteX2" fmla="*/ 0 w 1676400"/>
              <a:gd name="connsiteY2" fmla="*/ 838200 h 1676400"/>
              <a:gd name="connsiteX3" fmla="*/ 838200 w 1676400"/>
              <a:gd name="connsiteY3" fmla="*/ 0 h 1676400"/>
              <a:gd name="connsiteX4" fmla="*/ 1676400 w 1676400"/>
              <a:gd name="connsiteY4" fmla="*/ 8382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0" h="1676400">
                <a:moveTo>
                  <a:pt x="1676400" y="838200"/>
                </a:moveTo>
                <a:cubicBezTo>
                  <a:pt x="1676400" y="1301125"/>
                  <a:pt x="1301125" y="1676400"/>
                  <a:pt x="838200" y="1676400"/>
                </a:cubicBezTo>
                <a:cubicBezTo>
                  <a:pt x="375275" y="1676400"/>
                  <a:pt x="0" y="1301125"/>
                  <a:pt x="0" y="838200"/>
                </a:cubicBezTo>
                <a:cubicBezTo>
                  <a:pt x="0" y="375275"/>
                  <a:pt x="375275" y="0"/>
                  <a:pt x="838200" y="0"/>
                </a:cubicBezTo>
                <a:cubicBezTo>
                  <a:pt x="1301125" y="0"/>
                  <a:pt x="1676400" y="375275"/>
                  <a:pt x="1676400" y="838200"/>
                </a:cubicBezTo>
                <a:close/>
              </a:path>
            </a:pathLst>
          </a:custGeom>
          <a:solidFill>
            <a:srgbClr val="055CF9">
              <a:alpha val="10000"/>
            </a:srgbClr>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E6B9AE17-5116-E98D-6D24-7F5C7122EA17}"/>
              </a:ext>
            </a:extLst>
          </p:cNvPr>
          <p:cNvSpPr/>
          <p:nvPr/>
        </p:nvSpPr>
        <p:spPr>
          <a:xfrm rot="1675273">
            <a:off x="9364267" y="1454368"/>
            <a:ext cx="1722386" cy="2974059"/>
          </a:xfrm>
          <a:custGeom>
            <a:avLst/>
            <a:gdLst>
              <a:gd name="connsiteX0" fmla="*/ 1722386 w 1722386"/>
              <a:gd name="connsiteY0" fmla="*/ 1487030 h 2974059"/>
              <a:gd name="connsiteX1" fmla="*/ 861194 w 1722386"/>
              <a:gd name="connsiteY1" fmla="*/ 2974060 h 2974059"/>
              <a:gd name="connsiteX2" fmla="*/ 1 w 1722386"/>
              <a:gd name="connsiteY2" fmla="*/ 1487030 h 2974059"/>
              <a:gd name="connsiteX3" fmla="*/ 861194 w 1722386"/>
              <a:gd name="connsiteY3" fmla="*/ 0 h 2974059"/>
              <a:gd name="connsiteX4" fmla="*/ 1722386 w 1722386"/>
              <a:gd name="connsiteY4" fmla="*/ 1487030 h 29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386" h="2974059">
                <a:moveTo>
                  <a:pt x="1722386" y="1487030"/>
                </a:moveTo>
                <a:cubicBezTo>
                  <a:pt x="1722386" y="2308294"/>
                  <a:pt x="1336817" y="2974060"/>
                  <a:pt x="861194" y="2974060"/>
                </a:cubicBezTo>
                <a:cubicBezTo>
                  <a:pt x="385570" y="2974060"/>
                  <a:pt x="1" y="2308294"/>
                  <a:pt x="1" y="1487030"/>
                </a:cubicBezTo>
                <a:cubicBezTo>
                  <a:pt x="1" y="665766"/>
                  <a:pt x="385570" y="0"/>
                  <a:pt x="861194" y="0"/>
                </a:cubicBezTo>
                <a:cubicBezTo>
                  <a:pt x="1336817" y="0"/>
                  <a:pt x="1722386" y="665766"/>
                  <a:pt x="1722386" y="1487030"/>
                </a:cubicBezTo>
                <a:close/>
              </a:path>
            </a:pathLst>
          </a:custGeom>
          <a:solidFill>
            <a:srgbClr val="055CF9">
              <a:alpha val="10000"/>
            </a:srgbClr>
          </a:soli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B2CB8F9D-3018-0E24-63FC-A41796FD3C95}"/>
              </a:ext>
            </a:extLst>
          </p:cNvPr>
          <p:cNvSpPr/>
          <p:nvPr/>
        </p:nvSpPr>
        <p:spPr>
          <a:xfrm>
            <a:off x="6828028" y="2908300"/>
            <a:ext cx="857250" cy="857250"/>
          </a:xfrm>
          <a:custGeom>
            <a:avLst/>
            <a:gdLst>
              <a:gd name="connsiteX0" fmla="*/ 857250 w 857250"/>
              <a:gd name="connsiteY0" fmla="*/ 428625 h 857250"/>
              <a:gd name="connsiteX1" fmla="*/ 428625 w 857250"/>
              <a:gd name="connsiteY1" fmla="*/ 857250 h 857250"/>
              <a:gd name="connsiteX2" fmla="*/ 0 w 857250"/>
              <a:gd name="connsiteY2" fmla="*/ 428625 h 857250"/>
              <a:gd name="connsiteX3" fmla="*/ 428625 w 857250"/>
              <a:gd name="connsiteY3" fmla="*/ 0 h 857250"/>
              <a:gd name="connsiteX4" fmla="*/ 857250 w 857250"/>
              <a:gd name="connsiteY4" fmla="*/ 428625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857250">
                <a:moveTo>
                  <a:pt x="857250" y="428625"/>
                </a:moveTo>
                <a:cubicBezTo>
                  <a:pt x="857250" y="665348"/>
                  <a:pt x="665348" y="857250"/>
                  <a:pt x="428625" y="857250"/>
                </a:cubicBezTo>
                <a:cubicBezTo>
                  <a:pt x="191902" y="857250"/>
                  <a:pt x="0" y="665348"/>
                  <a:pt x="0" y="428625"/>
                </a:cubicBezTo>
                <a:cubicBezTo>
                  <a:pt x="0" y="191902"/>
                  <a:pt x="191902" y="0"/>
                  <a:pt x="428625" y="0"/>
                </a:cubicBezTo>
                <a:cubicBezTo>
                  <a:pt x="665348" y="0"/>
                  <a:pt x="857250" y="191902"/>
                  <a:pt x="857250" y="428625"/>
                </a:cubicBezTo>
                <a:close/>
              </a:path>
            </a:pathLst>
          </a:custGeom>
          <a:solidFill>
            <a:srgbClr val="055CF9"/>
          </a:solidFill>
          <a:ln w="6350" cap="flat">
            <a:noFill/>
            <a:prstDash val="solid"/>
            <a:miter/>
          </a:ln>
          <a:effectLst>
            <a:outerShdw blurRad="241300" dist="190500" dir="5400000" algn="t" rotWithShape="0">
              <a:srgbClr val="669DFF">
                <a:alpha val="40000"/>
              </a:srgbClr>
            </a:outerShdw>
          </a:effectLst>
        </p:spPr>
        <p:txBody>
          <a:bodyPr rtlCol="0" anchor="ctr"/>
          <a:lstStyle/>
          <a:p>
            <a:endParaRPr lang="en-US"/>
          </a:p>
        </p:txBody>
      </p:sp>
      <p:sp>
        <p:nvSpPr>
          <p:cNvPr id="19" name="任意多边形: 形状 18">
            <a:extLst>
              <a:ext uri="{FF2B5EF4-FFF2-40B4-BE49-F238E27FC236}">
                <a16:creationId xmlns:a16="http://schemas.microsoft.com/office/drawing/2014/main" id="{CF1A304A-0904-EEB9-AD61-E414AFBE06EE}"/>
              </a:ext>
            </a:extLst>
          </p:cNvPr>
          <p:cNvSpPr/>
          <p:nvPr/>
        </p:nvSpPr>
        <p:spPr>
          <a:xfrm>
            <a:off x="8726678" y="5073650"/>
            <a:ext cx="857250" cy="857250"/>
          </a:xfrm>
          <a:custGeom>
            <a:avLst/>
            <a:gdLst>
              <a:gd name="connsiteX0" fmla="*/ 857250 w 857250"/>
              <a:gd name="connsiteY0" fmla="*/ 428625 h 857250"/>
              <a:gd name="connsiteX1" fmla="*/ 428625 w 857250"/>
              <a:gd name="connsiteY1" fmla="*/ 857250 h 857250"/>
              <a:gd name="connsiteX2" fmla="*/ 0 w 857250"/>
              <a:gd name="connsiteY2" fmla="*/ 428625 h 857250"/>
              <a:gd name="connsiteX3" fmla="*/ 428625 w 857250"/>
              <a:gd name="connsiteY3" fmla="*/ 0 h 857250"/>
              <a:gd name="connsiteX4" fmla="*/ 857250 w 857250"/>
              <a:gd name="connsiteY4" fmla="*/ 428625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857250">
                <a:moveTo>
                  <a:pt x="857250" y="428625"/>
                </a:moveTo>
                <a:cubicBezTo>
                  <a:pt x="857250" y="665348"/>
                  <a:pt x="665348" y="857250"/>
                  <a:pt x="428625" y="857250"/>
                </a:cubicBezTo>
                <a:cubicBezTo>
                  <a:pt x="191902" y="857250"/>
                  <a:pt x="0" y="665348"/>
                  <a:pt x="0" y="428625"/>
                </a:cubicBezTo>
                <a:cubicBezTo>
                  <a:pt x="0" y="191902"/>
                  <a:pt x="191902" y="0"/>
                  <a:pt x="428625" y="0"/>
                </a:cubicBezTo>
                <a:cubicBezTo>
                  <a:pt x="665348" y="0"/>
                  <a:pt x="857250" y="191902"/>
                  <a:pt x="857250" y="428625"/>
                </a:cubicBezTo>
                <a:close/>
              </a:path>
            </a:pathLst>
          </a:custGeom>
          <a:solidFill>
            <a:srgbClr val="055CF9"/>
          </a:solidFill>
          <a:ln w="6350" cap="flat">
            <a:noFill/>
            <a:prstDash val="solid"/>
            <a:miter/>
          </a:ln>
          <a:effectLst>
            <a:outerShdw blurRad="241300" dist="190500" dir="5400000" algn="t" rotWithShape="0">
              <a:srgbClr val="669DFF">
                <a:alpha val="40000"/>
              </a:srgbClr>
            </a:outerShdw>
          </a:effectLst>
        </p:spPr>
        <p:txBody>
          <a:bodyPr rtlCol="0" anchor="ctr"/>
          <a:lstStyle/>
          <a:p>
            <a:endParaRPr lang="en-US"/>
          </a:p>
        </p:txBody>
      </p:sp>
      <p:sp>
        <p:nvSpPr>
          <p:cNvPr id="20" name="任意多边形: 形状 19">
            <a:extLst>
              <a:ext uri="{FF2B5EF4-FFF2-40B4-BE49-F238E27FC236}">
                <a16:creationId xmlns:a16="http://schemas.microsoft.com/office/drawing/2014/main" id="{EAD70D3E-3813-74B1-7622-8BE9D1B73513}"/>
              </a:ext>
            </a:extLst>
          </p:cNvPr>
          <p:cNvSpPr/>
          <p:nvPr/>
        </p:nvSpPr>
        <p:spPr>
          <a:xfrm>
            <a:off x="10263378" y="1625600"/>
            <a:ext cx="857250" cy="857250"/>
          </a:xfrm>
          <a:custGeom>
            <a:avLst/>
            <a:gdLst>
              <a:gd name="connsiteX0" fmla="*/ 857250 w 857250"/>
              <a:gd name="connsiteY0" fmla="*/ 428625 h 857250"/>
              <a:gd name="connsiteX1" fmla="*/ 428625 w 857250"/>
              <a:gd name="connsiteY1" fmla="*/ 857250 h 857250"/>
              <a:gd name="connsiteX2" fmla="*/ 0 w 857250"/>
              <a:gd name="connsiteY2" fmla="*/ 428625 h 857250"/>
              <a:gd name="connsiteX3" fmla="*/ 428625 w 857250"/>
              <a:gd name="connsiteY3" fmla="*/ 0 h 857250"/>
              <a:gd name="connsiteX4" fmla="*/ 857250 w 857250"/>
              <a:gd name="connsiteY4" fmla="*/ 428625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857250">
                <a:moveTo>
                  <a:pt x="857250" y="428625"/>
                </a:moveTo>
                <a:cubicBezTo>
                  <a:pt x="857250" y="665348"/>
                  <a:pt x="665348" y="857250"/>
                  <a:pt x="428625" y="857250"/>
                </a:cubicBezTo>
                <a:cubicBezTo>
                  <a:pt x="191902" y="857250"/>
                  <a:pt x="0" y="665348"/>
                  <a:pt x="0" y="428625"/>
                </a:cubicBezTo>
                <a:cubicBezTo>
                  <a:pt x="0" y="191902"/>
                  <a:pt x="191902" y="0"/>
                  <a:pt x="428625" y="0"/>
                </a:cubicBezTo>
                <a:cubicBezTo>
                  <a:pt x="665348" y="0"/>
                  <a:pt x="857250" y="191902"/>
                  <a:pt x="857250" y="428625"/>
                </a:cubicBezTo>
                <a:close/>
              </a:path>
            </a:pathLst>
          </a:custGeom>
          <a:solidFill>
            <a:srgbClr val="055CF9"/>
          </a:solidFill>
          <a:ln w="6350" cap="flat">
            <a:noFill/>
            <a:prstDash val="solid"/>
            <a:miter/>
          </a:ln>
          <a:effectLst>
            <a:outerShdw blurRad="241300" dist="190500" dir="5400000" algn="t" rotWithShape="0">
              <a:srgbClr val="669DFF">
                <a:alpha val="40000"/>
              </a:srgbClr>
            </a:outerShdw>
          </a:effectLst>
        </p:spPr>
        <p:txBody>
          <a:bodyPr rtlCol="0" anchor="ctr"/>
          <a:lstStyle/>
          <a:p>
            <a:endParaRPr lang="en-US"/>
          </a:p>
        </p:txBody>
      </p:sp>
      <p:sp>
        <p:nvSpPr>
          <p:cNvPr id="21" name="任意多边形: 形状 20">
            <a:extLst>
              <a:ext uri="{FF2B5EF4-FFF2-40B4-BE49-F238E27FC236}">
                <a16:creationId xmlns:a16="http://schemas.microsoft.com/office/drawing/2014/main" id="{D70FA527-BEDB-6285-CFCB-CB655121330E}"/>
              </a:ext>
            </a:extLst>
          </p:cNvPr>
          <p:cNvSpPr/>
          <p:nvPr/>
        </p:nvSpPr>
        <p:spPr>
          <a:xfrm>
            <a:off x="9622028" y="2422525"/>
            <a:ext cx="1866900" cy="3159125"/>
          </a:xfrm>
          <a:custGeom>
            <a:avLst/>
            <a:gdLst>
              <a:gd name="connsiteX0" fmla="*/ 0 w 1866900"/>
              <a:gd name="connsiteY0" fmla="*/ 3159125 h 3159125"/>
              <a:gd name="connsiteX1" fmla="*/ 1478661 w 1866900"/>
              <a:gd name="connsiteY1" fmla="*/ 2432050 h 3159125"/>
              <a:gd name="connsiteX2" fmla="*/ 1347406 w 1866900"/>
              <a:gd name="connsiteY2" fmla="*/ 0 h 3159125"/>
              <a:gd name="connsiteX3" fmla="*/ 1866900 w 1866900"/>
              <a:gd name="connsiteY3" fmla="*/ 1292225 h 3159125"/>
              <a:gd name="connsiteX4" fmla="*/ 1847977 w 1866900"/>
              <a:gd name="connsiteY4" fmla="*/ 1558925 h 315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3159125">
                <a:moveTo>
                  <a:pt x="0" y="3159125"/>
                </a:moveTo>
                <a:cubicBezTo>
                  <a:pt x="601916" y="3159125"/>
                  <a:pt x="1137285" y="2874283"/>
                  <a:pt x="1478661" y="2432050"/>
                </a:cubicBezTo>
                <a:moveTo>
                  <a:pt x="1347406" y="0"/>
                </a:moveTo>
                <a:cubicBezTo>
                  <a:pt x="1669161" y="335413"/>
                  <a:pt x="1866900" y="790727"/>
                  <a:pt x="1866900" y="1292225"/>
                </a:cubicBezTo>
                <a:cubicBezTo>
                  <a:pt x="1866900" y="1382776"/>
                  <a:pt x="1860487" y="1471822"/>
                  <a:pt x="1847977" y="1558925"/>
                </a:cubicBezTo>
              </a:path>
            </a:pathLst>
          </a:custGeom>
          <a:noFill/>
          <a:ln w="12700" cap="flat">
            <a:solidFill>
              <a:srgbClr val="055CF9"/>
            </a:solidFill>
            <a:custDash>
              <a:ds d="600000" sp="6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003507E3-091C-A2BA-4EDF-EFCE6749889E}"/>
              </a:ext>
            </a:extLst>
          </p:cNvPr>
          <p:cNvSpPr/>
          <p:nvPr/>
        </p:nvSpPr>
        <p:spPr>
          <a:xfrm>
            <a:off x="9364853" y="2517775"/>
            <a:ext cx="889000" cy="850900"/>
          </a:xfrm>
          <a:custGeom>
            <a:avLst/>
            <a:gdLst>
              <a:gd name="connsiteX0" fmla="*/ 889000 w 889000"/>
              <a:gd name="connsiteY0" fmla="*/ 0 h 850900"/>
              <a:gd name="connsiteX1" fmla="*/ 0 w 889000"/>
              <a:gd name="connsiteY1" fmla="*/ 850900 h 850900"/>
            </a:gdLst>
            <a:ahLst/>
            <a:cxnLst>
              <a:cxn ang="0">
                <a:pos x="connsiteX0" y="connsiteY0"/>
              </a:cxn>
              <a:cxn ang="0">
                <a:pos x="connsiteX1" y="connsiteY1"/>
              </a:cxn>
            </a:cxnLst>
            <a:rect l="l" t="t" r="r" b="b"/>
            <a:pathLst>
              <a:path w="889000" h="850900">
                <a:moveTo>
                  <a:pt x="889000" y="0"/>
                </a:moveTo>
                <a:lnTo>
                  <a:pt x="0" y="850900"/>
                </a:lnTo>
              </a:path>
            </a:pathLst>
          </a:custGeom>
          <a:noFill/>
          <a:ln w="6350" cap="flat">
            <a:solidFill>
              <a:srgbClr val="000000"/>
            </a:solidFill>
            <a:custDash>
              <a:ds d="300000" sp="3000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EE2ABF8B-AD37-347E-F3E2-1FFF03723464}"/>
              </a:ext>
            </a:extLst>
          </p:cNvPr>
          <p:cNvSpPr/>
          <p:nvPr/>
        </p:nvSpPr>
        <p:spPr>
          <a:xfrm>
            <a:off x="7739253" y="3521075"/>
            <a:ext cx="714375" cy="133350"/>
          </a:xfrm>
          <a:custGeom>
            <a:avLst/>
            <a:gdLst>
              <a:gd name="connsiteX0" fmla="*/ 0 w 714375"/>
              <a:gd name="connsiteY0" fmla="*/ 0 h 133350"/>
              <a:gd name="connsiteX1" fmla="*/ 714375 w 714375"/>
              <a:gd name="connsiteY1" fmla="*/ 133350 h 133350"/>
            </a:gdLst>
            <a:ahLst/>
            <a:cxnLst>
              <a:cxn ang="0">
                <a:pos x="connsiteX0" y="connsiteY0"/>
              </a:cxn>
              <a:cxn ang="0">
                <a:pos x="connsiteX1" y="connsiteY1"/>
              </a:cxn>
            </a:cxnLst>
            <a:rect l="l" t="t" r="r" b="b"/>
            <a:pathLst>
              <a:path w="714375" h="133350">
                <a:moveTo>
                  <a:pt x="0" y="0"/>
                </a:moveTo>
                <a:lnTo>
                  <a:pt x="714375" y="133350"/>
                </a:lnTo>
              </a:path>
            </a:pathLst>
          </a:custGeom>
          <a:noFill/>
          <a:ln w="6350" cap="flat">
            <a:solidFill>
              <a:srgbClr val="000000"/>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CB0ABDED-A655-7070-6E9F-87CAE73CA76F}"/>
              </a:ext>
            </a:extLst>
          </p:cNvPr>
          <p:cNvSpPr/>
          <p:nvPr/>
        </p:nvSpPr>
        <p:spPr>
          <a:xfrm>
            <a:off x="9069578" y="3984625"/>
            <a:ext cx="6350" cy="933450"/>
          </a:xfrm>
          <a:custGeom>
            <a:avLst/>
            <a:gdLst>
              <a:gd name="connsiteX0" fmla="*/ 0 w 6350"/>
              <a:gd name="connsiteY0" fmla="*/ 0 h 933450"/>
              <a:gd name="connsiteX1" fmla="*/ 0 w 6350"/>
              <a:gd name="connsiteY1" fmla="*/ 933450 h 933450"/>
            </a:gdLst>
            <a:ahLst/>
            <a:cxnLst>
              <a:cxn ang="0">
                <a:pos x="connsiteX0" y="connsiteY0"/>
              </a:cxn>
              <a:cxn ang="0">
                <a:pos x="connsiteX1" y="connsiteY1"/>
              </a:cxn>
            </a:cxnLst>
            <a:rect l="l" t="t" r="r" b="b"/>
            <a:pathLst>
              <a:path w="6350" h="933450">
                <a:moveTo>
                  <a:pt x="0" y="0"/>
                </a:moveTo>
                <a:lnTo>
                  <a:pt x="0" y="933450"/>
                </a:lnTo>
              </a:path>
            </a:pathLst>
          </a:custGeom>
          <a:noFill/>
          <a:ln w="6350" cap="flat">
            <a:solidFill>
              <a:srgbClr val="000000"/>
            </a:solidFill>
            <a:custDash>
              <a:ds d="300000" sp="300000"/>
            </a:custDash>
            <a:miter/>
          </a:ln>
        </p:spPr>
        <p:txBody>
          <a:bodyPr rtlCol="0" anchor="ctr"/>
          <a:lstStyle/>
          <a:p>
            <a:endParaRPr lang="en-US"/>
          </a:p>
        </p:txBody>
      </p:sp>
      <p:sp>
        <p:nvSpPr>
          <p:cNvPr id="25" name="任意多边形: 形状 24">
            <a:extLst>
              <a:ext uri="{FF2B5EF4-FFF2-40B4-BE49-F238E27FC236}">
                <a16:creationId xmlns:a16="http://schemas.microsoft.com/office/drawing/2014/main" id="{F7B63E84-814A-FE8B-9DC1-BF21BDEBA609}"/>
              </a:ext>
            </a:extLst>
          </p:cNvPr>
          <p:cNvSpPr/>
          <p:nvPr/>
        </p:nvSpPr>
        <p:spPr>
          <a:xfrm>
            <a:off x="9202928" y="3987800"/>
            <a:ext cx="6350" cy="971550"/>
          </a:xfrm>
          <a:custGeom>
            <a:avLst/>
            <a:gdLst>
              <a:gd name="connsiteX0" fmla="*/ 0 w 6350"/>
              <a:gd name="connsiteY0" fmla="*/ 0 h 971550"/>
              <a:gd name="connsiteX1" fmla="*/ 0 w 6350"/>
              <a:gd name="connsiteY1" fmla="*/ 971550 h 971550"/>
            </a:gdLst>
            <a:ahLst/>
            <a:cxnLst>
              <a:cxn ang="0">
                <a:pos x="connsiteX0" y="connsiteY0"/>
              </a:cxn>
              <a:cxn ang="0">
                <a:pos x="connsiteX1" y="connsiteY1"/>
              </a:cxn>
            </a:cxnLst>
            <a:rect l="l" t="t" r="r" b="b"/>
            <a:pathLst>
              <a:path w="6350" h="971550">
                <a:moveTo>
                  <a:pt x="0" y="0"/>
                </a:moveTo>
                <a:lnTo>
                  <a:pt x="0" y="971550"/>
                </a:lnTo>
              </a:path>
            </a:pathLst>
          </a:custGeom>
          <a:noFill/>
          <a:ln w="6350" cap="flat">
            <a:solidFill>
              <a:srgbClr val="000000"/>
            </a:solidFill>
            <a:custDash>
              <a:ds d="300000" sp="300000"/>
            </a:custDash>
            <a:miter/>
          </a:ln>
        </p:spPr>
        <p:txBody>
          <a:bodyPr rtlCol="0" anchor="ctr"/>
          <a:lstStyle/>
          <a:p>
            <a:endParaRPr lang="en-US"/>
          </a:p>
        </p:txBody>
      </p:sp>
      <p:sp>
        <p:nvSpPr>
          <p:cNvPr id="39" name="任意多边形: 形状 38">
            <a:extLst>
              <a:ext uri="{FF2B5EF4-FFF2-40B4-BE49-F238E27FC236}">
                <a16:creationId xmlns:a16="http://schemas.microsoft.com/office/drawing/2014/main" id="{DABC66EE-A655-B8AE-DDF5-34A60E921939}"/>
              </a:ext>
            </a:extLst>
          </p:cNvPr>
          <p:cNvSpPr/>
          <p:nvPr/>
        </p:nvSpPr>
        <p:spPr>
          <a:xfrm>
            <a:off x="8444865" y="3636778"/>
            <a:ext cx="32639" cy="33001"/>
          </a:xfrm>
          <a:custGeom>
            <a:avLst/>
            <a:gdLst>
              <a:gd name="connsiteX0" fmla="*/ 32639 w 32639"/>
              <a:gd name="connsiteY0" fmla="*/ 22574 h 33001"/>
              <a:gd name="connsiteX1" fmla="*/ 0 w 32639"/>
              <a:gd name="connsiteY1" fmla="*/ 33001 h 33001"/>
              <a:gd name="connsiteX2" fmla="*/ 6858 w 32639"/>
              <a:gd name="connsiteY2" fmla="*/ 0 h 33001"/>
              <a:gd name="connsiteX3" fmla="*/ 32639 w 32639"/>
              <a:gd name="connsiteY3" fmla="*/ 22574 h 33001"/>
            </a:gdLst>
            <a:ahLst/>
            <a:cxnLst>
              <a:cxn ang="0">
                <a:pos x="connsiteX0" y="connsiteY0"/>
              </a:cxn>
              <a:cxn ang="0">
                <a:pos x="connsiteX1" y="connsiteY1"/>
              </a:cxn>
              <a:cxn ang="0">
                <a:pos x="connsiteX2" y="connsiteY2"/>
              </a:cxn>
              <a:cxn ang="0">
                <a:pos x="connsiteX3" y="connsiteY3"/>
              </a:cxn>
            </a:cxnLst>
            <a:rect l="l" t="t" r="r" b="b"/>
            <a:pathLst>
              <a:path w="32639" h="33001">
                <a:moveTo>
                  <a:pt x="32639" y="22574"/>
                </a:moveTo>
                <a:lnTo>
                  <a:pt x="0" y="33001"/>
                </a:lnTo>
                <a:lnTo>
                  <a:pt x="6858" y="0"/>
                </a:lnTo>
                <a:lnTo>
                  <a:pt x="32639" y="22574"/>
                </a:lnTo>
                <a:close/>
              </a:path>
            </a:pathLst>
          </a:custGeom>
          <a:solidFill>
            <a:srgbClr val="000000"/>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A6B97922-A594-FCDA-ED51-266555FA80DC}"/>
              </a:ext>
            </a:extLst>
          </p:cNvPr>
          <p:cNvSpPr/>
          <p:nvPr/>
        </p:nvSpPr>
        <p:spPr>
          <a:xfrm>
            <a:off x="7710741" y="3504228"/>
            <a:ext cx="32194" cy="33242"/>
          </a:xfrm>
          <a:custGeom>
            <a:avLst/>
            <a:gdLst>
              <a:gd name="connsiteX0" fmla="*/ 0 w 32194"/>
              <a:gd name="connsiteY0" fmla="*/ 11690 h 33242"/>
              <a:gd name="connsiteX1" fmla="*/ 26606 w 32194"/>
              <a:gd name="connsiteY1" fmla="*/ 33242 h 33242"/>
              <a:gd name="connsiteX2" fmla="*/ 32194 w 32194"/>
              <a:gd name="connsiteY2" fmla="*/ 0 h 33242"/>
              <a:gd name="connsiteX3" fmla="*/ 0 w 32194"/>
              <a:gd name="connsiteY3" fmla="*/ 11690 h 33242"/>
            </a:gdLst>
            <a:ahLst/>
            <a:cxnLst>
              <a:cxn ang="0">
                <a:pos x="connsiteX0" y="connsiteY0"/>
              </a:cxn>
              <a:cxn ang="0">
                <a:pos x="connsiteX1" y="connsiteY1"/>
              </a:cxn>
              <a:cxn ang="0">
                <a:pos x="connsiteX2" y="connsiteY2"/>
              </a:cxn>
              <a:cxn ang="0">
                <a:pos x="connsiteX3" y="connsiteY3"/>
              </a:cxn>
            </a:cxnLst>
            <a:rect l="l" t="t" r="r" b="b"/>
            <a:pathLst>
              <a:path w="32194" h="33242">
                <a:moveTo>
                  <a:pt x="0" y="11690"/>
                </a:moveTo>
                <a:lnTo>
                  <a:pt x="26606" y="33242"/>
                </a:lnTo>
                <a:lnTo>
                  <a:pt x="32194" y="0"/>
                </a:lnTo>
                <a:lnTo>
                  <a:pt x="0" y="11690"/>
                </a:lnTo>
                <a:close/>
              </a:path>
            </a:pathLst>
          </a:custGeom>
          <a:solidFill>
            <a:srgbClr val="000000"/>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7A571E83-6F8A-68E0-7AD8-0C96C5DDF3E5}"/>
              </a:ext>
            </a:extLst>
          </p:cNvPr>
          <p:cNvSpPr/>
          <p:nvPr/>
        </p:nvSpPr>
        <p:spPr>
          <a:xfrm>
            <a:off x="9186100" y="3964743"/>
            <a:ext cx="33655" cy="29819"/>
          </a:xfrm>
          <a:custGeom>
            <a:avLst/>
            <a:gdLst>
              <a:gd name="connsiteX0" fmla="*/ 16828 w 33655"/>
              <a:gd name="connsiteY0" fmla="*/ 0 h 29819"/>
              <a:gd name="connsiteX1" fmla="*/ 0 w 33655"/>
              <a:gd name="connsiteY1" fmla="*/ 29819 h 29819"/>
              <a:gd name="connsiteX2" fmla="*/ 33655 w 33655"/>
              <a:gd name="connsiteY2" fmla="*/ 29819 h 29819"/>
              <a:gd name="connsiteX3" fmla="*/ 16828 w 33655"/>
              <a:gd name="connsiteY3" fmla="*/ 0 h 29819"/>
            </a:gdLst>
            <a:ahLst/>
            <a:cxnLst>
              <a:cxn ang="0">
                <a:pos x="connsiteX0" y="connsiteY0"/>
              </a:cxn>
              <a:cxn ang="0">
                <a:pos x="connsiteX1" y="connsiteY1"/>
              </a:cxn>
              <a:cxn ang="0">
                <a:pos x="connsiteX2" y="connsiteY2"/>
              </a:cxn>
              <a:cxn ang="0">
                <a:pos x="connsiteX3" y="connsiteY3"/>
              </a:cxn>
            </a:cxnLst>
            <a:rect l="l" t="t" r="r" b="b"/>
            <a:pathLst>
              <a:path w="33655" h="29819">
                <a:moveTo>
                  <a:pt x="16828" y="0"/>
                </a:moveTo>
                <a:lnTo>
                  <a:pt x="0" y="29819"/>
                </a:lnTo>
                <a:lnTo>
                  <a:pt x="33655" y="29819"/>
                </a:lnTo>
                <a:lnTo>
                  <a:pt x="16828" y="0"/>
                </a:lnTo>
                <a:close/>
              </a:path>
            </a:pathLst>
          </a:custGeom>
          <a:solidFill>
            <a:srgbClr val="000000"/>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34B57201-CCED-0CC0-CEC2-413BE2023F60}"/>
              </a:ext>
            </a:extLst>
          </p:cNvPr>
          <p:cNvSpPr/>
          <p:nvPr/>
        </p:nvSpPr>
        <p:spPr>
          <a:xfrm>
            <a:off x="9052750" y="4914963"/>
            <a:ext cx="33655" cy="29819"/>
          </a:xfrm>
          <a:custGeom>
            <a:avLst/>
            <a:gdLst>
              <a:gd name="connsiteX0" fmla="*/ 16828 w 33655"/>
              <a:gd name="connsiteY0" fmla="*/ 29819 h 29819"/>
              <a:gd name="connsiteX1" fmla="*/ 0 w 33655"/>
              <a:gd name="connsiteY1" fmla="*/ 0 h 29819"/>
              <a:gd name="connsiteX2" fmla="*/ 33655 w 33655"/>
              <a:gd name="connsiteY2" fmla="*/ 0 h 29819"/>
              <a:gd name="connsiteX3" fmla="*/ 16828 w 33655"/>
              <a:gd name="connsiteY3" fmla="*/ 29819 h 29819"/>
            </a:gdLst>
            <a:ahLst/>
            <a:cxnLst>
              <a:cxn ang="0">
                <a:pos x="connsiteX0" y="connsiteY0"/>
              </a:cxn>
              <a:cxn ang="0">
                <a:pos x="connsiteX1" y="connsiteY1"/>
              </a:cxn>
              <a:cxn ang="0">
                <a:pos x="connsiteX2" y="connsiteY2"/>
              </a:cxn>
              <a:cxn ang="0">
                <a:pos x="connsiteX3" y="connsiteY3"/>
              </a:cxn>
            </a:cxnLst>
            <a:rect l="l" t="t" r="r" b="b"/>
            <a:pathLst>
              <a:path w="33655" h="29819">
                <a:moveTo>
                  <a:pt x="16828" y="29819"/>
                </a:moveTo>
                <a:lnTo>
                  <a:pt x="0" y="0"/>
                </a:lnTo>
                <a:lnTo>
                  <a:pt x="33655" y="0"/>
                </a:lnTo>
                <a:lnTo>
                  <a:pt x="16828" y="29819"/>
                </a:lnTo>
                <a:close/>
              </a:path>
            </a:pathLst>
          </a:custGeom>
          <a:solidFill>
            <a:srgbClr val="000000"/>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2D2CC90E-081D-4785-737C-5F16C9590060}"/>
              </a:ext>
            </a:extLst>
          </p:cNvPr>
          <p:cNvSpPr/>
          <p:nvPr/>
        </p:nvSpPr>
        <p:spPr>
          <a:xfrm>
            <a:off x="9343961" y="3355708"/>
            <a:ext cx="33337" cy="32626"/>
          </a:xfrm>
          <a:custGeom>
            <a:avLst/>
            <a:gdLst>
              <a:gd name="connsiteX0" fmla="*/ 0 w 33337"/>
              <a:gd name="connsiteY0" fmla="*/ 32626 h 32626"/>
              <a:gd name="connsiteX1" fmla="*/ 10414 w 33337"/>
              <a:gd name="connsiteY1" fmla="*/ 0 h 32626"/>
              <a:gd name="connsiteX2" fmla="*/ 33338 w 33337"/>
              <a:gd name="connsiteY2" fmla="*/ 24733 h 32626"/>
              <a:gd name="connsiteX3" fmla="*/ 0 w 33337"/>
              <a:gd name="connsiteY3" fmla="*/ 32626 h 32626"/>
            </a:gdLst>
            <a:ahLst/>
            <a:cxnLst>
              <a:cxn ang="0">
                <a:pos x="connsiteX0" y="connsiteY0"/>
              </a:cxn>
              <a:cxn ang="0">
                <a:pos x="connsiteX1" y="connsiteY1"/>
              </a:cxn>
              <a:cxn ang="0">
                <a:pos x="connsiteX2" y="connsiteY2"/>
              </a:cxn>
              <a:cxn ang="0">
                <a:pos x="connsiteX3" y="connsiteY3"/>
              </a:cxn>
            </a:cxnLst>
            <a:rect l="l" t="t" r="r" b="b"/>
            <a:pathLst>
              <a:path w="33337" h="32626">
                <a:moveTo>
                  <a:pt x="0" y="32626"/>
                </a:moveTo>
                <a:lnTo>
                  <a:pt x="10414" y="0"/>
                </a:lnTo>
                <a:lnTo>
                  <a:pt x="33338" y="24733"/>
                </a:lnTo>
                <a:lnTo>
                  <a:pt x="0" y="32626"/>
                </a:lnTo>
                <a:close/>
              </a:path>
            </a:pathLst>
          </a:custGeom>
          <a:solidFill>
            <a:srgbClr val="000000"/>
          </a:soli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23BA6170-2C56-EC2B-8FAE-707ED573C9AF}"/>
              </a:ext>
            </a:extLst>
          </p:cNvPr>
          <p:cNvSpPr/>
          <p:nvPr/>
        </p:nvSpPr>
        <p:spPr>
          <a:xfrm>
            <a:off x="10238930" y="2495975"/>
            <a:ext cx="32194" cy="33477"/>
          </a:xfrm>
          <a:custGeom>
            <a:avLst/>
            <a:gdLst>
              <a:gd name="connsiteX0" fmla="*/ 24955 w 32194"/>
              <a:gd name="connsiteY0" fmla="*/ 33477 h 33477"/>
              <a:gd name="connsiteX1" fmla="*/ 32194 w 32194"/>
              <a:gd name="connsiteY1" fmla="*/ 0 h 33477"/>
              <a:gd name="connsiteX2" fmla="*/ 0 w 32194"/>
              <a:gd name="connsiteY2" fmla="*/ 10014 h 33477"/>
              <a:gd name="connsiteX3" fmla="*/ 24955 w 32194"/>
              <a:gd name="connsiteY3" fmla="*/ 33477 h 33477"/>
            </a:gdLst>
            <a:ahLst/>
            <a:cxnLst>
              <a:cxn ang="0">
                <a:pos x="connsiteX0" y="connsiteY0"/>
              </a:cxn>
              <a:cxn ang="0">
                <a:pos x="connsiteX1" y="connsiteY1"/>
              </a:cxn>
              <a:cxn ang="0">
                <a:pos x="connsiteX2" y="connsiteY2"/>
              </a:cxn>
              <a:cxn ang="0">
                <a:pos x="connsiteX3" y="connsiteY3"/>
              </a:cxn>
            </a:cxnLst>
            <a:rect l="l" t="t" r="r" b="b"/>
            <a:pathLst>
              <a:path w="32194" h="33477">
                <a:moveTo>
                  <a:pt x="24955" y="33477"/>
                </a:moveTo>
                <a:lnTo>
                  <a:pt x="32194" y="0"/>
                </a:lnTo>
                <a:lnTo>
                  <a:pt x="0" y="10014"/>
                </a:lnTo>
                <a:lnTo>
                  <a:pt x="24955" y="33477"/>
                </a:lnTo>
                <a:close/>
              </a:path>
            </a:pathLst>
          </a:custGeom>
          <a:solidFill>
            <a:srgbClr val="000000"/>
          </a:solidFill>
          <a:ln w="6350" cap="flat">
            <a:noFill/>
            <a:prstDash val="solid"/>
            <a:miter/>
          </a:ln>
        </p:spPr>
        <p:txBody>
          <a:bodyPr rtlCol="0" anchor="ctr"/>
          <a:lstStyle/>
          <a:p>
            <a:endParaRPr lang="en-US"/>
          </a:p>
        </p:txBody>
      </p:sp>
      <p:sp>
        <p:nvSpPr>
          <p:cNvPr id="46" name="矩形: 圆角 45">
            <a:extLst>
              <a:ext uri="{FF2B5EF4-FFF2-40B4-BE49-F238E27FC236}">
                <a16:creationId xmlns:a16="http://schemas.microsoft.com/office/drawing/2014/main" id="{63E749CE-E6DD-E899-CEF4-AA508C5C3D7B}"/>
              </a:ext>
            </a:extLst>
          </p:cNvPr>
          <p:cNvSpPr/>
          <p:nvPr/>
        </p:nvSpPr>
        <p:spPr>
          <a:xfrm>
            <a:off x="793750" y="3130550"/>
            <a:ext cx="746436" cy="241300"/>
          </a:xfrm>
          <a:prstGeom prst="roundRect">
            <a:avLst>
              <a:gd name="adj" fmla="val 50000"/>
            </a:avLst>
          </a:prstGeom>
          <a:gradFill>
            <a:gsLst>
              <a:gs pos="0">
                <a:srgbClr val="075EF9"/>
              </a:gs>
              <a:gs pos="100000">
                <a:srgbClr val="669DFF"/>
              </a:gs>
            </a:gsLst>
            <a:lin ang="0" scaled="0"/>
          </a:gradFill>
          <a:ln w="6350" cap="flat">
            <a:solidFill>
              <a:srgbClr val="055CF9"/>
            </a:solidFill>
            <a:prstDash val="solid"/>
            <a:miter/>
          </a:ln>
          <a:effectLst>
            <a:outerShdw blurRad="317500" dist="127000" dir="5400000" algn="t" rotWithShape="0">
              <a:srgbClr val="669DFF">
                <a:alpha val="40000"/>
              </a:srgbClr>
            </a:outerShdw>
          </a:effectLst>
        </p:spPr>
        <p:txBody>
          <a:bodyPr rtlCol="0" anchor="ctr"/>
          <a:lstStyle/>
          <a:p>
            <a:endParaRPr lang="en-US"/>
          </a:p>
        </p:txBody>
      </p:sp>
      <p:sp>
        <p:nvSpPr>
          <p:cNvPr id="50" name="矩形: 圆角 49">
            <a:extLst>
              <a:ext uri="{FF2B5EF4-FFF2-40B4-BE49-F238E27FC236}">
                <a16:creationId xmlns:a16="http://schemas.microsoft.com/office/drawing/2014/main" id="{2571DF9D-2409-1BC8-D795-7D00FEBEB0A4}"/>
              </a:ext>
            </a:extLst>
          </p:cNvPr>
          <p:cNvSpPr/>
          <p:nvPr/>
        </p:nvSpPr>
        <p:spPr>
          <a:xfrm>
            <a:off x="3386289" y="3130550"/>
            <a:ext cx="746436" cy="241300"/>
          </a:xfrm>
          <a:prstGeom prst="roundRect">
            <a:avLst>
              <a:gd name="adj" fmla="val 50000"/>
            </a:avLst>
          </a:prstGeom>
          <a:gradFill>
            <a:gsLst>
              <a:gs pos="0">
                <a:srgbClr val="075EF9"/>
              </a:gs>
              <a:gs pos="100000">
                <a:srgbClr val="669DFF"/>
              </a:gs>
            </a:gsLst>
            <a:lin ang="0" scaled="0"/>
          </a:gradFill>
          <a:ln w="6350" cap="flat">
            <a:solidFill>
              <a:srgbClr val="055CF9"/>
            </a:solidFill>
            <a:prstDash val="solid"/>
            <a:miter/>
          </a:ln>
          <a:effectLst>
            <a:outerShdw blurRad="317500" dist="127000" dir="5400000" algn="t" rotWithShape="0">
              <a:srgbClr val="669DFF">
                <a:alpha val="40000"/>
              </a:srgbClr>
            </a:outerShdw>
          </a:effectLst>
        </p:spPr>
        <p:txBody>
          <a:bodyPr rtlCol="0" anchor="ctr"/>
          <a:lstStyle/>
          <a:p>
            <a:endParaRPr lang="en-US"/>
          </a:p>
        </p:txBody>
      </p:sp>
      <p:sp>
        <p:nvSpPr>
          <p:cNvPr id="54" name="矩形: 圆角 53">
            <a:extLst>
              <a:ext uri="{FF2B5EF4-FFF2-40B4-BE49-F238E27FC236}">
                <a16:creationId xmlns:a16="http://schemas.microsoft.com/office/drawing/2014/main" id="{880A99F3-BF3D-6A07-3ABA-19FDC556788C}"/>
              </a:ext>
            </a:extLst>
          </p:cNvPr>
          <p:cNvSpPr/>
          <p:nvPr/>
        </p:nvSpPr>
        <p:spPr>
          <a:xfrm>
            <a:off x="3386289" y="4692650"/>
            <a:ext cx="867086" cy="241300"/>
          </a:xfrm>
          <a:prstGeom prst="roundRect">
            <a:avLst>
              <a:gd name="adj" fmla="val 50000"/>
            </a:avLst>
          </a:prstGeom>
          <a:gradFill>
            <a:gsLst>
              <a:gs pos="0">
                <a:srgbClr val="075EF9"/>
              </a:gs>
              <a:gs pos="100000">
                <a:srgbClr val="669DFF"/>
              </a:gs>
            </a:gsLst>
            <a:lin ang="0" scaled="0"/>
          </a:gradFill>
          <a:ln w="6350" cap="flat">
            <a:solidFill>
              <a:srgbClr val="055CF9"/>
            </a:solidFill>
            <a:prstDash val="solid"/>
            <a:miter/>
          </a:ln>
          <a:effectLst>
            <a:outerShdw blurRad="317500" dist="127000" dir="5400000" algn="t" rotWithShape="0">
              <a:srgbClr val="669DFF">
                <a:alpha val="40000"/>
              </a:srgbClr>
            </a:outerShdw>
          </a:effectLst>
        </p:spPr>
        <p:txBody>
          <a:bodyPr rtlCol="0" anchor="ctr"/>
          <a:lstStyle/>
          <a:p>
            <a:endParaRPr lang="en-US"/>
          </a:p>
        </p:txBody>
      </p:sp>
      <p:sp>
        <p:nvSpPr>
          <p:cNvPr id="58" name="矩形: 圆角 57">
            <a:extLst>
              <a:ext uri="{FF2B5EF4-FFF2-40B4-BE49-F238E27FC236}">
                <a16:creationId xmlns:a16="http://schemas.microsoft.com/office/drawing/2014/main" id="{1701CB30-6E05-776D-D105-98A5AE28E814}"/>
              </a:ext>
            </a:extLst>
          </p:cNvPr>
          <p:cNvSpPr/>
          <p:nvPr/>
        </p:nvSpPr>
        <p:spPr>
          <a:xfrm>
            <a:off x="793750" y="4692650"/>
            <a:ext cx="746436" cy="241300"/>
          </a:xfrm>
          <a:prstGeom prst="roundRect">
            <a:avLst>
              <a:gd name="adj" fmla="val 50000"/>
            </a:avLst>
          </a:prstGeom>
          <a:gradFill>
            <a:gsLst>
              <a:gs pos="0">
                <a:srgbClr val="075EF9"/>
              </a:gs>
              <a:gs pos="100000">
                <a:srgbClr val="669DFF"/>
              </a:gs>
            </a:gsLst>
            <a:lin ang="0" scaled="0"/>
          </a:gradFill>
          <a:ln w="6350" cap="flat">
            <a:solidFill>
              <a:srgbClr val="055CF9"/>
            </a:solidFill>
            <a:prstDash val="solid"/>
            <a:miter/>
          </a:ln>
          <a:effectLst>
            <a:outerShdw blurRad="317500" dist="127000" dir="5400000" algn="t" rotWithShape="0">
              <a:srgbClr val="669DFF">
                <a:alpha val="40000"/>
              </a:srgbClr>
            </a:outerShdw>
          </a:effectLst>
        </p:spPr>
        <p:txBody>
          <a:bodyPr rtlCol="0" anchor="ctr"/>
          <a:lstStyle/>
          <a:p>
            <a:endParaRPr lang="en-US"/>
          </a:p>
        </p:txBody>
      </p:sp>
      <p:sp>
        <p:nvSpPr>
          <p:cNvPr id="62" name="文本框 61">
            <a:extLst>
              <a:ext uri="{FF2B5EF4-FFF2-40B4-BE49-F238E27FC236}">
                <a16:creationId xmlns:a16="http://schemas.microsoft.com/office/drawing/2014/main" id="{12AF2EFF-9ECC-BFAB-8CFF-84671C6A24E0}"/>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63" name="文本框 62">
            <a:extLst>
              <a:ext uri="{FF2B5EF4-FFF2-40B4-BE49-F238E27FC236}">
                <a16:creationId xmlns:a16="http://schemas.microsoft.com/office/drawing/2014/main" id="{457222F1-1FD9-6508-3C9B-56F4F814C5F4}"/>
              </a:ext>
            </a:extLst>
          </p:cNvPr>
          <p:cNvSpPr txBox="1"/>
          <p:nvPr/>
        </p:nvSpPr>
        <p:spPr>
          <a:xfrm>
            <a:off x="557930" y="696220"/>
            <a:ext cx="347723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Stakeholder map</a:t>
            </a:r>
            <a:endParaRPr lang="en-US" dirty="0"/>
          </a:p>
        </p:txBody>
      </p:sp>
      <p:sp>
        <p:nvSpPr>
          <p:cNvPr id="64" name="文本框 63">
            <a:extLst>
              <a:ext uri="{FF2B5EF4-FFF2-40B4-BE49-F238E27FC236}">
                <a16:creationId xmlns:a16="http://schemas.microsoft.com/office/drawing/2014/main" id="{61BAEA85-9149-3422-577B-BFE77894BF77}"/>
              </a:ext>
            </a:extLst>
          </p:cNvPr>
          <p:cNvSpPr txBox="1"/>
          <p:nvPr/>
        </p:nvSpPr>
        <p:spPr>
          <a:xfrm>
            <a:off x="541462" y="1154418"/>
            <a:ext cx="877163"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利益者</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5" name="文本框 64">
            <a:extLst>
              <a:ext uri="{FF2B5EF4-FFF2-40B4-BE49-F238E27FC236}">
                <a16:creationId xmlns:a16="http://schemas.microsoft.com/office/drawing/2014/main" id="{40EF390C-9E33-E03D-0D00-CA469156CBAC}"/>
              </a:ext>
            </a:extLst>
          </p:cNvPr>
          <p:cNvSpPr txBox="1"/>
          <p:nvPr/>
        </p:nvSpPr>
        <p:spPr>
          <a:xfrm>
            <a:off x="1235999" y="1154418"/>
            <a:ext cx="1107996"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相关地图</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6" name="文本框 65">
            <a:extLst>
              <a:ext uri="{FF2B5EF4-FFF2-40B4-BE49-F238E27FC236}">
                <a16:creationId xmlns:a16="http://schemas.microsoft.com/office/drawing/2014/main" id="{19EC8A1A-AFD9-5B7B-E239-A218EF89678D}"/>
              </a:ext>
            </a:extLst>
          </p:cNvPr>
          <p:cNvSpPr txBox="1"/>
          <p:nvPr/>
        </p:nvSpPr>
        <p:spPr>
          <a:xfrm>
            <a:off x="541462" y="1646333"/>
            <a:ext cx="6469891" cy="621773"/>
          </a:xfrm>
          <a:prstGeom prst="rect">
            <a:avLst/>
          </a:prstGeom>
          <a:noFill/>
        </p:spPr>
        <p:txBody>
          <a:bodyPr wrap="square" rtlCol="0">
            <a:spAutoFit/>
          </a:bodyPr>
          <a:lstStyle/>
          <a:p>
            <a:pPr>
              <a:lnSpc>
                <a:spcPct val="150000"/>
              </a:lnSpc>
            </a:pP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通过点而研究的数据调研分析。进行商业设险，通过调售智些分类价爆桶这样的硬件取利洞的同时计用户配合社用小白智的位圾分委</a:t>
            </a:r>
            <a:r>
              <a:rPr lang="en-US" altLang="zh-CN" sz="1200" spc="100" dirty="0">
                <a:latin typeface="OPPOSans R" panose="00020600040101010101" pitchFamily="18" charset="-122"/>
                <a:ea typeface="OPPOSans R" panose="00020600040101010101" pitchFamily="18" charset="-122"/>
                <a:cs typeface="OPPOSans R" panose="00020600040101010101" pitchFamily="18" charset="-122"/>
              </a:rPr>
              <a:t>P</a:t>
            </a:r>
            <a:r>
              <a:rPr lang="zh-CN" altLang="en-US" sz="1200" spc="100" dirty="0">
                <a:latin typeface="OPPOSans R" panose="00020600040101010101" pitchFamily="18" charset="-122"/>
                <a:ea typeface="OPPOSans R" panose="00020600040101010101" pitchFamily="18" charset="-122"/>
                <a:cs typeface="OPPOSans R" panose="00020600040101010101" pitchFamily="18" charset="-122"/>
              </a:rPr>
              <a:t>统分务位设，展示垃圾种头动货三。</a:t>
            </a:r>
            <a:endParaRPr lang="en-US" sz="12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145C351B-A400-A2C3-8B51-20859E031515}"/>
              </a:ext>
            </a:extLst>
          </p:cNvPr>
          <p:cNvSpPr txBox="1"/>
          <p:nvPr/>
        </p:nvSpPr>
        <p:spPr>
          <a:xfrm>
            <a:off x="838522" y="3141059"/>
            <a:ext cx="646331" cy="230832"/>
          </a:xfrm>
          <a:prstGeom prst="rect">
            <a:avLst/>
          </a:prstGeom>
          <a:noFill/>
        </p:spPr>
        <p:txBody>
          <a:bodyPr wrap="none" rtlCol="0">
            <a:spAutoFit/>
          </a:bodyPr>
          <a:lstStyle/>
          <a:p>
            <a:r>
              <a:rPr lang="zh-CN" alt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资深主播</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8" name="文本框 67">
            <a:extLst>
              <a:ext uri="{FF2B5EF4-FFF2-40B4-BE49-F238E27FC236}">
                <a16:creationId xmlns:a16="http://schemas.microsoft.com/office/drawing/2014/main" id="{69D314C7-C098-5C52-4977-88CBFBF4F8E7}"/>
              </a:ext>
            </a:extLst>
          </p:cNvPr>
          <p:cNvSpPr txBox="1"/>
          <p:nvPr/>
        </p:nvSpPr>
        <p:spPr>
          <a:xfrm>
            <a:off x="3440417" y="3141059"/>
            <a:ext cx="646331" cy="230832"/>
          </a:xfrm>
          <a:prstGeom prst="rect">
            <a:avLst/>
          </a:prstGeom>
          <a:noFill/>
        </p:spPr>
        <p:txBody>
          <a:bodyPr wrap="none" rtlCol="0">
            <a:spAutoFit/>
          </a:bodyPr>
          <a:lstStyle/>
          <a:p>
            <a:r>
              <a:rPr lang="zh-CN" alt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活跃用户</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9" name="文本框 68">
            <a:extLst>
              <a:ext uri="{FF2B5EF4-FFF2-40B4-BE49-F238E27FC236}">
                <a16:creationId xmlns:a16="http://schemas.microsoft.com/office/drawing/2014/main" id="{E4B99276-7C3C-7387-66BD-4287B1B2FC22}"/>
              </a:ext>
            </a:extLst>
          </p:cNvPr>
          <p:cNvSpPr txBox="1"/>
          <p:nvPr/>
        </p:nvSpPr>
        <p:spPr>
          <a:xfrm>
            <a:off x="843753" y="4701757"/>
            <a:ext cx="646331" cy="230832"/>
          </a:xfrm>
          <a:prstGeom prst="rect">
            <a:avLst/>
          </a:prstGeom>
          <a:noFill/>
        </p:spPr>
        <p:txBody>
          <a:bodyPr wrap="none" rtlCol="0">
            <a:spAutoFit/>
          </a:bodyPr>
          <a:lstStyle/>
          <a:p>
            <a:r>
              <a:rPr lang="zh-CN" alt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观望大佬</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0" name="文本框 69">
            <a:extLst>
              <a:ext uri="{FF2B5EF4-FFF2-40B4-BE49-F238E27FC236}">
                <a16:creationId xmlns:a16="http://schemas.microsoft.com/office/drawing/2014/main" id="{DA1FD4EF-2F80-1793-728D-892D0A2CBF2B}"/>
              </a:ext>
            </a:extLst>
          </p:cNvPr>
          <p:cNvSpPr txBox="1"/>
          <p:nvPr/>
        </p:nvSpPr>
        <p:spPr>
          <a:xfrm>
            <a:off x="3440417" y="4701757"/>
            <a:ext cx="761747" cy="230832"/>
          </a:xfrm>
          <a:prstGeom prst="rect">
            <a:avLst/>
          </a:prstGeom>
          <a:noFill/>
        </p:spPr>
        <p:txBody>
          <a:bodyPr wrap="none" rtlCol="0">
            <a:spAutoFit/>
          </a:bodyPr>
          <a:lstStyle/>
          <a:p>
            <a:r>
              <a:rPr lang="zh-CN" alt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潜水小透明</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1" name="文本框 70">
            <a:extLst>
              <a:ext uri="{FF2B5EF4-FFF2-40B4-BE49-F238E27FC236}">
                <a16:creationId xmlns:a16="http://schemas.microsoft.com/office/drawing/2014/main" id="{5385A339-BDE5-A67C-3074-C0F3A4A44040}"/>
              </a:ext>
            </a:extLst>
          </p:cNvPr>
          <p:cNvSpPr txBox="1"/>
          <p:nvPr/>
        </p:nvSpPr>
        <p:spPr>
          <a:xfrm>
            <a:off x="703073" y="3471872"/>
            <a:ext cx="2138098" cy="679673"/>
          </a:xfrm>
          <a:prstGeom prst="rect">
            <a:avLst/>
          </a:prstGeom>
          <a:noFill/>
        </p:spPr>
        <p:txBody>
          <a:bodyPr wrap="square" rtlCol="0">
            <a:spAutoFit/>
          </a:bodyPr>
          <a:lstStyle/>
          <a:p>
            <a:pPr algn="just">
              <a:lnSpc>
                <a:spcPct val="130000"/>
              </a:lnSpc>
            </a:pPr>
            <a:r>
              <a:rPr lang="zh-CN" altLang="en-US" sz="1000" spc="100" dirty="0">
                <a:latin typeface="OPPOSans R" panose="00020600040101010101" pitchFamily="18" charset="-122"/>
                <a:ea typeface="OPPOSans R" panose="00020600040101010101" pitchFamily="18" charset="-122"/>
                <a:cs typeface="OPPOSans R" panose="00020600040101010101" pitchFamily="18" charset="-122"/>
              </a:rPr>
              <a:t>热爱使用直播的方式与观众分享交流，就是目前知乎观众层次不一，有时聊不起来</a:t>
            </a:r>
            <a:endParaRPr lang="en-US" sz="10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2" name="文本框 71">
            <a:extLst>
              <a:ext uri="{FF2B5EF4-FFF2-40B4-BE49-F238E27FC236}">
                <a16:creationId xmlns:a16="http://schemas.microsoft.com/office/drawing/2014/main" id="{ACEBB368-E4C4-2B02-4DF1-7906D5B60AB4}"/>
              </a:ext>
            </a:extLst>
          </p:cNvPr>
          <p:cNvSpPr txBox="1"/>
          <p:nvPr/>
        </p:nvSpPr>
        <p:spPr>
          <a:xfrm>
            <a:off x="3323765" y="3471872"/>
            <a:ext cx="2218008" cy="879728"/>
          </a:xfrm>
          <a:prstGeom prst="rect">
            <a:avLst/>
          </a:prstGeom>
          <a:noFill/>
        </p:spPr>
        <p:txBody>
          <a:bodyPr wrap="square" rtlCol="0">
            <a:spAutoFit/>
          </a:bodyPr>
          <a:lstStyle/>
          <a:p>
            <a:pPr algn="just">
              <a:lnSpc>
                <a:spcPct val="130000"/>
              </a:lnSpc>
            </a:pPr>
            <a:r>
              <a:rPr lang="zh-CN" altLang="en-US" sz="1000" spc="100" dirty="0">
                <a:latin typeface="OPPOSans R" panose="00020600040101010101" pitchFamily="18" charset="-122"/>
                <a:ea typeface="OPPOSans R" panose="00020600040101010101" pitchFamily="18" charset="-122"/>
                <a:cs typeface="OPPOSans R" panose="00020600040101010101" pitchFamily="18" charset="-122"/>
              </a:rPr>
              <a:t>获得反馈经常在直播间评论，偶尔和主播消费内容连麦，感觉在知乎直播能学到东给予反馈活跃观众西，也不像听课那样枯燥</a:t>
            </a:r>
            <a:endParaRPr lang="en-US" sz="10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4886FBF1-5674-D2CF-4152-91296A6C46D6}"/>
              </a:ext>
            </a:extLst>
          </p:cNvPr>
          <p:cNvSpPr txBox="1"/>
          <p:nvPr/>
        </p:nvSpPr>
        <p:spPr>
          <a:xfrm>
            <a:off x="703073" y="5044874"/>
            <a:ext cx="2154746" cy="479618"/>
          </a:xfrm>
          <a:prstGeom prst="rect">
            <a:avLst/>
          </a:prstGeom>
          <a:noFill/>
        </p:spPr>
        <p:txBody>
          <a:bodyPr wrap="square" rtlCol="0">
            <a:spAutoFit/>
          </a:bodyPr>
          <a:lstStyle/>
          <a:p>
            <a:pPr algn="just">
              <a:lnSpc>
                <a:spcPct val="130000"/>
              </a:lnSpc>
            </a:pPr>
            <a:r>
              <a:rPr lang="zh-CN" altLang="en-US" sz="1000" spc="100" dirty="0">
                <a:latin typeface="OPPOSans R" panose="00020600040101010101" pitchFamily="18" charset="-122"/>
                <a:ea typeface="OPPOSans R" panose="00020600040101010101" pitchFamily="18" charset="-122"/>
                <a:cs typeface="OPPOSans R" panose="00020600040101010101" pitchFamily="18" charset="-122"/>
              </a:rPr>
              <a:t>不知道知乎还能直播呢</a:t>
            </a:r>
            <a:r>
              <a:rPr lang="en-US" altLang="zh-CN" sz="1000" spc="1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1000" spc="100" dirty="0">
                <a:latin typeface="OPPOSans R" panose="00020600040101010101" pitchFamily="18" charset="-122"/>
                <a:ea typeface="OPPOSans R" panose="00020600040101010101" pitchFamily="18" charset="-122"/>
                <a:cs typeface="OPPOSans R" panose="00020600040101010101" pitchFamily="18" charset="-122"/>
              </a:rPr>
              <a:t>目前在知乎已经输出了一些高质量回答</a:t>
            </a:r>
            <a:endParaRPr lang="en-US" sz="10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69FDC86E-D4A3-9FE9-7F2C-0ADDF669F7C7}"/>
              </a:ext>
            </a:extLst>
          </p:cNvPr>
          <p:cNvSpPr txBox="1"/>
          <p:nvPr/>
        </p:nvSpPr>
        <p:spPr>
          <a:xfrm>
            <a:off x="3323765" y="5044874"/>
            <a:ext cx="2138098" cy="679673"/>
          </a:xfrm>
          <a:prstGeom prst="rect">
            <a:avLst/>
          </a:prstGeom>
          <a:noFill/>
        </p:spPr>
        <p:txBody>
          <a:bodyPr wrap="square" rtlCol="0">
            <a:spAutoFit/>
          </a:bodyPr>
          <a:lstStyle/>
          <a:p>
            <a:pPr algn="just">
              <a:lnSpc>
                <a:spcPct val="130000"/>
              </a:lnSpc>
            </a:pPr>
            <a:r>
              <a:rPr lang="zh-CN" altLang="en-US" sz="1000" spc="100" dirty="0">
                <a:latin typeface="OPPOSans R" panose="00020600040101010101" pitchFamily="18" charset="-122"/>
                <a:ea typeface="OPPOSans R" panose="00020600040101010101" pitchFamily="18" charset="-122"/>
                <a:cs typeface="OPPOSans R" panose="00020600040101010101" pitchFamily="18" charset="-122"/>
              </a:rPr>
              <a:t>极少进行内容输出的潜水群众，偶尔看直播，但对直播不是很感兴趣</a:t>
            </a:r>
            <a:endParaRPr lang="en-US" sz="10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C9CADC75-697A-61D2-6E89-F647D0B5E194}"/>
              </a:ext>
            </a:extLst>
          </p:cNvPr>
          <p:cNvSpPr txBox="1"/>
          <p:nvPr/>
        </p:nvSpPr>
        <p:spPr>
          <a:xfrm>
            <a:off x="8349657" y="3511058"/>
            <a:ext cx="1406186" cy="369332"/>
          </a:xfrm>
          <a:prstGeom prst="rect">
            <a:avLst/>
          </a:prstGeom>
          <a:noFill/>
        </p:spPr>
        <p:txBody>
          <a:bodyPr wrap="square" rtlCol="0">
            <a:spAutoFit/>
          </a:bodyPr>
          <a:lstStyle/>
          <a:p>
            <a:pPr algn="ctr"/>
            <a:r>
              <a:rPr lang="zh-CN" altLang="en-US" spc="100" dirty="0">
                <a:latin typeface="OPPOSans M" panose="00020600040101010101" pitchFamily="18" charset="-122"/>
                <a:ea typeface="OPPOSans M" panose="00020600040101010101" pitchFamily="18" charset="-122"/>
                <a:cs typeface="OPPOSans M" panose="00020600040101010101" pitchFamily="18" charset="-122"/>
              </a:rPr>
              <a:t>资深主播</a:t>
            </a:r>
            <a:endParaRPr lang="en-US"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C3BF5679-AECE-F847-40F0-C31FA6BB2B5E}"/>
              </a:ext>
            </a:extLst>
          </p:cNvPr>
          <p:cNvSpPr txBox="1"/>
          <p:nvPr/>
        </p:nvSpPr>
        <p:spPr>
          <a:xfrm>
            <a:off x="6990900" y="2999458"/>
            <a:ext cx="543739" cy="634533"/>
          </a:xfrm>
          <a:prstGeom prst="rect">
            <a:avLst/>
          </a:prstGeom>
          <a:noFill/>
        </p:spPr>
        <p:txBody>
          <a:bodyPr wrap="none" rtlCol="0">
            <a:spAutoFit/>
          </a:bodyPr>
          <a:lstStyle/>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观望</a:t>
            </a:r>
            <a:endParaRPr lang="en-US" altLang="zh-CN"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大佬</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7" name="文本框 76">
            <a:extLst>
              <a:ext uri="{FF2B5EF4-FFF2-40B4-BE49-F238E27FC236}">
                <a16:creationId xmlns:a16="http://schemas.microsoft.com/office/drawing/2014/main" id="{715932D7-5BF4-802D-D2F8-7E8AE294EFBC}"/>
              </a:ext>
            </a:extLst>
          </p:cNvPr>
          <p:cNvSpPr txBox="1"/>
          <p:nvPr/>
        </p:nvSpPr>
        <p:spPr>
          <a:xfrm>
            <a:off x="10325193" y="1709539"/>
            <a:ext cx="723275" cy="634533"/>
          </a:xfrm>
          <a:prstGeom prst="rect">
            <a:avLst/>
          </a:prstGeom>
          <a:noFill/>
        </p:spPr>
        <p:txBody>
          <a:bodyPr wrap="none" rtlCol="0">
            <a:spAutoFit/>
          </a:bodyPr>
          <a:lstStyle/>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潜水</a:t>
            </a:r>
            <a:endParaRPr lang="en-US" altLang="zh-CN"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小透明</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178A8209-FB1D-90B6-6A51-44A2BF1C3DD5}"/>
              </a:ext>
            </a:extLst>
          </p:cNvPr>
          <p:cNvSpPr txBox="1"/>
          <p:nvPr/>
        </p:nvSpPr>
        <p:spPr>
          <a:xfrm>
            <a:off x="8871471" y="5158907"/>
            <a:ext cx="543739" cy="634533"/>
          </a:xfrm>
          <a:prstGeom prst="rect">
            <a:avLst/>
          </a:prstGeom>
          <a:noFill/>
        </p:spPr>
        <p:txBody>
          <a:bodyPr wrap="none" rtlCol="0">
            <a:spAutoFit/>
          </a:bodyPr>
          <a:lstStyle/>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活跃</a:t>
            </a:r>
            <a:endParaRPr lang="en-US" altLang="zh-CN"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观众</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C2069E70-D6C5-543C-4CEF-DE2CE0E66501}"/>
              </a:ext>
            </a:extLst>
          </p:cNvPr>
          <p:cNvSpPr txBox="1"/>
          <p:nvPr/>
        </p:nvSpPr>
        <p:spPr>
          <a:xfrm rot="18900000">
            <a:off x="9513716" y="2526891"/>
            <a:ext cx="769077" cy="242118"/>
          </a:xfrm>
          <a:prstGeom prst="rect">
            <a:avLst/>
          </a:prstGeom>
          <a:noFill/>
        </p:spPr>
        <p:txBody>
          <a:bodyPr wrap="square" rtlCol="0">
            <a:spAutoFit/>
          </a:bodyPr>
          <a:lstStyle/>
          <a:p>
            <a:pPr algn="ctr">
              <a:lnSpc>
                <a:spcPct val="130000"/>
              </a:lnSpc>
            </a:pPr>
            <a:r>
              <a:rPr lang="zh-CN" altLang="en-US" sz="800" spc="100" dirty="0">
                <a:latin typeface="OPPOSans R" panose="00020600040101010101" pitchFamily="18" charset="-122"/>
                <a:ea typeface="OPPOSans R" panose="00020600040101010101" pitchFamily="18" charset="-122"/>
                <a:cs typeface="OPPOSans R" panose="00020600040101010101" pitchFamily="18" charset="-122"/>
              </a:rPr>
              <a:t>消费内容</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650B096F-F088-CA1F-5DD5-5288212A2AB9}"/>
              </a:ext>
            </a:extLst>
          </p:cNvPr>
          <p:cNvSpPr txBox="1"/>
          <p:nvPr/>
        </p:nvSpPr>
        <p:spPr>
          <a:xfrm rot="18900000">
            <a:off x="9400056" y="3071621"/>
            <a:ext cx="769077" cy="242118"/>
          </a:xfrm>
          <a:prstGeom prst="rect">
            <a:avLst/>
          </a:prstGeom>
          <a:noFill/>
        </p:spPr>
        <p:txBody>
          <a:bodyPr wrap="square" rtlCol="0">
            <a:spAutoFit/>
          </a:bodyPr>
          <a:lstStyle/>
          <a:p>
            <a:pPr algn="ctr">
              <a:lnSpc>
                <a:spcPct val="130000"/>
              </a:lnSpc>
            </a:pPr>
            <a:r>
              <a:rPr lang="zh-CN" altLang="en-US" sz="800" spc="100" dirty="0">
                <a:latin typeface="OPPOSans R" panose="00020600040101010101" pitchFamily="18" charset="-122"/>
                <a:ea typeface="OPPOSans R" panose="00020600040101010101" pitchFamily="18" charset="-122"/>
                <a:cs typeface="OPPOSans R" panose="00020600040101010101" pitchFamily="18" charset="-122"/>
              </a:rPr>
              <a:t>生产内容</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E6F941C6-A432-52F0-1401-5A61B5135D75}"/>
              </a:ext>
            </a:extLst>
          </p:cNvPr>
          <p:cNvSpPr txBox="1"/>
          <p:nvPr/>
        </p:nvSpPr>
        <p:spPr>
          <a:xfrm rot="5400000">
            <a:off x="8989430" y="4406596"/>
            <a:ext cx="769077" cy="242118"/>
          </a:xfrm>
          <a:prstGeom prst="rect">
            <a:avLst/>
          </a:prstGeom>
          <a:noFill/>
        </p:spPr>
        <p:txBody>
          <a:bodyPr wrap="square" rtlCol="0">
            <a:spAutoFit/>
          </a:bodyPr>
          <a:lstStyle/>
          <a:p>
            <a:pPr algn="ctr">
              <a:lnSpc>
                <a:spcPct val="130000"/>
              </a:lnSpc>
            </a:pPr>
            <a:r>
              <a:rPr lang="zh-CN" altLang="en-US" sz="800" spc="100" dirty="0">
                <a:latin typeface="OPPOSans R" panose="00020600040101010101" pitchFamily="18" charset="-122"/>
                <a:ea typeface="OPPOSans R" panose="00020600040101010101" pitchFamily="18" charset="-122"/>
                <a:cs typeface="OPPOSans R" panose="00020600040101010101" pitchFamily="18" charset="-122"/>
              </a:rPr>
              <a:t>获得反馈</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31433FBE-901A-24D5-A7FD-917DB67A3EAD}"/>
              </a:ext>
            </a:extLst>
          </p:cNvPr>
          <p:cNvSpPr txBox="1"/>
          <p:nvPr/>
        </p:nvSpPr>
        <p:spPr>
          <a:xfrm rot="5400000">
            <a:off x="8573505" y="4333103"/>
            <a:ext cx="769077" cy="242118"/>
          </a:xfrm>
          <a:prstGeom prst="rect">
            <a:avLst/>
          </a:prstGeom>
          <a:noFill/>
        </p:spPr>
        <p:txBody>
          <a:bodyPr wrap="square" rtlCol="0">
            <a:spAutoFit/>
          </a:bodyPr>
          <a:lstStyle/>
          <a:p>
            <a:pPr algn="ctr">
              <a:lnSpc>
                <a:spcPct val="130000"/>
              </a:lnSpc>
            </a:pPr>
            <a:r>
              <a:rPr lang="zh-CN" altLang="en-US" sz="800" spc="100" dirty="0">
                <a:latin typeface="OPPOSans R" panose="00020600040101010101" pitchFamily="18" charset="-122"/>
                <a:ea typeface="OPPOSans R" panose="00020600040101010101" pitchFamily="18" charset="-122"/>
                <a:cs typeface="OPPOSans R" panose="00020600040101010101" pitchFamily="18" charset="-122"/>
              </a:rPr>
              <a:t>给予反馈</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3" name="文本框 82">
            <a:extLst>
              <a:ext uri="{FF2B5EF4-FFF2-40B4-BE49-F238E27FC236}">
                <a16:creationId xmlns:a16="http://schemas.microsoft.com/office/drawing/2014/main" id="{3738366C-7677-342A-6C50-D068D1F3972D}"/>
              </a:ext>
            </a:extLst>
          </p:cNvPr>
          <p:cNvSpPr txBox="1"/>
          <p:nvPr/>
        </p:nvSpPr>
        <p:spPr>
          <a:xfrm rot="18043797">
            <a:off x="10843300" y="4387873"/>
            <a:ext cx="769077" cy="279564"/>
          </a:xfrm>
          <a:prstGeom prst="rect">
            <a:avLst/>
          </a:prstGeom>
          <a:noFill/>
        </p:spPr>
        <p:txBody>
          <a:bodyPr wrap="square" rtlCol="0">
            <a:spAutoFit/>
          </a:bodyPr>
          <a:lstStyle/>
          <a:p>
            <a:pPr algn="ctr">
              <a:lnSpc>
                <a:spcPct val="130000"/>
              </a:lnSpc>
            </a:pPr>
            <a:r>
              <a:rPr lang="zh-CN" altLang="en-US" sz="1000" spc="1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rPr>
              <a:t>消费内容</a:t>
            </a:r>
            <a:endParaRPr lang="en-US" sz="1000" spc="1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935973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AD25FB6D-3204-FDE4-202D-AE8D23704FAE}"/>
              </a:ext>
            </a:extLst>
          </p:cNvPr>
          <p:cNvSpPr/>
          <p:nvPr/>
        </p:nvSpPr>
        <p:spPr>
          <a:xfrm>
            <a:off x="7483812" y="0"/>
            <a:ext cx="4708188" cy="6858000"/>
          </a:xfrm>
          <a:custGeom>
            <a:avLst/>
            <a:gdLst>
              <a:gd name="connsiteX0" fmla="*/ 0 w 4708188"/>
              <a:gd name="connsiteY0" fmla="*/ 0 h 6858000"/>
              <a:gd name="connsiteX1" fmla="*/ 4708189 w 4708188"/>
              <a:gd name="connsiteY1" fmla="*/ 0 h 6858000"/>
              <a:gd name="connsiteX2" fmla="*/ 4708189 w 4708188"/>
              <a:gd name="connsiteY2" fmla="*/ 6858000 h 6858000"/>
              <a:gd name="connsiteX3" fmla="*/ 0 w 47081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08188" h="6858000">
                <a:moveTo>
                  <a:pt x="0" y="0"/>
                </a:moveTo>
                <a:lnTo>
                  <a:pt x="4708189" y="0"/>
                </a:lnTo>
                <a:lnTo>
                  <a:pt x="4708189" y="6858000"/>
                </a:lnTo>
                <a:lnTo>
                  <a:pt x="0" y="6858000"/>
                </a:lnTo>
                <a:close/>
              </a:path>
            </a:pathLst>
          </a:custGeom>
          <a:solidFill>
            <a:srgbClr val="F4F5F9">
              <a:alpha val="50000"/>
            </a:srgbClr>
          </a:solidFill>
          <a:ln w="6350"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6C4CA90F-04E2-2120-514A-BD4E4ABC137B}"/>
              </a:ext>
            </a:extLst>
          </p:cNvPr>
          <p:cNvSpPr/>
          <p:nvPr/>
        </p:nvSpPr>
        <p:spPr>
          <a:xfrm>
            <a:off x="8214423" y="1078731"/>
            <a:ext cx="1417828" cy="349897"/>
          </a:xfrm>
          <a:custGeom>
            <a:avLst/>
            <a:gdLst>
              <a:gd name="connsiteX0" fmla="*/ 0 w 1417828"/>
              <a:gd name="connsiteY0" fmla="*/ 0 h 349897"/>
              <a:gd name="connsiteX1" fmla="*/ 1242885 w 1417828"/>
              <a:gd name="connsiteY1" fmla="*/ 0 h 349897"/>
              <a:gd name="connsiteX2" fmla="*/ 1417828 w 1417828"/>
              <a:gd name="connsiteY2" fmla="*/ 174949 h 349897"/>
              <a:gd name="connsiteX3" fmla="*/ 1242885 w 1417828"/>
              <a:gd name="connsiteY3" fmla="*/ 349898 h 349897"/>
              <a:gd name="connsiteX4" fmla="*/ 0 w 1417828"/>
              <a:gd name="connsiteY4" fmla="*/ 349898 h 349897"/>
              <a:gd name="connsiteX5" fmla="*/ 0 w 1417828"/>
              <a:gd name="connsiteY5" fmla="*/ 0 h 3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828" h="349897">
                <a:moveTo>
                  <a:pt x="0" y="0"/>
                </a:moveTo>
                <a:lnTo>
                  <a:pt x="1242885" y="0"/>
                </a:lnTo>
                <a:cubicBezTo>
                  <a:pt x="1339533" y="0"/>
                  <a:pt x="1417828" y="78327"/>
                  <a:pt x="1417828" y="174949"/>
                </a:cubicBezTo>
                <a:cubicBezTo>
                  <a:pt x="1417828" y="271570"/>
                  <a:pt x="1339533" y="349898"/>
                  <a:pt x="1242885" y="349898"/>
                </a:cubicBezTo>
                <a:lnTo>
                  <a:pt x="0" y="349898"/>
                </a:lnTo>
                <a:lnTo>
                  <a:pt x="0" y="0"/>
                </a:lnTo>
                <a:close/>
              </a:path>
            </a:pathLst>
          </a:custGeom>
          <a:solidFill>
            <a:srgbClr val="055CF9"/>
          </a:solidFill>
          <a:ln w="6350" cap="flat">
            <a:no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17E3FA21-64E2-A92A-7387-438EB03E2F25}"/>
              </a:ext>
            </a:extLst>
          </p:cNvPr>
          <p:cNvSpPr/>
          <p:nvPr/>
        </p:nvSpPr>
        <p:spPr>
          <a:xfrm>
            <a:off x="9566275" y="6127750"/>
            <a:ext cx="1990725" cy="95250"/>
          </a:xfrm>
          <a:custGeom>
            <a:avLst/>
            <a:gdLst>
              <a:gd name="connsiteX0" fmla="*/ 1990725 w 1990725"/>
              <a:gd name="connsiteY0" fmla="*/ 95250 h 95250"/>
              <a:gd name="connsiteX1" fmla="*/ 0 w 1990725"/>
              <a:gd name="connsiteY1" fmla="*/ 95250 h 95250"/>
              <a:gd name="connsiteX2" fmla="*/ 127000 w 1990725"/>
              <a:gd name="connsiteY2" fmla="*/ 0 h 95250"/>
            </a:gdLst>
            <a:ahLst/>
            <a:cxnLst>
              <a:cxn ang="0">
                <a:pos x="connsiteX0" y="connsiteY0"/>
              </a:cxn>
              <a:cxn ang="0">
                <a:pos x="connsiteX1" y="connsiteY1"/>
              </a:cxn>
              <a:cxn ang="0">
                <a:pos x="connsiteX2" y="connsiteY2"/>
              </a:cxn>
            </a:cxnLst>
            <a:rect l="l" t="t" r="r" b="b"/>
            <a:pathLst>
              <a:path w="1990725" h="95250">
                <a:moveTo>
                  <a:pt x="1990725" y="95250"/>
                </a:moveTo>
                <a:lnTo>
                  <a:pt x="0" y="95250"/>
                </a:lnTo>
                <a:lnTo>
                  <a:pt x="127000" y="0"/>
                </a:lnTo>
              </a:path>
            </a:pathLst>
          </a:custGeom>
          <a:noFill/>
          <a:ln w="12700" cap="flat">
            <a:solidFill>
              <a:srgbClr val="A4B3D2"/>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B97A7F07-67F1-B1F9-E312-B1F1355E8D38}"/>
              </a:ext>
            </a:extLst>
          </p:cNvPr>
          <p:cNvSpPr/>
          <p:nvPr/>
        </p:nvSpPr>
        <p:spPr>
          <a:xfrm>
            <a:off x="1174013" y="4841576"/>
            <a:ext cx="5038610" cy="1550015"/>
          </a:xfrm>
          <a:custGeom>
            <a:avLst/>
            <a:gdLst>
              <a:gd name="connsiteX0" fmla="*/ 5028051 w 5038610"/>
              <a:gd name="connsiteY0" fmla="*/ 699148 h 1550015"/>
              <a:gd name="connsiteX1" fmla="*/ 5038611 w 5038610"/>
              <a:gd name="connsiteY1" fmla="*/ 749345 h 1550015"/>
              <a:gd name="connsiteX2" fmla="*/ 5032299 w 5038610"/>
              <a:gd name="connsiteY2" fmla="*/ 750011 h 1550015"/>
              <a:gd name="connsiteX3" fmla="*/ 5033613 w 5038610"/>
              <a:gd name="connsiteY3" fmla="*/ 774992 h 1550015"/>
              <a:gd name="connsiteX4" fmla="*/ 5032299 w 5038610"/>
              <a:gd name="connsiteY4" fmla="*/ 799979 h 1550015"/>
              <a:gd name="connsiteX5" fmla="*/ 5038611 w 5038610"/>
              <a:gd name="connsiteY5" fmla="*/ 800646 h 1550015"/>
              <a:gd name="connsiteX6" fmla="*/ 5028051 w 5038610"/>
              <a:gd name="connsiteY6" fmla="*/ 850836 h 1550015"/>
              <a:gd name="connsiteX7" fmla="*/ 5021993 w 5038610"/>
              <a:gd name="connsiteY7" fmla="*/ 848925 h 1550015"/>
              <a:gd name="connsiteX8" fmla="*/ 5002689 w 5038610"/>
              <a:gd name="connsiteY8" fmla="*/ 895211 h 1550015"/>
              <a:gd name="connsiteX9" fmla="*/ 5008328 w 5038610"/>
              <a:gd name="connsiteY9" fmla="*/ 898138 h 1550015"/>
              <a:gd name="connsiteX10" fmla="*/ 4981493 w 5038610"/>
              <a:gd name="connsiteY10" fmla="*/ 941731 h 1550015"/>
              <a:gd name="connsiteX11" fmla="*/ 4976318 w 5038610"/>
              <a:gd name="connsiteY11" fmla="*/ 938047 h 1550015"/>
              <a:gd name="connsiteX12" fmla="*/ 4944618 w 5038610"/>
              <a:gd name="connsiteY12" fmla="*/ 977436 h 1550015"/>
              <a:gd name="connsiteX13" fmla="*/ 4949343 w 5038610"/>
              <a:gd name="connsiteY13" fmla="*/ 981678 h 1550015"/>
              <a:gd name="connsiteX14" fmla="*/ 4913319 w 5038610"/>
              <a:gd name="connsiteY14" fmla="*/ 1018242 h 1550015"/>
              <a:gd name="connsiteX15" fmla="*/ 4908988 w 5038610"/>
              <a:gd name="connsiteY15" fmla="*/ 1013600 h 1550015"/>
              <a:gd name="connsiteX16" fmla="*/ 4870444 w 5038610"/>
              <a:gd name="connsiteY16" fmla="*/ 1046874 h 1550015"/>
              <a:gd name="connsiteX17" fmla="*/ 4874419 w 5038610"/>
              <a:gd name="connsiteY17" fmla="*/ 1051820 h 1550015"/>
              <a:gd name="connsiteX18" fmla="*/ 4833328 w 5038610"/>
              <a:gd name="connsiteY18" fmla="*/ 1082815 h 1550015"/>
              <a:gd name="connsiteX19" fmla="*/ 4829651 w 5038610"/>
              <a:gd name="connsiteY19" fmla="*/ 1077639 h 1550015"/>
              <a:gd name="connsiteX20" fmla="*/ 4787075 w 5038610"/>
              <a:gd name="connsiteY20" fmla="*/ 1106234 h 1550015"/>
              <a:gd name="connsiteX21" fmla="*/ 4790485 w 5038610"/>
              <a:gd name="connsiteY21" fmla="*/ 1111593 h 1550015"/>
              <a:gd name="connsiteX22" fmla="*/ 4746797 w 5038610"/>
              <a:gd name="connsiteY22" fmla="*/ 1138091 h 1550015"/>
              <a:gd name="connsiteX23" fmla="*/ 4743622 w 5038610"/>
              <a:gd name="connsiteY23" fmla="*/ 1132593 h 1550015"/>
              <a:gd name="connsiteX24" fmla="*/ 4699045 w 5038610"/>
              <a:gd name="connsiteY24" fmla="*/ 1157288 h 1550015"/>
              <a:gd name="connsiteX25" fmla="*/ 4702023 w 5038610"/>
              <a:gd name="connsiteY25" fmla="*/ 1162895 h 1550015"/>
              <a:gd name="connsiteX26" fmla="*/ 4656201 w 5038610"/>
              <a:gd name="connsiteY26" fmla="*/ 1186263 h 1550015"/>
              <a:gd name="connsiteX27" fmla="*/ 4653407 w 5038610"/>
              <a:gd name="connsiteY27" fmla="*/ 1180560 h 1550015"/>
              <a:gd name="connsiteX28" fmla="*/ 4606760 w 5038610"/>
              <a:gd name="connsiteY28" fmla="*/ 1202582 h 1550015"/>
              <a:gd name="connsiteX29" fmla="*/ 4609389 w 5038610"/>
              <a:gd name="connsiteY29" fmla="*/ 1208367 h 1550015"/>
              <a:gd name="connsiteX30" fmla="*/ 4562754 w 5038610"/>
              <a:gd name="connsiteY30" fmla="*/ 1228865 h 1550015"/>
              <a:gd name="connsiteX31" fmla="*/ 4560272 w 5038610"/>
              <a:gd name="connsiteY31" fmla="*/ 1223023 h 1550015"/>
              <a:gd name="connsiteX32" fmla="*/ 4512894 w 5038610"/>
              <a:gd name="connsiteY32" fmla="*/ 1242504 h 1550015"/>
              <a:gd name="connsiteX33" fmla="*/ 4515244 w 5038610"/>
              <a:gd name="connsiteY33" fmla="*/ 1248404 h 1550015"/>
              <a:gd name="connsiteX34" fmla="*/ 4466997 w 5038610"/>
              <a:gd name="connsiteY34" fmla="*/ 1267009 h 1550015"/>
              <a:gd name="connsiteX35" fmla="*/ 4464774 w 5038610"/>
              <a:gd name="connsiteY35" fmla="*/ 1261059 h 1550015"/>
              <a:gd name="connsiteX36" fmla="*/ 4416965 w 5038610"/>
              <a:gd name="connsiteY36" fmla="*/ 1278407 h 1550015"/>
              <a:gd name="connsiteX37" fmla="*/ 4419073 w 5038610"/>
              <a:gd name="connsiteY37" fmla="*/ 1284395 h 1550015"/>
              <a:gd name="connsiteX38" fmla="*/ 4370312 w 5038610"/>
              <a:gd name="connsiteY38" fmla="*/ 1301090 h 1550015"/>
              <a:gd name="connsiteX39" fmla="*/ 4368305 w 5038610"/>
              <a:gd name="connsiteY39" fmla="*/ 1295064 h 1550015"/>
              <a:gd name="connsiteX40" fmla="*/ 4319581 w 5038610"/>
              <a:gd name="connsiteY40" fmla="*/ 1310812 h 1550015"/>
              <a:gd name="connsiteX41" fmla="*/ 4321486 w 5038610"/>
              <a:gd name="connsiteY41" fmla="*/ 1316869 h 1550015"/>
              <a:gd name="connsiteX42" fmla="*/ 4272439 w 5038610"/>
              <a:gd name="connsiteY42" fmla="*/ 1331875 h 1550015"/>
              <a:gd name="connsiteX43" fmla="*/ 4270629 w 5038610"/>
              <a:gd name="connsiteY43" fmla="*/ 1325791 h 1550015"/>
              <a:gd name="connsiteX44" fmla="*/ 4221156 w 5038610"/>
              <a:gd name="connsiteY44" fmla="*/ 1340123 h 1550015"/>
              <a:gd name="connsiteX45" fmla="*/ 4222877 w 5038610"/>
              <a:gd name="connsiteY45" fmla="*/ 1346238 h 1550015"/>
              <a:gd name="connsiteX46" fmla="*/ 4173608 w 5038610"/>
              <a:gd name="connsiteY46" fmla="*/ 1359776 h 1550015"/>
              <a:gd name="connsiteX47" fmla="*/ 4171969 w 5038610"/>
              <a:gd name="connsiteY47" fmla="*/ 1353642 h 1550015"/>
              <a:gd name="connsiteX48" fmla="*/ 4121956 w 5038610"/>
              <a:gd name="connsiteY48" fmla="*/ 1366685 h 1550015"/>
              <a:gd name="connsiteX49" fmla="*/ 4123519 w 5038610"/>
              <a:gd name="connsiteY49" fmla="*/ 1372838 h 1550015"/>
              <a:gd name="connsiteX50" fmla="*/ 4074046 w 5038610"/>
              <a:gd name="connsiteY50" fmla="*/ 1385088 h 1550015"/>
              <a:gd name="connsiteX51" fmla="*/ 4072554 w 5038610"/>
              <a:gd name="connsiteY51" fmla="*/ 1378915 h 1550015"/>
              <a:gd name="connsiteX52" fmla="*/ 4022287 w 5038610"/>
              <a:gd name="connsiteY52" fmla="*/ 1390733 h 1550015"/>
              <a:gd name="connsiteX53" fmla="*/ 4023703 w 5038610"/>
              <a:gd name="connsiteY53" fmla="*/ 1396918 h 1550015"/>
              <a:gd name="connsiteX54" fmla="*/ 3973900 w 5038610"/>
              <a:gd name="connsiteY54" fmla="*/ 1408043 h 1550015"/>
              <a:gd name="connsiteX55" fmla="*/ 3972547 w 5038610"/>
              <a:gd name="connsiteY55" fmla="*/ 1401839 h 1550015"/>
              <a:gd name="connsiteX56" fmla="*/ 3922065 w 5038610"/>
              <a:gd name="connsiteY56" fmla="*/ 1412545 h 1550015"/>
              <a:gd name="connsiteX57" fmla="*/ 3923348 w 5038610"/>
              <a:gd name="connsiteY57" fmla="*/ 1418762 h 1550015"/>
              <a:gd name="connsiteX58" fmla="*/ 3873291 w 5038610"/>
              <a:gd name="connsiteY58" fmla="*/ 1428839 h 1550015"/>
              <a:gd name="connsiteX59" fmla="*/ 3872071 w 5038610"/>
              <a:gd name="connsiteY59" fmla="*/ 1422610 h 1550015"/>
              <a:gd name="connsiteX60" fmla="*/ 3821367 w 5038610"/>
              <a:gd name="connsiteY60" fmla="*/ 1432300 h 1550015"/>
              <a:gd name="connsiteX61" fmla="*/ 3822529 w 5038610"/>
              <a:gd name="connsiteY61" fmla="*/ 1438542 h 1550015"/>
              <a:gd name="connsiteX62" fmla="*/ 3772294 w 5038610"/>
              <a:gd name="connsiteY62" fmla="*/ 1447648 h 1550015"/>
              <a:gd name="connsiteX63" fmla="*/ 3771189 w 5038610"/>
              <a:gd name="connsiteY63" fmla="*/ 1441393 h 1550015"/>
              <a:gd name="connsiteX64" fmla="*/ 3720275 w 5038610"/>
              <a:gd name="connsiteY64" fmla="*/ 1450137 h 1550015"/>
              <a:gd name="connsiteX65" fmla="*/ 3721322 w 5038610"/>
              <a:gd name="connsiteY65" fmla="*/ 1456404 h 1550015"/>
              <a:gd name="connsiteX66" fmla="*/ 3670960 w 5038610"/>
              <a:gd name="connsiteY66" fmla="*/ 1464596 h 1550015"/>
              <a:gd name="connsiteX67" fmla="*/ 3669970 w 5038610"/>
              <a:gd name="connsiteY67" fmla="*/ 1458322 h 1550015"/>
              <a:gd name="connsiteX68" fmla="*/ 3619005 w 5038610"/>
              <a:gd name="connsiteY68" fmla="*/ 1466158 h 1550015"/>
              <a:gd name="connsiteX69" fmla="*/ 3619944 w 5038610"/>
              <a:gd name="connsiteY69" fmla="*/ 1472438 h 1550015"/>
              <a:gd name="connsiteX70" fmla="*/ 3569335 w 5038610"/>
              <a:gd name="connsiteY70" fmla="*/ 1479792 h 1550015"/>
              <a:gd name="connsiteX71" fmla="*/ 3568452 w 5038610"/>
              <a:gd name="connsiteY71" fmla="*/ 1473505 h 1550015"/>
              <a:gd name="connsiteX72" fmla="*/ 3517475 w 5038610"/>
              <a:gd name="connsiteY72" fmla="*/ 1480483 h 1550015"/>
              <a:gd name="connsiteX73" fmla="*/ 3518313 w 5038610"/>
              <a:gd name="connsiteY73" fmla="*/ 1486776 h 1550015"/>
              <a:gd name="connsiteX74" fmla="*/ 3467456 w 5038610"/>
              <a:gd name="connsiteY74" fmla="*/ 1493329 h 1550015"/>
              <a:gd name="connsiteX75" fmla="*/ 3466668 w 5038610"/>
              <a:gd name="connsiteY75" fmla="*/ 1487030 h 1550015"/>
              <a:gd name="connsiteX76" fmla="*/ 3415710 w 5038610"/>
              <a:gd name="connsiteY76" fmla="*/ 1493196 h 1550015"/>
              <a:gd name="connsiteX77" fmla="*/ 3416453 w 5038610"/>
              <a:gd name="connsiteY77" fmla="*/ 1499502 h 1550015"/>
              <a:gd name="connsiteX78" fmla="*/ 3365348 w 5038610"/>
              <a:gd name="connsiteY78" fmla="*/ 1505293 h 1550015"/>
              <a:gd name="connsiteX79" fmla="*/ 3364655 w 5038610"/>
              <a:gd name="connsiteY79" fmla="*/ 1498981 h 1550015"/>
              <a:gd name="connsiteX80" fmla="*/ 3313735 w 5038610"/>
              <a:gd name="connsiteY80" fmla="*/ 1504372 h 1550015"/>
              <a:gd name="connsiteX81" fmla="*/ 3314376 w 5038610"/>
              <a:gd name="connsiteY81" fmla="*/ 1510709 h 1550015"/>
              <a:gd name="connsiteX82" fmla="*/ 3263036 w 5038610"/>
              <a:gd name="connsiteY82" fmla="*/ 1515726 h 1550015"/>
              <a:gd name="connsiteX83" fmla="*/ 3262440 w 5038610"/>
              <a:gd name="connsiteY83" fmla="*/ 1509439 h 1550015"/>
              <a:gd name="connsiteX84" fmla="*/ 3211557 w 5038610"/>
              <a:gd name="connsiteY84" fmla="*/ 1514075 h 1550015"/>
              <a:gd name="connsiteX85" fmla="*/ 3212116 w 5038610"/>
              <a:gd name="connsiteY85" fmla="*/ 1520362 h 1550015"/>
              <a:gd name="connsiteX86" fmla="*/ 3160751 w 5038610"/>
              <a:gd name="connsiteY86" fmla="*/ 1524743 h 1550015"/>
              <a:gd name="connsiteX87" fmla="*/ 3160236 w 5038610"/>
              <a:gd name="connsiteY87" fmla="*/ 1518393 h 1550015"/>
              <a:gd name="connsiteX88" fmla="*/ 3109208 w 5038610"/>
              <a:gd name="connsiteY88" fmla="*/ 1522330 h 1550015"/>
              <a:gd name="connsiteX89" fmla="*/ 3109678 w 5038610"/>
              <a:gd name="connsiteY89" fmla="*/ 1528680 h 1550015"/>
              <a:gd name="connsiteX90" fmla="*/ 3058408 w 5038610"/>
              <a:gd name="connsiteY90" fmla="*/ 1532236 h 1550015"/>
              <a:gd name="connsiteX91" fmla="*/ 3057982 w 5038610"/>
              <a:gd name="connsiteY91" fmla="*/ 1525950 h 1550015"/>
              <a:gd name="connsiteX92" fmla="*/ 3006706 w 5038610"/>
              <a:gd name="connsiteY92" fmla="*/ 1529188 h 1550015"/>
              <a:gd name="connsiteX93" fmla="*/ 3007087 w 5038610"/>
              <a:gd name="connsiteY93" fmla="*/ 1535538 h 1550015"/>
              <a:gd name="connsiteX94" fmla="*/ 2955919 w 5038610"/>
              <a:gd name="connsiteY94" fmla="*/ 1538459 h 1550015"/>
              <a:gd name="connsiteX95" fmla="*/ 2955576 w 5038610"/>
              <a:gd name="connsiteY95" fmla="*/ 1532109 h 1550015"/>
              <a:gd name="connsiteX96" fmla="*/ 2904090 w 5038610"/>
              <a:gd name="connsiteY96" fmla="*/ 1534713 h 1550015"/>
              <a:gd name="connsiteX97" fmla="*/ 2904389 w 5038610"/>
              <a:gd name="connsiteY97" fmla="*/ 1541063 h 1550015"/>
              <a:gd name="connsiteX98" fmla="*/ 2853290 w 5038610"/>
              <a:gd name="connsiteY98" fmla="*/ 1543285 h 1550015"/>
              <a:gd name="connsiteX99" fmla="*/ 2853030 w 5038610"/>
              <a:gd name="connsiteY99" fmla="*/ 1536935 h 1550015"/>
              <a:gd name="connsiteX100" fmla="*/ 2801665 w 5038610"/>
              <a:gd name="connsiteY100" fmla="*/ 1538840 h 1550015"/>
              <a:gd name="connsiteX101" fmla="*/ 2801887 w 5038610"/>
              <a:gd name="connsiteY101" fmla="*/ 1545190 h 1550015"/>
              <a:gd name="connsiteX102" fmla="*/ 2750547 w 5038610"/>
              <a:gd name="connsiteY102" fmla="*/ 1546841 h 1550015"/>
              <a:gd name="connsiteX103" fmla="*/ 2750369 w 5038610"/>
              <a:gd name="connsiteY103" fmla="*/ 1540491 h 1550015"/>
              <a:gd name="connsiteX104" fmla="*/ 2699125 w 5038610"/>
              <a:gd name="connsiteY104" fmla="*/ 1541761 h 1550015"/>
              <a:gd name="connsiteX105" fmla="*/ 2699265 w 5038610"/>
              <a:gd name="connsiteY105" fmla="*/ 1548111 h 1550015"/>
              <a:gd name="connsiteX106" fmla="*/ 2647715 w 5038610"/>
              <a:gd name="connsiteY106" fmla="*/ 1549064 h 1550015"/>
              <a:gd name="connsiteX107" fmla="*/ 2647614 w 5038610"/>
              <a:gd name="connsiteY107" fmla="*/ 1542714 h 1550015"/>
              <a:gd name="connsiteX108" fmla="*/ 2596483 w 5038610"/>
              <a:gd name="connsiteY108" fmla="*/ 1543348 h 1550015"/>
              <a:gd name="connsiteX109" fmla="*/ 2596541 w 5038610"/>
              <a:gd name="connsiteY109" fmla="*/ 1549698 h 1550015"/>
              <a:gd name="connsiteX110" fmla="*/ 2545112 w 5038610"/>
              <a:gd name="connsiteY110" fmla="*/ 1550016 h 1550015"/>
              <a:gd name="connsiteX111" fmla="*/ 2545093 w 5038610"/>
              <a:gd name="connsiteY111" fmla="*/ 1543666 h 1550015"/>
              <a:gd name="connsiteX112" fmla="*/ 2519305 w 5038610"/>
              <a:gd name="connsiteY112" fmla="*/ 1543666 h 1550015"/>
              <a:gd name="connsiteX113" fmla="*/ 2493518 w 5038610"/>
              <a:gd name="connsiteY113" fmla="*/ 1543666 h 1550015"/>
              <a:gd name="connsiteX114" fmla="*/ 2493499 w 5038610"/>
              <a:gd name="connsiteY114" fmla="*/ 1550016 h 1550015"/>
              <a:gd name="connsiteX115" fmla="*/ 2442070 w 5038610"/>
              <a:gd name="connsiteY115" fmla="*/ 1549698 h 1550015"/>
              <a:gd name="connsiteX116" fmla="*/ 2442128 w 5038610"/>
              <a:gd name="connsiteY116" fmla="*/ 1543348 h 1550015"/>
              <a:gd name="connsiteX117" fmla="*/ 2390997 w 5038610"/>
              <a:gd name="connsiteY117" fmla="*/ 1542714 h 1550015"/>
              <a:gd name="connsiteX118" fmla="*/ 2390902 w 5038610"/>
              <a:gd name="connsiteY118" fmla="*/ 1549064 h 1550015"/>
              <a:gd name="connsiteX119" fmla="*/ 2339346 w 5038610"/>
              <a:gd name="connsiteY119" fmla="*/ 1548111 h 1550015"/>
              <a:gd name="connsiteX120" fmla="*/ 2339486 w 5038610"/>
              <a:gd name="connsiteY120" fmla="*/ 1541761 h 1550015"/>
              <a:gd name="connsiteX121" fmla="*/ 2288242 w 5038610"/>
              <a:gd name="connsiteY121" fmla="*/ 1540491 h 1550015"/>
              <a:gd name="connsiteX122" fmla="*/ 2288064 w 5038610"/>
              <a:gd name="connsiteY122" fmla="*/ 1546841 h 1550015"/>
              <a:gd name="connsiteX123" fmla="*/ 2236730 w 5038610"/>
              <a:gd name="connsiteY123" fmla="*/ 1545190 h 1550015"/>
              <a:gd name="connsiteX124" fmla="*/ 2236946 w 5038610"/>
              <a:gd name="connsiteY124" fmla="*/ 1538840 h 1550015"/>
              <a:gd name="connsiteX125" fmla="*/ 2185581 w 5038610"/>
              <a:gd name="connsiteY125" fmla="*/ 1536935 h 1550015"/>
              <a:gd name="connsiteX126" fmla="*/ 2185327 w 5038610"/>
              <a:gd name="connsiteY126" fmla="*/ 1543285 h 1550015"/>
              <a:gd name="connsiteX127" fmla="*/ 2134229 w 5038610"/>
              <a:gd name="connsiteY127" fmla="*/ 1541063 h 1550015"/>
              <a:gd name="connsiteX128" fmla="*/ 2134527 w 5038610"/>
              <a:gd name="connsiteY128" fmla="*/ 1534713 h 1550015"/>
              <a:gd name="connsiteX129" fmla="*/ 2083035 w 5038610"/>
              <a:gd name="connsiteY129" fmla="*/ 1532109 h 1550015"/>
              <a:gd name="connsiteX130" fmla="*/ 2082698 w 5038610"/>
              <a:gd name="connsiteY130" fmla="*/ 1538459 h 1550015"/>
              <a:gd name="connsiteX131" fmla="*/ 2031524 w 5038610"/>
              <a:gd name="connsiteY131" fmla="*/ 1535538 h 1550015"/>
              <a:gd name="connsiteX132" fmla="*/ 2031905 w 5038610"/>
              <a:gd name="connsiteY132" fmla="*/ 1529188 h 1550015"/>
              <a:gd name="connsiteX133" fmla="*/ 1980629 w 5038610"/>
              <a:gd name="connsiteY133" fmla="*/ 1525950 h 1550015"/>
              <a:gd name="connsiteX134" fmla="*/ 1980203 w 5038610"/>
              <a:gd name="connsiteY134" fmla="*/ 1532236 h 1550015"/>
              <a:gd name="connsiteX135" fmla="*/ 1928933 w 5038610"/>
              <a:gd name="connsiteY135" fmla="*/ 1528680 h 1550015"/>
              <a:gd name="connsiteX136" fmla="*/ 1929403 w 5038610"/>
              <a:gd name="connsiteY136" fmla="*/ 1522330 h 1550015"/>
              <a:gd name="connsiteX137" fmla="*/ 1878375 w 5038610"/>
              <a:gd name="connsiteY137" fmla="*/ 1518393 h 1550015"/>
              <a:gd name="connsiteX138" fmla="*/ 1877860 w 5038610"/>
              <a:gd name="connsiteY138" fmla="*/ 1524743 h 1550015"/>
              <a:gd name="connsiteX139" fmla="*/ 1826501 w 5038610"/>
              <a:gd name="connsiteY139" fmla="*/ 1520362 h 1550015"/>
              <a:gd name="connsiteX140" fmla="*/ 1827054 w 5038610"/>
              <a:gd name="connsiteY140" fmla="*/ 1514075 h 1550015"/>
              <a:gd name="connsiteX141" fmla="*/ 1776177 w 5038610"/>
              <a:gd name="connsiteY141" fmla="*/ 1509439 h 1550015"/>
              <a:gd name="connsiteX142" fmla="*/ 1775574 w 5038610"/>
              <a:gd name="connsiteY142" fmla="*/ 1515726 h 1550015"/>
              <a:gd name="connsiteX143" fmla="*/ 1724235 w 5038610"/>
              <a:gd name="connsiteY143" fmla="*/ 1510709 h 1550015"/>
              <a:gd name="connsiteX144" fmla="*/ 1724882 w 5038610"/>
              <a:gd name="connsiteY144" fmla="*/ 1504372 h 1550015"/>
              <a:gd name="connsiteX145" fmla="*/ 1673955 w 5038610"/>
              <a:gd name="connsiteY145" fmla="*/ 1498981 h 1550015"/>
              <a:gd name="connsiteX146" fmla="*/ 1673263 w 5038610"/>
              <a:gd name="connsiteY146" fmla="*/ 1505293 h 1550015"/>
              <a:gd name="connsiteX147" fmla="*/ 1622165 w 5038610"/>
              <a:gd name="connsiteY147" fmla="*/ 1499502 h 1550015"/>
              <a:gd name="connsiteX148" fmla="*/ 1622901 w 5038610"/>
              <a:gd name="connsiteY148" fmla="*/ 1493196 h 1550015"/>
              <a:gd name="connsiteX149" fmla="*/ 1571942 w 5038610"/>
              <a:gd name="connsiteY149" fmla="*/ 1487030 h 1550015"/>
              <a:gd name="connsiteX150" fmla="*/ 1571155 w 5038610"/>
              <a:gd name="connsiteY150" fmla="*/ 1493329 h 1550015"/>
              <a:gd name="connsiteX151" fmla="*/ 1520298 w 5038610"/>
              <a:gd name="connsiteY151" fmla="*/ 1486776 h 1550015"/>
              <a:gd name="connsiteX152" fmla="*/ 1521136 w 5038610"/>
              <a:gd name="connsiteY152" fmla="*/ 1480483 h 1550015"/>
              <a:gd name="connsiteX153" fmla="*/ 1470165 w 5038610"/>
              <a:gd name="connsiteY153" fmla="*/ 1473505 h 1550015"/>
              <a:gd name="connsiteX154" fmla="*/ 1469276 w 5038610"/>
              <a:gd name="connsiteY154" fmla="*/ 1479792 h 1550015"/>
              <a:gd name="connsiteX155" fmla="*/ 1418666 w 5038610"/>
              <a:gd name="connsiteY155" fmla="*/ 1472438 h 1550015"/>
              <a:gd name="connsiteX156" fmla="*/ 1419606 w 5038610"/>
              <a:gd name="connsiteY156" fmla="*/ 1466158 h 1550015"/>
              <a:gd name="connsiteX157" fmla="*/ 1368647 w 5038610"/>
              <a:gd name="connsiteY157" fmla="*/ 1458322 h 1550015"/>
              <a:gd name="connsiteX158" fmla="*/ 1367650 w 5038610"/>
              <a:gd name="connsiteY158" fmla="*/ 1464596 h 1550015"/>
              <a:gd name="connsiteX159" fmla="*/ 1317288 w 5038610"/>
              <a:gd name="connsiteY159" fmla="*/ 1456404 h 1550015"/>
              <a:gd name="connsiteX160" fmla="*/ 1318336 w 5038610"/>
              <a:gd name="connsiteY160" fmla="*/ 1450137 h 1550015"/>
              <a:gd name="connsiteX161" fmla="*/ 1267422 w 5038610"/>
              <a:gd name="connsiteY161" fmla="*/ 1441393 h 1550015"/>
              <a:gd name="connsiteX162" fmla="*/ 1266323 w 5038610"/>
              <a:gd name="connsiteY162" fmla="*/ 1447648 h 1550015"/>
              <a:gd name="connsiteX163" fmla="*/ 1216089 w 5038610"/>
              <a:gd name="connsiteY163" fmla="*/ 1438542 h 1550015"/>
              <a:gd name="connsiteX164" fmla="*/ 1217251 w 5038610"/>
              <a:gd name="connsiteY164" fmla="*/ 1432300 h 1550015"/>
              <a:gd name="connsiteX165" fmla="*/ 1166546 w 5038610"/>
              <a:gd name="connsiteY165" fmla="*/ 1422610 h 1550015"/>
              <a:gd name="connsiteX166" fmla="*/ 1165320 w 5038610"/>
              <a:gd name="connsiteY166" fmla="*/ 1428839 h 1550015"/>
              <a:gd name="connsiteX167" fmla="*/ 1115263 w 5038610"/>
              <a:gd name="connsiteY167" fmla="*/ 1418762 h 1550015"/>
              <a:gd name="connsiteX168" fmla="*/ 1116546 w 5038610"/>
              <a:gd name="connsiteY168" fmla="*/ 1412545 h 1550015"/>
              <a:gd name="connsiteX169" fmla="*/ 1066063 w 5038610"/>
              <a:gd name="connsiteY169" fmla="*/ 1401839 h 1550015"/>
              <a:gd name="connsiteX170" fmla="*/ 1064711 w 5038610"/>
              <a:gd name="connsiteY170" fmla="*/ 1408043 h 1550015"/>
              <a:gd name="connsiteX171" fmla="*/ 1014908 w 5038610"/>
              <a:gd name="connsiteY171" fmla="*/ 1396918 h 1550015"/>
              <a:gd name="connsiteX172" fmla="*/ 1016324 w 5038610"/>
              <a:gd name="connsiteY172" fmla="*/ 1390733 h 1550015"/>
              <a:gd name="connsiteX173" fmla="*/ 966057 w 5038610"/>
              <a:gd name="connsiteY173" fmla="*/ 1378915 h 1550015"/>
              <a:gd name="connsiteX174" fmla="*/ 964571 w 5038610"/>
              <a:gd name="connsiteY174" fmla="*/ 1385088 h 1550015"/>
              <a:gd name="connsiteX175" fmla="*/ 915092 w 5038610"/>
              <a:gd name="connsiteY175" fmla="*/ 1372838 h 1550015"/>
              <a:gd name="connsiteX176" fmla="*/ 916654 w 5038610"/>
              <a:gd name="connsiteY176" fmla="*/ 1366685 h 1550015"/>
              <a:gd name="connsiteX177" fmla="*/ 866648 w 5038610"/>
              <a:gd name="connsiteY177" fmla="*/ 1353642 h 1550015"/>
              <a:gd name="connsiteX178" fmla="*/ 865003 w 5038610"/>
              <a:gd name="connsiteY178" fmla="*/ 1359776 h 1550015"/>
              <a:gd name="connsiteX179" fmla="*/ 815734 w 5038610"/>
              <a:gd name="connsiteY179" fmla="*/ 1346238 h 1550015"/>
              <a:gd name="connsiteX180" fmla="*/ 817455 w 5038610"/>
              <a:gd name="connsiteY180" fmla="*/ 1340123 h 1550015"/>
              <a:gd name="connsiteX181" fmla="*/ 767982 w 5038610"/>
              <a:gd name="connsiteY181" fmla="*/ 1325791 h 1550015"/>
              <a:gd name="connsiteX182" fmla="*/ 766172 w 5038610"/>
              <a:gd name="connsiteY182" fmla="*/ 1331875 h 1550015"/>
              <a:gd name="connsiteX183" fmla="*/ 717124 w 5038610"/>
              <a:gd name="connsiteY183" fmla="*/ 1316869 h 1550015"/>
              <a:gd name="connsiteX184" fmla="*/ 719030 w 5038610"/>
              <a:gd name="connsiteY184" fmla="*/ 1310812 h 1550015"/>
              <a:gd name="connsiteX185" fmla="*/ 670306 w 5038610"/>
              <a:gd name="connsiteY185" fmla="*/ 1295064 h 1550015"/>
              <a:gd name="connsiteX186" fmla="*/ 668306 w 5038610"/>
              <a:gd name="connsiteY186" fmla="*/ 1301090 h 1550015"/>
              <a:gd name="connsiteX187" fmla="*/ 619538 w 5038610"/>
              <a:gd name="connsiteY187" fmla="*/ 1284402 h 1550015"/>
              <a:gd name="connsiteX188" fmla="*/ 621646 w 5038610"/>
              <a:gd name="connsiteY188" fmla="*/ 1278407 h 1550015"/>
              <a:gd name="connsiteX189" fmla="*/ 573843 w 5038610"/>
              <a:gd name="connsiteY189" fmla="*/ 1261066 h 1550015"/>
              <a:gd name="connsiteX190" fmla="*/ 571621 w 5038610"/>
              <a:gd name="connsiteY190" fmla="*/ 1267009 h 1550015"/>
              <a:gd name="connsiteX191" fmla="*/ 523367 w 5038610"/>
              <a:gd name="connsiteY191" fmla="*/ 1248404 h 1550015"/>
              <a:gd name="connsiteX192" fmla="*/ 525717 w 5038610"/>
              <a:gd name="connsiteY192" fmla="*/ 1242504 h 1550015"/>
              <a:gd name="connsiteX193" fmla="*/ 478339 w 5038610"/>
              <a:gd name="connsiteY193" fmla="*/ 1223023 h 1550015"/>
              <a:gd name="connsiteX194" fmla="*/ 475856 w 5038610"/>
              <a:gd name="connsiteY194" fmla="*/ 1228865 h 1550015"/>
              <a:gd name="connsiteX195" fmla="*/ 429222 w 5038610"/>
              <a:gd name="connsiteY195" fmla="*/ 1208367 h 1550015"/>
              <a:gd name="connsiteX196" fmla="*/ 431851 w 5038610"/>
              <a:gd name="connsiteY196" fmla="*/ 1202582 h 1550015"/>
              <a:gd name="connsiteX197" fmla="*/ 385210 w 5038610"/>
              <a:gd name="connsiteY197" fmla="*/ 1180560 h 1550015"/>
              <a:gd name="connsiteX198" fmla="*/ 382416 w 5038610"/>
              <a:gd name="connsiteY198" fmla="*/ 1186263 h 1550015"/>
              <a:gd name="connsiteX199" fmla="*/ 336588 w 5038610"/>
              <a:gd name="connsiteY199" fmla="*/ 1162895 h 1550015"/>
              <a:gd name="connsiteX200" fmla="*/ 339566 w 5038610"/>
              <a:gd name="connsiteY200" fmla="*/ 1157288 h 1550015"/>
              <a:gd name="connsiteX201" fmla="*/ 294996 w 5038610"/>
              <a:gd name="connsiteY201" fmla="*/ 1132593 h 1550015"/>
              <a:gd name="connsiteX202" fmla="*/ 291814 w 5038610"/>
              <a:gd name="connsiteY202" fmla="*/ 1138091 h 1550015"/>
              <a:gd name="connsiteX203" fmla="*/ 248133 w 5038610"/>
              <a:gd name="connsiteY203" fmla="*/ 1111593 h 1550015"/>
              <a:gd name="connsiteX204" fmla="*/ 251543 w 5038610"/>
              <a:gd name="connsiteY204" fmla="*/ 1106234 h 1550015"/>
              <a:gd name="connsiteX205" fmla="*/ 208959 w 5038610"/>
              <a:gd name="connsiteY205" fmla="*/ 1077639 h 1550015"/>
              <a:gd name="connsiteX206" fmla="*/ 205283 w 5038610"/>
              <a:gd name="connsiteY206" fmla="*/ 1082815 h 1550015"/>
              <a:gd name="connsiteX207" fmla="*/ 164192 w 5038610"/>
              <a:gd name="connsiteY207" fmla="*/ 1051820 h 1550015"/>
              <a:gd name="connsiteX208" fmla="*/ 168173 w 5038610"/>
              <a:gd name="connsiteY208" fmla="*/ 1046874 h 1550015"/>
              <a:gd name="connsiteX209" fmla="*/ 129623 w 5038610"/>
              <a:gd name="connsiteY209" fmla="*/ 1013600 h 1550015"/>
              <a:gd name="connsiteX210" fmla="*/ 125298 w 5038610"/>
              <a:gd name="connsiteY210" fmla="*/ 1018248 h 1550015"/>
              <a:gd name="connsiteX211" fmla="*/ 89268 w 5038610"/>
              <a:gd name="connsiteY211" fmla="*/ 981678 h 1550015"/>
              <a:gd name="connsiteX212" fmla="*/ 93993 w 5038610"/>
              <a:gd name="connsiteY212" fmla="*/ 977436 h 1550015"/>
              <a:gd name="connsiteX213" fmla="*/ 62293 w 5038610"/>
              <a:gd name="connsiteY213" fmla="*/ 938047 h 1550015"/>
              <a:gd name="connsiteX214" fmla="*/ 57125 w 5038610"/>
              <a:gd name="connsiteY214" fmla="*/ 941731 h 1550015"/>
              <a:gd name="connsiteX215" fmla="*/ 30290 w 5038610"/>
              <a:gd name="connsiteY215" fmla="*/ 898138 h 1550015"/>
              <a:gd name="connsiteX216" fmla="*/ 35922 w 5038610"/>
              <a:gd name="connsiteY216" fmla="*/ 895211 h 1550015"/>
              <a:gd name="connsiteX217" fmla="*/ 16618 w 5038610"/>
              <a:gd name="connsiteY217" fmla="*/ 848925 h 1550015"/>
              <a:gd name="connsiteX218" fmla="*/ 10560 w 5038610"/>
              <a:gd name="connsiteY218" fmla="*/ 850843 h 1550015"/>
              <a:gd name="connsiteX219" fmla="*/ 0 w 5038610"/>
              <a:gd name="connsiteY219" fmla="*/ 800646 h 1550015"/>
              <a:gd name="connsiteX220" fmla="*/ 6318 w 5038610"/>
              <a:gd name="connsiteY220" fmla="*/ 799979 h 1550015"/>
              <a:gd name="connsiteX221" fmla="*/ 4997 w 5038610"/>
              <a:gd name="connsiteY221" fmla="*/ 774992 h 1550015"/>
              <a:gd name="connsiteX222" fmla="*/ 6318 w 5038610"/>
              <a:gd name="connsiteY222" fmla="*/ 750011 h 1550015"/>
              <a:gd name="connsiteX223" fmla="*/ 0 w 5038610"/>
              <a:gd name="connsiteY223" fmla="*/ 749345 h 1550015"/>
              <a:gd name="connsiteX224" fmla="*/ 10560 w 5038610"/>
              <a:gd name="connsiteY224" fmla="*/ 699148 h 1550015"/>
              <a:gd name="connsiteX225" fmla="*/ 16618 w 5038610"/>
              <a:gd name="connsiteY225" fmla="*/ 701059 h 1550015"/>
              <a:gd name="connsiteX226" fmla="*/ 35922 w 5038610"/>
              <a:gd name="connsiteY226" fmla="*/ 654780 h 1550015"/>
              <a:gd name="connsiteX227" fmla="*/ 30290 w 5038610"/>
              <a:gd name="connsiteY227" fmla="*/ 651853 h 1550015"/>
              <a:gd name="connsiteX228" fmla="*/ 57125 w 5038610"/>
              <a:gd name="connsiteY228" fmla="*/ 608254 h 1550015"/>
              <a:gd name="connsiteX229" fmla="*/ 62293 w 5038610"/>
              <a:gd name="connsiteY229" fmla="*/ 611943 h 1550015"/>
              <a:gd name="connsiteX230" fmla="*/ 93993 w 5038610"/>
              <a:gd name="connsiteY230" fmla="*/ 572554 h 1550015"/>
              <a:gd name="connsiteX231" fmla="*/ 89268 w 5038610"/>
              <a:gd name="connsiteY231" fmla="*/ 568312 h 1550015"/>
              <a:gd name="connsiteX232" fmla="*/ 125292 w 5038610"/>
              <a:gd name="connsiteY232" fmla="*/ 531743 h 1550015"/>
              <a:gd name="connsiteX233" fmla="*/ 129623 w 5038610"/>
              <a:gd name="connsiteY233" fmla="*/ 536391 h 1550015"/>
              <a:gd name="connsiteX234" fmla="*/ 168167 w 5038610"/>
              <a:gd name="connsiteY234" fmla="*/ 503117 h 1550015"/>
              <a:gd name="connsiteX235" fmla="*/ 164192 w 5038610"/>
              <a:gd name="connsiteY235" fmla="*/ 498170 h 1550015"/>
              <a:gd name="connsiteX236" fmla="*/ 205283 w 5038610"/>
              <a:gd name="connsiteY236" fmla="*/ 467176 h 1550015"/>
              <a:gd name="connsiteX237" fmla="*/ 208959 w 5038610"/>
              <a:gd name="connsiteY237" fmla="*/ 472351 h 1550015"/>
              <a:gd name="connsiteX238" fmla="*/ 251543 w 5038610"/>
              <a:gd name="connsiteY238" fmla="*/ 443757 h 1550015"/>
              <a:gd name="connsiteX239" fmla="*/ 248126 w 5038610"/>
              <a:gd name="connsiteY239" fmla="*/ 438398 h 1550015"/>
              <a:gd name="connsiteX240" fmla="*/ 291814 w 5038610"/>
              <a:gd name="connsiteY240" fmla="*/ 411899 h 1550015"/>
              <a:gd name="connsiteX241" fmla="*/ 294996 w 5038610"/>
              <a:gd name="connsiteY241" fmla="*/ 417392 h 1550015"/>
              <a:gd name="connsiteX242" fmla="*/ 339566 w 5038610"/>
              <a:gd name="connsiteY242" fmla="*/ 392703 h 1550015"/>
              <a:gd name="connsiteX243" fmla="*/ 336588 w 5038610"/>
              <a:gd name="connsiteY243" fmla="*/ 387096 h 1550015"/>
              <a:gd name="connsiteX244" fmla="*/ 382410 w 5038610"/>
              <a:gd name="connsiteY244" fmla="*/ 363728 h 1550015"/>
              <a:gd name="connsiteX245" fmla="*/ 385210 w 5038610"/>
              <a:gd name="connsiteY245" fmla="*/ 369430 h 1550015"/>
              <a:gd name="connsiteX246" fmla="*/ 431851 w 5038610"/>
              <a:gd name="connsiteY246" fmla="*/ 347402 h 1550015"/>
              <a:gd name="connsiteX247" fmla="*/ 429222 w 5038610"/>
              <a:gd name="connsiteY247" fmla="*/ 341624 h 1550015"/>
              <a:gd name="connsiteX248" fmla="*/ 475856 w 5038610"/>
              <a:gd name="connsiteY248" fmla="*/ 321120 h 1550015"/>
              <a:gd name="connsiteX249" fmla="*/ 478339 w 5038610"/>
              <a:gd name="connsiteY249" fmla="*/ 326968 h 1550015"/>
              <a:gd name="connsiteX250" fmla="*/ 525717 w 5038610"/>
              <a:gd name="connsiteY250" fmla="*/ 307486 h 1550015"/>
              <a:gd name="connsiteX251" fmla="*/ 523367 w 5038610"/>
              <a:gd name="connsiteY251" fmla="*/ 301587 h 1550015"/>
              <a:gd name="connsiteX252" fmla="*/ 571621 w 5038610"/>
              <a:gd name="connsiteY252" fmla="*/ 282982 h 1550015"/>
              <a:gd name="connsiteX253" fmla="*/ 573843 w 5038610"/>
              <a:gd name="connsiteY253" fmla="*/ 288925 h 1550015"/>
              <a:gd name="connsiteX254" fmla="*/ 621646 w 5038610"/>
              <a:gd name="connsiteY254" fmla="*/ 271577 h 1550015"/>
              <a:gd name="connsiteX255" fmla="*/ 619538 w 5038610"/>
              <a:gd name="connsiteY255" fmla="*/ 265589 h 1550015"/>
              <a:gd name="connsiteX256" fmla="*/ 668306 w 5038610"/>
              <a:gd name="connsiteY256" fmla="*/ 248901 h 1550015"/>
              <a:gd name="connsiteX257" fmla="*/ 670306 w 5038610"/>
              <a:gd name="connsiteY257" fmla="*/ 254927 h 1550015"/>
              <a:gd name="connsiteX258" fmla="*/ 719030 w 5038610"/>
              <a:gd name="connsiteY258" fmla="*/ 239173 h 1550015"/>
              <a:gd name="connsiteX259" fmla="*/ 717124 w 5038610"/>
              <a:gd name="connsiteY259" fmla="*/ 233121 h 1550015"/>
              <a:gd name="connsiteX260" fmla="*/ 766172 w 5038610"/>
              <a:gd name="connsiteY260" fmla="*/ 218116 h 1550015"/>
              <a:gd name="connsiteX261" fmla="*/ 767982 w 5038610"/>
              <a:gd name="connsiteY261" fmla="*/ 224200 h 1550015"/>
              <a:gd name="connsiteX262" fmla="*/ 817455 w 5038610"/>
              <a:gd name="connsiteY262" fmla="*/ 209861 h 1550015"/>
              <a:gd name="connsiteX263" fmla="*/ 815734 w 5038610"/>
              <a:gd name="connsiteY263" fmla="*/ 203752 h 1550015"/>
              <a:gd name="connsiteX264" fmla="*/ 865003 w 5038610"/>
              <a:gd name="connsiteY264" fmla="*/ 190214 h 1550015"/>
              <a:gd name="connsiteX265" fmla="*/ 866648 w 5038610"/>
              <a:gd name="connsiteY265" fmla="*/ 196348 h 1550015"/>
              <a:gd name="connsiteX266" fmla="*/ 916654 w 5038610"/>
              <a:gd name="connsiteY266" fmla="*/ 183305 h 1550015"/>
              <a:gd name="connsiteX267" fmla="*/ 915092 w 5038610"/>
              <a:gd name="connsiteY267" fmla="*/ 177152 h 1550015"/>
              <a:gd name="connsiteX268" fmla="*/ 964571 w 5038610"/>
              <a:gd name="connsiteY268" fmla="*/ 164903 h 1550015"/>
              <a:gd name="connsiteX269" fmla="*/ 966057 w 5038610"/>
              <a:gd name="connsiteY269" fmla="*/ 171075 h 1550015"/>
              <a:gd name="connsiteX270" fmla="*/ 1016324 w 5038610"/>
              <a:gd name="connsiteY270" fmla="*/ 159258 h 1550015"/>
              <a:gd name="connsiteX271" fmla="*/ 1014908 w 5038610"/>
              <a:gd name="connsiteY271" fmla="*/ 153067 h 1550015"/>
              <a:gd name="connsiteX272" fmla="*/ 1064711 w 5038610"/>
              <a:gd name="connsiteY272" fmla="*/ 141948 h 1550015"/>
              <a:gd name="connsiteX273" fmla="*/ 1066063 w 5038610"/>
              <a:gd name="connsiteY273" fmla="*/ 148152 h 1550015"/>
              <a:gd name="connsiteX274" fmla="*/ 1116546 w 5038610"/>
              <a:gd name="connsiteY274" fmla="*/ 137446 h 1550015"/>
              <a:gd name="connsiteX275" fmla="*/ 1115263 w 5038610"/>
              <a:gd name="connsiteY275" fmla="*/ 131229 h 1550015"/>
              <a:gd name="connsiteX276" fmla="*/ 1165320 w 5038610"/>
              <a:gd name="connsiteY276" fmla="*/ 121145 h 1550015"/>
              <a:gd name="connsiteX277" fmla="*/ 1166546 w 5038610"/>
              <a:gd name="connsiteY277" fmla="*/ 127381 h 1550015"/>
              <a:gd name="connsiteX278" fmla="*/ 1217251 w 5038610"/>
              <a:gd name="connsiteY278" fmla="*/ 117691 h 1550015"/>
              <a:gd name="connsiteX279" fmla="*/ 1216089 w 5038610"/>
              <a:gd name="connsiteY279" fmla="*/ 111449 h 1550015"/>
              <a:gd name="connsiteX280" fmla="*/ 1266323 w 5038610"/>
              <a:gd name="connsiteY280" fmla="*/ 102343 h 1550015"/>
              <a:gd name="connsiteX281" fmla="*/ 1267422 w 5038610"/>
              <a:gd name="connsiteY281" fmla="*/ 108598 h 1550015"/>
              <a:gd name="connsiteX282" fmla="*/ 1318336 w 5038610"/>
              <a:gd name="connsiteY282" fmla="*/ 99847 h 1550015"/>
              <a:gd name="connsiteX283" fmla="*/ 1317288 w 5038610"/>
              <a:gd name="connsiteY283" fmla="*/ 93586 h 1550015"/>
              <a:gd name="connsiteX284" fmla="*/ 1367650 w 5038610"/>
              <a:gd name="connsiteY284" fmla="*/ 85395 h 1550015"/>
              <a:gd name="connsiteX285" fmla="*/ 1368647 w 5038610"/>
              <a:gd name="connsiteY285" fmla="*/ 91668 h 1550015"/>
              <a:gd name="connsiteX286" fmla="*/ 1419606 w 5038610"/>
              <a:gd name="connsiteY286" fmla="*/ 83833 h 1550015"/>
              <a:gd name="connsiteX287" fmla="*/ 1418666 w 5038610"/>
              <a:gd name="connsiteY287" fmla="*/ 77553 h 1550015"/>
              <a:gd name="connsiteX288" fmla="*/ 1469276 w 5038610"/>
              <a:gd name="connsiteY288" fmla="*/ 70199 h 1550015"/>
              <a:gd name="connsiteX289" fmla="*/ 1470165 w 5038610"/>
              <a:gd name="connsiteY289" fmla="*/ 76486 h 1550015"/>
              <a:gd name="connsiteX290" fmla="*/ 1521136 w 5038610"/>
              <a:gd name="connsiteY290" fmla="*/ 69507 h 1550015"/>
              <a:gd name="connsiteX291" fmla="*/ 1520298 w 5038610"/>
              <a:gd name="connsiteY291" fmla="*/ 63208 h 1550015"/>
              <a:gd name="connsiteX292" fmla="*/ 1571155 w 5038610"/>
              <a:gd name="connsiteY292" fmla="*/ 56655 h 1550015"/>
              <a:gd name="connsiteX293" fmla="*/ 1571942 w 5038610"/>
              <a:gd name="connsiteY293" fmla="*/ 62960 h 1550015"/>
              <a:gd name="connsiteX294" fmla="*/ 1622901 w 5038610"/>
              <a:gd name="connsiteY294" fmla="*/ 56794 h 1550015"/>
              <a:gd name="connsiteX295" fmla="*/ 1622165 w 5038610"/>
              <a:gd name="connsiteY295" fmla="*/ 50483 h 1550015"/>
              <a:gd name="connsiteX296" fmla="*/ 1673263 w 5038610"/>
              <a:gd name="connsiteY296" fmla="*/ 44691 h 1550015"/>
              <a:gd name="connsiteX297" fmla="*/ 1673955 w 5038610"/>
              <a:gd name="connsiteY297" fmla="*/ 51003 h 1550015"/>
              <a:gd name="connsiteX298" fmla="*/ 1724882 w 5038610"/>
              <a:gd name="connsiteY298" fmla="*/ 45619 h 1550015"/>
              <a:gd name="connsiteX299" fmla="*/ 1724235 w 5038610"/>
              <a:gd name="connsiteY299" fmla="*/ 39300 h 1550015"/>
              <a:gd name="connsiteX300" fmla="*/ 1775574 w 5038610"/>
              <a:gd name="connsiteY300" fmla="*/ 34246 h 1550015"/>
              <a:gd name="connsiteX301" fmla="*/ 1776177 w 5038610"/>
              <a:gd name="connsiteY301" fmla="*/ 40570 h 1550015"/>
              <a:gd name="connsiteX302" fmla="*/ 1827054 w 5038610"/>
              <a:gd name="connsiteY302" fmla="*/ 35922 h 1550015"/>
              <a:gd name="connsiteX303" fmla="*/ 1826495 w 5038610"/>
              <a:gd name="connsiteY303" fmla="*/ 29597 h 1550015"/>
              <a:gd name="connsiteX304" fmla="*/ 1877860 w 5038610"/>
              <a:gd name="connsiteY304" fmla="*/ 25273 h 1550015"/>
              <a:gd name="connsiteX305" fmla="*/ 1878375 w 5038610"/>
              <a:gd name="connsiteY305" fmla="*/ 31604 h 1550015"/>
              <a:gd name="connsiteX306" fmla="*/ 1929403 w 5038610"/>
              <a:gd name="connsiteY306" fmla="*/ 27667 h 1550015"/>
              <a:gd name="connsiteX307" fmla="*/ 1928933 w 5038610"/>
              <a:gd name="connsiteY307" fmla="*/ 21330 h 1550015"/>
              <a:gd name="connsiteX308" fmla="*/ 1980203 w 5038610"/>
              <a:gd name="connsiteY308" fmla="*/ 17723 h 1550015"/>
              <a:gd name="connsiteX309" fmla="*/ 1980629 w 5038610"/>
              <a:gd name="connsiteY309" fmla="*/ 24060 h 1550015"/>
              <a:gd name="connsiteX310" fmla="*/ 2031905 w 5038610"/>
              <a:gd name="connsiteY310" fmla="*/ 20796 h 1550015"/>
              <a:gd name="connsiteX311" fmla="*/ 2031524 w 5038610"/>
              <a:gd name="connsiteY311" fmla="*/ 14459 h 1550015"/>
              <a:gd name="connsiteX312" fmla="*/ 2082698 w 5038610"/>
              <a:gd name="connsiteY312" fmla="*/ 11544 h 1550015"/>
              <a:gd name="connsiteX313" fmla="*/ 2083035 w 5038610"/>
              <a:gd name="connsiteY313" fmla="*/ 17881 h 1550015"/>
              <a:gd name="connsiteX314" fmla="*/ 2134527 w 5038610"/>
              <a:gd name="connsiteY314" fmla="*/ 15284 h 1550015"/>
              <a:gd name="connsiteX315" fmla="*/ 2134229 w 5038610"/>
              <a:gd name="connsiteY315" fmla="*/ 8947 h 1550015"/>
              <a:gd name="connsiteX316" fmla="*/ 2185321 w 5038610"/>
              <a:gd name="connsiteY316" fmla="*/ 6699 h 1550015"/>
              <a:gd name="connsiteX317" fmla="*/ 2185581 w 5038610"/>
              <a:gd name="connsiteY317" fmla="*/ 13043 h 1550015"/>
              <a:gd name="connsiteX318" fmla="*/ 2236946 w 5038610"/>
              <a:gd name="connsiteY318" fmla="*/ 11119 h 1550015"/>
              <a:gd name="connsiteX319" fmla="*/ 2236724 w 5038610"/>
              <a:gd name="connsiteY319" fmla="*/ 4775 h 1550015"/>
              <a:gd name="connsiteX320" fmla="*/ 2288064 w 5038610"/>
              <a:gd name="connsiteY320" fmla="*/ 3175 h 1550015"/>
              <a:gd name="connsiteX321" fmla="*/ 2288242 w 5038610"/>
              <a:gd name="connsiteY321" fmla="*/ 9525 h 1550015"/>
              <a:gd name="connsiteX322" fmla="*/ 2339486 w 5038610"/>
              <a:gd name="connsiteY322" fmla="*/ 8249 h 1550015"/>
              <a:gd name="connsiteX323" fmla="*/ 2339346 w 5038610"/>
              <a:gd name="connsiteY323" fmla="*/ 1905 h 1550015"/>
              <a:gd name="connsiteX324" fmla="*/ 2390902 w 5038610"/>
              <a:gd name="connsiteY324" fmla="*/ 946 h 1550015"/>
              <a:gd name="connsiteX325" fmla="*/ 2390997 w 5038610"/>
              <a:gd name="connsiteY325" fmla="*/ 7296 h 1550015"/>
              <a:gd name="connsiteX326" fmla="*/ 2442128 w 5038610"/>
              <a:gd name="connsiteY326" fmla="*/ 6661 h 1550015"/>
              <a:gd name="connsiteX327" fmla="*/ 2442070 w 5038610"/>
              <a:gd name="connsiteY327" fmla="*/ 311 h 1550015"/>
              <a:gd name="connsiteX328" fmla="*/ 2493499 w 5038610"/>
              <a:gd name="connsiteY328" fmla="*/ 0 h 1550015"/>
              <a:gd name="connsiteX329" fmla="*/ 2493518 w 5038610"/>
              <a:gd name="connsiteY329" fmla="*/ 6350 h 1550015"/>
              <a:gd name="connsiteX330" fmla="*/ 2519305 w 5038610"/>
              <a:gd name="connsiteY330" fmla="*/ 6305 h 1550015"/>
              <a:gd name="connsiteX331" fmla="*/ 2545093 w 5038610"/>
              <a:gd name="connsiteY331" fmla="*/ 6350 h 1550015"/>
              <a:gd name="connsiteX332" fmla="*/ 2545112 w 5038610"/>
              <a:gd name="connsiteY332" fmla="*/ 0 h 1550015"/>
              <a:gd name="connsiteX333" fmla="*/ 2596541 w 5038610"/>
              <a:gd name="connsiteY333" fmla="*/ 311 h 1550015"/>
              <a:gd name="connsiteX334" fmla="*/ 2596483 w 5038610"/>
              <a:gd name="connsiteY334" fmla="*/ 6661 h 1550015"/>
              <a:gd name="connsiteX335" fmla="*/ 2647614 w 5038610"/>
              <a:gd name="connsiteY335" fmla="*/ 7296 h 1550015"/>
              <a:gd name="connsiteX336" fmla="*/ 2647715 w 5038610"/>
              <a:gd name="connsiteY336" fmla="*/ 946 h 1550015"/>
              <a:gd name="connsiteX337" fmla="*/ 2699265 w 5038610"/>
              <a:gd name="connsiteY337" fmla="*/ 1905 h 1550015"/>
              <a:gd name="connsiteX338" fmla="*/ 2699125 w 5038610"/>
              <a:gd name="connsiteY338" fmla="*/ 8249 h 1550015"/>
              <a:gd name="connsiteX339" fmla="*/ 2750369 w 5038610"/>
              <a:gd name="connsiteY339" fmla="*/ 9525 h 1550015"/>
              <a:gd name="connsiteX340" fmla="*/ 2750547 w 5038610"/>
              <a:gd name="connsiteY340" fmla="*/ 3175 h 1550015"/>
              <a:gd name="connsiteX341" fmla="*/ 2801887 w 5038610"/>
              <a:gd name="connsiteY341" fmla="*/ 4775 h 1550015"/>
              <a:gd name="connsiteX342" fmla="*/ 2801665 w 5038610"/>
              <a:gd name="connsiteY342" fmla="*/ 11119 h 1550015"/>
              <a:gd name="connsiteX343" fmla="*/ 2853030 w 5038610"/>
              <a:gd name="connsiteY343" fmla="*/ 13043 h 1550015"/>
              <a:gd name="connsiteX344" fmla="*/ 2853290 w 5038610"/>
              <a:gd name="connsiteY344" fmla="*/ 6699 h 1550015"/>
              <a:gd name="connsiteX345" fmla="*/ 2904389 w 5038610"/>
              <a:gd name="connsiteY345" fmla="*/ 8947 h 1550015"/>
              <a:gd name="connsiteX346" fmla="*/ 2904090 w 5038610"/>
              <a:gd name="connsiteY346" fmla="*/ 15284 h 1550015"/>
              <a:gd name="connsiteX347" fmla="*/ 2955576 w 5038610"/>
              <a:gd name="connsiteY347" fmla="*/ 17881 h 1550015"/>
              <a:gd name="connsiteX348" fmla="*/ 2955919 w 5038610"/>
              <a:gd name="connsiteY348" fmla="*/ 11544 h 1550015"/>
              <a:gd name="connsiteX349" fmla="*/ 3007087 w 5038610"/>
              <a:gd name="connsiteY349" fmla="*/ 14459 h 1550015"/>
              <a:gd name="connsiteX350" fmla="*/ 3006706 w 5038610"/>
              <a:gd name="connsiteY350" fmla="*/ 20796 h 1550015"/>
              <a:gd name="connsiteX351" fmla="*/ 3057982 w 5038610"/>
              <a:gd name="connsiteY351" fmla="*/ 24060 h 1550015"/>
              <a:gd name="connsiteX352" fmla="*/ 3058408 w 5038610"/>
              <a:gd name="connsiteY352" fmla="*/ 17723 h 1550015"/>
              <a:gd name="connsiteX353" fmla="*/ 3109678 w 5038610"/>
              <a:gd name="connsiteY353" fmla="*/ 21330 h 1550015"/>
              <a:gd name="connsiteX354" fmla="*/ 3109208 w 5038610"/>
              <a:gd name="connsiteY354" fmla="*/ 27667 h 1550015"/>
              <a:gd name="connsiteX355" fmla="*/ 3160236 w 5038610"/>
              <a:gd name="connsiteY355" fmla="*/ 31604 h 1550015"/>
              <a:gd name="connsiteX356" fmla="*/ 3160751 w 5038610"/>
              <a:gd name="connsiteY356" fmla="*/ 25273 h 1550015"/>
              <a:gd name="connsiteX357" fmla="*/ 3212116 w 5038610"/>
              <a:gd name="connsiteY357" fmla="*/ 29597 h 1550015"/>
              <a:gd name="connsiteX358" fmla="*/ 3211557 w 5038610"/>
              <a:gd name="connsiteY358" fmla="*/ 35922 h 1550015"/>
              <a:gd name="connsiteX359" fmla="*/ 3262440 w 5038610"/>
              <a:gd name="connsiteY359" fmla="*/ 40570 h 1550015"/>
              <a:gd name="connsiteX360" fmla="*/ 3263036 w 5038610"/>
              <a:gd name="connsiteY360" fmla="*/ 34246 h 1550015"/>
              <a:gd name="connsiteX361" fmla="*/ 3314376 w 5038610"/>
              <a:gd name="connsiteY361" fmla="*/ 39300 h 1550015"/>
              <a:gd name="connsiteX362" fmla="*/ 3313735 w 5038610"/>
              <a:gd name="connsiteY362" fmla="*/ 45619 h 1550015"/>
              <a:gd name="connsiteX363" fmla="*/ 3364655 w 5038610"/>
              <a:gd name="connsiteY363" fmla="*/ 51003 h 1550015"/>
              <a:gd name="connsiteX364" fmla="*/ 3365348 w 5038610"/>
              <a:gd name="connsiteY364" fmla="*/ 44691 h 1550015"/>
              <a:gd name="connsiteX365" fmla="*/ 3416453 w 5038610"/>
              <a:gd name="connsiteY365" fmla="*/ 50483 h 1550015"/>
              <a:gd name="connsiteX366" fmla="*/ 3415710 w 5038610"/>
              <a:gd name="connsiteY366" fmla="*/ 56794 h 1550015"/>
              <a:gd name="connsiteX367" fmla="*/ 3466668 w 5038610"/>
              <a:gd name="connsiteY367" fmla="*/ 62960 h 1550015"/>
              <a:gd name="connsiteX368" fmla="*/ 3467456 w 5038610"/>
              <a:gd name="connsiteY368" fmla="*/ 56655 h 1550015"/>
              <a:gd name="connsiteX369" fmla="*/ 3518313 w 5038610"/>
              <a:gd name="connsiteY369" fmla="*/ 63208 h 1550015"/>
              <a:gd name="connsiteX370" fmla="*/ 3517475 w 5038610"/>
              <a:gd name="connsiteY370" fmla="*/ 69507 h 1550015"/>
              <a:gd name="connsiteX371" fmla="*/ 3568452 w 5038610"/>
              <a:gd name="connsiteY371" fmla="*/ 76486 h 1550015"/>
              <a:gd name="connsiteX372" fmla="*/ 3569335 w 5038610"/>
              <a:gd name="connsiteY372" fmla="*/ 70199 h 1550015"/>
              <a:gd name="connsiteX373" fmla="*/ 3619944 w 5038610"/>
              <a:gd name="connsiteY373" fmla="*/ 77546 h 1550015"/>
              <a:gd name="connsiteX374" fmla="*/ 3619005 w 5038610"/>
              <a:gd name="connsiteY374" fmla="*/ 83833 h 1550015"/>
              <a:gd name="connsiteX375" fmla="*/ 3669964 w 5038610"/>
              <a:gd name="connsiteY375" fmla="*/ 91668 h 1550015"/>
              <a:gd name="connsiteX376" fmla="*/ 3670960 w 5038610"/>
              <a:gd name="connsiteY376" fmla="*/ 85395 h 1550015"/>
              <a:gd name="connsiteX377" fmla="*/ 3721322 w 5038610"/>
              <a:gd name="connsiteY377" fmla="*/ 93586 h 1550015"/>
              <a:gd name="connsiteX378" fmla="*/ 3720275 w 5038610"/>
              <a:gd name="connsiteY378" fmla="*/ 99847 h 1550015"/>
              <a:gd name="connsiteX379" fmla="*/ 3771189 w 5038610"/>
              <a:gd name="connsiteY379" fmla="*/ 108598 h 1550015"/>
              <a:gd name="connsiteX380" fmla="*/ 3772294 w 5038610"/>
              <a:gd name="connsiteY380" fmla="*/ 102343 h 1550015"/>
              <a:gd name="connsiteX381" fmla="*/ 3822522 w 5038610"/>
              <a:gd name="connsiteY381" fmla="*/ 111449 h 1550015"/>
              <a:gd name="connsiteX382" fmla="*/ 3821360 w 5038610"/>
              <a:gd name="connsiteY382" fmla="*/ 117691 h 1550015"/>
              <a:gd name="connsiteX383" fmla="*/ 3872065 w 5038610"/>
              <a:gd name="connsiteY383" fmla="*/ 127381 h 1550015"/>
              <a:gd name="connsiteX384" fmla="*/ 3873291 w 5038610"/>
              <a:gd name="connsiteY384" fmla="*/ 121145 h 1550015"/>
              <a:gd name="connsiteX385" fmla="*/ 3923348 w 5038610"/>
              <a:gd name="connsiteY385" fmla="*/ 131229 h 1550015"/>
              <a:gd name="connsiteX386" fmla="*/ 3922065 w 5038610"/>
              <a:gd name="connsiteY386" fmla="*/ 137446 h 1550015"/>
              <a:gd name="connsiteX387" fmla="*/ 3972547 w 5038610"/>
              <a:gd name="connsiteY387" fmla="*/ 148152 h 1550015"/>
              <a:gd name="connsiteX388" fmla="*/ 3973900 w 5038610"/>
              <a:gd name="connsiteY388" fmla="*/ 141948 h 1550015"/>
              <a:gd name="connsiteX389" fmla="*/ 4023703 w 5038610"/>
              <a:gd name="connsiteY389" fmla="*/ 153067 h 1550015"/>
              <a:gd name="connsiteX390" fmla="*/ 4022287 w 5038610"/>
              <a:gd name="connsiteY390" fmla="*/ 159258 h 1550015"/>
              <a:gd name="connsiteX391" fmla="*/ 4072554 w 5038610"/>
              <a:gd name="connsiteY391" fmla="*/ 171075 h 1550015"/>
              <a:gd name="connsiteX392" fmla="*/ 4074040 w 5038610"/>
              <a:gd name="connsiteY392" fmla="*/ 164903 h 1550015"/>
              <a:gd name="connsiteX393" fmla="*/ 4123519 w 5038610"/>
              <a:gd name="connsiteY393" fmla="*/ 177152 h 1550015"/>
              <a:gd name="connsiteX394" fmla="*/ 4121956 w 5038610"/>
              <a:gd name="connsiteY394" fmla="*/ 183305 h 1550015"/>
              <a:gd name="connsiteX395" fmla="*/ 4171963 w 5038610"/>
              <a:gd name="connsiteY395" fmla="*/ 196348 h 1550015"/>
              <a:gd name="connsiteX396" fmla="*/ 4173608 w 5038610"/>
              <a:gd name="connsiteY396" fmla="*/ 190214 h 1550015"/>
              <a:gd name="connsiteX397" fmla="*/ 4222877 w 5038610"/>
              <a:gd name="connsiteY397" fmla="*/ 203752 h 1550015"/>
              <a:gd name="connsiteX398" fmla="*/ 4221156 w 5038610"/>
              <a:gd name="connsiteY398" fmla="*/ 209861 h 1550015"/>
              <a:gd name="connsiteX399" fmla="*/ 4270629 w 5038610"/>
              <a:gd name="connsiteY399" fmla="*/ 224200 h 1550015"/>
              <a:gd name="connsiteX400" fmla="*/ 4272439 w 5038610"/>
              <a:gd name="connsiteY400" fmla="*/ 218116 h 1550015"/>
              <a:gd name="connsiteX401" fmla="*/ 4321486 w 5038610"/>
              <a:gd name="connsiteY401" fmla="*/ 233115 h 1550015"/>
              <a:gd name="connsiteX402" fmla="*/ 4319581 w 5038610"/>
              <a:gd name="connsiteY402" fmla="*/ 239173 h 1550015"/>
              <a:gd name="connsiteX403" fmla="*/ 4368305 w 5038610"/>
              <a:gd name="connsiteY403" fmla="*/ 254927 h 1550015"/>
              <a:gd name="connsiteX404" fmla="*/ 4370305 w 5038610"/>
              <a:gd name="connsiteY404" fmla="*/ 248901 h 1550015"/>
              <a:gd name="connsiteX405" fmla="*/ 4419073 w 5038610"/>
              <a:gd name="connsiteY405" fmla="*/ 265589 h 1550015"/>
              <a:gd name="connsiteX406" fmla="*/ 4416965 w 5038610"/>
              <a:gd name="connsiteY406" fmla="*/ 271577 h 1550015"/>
              <a:gd name="connsiteX407" fmla="*/ 4464768 w 5038610"/>
              <a:gd name="connsiteY407" fmla="*/ 288925 h 1550015"/>
              <a:gd name="connsiteX408" fmla="*/ 4466997 w 5038610"/>
              <a:gd name="connsiteY408" fmla="*/ 282982 h 1550015"/>
              <a:gd name="connsiteX409" fmla="*/ 4515244 w 5038610"/>
              <a:gd name="connsiteY409" fmla="*/ 301587 h 1550015"/>
              <a:gd name="connsiteX410" fmla="*/ 4512894 w 5038610"/>
              <a:gd name="connsiteY410" fmla="*/ 307486 h 1550015"/>
              <a:gd name="connsiteX411" fmla="*/ 4560272 w 5038610"/>
              <a:gd name="connsiteY411" fmla="*/ 326968 h 1550015"/>
              <a:gd name="connsiteX412" fmla="*/ 4562754 w 5038610"/>
              <a:gd name="connsiteY412" fmla="*/ 321120 h 1550015"/>
              <a:gd name="connsiteX413" fmla="*/ 4609389 w 5038610"/>
              <a:gd name="connsiteY413" fmla="*/ 341624 h 1550015"/>
              <a:gd name="connsiteX414" fmla="*/ 4606760 w 5038610"/>
              <a:gd name="connsiteY414" fmla="*/ 347402 h 1550015"/>
              <a:gd name="connsiteX415" fmla="*/ 4653401 w 5038610"/>
              <a:gd name="connsiteY415" fmla="*/ 369430 h 1550015"/>
              <a:gd name="connsiteX416" fmla="*/ 4656201 w 5038610"/>
              <a:gd name="connsiteY416" fmla="*/ 363728 h 1550015"/>
              <a:gd name="connsiteX417" fmla="*/ 4702023 w 5038610"/>
              <a:gd name="connsiteY417" fmla="*/ 387090 h 1550015"/>
              <a:gd name="connsiteX418" fmla="*/ 4699045 w 5038610"/>
              <a:gd name="connsiteY418" fmla="*/ 392703 h 1550015"/>
              <a:gd name="connsiteX419" fmla="*/ 4743615 w 5038610"/>
              <a:gd name="connsiteY419" fmla="*/ 417392 h 1550015"/>
              <a:gd name="connsiteX420" fmla="*/ 4746797 w 5038610"/>
              <a:gd name="connsiteY420" fmla="*/ 411899 h 1550015"/>
              <a:gd name="connsiteX421" fmla="*/ 4790485 w 5038610"/>
              <a:gd name="connsiteY421" fmla="*/ 438398 h 1550015"/>
              <a:gd name="connsiteX422" fmla="*/ 4787075 w 5038610"/>
              <a:gd name="connsiteY422" fmla="*/ 443757 h 1550015"/>
              <a:gd name="connsiteX423" fmla="*/ 4829651 w 5038610"/>
              <a:gd name="connsiteY423" fmla="*/ 472351 h 1550015"/>
              <a:gd name="connsiteX424" fmla="*/ 4833328 w 5038610"/>
              <a:gd name="connsiteY424" fmla="*/ 467176 h 1550015"/>
              <a:gd name="connsiteX425" fmla="*/ 4874419 w 5038610"/>
              <a:gd name="connsiteY425" fmla="*/ 498164 h 1550015"/>
              <a:gd name="connsiteX426" fmla="*/ 4870444 w 5038610"/>
              <a:gd name="connsiteY426" fmla="*/ 503117 h 1550015"/>
              <a:gd name="connsiteX427" fmla="*/ 4908988 w 5038610"/>
              <a:gd name="connsiteY427" fmla="*/ 536391 h 1550015"/>
              <a:gd name="connsiteX428" fmla="*/ 4913319 w 5038610"/>
              <a:gd name="connsiteY428" fmla="*/ 531743 h 1550015"/>
              <a:gd name="connsiteX429" fmla="*/ 4949343 w 5038610"/>
              <a:gd name="connsiteY429" fmla="*/ 568306 h 1550015"/>
              <a:gd name="connsiteX430" fmla="*/ 4944618 w 5038610"/>
              <a:gd name="connsiteY430" fmla="*/ 572554 h 1550015"/>
              <a:gd name="connsiteX431" fmla="*/ 4976318 w 5038610"/>
              <a:gd name="connsiteY431" fmla="*/ 611943 h 1550015"/>
              <a:gd name="connsiteX432" fmla="*/ 4981486 w 5038610"/>
              <a:gd name="connsiteY432" fmla="*/ 608254 h 1550015"/>
              <a:gd name="connsiteX433" fmla="*/ 5008321 w 5038610"/>
              <a:gd name="connsiteY433" fmla="*/ 651853 h 1550015"/>
              <a:gd name="connsiteX434" fmla="*/ 5002689 w 5038610"/>
              <a:gd name="connsiteY434" fmla="*/ 654780 h 1550015"/>
              <a:gd name="connsiteX435" fmla="*/ 5021993 w 5038610"/>
              <a:gd name="connsiteY435" fmla="*/ 701059 h 1550015"/>
              <a:gd name="connsiteX436" fmla="*/ 5028051 w 5038610"/>
              <a:gd name="connsiteY436" fmla="*/ 699148 h 15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5038610" h="1550015">
                <a:moveTo>
                  <a:pt x="5028051" y="699148"/>
                </a:moveTo>
                <a:cubicBezTo>
                  <a:pt x="5033290" y="715734"/>
                  <a:pt x="5036827" y="732472"/>
                  <a:pt x="5038611" y="749345"/>
                </a:cubicBezTo>
                <a:lnTo>
                  <a:pt x="5032299" y="750011"/>
                </a:lnTo>
                <a:cubicBezTo>
                  <a:pt x="5033175" y="758304"/>
                  <a:pt x="5033613" y="766635"/>
                  <a:pt x="5033613" y="774992"/>
                </a:cubicBezTo>
                <a:cubicBezTo>
                  <a:pt x="5033613" y="783355"/>
                  <a:pt x="5033175" y="791680"/>
                  <a:pt x="5032299" y="799979"/>
                </a:cubicBezTo>
                <a:lnTo>
                  <a:pt x="5038611" y="800646"/>
                </a:lnTo>
                <a:cubicBezTo>
                  <a:pt x="5036827" y="817518"/>
                  <a:pt x="5033290" y="834256"/>
                  <a:pt x="5028051" y="850836"/>
                </a:cubicBezTo>
                <a:lnTo>
                  <a:pt x="5021993" y="848925"/>
                </a:lnTo>
                <a:cubicBezTo>
                  <a:pt x="5017085" y="864464"/>
                  <a:pt x="5010639" y="879901"/>
                  <a:pt x="5002689" y="895211"/>
                </a:cubicBezTo>
                <a:lnTo>
                  <a:pt x="5008328" y="898138"/>
                </a:lnTo>
                <a:cubicBezTo>
                  <a:pt x="5000708" y="912813"/>
                  <a:pt x="4991748" y="927348"/>
                  <a:pt x="4981493" y="941731"/>
                </a:cubicBezTo>
                <a:lnTo>
                  <a:pt x="4976318" y="938047"/>
                </a:lnTo>
                <a:cubicBezTo>
                  <a:pt x="4966875" y="951287"/>
                  <a:pt x="4956302" y="964419"/>
                  <a:pt x="4944618" y="977436"/>
                </a:cubicBezTo>
                <a:lnTo>
                  <a:pt x="4949343" y="981678"/>
                </a:lnTo>
                <a:cubicBezTo>
                  <a:pt x="4938287" y="993991"/>
                  <a:pt x="4926273" y="1006183"/>
                  <a:pt x="4913319" y="1018242"/>
                </a:cubicBezTo>
                <a:lnTo>
                  <a:pt x="4908988" y="1013600"/>
                </a:lnTo>
                <a:cubicBezTo>
                  <a:pt x="4896962" y="1024795"/>
                  <a:pt x="4884109" y="1035888"/>
                  <a:pt x="4870444" y="1046874"/>
                </a:cubicBezTo>
                <a:lnTo>
                  <a:pt x="4874419" y="1051820"/>
                </a:lnTo>
                <a:cubicBezTo>
                  <a:pt x="4861433" y="1062266"/>
                  <a:pt x="4847730" y="1072598"/>
                  <a:pt x="4833328" y="1082815"/>
                </a:cubicBezTo>
                <a:lnTo>
                  <a:pt x="4829651" y="1077639"/>
                </a:lnTo>
                <a:cubicBezTo>
                  <a:pt x="4816082" y="1087266"/>
                  <a:pt x="4801883" y="1096804"/>
                  <a:pt x="4787075" y="1106234"/>
                </a:cubicBezTo>
                <a:lnTo>
                  <a:pt x="4790485" y="1111593"/>
                </a:lnTo>
                <a:cubicBezTo>
                  <a:pt x="4776457" y="1120521"/>
                  <a:pt x="4761891" y="1129354"/>
                  <a:pt x="4746797" y="1138091"/>
                </a:cubicBezTo>
                <a:lnTo>
                  <a:pt x="4743622" y="1132593"/>
                </a:lnTo>
                <a:cubicBezTo>
                  <a:pt x="4729245" y="1140917"/>
                  <a:pt x="4714386" y="1149147"/>
                  <a:pt x="4699045" y="1157288"/>
                </a:cubicBezTo>
                <a:lnTo>
                  <a:pt x="4702023" y="1162895"/>
                </a:lnTo>
                <a:cubicBezTo>
                  <a:pt x="4687183" y="1170775"/>
                  <a:pt x="4671905" y="1178566"/>
                  <a:pt x="4656201" y="1186263"/>
                </a:cubicBezTo>
                <a:lnTo>
                  <a:pt x="4653407" y="1180560"/>
                </a:lnTo>
                <a:cubicBezTo>
                  <a:pt x="4638256" y="1187983"/>
                  <a:pt x="4622705" y="1195330"/>
                  <a:pt x="4606760" y="1202582"/>
                </a:cubicBezTo>
                <a:lnTo>
                  <a:pt x="4609389" y="1208367"/>
                </a:lnTo>
                <a:cubicBezTo>
                  <a:pt x="4594200" y="1215276"/>
                  <a:pt x="4578649" y="1222115"/>
                  <a:pt x="4562754" y="1228865"/>
                </a:cubicBezTo>
                <a:lnTo>
                  <a:pt x="4560272" y="1223023"/>
                </a:lnTo>
                <a:cubicBezTo>
                  <a:pt x="4544809" y="1229595"/>
                  <a:pt x="4529011" y="1236085"/>
                  <a:pt x="4512894" y="1242504"/>
                </a:cubicBezTo>
                <a:lnTo>
                  <a:pt x="4515244" y="1248404"/>
                </a:lnTo>
                <a:cubicBezTo>
                  <a:pt x="4499464" y="1254684"/>
                  <a:pt x="4483379" y="1260888"/>
                  <a:pt x="4466997" y="1267009"/>
                </a:cubicBezTo>
                <a:lnTo>
                  <a:pt x="4464774" y="1261059"/>
                </a:lnTo>
                <a:cubicBezTo>
                  <a:pt x="4449109" y="1266914"/>
                  <a:pt x="4433170" y="1272699"/>
                  <a:pt x="4416965" y="1278407"/>
                </a:cubicBezTo>
                <a:lnTo>
                  <a:pt x="4419073" y="1284395"/>
                </a:lnTo>
                <a:cubicBezTo>
                  <a:pt x="4403077" y="1290034"/>
                  <a:pt x="4386821" y="1295597"/>
                  <a:pt x="4370312" y="1301090"/>
                </a:cubicBezTo>
                <a:lnTo>
                  <a:pt x="4368305" y="1295064"/>
                </a:lnTo>
                <a:cubicBezTo>
                  <a:pt x="4352303" y="1300378"/>
                  <a:pt x="4336060" y="1305630"/>
                  <a:pt x="4319581" y="1310812"/>
                </a:cubicBezTo>
                <a:lnTo>
                  <a:pt x="4321486" y="1316869"/>
                </a:lnTo>
                <a:cubicBezTo>
                  <a:pt x="4305364" y="1321943"/>
                  <a:pt x="4289012" y="1326940"/>
                  <a:pt x="4272439" y="1331875"/>
                </a:cubicBezTo>
                <a:lnTo>
                  <a:pt x="4270629" y="1325791"/>
                </a:lnTo>
                <a:cubicBezTo>
                  <a:pt x="4254348" y="1330636"/>
                  <a:pt x="4237857" y="1335418"/>
                  <a:pt x="4221156" y="1340123"/>
                </a:cubicBezTo>
                <a:lnTo>
                  <a:pt x="4222877" y="1346238"/>
                </a:lnTo>
                <a:cubicBezTo>
                  <a:pt x="4206653" y="1350816"/>
                  <a:pt x="4190226" y="1355331"/>
                  <a:pt x="4173608" y="1359776"/>
                </a:cubicBezTo>
                <a:lnTo>
                  <a:pt x="4171969" y="1353642"/>
                </a:lnTo>
                <a:cubicBezTo>
                  <a:pt x="4155485" y="1358056"/>
                  <a:pt x="4138816" y="1362399"/>
                  <a:pt x="4121956" y="1366685"/>
                </a:cubicBezTo>
                <a:lnTo>
                  <a:pt x="4123519" y="1372838"/>
                </a:lnTo>
                <a:cubicBezTo>
                  <a:pt x="4107199" y="1376985"/>
                  <a:pt x="4090702" y="1381068"/>
                  <a:pt x="4074046" y="1385088"/>
                </a:cubicBezTo>
                <a:lnTo>
                  <a:pt x="4072554" y="1378915"/>
                </a:lnTo>
                <a:cubicBezTo>
                  <a:pt x="4055967" y="1382916"/>
                  <a:pt x="4039210" y="1386853"/>
                  <a:pt x="4022287" y="1390733"/>
                </a:cubicBezTo>
                <a:lnTo>
                  <a:pt x="4023703" y="1396918"/>
                </a:lnTo>
                <a:cubicBezTo>
                  <a:pt x="4007256" y="1400689"/>
                  <a:pt x="3990651" y="1404398"/>
                  <a:pt x="3973900" y="1408043"/>
                </a:cubicBezTo>
                <a:lnTo>
                  <a:pt x="3972547" y="1401839"/>
                </a:lnTo>
                <a:cubicBezTo>
                  <a:pt x="3955872" y="1405465"/>
                  <a:pt x="3939039" y="1409033"/>
                  <a:pt x="3922065" y="1412545"/>
                </a:cubicBezTo>
                <a:lnTo>
                  <a:pt x="3923348" y="1418762"/>
                </a:lnTo>
                <a:cubicBezTo>
                  <a:pt x="3906799" y="1422178"/>
                  <a:pt x="3890112" y="1425543"/>
                  <a:pt x="3873291" y="1428839"/>
                </a:cubicBezTo>
                <a:lnTo>
                  <a:pt x="3872071" y="1422610"/>
                </a:lnTo>
                <a:cubicBezTo>
                  <a:pt x="3855301" y="1425899"/>
                  <a:pt x="3838397" y="1429131"/>
                  <a:pt x="3821367" y="1432300"/>
                </a:cubicBezTo>
                <a:lnTo>
                  <a:pt x="3822529" y="1438542"/>
                </a:lnTo>
                <a:cubicBezTo>
                  <a:pt x="3805904" y="1441634"/>
                  <a:pt x="3789159" y="1444670"/>
                  <a:pt x="3772294" y="1447648"/>
                </a:cubicBezTo>
                <a:lnTo>
                  <a:pt x="3771189" y="1441393"/>
                </a:lnTo>
                <a:cubicBezTo>
                  <a:pt x="3754342" y="1444365"/>
                  <a:pt x="3737369" y="1447279"/>
                  <a:pt x="3720275" y="1450137"/>
                </a:cubicBezTo>
                <a:lnTo>
                  <a:pt x="3721322" y="1456404"/>
                </a:lnTo>
                <a:cubicBezTo>
                  <a:pt x="3704647" y="1459185"/>
                  <a:pt x="3687858" y="1461916"/>
                  <a:pt x="3670960" y="1464596"/>
                </a:cubicBezTo>
                <a:lnTo>
                  <a:pt x="3669970" y="1458322"/>
                </a:lnTo>
                <a:cubicBezTo>
                  <a:pt x="3653092" y="1460989"/>
                  <a:pt x="3636106" y="1463605"/>
                  <a:pt x="3619005" y="1466158"/>
                </a:cubicBezTo>
                <a:lnTo>
                  <a:pt x="3619944" y="1472438"/>
                </a:lnTo>
                <a:cubicBezTo>
                  <a:pt x="3603181" y="1474946"/>
                  <a:pt x="3586309" y="1477397"/>
                  <a:pt x="3569335" y="1479792"/>
                </a:cubicBezTo>
                <a:lnTo>
                  <a:pt x="3568452" y="1473505"/>
                </a:lnTo>
                <a:cubicBezTo>
                  <a:pt x="3551561" y="1475886"/>
                  <a:pt x="3534569" y="1478210"/>
                  <a:pt x="3517475" y="1480483"/>
                </a:cubicBezTo>
                <a:lnTo>
                  <a:pt x="3518313" y="1486776"/>
                </a:lnTo>
                <a:cubicBezTo>
                  <a:pt x="3501454" y="1489018"/>
                  <a:pt x="3484505" y="1491202"/>
                  <a:pt x="3467456" y="1493329"/>
                </a:cubicBezTo>
                <a:lnTo>
                  <a:pt x="3466668" y="1487030"/>
                </a:lnTo>
                <a:cubicBezTo>
                  <a:pt x="3449777" y="1489139"/>
                  <a:pt x="3432791" y="1491196"/>
                  <a:pt x="3415710" y="1493196"/>
                </a:cubicBezTo>
                <a:lnTo>
                  <a:pt x="3416453" y="1499502"/>
                </a:lnTo>
                <a:cubicBezTo>
                  <a:pt x="3399504" y="1501489"/>
                  <a:pt x="3382468" y="1503420"/>
                  <a:pt x="3365348" y="1505293"/>
                </a:cubicBezTo>
                <a:lnTo>
                  <a:pt x="3364655" y="1498981"/>
                </a:lnTo>
                <a:cubicBezTo>
                  <a:pt x="3347765" y="1500835"/>
                  <a:pt x="3330791" y="1502632"/>
                  <a:pt x="3313735" y="1504372"/>
                </a:cubicBezTo>
                <a:lnTo>
                  <a:pt x="3314376" y="1510709"/>
                </a:lnTo>
                <a:cubicBezTo>
                  <a:pt x="3297346" y="1512424"/>
                  <a:pt x="3280232" y="1514139"/>
                  <a:pt x="3263036" y="1515726"/>
                </a:cubicBezTo>
                <a:lnTo>
                  <a:pt x="3262440" y="1509439"/>
                </a:lnTo>
                <a:cubicBezTo>
                  <a:pt x="3245555" y="1511027"/>
                  <a:pt x="3228594" y="1512551"/>
                  <a:pt x="3211557" y="1514075"/>
                </a:cubicBezTo>
                <a:lnTo>
                  <a:pt x="3212116" y="1520362"/>
                </a:lnTo>
                <a:cubicBezTo>
                  <a:pt x="3195066" y="1521885"/>
                  <a:pt x="3177947" y="1523346"/>
                  <a:pt x="3160751" y="1524743"/>
                </a:cubicBezTo>
                <a:lnTo>
                  <a:pt x="3160236" y="1518393"/>
                </a:lnTo>
                <a:cubicBezTo>
                  <a:pt x="3143301" y="1519727"/>
                  <a:pt x="3126289" y="1521060"/>
                  <a:pt x="3109208" y="1522330"/>
                </a:cubicBezTo>
                <a:lnTo>
                  <a:pt x="3109678" y="1528680"/>
                </a:lnTo>
                <a:cubicBezTo>
                  <a:pt x="3092653" y="1529887"/>
                  <a:pt x="3075565" y="1531093"/>
                  <a:pt x="3058408" y="1532236"/>
                </a:cubicBezTo>
                <a:lnTo>
                  <a:pt x="3057982" y="1525950"/>
                </a:lnTo>
                <a:cubicBezTo>
                  <a:pt x="3040958" y="1527093"/>
                  <a:pt x="3023864" y="1528172"/>
                  <a:pt x="3006706" y="1529188"/>
                </a:cubicBezTo>
                <a:lnTo>
                  <a:pt x="3007087" y="1535538"/>
                </a:lnTo>
                <a:cubicBezTo>
                  <a:pt x="2990095" y="1536554"/>
                  <a:pt x="2973032" y="1537507"/>
                  <a:pt x="2955919" y="1538459"/>
                </a:cubicBezTo>
                <a:lnTo>
                  <a:pt x="2955576" y="1532109"/>
                </a:lnTo>
                <a:cubicBezTo>
                  <a:pt x="2938469" y="1532998"/>
                  <a:pt x="2921311" y="1533887"/>
                  <a:pt x="2904090" y="1534713"/>
                </a:cubicBezTo>
                <a:lnTo>
                  <a:pt x="2904389" y="1541063"/>
                </a:lnTo>
                <a:cubicBezTo>
                  <a:pt x="2887409" y="1541825"/>
                  <a:pt x="2870378" y="1542587"/>
                  <a:pt x="2853290" y="1543285"/>
                </a:cubicBezTo>
                <a:lnTo>
                  <a:pt x="2853030" y="1536935"/>
                </a:lnTo>
                <a:cubicBezTo>
                  <a:pt x="2835961" y="1537633"/>
                  <a:pt x="2818841" y="1538269"/>
                  <a:pt x="2801665" y="1538840"/>
                </a:cubicBezTo>
                <a:lnTo>
                  <a:pt x="2801887" y="1545190"/>
                </a:lnTo>
                <a:cubicBezTo>
                  <a:pt x="2784825" y="1545825"/>
                  <a:pt x="2767711" y="1546333"/>
                  <a:pt x="2750547" y="1546841"/>
                </a:cubicBezTo>
                <a:lnTo>
                  <a:pt x="2750369" y="1540491"/>
                </a:lnTo>
                <a:cubicBezTo>
                  <a:pt x="2733339" y="1540935"/>
                  <a:pt x="2716257" y="1541380"/>
                  <a:pt x="2699125" y="1541761"/>
                </a:cubicBezTo>
                <a:lnTo>
                  <a:pt x="2699265" y="1548111"/>
                </a:lnTo>
                <a:cubicBezTo>
                  <a:pt x="2682126" y="1548428"/>
                  <a:pt x="2664943" y="1548746"/>
                  <a:pt x="2647715" y="1549064"/>
                </a:cubicBezTo>
                <a:lnTo>
                  <a:pt x="2647614" y="1542714"/>
                </a:lnTo>
                <a:cubicBezTo>
                  <a:pt x="2630615" y="1542968"/>
                  <a:pt x="2613571" y="1543158"/>
                  <a:pt x="2596483" y="1543348"/>
                </a:cubicBezTo>
                <a:lnTo>
                  <a:pt x="2596541" y="1549698"/>
                </a:lnTo>
                <a:cubicBezTo>
                  <a:pt x="2579440" y="1549826"/>
                  <a:pt x="2562295" y="1549952"/>
                  <a:pt x="2545112" y="1550016"/>
                </a:cubicBezTo>
                <a:lnTo>
                  <a:pt x="2545093" y="1543666"/>
                </a:lnTo>
                <a:cubicBezTo>
                  <a:pt x="2536508" y="1543666"/>
                  <a:pt x="2527910" y="1543666"/>
                  <a:pt x="2519305" y="1543666"/>
                </a:cubicBezTo>
                <a:cubicBezTo>
                  <a:pt x="2510701" y="1543666"/>
                  <a:pt x="2502103" y="1543666"/>
                  <a:pt x="2493518" y="1543666"/>
                </a:cubicBezTo>
                <a:lnTo>
                  <a:pt x="2493499" y="1550016"/>
                </a:lnTo>
                <a:cubicBezTo>
                  <a:pt x="2476316" y="1549952"/>
                  <a:pt x="2459171" y="1549826"/>
                  <a:pt x="2442070" y="1549698"/>
                </a:cubicBezTo>
                <a:lnTo>
                  <a:pt x="2442128" y="1543348"/>
                </a:lnTo>
                <a:cubicBezTo>
                  <a:pt x="2425040" y="1543158"/>
                  <a:pt x="2407996" y="1542968"/>
                  <a:pt x="2390997" y="1542714"/>
                </a:cubicBezTo>
                <a:lnTo>
                  <a:pt x="2390902" y="1549064"/>
                </a:lnTo>
                <a:cubicBezTo>
                  <a:pt x="2373668" y="1548746"/>
                  <a:pt x="2356485" y="1548428"/>
                  <a:pt x="2339346" y="1548111"/>
                </a:cubicBezTo>
                <a:lnTo>
                  <a:pt x="2339486" y="1541761"/>
                </a:lnTo>
                <a:cubicBezTo>
                  <a:pt x="2322360" y="1541380"/>
                  <a:pt x="2305279" y="1540935"/>
                  <a:pt x="2288242" y="1540491"/>
                </a:cubicBezTo>
                <a:lnTo>
                  <a:pt x="2288064" y="1546841"/>
                </a:lnTo>
                <a:cubicBezTo>
                  <a:pt x="2270900" y="1546333"/>
                  <a:pt x="2253786" y="1545825"/>
                  <a:pt x="2236730" y="1545190"/>
                </a:cubicBezTo>
                <a:lnTo>
                  <a:pt x="2236946" y="1538840"/>
                </a:lnTo>
                <a:cubicBezTo>
                  <a:pt x="2219769" y="1538269"/>
                  <a:pt x="2202650" y="1537633"/>
                  <a:pt x="2185581" y="1536935"/>
                </a:cubicBezTo>
                <a:lnTo>
                  <a:pt x="2185327" y="1543285"/>
                </a:lnTo>
                <a:cubicBezTo>
                  <a:pt x="2168239" y="1542587"/>
                  <a:pt x="2151202" y="1541825"/>
                  <a:pt x="2134229" y="1541063"/>
                </a:cubicBezTo>
                <a:lnTo>
                  <a:pt x="2134527" y="1534713"/>
                </a:lnTo>
                <a:cubicBezTo>
                  <a:pt x="2117306" y="1533887"/>
                  <a:pt x="2100142" y="1532998"/>
                  <a:pt x="2083035" y="1532109"/>
                </a:cubicBezTo>
                <a:lnTo>
                  <a:pt x="2082698" y="1538459"/>
                </a:lnTo>
                <a:cubicBezTo>
                  <a:pt x="2065579" y="1537507"/>
                  <a:pt x="2048523" y="1536554"/>
                  <a:pt x="2031524" y="1535538"/>
                </a:cubicBezTo>
                <a:lnTo>
                  <a:pt x="2031905" y="1529188"/>
                </a:lnTo>
                <a:cubicBezTo>
                  <a:pt x="2014747" y="1528172"/>
                  <a:pt x="1997659" y="1527093"/>
                  <a:pt x="1980629" y="1525950"/>
                </a:cubicBezTo>
                <a:lnTo>
                  <a:pt x="1980203" y="1532236"/>
                </a:lnTo>
                <a:cubicBezTo>
                  <a:pt x="1963045" y="1531093"/>
                  <a:pt x="1945958" y="1529887"/>
                  <a:pt x="1928933" y="1528680"/>
                </a:cubicBezTo>
                <a:lnTo>
                  <a:pt x="1929403" y="1522330"/>
                </a:lnTo>
                <a:cubicBezTo>
                  <a:pt x="1912322" y="1521060"/>
                  <a:pt x="1895316" y="1519727"/>
                  <a:pt x="1878375" y="1518393"/>
                </a:cubicBezTo>
                <a:lnTo>
                  <a:pt x="1877860" y="1524743"/>
                </a:lnTo>
                <a:cubicBezTo>
                  <a:pt x="1860671" y="1523346"/>
                  <a:pt x="1843545" y="1521885"/>
                  <a:pt x="1826501" y="1520362"/>
                </a:cubicBezTo>
                <a:lnTo>
                  <a:pt x="1827054" y="1514075"/>
                </a:lnTo>
                <a:cubicBezTo>
                  <a:pt x="1810017" y="1512551"/>
                  <a:pt x="1793062" y="1511027"/>
                  <a:pt x="1776177" y="1509439"/>
                </a:cubicBezTo>
                <a:lnTo>
                  <a:pt x="1775574" y="1515726"/>
                </a:lnTo>
                <a:cubicBezTo>
                  <a:pt x="1758385" y="1514139"/>
                  <a:pt x="1741272" y="1512424"/>
                  <a:pt x="1724235" y="1510709"/>
                </a:cubicBezTo>
                <a:lnTo>
                  <a:pt x="1724882" y="1504372"/>
                </a:lnTo>
                <a:cubicBezTo>
                  <a:pt x="1707826" y="1502632"/>
                  <a:pt x="1690846" y="1500835"/>
                  <a:pt x="1673955" y="1498981"/>
                </a:cubicBezTo>
                <a:lnTo>
                  <a:pt x="1673263" y="1505293"/>
                </a:lnTo>
                <a:cubicBezTo>
                  <a:pt x="1656144" y="1503420"/>
                  <a:pt x="1639106" y="1501489"/>
                  <a:pt x="1622165" y="1499502"/>
                </a:cubicBezTo>
                <a:lnTo>
                  <a:pt x="1622901" y="1493196"/>
                </a:lnTo>
                <a:cubicBezTo>
                  <a:pt x="1605826" y="1491196"/>
                  <a:pt x="1588840" y="1489145"/>
                  <a:pt x="1571942" y="1487030"/>
                </a:cubicBezTo>
                <a:lnTo>
                  <a:pt x="1571155" y="1493329"/>
                </a:lnTo>
                <a:cubicBezTo>
                  <a:pt x="1554112" y="1491202"/>
                  <a:pt x="1537157" y="1489018"/>
                  <a:pt x="1520298" y="1486776"/>
                </a:cubicBezTo>
                <a:lnTo>
                  <a:pt x="1521136" y="1480483"/>
                </a:lnTo>
                <a:cubicBezTo>
                  <a:pt x="1504048" y="1478210"/>
                  <a:pt x="1487056" y="1475886"/>
                  <a:pt x="1470165" y="1473505"/>
                </a:cubicBezTo>
                <a:lnTo>
                  <a:pt x="1469276" y="1479792"/>
                </a:lnTo>
                <a:cubicBezTo>
                  <a:pt x="1452302" y="1477397"/>
                  <a:pt x="1435437" y="1474946"/>
                  <a:pt x="1418666" y="1472438"/>
                </a:cubicBezTo>
                <a:lnTo>
                  <a:pt x="1419606" y="1466158"/>
                </a:lnTo>
                <a:cubicBezTo>
                  <a:pt x="1402512" y="1463605"/>
                  <a:pt x="1385526" y="1460989"/>
                  <a:pt x="1368647" y="1458322"/>
                </a:cubicBezTo>
                <a:lnTo>
                  <a:pt x="1367650" y="1464596"/>
                </a:lnTo>
                <a:cubicBezTo>
                  <a:pt x="1350753" y="1461916"/>
                  <a:pt x="1333964" y="1459185"/>
                  <a:pt x="1317288" y="1456404"/>
                </a:cubicBezTo>
                <a:lnTo>
                  <a:pt x="1318336" y="1450137"/>
                </a:lnTo>
                <a:cubicBezTo>
                  <a:pt x="1301248" y="1447279"/>
                  <a:pt x="1284275" y="1444365"/>
                  <a:pt x="1267422" y="1441393"/>
                </a:cubicBezTo>
                <a:lnTo>
                  <a:pt x="1266323" y="1447648"/>
                </a:lnTo>
                <a:cubicBezTo>
                  <a:pt x="1249452" y="1444670"/>
                  <a:pt x="1232706" y="1441634"/>
                  <a:pt x="1216089" y="1438542"/>
                </a:cubicBezTo>
                <a:lnTo>
                  <a:pt x="1217251" y="1432300"/>
                </a:lnTo>
                <a:cubicBezTo>
                  <a:pt x="1200214" y="1429131"/>
                  <a:pt x="1183310" y="1425899"/>
                  <a:pt x="1166546" y="1422610"/>
                </a:cubicBezTo>
                <a:lnTo>
                  <a:pt x="1165320" y="1428839"/>
                </a:lnTo>
                <a:cubicBezTo>
                  <a:pt x="1148499" y="1425543"/>
                  <a:pt x="1131811" y="1422178"/>
                  <a:pt x="1115263" y="1418762"/>
                </a:cubicBezTo>
                <a:lnTo>
                  <a:pt x="1116546" y="1412545"/>
                </a:lnTo>
                <a:cubicBezTo>
                  <a:pt x="1099572" y="1409033"/>
                  <a:pt x="1082745" y="1405465"/>
                  <a:pt x="1066063" y="1401839"/>
                </a:cubicBezTo>
                <a:lnTo>
                  <a:pt x="1064711" y="1408043"/>
                </a:lnTo>
                <a:cubicBezTo>
                  <a:pt x="1047960" y="1404398"/>
                  <a:pt x="1031354" y="1400689"/>
                  <a:pt x="1014908" y="1396918"/>
                </a:cubicBezTo>
                <a:lnTo>
                  <a:pt x="1016324" y="1390733"/>
                </a:lnTo>
                <a:cubicBezTo>
                  <a:pt x="999407" y="1386853"/>
                  <a:pt x="982650" y="1382916"/>
                  <a:pt x="966057" y="1378915"/>
                </a:cubicBezTo>
                <a:lnTo>
                  <a:pt x="964571" y="1385088"/>
                </a:lnTo>
                <a:cubicBezTo>
                  <a:pt x="947909" y="1381068"/>
                  <a:pt x="931418" y="1376985"/>
                  <a:pt x="915092" y="1372838"/>
                </a:cubicBezTo>
                <a:lnTo>
                  <a:pt x="916654" y="1366685"/>
                </a:lnTo>
                <a:cubicBezTo>
                  <a:pt x="899801" y="1362405"/>
                  <a:pt x="883126" y="1358056"/>
                  <a:pt x="866648" y="1353642"/>
                </a:cubicBezTo>
                <a:lnTo>
                  <a:pt x="865003" y="1359776"/>
                </a:lnTo>
                <a:cubicBezTo>
                  <a:pt x="848385" y="1355331"/>
                  <a:pt x="831964" y="1350816"/>
                  <a:pt x="815734" y="1346238"/>
                </a:cubicBezTo>
                <a:lnTo>
                  <a:pt x="817455" y="1340123"/>
                </a:lnTo>
                <a:cubicBezTo>
                  <a:pt x="800754" y="1335418"/>
                  <a:pt x="784263" y="1330636"/>
                  <a:pt x="767982" y="1325791"/>
                </a:cubicBezTo>
                <a:lnTo>
                  <a:pt x="766172" y="1331875"/>
                </a:lnTo>
                <a:cubicBezTo>
                  <a:pt x="749605" y="1326940"/>
                  <a:pt x="733254" y="1321943"/>
                  <a:pt x="717124" y="1316869"/>
                </a:cubicBezTo>
                <a:lnTo>
                  <a:pt x="719030" y="1310812"/>
                </a:lnTo>
                <a:cubicBezTo>
                  <a:pt x="702551" y="1305630"/>
                  <a:pt x="686308" y="1300385"/>
                  <a:pt x="670306" y="1295064"/>
                </a:cubicBezTo>
                <a:lnTo>
                  <a:pt x="668306" y="1301090"/>
                </a:lnTo>
                <a:cubicBezTo>
                  <a:pt x="651790" y="1295597"/>
                  <a:pt x="635533" y="1290034"/>
                  <a:pt x="619538" y="1284402"/>
                </a:cubicBezTo>
                <a:lnTo>
                  <a:pt x="621646" y="1278407"/>
                </a:lnTo>
                <a:cubicBezTo>
                  <a:pt x="605441" y="1272699"/>
                  <a:pt x="589502" y="1266914"/>
                  <a:pt x="573843" y="1261066"/>
                </a:cubicBezTo>
                <a:lnTo>
                  <a:pt x="571621" y="1267009"/>
                </a:lnTo>
                <a:cubicBezTo>
                  <a:pt x="555231" y="1260888"/>
                  <a:pt x="539147" y="1254684"/>
                  <a:pt x="523367" y="1248404"/>
                </a:cubicBezTo>
                <a:lnTo>
                  <a:pt x="525717" y="1242504"/>
                </a:lnTo>
                <a:cubicBezTo>
                  <a:pt x="509600" y="1236085"/>
                  <a:pt x="493808" y="1229595"/>
                  <a:pt x="478339" y="1223023"/>
                </a:cubicBezTo>
                <a:lnTo>
                  <a:pt x="475856" y="1228865"/>
                </a:lnTo>
                <a:cubicBezTo>
                  <a:pt x="459962" y="1222115"/>
                  <a:pt x="444417" y="1215276"/>
                  <a:pt x="429222" y="1208367"/>
                </a:cubicBezTo>
                <a:lnTo>
                  <a:pt x="431851" y="1202582"/>
                </a:lnTo>
                <a:cubicBezTo>
                  <a:pt x="415906" y="1195330"/>
                  <a:pt x="400355" y="1187990"/>
                  <a:pt x="385210" y="1180560"/>
                </a:cubicBezTo>
                <a:lnTo>
                  <a:pt x="382416" y="1186263"/>
                </a:lnTo>
                <a:cubicBezTo>
                  <a:pt x="366706" y="1178566"/>
                  <a:pt x="351428" y="1170775"/>
                  <a:pt x="336588" y="1162895"/>
                </a:cubicBezTo>
                <a:lnTo>
                  <a:pt x="339566" y="1157288"/>
                </a:lnTo>
                <a:cubicBezTo>
                  <a:pt x="324231" y="1149147"/>
                  <a:pt x="309372" y="1140917"/>
                  <a:pt x="294996" y="1132593"/>
                </a:cubicBezTo>
                <a:lnTo>
                  <a:pt x="291814" y="1138091"/>
                </a:lnTo>
                <a:cubicBezTo>
                  <a:pt x="276720" y="1129354"/>
                  <a:pt x="262153" y="1120521"/>
                  <a:pt x="248133" y="1111593"/>
                </a:cubicBezTo>
                <a:lnTo>
                  <a:pt x="251543" y="1106234"/>
                </a:lnTo>
                <a:cubicBezTo>
                  <a:pt x="236728" y="1096804"/>
                  <a:pt x="222529" y="1087266"/>
                  <a:pt x="208959" y="1077639"/>
                </a:cubicBezTo>
                <a:lnTo>
                  <a:pt x="205283" y="1082815"/>
                </a:lnTo>
                <a:cubicBezTo>
                  <a:pt x="190887" y="1072598"/>
                  <a:pt x="177184" y="1062266"/>
                  <a:pt x="164192" y="1051820"/>
                </a:cubicBezTo>
                <a:lnTo>
                  <a:pt x="168173" y="1046874"/>
                </a:lnTo>
                <a:cubicBezTo>
                  <a:pt x="154508" y="1035888"/>
                  <a:pt x="141649" y="1024795"/>
                  <a:pt x="129623" y="1013600"/>
                </a:cubicBezTo>
                <a:lnTo>
                  <a:pt x="125298" y="1018248"/>
                </a:lnTo>
                <a:cubicBezTo>
                  <a:pt x="112338" y="1006183"/>
                  <a:pt x="100324" y="993991"/>
                  <a:pt x="89268" y="981678"/>
                </a:cubicBezTo>
                <a:lnTo>
                  <a:pt x="93993" y="977436"/>
                </a:lnTo>
                <a:cubicBezTo>
                  <a:pt x="82309" y="964419"/>
                  <a:pt x="71736" y="951287"/>
                  <a:pt x="62293" y="938047"/>
                </a:cubicBezTo>
                <a:lnTo>
                  <a:pt x="57125" y="941731"/>
                </a:lnTo>
                <a:cubicBezTo>
                  <a:pt x="46863" y="927348"/>
                  <a:pt x="37910" y="912813"/>
                  <a:pt x="30290" y="898138"/>
                </a:cubicBezTo>
                <a:lnTo>
                  <a:pt x="35922" y="895211"/>
                </a:lnTo>
                <a:cubicBezTo>
                  <a:pt x="27972" y="879901"/>
                  <a:pt x="21526" y="864470"/>
                  <a:pt x="16618" y="848925"/>
                </a:cubicBezTo>
                <a:lnTo>
                  <a:pt x="10560" y="850843"/>
                </a:lnTo>
                <a:cubicBezTo>
                  <a:pt x="5328" y="834256"/>
                  <a:pt x="1784" y="817518"/>
                  <a:pt x="0" y="800646"/>
                </a:cubicBezTo>
                <a:lnTo>
                  <a:pt x="6318" y="799979"/>
                </a:lnTo>
                <a:cubicBezTo>
                  <a:pt x="5442" y="791680"/>
                  <a:pt x="4997" y="783355"/>
                  <a:pt x="4997" y="774992"/>
                </a:cubicBezTo>
                <a:cubicBezTo>
                  <a:pt x="4997" y="766635"/>
                  <a:pt x="5436" y="758304"/>
                  <a:pt x="6318" y="750011"/>
                </a:cubicBezTo>
                <a:lnTo>
                  <a:pt x="0" y="749345"/>
                </a:lnTo>
                <a:cubicBezTo>
                  <a:pt x="1784" y="732472"/>
                  <a:pt x="5321" y="715734"/>
                  <a:pt x="10560" y="699148"/>
                </a:cubicBezTo>
                <a:lnTo>
                  <a:pt x="16618" y="701059"/>
                </a:lnTo>
                <a:cubicBezTo>
                  <a:pt x="21526" y="685521"/>
                  <a:pt x="27972" y="670090"/>
                  <a:pt x="35922" y="654780"/>
                </a:cubicBezTo>
                <a:lnTo>
                  <a:pt x="30290" y="651853"/>
                </a:lnTo>
                <a:cubicBezTo>
                  <a:pt x="37910" y="637178"/>
                  <a:pt x="46863" y="622643"/>
                  <a:pt x="57125" y="608254"/>
                </a:cubicBezTo>
                <a:lnTo>
                  <a:pt x="62293" y="611943"/>
                </a:lnTo>
                <a:cubicBezTo>
                  <a:pt x="71736" y="598703"/>
                  <a:pt x="82309" y="585565"/>
                  <a:pt x="93993" y="572554"/>
                </a:cubicBezTo>
                <a:lnTo>
                  <a:pt x="89268" y="568312"/>
                </a:lnTo>
                <a:cubicBezTo>
                  <a:pt x="100324" y="555993"/>
                  <a:pt x="112338" y="543801"/>
                  <a:pt x="125292" y="531743"/>
                </a:cubicBezTo>
                <a:lnTo>
                  <a:pt x="129623" y="536391"/>
                </a:lnTo>
                <a:cubicBezTo>
                  <a:pt x="141649" y="525196"/>
                  <a:pt x="154508" y="514102"/>
                  <a:pt x="168167" y="503117"/>
                </a:cubicBezTo>
                <a:lnTo>
                  <a:pt x="164192" y="498170"/>
                </a:lnTo>
                <a:cubicBezTo>
                  <a:pt x="177184" y="487725"/>
                  <a:pt x="190887" y="477393"/>
                  <a:pt x="205283" y="467176"/>
                </a:cubicBezTo>
                <a:lnTo>
                  <a:pt x="208959" y="472351"/>
                </a:lnTo>
                <a:cubicBezTo>
                  <a:pt x="222529" y="462718"/>
                  <a:pt x="236728" y="453187"/>
                  <a:pt x="251543" y="443757"/>
                </a:cubicBezTo>
                <a:lnTo>
                  <a:pt x="248126" y="438398"/>
                </a:lnTo>
                <a:cubicBezTo>
                  <a:pt x="262153" y="429470"/>
                  <a:pt x="276720" y="420637"/>
                  <a:pt x="291814" y="411899"/>
                </a:cubicBezTo>
                <a:lnTo>
                  <a:pt x="294996" y="417392"/>
                </a:lnTo>
                <a:cubicBezTo>
                  <a:pt x="309372" y="409073"/>
                  <a:pt x="324231" y="400844"/>
                  <a:pt x="339566" y="392703"/>
                </a:cubicBezTo>
                <a:lnTo>
                  <a:pt x="336588" y="387096"/>
                </a:lnTo>
                <a:cubicBezTo>
                  <a:pt x="351428" y="379216"/>
                  <a:pt x="366706" y="371424"/>
                  <a:pt x="382410" y="363728"/>
                </a:cubicBezTo>
                <a:lnTo>
                  <a:pt x="385210" y="369430"/>
                </a:lnTo>
                <a:cubicBezTo>
                  <a:pt x="400355" y="362001"/>
                  <a:pt x="415906" y="354660"/>
                  <a:pt x="431851" y="347402"/>
                </a:cubicBezTo>
                <a:lnTo>
                  <a:pt x="429222" y="341624"/>
                </a:lnTo>
                <a:cubicBezTo>
                  <a:pt x="444417" y="334709"/>
                  <a:pt x="459962" y="327876"/>
                  <a:pt x="475856" y="321120"/>
                </a:cubicBezTo>
                <a:lnTo>
                  <a:pt x="478339" y="326968"/>
                </a:lnTo>
                <a:cubicBezTo>
                  <a:pt x="493801" y="320396"/>
                  <a:pt x="509600" y="313899"/>
                  <a:pt x="525717" y="307486"/>
                </a:cubicBezTo>
                <a:lnTo>
                  <a:pt x="523367" y="301587"/>
                </a:lnTo>
                <a:cubicBezTo>
                  <a:pt x="539147" y="295307"/>
                  <a:pt x="555231" y="289103"/>
                  <a:pt x="571621" y="282982"/>
                </a:cubicBezTo>
                <a:lnTo>
                  <a:pt x="573843" y="288925"/>
                </a:lnTo>
                <a:cubicBezTo>
                  <a:pt x="589502" y="283070"/>
                  <a:pt x="605441" y="277292"/>
                  <a:pt x="621646" y="271577"/>
                </a:cubicBezTo>
                <a:lnTo>
                  <a:pt x="619538" y="265589"/>
                </a:lnTo>
                <a:cubicBezTo>
                  <a:pt x="635533" y="259956"/>
                  <a:pt x="651790" y="254394"/>
                  <a:pt x="668306" y="248901"/>
                </a:cubicBezTo>
                <a:lnTo>
                  <a:pt x="670306" y="254927"/>
                </a:lnTo>
                <a:cubicBezTo>
                  <a:pt x="686308" y="249606"/>
                  <a:pt x="702551" y="244354"/>
                  <a:pt x="719030" y="239173"/>
                </a:cubicBezTo>
                <a:lnTo>
                  <a:pt x="717124" y="233121"/>
                </a:lnTo>
                <a:cubicBezTo>
                  <a:pt x="733254" y="228048"/>
                  <a:pt x="749605" y="223044"/>
                  <a:pt x="766172" y="218116"/>
                </a:cubicBezTo>
                <a:lnTo>
                  <a:pt x="767982" y="224200"/>
                </a:lnTo>
                <a:cubicBezTo>
                  <a:pt x="784263" y="219354"/>
                  <a:pt x="800754" y="214573"/>
                  <a:pt x="817455" y="209861"/>
                </a:cubicBezTo>
                <a:lnTo>
                  <a:pt x="815734" y="203752"/>
                </a:lnTo>
                <a:cubicBezTo>
                  <a:pt x="831964" y="199174"/>
                  <a:pt x="848385" y="194659"/>
                  <a:pt x="865003" y="190214"/>
                </a:cubicBezTo>
                <a:lnTo>
                  <a:pt x="866648" y="196348"/>
                </a:lnTo>
                <a:cubicBezTo>
                  <a:pt x="883126" y="191935"/>
                  <a:pt x="899801" y="187585"/>
                  <a:pt x="916654" y="183305"/>
                </a:cubicBezTo>
                <a:lnTo>
                  <a:pt x="915092" y="177152"/>
                </a:lnTo>
                <a:cubicBezTo>
                  <a:pt x="931412" y="173006"/>
                  <a:pt x="947909" y="168923"/>
                  <a:pt x="964571" y="164903"/>
                </a:cubicBezTo>
                <a:lnTo>
                  <a:pt x="966057" y="171075"/>
                </a:lnTo>
                <a:cubicBezTo>
                  <a:pt x="982650" y="167075"/>
                  <a:pt x="999401" y="163132"/>
                  <a:pt x="1016324" y="159258"/>
                </a:cubicBezTo>
                <a:lnTo>
                  <a:pt x="1014908" y="153067"/>
                </a:lnTo>
                <a:cubicBezTo>
                  <a:pt x="1031354" y="149301"/>
                  <a:pt x="1047960" y="145593"/>
                  <a:pt x="1064711" y="141948"/>
                </a:cubicBezTo>
                <a:lnTo>
                  <a:pt x="1066063" y="148152"/>
                </a:lnTo>
                <a:cubicBezTo>
                  <a:pt x="1082745" y="144519"/>
                  <a:pt x="1099572" y="140951"/>
                  <a:pt x="1116546" y="137446"/>
                </a:cubicBezTo>
                <a:lnTo>
                  <a:pt x="1115263" y="131229"/>
                </a:lnTo>
                <a:cubicBezTo>
                  <a:pt x="1131811" y="127807"/>
                  <a:pt x="1148499" y="124447"/>
                  <a:pt x="1165320" y="121145"/>
                </a:cubicBezTo>
                <a:lnTo>
                  <a:pt x="1166546" y="127381"/>
                </a:lnTo>
                <a:cubicBezTo>
                  <a:pt x="1183310" y="124092"/>
                  <a:pt x="1200214" y="120860"/>
                  <a:pt x="1217251" y="117691"/>
                </a:cubicBezTo>
                <a:lnTo>
                  <a:pt x="1216089" y="111449"/>
                </a:lnTo>
                <a:cubicBezTo>
                  <a:pt x="1232706" y="108357"/>
                  <a:pt x="1249452" y="105321"/>
                  <a:pt x="1266323" y="102343"/>
                </a:cubicBezTo>
                <a:lnTo>
                  <a:pt x="1267422" y="108598"/>
                </a:lnTo>
                <a:cubicBezTo>
                  <a:pt x="1284275" y="105620"/>
                  <a:pt x="1301242" y="102705"/>
                  <a:pt x="1318336" y="99847"/>
                </a:cubicBezTo>
                <a:lnTo>
                  <a:pt x="1317288" y="93586"/>
                </a:lnTo>
                <a:cubicBezTo>
                  <a:pt x="1333964" y="90799"/>
                  <a:pt x="1350753" y="88068"/>
                  <a:pt x="1367650" y="85395"/>
                </a:cubicBezTo>
                <a:lnTo>
                  <a:pt x="1368647" y="91668"/>
                </a:lnTo>
                <a:cubicBezTo>
                  <a:pt x="1385519" y="88995"/>
                  <a:pt x="1402512" y="86385"/>
                  <a:pt x="1419606" y="83833"/>
                </a:cubicBezTo>
                <a:lnTo>
                  <a:pt x="1418666" y="77553"/>
                </a:lnTo>
                <a:cubicBezTo>
                  <a:pt x="1435437" y="75044"/>
                  <a:pt x="1452302" y="72593"/>
                  <a:pt x="1469276" y="70199"/>
                </a:cubicBezTo>
                <a:lnTo>
                  <a:pt x="1470165" y="76486"/>
                </a:lnTo>
                <a:cubicBezTo>
                  <a:pt x="1487056" y="74104"/>
                  <a:pt x="1504048" y="71774"/>
                  <a:pt x="1521136" y="69507"/>
                </a:cubicBezTo>
                <a:lnTo>
                  <a:pt x="1520298" y="63208"/>
                </a:lnTo>
                <a:cubicBezTo>
                  <a:pt x="1537157" y="60973"/>
                  <a:pt x="1554112" y="58788"/>
                  <a:pt x="1571155" y="56655"/>
                </a:cubicBezTo>
                <a:lnTo>
                  <a:pt x="1571942" y="62960"/>
                </a:lnTo>
                <a:cubicBezTo>
                  <a:pt x="1588840" y="60846"/>
                  <a:pt x="1605826" y="58794"/>
                  <a:pt x="1622901" y="56794"/>
                </a:cubicBezTo>
                <a:lnTo>
                  <a:pt x="1622165" y="50483"/>
                </a:lnTo>
                <a:cubicBezTo>
                  <a:pt x="1639106" y="48501"/>
                  <a:pt x="1656144" y="46571"/>
                  <a:pt x="1673263" y="44691"/>
                </a:cubicBezTo>
                <a:lnTo>
                  <a:pt x="1673955" y="51003"/>
                </a:lnTo>
                <a:cubicBezTo>
                  <a:pt x="1690846" y="49155"/>
                  <a:pt x="1707820" y="47358"/>
                  <a:pt x="1724882" y="45619"/>
                </a:cubicBezTo>
                <a:lnTo>
                  <a:pt x="1724235" y="39300"/>
                </a:lnTo>
                <a:cubicBezTo>
                  <a:pt x="1741265" y="37560"/>
                  <a:pt x="1758385" y="35878"/>
                  <a:pt x="1775574" y="34246"/>
                </a:cubicBezTo>
                <a:lnTo>
                  <a:pt x="1776177" y="40570"/>
                </a:lnTo>
                <a:cubicBezTo>
                  <a:pt x="1793062" y="38964"/>
                  <a:pt x="1810017" y="37421"/>
                  <a:pt x="1827054" y="35922"/>
                </a:cubicBezTo>
                <a:lnTo>
                  <a:pt x="1826495" y="29597"/>
                </a:lnTo>
                <a:cubicBezTo>
                  <a:pt x="1843545" y="28105"/>
                  <a:pt x="1860671" y="26663"/>
                  <a:pt x="1877860" y="25273"/>
                </a:cubicBezTo>
                <a:lnTo>
                  <a:pt x="1878375" y="31604"/>
                </a:lnTo>
                <a:cubicBezTo>
                  <a:pt x="1895316" y="30239"/>
                  <a:pt x="1912322" y="28924"/>
                  <a:pt x="1929403" y="27667"/>
                </a:cubicBezTo>
                <a:lnTo>
                  <a:pt x="1928933" y="21330"/>
                </a:lnTo>
                <a:cubicBezTo>
                  <a:pt x="1945958" y="20079"/>
                  <a:pt x="1963045" y="18872"/>
                  <a:pt x="1980203" y="17723"/>
                </a:cubicBezTo>
                <a:lnTo>
                  <a:pt x="1980629" y="24060"/>
                </a:lnTo>
                <a:cubicBezTo>
                  <a:pt x="1997659" y="22917"/>
                  <a:pt x="2014747" y="21831"/>
                  <a:pt x="2031905" y="20796"/>
                </a:cubicBezTo>
                <a:lnTo>
                  <a:pt x="2031524" y="14459"/>
                </a:lnTo>
                <a:cubicBezTo>
                  <a:pt x="2048523" y="13430"/>
                  <a:pt x="2065579" y="12459"/>
                  <a:pt x="2082698" y="11544"/>
                </a:cubicBezTo>
                <a:lnTo>
                  <a:pt x="2083035" y="17881"/>
                </a:lnTo>
                <a:cubicBezTo>
                  <a:pt x="2100142" y="16967"/>
                  <a:pt x="2117306" y="16097"/>
                  <a:pt x="2134527" y="15284"/>
                </a:cubicBezTo>
                <a:lnTo>
                  <a:pt x="2134229" y="8947"/>
                </a:lnTo>
                <a:cubicBezTo>
                  <a:pt x="2151202" y="8147"/>
                  <a:pt x="2168239" y="7398"/>
                  <a:pt x="2185321" y="6699"/>
                </a:cubicBezTo>
                <a:lnTo>
                  <a:pt x="2185581" y="13043"/>
                </a:lnTo>
                <a:cubicBezTo>
                  <a:pt x="2202650" y="12351"/>
                  <a:pt x="2219769" y="11709"/>
                  <a:pt x="2236946" y="11119"/>
                </a:cubicBezTo>
                <a:lnTo>
                  <a:pt x="2236724" y="4775"/>
                </a:lnTo>
                <a:cubicBezTo>
                  <a:pt x="2253786" y="4191"/>
                  <a:pt x="2270900" y="3658"/>
                  <a:pt x="2288064" y="3175"/>
                </a:cubicBezTo>
                <a:lnTo>
                  <a:pt x="2288242" y="9525"/>
                </a:lnTo>
                <a:cubicBezTo>
                  <a:pt x="2305279" y="9049"/>
                  <a:pt x="2322360" y="8623"/>
                  <a:pt x="2339486" y="8249"/>
                </a:cubicBezTo>
                <a:lnTo>
                  <a:pt x="2339346" y="1905"/>
                </a:lnTo>
                <a:cubicBezTo>
                  <a:pt x="2356485" y="1530"/>
                  <a:pt x="2373668" y="1213"/>
                  <a:pt x="2390902" y="946"/>
                </a:cubicBezTo>
                <a:lnTo>
                  <a:pt x="2390997" y="7296"/>
                </a:lnTo>
                <a:cubicBezTo>
                  <a:pt x="2407996" y="7029"/>
                  <a:pt x="2425040" y="6820"/>
                  <a:pt x="2442128" y="6661"/>
                </a:cubicBezTo>
                <a:lnTo>
                  <a:pt x="2442070" y="311"/>
                </a:lnTo>
                <a:cubicBezTo>
                  <a:pt x="2459171" y="159"/>
                  <a:pt x="2476316" y="51"/>
                  <a:pt x="2493499" y="0"/>
                </a:cubicBezTo>
                <a:lnTo>
                  <a:pt x="2493518" y="6350"/>
                </a:lnTo>
                <a:cubicBezTo>
                  <a:pt x="2502103" y="6318"/>
                  <a:pt x="2510701" y="6305"/>
                  <a:pt x="2519305" y="6305"/>
                </a:cubicBezTo>
                <a:cubicBezTo>
                  <a:pt x="2527910" y="6305"/>
                  <a:pt x="2536508" y="6318"/>
                  <a:pt x="2545093" y="6350"/>
                </a:cubicBezTo>
                <a:lnTo>
                  <a:pt x="2545112" y="0"/>
                </a:lnTo>
                <a:cubicBezTo>
                  <a:pt x="2562295" y="51"/>
                  <a:pt x="2579440" y="159"/>
                  <a:pt x="2596541" y="311"/>
                </a:cubicBezTo>
                <a:lnTo>
                  <a:pt x="2596483" y="6661"/>
                </a:lnTo>
                <a:cubicBezTo>
                  <a:pt x="2613571" y="6820"/>
                  <a:pt x="2630615" y="7029"/>
                  <a:pt x="2647614" y="7296"/>
                </a:cubicBezTo>
                <a:lnTo>
                  <a:pt x="2647715" y="946"/>
                </a:lnTo>
                <a:cubicBezTo>
                  <a:pt x="2664943" y="1213"/>
                  <a:pt x="2682126" y="1530"/>
                  <a:pt x="2699265" y="1905"/>
                </a:cubicBezTo>
                <a:lnTo>
                  <a:pt x="2699125" y="8249"/>
                </a:lnTo>
                <a:cubicBezTo>
                  <a:pt x="2716257" y="8623"/>
                  <a:pt x="2733339" y="9049"/>
                  <a:pt x="2750369" y="9525"/>
                </a:cubicBezTo>
                <a:lnTo>
                  <a:pt x="2750547" y="3175"/>
                </a:lnTo>
                <a:cubicBezTo>
                  <a:pt x="2767711" y="3658"/>
                  <a:pt x="2784825" y="4191"/>
                  <a:pt x="2801887" y="4775"/>
                </a:cubicBezTo>
                <a:lnTo>
                  <a:pt x="2801665" y="11119"/>
                </a:lnTo>
                <a:cubicBezTo>
                  <a:pt x="2818841" y="11709"/>
                  <a:pt x="2835961" y="12351"/>
                  <a:pt x="2853030" y="13043"/>
                </a:cubicBezTo>
                <a:lnTo>
                  <a:pt x="2853290" y="6699"/>
                </a:lnTo>
                <a:cubicBezTo>
                  <a:pt x="2870378" y="7398"/>
                  <a:pt x="2887409" y="8147"/>
                  <a:pt x="2904389" y="8947"/>
                </a:cubicBezTo>
                <a:lnTo>
                  <a:pt x="2904090" y="15284"/>
                </a:lnTo>
                <a:cubicBezTo>
                  <a:pt x="2921305" y="16097"/>
                  <a:pt x="2938469" y="16967"/>
                  <a:pt x="2955576" y="17881"/>
                </a:cubicBezTo>
                <a:lnTo>
                  <a:pt x="2955919" y="11544"/>
                </a:lnTo>
                <a:cubicBezTo>
                  <a:pt x="2973032" y="12459"/>
                  <a:pt x="2990095" y="13430"/>
                  <a:pt x="3007087" y="14459"/>
                </a:cubicBezTo>
                <a:lnTo>
                  <a:pt x="3006706" y="20796"/>
                </a:lnTo>
                <a:cubicBezTo>
                  <a:pt x="3023864" y="21831"/>
                  <a:pt x="3040958" y="22917"/>
                  <a:pt x="3057982" y="24060"/>
                </a:cubicBezTo>
                <a:lnTo>
                  <a:pt x="3058408" y="17723"/>
                </a:lnTo>
                <a:cubicBezTo>
                  <a:pt x="3075565" y="18872"/>
                  <a:pt x="3092653" y="20079"/>
                  <a:pt x="3109678" y="21330"/>
                </a:cubicBezTo>
                <a:lnTo>
                  <a:pt x="3109208" y="27667"/>
                </a:lnTo>
                <a:cubicBezTo>
                  <a:pt x="3126289" y="28924"/>
                  <a:pt x="3143301" y="30239"/>
                  <a:pt x="3160236" y="31604"/>
                </a:cubicBezTo>
                <a:lnTo>
                  <a:pt x="3160751" y="25273"/>
                </a:lnTo>
                <a:cubicBezTo>
                  <a:pt x="3177940" y="26663"/>
                  <a:pt x="3195066" y="28105"/>
                  <a:pt x="3212116" y="29597"/>
                </a:cubicBezTo>
                <a:lnTo>
                  <a:pt x="3211557" y="35922"/>
                </a:lnTo>
                <a:cubicBezTo>
                  <a:pt x="3228594" y="37421"/>
                  <a:pt x="3245555" y="38964"/>
                  <a:pt x="3262440" y="40570"/>
                </a:cubicBezTo>
                <a:lnTo>
                  <a:pt x="3263036" y="34246"/>
                </a:lnTo>
                <a:cubicBezTo>
                  <a:pt x="3280232" y="35878"/>
                  <a:pt x="3297346" y="37560"/>
                  <a:pt x="3314376" y="39300"/>
                </a:cubicBezTo>
                <a:lnTo>
                  <a:pt x="3313735" y="45619"/>
                </a:lnTo>
                <a:cubicBezTo>
                  <a:pt x="3330791" y="47358"/>
                  <a:pt x="3347765" y="49155"/>
                  <a:pt x="3364655" y="51003"/>
                </a:cubicBezTo>
                <a:lnTo>
                  <a:pt x="3365348" y="44691"/>
                </a:lnTo>
                <a:cubicBezTo>
                  <a:pt x="3382468" y="46571"/>
                  <a:pt x="3399504" y="48501"/>
                  <a:pt x="3416453" y="50483"/>
                </a:cubicBezTo>
                <a:lnTo>
                  <a:pt x="3415710" y="56794"/>
                </a:lnTo>
                <a:cubicBezTo>
                  <a:pt x="3432785" y="58794"/>
                  <a:pt x="3449777" y="60846"/>
                  <a:pt x="3466668" y="62960"/>
                </a:cubicBezTo>
                <a:lnTo>
                  <a:pt x="3467456" y="56655"/>
                </a:lnTo>
                <a:cubicBezTo>
                  <a:pt x="3484499" y="58788"/>
                  <a:pt x="3501454" y="60973"/>
                  <a:pt x="3518313" y="63208"/>
                </a:cubicBezTo>
                <a:lnTo>
                  <a:pt x="3517475" y="69507"/>
                </a:lnTo>
                <a:cubicBezTo>
                  <a:pt x="3534569" y="71774"/>
                  <a:pt x="3551561" y="74104"/>
                  <a:pt x="3568452" y="76486"/>
                </a:cubicBezTo>
                <a:lnTo>
                  <a:pt x="3569335" y="70199"/>
                </a:lnTo>
                <a:cubicBezTo>
                  <a:pt x="3586309" y="72593"/>
                  <a:pt x="3603181" y="75044"/>
                  <a:pt x="3619944" y="77546"/>
                </a:cubicBezTo>
                <a:lnTo>
                  <a:pt x="3619005" y="83833"/>
                </a:lnTo>
                <a:cubicBezTo>
                  <a:pt x="3636099" y="86385"/>
                  <a:pt x="3653092" y="88995"/>
                  <a:pt x="3669964" y="91668"/>
                </a:cubicBezTo>
                <a:lnTo>
                  <a:pt x="3670960" y="85395"/>
                </a:lnTo>
                <a:cubicBezTo>
                  <a:pt x="3687858" y="88068"/>
                  <a:pt x="3704647" y="90799"/>
                  <a:pt x="3721322" y="93586"/>
                </a:cubicBezTo>
                <a:lnTo>
                  <a:pt x="3720275" y="99847"/>
                </a:lnTo>
                <a:cubicBezTo>
                  <a:pt x="3737369" y="102705"/>
                  <a:pt x="3754336" y="105620"/>
                  <a:pt x="3771189" y="108598"/>
                </a:cubicBezTo>
                <a:lnTo>
                  <a:pt x="3772294" y="102343"/>
                </a:lnTo>
                <a:cubicBezTo>
                  <a:pt x="3789159" y="105321"/>
                  <a:pt x="3805904" y="108357"/>
                  <a:pt x="3822522" y="111449"/>
                </a:cubicBezTo>
                <a:lnTo>
                  <a:pt x="3821360" y="117691"/>
                </a:lnTo>
                <a:cubicBezTo>
                  <a:pt x="3838397" y="120860"/>
                  <a:pt x="3855301" y="124092"/>
                  <a:pt x="3872065" y="127381"/>
                </a:cubicBezTo>
                <a:lnTo>
                  <a:pt x="3873291" y="121145"/>
                </a:lnTo>
                <a:cubicBezTo>
                  <a:pt x="3890112" y="124447"/>
                  <a:pt x="3906799" y="127807"/>
                  <a:pt x="3923348" y="131229"/>
                </a:cubicBezTo>
                <a:lnTo>
                  <a:pt x="3922065" y="137446"/>
                </a:lnTo>
                <a:cubicBezTo>
                  <a:pt x="3939039" y="140951"/>
                  <a:pt x="3955872" y="144519"/>
                  <a:pt x="3972547" y="148152"/>
                </a:cubicBezTo>
                <a:lnTo>
                  <a:pt x="3973900" y="141948"/>
                </a:lnTo>
                <a:cubicBezTo>
                  <a:pt x="3990651" y="145593"/>
                  <a:pt x="4007256" y="149301"/>
                  <a:pt x="4023703" y="153067"/>
                </a:cubicBezTo>
                <a:lnTo>
                  <a:pt x="4022287" y="159258"/>
                </a:lnTo>
                <a:cubicBezTo>
                  <a:pt x="4039210" y="163132"/>
                  <a:pt x="4055961" y="167075"/>
                  <a:pt x="4072554" y="171075"/>
                </a:cubicBezTo>
                <a:lnTo>
                  <a:pt x="4074040" y="164903"/>
                </a:lnTo>
                <a:cubicBezTo>
                  <a:pt x="4090702" y="168923"/>
                  <a:pt x="4107199" y="173006"/>
                  <a:pt x="4123519" y="177152"/>
                </a:cubicBezTo>
                <a:lnTo>
                  <a:pt x="4121956" y="183305"/>
                </a:lnTo>
                <a:cubicBezTo>
                  <a:pt x="4138809" y="187585"/>
                  <a:pt x="4155485" y="191935"/>
                  <a:pt x="4171963" y="196348"/>
                </a:cubicBezTo>
                <a:lnTo>
                  <a:pt x="4173608" y="190214"/>
                </a:lnTo>
                <a:cubicBezTo>
                  <a:pt x="4190226" y="194659"/>
                  <a:pt x="4206647" y="199174"/>
                  <a:pt x="4222877" y="203752"/>
                </a:cubicBezTo>
                <a:lnTo>
                  <a:pt x="4221156" y="209861"/>
                </a:lnTo>
                <a:cubicBezTo>
                  <a:pt x="4237857" y="214573"/>
                  <a:pt x="4254348" y="219354"/>
                  <a:pt x="4270629" y="224200"/>
                </a:cubicBezTo>
                <a:lnTo>
                  <a:pt x="4272439" y="218116"/>
                </a:lnTo>
                <a:cubicBezTo>
                  <a:pt x="4289012" y="223044"/>
                  <a:pt x="4305357" y="228048"/>
                  <a:pt x="4321486" y="233115"/>
                </a:cubicBezTo>
                <a:lnTo>
                  <a:pt x="4319581" y="239173"/>
                </a:lnTo>
                <a:cubicBezTo>
                  <a:pt x="4336060" y="244354"/>
                  <a:pt x="4352303" y="249606"/>
                  <a:pt x="4368305" y="254927"/>
                </a:cubicBezTo>
                <a:lnTo>
                  <a:pt x="4370305" y="248901"/>
                </a:lnTo>
                <a:cubicBezTo>
                  <a:pt x="4386821" y="254394"/>
                  <a:pt x="4403077" y="259956"/>
                  <a:pt x="4419073" y="265589"/>
                </a:cubicBezTo>
                <a:lnTo>
                  <a:pt x="4416965" y="271577"/>
                </a:lnTo>
                <a:cubicBezTo>
                  <a:pt x="4433170" y="277292"/>
                  <a:pt x="4449109" y="283070"/>
                  <a:pt x="4464768" y="288925"/>
                </a:cubicBezTo>
                <a:lnTo>
                  <a:pt x="4466997" y="282982"/>
                </a:lnTo>
                <a:cubicBezTo>
                  <a:pt x="4483379" y="289103"/>
                  <a:pt x="4499464" y="295307"/>
                  <a:pt x="4515244" y="301587"/>
                </a:cubicBezTo>
                <a:lnTo>
                  <a:pt x="4512894" y="307486"/>
                </a:lnTo>
                <a:cubicBezTo>
                  <a:pt x="4529011" y="313899"/>
                  <a:pt x="4544809" y="320396"/>
                  <a:pt x="4560272" y="326968"/>
                </a:cubicBezTo>
                <a:lnTo>
                  <a:pt x="4562754" y="321120"/>
                </a:lnTo>
                <a:cubicBezTo>
                  <a:pt x="4578649" y="327876"/>
                  <a:pt x="4594194" y="334709"/>
                  <a:pt x="4609389" y="341624"/>
                </a:cubicBezTo>
                <a:lnTo>
                  <a:pt x="4606760" y="347402"/>
                </a:lnTo>
                <a:cubicBezTo>
                  <a:pt x="4622705" y="354660"/>
                  <a:pt x="4638256" y="362001"/>
                  <a:pt x="4653401" y="369430"/>
                </a:cubicBezTo>
                <a:lnTo>
                  <a:pt x="4656201" y="363728"/>
                </a:lnTo>
                <a:cubicBezTo>
                  <a:pt x="4671905" y="371424"/>
                  <a:pt x="4687183" y="379216"/>
                  <a:pt x="4702023" y="387090"/>
                </a:cubicBezTo>
                <a:lnTo>
                  <a:pt x="4699045" y="392703"/>
                </a:lnTo>
                <a:cubicBezTo>
                  <a:pt x="4714380" y="400844"/>
                  <a:pt x="4729245" y="409073"/>
                  <a:pt x="4743615" y="417392"/>
                </a:cubicBezTo>
                <a:lnTo>
                  <a:pt x="4746797" y="411899"/>
                </a:lnTo>
                <a:cubicBezTo>
                  <a:pt x="4761891" y="420630"/>
                  <a:pt x="4776457" y="429470"/>
                  <a:pt x="4790485" y="438398"/>
                </a:cubicBezTo>
                <a:lnTo>
                  <a:pt x="4787075" y="443757"/>
                </a:lnTo>
                <a:cubicBezTo>
                  <a:pt x="4801883" y="453187"/>
                  <a:pt x="4816082" y="462718"/>
                  <a:pt x="4829651" y="472351"/>
                </a:cubicBezTo>
                <a:lnTo>
                  <a:pt x="4833328" y="467176"/>
                </a:lnTo>
                <a:cubicBezTo>
                  <a:pt x="4847724" y="477393"/>
                  <a:pt x="4861433" y="487725"/>
                  <a:pt x="4874419" y="498164"/>
                </a:cubicBezTo>
                <a:lnTo>
                  <a:pt x="4870444" y="503117"/>
                </a:lnTo>
                <a:cubicBezTo>
                  <a:pt x="4884103" y="514102"/>
                  <a:pt x="4896962" y="525196"/>
                  <a:pt x="4908988" y="536391"/>
                </a:cubicBezTo>
                <a:lnTo>
                  <a:pt x="4913319" y="531743"/>
                </a:lnTo>
                <a:cubicBezTo>
                  <a:pt x="4926273" y="543801"/>
                  <a:pt x="4938287" y="555993"/>
                  <a:pt x="4949343" y="568306"/>
                </a:cubicBezTo>
                <a:lnTo>
                  <a:pt x="4944618" y="572554"/>
                </a:lnTo>
                <a:cubicBezTo>
                  <a:pt x="4956302" y="585565"/>
                  <a:pt x="4966875" y="598703"/>
                  <a:pt x="4976318" y="611943"/>
                </a:cubicBezTo>
                <a:lnTo>
                  <a:pt x="4981486" y="608254"/>
                </a:lnTo>
                <a:cubicBezTo>
                  <a:pt x="4991748" y="622643"/>
                  <a:pt x="5000708" y="637178"/>
                  <a:pt x="5008321" y="651853"/>
                </a:cubicBezTo>
                <a:lnTo>
                  <a:pt x="5002689" y="654780"/>
                </a:lnTo>
                <a:cubicBezTo>
                  <a:pt x="5010639" y="670090"/>
                  <a:pt x="5017085" y="685521"/>
                  <a:pt x="5021993" y="701059"/>
                </a:cubicBezTo>
                <a:lnTo>
                  <a:pt x="5028051" y="699148"/>
                </a:lnTo>
                <a:close/>
              </a:path>
            </a:pathLst>
          </a:custGeom>
          <a:noFill/>
          <a:ln w="12700" cap="flat">
            <a:solidFill>
              <a:srgbClr val="ADADAF"/>
            </a:solidFill>
            <a:custDash>
              <a:ds d="600000" sp="6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D911DAC7-4028-A65B-E167-067974DA30B5}"/>
              </a:ext>
            </a:extLst>
          </p:cNvPr>
          <p:cNvSpPr/>
          <p:nvPr/>
        </p:nvSpPr>
        <p:spPr>
          <a:xfrm>
            <a:off x="1984514" y="5083441"/>
            <a:ext cx="3440950" cy="1038059"/>
          </a:xfrm>
          <a:custGeom>
            <a:avLst/>
            <a:gdLst>
              <a:gd name="connsiteX0" fmla="*/ 3426403 w 3440950"/>
              <a:gd name="connsiteY0" fmla="*/ 446932 h 1038059"/>
              <a:gd name="connsiteX1" fmla="*/ 3440951 w 3440950"/>
              <a:gd name="connsiteY1" fmla="*/ 494240 h 1038059"/>
              <a:gd name="connsiteX2" fmla="*/ 3434677 w 3440950"/>
              <a:gd name="connsiteY2" fmla="*/ 495217 h 1038059"/>
              <a:gd name="connsiteX3" fmla="*/ 3436531 w 3440950"/>
              <a:gd name="connsiteY3" fmla="*/ 519030 h 1038059"/>
              <a:gd name="connsiteX4" fmla="*/ 3434677 w 3440950"/>
              <a:gd name="connsiteY4" fmla="*/ 542842 h 1038059"/>
              <a:gd name="connsiteX5" fmla="*/ 3440951 w 3440950"/>
              <a:gd name="connsiteY5" fmla="*/ 543820 h 1038059"/>
              <a:gd name="connsiteX6" fmla="*/ 3426403 w 3440950"/>
              <a:gd name="connsiteY6" fmla="*/ 591128 h 1038059"/>
              <a:gd name="connsiteX7" fmla="*/ 3420631 w 3440950"/>
              <a:gd name="connsiteY7" fmla="*/ 588474 h 1038059"/>
              <a:gd name="connsiteX8" fmla="*/ 3395726 w 3440950"/>
              <a:gd name="connsiteY8" fmla="*/ 629768 h 1038059"/>
              <a:gd name="connsiteX9" fmla="*/ 3400813 w 3440950"/>
              <a:gd name="connsiteY9" fmla="*/ 633571 h 1038059"/>
              <a:gd name="connsiteX10" fmla="*/ 3367888 w 3440950"/>
              <a:gd name="connsiteY10" fmla="*/ 671004 h 1038059"/>
              <a:gd name="connsiteX11" fmla="*/ 3363430 w 3440950"/>
              <a:gd name="connsiteY11" fmla="*/ 666477 h 1038059"/>
              <a:gd name="connsiteX12" fmla="*/ 3326714 w 3440950"/>
              <a:gd name="connsiteY12" fmla="*/ 698754 h 1038059"/>
              <a:gd name="connsiteX13" fmla="*/ 3330657 w 3440950"/>
              <a:gd name="connsiteY13" fmla="*/ 703733 h 1038059"/>
              <a:gd name="connsiteX14" fmla="*/ 3290443 w 3440950"/>
              <a:gd name="connsiteY14" fmla="*/ 732847 h 1038059"/>
              <a:gd name="connsiteX15" fmla="*/ 3286925 w 3440950"/>
              <a:gd name="connsiteY15" fmla="*/ 727558 h 1038059"/>
              <a:gd name="connsiteX16" fmla="*/ 3244952 w 3440950"/>
              <a:gd name="connsiteY16" fmla="*/ 753529 h 1038059"/>
              <a:gd name="connsiteX17" fmla="*/ 3248127 w 3440950"/>
              <a:gd name="connsiteY17" fmla="*/ 759028 h 1038059"/>
              <a:gd name="connsiteX18" fmla="*/ 3204362 w 3440950"/>
              <a:gd name="connsiteY18" fmla="*/ 782746 h 1038059"/>
              <a:gd name="connsiteX19" fmla="*/ 3201480 w 3440950"/>
              <a:gd name="connsiteY19" fmla="*/ 777088 h 1038059"/>
              <a:gd name="connsiteX20" fmla="*/ 3156915 w 3440950"/>
              <a:gd name="connsiteY20" fmla="*/ 798589 h 1038059"/>
              <a:gd name="connsiteX21" fmla="*/ 3159557 w 3440950"/>
              <a:gd name="connsiteY21" fmla="*/ 804361 h 1038059"/>
              <a:gd name="connsiteX22" fmla="*/ 3113970 w 3440950"/>
              <a:gd name="connsiteY22" fmla="*/ 824186 h 1038059"/>
              <a:gd name="connsiteX23" fmla="*/ 3111538 w 3440950"/>
              <a:gd name="connsiteY23" fmla="*/ 818318 h 1038059"/>
              <a:gd name="connsiteX24" fmla="*/ 3065507 w 3440950"/>
              <a:gd name="connsiteY24" fmla="*/ 836524 h 1038059"/>
              <a:gd name="connsiteX25" fmla="*/ 3067755 w 3440950"/>
              <a:gd name="connsiteY25" fmla="*/ 842461 h 1038059"/>
              <a:gd name="connsiteX26" fmla="*/ 3021006 w 3440950"/>
              <a:gd name="connsiteY26" fmla="*/ 859377 h 1038059"/>
              <a:gd name="connsiteX27" fmla="*/ 3018930 w 3440950"/>
              <a:gd name="connsiteY27" fmla="*/ 853383 h 1038059"/>
              <a:gd name="connsiteX28" fmla="*/ 2971863 w 3440950"/>
              <a:gd name="connsiteY28" fmla="*/ 869049 h 1038059"/>
              <a:gd name="connsiteX29" fmla="*/ 2973800 w 3440950"/>
              <a:gd name="connsiteY29" fmla="*/ 875094 h 1038059"/>
              <a:gd name="connsiteX30" fmla="*/ 2926169 w 3440950"/>
              <a:gd name="connsiteY30" fmla="*/ 889730 h 1038059"/>
              <a:gd name="connsiteX31" fmla="*/ 2924372 w 3440950"/>
              <a:gd name="connsiteY31" fmla="*/ 883641 h 1038059"/>
              <a:gd name="connsiteX32" fmla="*/ 2876474 w 3440950"/>
              <a:gd name="connsiteY32" fmla="*/ 897262 h 1038059"/>
              <a:gd name="connsiteX33" fmla="*/ 2878150 w 3440950"/>
              <a:gd name="connsiteY33" fmla="*/ 903383 h 1038059"/>
              <a:gd name="connsiteX34" fmla="*/ 2830252 w 3440950"/>
              <a:gd name="connsiteY34" fmla="*/ 916019 h 1038059"/>
              <a:gd name="connsiteX35" fmla="*/ 2828684 w 3440950"/>
              <a:gd name="connsiteY35" fmla="*/ 909866 h 1038059"/>
              <a:gd name="connsiteX36" fmla="*/ 2780564 w 3440950"/>
              <a:gd name="connsiteY36" fmla="*/ 921658 h 1038059"/>
              <a:gd name="connsiteX37" fmla="*/ 2782024 w 3440950"/>
              <a:gd name="connsiteY37" fmla="*/ 927837 h 1038059"/>
              <a:gd name="connsiteX38" fmla="*/ 2733466 w 3440950"/>
              <a:gd name="connsiteY38" fmla="*/ 938899 h 1038059"/>
              <a:gd name="connsiteX39" fmla="*/ 2732100 w 3440950"/>
              <a:gd name="connsiteY39" fmla="*/ 932694 h 1038059"/>
              <a:gd name="connsiteX40" fmla="*/ 2683351 w 3440950"/>
              <a:gd name="connsiteY40" fmla="*/ 943013 h 1038059"/>
              <a:gd name="connsiteX41" fmla="*/ 2684621 w 3440950"/>
              <a:gd name="connsiteY41" fmla="*/ 949236 h 1038059"/>
              <a:gd name="connsiteX42" fmla="*/ 2636025 w 3440950"/>
              <a:gd name="connsiteY42" fmla="*/ 958793 h 1038059"/>
              <a:gd name="connsiteX43" fmla="*/ 2634844 w 3440950"/>
              <a:gd name="connsiteY43" fmla="*/ 952551 h 1038059"/>
              <a:gd name="connsiteX44" fmla="*/ 2586006 w 3440950"/>
              <a:gd name="connsiteY44" fmla="*/ 961466 h 1038059"/>
              <a:gd name="connsiteX45" fmla="*/ 2587111 w 3440950"/>
              <a:gd name="connsiteY45" fmla="*/ 967721 h 1038059"/>
              <a:gd name="connsiteX46" fmla="*/ 2537886 w 3440950"/>
              <a:gd name="connsiteY46" fmla="*/ 976052 h 1038059"/>
              <a:gd name="connsiteX47" fmla="*/ 2536870 w 3440950"/>
              <a:gd name="connsiteY47" fmla="*/ 969785 h 1038059"/>
              <a:gd name="connsiteX48" fmla="*/ 2487955 w 3440950"/>
              <a:gd name="connsiteY48" fmla="*/ 977443 h 1038059"/>
              <a:gd name="connsiteX49" fmla="*/ 2488901 w 3440950"/>
              <a:gd name="connsiteY49" fmla="*/ 983723 h 1038059"/>
              <a:gd name="connsiteX50" fmla="*/ 2439696 w 3440950"/>
              <a:gd name="connsiteY50" fmla="*/ 990835 h 1038059"/>
              <a:gd name="connsiteX51" fmla="*/ 2438825 w 3440950"/>
              <a:gd name="connsiteY51" fmla="*/ 984542 h 1038059"/>
              <a:gd name="connsiteX52" fmla="*/ 2389397 w 3440950"/>
              <a:gd name="connsiteY52" fmla="*/ 991114 h 1038059"/>
              <a:gd name="connsiteX53" fmla="*/ 2390197 w 3440950"/>
              <a:gd name="connsiteY53" fmla="*/ 997414 h 1038059"/>
              <a:gd name="connsiteX54" fmla="*/ 2341016 w 3440950"/>
              <a:gd name="connsiteY54" fmla="*/ 1003408 h 1038059"/>
              <a:gd name="connsiteX55" fmla="*/ 2340286 w 3440950"/>
              <a:gd name="connsiteY55" fmla="*/ 997102 h 1038059"/>
              <a:gd name="connsiteX56" fmla="*/ 2290883 w 3440950"/>
              <a:gd name="connsiteY56" fmla="*/ 1002589 h 1038059"/>
              <a:gd name="connsiteX57" fmla="*/ 2291550 w 3440950"/>
              <a:gd name="connsiteY57" fmla="*/ 1008901 h 1038059"/>
              <a:gd name="connsiteX58" fmla="*/ 2241994 w 3440950"/>
              <a:gd name="connsiteY58" fmla="*/ 1013898 h 1038059"/>
              <a:gd name="connsiteX59" fmla="*/ 2241391 w 3440950"/>
              <a:gd name="connsiteY59" fmla="*/ 1007574 h 1038059"/>
              <a:gd name="connsiteX60" fmla="*/ 2192033 w 3440950"/>
              <a:gd name="connsiteY60" fmla="*/ 1012050 h 1038059"/>
              <a:gd name="connsiteX61" fmla="*/ 2192573 w 3440950"/>
              <a:gd name="connsiteY61" fmla="*/ 1018375 h 1038059"/>
              <a:gd name="connsiteX62" fmla="*/ 2142877 w 3440950"/>
              <a:gd name="connsiteY62" fmla="*/ 1022395 h 1038059"/>
              <a:gd name="connsiteX63" fmla="*/ 2142395 w 3440950"/>
              <a:gd name="connsiteY63" fmla="*/ 1016064 h 1038059"/>
              <a:gd name="connsiteX64" fmla="*/ 2092935 w 3440950"/>
              <a:gd name="connsiteY64" fmla="*/ 1019582 h 1038059"/>
              <a:gd name="connsiteX65" fmla="*/ 2093360 w 3440950"/>
              <a:gd name="connsiteY65" fmla="*/ 1025919 h 1038059"/>
              <a:gd name="connsiteX66" fmla="*/ 2043703 w 3440950"/>
              <a:gd name="connsiteY66" fmla="*/ 1028992 h 1038059"/>
              <a:gd name="connsiteX67" fmla="*/ 2043341 w 3440950"/>
              <a:gd name="connsiteY67" fmla="*/ 1022648 h 1038059"/>
              <a:gd name="connsiteX68" fmla="*/ 1993672 w 3440950"/>
              <a:gd name="connsiteY68" fmla="*/ 1025265 h 1038059"/>
              <a:gd name="connsiteX69" fmla="*/ 1993976 w 3440950"/>
              <a:gd name="connsiteY69" fmla="*/ 1031608 h 1038059"/>
              <a:gd name="connsiteX70" fmla="*/ 1944377 w 3440950"/>
              <a:gd name="connsiteY70" fmla="*/ 1033768 h 1038059"/>
              <a:gd name="connsiteX71" fmla="*/ 1944122 w 3440950"/>
              <a:gd name="connsiteY71" fmla="*/ 1027424 h 1038059"/>
              <a:gd name="connsiteX72" fmla="*/ 1894332 w 3440950"/>
              <a:gd name="connsiteY72" fmla="*/ 1029151 h 1038059"/>
              <a:gd name="connsiteX73" fmla="*/ 1894529 w 3440950"/>
              <a:gd name="connsiteY73" fmla="*/ 1035501 h 1038059"/>
              <a:gd name="connsiteX74" fmla="*/ 1844942 w 3440950"/>
              <a:gd name="connsiteY74" fmla="*/ 1036784 h 1038059"/>
              <a:gd name="connsiteX75" fmla="*/ 1844802 w 3440950"/>
              <a:gd name="connsiteY75" fmla="*/ 1030434 h 1038059"/>
              <a:gd name="connsiteX76" fmla="*/ 1795062 w 3440950"/>
              <a:gd name="connsiteY76" fmla="*/ 1031284 h 1038059"/>
              <a:gd name="connsiteX77" fmla="*/ 1795145 w 3440950"/>
              <a:gd name="connsiteY77" fmla="*/ 1037634 h 1038059"/>
              <a:gd name="connsiteX78" fmla="*/ 1745450 w 3440950"/>
              <a:gd name="connsiteY78" fmla="*/ 1038060 h 1038059"/>
              <a:gd name="connsiteX79" fmla="*/ 1745425 w 3440950"/>
              <a:gd name="connsiteY79" fmla="*/ 1031710 h 1038059"/>
              <a:gd name="connsiteX80" fmla="*/ 1720475 w 3440950"/>
              <a:gd name="connsiteY80" fmla="*/ 1031767 h 1038059"/>
              <a:gd name="connsiteX81" fmla="*/ 1695526 w 3440950"/>
              <a:gd name="connsiteY81" fmla="*/ 1031710 h 1038059"/>
              <a:gd name="connsiteX82" fmla="*/ 1695494 w 3440950"/>
              <a:gd name="connsiteY82" fmla="*/ 1038060 h 1038059"/>
              <a:gd name="connsiteX83" fmla="*/ 1645806 w 3440950"/>
              <a:gd name="connsiteY83" fmla="*/ 1037634 h 1038059"/>
              <a:gd name="connsiteX84" fmla="*/ 1645882 w 3440950"/>
              <a:gd name="connsiteY84" fmla="*/ 1031284 h 1038059"/>
              <a:gd name="connsiteX85" fmla="*/ 1596142 w 3440950"/>
              <a:gd name="connsiteY85" fmla="*/ 1030434 h 1038059"/>
              <a:gd name="connsiteX86" fmla="*/ 1596009 w 3440950"/>
              <a:gd name="connsiteY86" fmla="*/ 1036784 h 1038059"/>
              <a:gd name="connsiteX87" fmla="*/ 1546422 w 3440950"/>
              <a:gd name="connsiteY87" fmla="*/ 1035501 h 1038059"/>
              <a:gd name="connsiteX88" fmla="*/ 1546612 w 3440950"/>
              <a:gd name="connsiteY88" fmla="*/ 1029151 h 1038059"/>
              <a:gd name="connsiteX89" fmla="*/ 1496822 w 3440950"/>
              <a:gd name="connsiteY89" fmla="*/ 1027424 h 1038059"/>
              <a:gd name="connsiteX90" fmla="*/ 1496574 w 3440950"/>
              <a:gd name="connsiteY90" fmla="*/ 1033768 h 1038059"/>
              <a:gd name="connsiteX91" fmla="*/ 1446968 w 3440950"/>
              <a:gd name="connsiteY91" fmla="*/ 1031608 h 1038059"/>
              <a:gd name="connsiteX92" fmla="*/ 1447273 w 3440950"/>
              <a:gd name="connsiteY92" fmla="*/ 1025265 h 1038059"/>
              <a:gd name="connsiteX93" fmla="*/ 1397610 w 3440950"/>
              <a:gd name="connsiteY93" fmla="*/ 1022648 h 1038059"/>
              <a:gd name="connsiteX94" fmla="*/ 1397248 w 3440950"/>
              <a:gd name="connsiteY94" fmla="*/ 1028992 h 1038059"/>
              <a:gd name="connsiteX95" fmla="*/ 1347591 w 3440950"/>
              <a:gd name="connsiteY95" fmla="*/ 1025919 h 1038059"/>
              <a:gd name="connsiteX96" fmla="*/ 1348016 w 3440950"/>
              <a:gd name="connsiteY96" fmla="*/ 1019582 h 1038059"/>
              <a:gd name="connsiteX97" fmla="*/ 1298556 w 3440950"/>
              <a:gd name="connsiteY97" fmla="*/ 1016064 h 1038059"/>
              <a:gd name="connsiteX98" fmla="*/ 1298073 w 3440950"/>
              <a:gd name="connsiteY98" fmla="*/ 1022395 h 1038059"/>
              <a:gd name="connsiteX99" fmla="*/ 1248378 w 3440950"/>
              <a:gd name="connsiteY99" fmla="*/ 1018375 h 1038059"/>
              <a:gd name="connsiteX100" fmla="*/ 1248918 w 3440950"/>
              <a:gd name="connsiteY100" fmla="*/ 1012050 h 1038059"/>
              <a:gd name="connsiteX101" fmla="*/ 1199559 w 3440950"/>
              <a:gd name="connsiteY101" fmla="*/ 1007574 h 1038059"/>
              <a:gd name="connsiteX102" fmla="*/ 1198956 w 3440950"/>
              <a:gd name="connsiteY102" fmla="*/ 1013898 h 1038059"/>
              <a:gd name="connsiteX103" fmla="*/ 1149394 w 3440950"/>
              <a:gd name="connsiteY103" fmla="*/ 1008901 h 1038059"/>
              <a:gd name="connsiteX104" fmla="*/ 1150068 w 3440950"/>
              <a:gd name="connsiteY104" fmla="*/ 1002589 h 1038059"/>
              <a:gd name="connsiteX105" fmla="*/ 1100665 w 3440950"/>
              <a:gd name="connsiteY105" fmla="*/ 997102 h 1038059"/>
              <a:gd name="connsiteX106" fmla="*/ 1099928 w 3440950"/>
              <a:gd name="connsiteY106" fmla="*/ 1003408 h 1038059"/>
              <a:gd name="connsiteX107" fmla="*/ 1050754 w 3440950"/>
              <a:gd name="connsiteY107" fmla="*/ 997414 h 1038059"/>
              <a:gd name="connsiteX108" fmla="*/ 1051554 w 3440950"/>
              <a:gd name="connsiteY108" fmla="*/ 991114 h 1038059"/>
              <a:gd name="connsiteX109" fmla="*/ 1002125 w 3440950"/>
              <a:gd name="connsiteY109" fmla="*/ 984542 h 1038059"/>
              <a:gd name="connsiteX110" fmla="*/ 1001255 w 3440950"/>
              <a:gd name="connsiteY110" fmla="*/ 990835 h 1038059"/>
              <a:gd name="connsiteX111" fmla="*/ 952049 w 3440950"/>
              <a:gd name="connsiteY111" fmla="*/ 983723 h 1038059"/>
              <a:gd name="connsiteX112" fmla="*/ 952989 w 3440950"/>
              <a:gd name="connsiteY112" fmla="*/ 977443 h 1038059"/>
              <a:gd name="connsiteX113" fmla="*/ 904081 w 3440950"/>
              <a:gd name="connsiteY113" fmla="*/ 969785 h 1038059"/>
              <a:gd name="connsiteX114" fmla="*/ 903059 w 3440950"/>
              <a:gd name="connsiteY114" fmla="*/ 976052 h 1038059"/>
              <a:gd name="connsiteX115" fmla="*/ 853840 w 3440950"/>
              <a:gd name="connsiteY115" fmla="*/ 967721 h 1038059"/>
              <a:gd name="connsiteX116" fmla="*/ 854939 w 3440950"/>
              <a:gd name="connsiteY116" fmla="*/ 961466 h 1038059"/>
              <a:gd name="connsiteX117" fmla="*/ 806107 w 3440950"/>
              <a:gd name="connsiteY117" fmla="*/ 952551 h 1038059"/>
              <a:gd name="connsiteX118" fmla="*/ 804926 w 3440950"/>
              <a:gd name="connsiteY118" fmla="*/ 958793 h 1038059"/>
              <a:gd name="connsiteX119" fmla="*/ 756329 w 3440950"/>
              <a:gd name="connsiteY119" fmla="*/ 949236 h 1038059"/>
              <a:gd name="connsiteX120" fmla="*/ 757600 w 3440950"/>
              <a:gd name="connsiteY120" fmla="*/ 943013 h 1038059"/>
              <a:gd name="connsiteX121" fmla="*/ 708851 w 3440950"/>
              <a:gd name="connsiteY121" fmla="*/ 932694 h 1038059"/>
              <a:gd name="connsiteX122" fmla="*/ 707485 w 3440950"/>
              <a:gd name="connsiteY122" fmla="*/ 938899 h 1038059"/>
              <a:gd name="connsiteX123" fmla="*/ 658927 w 3440950"/>
              <a:gd name="connsiteY123" fmla="*/ 927837 h 1038059"/>
              <a:gd name="connsiteX124" fmla="*/ 660387 w 3440950"/>
              <a:gd name="connsiteY124" fmla="*/ 921658 h 1038059"/>
              <a:gd name="connsiteX125" fmla="*/ 612267 w 3440950"/>
              <a:gd name="connsiteY125" fmla="*/ 909866 h 1038059"/>
              <a:gd name="connsiteX126" fmla="*/ 610699 w 3440950"/>
              <a:gd name="connsiteY126" fmla="*/ 916019 h 1038059"/>
              <a:gd name="connsiteX127" fmla="*/ 562801 w 3440950"/>
              <a:gd name="connsiteY127" fmla="*/ 903383 h 1038059"/>
              <a:gd name="connsiteX128" fmla="*/ 564477 w 3440950"/>
              <a:gd name="connsiteY128" fmla="*/ 897262 h 1038059"/>
              <a:gd name="connsiteX129" fmla="*/ 516579 w 3440950"/>
              <a:gd name="connsiteY129" fmla="*/ 883641 h 1038059"/>
              <a:gd name="connsiteX130" fmla="*/ 514782 w 3440950"/>
              <a:gd name="connsiteY130" fmla="*/ 889730 h 1038059"/>
              <a:gd name="connsiteX131" fmla="*/ 467150 w 3440950"/>
              <a:gd name="connsiteY131" fmla="*/ 875094 h 1038059"/>
              <a:gd name="connsiteX132" fmla="*/ 469087 w 3440950"/>
              <a:gd name="connsiteY132" fmla="*/ 869049 h 1038059"/>
              <a:gd name="connsiteX133" fmla="*/ 422021 w 3440950"/>
              <a:gd name="connsiteY133" fmla="*/ 853383 h 1038059"/>
              <a:gd name="connsiteX134" fmla="*/ 419945 w 3440950"/>
              <a:gd name="connsiteY134" fmla="*/ 859377 h 1038059"/>
              <a:gd name="connsiteX135" fmla="*/ 373196 w 3440950"/>
              <a:gd name="connsiteY135" fmla="*/ 842461 h 1038059"/>
              <a:gd name="connsiteX136" fmla="*/ 375444 w 3440950"/>
              <a:gd name="connsiteY136" fmla="*/ 836524 h 1038059"/>
              <a:gd name="connsiteX137" fmla="*/ 329413 w 3440950"/>
              <a:gd name="connsiteY137" fmla="*/ 818325 h 1038059"/>
              <a:gd name="connsiteX138" fmla="*/ 326981 w 3440950"/>
              <a:gd name="connsiteY138" fmla="*/ 824186 h 1038059"/>
              <a:gd name="connsiteX139" fmla="*/ 281394 w 3440950"/>
              <a:gd name="connsiteY139" fmla="*/ 804361 h 1038059"/>
              <a:gd name="connsiteX140" fmla="*/ 284029 w 3440950"/>
              <a:gd name="connsiteY140" fmla="*/ 798589 h 1038059"/>
              <a:gd name="connsiteX141" fmla="*/ 239471 w 3440950"/>
              <a:gd name="connsiteY141" fmla="*/ 777088 h 1038059"/>
              <a:gd name="connsiteX142" fmla="*/ 236588 w 3440950"/>
              <a:gd name="connsiteY142" fmla="*/ 782746 h 1038059"/>
              <a:gd name="connsiteX143" fmla="*/ 192824 w 3440950"/>
              <a:gd name="connsiteY143" fmla="*/ 759028 h 1038059"/>
              <a:gd name="connsiteX144" fmla="*/ 195999 w 3440950"/>
              <a:gd name="connsiteY144" fmla="*/ 753529 h 1038059"/>
              <a:gd name="connsiteX145" fmla="*/ 154026 w 3440950"/>
              <a:gd name="connsiteY145" fmla="*/ 727558 h 1038059"/>
              <a:gd name="connsiteX146" fmla="*/ 150508 w 3440950"/>
              <a:gd name="connsiteY146" fmla="*/ 732847 h 1038059"/>
              <a:gd name="connsiteX147" fmla="*/ 110293 w 3440950"/>
              <a:gd name="connsiteY147" fmla="*/ 703733 h 1038059"/>
              <a:gd name="connsiteX148" fmla="*/ 114236 w 3440950"/>
              <a:gd name="connsiteY148" fmla="*/ 698754 h 1038059"/>
              <a:gd name="connsiteX149" fmla="*/ 77514 w 3440950"/>
              <a:gd name="connsiteY149" fmla="*/ 666477 h 1038059"/>
              <a:gd name="connsiteX150" fmla="*/ 73057 w 3440950"/>
              <a:gd name="connsiteY150" fmla="*/ 671004 h 1038059"/>
              <a:gd name="connsiteX151" fmla="*/ 40138 w 3440950"/>
              <a:gd name="connsiteY151" fmla="*/ 633571 h 1038059"/>
              <a:gd name="connsiteX152" fmla="*/ 45225 w 3440950"/>
              <a:gd name="connsiteY152" fmla="*/ 629768 h 1038059"/>
              <a:gd name="connsiteX153" fmla="*/ 20314 w 3440950"/>
              <a:gd name="connsiteY153" fmla="*/ 588474 h 1038059"/>
              <a:gd name="connsiteX154" fmla="*/ 14548 w 3440950"/>
              <a:gd name="connsiteY154" fmla="*/ 591128 h 1038059"/>
              <a:gd name="connsiteX155" fmla="*/ 0 w 3440950"/>
              <a:gd name="connsiteY155" fmla="*/ 543820 h 1038059"/>
              <a:gd name="connsiteX156" fmla="*/ 6274 w 3440950"/>
              <a:gd name="connsiteY156" fmla="*/ 542842 h 1038059"/>
              <a:gd name="connsiteX157" fmla="*/ 4419 w 3440950"/>
              <a:gd name="connsiteY157" fmla="*/ 519030 h 1038059"/>
              <a:gd name="connsiteX158" fmla="*/ 6274 w 3440950"/>
              <a:gd name="connsiteY158" fmla="*/ 495217 h 1038059"/>
              <a:gd name="connsiteX159" fmla="*/ 0 w 3440950"/>
              <a:gd name="connsiteY159" fmla="*/ 494240 h 1038059"/>
              <a:gd name="connsiteX160" fmla="*/ 14548 w 3440950"/>
              <a:gd name="connsiteY160" fmla="*/ 446932 h 1038059"/>
              <a:gd name="connsiteX161" fmla="*/ 20314 w 3440950"/>
              <a:gd name="connsiteY161" fmla="*/ 449593 h 1038059"/>
              <a:gd name="connsiteX162" fmla="*/ 45225 w 3440950"/>
              <a:gd name="connsiteY162" fmla="*/ 408293 h 1038059"/>
              <a:gd name="connsiteX163" fmla="*/ 40138 w 3440950"/>
              <a:gd name="connsiteY163" fmla="*/ 404495 h 1038059"/>
              <a:gd name="connsiteX164" fmla="*/ 73057 w 3440950"/>
              <a:gd name="connsiteY164" fmla="*/ 367062 h 1038059"/>
              <a:gd name="connsiteX165" fmla="*/ 77514 w 3440950"/>
              <a:gd name="connsiteY165" fmla="*/ 371583 h 1038059"/>
              <a:gd name="connsiteX166" fmla="*/ 114236 w 3440950"/>
              <a:gd name="connsiteY166" fmla="*/ 339312 h 1038059"/>
              <a:gd name="connsiteX167" fmla="*/ 110293 w 3440950"/>
              <a:gd name="connsiteY167" fmla="*/ 334334 h 1038059"/>
              <a:gd name="connsiteX168" fmla="*/ 150508 w 3440950"/>
              <a:gd name="connsiteY168" fmla="*/ 305219 h 1038059"/>
              <a:gd name="connsiteX169" fmla="*/ 154026 w 3440950"/>
              <a:gd name="connsiteY169" fmla="*/ 310502 h 1038059"/>
              <a:gd name="connsiteX170" fmla="*/ 195993 w 3440950"/>
              <a:gd name="connsiteY170" fmla="*/ 284531 h 1038059"/>
              <a:gd name="connsiteX171" fmla="*/ 192824 w 3440950"/>
              <a:gd name="connsiteY171" fmla="*/ 279032 h 1038059"/>
              <a:gd name="connsiteX172" fmla="*/ 236588 w 3440950"/>
              <a:gd name="connsiteY172" fmla="*/ 255321 h 1038059"/>
              <a:gd name="connsiteX173" fmla="*/ 239471 w 3440950"/>
              <a:gd name="connsiteY173" fmla="*/ 260979 h 1038059"/>
              <a:gd name="connsiteX174" fmla="*/ 284029 w 3440950"/>
              <a:gd name="connsiteY174" fmla="*/ 239478 h 1038059"/>
              <a:gd name="connsiteX175" fmla="*/ 281394 w 3440950"/>
              <a:gd name="connsiteY175" fmla="*/ 233699 h 1038059"/>
              <a:gd name="connsiteX176" fmla="*/ 326981 w 3440950"/>
              <a:gd name="connsiteY176" fmla="*/ 213875 h 1038059"/>
              <a:gd name="connsiteX177" fmla="*/ 329413 w 3440950"/>
              <a:gd name="connsiteY177" fmla="*/ 219742 h 1038059"/>
              <a:gd name="connsiteX178" fmla="*/ 375444 w 3440950"/>
              <a:gd name="connsiteY178" fmla="*/ 201543 h 1038059"/>
              <a:gd name="connsiteX179" fmla="*/ 373196 w 3440950"/>
              <a:gd name="connsiteY179" fmla="*/ 195599 h 1038059"/>
              <a:gd name="connsiteX180" fmla="*/ 419945 w 3440950"/>
              <a:gd name="connsiteY180" fmla="*/ 178683 h 1038059"/>
              <a:gd name="connsiteX181" fmla="*/ 422021 w 3440950"/>
              <a:gd name="connsiteY181" fmla="*/ 184683 h 1038059"/>
              <a:gd name="connsiteX182" fmla="*/ 469081 w 3440950"/>
              <a:gd name="connsiteY182" fmla="*/ 169018 h 1038059"/>
              <a:gd name="connsiteX183" fmla="*/ 467150 w 3440950"/>
              <a:gd name="connsiteY183" fmla="*/ 162966 h 1038059"/>
              <a:gd name="connsiteX184" fmla="*/ 514782 w 3440950"/>
              <a:gd name="connsiteY184" fmla="*/ 148336 h 1038059"/>
              <a:gd name="connsiteX185" fmla="*/ 516579 w 3440950"/>
              <a:gd name="connsiteY185" fmla="*/ 154426 h 1038059"/>
              <a:gd name="connsiteX186" fmla="*/ 564477 w 3440950"/>
              <a:gd name="connsiteY186" fmla="*/ 140805 h 1038059"/>
              <a:gd name="connsiteX187" fmla="*/ 562801 w 3440950"/>
              <a:gd name="connsiteY187" fmla="*/ 134677 h 1038059"/>
              <a:gd name="connsiteX188" fmla="*/ 610699 w 3440950"/>
              <a:gd name="connsiteY188" fmla="*/ 122041 h 1038059"/>
              <a:gd name="connsiteX189" fmla="*/ 612267 w 3440950"/>
              <a:gd name="connsiteY189" fmla="*/ 128194 h 1038059"/>
              <a:gd name="connsiteX190" fmla="*/ 660387 w 3440950"/>
              <a:gd name="connsiteY190" fmla="*/ 116402 h 1038059"/>
              <a:gd name="connsiteX191" fmla="*/ 658927 w 3440950"/>
              <a:gd name="connsiteY191" fmla="*/ 110224 h 1038059"/>
              <a:gd name="connsiteX192" fmla="*/ 707485 w 3440950"/>
              <a:gd name="connsiteY192" fmla="*/ 99168 h 1038059"/>
              <a:gd name="connsiteX193" fmla="*/ 708851 w 3440950"/>
              <a:gd name="connsiteY193" fmla="*/ 105366 h 1038059"/>
              <a:gd name="connsiteX194" fmla="*/ 757600 w 3440950"/>
              <a:gd name="connsiteY194" fmla="*/ 95053 h 1038059"/>
              <a:gd name="connsiteX195" fmla="*/ 756329 w 3440950"/>
              <a:gd name="connsiteY195" fmla="*/ 88830 h 1038059"/>
              <a:gd name="connsiteX196" fmla="*/ 804926 w 3440950"/>
              <a:gd name="connsiteY196" fmla="*/ 79273 h 1038059"/>
              <a:gd name="connsiteX197" fmla="*/ 806107 w 3440950"/>
              <a:gd name="connsiteY197" fmla="*/ 85509 h 1038059"/>
              <a:gd name="connsiteX198" fmla="*/ 854939 w 3440950"/>
              <a:gd name="connsiteY198" fmla="*/ 76594 h 1038059"/>
              <a:gd name="connsiteX199" fmla="*/ 853840 w 3440950"/>
              <a:gd name="connsiteY199" fmla="*/ 70345 h 1038059"/>
              <a:gd name="connsiteX200" fmla="*/ 903059 w 3440950"/>
              <a:gd name="connsiteY200" fmla="*/ 62014 h 1038059"/>
              <a:gd name="connsiteX201" fmla="*/ 904081 w 3440950"/>
              <a:gd name="connsiteY201" fmla="*/ 68281 h 1038059"/>
              <a:gd name="connsiteX202" fmla="*/ 952989 w 3440950"/>
              <a:gd name="connsiteY202" fmla="*/ 60623 h 1038059"/>
              <a:gd name="connsiteX203" fmla="*/ 952049 w 3440950"/>
              <a:gd name="connsiteY203" fmla="*/ 54343 h 1038059"/>
              <a:gd name="connsiteX204" fmla="*/ 1001255 w 3440950"/>
              <a:gd name="connsiteY204" fmla="*/ 47231 h 1038059"/>
              <a:gd name="connsiteX205" fmla="*/ 1002125 w 3440950"/>
              <a:gd name="connsiteY205" fmla="*/ 53518 h 1038059"/>
              <a:gd name="connsiteX206" fmla="*/ 1051554 w 3440950"/>
              <a:gd name="connsiteY206" fmla="*/ 46946 h 1038059"/>
              <a:gd name="connsiteX207" fmla="*/ 1050754 w 3440950"/>
              <a:gd name="connsiteY207" fmla="*/ 40646 h 1038059"/>
              <a:gd name="connsiteX208" fmla="*/ 1099934 w 3440950"/>
              <a:gd name="connsiteY208" fmla="*/ 34658 h 1038059"/>
              <a:gd name="connsiteX209" fmla="*/ 1100665 w 3440950"/>
              <a:gd name="connsiteY209" fmla="*/ 40964 h 1038059"/>
              <a:gd name="connsiteX210" fmla="*/ 1150068 w 3440950"/>
              <a:gd name="connsiteY210" fmla="*/ 35471 h 1038059"/>
              <a:gd name="connsiteX211" fmla="*/ 1149394 w 3440950"/>
              <a:gd name="connsiteY211" fmla="*/ 29159 h 1038059"/>
              <a:gd name="connsiteX212" fmla="*/ 1198956 w 3440950"/>
              <a:gd name="connsiteY212" fmla="*/ 24168 h 1038059"/>
              <a:gd name="connsiteX213" fmla="*/ 1199559 w 3440950"/>
              <a:gd name="connsiteY213" fmla="*/ 30487 h 1038059"/>
              <a:gd name="connsiteX214" fmla="*/ 1248918 w 3440950"/>
              <a:gd name="connsiteY214" fmla="*/ 26016 h 1038059"/>
              <a:gd name="connsiteX215" fmla="*/ 1248378 w 3440950"/>
              <a:gd name="connsiteY215" fmla="*/ 19685 h 1038059"/>
              <a:gd name="connsiteX216" fmla="*/ 1298073 w 3440950"/>
              <a:gd name="connsiteY216" fmla="*/ 15672 h 1038059"/>
              <a:gd name="connsiteX217" fmla="*/ 1298556 w 3440950"/>
              <a:gd name="connsiteY217" fmla="*/ 22003 h 1038059"/>
              <a:gd name="connsiteX218" fmla="*/ 1348016 w 3440950"/>
              <a:gd name="connsiteY218" fmla="*/ 18479 h 1038059"/>
              <a:gd name="connsiteX219" fmla="*/ 1347591 w 3440950"/>
              <a:gd name="connsiteY219" fmla="*/ 12141 h 1038059"/>
              <a:gd name="connsiteX220" fmla="*/ 1397248 w 3440950"/>
              <a:gd name="connsiteY220" fmla="*/ 9074 h 1038059"/>
              <a:gd name="connsiteX221" fmla="*/ 1397610 w 3440950"/>
              <a:gd name="connsiteY221" fmla="*/ 15411 h 1038059"/>
              <a:gd name="connsiteX222" fmla="*/ 1447273 w 3440950"/>
              <a:gd name="connsiteY222" fmla="*/ 12795 h 1038059"/>
              <a:gd name="connsiteX223" fmla="*/ 1446968 w 3440950"/>
              <a:gd name="connsiteY223" fmla="*/ 6458 h 1038059"/>
              <a:gd name="connsiteX224" fmla="*/ 1496574 w 3440950"/>
              <a:gd name="connsiteY224" fmla="*/ 4293 h 1038059"/>
              <a:gd name="connsiteX225" fmla="*/ 1496822 w 3440950"/>
              <a:gd name="connsiteY225" fmla="*/ 10636 h 1038059"/>
              <a:gd name="connsiteX226" fmla="*/ 1546612 w 3440950"/>
              <a:gd name="connsiteY226" fmla="*/ 8909 h 1038059"/>
              <a:gd name="connsiteX227" fmla="*/ 1546422 w 3440950"/>
              <a:gd name="connsiteY227" fmla="*/ 2565 h 1038059"/>
              <a:gd name="connsiteX228" fmla="*/ 1596009 w 3440950"/>
              <a:gd name="connsiteY228" fmla="*/ 1283 h 1038059"/>
              <a:gd name="connsiteX229" fmla="*/ 1596149 w 3440950"/>
              <a:gd name="connsiteY229" fmla="*/ 7633 h 1038059"/>
              <a:gd name="connsiteX230" fmla="*/ 1645888 w 3440950"/>
              <a:gd name="connsiteY230" fmla="*/ 6776 h 1038059"/>
              <a:gd name="connsiteX231" fmla="*/ 1645806 w 3440950"/>
              <a:gd name="connsiteY231" fmla="*/ 426 h 1038059"/>
              <a:gd name="connsiteX232" fmla="*/ 1695501 w 3440950"/>
              <a:gd name="connsiteY232" fmla="*/ 0 h 1038059"/>
              <a:gd name="connsiteX233" fmla="*/ 1695526 w 3440950"/>
              <a:gd name="connsiteY233" fmla="*/ 6350 h 1038059"/>
              <a:gd name="connsiteX234" fmla="*/ 1720475 w 3440950"/>
              <a:gd name="connsiteY234" fmla="*/ 6299 h 1038059"/>
              <a:gd name="connsiteX235" fmla="*/ 1745425 w 3440950"/>
              <a:gd name="connsiteY235" fmla="*/ 6350 h 1038059"/>
              <a:gd name="connsiteX236" fmla="*/ 1745450 w 3440950"/>
              <a:gd name="connsiteY236" fmla="*/ 0 h 1038059"/>
              <a:gd name="connsiteX237" fmla="*/ 1795145 w 3440950"/>
              <a:gd name="connsiteY237" fmla="*/ 426 h 1038059"/>
              <a:gd name="connsiteX238" fmla="*/ 1795062 w 3440950"/>
              <a:gd name="connsiteY238" fmla="*/ 6776 h 1038059"/>
              <a:gd name="connsiteX239" fmla="*/ 1844802 w 3440950"/>
              <a:gd name="connsiteY239" fmla="*/ 7633 h 1038059"/>
              <a:gd name="connsiteX240" fmla="*/ 1844942 w 3440950"/>
              <a:gd name="connsiteY240" fmla="*/ 1283 h 1038059"/>
              <a:gd name="connsiteX241" fmla="*/ 1894529 w 3440950"/>
              <a:gd name="connsiteY241" fmla="*/ 2565 h 1038059"/>
              <a:gd name="connsiteX242" fmla="*/ 1894339 w 3440950"/>
              <a:gd name="connsiteY242" fmla="*/ 8909 h 1038059"/>
              <a:gd name="connsiteX243" fmla="*/ 1944129 w 3440950"/>
              <a:gd name="connsiteY243" fmla="*/ 10636 h 1038059"/>
              <a:gd name="connsiteX244" fmla="*/ 1944377 w 3440950"/>
              <a:gd name="connsiteY244" fmla="*/ 4293 h 1038059"/>
              <a:gd name="connsiteX245" fmla="*/ 1993976 w 3440950"/>
              <a:gd name="connsiteY245" fmla="*/ 6458 h 1038059"/>
              <a:gd name="connsiteX246" fmla="*/ 1993672 w 3440950"/>
              <a:gd name="connsiteY246" fmla="*/ 12795 h 1038059"/>
              <a:gd name="connsiteX247" fmla="*/ 2043341 w 3440950"/>
              <a:gd name="connsiteY247" fmla="*/ 15411 h 1038059"/>
              <a:gd name="connsiteX248" fmla="*/ 2043703 w 3440950"/>
              <a:gd name="connsiteY248" fmla="*/ 9074 h 1038059"/>
              <a:gd name="connsiteX249" fmla="*/ 2093360 w 3440950"/>
              <a:gd name="connsiteY249" fmla="*/ 12141 h 1038059"/>
              <a:gd name="connsiteX250" fmla="*/ 2092935 w 3440950"/>
              <a:gd name="connsiteY250" fmla="*/ 18479 h 1038059"/>
              <a:gd name="connsiteX251" fmla="*/ 2142395 w 3440950"/>
              <a:gd name="connsiteY251" fmla="*/ 22003 h 1038059"/>
              <a:gd name="connsiteX252" fmla="*/ 2142877 w 3440950"/>
              <a:gd name="connsiteY252" fmla="*/ 15672 h 1038059"/>
              <a:gd name="connsiteX253" fmla="*/ 2192573 w 3440950"/>
              <a:gd name="connsiteY253" fmla="*/ 19685 h 1038059"/>
              <a:gd name="connsiteX254" fmla="*/ 2192033 w 3440950"/>
              <a:gd name="connsiteY254" fmla="*/ 26016 h 1038059"/>
              <a:gd name="connsiteX255" fmla="*/ 2241391 w 3440950"/>
              <a:gd name="connsiteY255" fmla="*/ 30487 h 1038059"/>
              <a:gd name="connsiteX256" fmla="*/ 2241994 w 3440950"/>
              <a:gd name="connsiteY256" fmla="*/ 24168 h 1038059"/>
              <a:gd name="connsiteX257" fmla="*/ 2291550 w 3440950"/>
              <a:gd name="connsiteY257" fmla="*/ 29159 h 1038059"/>
              <a:gd name="connsiteX258" fmla="*/ 2290883 w 3440950"/>
              <a:gd name="connsiteY258" fmla="*/ 35471 h 1038059"/>
              <a:gd name="connsiteX259" fmla="*/ 2340286 w 3440950"/>
              <a:gd name="connsiteY259" fmla="*/ 40964 h 1038059"/>
              <a:gd name="connsiteX260" fmla="*/ 2341016 w 3440950"/>
              <a:gd name="connsiteY260" fmla="*/ 34658 h 1038059"/>
              <a:gd name="connsiteX261" fmla="*/ 2390197 w 3440950"/>
              <a:gd name="connsiteY261" fmla="*/ 40646 h 1038059"/>
              <a:gd name="connsiteX262" fmla="*/ 2389397 w 3440950"/>
              <a:gd name="connsiteY262" fmla="*/ 46946 h 1038059"/>
              <a:gd name="connsiteX263" fmla="*/ 2438825 w 3440950"/>
              <a:gd name="connsiteY263" fmla="*/ 53518 h 1038059"/>
              <a:gd name="connsiteX264" fmla="*/ 2439696 w 3440950"/>
              <a:gd name="connsiteY264" fmla="*/ 47231 h 1038059"/>
              <a:gd name="connsiteX265" fmla="*/ 2488901 w 3440950"/>
              <a:gd name="connsiteY265" fmla="*/ 54343 h 1038059"/>
              <a:gd name="connsiteX266" fmla="*/ 2487955 w 3440950"/>
              <a:gd name="connsiteY266" fmla="*/ 60623 h 1038059"/>
              <a:gd name="connsiteX267" fmla="*/ 2536870 w 3440950"/>
              <a:gd name="connsiteY267" fmla="*/ 68281 h 1038059"/>
              <a:gd name="connsiteX268" fmla="*/ 2537886 w 3440950"/>
              <a:gd name="connsiteY268" fmla="*/ 62014 h 1038059"/>
              <a:gd name="connsiteX269" fmla="*/ 2587111 w 3440950"/>
              <a:gd name="connsiteY269" fmla="*/ 70345 h 1038059"/>
              <a:gd name="connsiteX270" fmla="*/ 2586012 w 3440950"/>
              <a:gd name="connsiteY270" fmla="*/ 76594 h 1038059"/>
              <a:gd name="connsiteX271" fmla="*/ 2634844 w 3440950"/>
              <a:gd name="connsiteY271" fmla="*/ 85509 h 1038059"/>
              <a:gd name="connsiteX272" fmla="*/ 2636025 w 3440950"/>
              <a:gd name="connsiteY272" fmla="*/ 79273 h 1038059"/>
              <a:gd name="connsiteX273" fmla="*/ 2684621 w 3440950"/>
              <a:gd name="connsiteY273" fmla="*/ 88830 h 1038059"/>
              <a:gd name="connsiteX274" fmla="*/ 2683351 w 3440950"/>
              <a:gd name="connsiteY274" fmla="*/ 95053 h 1038059"/>
              <a:gd name="connsiteX275" fmla="*/ 2732100 w 3440950"/>
              <a:gd name="connsiteY275" fmla="*/ 105366 h 1038059"/>
              <a:gd name="connsiteX276" fmla="*/ 2733466 w 3440950"/>
              <a:gd name="connsiteY276" fmla="*/ 99168 h 1038059"/>
              <a:gd name="connsiteX277" fmla="*/ 2782024 w 3440950"/>
              <a:gd name="connsiteY277" fmla="*/ 110224 h 1038059"/>
              <a:gd name="connsiteX278" fmla="*/ 2780564 w 3440950"/>
              <a:gd name="connsiteY278" fmla="*/ 116402 h 1038059"/>
              <a:gd name="connsiteX279" fmla="*/ 2828684 w 3440950"/>
              <a:gd name="connsiteY279" fmla="*/ 128194 h 1038059"/>
              <a:gd name="connsiteX280" fmla="*/ 2830246 w 3440950"/>
              <a:gd name="connsiteY280" fmla="*/ 122041 h 1038059"/>
              <a:gd name="connsiteX281" fmla="*/ 2878150 w 3440950"/>
              <a:gd name="connsiteY281" fmla="*/ 134677 h 1038059"/>
              <a:gd name="connsiteX282" fmla="*/ 2876474 w 3440950"/>
              <a:gd name="connsiteY282" fmla="*/ 140805 h 1038059"/>
              <a:gd name="connsiteX283" fmla="*/ 2924372 w 3440950"/>
              <a:gd name="connsiteY283" fmla="*/ 154426 h 1038059"/>
              <a:gd name="connsiteX284" fmla="*/ 2926169 w 3440950"/>
              <a:gd name="connsiteY284" fmla="*/ 148336 h 1038059"/>
              <a:gd name="connsiteX285" fmla="*/ 2973800 w 3440950"/>
              <a:gd name="connsiteY285" fmla="*/ 162966 h 1038059"/>
              <a:gd name="connsiteX286" fmla="*/ 2971863 w 3440950"/>
              <a:gd name="connsiteY286" fmla="*/ 169018 h 1038059"/>
              <a:gd name="connsiteX287" fmla="*/ 3018923 w 3440950"/>
              <a:gd name="connsiteY287" fmla="*/ 184683 h 1038059"/>
              <a:gd name="connsiteX288" fmla="*/ 3021006 w 3440950"/>
              <a:gd name="connsiteY288" fmla="*/ 178683 h 1038059"/>
              <a:gd name="connsiteX289" fmla="*/ 3067749 w 3440950"/>
              <a:gd name="connsiteY289" fmla="*/ 195599 h 1038059"/>
              <a:gd name="connsiteX290" fmla="*/ 3065507 w 3440950"/>
              <a:gd name="connsiteY290" fmla="*/ 201543 h 1038059"/>
              <a:gd name="connsiteX291" fmla="*/ 3111538 w 3440950"/>
              <a:gd name="connsiteY291" fmla="*/ 219742 h 1038059"/>
              <a:gd name="connsiteX292" fmla="*/ 3113970 w 3440950"/>
              <a:gd name="connsiteY292" fmla="*/ 213875 h 1038059"/>
              <a:gd name="connsiteX293" fmla="*/ 3159557 w 3440950"/>
              <a:gd name="connsiteY293" fmla="*/ 233699 h 1038059"/>
              <a:gd name="connsiteX294" fmla="*/ 3156915 w 3440950"/>
              <a:gd name="connsiteY294" fmla="*/ 239478 h 1038059"/>
              <a:gd name="connsiteX295" fmla="*/ 3201480 w 3440950"/>
              <a:gd name="connsiteY295" fmla="*/ 260972 h 1038059"/>
              <a:gd name="connsiteX296" fmla="*/ 3204362 w 3440950"/>
              <a:gd name="connsiteY296" fmla="*/ 255321 h 1038059"/>
              <a:gd name="connsiteX297" fmla="*/ 3248127 w 3440950"/>
              <a:gd name="connsiteY297" fmla="*/ 279032 h 1038059"/>
              <a:gd name="connsiteX298" fmla="*/ 3244952 w 3440950"/>
              <a:gd name="connsiteY298" fmla="*/ 284531 h 1038059"/>
              <a:gd name="connsiteX299" fmla="*/ 3286925 w 3440950"/>
              <a:gd name="connsiteY299" fmla="*/ 310502 h 1038059"/>
              <a:gd name="connsiteX300" fmla="*/ 3290443 w 3440950"/>
              <a:gd name="connsiteY300" fmla="*/ 305219 h 1038059"/>
              <a:gd name="connsiteX301" fmla="*/ 3330657 w 3440950"/>
              <a:gd name="connsiteY301" fmla="*/ 334334 h 1038059"/>
              <a:gd name="connsiteX302" fmla="*/ 3326714 w 3440950"/>
              <a:gd name="connsiteY302" fmla="*/ 339312 h 1038059"/>
              <a:gd name="connsiteX303" fmla="*/ 3363430 w 3440950"/>
              <a:gd name="connsiteY303" fmla="*/ 371583 h 1038059"/>
              <a:gd name="connsiteX304" fmla="*/ 3367888 w 3440950"/>
              <a:gd name="connsiteY304" fmla="*/ 367062 h 1038059"/>
              <a:gd name="connsiteX305" fmla="*/ 3400813 w 3440950"/>
              <a:gd name="connsiteY305" fmla="*/ 404495 h 1038059"/>
              <a:gd name="connsiteX306" fmla="*/ 3395726 w 3440950"/>
              <a:gd name="connsiteY306" fmla="*/ 408293 h 1038059"/>
              <a:gd name="connsiteX307" fmla="*/ 3420631 w 3440950"/>
              <a:gd name="connsiteY307" fmla="*/ 449593 h 1038059"/>
              <a:gd name="connsiteX308" fmla="*/ 3426403 w 3440950"/>
              <a:gd name="connsiteY308" fmla="*/ 446932 h 103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3440950" h="1038059">
                <a:moveTo>
                  <a:pt x="3426403" y="446932"/>
                </a:moveTo>
                <a:cubicBezTo>
                  <a:pt x="3433572" y="462490"/>
                  <a:pt x="3438462" y="478269"/>
                  <a:pt x="3440951" y="494240"/>
                </a:cubicBezTo>
                <a:lnTo>
                  <a:pt x="3434677" y="495217"/>
                </a:lnTo>
                <a:cubicBezTo>
                  <a:pt x="3435909" y="503117"/>
                  <a:pt x="3436531" y="511054"/>
                  <a:pt x="3436531" y="519030"/>
                </a:cubicBezTo>
                <a:cubicBezTo>
                  <a:pt x="3436531" y="527012"/>
                  <a:pt x="3435909" y="534950"/>
                  <a:pt x="3434677" y="542842"/>
                </a:cubicBezTo>
                <a:lnTo>
                  <a:pt x="3440951" y="543820"/>
                </a:lnTo>
                <a:cubicBezTo>
                  <a:pt x="3438462" y="559791"/>
                  <a:pt x="3433572" y="575570"/>
                  <a:pt x="3426403" y="591128"/>
                </a:cubicBezTo>
                <a:lnTo>
                  <a:pt x="3420631" y="588474"/>
                </a:lnTo>
                <a:cubicBezTo>
                  <a:pt x="3414230" y="602368"/>
                  <a:pt x="3405911" y="616141"/>
                  <a:pt x="3395726" y="629768"/>
                </a:cubicBezTo>
                <a:lnTo>
                  <a:pt x="3400813" y="633571"/>
                </a:lnTo>
                <a:cubicBezTo>
                  <a:pt x="3391351" y="646227"/>
                  <a:pt x="3380359" y="658711"/>
                  <a:pt x="3367888" y="671004"/>
                </a:cubicBezTo>
                <a:lnTo>
                  <a:pt x="3363430" y="666477"/>
                </a:lnTo>
                <a:cubicBezTo>
                  <a:pt x="3352381" y="677374"/>
                  <a:pt x="3340132" y="688137"/>
                  <a:pt x="3326714" y="698754"/>
                </a:cubicBezTo>
                <a:lnTo>
                  <a:pt x="3330657" y="703733"/>
                </a:lnTo>
                <a:cubicBezTo>
                  <a:pt x="3318205" y="713581"/>
                  <a:pt x="3304794" y="723290"/>
                  <a:pt x="3290443" y="732847"/>
                </a:cubicBezTo>
                <a:lnTo>
                  <a:pt x="3286925" y="727558"/>
                </a:lnTo>
                <a:cubicBezTo>
                  <a:pt x="3273736" y="736340"/>
                  <a:pt x="3259735" y="745001"/>
                  <a:pt x="3244952" y="753529"/>
                </a:cubicBezTo>
                <a:lnTo>
                  <a:pt x="3248127" y="759028"/>
                </a:lnTo>
                <a:cubicBezTo>
                  <a:pt x="3234208" y="767061"/>
                  <a:pt x="3219609" y="774967"/>
                  <a:pt x="3204362" y="782746"/>
                </a:cubicBezTo>
                <a:lnTo>
                  <a:pt x="3201480" y="777088"/>
                </a:lnTo>
                <a:cubicBezTo>
                  <a:pt x="3187205" y="784365"/>
                  <a:pt x="3172340" y="791534"/>
                  <a:pt x="3156915" y="798589"/>
                </a:cubicBezTo>
                <a:lnTo>
                  <a:pt x="3159557" y="804361"/>
                </a:lnTo>
                <a:cubicBezTo>
                  <a:pt x="3144863" y="811079"/>
                  <a:pt x="3129661" y="817690"/>
                  <a:pt x="3113970" y="824186"/>
                </a:cubicBezTo>
                <a:lnTo>
                  <a:pt x="3111538" y="818318"/>
                </a:lnTo>
                <a:cubicBezTo>
                  <a:pt x="3096635" y="824490"/>
                  <a:pt x="3081287" y="830561"/>
                  <a:pt x="3065507" y="836524"/>
                </a:cubicBezTo>
                <a:lnTo>
                  <a:pt x="3067755" y="842461"/>
                </a:lnTo>
                <a:cubicBezTo>
                  <a:pt x="3052559" y="848201"/>
                  <a:pt x="3036977" y="853840"/>
                  <a:pt x="3021006" y="859377"/>
                </a:cubicBezTo>
                <a:lnTo>
                  <a:pt x="3018930" y="853383"/>
                </a:lnTo>
                <a:cubicBezTo>
                  <a:pt x="3003595" y="858698"/>
                  <a:pt x="2987904" y="863917"/>
                  <a:pt x="2971863" y="869049"/>
                </a:cubicBezTo>
                <a:lnTo>
                  <a:pt x="2973800" y="875094"/>
                </a:lnTo>
                <a:cubicBezTo>
                  <a:pt x="2958243" y="880066"/>
                  <a:pt x="2942361" y="884943"/>
                  <a:pt x="2926169" y="889730"/>
                </a:cubicBezTo>
                <a:lnTo>
                  <a:pt x="2924372" y="883641"/>
                </a:lnTo>
                <a:cubicBezTo>
                  <a:pt x="2908700" y="888270"/>
                  <a:pt x="2892730" y="892810"/>
                  <a:pt x="2876474" y="897262"/>
                </a:cubicBezTo>
                <a:lnTo>
                  <a:pt x="2878150" y="903383"/>
                </a:lnTo>
                <a:cubicBezTo>
                  <a:pt x="2862447" y="907682"/>
                  <a:pt x="2846477" y="911898"/>
                  <a:pt x="2830252" y="916019"/>
                </a:cubicBezTo>
                <a:lnTo>
                  <a:pt x="2828684" y="909866"/>
                </a:lnTo>
                <a:cubicBezTo>
                  <a:pt x="2812885" y="913880"/>
                  <a:pt x="2796845" y="917816"/>
                  <a:pt x="2780564" y="921658"/>
                </a:cubicBezTo>
                <a:lnTo>
                  <a:pt x="2782024" y="927837"/>
                </a:lnTo>
                <a:cubicBezTo>
                  <a:pt x="2766060" y="931609"/>
                  <a:pt x="2749874" y="935298"/>
                  <a:pt x="2733466" y="938899"/>
                </a:cubicBezTo>
                <a:lnTo>
                  <a:pt x="2732100" y="932694"/>
                </a:lnTo>
                <a:cubicBezTo>
                  <a:pt x="2716060" y="936219"/>
                  <a:pt x="2699811" y="939654"/>
                  <a:pt x="2683351" y="943013"/>
                </a:cubicBezTo>
                <a:lnTo>
                  <a:pt x="2684621" y="949236"/>
                </a:lnTo>
                <a:cubicBezTo>
                  <a:pt x="2668613" y="952500"/>
                  <a:pt x="2652408" y="955688"/>
                  <a:pt x="2636025" y="958793"/>
                </a:cubicBezTo>
                <a:lnTo>
                  <a:pt x="2634844" y="952551"/>
                </a:lnTo>
                <a:cubicBezTo>
                  <a:pt x="2618740" y="955599"/>
                  <a:pt x="2602465" y="958577"/>
                  <a:pt x="2586006" y="961466"/>
                </a:cubicBezTo>
                <a:lnTo>
                  <a:pt x="2587111" y="967721"/>
                </a:lnTo>
                <a:cubicBezTo>
                  <a:pt x="2570867" y="970578"/>
                  <a:pt x="2554459" y="973353"/>
                  <a:pt x="2537886" y="976052"/>
                </a:cubicBezTo>
                <a:lnTo>
                  <a:pt x="2536870" y="969785"/>
                </a:lnTo>
                <a:cubicBezTo>
                  <a:pt x="2520722" y="972414"/>
                  <a:pt x="2504415" y="974966"/>
                  <a:pt x="2487955" y="977443"/>
                </a:cubicBezTo>
                <a:lnTo>
                  <a:pt x="2488901" y="983723"/>
                </a:lnTo>
                <a:cubicBezTo>
                  <a:pt x="2472646" y="986168"/>
                  <a:pt x="2456243" y="988536"/>
                  <a:pt x="2439696" y="990835"/>
                </a:cubicBezTo>
                <a:lnTo>
                  <a:pt x="2438825" y="984542"/>
                </a:lnTo>
                <a:cubicBezTo>
                  <a:pt x="2422487" y="986809"/>
                  <a:pt x="2406009" y="989000"/>
                  <a:pt x="2389397" y="991114"/>
                </a:cubicBezTo>
                <a:lnTo>
                  <a:pt x="2390197" y="997414"/>
                </a:lnTo>
                <a:cubicBezTo>
                  <a:pt x="2373929" y="999484"/>
                  <a:pt x="2357533" y="1001484"/>
                  <a:pt x="2341016" y="1003408"/>
                </a:cubicBezTo>
                <a:lnTo>
                  <a:pt x="2340286" y="997102"/>
                </a:lnTo>
                <a:cubicBezTo>
                  <a:pt x="2323935" y="999001"/>
                  <a:pt x="2307470" y="1000836"/>
                  <a:pt x="2290883" y="1002589"/>
                </a:cubicBezTo>
                <a:lnTo>
                  <a:pt x="2291550" y="1008901"/>
                </a:lnTo>
                <a:cubicBezTo>
                  <a:pt x="2275148" y="1010641"/>
                  <a:pt x="2258625" y="1012305"/>
                  <a:pt x="2241994" y="1013898"/>
                </a:cubicBezTo>
                <a:lnTo>
                  <a:pt x="2241391" y="1007574"/>
                </a:lnTo>
                <a:cubicBezTo>
                  <a:pt x="2225040" y="1009136"/>
                  <a:pt x="2208587" y="1010628"/>
                  <a:pt x="2192033" y="1012050"/>
                </a:cubicBezTo>
                <a:lnTo>
                  <a:pt x="2192573" y="1018375"/>
                </a:lnTo>
                <a:cubicBezTo>
                  <a:pt x="2176107" y="1019785"/>
                  <a:pt x="2159540" y="1021125"/>
                  <a:pt x="2142877" y="1022395"/>
                </a:cubicBezTo>
                <a:lnTo>
                  <a:pt x="2142395" y="1016064"/>
                </a:lnTo>
                <a:cubicBezTo>
                  <a:pt x="2125999" y="1017308"/>
                  <a:pt x="2109515" y="1018483"/>
                  <a:pt x="2092935" y="1019582"/>
                </a:cubicBezTo>
                <a:lnTo>
                  <a:pt x="2093360" y="1025919"/>
                </a:lnTo>
                <a:cubicBezTo>
                  <a:pt x="2076894" y="1027017"/>
                  <a:pt x="2060340" y="1028040"/>
                  <a:pt x="2043703" y="1028992"/>
                </a:cubicBezTo>
                <a:lnTo>
                  <a:pt x="2043341" y="1022648"/>
                </a:lnTo>
                <a:cubicBezTo>
                  <a:pt x="2026869" y="1023595"/>
                  <a:pt x="2010309" y="1024465"/>
                  <a:pt x="1993672" y="1025265"/>
                </a:cubicBezTo>
                <a:lnTo>
                  <a:pt x="1993976" y="1031608"/>
                </a:lnTo>
                <a:cubicBezTo>
                  <a:pt x="1977517" y="1032402"/>
                  <a:pt x="1960982" y="1033120"/>
                  <a:pt x="1944377" y="1033768"/>
                </a:cubicBezTo>
                <a:lnTo>
                  <a:pt x="1944122" y="1027424"/>
                </a:lnTo>
                <a:cubicBezTo>
                  <a:pt x="1927600" y="1028071"/>
                  <a:pt x="1911001" y="1028649"/>
                  <a:pt x="1894332" y="1029151"/>
                </a:cubicBezTo>
                <a:lnTo>
                  <a:pt x="1894529" y="1035501"/>
                </a:lnTo>
                <a:cubicBezTo>
                  <a:pt x="1878064" y="1035996"/>
                  <a:pt x="1861534" y="1036422"/>
                  <a:pt x="1844942" y="1036784"/>
                </a:cubicBezTo>
                <a:lnTo>
                  <a:pt x="1844802" y="1030434"/>
                </a:lnTo>
                <a:cubicBezTo>
                  <a:pt x="1828286" y="1030789"/>
                  <a:pt x="1811706" y="1031075"/>
                  <a:pt x="1795062" y="1031284"/>
                </a:cubicBezTo>
                <a:lnTo>
                  <a:pt x="1795145" y="1037634"/>
                </a:lnTo>
                <a:cubicBezTo>
                  <a:pt x="1778641" y="1037850"/>
                  <a:pt x="1762074" y="1037990"/>
                  <a:pt x="1745450" y="1038060"/>
                </a:cubicBezTo>
                <a:lnTo>
                  <a:pt x="1745425" y="1031710"/>
                </a:lnTo>
                <a:cubicBezTo>
                  <a:pt x="1737119" y="1031748"/>
                  <a:pt x="1728807" y="1031767"/>
                  <a:pt x="1720475" y="1031767"/>
                </a:cubicBezTo>
                <a:cubicBezTo>
                  <a:pt x="1712144" y="1031767"/>
                  <a:pt x="1703826" y="1031748"/>
                  <a:pt x="1695526" y="1031710"/>
                </a:cubicBezTo>
                <a:lnTo>
                  <a:pt x="1695494" y="1038060"/>
                </a:lnTo>
                <a:cubicBezTo>
                  <a:pt x="1678876" y="1037990"/>
                  <a:pt x="1662309" y="1037850"/>
                  <a:pt x="1645806" y="1037634"/>
                </a:cubicBezTo>
                <a:lnTo>
                  <a:pt x="1645882" y="1031284"/>
                </a:lnTo>
                <a:cubicBezTo>
                  <a:pt x="1629245" y="1031075"/>
                  <a:pt x="1612659" y="1030789"/>
                  <a:pt x="1596142" y="1030434"/>
                </a:cubicBezTo>
                <a:lnTo>
                  <a:pt x="1596009" y="1036784"/>
                </a:lnTo>
                <a:cubicBezTo>
                  <a:pt x="1579417" y="1036422"/>
                  <a:pt x="1562881" y="1035996"/>
                  <a:pt x="1546422" y="1035501"/>
                </a:cubicBezTo>
                <a:lnTo>
                  <a:pt x="1546612" y="1029151"/>
                </a:lnTo>
                <a:cubicBezTo>
                  <a:pt x="1529944" y="1028649"/>
                  <a:pt x="1513345" y="1028071"/>
                  <a:pt x="1496822" y="1027424"/>
                </a:cubicBezTo>
                <a:lnTo>
                  <a:pt x="1496574" y="1033768"/>
                </a:lnTo>
                <a:cubicBezTo>
                  <a:pt x="1479963" y="1033120"/>
                  <a:pt x="1463427" y="1032402"/>
                  <a:pt x="1446968" y="1031608"/>
                </a:cubicBezTo>
                <a:lnTo>
                  <a:pt x="1447273" y="1025265"/>
                </a:lnTo>
                <a:cubicBezTo>
                  <a:pt x="1430636" y="1024465"/>
                  <a:pt x="1414081" y="1023595"/>
                  <a:pt x="1397610" y="1022648"/>
                </a:cubicBezTo>
                <a:lnTo>
                  <a:pt x="1397248" y="1028992"/>
                </a:lnTo>
                <a:cubicBezTo>
                  <a:pt x="1380611" y="1028040"/>
                  <a:pt x="1364056" y="1027017"/>
                  <a:pt x="1347591" y="1025919"/>
                </a:cubicBezTo>
                <a:lnTo>
                  <a:pt x="1348016" y="1019582"/>
                </a:lnTo>
                <a:cubicBezTo>
                  <a:pt x="1331436" y="1018483"/>
                  <a:pt x="1314952" y="1017308"/>
                  <a:pt x="1298556" y="1016064"/>
                </a:cubicBezTo>
                <a:lnTo>
                  <a:pt x="1298073" y="1022395"/>
                </a:lnTo>
                <a:cubicBezTo>
                  <a:pt x="1281411" y="1021125"/>
                  <a:pt x="1264844" y="1019785"/>
                  <a:pt x="1248378" y="1018375"/>
                </a:cubicBezTo>
                <a:lnTo>
                  <a:pt x="1248918" y="1012050"/>
                </a:lnTo>
                <a:cubicBezTo>
                  <a:pt x="1232364" y="1010628"/>
                  <a:pt x="1215911" y="1009136"/>
                  <a:pt x="1199559" y="1007574"/>
                </a:cubicBezTo>
                <a:lnTo>
                  <a:pt x="1198956" y="1013898"/>
                </a:lnTo>
                <a:cubicBezTo>
                  <a:pt x="1182326" y="1012305"/>
                  <a:pt x="1165803" y="1010641"/>
                  <a:pt x="1149394" y="1008901"/>
                </a:cubicBezTo>
                <a:lnTo>
                  <a:pt x="1150068" y="1002589"/>
                </a:lnTo>
                <a:cubicBezTo>
                  <a:pt x="1133481" y="1000836"/>
                  <a:pt x="1117009" y="999001"/>
                  <a:pt x="1100665" y="997102"/>
                </a:cubicBezTo>
                <a:lnTo>
                  <a:pt x="1099928" y="1003408"/>
                </a:lnTo>
                <a:cubicBezTo>
                  <a:pt x="1083412" y="1001484"/>
                  <a:pt x="1067016" y="999484"/>
                  <a:pt x="1050754" y="997414"/>
                </a:cubicBezTo>
                <a:lnTo>
                  <a:pt x="1051554" y="991114"/>
                </a:lnTo>
                <a:cubicBezTo>
                  <a:pt x="1034942" y="989000"/>
                  <a:pt x="1018464" y="986809"/>
                  <a:pt x="1002125" y="984542"/>
                </a:cubicBezTo>
                <a:lnTo>
                  <a:pt x="1001255" y="990835"/>
                </a:lnTo>
                <a:cubicBezTo>
                  <a:pt x="984707" y="988536"/>
                  <a:pt x="968305" y="986168"/>
                  <a:pt x="952049" y="983723"/>
                </a:cubicBezTo>
                <a:lnTo>
                  <a:pt x="952989" y="977443"/>
                </a:lnTo>
                <a:cubicBezTo>
                  <a:pt x="936536" y="974966"/>
                  <a:pt x="920229" y="972414"/>
                  <a:pt x="904081" y="969785"/>
                </a:cubicBezTo>
                <a:lnTo>
                  <a:pt x="903059" y="976052"/>
                </a:lnTo>
                <a:cubicBezTo>
                  <a:pt x="886492" y="973353"/>
                  <a:pt x="870083" y="970578"/>
                  <a:pt x="853840" y="967721"/>
                </a:cubicBezTo>
                <a:lnTo>
                  <a:pt x="854939" y="961466"/>
                </a:lnTo>
                <a:cubicBezTo>
                  <a:pt x="838486" y="958577"/>
                  <a:pt x="822204" y="955599"/>
                  <a:pt x="806107" y="952551"/>
                </a:cubicBezTo>
                <a:lnTo>
                  <a:pt x="804926" y="958793"/>
                </a:lnTo>
                <a:cubicBezTo>
                  <a:pt x="788537" y="955688"/>
                  <a:pt x="772338" y="952500"/>
                  <a:pt x="756329" y="949236"/>
                </a:cubicBezTo>
                <a:lnTo>
                  <a:pt x="757600" y="943013"/>
                </a:lnTo>
                <a:cubicBezTo>
                  <a:pt x="741140" y="939654"/>
                  <a:pt x="724891" y="936219"/>
                  <a:pt x="708851" y="932694"/>
                </a:cubicBezTo>
                <a:lnTo>
                  <a:pt x="707485" y="938899"/>
                </a:lnTo>
                <a:cubicBezTo>
                  <a:pt x="691077" y="935298"/>
                  <a:pt x="674891" y="931609"/>
                  <a:pt x="658927" y="927837"/>
                </a:cubicBezTo>
                <a:lnTo>
                  <a:pt x="660387" y="921658"/>
                </a:lnTo>
                <a:cubicBezTo>
                  <a:pt x="644106" y="917816"/>
                  <a:pt x="628066" y="913880"/>
                  <a:pt x="612267" y="909866"/>
                </a:cubicBezTo>
                <a:lnTo>
                  <a:pt x="610699" y="916019"/>
                </a:lnTo>
                <a:cubicBezTo>
                  <a:pt x="594474" y="911898"/>
                  <a:pt x="578504" y="907682"/>
                  <a:pt x="562801" y="903383"/>
                </a:cubicBezTo>
                <a:lnTo>
                  <a:pt x="564477" y="897262"/>
                </a:lnTo>
                <a:cubicBezTo>
                  <a:pt x="548221" y="892810"/>
                  <a:pt x="532251" y="888270"/>
                  <a:pt x="516579" y="883641"/>
                </a:cubicBezTo>
                <a:lnTo>
                  <a:pt x="514782" y="889730"/>
                </a:lnTo>
                <a:cubicBezTo>
                  <a:pt x="498589" y="884943"/>
                  <a:pt x="482708" y="880066"/>
                  <a:pt x="467150" y="875094"/>
                </a:cubicBezTo>
                <a:lnTo>
                  <a:pt x="469087" y="869049"/>
                </a:lnTo>
                <a:cubicBezTo>
                  <a:pt x="453047" y="863917"/>
                  <a:pt x="437356" y="858698"/>
                  <a:pt x="422021" y="853383"/>
                </a:cubicBezTo>
                <a:lnTo>
                  <a:pt x="419945" y="859377"/>
                </a:lnTo>
                <a:cubicBezTo>
                  <a:pt x="403974" y="853840"/>
                  <a:pt x="388385" y="848201"/>
                  <a:pt x="373196" y="842461"/>
                </a:cubicBezTo>
                <a:lnTo>
                  <a:pt x="375444" y="836524"/>
                </a:lnTo>
                <a:cubicBezTo>
                  <a:pt x="359664" y="830561"/>
                  <a:pt x="344310" y="824490"/>
                  <a:pt x="329413" y="818325"/>
                </a:cubicBezTo>
                <a:lnTo>
                  <a:pt x="326981" y="824186"/>
                </a:lnTo>
                <a:cubicBezTo>
                  <a:pt x="311290" y="817690"/>
                  <a:pt x="296088" y="811079"/>
                  <a:pt x="281394" y="804361"/>
                </a:cubicBezTo>
                <a:lnTo>
                  <a:pt x="284029" y="798589"/>
                </a:lnTo>
                <a:cubicBezTo>
                  <a:pt x="268605" y="791534"/>
                  <a:pt x="253746" y="784371"/>
                  <a:pt x="239471" y="777088"/>
                </a:cubicBezTo>
                <a:lnTo>
                  <a:pt x="236588" y="782746"/>
                </a:lnTo>
                <a:cubicBezTo>
                  <a:pt x="221336" y="774967"/>
                  <a:pt x="206743" y="767061"/>
                  <a:pt x="192824" y="759028"/>
                </a:cubicBezTo>
                <a:lnTo>
                  <a:pt x="195999" y="753529"/>
                </a:lnTo>
                <a:cubicBezTo>
                  <a:pt x="181216" y="745001"/>
                  <a:pt x="167215" y="736340"/>
                  <a:pt x="154026" y="727558"/>
                </a:cubicBezTo>
                <a:lnTo>
                  <a:pt x="150508" y="732847"/>
                </a:lnTo>
                <a:cubicBezTo>
                  <a:pt x="136157" y="723290"/>
                  <a:pt x="122745" y="713581"/>
                  <a:pt x="110293" y="703733"/>
                </a:cubicBezTo>
                <a:lnTo>
                  <a:pt x="114236" y="698754"/>
                </a:lnTo>
                <a:cubicBezTo>
                  <a:pt x="100819" y="688137"/>
                  <a:pt x="88570" y="677374"/>
                  <a:pt x="77514" y="666477"/>
                </a:cubicBezTo>
                <a:lnTo>
                  <a:pt x="73057" y="671004"/>
                </a:lnTo>
                <a:cubicBezTo>
                  <a:pt x="60592" y="658711"/>
                  <a:pt x="49600" y="646227"/>
                  <a:pt x="40138" y="633571"/>
                </a:cubicBezTo>
                <a:lnTo>
                  <a:pt x="45225" y="629768"/>
                </a:lnTo>
                <a:cubicBezTo>
                  <a:pt x="35039" y="616141"/>
                  <a:pt x="26721" y="602368"/>
                  <a:pt x="20314" y="588474"/>
                </a:cubicBezTo>
                <a:lnTo>
                  <a:pt x="14548" y="591128"/>
                </a:lnTo>
                <a:cubicBezTo>
                  <a:pt x="7372" y="575570"/>
                  <a:pt x="2489" y="559791"/>
                  <a:pt x="0" y="543820"/>
                </a:cubicBezTo>
                <a:lnTo>
                  <a:pt x="6274" y="542842"/>
                </a:lnTo>
                <a:cubicBezTo>
                  <a:pt x="5042" y="534950"/>
                  <a:pt x="4419" y="527012"/>
                  <a:pt x="4419" y="519030"/>
                </a:cubicBezTo>
                <a:cubicBezTo>
                  <a:pt x="4419" y="511054"/>
                  <a:pt x="5042" y="503117"/>
                  <a:pt x="6274" y="495217"/>
                </a:cubicBezTo>
                <a:lnTo>
                  <a:pt x="0" y="494240"/>
                </a:lnTo>
                <a:cubicBezTo>
                  <a:pt x="2489" y="478276"/>
                  <a:pt x="7372" y="462490"/>
                  <a:pt x="14548" y="446932"/>
                </a:cubicBezTo>
                <a:lnTo>
                  <a:pt x="20314" y="449593"/>
                </a:lnTo>
                <a:cubicBezTo>
                  <a:pt x="26721" y="435699"/>
                  <a:pt x="35039" y="421926"/>
                  <a:pt x="45225" y="408293"/>
                </a:cubicBezTo>
                <a:lnTo>
                  <a:pt x="40138" y="404495"/>
                </a:lnTo>
                <a:cubicBezTo>
                  <a:pt x="49600" y="391833"/>
                  <a:pt x="60592" y="379349"/>
                  <a:pt x="73057" y="367062"/>
                </a:cubicBezTo>
                <a:lnTo>
                  <a:pt x="77514" y="371583"/>
                </a:lnTo>
                <a:cubicBezTo>
                  <a:pt x="88570" y="360693"/>
                  <a:pt x="100819" y="349929"/>
                  <a:pt x="114236" y="339312"/>
                </a:cubicBezTo>
                <a:lnTo>
                  <a:pt x="110293" y="334334"/>
                </a:lnTo>
                <a:cubicBezTo>
                  <a:pt x="122739" y="324479"/>
                  <a:pt x="136157" y="314770"/>
                  <a:pt x="150508" y="305219"/>
                </a:cubicBezTo>
                <a:lnTo>
                  <a:pt x="154026" y="310502"/>
                </a:lnTo>
                <a:cubicBezTo>
                  <a:pt x="167215" y="301720"/>
                  <a:pt x="181216" y="293059"/>
                  <a:pt x="195993" y="284531"/>
                </a:cubicBezTo>
                <a:lnTo>
                  <a:pt x="192824" y="279032"/>
                </a:lnTo>
                <a:cubicBezTo>
                  <a:pt x="206743" y="271005"/>
                  <a:pt x="221336" y="263093"/>
                  <a:pt x="236588" y="255321"/>
                </a:cubicBezTo>
                <a:lnTo>
                  <a:pt x="239471" y="260979"/>
                </a:lnTo>
                <a:cubicBezTo>
                  <a:pt x="253746" y="253695"/>
                  <a:pt x="268605" y="246526"/>
                  <a:pt x="284029" y="239478"/>
                </a:cubicBezTo>
                <a:lnTo>
                  <a:pt x="281394" y="233699"/>
                </a:lnTo>
                <a:cubicBezTo>
                  <a:pt x="296088" y="226981"/>
                  <a:pt x="311290" y="220370"/>
                  <a:pt x="326981" y="213875"/>
                </a:cubicBezTo>
                <a:lnTo>
                  <a:pt x="329413" y="219742"/>
                </a:lnTo>
                <a:cubicBezTo>
                  <a:pt x="344310" y="213570"/>
                  <a:pt x="359658" y="207505"/>
                  <a:pt x="375444" y="201543"/>
                </a:cubicBezTo>
                <a:lnTo>
                  <a:pt x="373196" y="195599"/>
                </a:lnTo>
                <a:cubicBezTo>
                  <a:pt x="388385" y="189859"/>
                  <a:pt x="403974" y="184220"/>
                  <a:pt x="419945" y="178683"/>
                </a:cubicBezTo>
                <a:lnTo>
                  <a:pt x="422021" y="184683"/>
                </a:lnTo>
                <a:cubicBezTo>
                  <a:pt x="437356" y="179369"/>
                  <a:pt x="453047" y="174142"/>
                  <a:pt x="469081" y="169018"/>
                </a:cubicBezTo>
                <a:lnTo>
                  <a:pt x="467150" y="162966"/>
                </a:lnTo>
                <a:cubicBezTo>
                  <a:pt x="482708" y="157994"/>
                  <a:pt x="498589" y="153118"/>
                  <a:pt x="514782" y="148336"/>
                </a:cubicBezTo>
                <a:lnTo>
                  <a:pt x="516579" y="154426"/>
                </a:lnTo>
                <a:cubicBezTo>
                  <a:pt x="532251" y="149790"/>
                  <a:pt x="548221" y="145250"/>
                  <a:pt x="564477" y="140805"/>
                </a:cubicBezTo>
                <a:lnTo>
                  <a:pt x="562801" y="134677"/>
                </a:lnTo>
                <a:cubicBezTo>
                  <a:pt x="578504" y="130378"/>
                  <a:pt x="594474" y="126168"/>
                  <a:pt x="610699" y="122041"/>
                </a:cubicBezTo>
                <a:lnTo>
                  <a:pt x="612267" y="128194"/>
                </a:lnTo>
                <a:cubicBezTo>
                  <a:pt x="628066" y="124181"/>
                  <a:pt x="644106" y="120250"/>
                  <a:pt x="660387" y="116402"/>
                </a:cubicBezTo>
                <a:lnTo>
                  <a:pt x="658927" y="110224"/>
                </a:lnTo>
                <a:cubicBezTo>
                  <a:pt x="674891" y="106458"/>
                  <a:pt x="691077" y="102769"/>
                  <a:pt x="707485" y="99168"/>
                </a:cubicBezTo>
                <a:lnTo>
                  <a:pt x="708851" y="105366"/>
                </a:lnTo>
                <a:cubicBezTo>
                  <a:pt x="724891" y="101848"/>
                  <a:pt x="741140" y="98406"/>
                  <a:pt x="757600" y="95053"/>
                </a:cubicBezTo>
                <a:lnTo>
                  <a:pt x="756329" y="88830"/>
                </a:lnTo>
                <a:cubicBezTo>
                  <a:pt x="772338" y="85566"/>
                  <a:pt x="788537" y="82379"/>
                  <a:pt x="804926" y="79273"/>
                </a:cubicBezTo>
                <a:lnTo>
                  <a:pt x="806107" y="85509"/>
                </a:lnTo>
                <a:cubicBezTo>
                  <a:pt x="822204" y="82461"/>
                  <a:pt x="838486" y="79489"/>
                  <a:pt x="854939" y="76594"/>
                </a:cubicBezTo>
                <a:lnTo>
                  <a:pt x="853840" y="70345"/>
                </a:lnTo>
                <a:cubicBezTo>
                  <a:pt x="870083" y="67488"/>
                  <a:pt x="886492" y="64713"/>
                  <a:pt x="903059" y="62014"/>
                </a:cubicBezTo>
                <a:lnTo>
                  <a:pt x="904081" y="68281"/>
                </a:lnTo>
                <a:cubicBezTo>
                  <a:pt x="920229" y="65653"/>
                  <a:pt x="936536" y="63100"/>
                  <a:pt x="952989" y="60623"/>
                </a:cubicBezTo>
                <a:lnTo>
                  <a:pt x="952049" y="54343"/>
                </a:lnTo>
                <a:cubicBezTo>
                  <a:pt x="968305" y="51892"/>
                  <a:pt x="984707" y="49524"/>
                  <a:pt x="1001255" y="47231"/>
                </a:cubicBezTo>
                <a:lnTo>
                  <a:pt x="1002125" y="53518"/>
                </a:lnTo>
                <a:cubicBezTo>
                  <a:pt x="1018464" y="51251"/>
                  <a:pt x="1034942" y="49060"/>
                  <a:pt x="1051554" y="46946"/>
                </a:cubicBezTo>
                <a:lnTo>
                  <a:pt x="1050754" y="40646"/>
                </a:lnTo>
                <a:cubicBezTo>
                  <a:pt x="1067016" y="38576"/>
                  <a:pt x="1083412" y="36582"/>
                  <a:pt x="1099934" y="34658"/>
                </a:cubicBezTo>
                <a:lnTo>
                  <a:pt x="1100665" y="40964"/>
                </a:lnTo>
                <a:cubicBezTo>
                  <a:pt x="1117016" y="39059"/>
                  <a:pt x="1133481" y="37230"/>
                  <a:pt x="1150068" y="35471"/>
                </a:cubicBezTo>
                <a:lnTo>
                  <a:pt x="1149394" y="29159"/>
                </a:lnTo>
                <a:cubicBezTo>
                  <a:pt x="1165803" y="27419"/>
                  <a:pt x="1182326" y="25756"/>
                  <a:pt x="1198956" y="24168"/>
                </a:cubicBezTo>
                <a:lnTo>
                  <a:pt x="1199559" y="30487"/>
                </a:lnTo>
                <a:cubicBezTo>
                  <a:pt x="1215911" y="28924"/>
                  <a:pt x="1232364" y="27432"/>
                  <a:pt x="1248918" y="26016"/>
                </a:cubicBezTo>
                <a:lnTo>
                  <a:pt x="1248378" y="19685"/>
                </a:lnTo>
                <a:cubicBezTo>
                  <a:pt x="1264844" y="18275"/>
                  <a:pt x="1281411" y="16935"/>
                  <a:pt x="1298073" y="15672"/>
                </a:cubicBezTo>
                <a:lnTo>
                  <a:pt x="1298556" y="22003"/>
                </a:lnTo>
                <a:cubicBezTo>
                  <a:pt x="1314952" y="20758"/>
                  <a:pt x="1331436" y="19583"/>
                  <a:pt x="1348016" y="18479"/>
                </a:cubicBezTo>
                <a:lnTo>
                  <a:pt x="1347591" y="12141"/>
                </a:lnTo>
                <a:cubicBezTo>
                  <a:pt x="1364056" y="11049"/>
                  <a:pt x="1380611" y="10027"/>
                  <a:pt x="1397248" y="9074"/>
                </a:cubicBezTo>
                <a:lnTo>
                  <a:pt x="1397610" y="15411"/>
                </a:lnTo>
                <a:cubicBezTo>
                  <a:pt x="1414081" y="14472"/>
                  <a:pt x="1430636" y="13595"/>
                  <a:pt x="1447273" y="12795"/>
                </a:cubicBezTo>
                <a:lnTo>
                  <a:pt x="1446968" y="6458"/>
                </a:lnTo>
                <a:cubicBezTo>
                  <a:pt x="1463427" y="5664"/>
                  <a:pt x="1479963" y="4940"/>
                  <a:pt x="1496574" y="4293"/>
                </a:cubicBezTo>
                <a:lnTo>
                  <a:pt x="1496822" y="10636"/>
                </a:lnTo>
                <a:cubicBezTo>
                  <a:pt x="1513351" y="9989"/>
                  <a:pt x="1529944" y="9417"/>
                  <a:pt x="1546612" y="8909"/>
                </a:cubicBezTo>
                <a:lnTo>
                  <a:pt x="1546422" y="2565"/>
                </a:lnTo>
                <a:cubicBezTo>
                  <a:pt x="1562881" y="2064"/>
                  <a:pt x="1579417" y="1638"/>
                  <a:pt x="1596009" y="1283"/>
                </a:cubicBezTo>
                <a:lnTo>
                  <a:pt x="1596149" y="7633"/>
                </a:lnTo>
                <a:cubicBezTo>
                  <a:pt x="1612665" y="7277"/>
                  <a:pt x="1629245" y="6991"/>
                  <a:pt x="1645888" y="6776"/>
                </a:cubicBezTo>
                <a:lnTo>
                  <a:pt x="1645806" y="426"/>
                </a:lnTo>
                <a:cubicBezTo>
                  <a:pt x="1662309" y="216"/>
                  <a:pt x="1678876" y="70"/>
                  <a:pt x="1695501" y="0"/>
                </a:cubicBezTo>
                <a:lnTo>
                  <a:pt x="1695526" y="6350"/>
                </a:lnTo>
                <a:cubicBezTo>
                  <a:pt x="1703826" y="6318"/>
                  <a:pt x="1712144" y="6299"/>
                  <a:pt x="1720475" y="6299"/>
                </a:cubicBezTo>
                <a:cubicBezTo>
                  <a:pt x="1728807" y="6299"/>
                  <a:pt x="1737125" y="6318"/>
                  <a:pt x="1745425" y="6350"/>
                </a:cubicBezTo>
                <a:lnTo>
                  <a:pt x="1745450" y="0"/>
                </a:lnTo>
                <a:cubicBezTo>
                  <a:pt x="1762074" y="70"/>
                  <a:pt x="1778641" y="216"/>
                  <a:pt x="1795145" y="426"/>
                </a:cubicBezTo>
                <a:lnTo>
                  <a:pt x="1795062" y="6776"/>
                </a:lnTo>
                <a:cubicBezTo>
                  <a:pt x="1811706" y="6991"/>
                  <a:pt x="1828286" y="7277"/>
                  <a:pt x="1844802" y="7633"/>
                </a:cubicBezTo>
                <a:lnTo>
                  <a:pt x="1844942" y="1283"/>
                </a:lnTo>
                <a:cubicBezTo>
                  <a:pt x="1861534" y="1638"/>
                  <a:pt x="1878064" y="2064"/>
                  <a:pt x="1894529" y="2565"/>
                </a:cubicBezTo>
                <a:lnTo>
                  <a:pt x="1894339" y="8909"/>
                </a:lnTo>
                <a:cubicBezTo>
                  <a:pt x="1911001" y="9417"/>
                  <a:pt x="1927600" y="9989"/>
                  <a:pt x="1944129" y="10636"/>
                </a:cubicBezTo>
                <a:lnTo>
                  <a:pt x="1944377" y="4293"/>
                </a:lnTo>
                <a:cubicBezTo>
                  <a:pt x="1960982" y="4940"/>
                  <a:pt x="1977523" y="5664"/>
                  <a:pt x="1993976" y="6458"/>
                </a:cubicBezTo>
                <a:lnTo>
                  <a:pt x="1993672" y="12795"/>
                </a:lnTo>
                <a:cubicBezTo>
                  <a:pt x="2010309" y="13595"/>
                  <a:pt x="2026869" y="14472"/>
                  <a:pt x="2043341" y="15411"/>
                </a:cubicBezTo>
                <a:lnTo>
                  <a:pt x="2043703" y="9074"/>
                </a:lnTo>
                <a:cubicBezTo>
                  <a:pt x="2060340" y="10027"/>
                  <a:pt x="2076894" y="11049"/>
                  <a:pt x="2093360" y="12141"/>
                </a:cubicBezTo>
                <a:lnTo>
                  <a:pt x="2092935" y="18479"/>
                </a:lnTo>
                <a:cubicBezTo>
                  <a:pt x="2109515" y="19583"/>
                  <a:pt x="2125999" y="20758"/>
                  <a:pt x="2142395" y="22003"/>
                </a:cubicBezTo>
                <a:lnTo>
                  <a:pt x="2142877" y="15672"/>
                </a:lnTo>
                <a:cubicBezTo>
                  <a:pt x="2159540" y="16935"/>
                  <a:pt x="2176107" y="18275"/>
                  <a:pt x="2192573" y="19685"/>
                </a:cubicBezTo>
                <a:lnTo>
                  <a:pt x="2192033" y="26016"/>
                </a:lnTo>
                <a:cubicBezTo>
                  <a:pt x="2208587" y="27432"/>
                  <a:pt x="2225040" y="28924"/>
                  <a:pt x="2241391" y="30487"/>
                </a:cubicBezTo>
                <a:lnTo>
                  <a:pt x="2241994" y="24168"/>
                </a:lnTo>
                <a:cubicBezTo>
                  <a:pt x="2258625" y="25756"/>
                  <a:pt x="2275148" y="27419"/>
                  <a:pt x="2291550" y="29159"/>
                </a:cubicBezTo>
                <a:lnTo>
                  <a:pt x="2290883" y="35471"/>
                </a:lnTo>
                <a:cubicBezTo>
                  <a:pt x="2307470" y="37230"/>
                  <a:pt x="2323935" y="39059"/>
                  <a:pt x="2340286" y="40964"/>
                </a:cubicBezTo>
                <a:lnTo>
                  <a:pt x="2341016" y="34658"/>
                </a:lnTo>
                <a:cubicBezTo>
                  <a:pt x="2357539" y="36582"/>
                  <a:pt x="2373929" y="38576"/>
                  <a:pt x="2390197" y="40646"/>
                </a:cubicBezTo>
                <a:lnTo>
                  <a:pt x="2389397" y="46946"/>
                </a:lnTo>
                <a:cubicBezTo>
                  <a:pt x="2406009" y="49060"/>
                  <a:pt x="2422487" y="51251"/>
                  <a:pt x="2438825" y="53518"/>
                </a:cubicBezTo>
                <a:lnTo>
                  <a:pt x="2439696" y="47231"/>
                </a:lnTo>
                <a:cubicBezTo>
                  <a:pt x="2456243" y="49524"/>
                  <a:pt x="2472646" y="51892"/>
                  <a:pt x="2488901" y="54343"/>
                </a:cubicBezTo>
                <a:lnTo>
                  <a:pt x="2487955" y="60623"/>
                </a:lnTo>
                <a:cubicBezTo>
                  <a:pt x="2504415" y="63100"/>
                  <a:pt x="2520722" y="65653"/>
                  <a:pt x="2536870" y="68281"/>
                </a:cubicBezTo>
                <a:lnTo>
                  <a:pt x="2537886" y="62014"/>
                </a:lnTo>
                <a:cubicBezTo>
                  <a:pt x="2554459" y="64713"/>
                  <a:pt x="2570867" y="67488"/>
                  <a:pt x="2587111" y="70345"/>
                </a:cubicBezTo>
                <a:lnTo>
                  <a:pt x="2586012" y="76594"/>
                </a:lnTo>
                <a:cubicBezTo>
                  <a:pt x="2602465" y="79489"/>
                  <a:pt x="2618740" y="82461"/>
                  <a:pt x="2634844" y="85509"/>
                </a:cubicBezTo>
                <a:lnTo>
                  <a:pt x="2636025" y="79273"/>
                </a:lnTo>
                <a:cubicBezTo>
                  <a:pt x="2652408" y="82379"/>
                  <a:pt x="2668613" y="85566"/>
                  <a:pt x="2684621" y="88830"/>
                </a:cubicBezTo>
                <a:lnTo>
                  <a:pt x="2683351" y="95053"/>
                </a:lnTo>
                <a:cubicBezTo>
                  <a:pt x="2699811" y="98406"/>
                  <a:pt x="2716060" y="101848"/>
                  <a:pt x="2732100" y="105366"/>
                </a:cubicBezTo>
                <a:lnTo>
                  <a:pt x="2733466" y="99168"/>
                </a:lnTo>
                <a:cubicBezTo>
                  <a:pt x="2749874" y="102769"/>
                  <a:pt x="2766060" y="106452"/>
                  <a:pt x="2782024" y="110224"/>
                </a:cubicBezTo>
                <a:lnTo>
                  <a:pt x="2780564" y="116402"/>
                </a:lnTo>
                <a:cubicBezTo>
                  <a:pt x="2796845" y="120250"/>
                  <a:pt x="2812885" y="124181"/>
                  <a:pt x="2828684" y="128194"/>
                </a:cubicBezTo>
                <a:lnTo>
                  <a:pt x="2830246" y="122041"/>
                </a:lnTo>
                <a:cubicBezTo>
                  <a:pt x="2846477" y="126168"/>
                  <a:pt x="2862447" y="130378"/>
                  <a:pt x="2878150" y="134677"/>
                </a:cubicBezTo>
                <a:lnTo>
                  <a:pt x="2876474" y="140805"/>
                </a:lnTo>
                <a:cubicBezTo>
                  <a:pt x="2892730" y="145250"/>
                  <a:pt x="2908700" y="149790"/>
                  <a:pt x="2924372" y="154426"/>
                </a:cubicBezTo>
                <a:lnTo>
                  <a:pt x="2926169" y="148336"/>
                </a:lnTo>
                <a:cubicBezTo>
                  <a:pt x="2942361" y="153118"/>
                  <a:pt x="2958243" y="157994"/>
                  <a:pt x="2973800" y="162966"/>
                </a:cubicBezTo>
                <a:lnTo>
                  <a:pt x="2971863" y="169018"/>
                </a:lnTo>
                <a:cubicBezTo>
                  <a:pt x="2987904" y="174142"/>
                  <a:pt x="3003595" y="179369"/>
                  <a:pt x="3018923" y="184683"/>
                </a:cubicBezTo>
                <a:lnTo>
                  <a:pt x="3021006" y="178683"/>
                </a:lnTo>
                <a:cubicBezTo>
                  <a:pt x="3036977" y="184220"/>
                  <a:pt x="3052559" y="189859"/>
                  <a:pt x="3067749" y="195599"/>
                </a:cubicBezTo>
                <a:lnTo>
                  <a:pt x="3065507" y="201543"/>
                </a:lnTo>
                <a:cubicBezTo>
                  <a:pt x="3081287" y="207505"/>
                  <a:pt x="3096635" y="213570"/>
                  <a:pt x="3111538" y="219742"/>
                </a:cubicBezTo>
                <a:lnTo>
                  <a:pt x="3113970" y="213875"/>
                </a:lnTo>
                <a:cubicBezTo>
                  <a:pt x="3129661" y="220370"/>
                  <a:pt x="3144863" y="226981"/>
                  <a:pt x="3159557" y="233699"/>
                </a:cubicBezTo>
                <a:lnTo>
                  <a:pt x="3156915" y="239478"/>
                </a:lnTo>
                <a:cubicBezTo>
                  <a:pt x="3172340" y="246526"/>
                  <a:pt x="3187198" y="253695"/>
                  <a:pt x="3201480" y="260972"/>
                </a:cubicBezTo>
                <a:lnTo>
                  <a:pt x="3204362" y="255321"/>
                </a:lnTo>
                <a:cubicBezTo>
                  <a:pt x="3219609" y="263093"/>
                  <a:pt x="3234208" y="271005"/>
                  <a:pt x="3248127" y="279032"/>
                </a:cubicBezTo>
                <a:lnTo>
                  <a:pt x="3244952" y="284531"/>
                </a:lnTo>
                <a:cubicBezTo>
                  <a:pt x="3259735" y="293059"/>
                  <a:pt x="3273730" y="301720"/>
                  <a:pt x="3286925" y="310502"/>
                </a:cubicBezTo>
                <a:lnTo>
                  <a:pt x="3290443" y="305219"/>
                </a:lnTo>
                <a:cubicBezTo>
                  <a:pt x="3304788" y="314770"/>
                  <a:pt x="3318205" y="324479"/>
                  <a:pt x="3330657" y="334334"/>
                </a:cubicBezTo>
                <a:lnTo>
                  <a:pt x="3326714" y="339312"/>
                </a:lnTo>
                <a:cubicBezTo>
                  <a:pt x="3340132" y="349929"/>
                  <a:pt x="3352381" y="360693"/>
                  <a:pt x="3363430" y="371583"/>
                </a:cubicBezTo>
                <a:lnTo>
                  <a:pt x="3367888" y="367062"/>
                </a:lnTo>
                <a:cubicBezTo>
                  <a:pt x="3380359" y="379349"/>
                  <a:pt x="3391351" y="391833"/>
                  <a:pt x="3400813" y="404495"/>
                </a:cubicBezTo>
                <a:lnTo>
                  <a:pt x="3395726" y="408293"/>
                </a:lnTo>
                <a:cubicBezTo>
                  <a:pt x="3405911" y="421926"/>
                  <a:pt x="3414230" y="435699"/>
                  <a:pt x="3420631" y="449593"/>
                </a:cubicBezTo>
                <a:lnTo>
                  <a:pt x="3426403" y="446932"/>
                </a:lnTo>
                <a:close/>
              </a:path>
            </a:pathLst>
          </a:custGeom>
          <a:solidFill>
            <a:srgbClr val="055CF9">
              <a:alpha val="7000"/>
            </a:srgbClr>
          </a:solidFill>
          <a:ln w="12700" cap="flat">
            <a:solidFill>
              <a:srgbClr val="ADADAF"/>
            </a:solidFill>
            <a:custDash>
              <a:ds d="600000" sp="6000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2E1530D8-9F2D-C5DB-1E08-F93484AF8990}"/>
              </a:ext>
            </a:extLst>
          </p:cNvPr>
          <p:cNvSpPr/>
          <p:nvPr/>
        </p:nvSpPr>
        <p:spPr>
          <a:xfrm>
            <a:off x="3000368" y="5389791"/>
            <a:ext cx="1409242" cy="437337"/>
          </a:xfrm>
          <a:custGeom>
            <a:avLst/>
            <a:gdLst>
              <a:gd name="connsiteX0" fmla="*/ 1400347 w 1409242"/>
              <a:gd name="connsiteY0" fmla="*/ 181604 h 437337"/>
              <a:gd name="connsiteX1" fmla="*/ 1409243 w 1409242"/>
              <a:gd name="connsiteY1" fmla="*/ 205791 h 437337"/>
              <a:gd name="connsiteX2" fmla="*/ 1406119 w 1409242"/>
              <a:gd name="connsiteY2" fmla="*/ 206375 h 437337"/>
              <a:gd name="connsiteX3" fmla="*/ 1407268 w 1409242"/>
              <a:gd name="connsiteY3" fmla="*/ 218668 h 437337"/>
              <a:gd name="connsiteX4" fmla="*/ 1406119 w 1409242"/>
              <a:gd name="connsiteY4" fmla="*/ 230968 h 437337"/>
              <a:gd name="connsiteX5" fmla="*/ 1409243 w 1409242"/>
              <a:gd name="connsiteY5" fmla="*/ 231553 h 437337"/>
              <a:gd name="connsiteX6" fmla="*/ 1400347 w 1409242"/>
              <a:gd name="connsiteY6" fmla="*/ 255734 h 437337"/>
              <a:gd name="connsiteX7" fmla="*/ 1397565 w 1409242"/>
              <a:gd name="connsiteY7" fmla="*/ 254203 h 437337"/>
              <a:gd name="connsiteX8" fmla="*/ 1382910 w 1409242"/>
              <a:gd name="connsiteY8" fmla="*/ 274644 h 437337"/>
              <a:gd name="connsiteX9" fmla="*/ 1385284 w 1409242"/>
              <a:gd name="connsiteY9" fmla="*/ 276746 h 437337"/>
              <a:gd name="connsiteX10" fmla="*/ 1366577 w 1409242"/>
              <a:gd name="connsiteY10" fmla="*/ 294742 h 437337"/>
              <a:gd name="connsiteX11" fmla="*/ 1364539 w 1409242"/>
              <a:gd name="connsiteY11" fmla="*/ 292303 h 437337"/>
              <a:gd name="connsiteX12" fmla="*/ 1344098 w 1409242"/>
              <a:gd name="connsiteY12" fmla="*/ 307549 h 437337"/>
              <a:gd name="connsiteX13" fmla="*/ 1345870 w 1409242"/>
              <a:gd name="connsiteY13" fmla="*/ 310185 h 437337"/>
              <a:gd name="connsiteX14" fmla="*/ 1323728 w 1409242"/>
              <a:gd name="connsiteY14" fmla="*/ 323786 h 437337"/>
              <a:gd name="connsiteX15" fmla="*/ 1322165 w 1409242"/>
              <a:gd name="connsiteY15" fmla="*/ 321018 h 437337"/>
              <a:gd name="connsiteX16" fmla="*/ 1299452 w 1409242"/>
              <a:gd name="connsiteY16" fmla="*/ 332918 h 437337"/>
              <a:gd name="connsiteX17" fmla="*/ 1300848 w 1409242"/>
              <a:gd name="connsiteY17" fmla="*/ 335775 h 437337"/>
              <a:gd name="connsiteX18" fmla="*/ 1277271 w 1409242"/>
              <a:gd name="connsiteY18" fmla="*/ 346551 h 437337"/>
              <a:gd name="connsiteX19" fmla="*/ 1276020 w 1409242"/>
              <a:gd name="connsiteY19" fmla="*/ 343636 h 437337"/>
              <a:gd name="connsiteX20" fmla="*/ 1252074 w 1409242"/>
              <a:gd name="connsiteY20" fmla="*/ 353327 h 437337"/>
              <a:gd name="connsiteX21" fmla="*/ 1253211 w 1409242"/>
              <a:gd name="connsiteY21" fmla="*/ 356292 h 437337"/>
              <a:gd name="connsiteX22" fmla="*/ 1228801 w 1409242"/>
              <a:gd name="connsiteY22" fmla="*/ 365131 h 437337"/>
              <a:gd name="connsiteX23" fmla="*/ 1227773 w 1409242"/>
              <a:gd name="connsiteY23" fmla="*/ 362134 h 437337"/>
              <a:gd name="connsiteX24" fmla="*/ 1203198 w 1409242"/>
              <a:gd name="connsiteY24" fmla="*/ 370154 h 437337"/>
              <a:gd name="connsiteX25" fmla="*/ 1204138 w 1409242"/>
              <a:gd name="connsiteY25" fmla="*/ 373183 h 437337"/>
              <a:gd name="connsiteX26" fmla="*/ 1179277 w 1409242"/>
              <a:gd name="connsiteY26" fmla="*/ 380536 h 437337"/>
              <a:gd name="connsiteX27" fmla="*/ 1178421 w 1409242"/>
              <a:gd name="connsiteY27" fmla="*/ 377482 h 437337"/>
              <a:gd name="connsiteX28" fmla="*/ 1153471 w 1409242"/>
              <a:gd name="connsiteY28" fmla="*/ 384188 h 437337"/>
              <a:gd name="connsiteX29" fmla="*/ 1154258 w 1409242"/>
              <a:gd name="connsiteY29" fmla="*/ 387261 h 437337"/>
              <a:gd name="connsiteX30" fmla="*/ 1129113 w 1409242"/>
              <a:gd name="connsiteY30" fmla="*/ 393414 h 437337"/>
              <a:gd name="connsiteX31" fmla="*/ 1128389 w 1409242"/>
              <a:gd name="connsiteY31" fmla="*/ 390328 h 437337"/>
              <a:gd name="connsiteX32" fmla="*/ 1103179 w 1409242"/>
              <a:gd name="connsiteY32" fmla="*/ 395948 h 437337"/>
              <a:gd name="connsiteX33" fmla="*/ 1103839 w 1409242"/>
              <a:gd name="connsiteY33" fmla="*/ 399053 h 437337"/>
              <a:gd name="connsiteX34" fmla="*/ 1078465 w 1409242"/>
              <a:gd name="connsiteY34" fmla="*/ 404209 h 437337"/>
              <a:gd name="connsiteX35" fmla="*/ 1077862 w 1409242"/>
              <a:gd name="connsiteY35" fmla="*/ 401091 h 437337"/>
              <a:gd name="connsiteX36" fmla="*/ 1052443 w 1409242"/>
              <a:gd name="connsiteY36" fmla="*/ 405797 h 437337"/>
              <a:gd name="connsiteX37" fmla="*/ 1052995 w 1409242"/>
              <a:gd name="connsiteY37" fmla="*/ 408921 h 437337"/>
              <a:gd name="connsiteX38" fmla="*/ 1027436 w 1409242"/>
              <a:gd name="connsiteY38" fmla="*/ 413207 h 437337"/>
              <a:gd name="connsiteX39" fmla="*/ 1026935 w 1409242"/>
              <a:gd name="connsiteY39" fmla="*/ 410077 h 437337"/>
              <a:gd name="connsiteX40" fmla="*/ 1001344 w 1409242"/>
              <a:gd name="connsiteY40" fmla="*/ 413957 h 437337"/>
              <a:gd name="connsiteX41" fmla="*/ 1001795 w 1409242"/>
              <a:gd name="connsiteY41" fmla="*/ 417100 h 437337"/>
              <a:gd name="connsiteX42" fmla="*/ 976071 w 1409242"/>
              <a:gd name="connsiteY42" fmla="*/ 420611 h 437337"/>
              <a:gd name="connsiteX43" fmla="*/ 975665 w 1409242"/>
              <a:gd name="connsiteY43" fmla="*/ 417468 h 437337"/>
              <a:gd name="connsiteX44" fmla="*/ 949986 w 1409242"/>
              <a:gd name="connsiteY44" fmla="*/ 420598 h 437337"/>
              <a:gd name="connsiteX45" fmla="*/ 950347 w 1409242"/>
              <a:gd name="connsiteY45" fmla="*/ 423754 h 437337"/>
              <a:gd name="connsiteX46" fmla="*/ 924624 w 1409242"/>
              <a:gd name="connsiteY46" fmla="*/ 426542 h 437337"/>
              <a:gd name="connsiteX47" fmla="*/ 924300 w 1409242"/>
              <a:gd name="connsiteY47" fmla="*/ 423380 h 437337"/>
              <a:gd name="connsiteX48" fmla="*/ 898550 w 1409242"/>
              <a:gd name="connsiteY48" fmla="*/ 425824 h 437337"/>
              <a:gd name="connsiteX49" fmla="*/ 898830 w 1409242"/>
              <a:gd name="connsiteY49" fmla="*/ 428993 h 437337"/>
              <a:gd name="connsiteX50" fmla="*/ 872973 w 1409242"/>
              <a:gd name="connsiteY50" fmla="*/ 431114 h 437337"/>
              <a:gd name="connsiteX51" fmla="*/ 872738 w 1409242"/>
              <a:gd name="connsiteY51" fmla="*/ 427946 h 437337"/>
              <a:gd name="connsiteX52" fmla="*/ 846868 w 1409242"/>
              <a:gd name="connsiteY52" fmla="*/ 429749 h 437337"/>
              <a:gd name="connsiteX53" fmla="*/ 847071 w 1409242"/>
              <a:gd name="connsiteY53" fmla="*/ 432917 h 437337"/>
              <a:gd name="connsiteX54" fmla="*/ 821245 w 1409242"/>
              <a:gd name="connsiteY54" fmla="*/ 434403 h 437337"/>
              <a:gd name="connsiteX55" fmla="*/ 821087 w 1409242"/>
              <a:gd name="connsiteY55" fmla="*/ 431228 h 437337"/>
              <a:gd name="connsiteX56" fmla="*/ 795242 w 1409242"/>
              <a:gd name="connsiteY56" fmla="*/ 432410 h 437337"/>
              <a:gd name="connsiteX57" fmla="*/ 795370 w 1409242"/>
              <a:gd name="connsiteY57" fmla="*/ 435585 h 437337"/>
              <a:gd name="connsiteX58" fmla="*/ 769442 w 1409242"/>
              <a:gd name="connsiteY58" fmla="*/ 436461 h 437337"/>
              <a:gd name="connsiteX59" fmla="*/ 769353 w 1409242"/>
              <a:gd name="connsiteY59" fmla="*/ 433292 h 437337"/>
              <a:gd name="connsiteX60" fmla="*/ 743458 w 1409242"/>
              <a:gd name="connsiteY60" fmla="*/ 433870 h 437337"/>
              <a:gd name="connsiteX61" fmla="*/ 743509 w 1409242"/>
              <a:gd name="connsiteY61" fmla="*/ 437045 h 437337"/>
              <a:gd name="connsiteX62" fmla="*/ 717633 w 1409242"/>
              <a:gd name="connsiteY62" fmla="*/ 437337 h 437337"/>
              <a:gd name="connsiteX63" fmla="*/ 717613 w 1409242"/>
              <a:gd name="connsiteY63" fmla="*/ 434162 h 437337"/>
              <a:gd name="connsiteX64" fmla="*/ 704622 w 1409242"/>
              <a:gd name="connsiteY64" fmla="*/ 434200 h 437337"/>
              <a:gd name="connsiteX65" fmla="*/ 691629 w 1409242"/>
              <a:gd name="connsiteY65" fmla="*/ 434162 h 437337"/>
              <a:gd name="connsiteX66" fmla="*/ 691610 w 1409242"/>
              <a:gd name="connsiteY66" fmla="*/ 437337 h 437337"/>
              <a:gd name="connsiteX67" fmla="*/ 665734 w 1409242"/>
              <a:gd name="connsiteY67" fmla="*/ 437045 h 437337"/>
              <a:gd name="connsiteX68" fmla="*/ 665785 w 1409242"/>
              <a:gd name="connsiteY68" fmla="*/ 433870 h 437337"/>
              <a:gd name="connsiteX69" fmla="*/ 639889 w 1409242"/>
              <a:gd name="connsiteY69" fmla="*/ 433292 h 437337"/>
              <a:gd name="connsiteX70" fmla="*/ 639801 w 1409242"/>
              <a:gd name="connsiteY70" fmla="*/ 436461 h 437337"/>
              <a:gd name="connsiteX71" fmla="*/ 613874 w 1409242"/>
              <a:gd name="connsiteY71" fmla="*/ 435585 h 437337"/>
              <a:gd name="connsiteX72" fmla="*/ 614001 w 1409242"/>
              <a:gd name="connsiteY72" fmla="*/ 432410 h 437337"/>
              <a:gd name="connsiteX73" fmla="*/ 588156 w 1409242"/>
              <a:gd name="connsiteY73" fmla="*/ 431228 h 437337"/>
              <a:gd name="connsiteX74" fmla="*/ 587997 w 1409242"/>
              <a:gd name="connsiteY74" fmla="*/ 434403 h 437337"/>
              <a:gd name="connsiteX75" fmla="*/ 562172 w 1409242"/>
              <a:gd name="connsiteY75" fmla="*/ 432917 h 437337"/>
              <a:gd name="connsiteX76" fmla="*/ 562375 w 1409242"/>
              <a:gd name="connsiteY76" fmla="*/ 429749 h 437337"/>
              <a:gd name="connsiteX77" fmla="*/ 536505 w 1409242"/>
              <a:gd name="connsiteY77" fmla="*/ 427946 h 437337"/>
              <a:gd name="connsiteX78" fmla="*/ 536270 w 1409242"/>
              <a:gd name="connsiteY78" fmla="*/ 431114 h 437337"/>
              <a:gd name="connsiteX79" fmla="*/ 510413 w 1409242"/>
              <a:gd name="connsiteY79" fmla="*/ 428993 h 437337"/>
              <a:gd name="connsiteX80" fmla="*/ 510692 w 1409242"/>
              <a:gd name="connsiteY80" fmla="*/ 425824 h 437337"/>
              <a:gd name="connsiteX81" fmla="*/ 484943 w 1409242"/>
              <a:gd name="connsiteY81" fmla="*/ 423380 h 437337"/>
              <a:gd name="connsiteX82" fmla="*/ 484619 w 1409242"/>
              <a:gd name="connsiteY82" fmla="*/ 426542 h 437337"/>
              <a:gd name="connsiteX83" fmla="*/ 458895 w 1409242"/>
              <a:gd name="connsiteY83" fmla="*/ 423754 h 437337"/>
              <a:gd name="connsiteX84" fmla="*/ 459257 w 1409242"/>
              <a:gd name="connsiteY84" fmla="*/ 420598 h 437337"/>
              <a:gd name="connsiteX85" fmla="*/ 433578 w 1409242"/>
              <a:gd name="connsiteY85" fmla="*/ 417468 h 437337"/>
              <a:gd name="connsiteX86" fmla="*/ 433165 w 1409242"/>
              <a:gd name="connsiteY86" fmla="*/ 420611 h 437337"/>
              <a:gd name="connsiteX87" fmla="*/ 407448 w 1409242"/>
              <a:gd name="connsiteY87" fmla="*/ 417100 h 437337"/>
              <a:gd name="connsiteX88" fmla="*/ 407899 w 1409242"/>
              <a:gd name="connsiteY88" fmla="*/ 413957 h 437337"/>
              <a:gd name="connsiteX89" fmla="*/ 382308 w 1409242"/>
              <a:gd name="connsiteY89" fmla="*/ 410077 h 437337"/>
              <a:gd name="connsiteX90" fmla="*/ 381806 w 1409242"/>
              <a:gd name="connsiteY90" fmla="*/ 413207 h 437337"/>
              <a:gd name="connsiteX91" fmla="*/ 356248 w 1409242"/>
              <a:gd name="connsiteY91" fmla="*/ 408921 h 437337"/>
              <a:gd name="connsiteX92" fmla="*/ 356794 w 1409242"/>
              <a:gd name="connsiteY92" fmla="*/ 405797 h 437337"/>
              <a:gd name="connsiteX93" fmla="*/ 331381 w 1409242"/>
              <a:gd name="connsiteY93" fmla="*/ 401091 h 437337"/>
              <a:gd name="connsiteX94" fmla="*/ 330778 w 1409242"/>
              <a:gd name="connsiteY94" fmla="*/ 404209 h 437337"/>
              <a:gd name="connsiteX95" fmla="*/ 305403 w 1409242"/>
              <a:gd name="connsiteY95" fmla="*/ 399053 h 437337"/>
              <a:gd name="connsiteX96" fmla="*/ 306064 w 1409242"/>
              <a:gd name="connsiteY96" fmla="*/ 395948 h 437337"/>
              <a:gd name="connsiteX97" fmla="*/ 280854 w 1409242"/>
              <a:gd name="connsiteY97" fmla="*/ 390328 h 437337"/>
              <a:gd name="connsiteX98" fmla="*/ 280130 w 1409242"/>
              <a:gd name="connsiteY98" fmla="*/ 393414 h 437337"/>
              <a:gd name="connsiteX99" fmla="*/ 254978 w 1409242"/>
              <a:gd name="connsiteY99" fmla="*/ 387261 h 437337"/>
              <a:gd name="connsiteX100" fmla="*/ 255765 w 1409242"/>
              <a:gd name="connsiteY100" fmla="*/ 384188 h 437337"/>
              <a:gd name="connsiteX101" fmla="*/ 230823 w 1409242"/>
              <a:gd name="connsiteY101" fmla="*/ 377482 h 437337"/>
              <a:gd name="connsiteX102" fmla="*/ 229959 w 1409242"/>
              <a:gd name="connsiteY102" fmla="*/ 380536 h 437337"/>
              <a:gd name="connsiteX103" fmla="*/ 205105 w 1409242"/>
              <a:gd name="connsiteY103" fmla="*/ 373183 h 437337"/>
              <a:gd name="connsiteX104" fmla="*/ 206045 w 1409242"/>
              <a:gd name="connsiteY104" fmla="*/ 370154 h 437337"/>
              <a:gd name="connsiteX105" fmla="*/ 181470 w 1409242"/>
              <a:gd name="connsiteY105" fmla="*/ 362134 h 437337"/>
              <a:gd name="connsiteX106" fmla="*/ 180442 w 1409242"/>
              <a:gd name="connsiteY106" fmla="*/ 365131 h 437337"/>
              <a:gd name="connsiteX107" fmla="*/ 156032 w 1409242"/>
              <a:gd name="connsiteY107" fmla="*/ 356292 h 437337"/>
              <a:gd name="connsiteX108" fmla="*/ 157169 w 1409242"/>
              <a:gd name="connsiteY108" fmla="*/ 353327 h 437337"/>
              <a:gd name="connsiteX109" fmla="*/ 133223 w 1409242"/>
              <a:gd name="connsiteY109" fmla="*/ 343636 h 437337"/>
              <a:gd name="connsiteX110" fmla="*/ 131972 w 1409242"/>
              <a:gd name="connsiteY110" fmla="*/ 346551 h 437337"/>
              <a:gd name="connsiteX111" fmla="*/ 108395 w 1409242"/>
              <a:gd name="connsiteY111" fmla="*/ 335775 h 437337"/>
              <a:gd name="connsiteX112" fmla="*/ 109785 w 1409242"/>
              <a:gd name="connsiteY112" fmla="*/ 332918 h 437337"/>
              <a:gd name="connsiteX113" fmla="*/ 87078 w 1409242"/>
              <a:gd name="connsiteY113" fmla="*/ 321018 h 437337"/>
              <a:gd name="connsiteX114" fmla="*/ 85516 w 1409242"/>
              <a:gd name="connsiteY114" fmla="*/ 323786 h 437337"/>
              <a:gd name="connsiteX115" fmla="*/ 63373 w 1409242"/>
              <a:gd name="connsiteY115" fmla="*/ 310185 h 437337"/>
              <a:gd name="connsiteX116" fmla="*/ 65145 w 1409242"/>
              <a:gd name="connsiteY116" fmla="*/ 307549 h 437337"/>
              <a:gd name="connsiteX117" fmla="*/ 44704 w 1409242"/>
              <a:gd name="connsiteY117" fmla="*/ 292303 h 437337"/>
              <a:gd name="connsiteX118" fmla="*/ 42666 w 1409242"/>
              <a:gd name="connsiteY118" fmla="*/ 294742 h 437337"/>
              <a:gd name="connsiteX119" fmla="*/ 23952 w 1409242"/>
              <a:gd name="connsiteY119" fmla="*/ 276746 h 437337"/>
              <a:gd name="connsiteX120" fmla="*/ 26327 w 1409242"/>
              <a:gd name="connsiteY120" fmla="*/ 274644 h 437337"/>
              <a:gd name="connsiteX121" fmla="*/ 11671 w 1409242"/>
              <a:gd name="connsiteY121" fmla="*/ 254203 h 437337"/>
              <a:gd name="connsiteX122" fmla="*/ 8890 w 1409242"/>
              <a:gd name="connsiteY122" fmla="*/ 255734 h 437337"/>
              <a:gd name="connsiteX123" fmla="*/ 0 w 1409242"/>
              <a:gd name="connsiteY123" fmla="*/ 231553 h 437337"/>
              <a:gd name="connsiteX124" fmla="*/ 3124 w 1409242"/>
              <a:gd name="connsiteY124" fmla="*/ 230968 h 437337"/>
              <a:gd name="connsiteX125" fmla="*/ 1975 w 1409242"/>
              <a:gd name="connsiteY125" fmla="*/ 218668 h 437337"/>
              <a:gd name="connsiteX126" fmla="*/ 3124 w 1409242"/>
              <a:gd name="connsiteY126" fmla="*/ 206375 h 437337"/>
              <a:gd name="connsiteX127" fmla="*/ 0 w 1409242"/>
              <a:gd name="connsiteY127" fmla="*/ 205791 h 437337"/>
              <a:gd name="connsiteX128" fmla="*/ 8890 w 1409242"/>
              <a:gd name="connsiteY128" fmla="*/ 181604 h 437337"/>
              <a:gd name="connsiteX129" fmla="*/ 11671 w 1409242"/>
              <a:gd name="connsiteY129" fmla="*/ 183134 h 437337"/>
              <a:gd name="connsiteX130" fmla="*/ 26327 w 1409242"/>
              <a:gd name="connsiteY130" fmla="*/ 162700 h 437337"/>
              <a:gd name="connsiteX131" fmla="*/ 23952 w 1409242"/>
              <a:gd name="connsiteY131" fmla="*/ 160591 h 437337"/>
              <a:gd name="connsiteX132" fmla="*/ 42666 w 1409242"/>
              <a:gd name="connsiteY132" fmla="*/ 142596 h 437337"/>
              <a:gd name="connsiteX133" fmla="*/ 44704 w 1409242"/>
              <a:gd name="connsiteY133" fmla="*/ 145034 h 437337"/>
              <a:gd name="connsiteX134" fmla="*/ 65145 w 1409242"/>
              <a:gd name="connsiteY134" fmla="*/ 129794 h 437337"/>
              <a:gd name="connsiteX135" fmla="*/ 63373 w 1409242"/>
              <a:gd name="connsiteY135" fmla="*/ 127159 h 437337"/>
              <a:gd name="connsiteX136" fmla="*/ 85516 w 1409242"/>
              <a:gd name="connsiteY136" fmla="*/ 113557 h 437337"/>
              <a:gd name="connsiteX137" fmla="*/ 87078 w 1409242"/>
              <a:gd name="connsiteY137" fmla="*/ 116319 h 437337"/>
              <a:gd name="connsiteX138" fmla="*/ 109785 w 1409242"/>
              <a:gd name="connsiteY138" fmla="*/ 104419 h 437337"/>
              <a:gd name="connsiteX139" fmla="*/ 108395 w 1409242"/>
              <a:gd name="connsiteY139" fmla="*/ 101568 h 437337"/>
              <a:gd name="connsiteX140" fmla="*/ 131972 w 1409242"/>
              <a:gd name="connsiteY140" fmla="*/ 90786 h 437337"/>
              <a:gd name="connsiteX141" fmla="*/ 133223 w 1409242"/>
              <a:gd name="connsiteY141" fmla="*/ 93707 h 437337"/>
              <a:gd name="connsiteX142" fmla="*/ 157169 w 1409242"/>
              <a:gd name="connsiteY142" fmla="*/ 84010 h 437337"/>
              <a:gd name="connsiteX143" fmla="*/ 156032 w 1409242"/>
              <a:gd name="connsiteY143" fmla="*/ 81045 h 437337"/>
              <a:gd name="connsiteX144" fmla="*/ 180442 w 1409242"/>
              <a:gd name="connsiteY144" fmla="*/ 72206 h 437337"/>
              <a:gd name="connsiteX145" fmla="*/ 181470 w 1409242"/>
              <a:gd name="connsiteY145" fmla="*/ 75209 h 437337"/>
              <a:gd name="connsiteX146" fmla="*/ 206045 w 1409242"/>
              <a:gd name="connsiteY146" fmla="*/ 67189 h 437337"/>
              <a:gd name="connsiteX147" fmla="*/ 205105 w 1409242"/>
              <a:gd name="connsiteY147" fmla="*/ 64154 h 437337"/>
              <a:gd name="connsiteX148" fmla="*/ 229965 w 1409242"/>
              <a:gd name="connsiteY148" fmla="*/ 56807 h 437337"/>
              <a:gd name="connsiteX149" fmla="*/ 230823 w 1409242"/>
              <a:gd name="connsiteY149" fmla="*/ 59861 h 437337"/>
              <a:gd name="connsiteX150" fmla="*/ 255772 w 1409242"/>
              <a:gd name="connsiteY150" fmla="*/ 53156 h 437337"/>
              <a:gd name="connsiteX151" fmla="*/ 254978 w 1409242"/>
              <a:gd name="connsiteY151" fmla="*/ 50082 h 437337"/>
              <a:gd name="connsiteX152" fmla="*/ 280130 w 1409242"/>
              <a:gd name="connsiteY152" fmla="*/ 43923 h 437337"/>
              <a:gd name="connsiteX153" fmla="*/ 280854 w 1409242"/>
              <a:gd name="connsiteY153" fmla="*/ 47015 h 437337"/>
              <a:gd name="connsiteX154" fmla="*/ 306064 w 1409242"/>
              <a:gd name="connsiteY154" fmla="*/ 41389 h 437337"/>
              <a:gd name="connsiteX155" fmla="*/ 305403 w 1409242"/>
              <a:gd name="connsiteY155" fmla="*/ 38284 h 437337"/>
              <a:gd name="connsiteX156" fmla="*/ 330778 w 1409242"/>
              <a:gd name="connsiteY156" fmla="*/ 33128 h 437337"/>
              <a:gd name="connsiteX157" fmla="*/ 331381 w 1409242"/>
              <a:gd name="connsiteY157" fmla="*/ 36246 h 437337"/>
              <a:gd name="connsiteX158" fmla="*/ 356794 w 1409242"/>
              <a:gd name="connsiteY158" fmla="*/ 31547 h 437337"/>
              <a:gd name="connsiteX159" fmla="*/ 356248 w 1409242"/>
              <a:gd name="connsiteY159" fmla="*/ 28416 h 437337"/>
              <a:gd name="connsiteX160" fmla="*/ 381806 w 1409242"/>
              <a:gd name="connsiteY160" fmla="*/ 24130 h 437337"/>
              <a:gd name="connsiteX161" fmla="*/ 382308 w 1409242"/>
              <a:gd name="connsiteY161" fmla="*/ 27267 h 437337"/>
              <a:gd name="connsiteX162" fmla="*/ 407899 w 1409242"/>
              <a:gd name="connsiteY162" fmla="*/ 23381 h 437337"/>
              <a:gd name="connsiteX163" fmla="*/ 407448 w 1409242"/>
              <a:gd name="connsiteY163" fmla="*/ 20238 h 437337"/>
              <a:gd name="connsiteX164" fmla="*/ 433165 w 1409242"/>
              <a:gd name="connsiteY164" fmla="*/ 16726 h 437337"/>
              <a:gd name="connsiteX165" fmla="*/ 433578 w 1409242"/>
              <a:gd name="connsiteY165" fmla="*/ 19876 h 437337"/>
              <a:gd name="connsiteX166" fmla="*/ 459257 w 1409242"/>
              <a:gd name="connsiteY166" fmla="*/ 16739 h 437337"/>
              <a:gd name="connsiteX167" fmla="*/ 458895 w 1409242"/>
              <a:gd name="connsiteY167" fmla="*/ 13583 h 437337"/>
              <a:gd name="connsiteX168" fmla="*/ 484619 w 1409242"/>
              <a:gd name="connsiteY168" fmla="*/ 10801 h 437337"/>
              <a:gd name="connsiteX169" fmla="*/ 484943 w 1409242"/>
              <a:gd name="connsiteY169" fmla="*/ 13957 h 437337"/>
              <a:gd name="connsiteX170" fmla="*/ 510692 w 1409242"/>
              <a:gd name="connsiteY170" fmla="*/ 11512 h 437337"/>
              <a:gd name="connsiteX171" fmla="*/ 510413 w 1409242"/>
              <a:gd name="connsiteY171" fmla="*/ 8350 h 437337"/>
              <a:gd name="connsiteX172" fmla="*/ 536270 w 1409242"/>
              <a:gd name="connsiteY172" fmla="*/ 6229 h 437337"/>
              <a:gd name="connsiteX173" fmla="*/ 536505 w 1409242"/>
              <a:gd name="connsiteY173" fmla="*/ 9392 h 437337"/>
              <a:gd name="connsiteX174" fmla="*/ 562375 w 1409242"/>
              <a:gd name="connsiteY174" fmla="*/ 7588 h 437337"/>
              <a:gd name="connsiteX175" fmla="*/ 562172 w 1409242"/>
              <a:gd name="connsiteY175" fmla="*/ 4419 h 437337"/>
              <a:gd name="connsiteX176" fmla="*/ 587997 w 1409242"/>
              <a:gd name="connsiteY176" fmla="*/ 2940 h 437337"/>
              <a:gd name="connsiteX177" fmla="*/ 588156 w 1409242"/>
              <a:gd name="connsiteY177" fmla="*/ 6109 h 437337"/>
              <a:gd name="connsiteX178" fmla="*/ 614001 w 1409242"/>
              <a:gd name="connsiteY178" fmla="*/ 4928 h 437337"/>
              <a:gd name="connsiteX179" fmla="*/ 613874 w 1409242"/>
              <a:gd name="connsiteY179" fmla="*/ 1759 h 437337"/>
              <a:gd name="connsiteX180" fmla="*/ 639801 w 1409242"/>
              <a:gd name="connsiteY180" fmla="*/ 876 h 437337"/>
              <a:gd name="connsiteX181" fmla="*/ 639889 w 1409242"/>
              <a:gd name="connsiteY181" fmla="*/ 4051 h 437337"/>
              <a:gd name="connsiteX182" fmla="*/ 665785 w 1409242"/>
              <a:gd name="connsiteY182" fmla="*/ 3467 h 437337"/>
              <a:gd name="connsiteX183" fmla="*/ 665734 w 1409242"/>
              <a:gd name="connsiteY183" fmla="*/ 292 h 437337"/>
              <a:gd name="connsiteX184" fmla="*/ 691610 w 1409242"/>
              <a:gd name="connsiteY184" fmla="*/ 0 h 437337"/>
              <a:gd name="connsiteX185" fmla="*/ 691629 w 1409242"/>
              <a:gd name="connsiteY185" fmla="*/ 3175 h 437337"/>
              <a:gd name="connsiteX186" fmla="*/ 704622 w 1409242"/>
              <a:gd name="connsiteY186" fmla="*/ 3143 h 437337"/>
              <a:gd name="connsiteX187" fmla="*/ 717613 w 1409242"/>
              <a:gd name="connsiteY187" fmla="*/ 3175 h 437337"/>
              <a:gd name="connsiteX188" fmla="*/ 717633 w 1409242"/>
              <a:gd name="connsiteY188" fmla="*/ 0 h 437337"/>
              <a:gd name="connsiteX189" fmla="*/ 743509 w 1409242"/>
              <a:gd name="connsiteY189" fmla="*/ 292 h 437337"/>
              <a:gd name="connsiteX190" fmla="*/ 743458 w 1409242"/>
              <a:gd name="connsiteY190" fmla="*/ 3467 h 437337"/>
              <a:gd name="connsiteX191" fmla="*/ 769353 w 1409242"/>
              <a:gd name="connsiteY191" fmla="*/ 4051 h 437337"/>
              <a:gd name="connsiteX192" fmla="*/ 769442 w 1409242"/>
              <a:gd name="connsiteY192" fmla="*/ 876 h 437337"/>
              <a:gd name="connsiteX193" fmla="*/ 795370 w 1409242"/>
              <a:gd name="connsiteY193" fmla="*/ 1759 h 437337"/>
              <a:gd name="connsiteX194" fmla="*/ 795242 w 1409242"/>
              <a:gd name="connsiteY194" fmla="*/ 4928 h 437337"/>
              <a:gd name="connsiteX195" fmla="*/ 821087 w 1409242"/>
              <a:gd name="connsiteY195" fmla="*/ 6109 h 437337"/>
              <a:gd name="connsiteX196" fmla="*/ 821245 w 1409242"/>
              <a:gd name="connsiteY196" fmla="*/ 2940 h 437337"/>
              <a:gd name="connsiteX197" fmla="*/ 847071 w 1409242"/>
              <a:gd name="connsiteY197" fmla="*/ 4419 h 437337"/>
              <a:gd name="connsiteX198" fmla="*/ 846868 w 1409242"/>
              <a:gd name="connsiteY198" fmla="*/ 7588 h 437337"/>
              <a:gd name="connsiteX199" fmla="*/ 872738 w 1409242"/>
              <a:gd name="connsiteY199" fmla="*/ 9392 h 437337"/>
              <a:gd name="connsiteX200" fmla="*/ 872973 w 1409242"/>
              <a:gd name="connsiteY200" fmla="*/ 6229 h 437337"/>
              <a:gd name="connsiteX201" fmla="*/ 898830 w 1409242"/>
              <a:gd name="connsiteY201" fmla="*/ 8350 h 437337"/>
              <a:gd name="connsiteX202" fmla="*/ 898550 w 1409242"/>
              <a:gd name="connsiteY202" fmla="*/ 11512 h 437337"/>
              <a:gd name="connsiteX203" fmla="*/ 924300 w 1409242"/>
              <a:gd name="connsiteY203" fmla="*/ 13957 h 437337"/>
              <a:gd name="connsiteX204" fmla="*/ 924617 w 1409242"/>
              <a:gd name="connsiteY204" fmla="*/ 10801 h 437337"/>
              <a:gd name="connsiteX205" fmla="*/ 950347 w 1409242"/>
              <a:gd name="connsiteY205" fmla="*/ 13583 h 437337"/>
              <a:gd name="connsiteX206" fmla="*/ 949986 w 1409242"/>
              <a:gd name="connsiteY206" fmla="*/ 16739 h 437337"/>
              <a:gd name="connsiteX207" fmla="*/ 975665 w 1409242"/>
              <a:gd name="connsiteY207" fmla="*/ 19876 h 437337"/>
              <a:gd name="connsiteX208" fmla="*/ 976071 w 1409242"/>
              <a:gd name="connsiteY208" fmla="*/ 16726 h 437337"/>
              <a:gd name="connsiteX209" fmla="*/ 1001795 w 1409242"/>
              <a:gd name="connsiteY209" fmla="*/ 20238 h 437337"/>
              <a:gd name="connsiteX210" fmla="*/ 1001344 w 1409242"/>
              <a:gd name="connsiteY210" fmla="*/ 23381 h 437337"/>
              <a:gd name="connsiteX211" fmla="*/ 1026935 w 1409242"/>
              <a:gd name="connsiteY211" fmla="*/ 27267 h 437337"/>
              <a:gd name="connsiteX212" fmla="*/ 1027436 w 1409242"/>
              <a:gd name="connsiteY212" fmla="*/ 24130 h 437337"/>
              <a:gd name="connsiteX213" fmla="*/ 1052995 w 1409242"/>
              <a:gd name="connsiteY213" fmla="*/ 28416 h 437337"/>
              <a:gd name="connsiteX214" fmla="*/ 1052443 w 1409242"/>
              <a:gd name="connsiteY214" fmla="*/ 31547 h 437337"/>
              <a:gd name="connsiteX215" fmla="*/ 1077862 w 1409242"/>
              <a:gd name="connsiteY215" fmla="*/ 36246 h 437337"/>
              <a:gd name="connsiteX216" fmla="*/ 1078465 w 1409242"/>
              <a:gd name="connsiteY216" fmla="*/ 33128 h 437337"/>
              <a:gd name="connsiteX217" fmla="*/ 1103839 w 1409242"/>
              <a:gd name="connsiteY217" fmla="*/ 38284 h 437337"/>
              <a:gd name="connsiteX218" fmla="*/ 1103179 w 1409242"/>
              <a:gd name="connsiteY218" fmla="*/ 41389 h 437337"/>
              <a:gd name="connsiteX219" fmla="*/ 1128389 w 1409242"/>
              <a:gd name="connsiteY219" fmla="*/ 47015 h 437337"/>
              <a:gd name="connsiteX220" fmla="*/ 1129113 w 1409242"/>
              <a:gd name="connsiteY220" fmla="*/ 43923 h 437337"/>
              <a:gd name="connsiteX221" fmla="*/ 1154258 w 1409242"/>
              <a:gd name="connsiteY221" fmla="*/ 50082 h 437337"/>
              <a:gd name="connsiteX222" fmla="*/ 1153471 w 1409242"/>
              <a:gd name="connsiteY222" fmla="*/ 53156 h 437337"/>
              <a:gd name="connsiteX223" fmla="*/ 1178421 w 1409242"/>
              <a:gd name="connsiteY223" fmla="*/ 59861 h 437337"/>
              <a:gd name="connsiteX224" fmla="*/ 1179277 w 1409242"/>
              <a:gd name="connsiteY224" fmla="*/ 56807 h 437337"/>
              <a:gd name="connsiteX225" fmla="*/ 1204138 w 1409242"/>
              <a:gd name="connsiteY225" fmla="*/ 64154 h 437337"/>
              <a:gd name="connsiteX226" fmla="*/ 1203198 w 1409242"/>
              <a:gd name="connsiteY226" fmla="*/ 67189 h 437337"/>
              <a:gd name="connsiteX227" fmla="*/ 1227773 w 1409242"/>
              <a:gd name="connsiteY227" fmla="*/ 75209 h 437337"/>
              <a:gd name="connsiteX228" fmla="*/ 1228801 w 1409242"/>
              <a:gd name="connsiteY228" fmla="*/ 72206 h 437337"/>
              <a:gd name="connsiteX229" fmla="*/ 1253211 w 1409242"/>
              <a:gd name="connsiteY229" fmla="*/ 81045 h 437337"/>
              <a:gd name="connsiteX230" fmla="*/ 1252074 w 1409242"/>
              <a:gd name="connsiteY230" fmla="*/ 84010 h 437337"/>
              <a:gd name="connsiteX231" fmla="*/ 1276020 w 1409242"/>
              <a:gd name="connsiteY231" fmla="*/ 93707 h 437337"/>
              <a:gd name="connsiteX232" fmla="*/ 1277271 w 1409242"/>
              <a:gd name="connsiteY232" fmla="*/ 90786 h 437337"/>
              <a:gd name="connsiteX233" fmla="*/ 1300848 w 1409242"/>
              <a:gd name="connsiteY233" fmla="*/ 101568 h 437337"/>
              <a:gd name="connsiteX234" fmla="*/ 1299458 w 1409242"/>
              <a:gd name="connsiteY234" fmla="*/ 104419 h 437337"/>
              <a:gd name="connsiteX235" fmla="*/ 1322165 w 1409242"/>
              <a:gd name="connsiteY235" fmla="*/ 116319 h 437337"/>
              <a:gd name="connsiteX236" fmla="*/ 1323728 w 1409242"/>
              <a:gd name="connsiteY236" fmla="*/ 113557 h 437337"/>
              <a:gd name="connsiteX237" fmla="*/ 1345870 w 1409242"/>
              <a:gd name="connsiteY237" fmla="*/ 127159 h 437337"/>
              <a:gd name="connsiteX238" fmla="*/ 1344098 w 1409242"/>
              <a:gd name="connsiteY238" fmla="*/ 129794 h 437337"/>
              <a:gd name="connsiteX239" fmla="*/ 1364539 w 1409242"/>
              <a:gd name="connsiteY239" fmla="*/ 145034 h 437337"/>
              <a:gd name="connsiteX240" fmla="*/ 1366577 w 1409242"/>
              <a:gd name="connsiteY240" fmla="*/ 142596 h 437337"/>
              <a:gd name="connsiteX241" fmla="*/ 1385284 w 1409242"/>
              <a:gd name="connsiteY241" fmla="*/ 160591 h 437337"/>
              <a:gd name="connsiteX242" fmla="*/ 1382910 w 1409242"/>
              <a:gd name="connsiteY242" fmla="*/ 162700 h 437337"/>
              <a:gd name="connsiteX243" fmla="*/ 1397565 w 1409242"/>
              <a:gd name="connsiteY243" fmla="*/ 183134 h 437337"/>
              <a:gd name="connsiteX244" fmla="*/ 1400347 w 1409242"/>
              <a:gd name="connsiteY244" fmla="*/ 181604 h 43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409242" h="437337">
                <a:moveTo>
                  <a:pt x="1400347" y="181604"/>
                </a:moveTo>
                <a:cubicBezTo>
                  <a:pt x="1404715" y="189528"/>
                  <a:pt x="1407706" y="197599"/>
                  <a:pt x="1409243" y="205791"/>
                </a:cubicBezTo>
                <a:lnTo>
                  <a:pt x="1406119" y="206375"/>
                </a:lnTo>
                <a:cubicBezTo>
                  <a:pt x="1406881" y="210445"/>
                  <a:pt x="1407268" y="214547"/>
                  <a:pt x="1407268" y="218668"/>
                </a:cubicBezTo>
                <a:cubicBezTo>
                  <a:pt x="1407268" y="222796"/>
                  <a:pt x="1406881" y="226892"/>
                  <a:pt x="1406119" y="230968"/>
                </a:cubicBezTo>
                <a:lnTo>
                  <a:pt x="1409243" y="231553"/>
                </a:lnTo>
                <a:cubicBezTo>
                  <a:pt x="1407706" y="239744"/>
                  <a:pt x="1404715" y="247815"/>
                  <a:pt x="1400347" y="255734"/>
                </a:cubicBezTo>
                <a:lnTo>
                  <a:pt x="1397565" y="254203"/>
                </a:lnTo>
                <a:cubicBezTo>
                  <a:pt x="1393768" y="261099"/>
                  <a:pt x="1388872" y="267919"/>
                  <a:pt x="1382910" y="274644"/>
                </a:cubicBezTo>
                <a:lnTo>
                  <a:pt x="1385284" y="276746"/>
                </a:lnTo>
                <a:cubicBezTo>
                  <a:pt x="1379868" y="282854"/>
                  <a:pt x="1373620" y="288861"/>
                  <a:pt x="1366577" y="294742"/>
                </a:cubicBezTo>
                <a:lnTo>
                  <a:pt x="1364539" y="292303"/>
                </a:lnTo>
                <a:cubicBezTo>
                  <a:pt x="1358354" y="297472"/>
                  <a:pt x="1351534" y="302558"/>
                  <a:pt x="1344098" y="307549"/>
                </a:cubicBezTo>
                <a:lnTo>
                  <a:pt x="1345870" y="310185"/>
                </a:lnTo>
                <a:cubicBezTo>
                  <a:pt x="1338986" y="314808"/>
                  <a:pt x="1331595" y="319341"/>
                  <a:pt x="1323728" y="323786"/>
                </a:cubicBezTo>
                <a:lnTo>
                  <a:pt x="1322165" y="321018"/>
                </a:lnTo>
                <a:cubicBezTo>
                  <a:pt x="1315003" y="325063"/>
                  <a:pt x="1307427" y="329031"/>
                  <a:pt x="1299452" y="332918"/>
                </a:cubicBezTo>
                <a:lnTo>
                  <a:pt x="1300848" y="335775"/>
                </a:lnTo>
                <a:cubicBezTo>
                  <a:pt x="1293324" y="339439"/>
                  <a:pt x="1285462" y="343033"/>
                  <a:pt x="1277271" y="346551"/>
                </a:cubicBezTo>
                <a:lnTo>
                  <a:pt x="1276020" y="343636"/>
                </a:lnTo>
                <a:cubicBezTo>
                  <a:pt x="1268330" y="346932"/>
                  <a:pt x="1260342" y="350164"/>
                  <a:pt x="1252074" y="353327"/>
                </a:cubicBezTo>
                <a:lnTo>
                  <a:pt x="1253211" y="356292"/>
                </a:lnTo>
                <a:cubicBezTo>
                  <a:pt x="1245324" y="359308"/>
                  <a:pt x="1237183" y="362255"/>
                  <a:pt x="1228801" y="365131"/>
                </a:cubicBezTo>
                <a:lnTo>
                  <a:pt x="1227773" y="362134"/>
                </a:lnTo>
                <a:cubicBezTo>
                  <a:pt x="1219797" y="364871"/>
                  <a:pt x="1211605" y="367544"/>
                  <a:pt x="1203198" y="370154"/>
                </a:cubicBezTo>
                <a:lnTo>
                  <a:pt x="1204138" y="373183"/>
                </a:lnTo>
                <a:cubicBezTo>
                  <a:pt x="1196048" y="375698"/>
                  <a:pt x="1187755" y="378149"/>
                  <a:pt x="1179277" y="380536"/>
                </a:cubicBezTo>
                <a:lnTo>
                  <a:pt x="1178421" y="377482"/>
                </a:lnTo>
                <a:cubicBezTo>
                  <a:pt x="1170280" y="379775"/>
                  <a:pt x="1161961" y="382010"/>
                  <a:pt x="1153471" y="384188"/>
                </a:cubicBezTo>
                <a:lnTo>
                  <a:pt x="1154258" y="387261"/>
                </a:lnTo>
                <a:cubicBezTo>
                  <a:pt x="1146035" y="389369"/>
                  <a:pt x="1137647" y="391420"/>
                  <a:pt x="1129113" y="393414"/>
                </a:cubicBezTo>
                <a:lnTo>
                  <a:pt x="1128389" y="390328"/>
                </a:lnTo>
                <a:cubicBezTo>
                  <a:pt x="1120127" y="392252"/>
                  <a:pt x="1111720" y="394132"/>
                  <a:pt x="1103179" y="395948"/>
                </a:cubicBezTo>
                <a:lnTo>
                  <a:pt x="1103839" y="399053"/>
                </a:lnTo>
                <a:cubicBezTo>
                  <a:pt x="1095509" y="400825"/>
                  <a:pt x="1087050" y="402546"/>
                  <a:pt x="1078465" y="404209"/>
                </a:cubicBezTo>
                <a:lnTo>
                  <a:pt x="1077862" y="401091"/>
                </a:lnTo>
                <a:cubicBezTo>
                  <a:pt x="1069505" y="402717"/>
                  <a:pt x="1061034" y="404279"/>
                  <a:pt x="1052443" y="405797"/>
                </a:cubicBezTo>
                <a:lnTo>
                  <a:pt x="1052995" y="408921"/>
                </a:lnTo>
                <a:cubicBezTo>
                  <a:pt x="1044581" y="410401"/>
                  <a:pt x="1036060" y="411836"/>
                  <a:pt x="1027436" y="413207"/>
                </a:cubicBezTo>
                <a:lnTo>
                  <a:pt x="1026935" y="410077"/>
                </a:lnTo>
                <a:cubicBezTo>
                  <a:pt x="1018502" y="411423"/>
                  <a:pt x="1009968" y="412718"/>
                  <a:pt x="1001344" y="413957"/>
                </a:cubicBezTo>
                <a:lnTo>
                  <a:pt x="1001795" y="417100"/>
                </a:lnTo>
                <a:cubicBezTo>
                  <a:pt x="993312" y="418325"/>
                  <a:pt x="984733" y="419494"/>
                  <a:pt x="976071" y="420611"/>
                </a:cubicBezTo>
                <a:lnTo>
                  <a:pt x="975665" y="417468"/>
                </a:lnTo>
                <a:cubicBezTo>
                  <a:pt x="967188" y="418560"/>
                  <a:pt x="958628" y="419608"/>
                  <a:pt x="949986" y="420598"/>
                </a:cubicBezTo>
                <a:lnTo>
                  <a:pt x="950347" y="423754"/>
                </a:lnTo>
                <a:cubicBezTo>
                  <a:pt x="941845" y="424732"/>
                  <a:pt x="933272" y="425659"/>
                  <a:pt x="924624" y="426542"/>
                </a:cubicBezTo>
                <a:lnTo>
                  <a:pt x="924300" y="423380"/>
                </a:lnTo>
                <a:cubicBezTo>
                  <a:pt x="915784" y="424244"/>
                  <a:pt x="907199" y="425062"/>
                  <a:pt x="898550" y="425824"/>
                </a:cubicBezTo>
                <a:lnTo>
                  <a:pt x="898830" y="428993"/>
                </a:lnTo>
                <a:cubicBezTo>
                  <a:pt x="890277" y="429749"/>
                  <a:pt x="881660" y="430454"/>
                  <a:pt x="872973" y="431114"/>
                </a:cubicBezTo>
                <a:lnTo>
                  <a:pt x="872738" y="427946"/>
                </a:lnTo>
                <a:cubicBezTo>
                  <a:pt x="864172" y="428599"/>
                  <a:pt x="855548" y="429196"/>
                  <a:pt x="846868" y="429749"/>
                </a:cubicBezTo>
                <a:lnTo>
                  <a:pt x="847071" y="432917"/>
                </a:lnTo>
                <a:cubicBezTo>
                  <a:pt x="838518" y="433457"/>
                  <a:pt x="829907" y="433953"/>
                  <a:pt x="821245" y="434403"/>
                </a:cubicBezTo>
                <a:lnTo>
                  <a:pt x="821087" y="431228"/>
                </a:lnTo>
                <a:cubicBezTo>
                  <a:pt x="812521" y="431673"/>
                  <a:pt x="803910" y="432067"/>
                  <a:pt x="795242" y="432410"/>
                </a:cubicBezTo>
                <a:lnTo>
                  <a:pt x="795370" y="435585"/>
                </a:lnTo>
                <a:cubicBezTo>
                  <a:pt x="786778" y="435921"/>
                  <a:pt x="778129" y="436220"/>
                  <a:pt x="769442" y="436461"/>
                </a:cubicBezTo>
                <a:lnTo>
                  <a:pt x="769353" y="433292"/>
                </a:lnTo>
                <a:cubicBezTo>
                  <a:pt x="760762" y="433534"/>
                  <a:pt x="752132" y="433724"/>
                  <a:pt x="743458" y="433870"/>
                </a:cubicBezTo>
                <a:lnTo>
                  <a:pt x="743509" y="437045"/>
                </a:lnTo>
                <a:cubicBezTo>
                  <a:pt x="734924" y="437191"/>
                  <a:pt x="726294" y="437287"/>
                  <a:pt x="717633" y="437337"/>
                </a:cubicBezTo>
                <a:lnTo>
                  <a:pt x="717613" y="434162"/>
                </a:lnTo>
                <a:cubicBezTo>
                  <a:pt x="713289" y="434187"/>
                  <a:pt x="708959" y="434200"/>
                  <a:pt x="704622" y="434200"/>
                </a:cubicBezTo>
                <a:cubicBezTo>
                  <a:pt x="700278" y="434200"/>
                  <a:pt x="695947" y="434187"/>
                  <a:pt x="691629" y="434162"/>
                </a:cubicBezTo>
                <a:lnTo>
                  <a:pt x="691610" y="437337"/>
                </a:lnTo>
                <a:cubicBezTo>
                  <a:pt x="682949" y="437287"/>
                  <a:pt x="674319" y="437191"/>
                  <a:pt x="665734" y="437045"/>
                </a:cubicBezTo>
                <a:lnTo>
                  <a:pt x="665785" y="433870"/>
                </a:lnTo>
                <a:cubicBezTo>
                  <a:pt x="657111" y="433724"/>
                  <a:pt x="648475" y="433534"/>
                  <a:pt x="639889" y="433292"/>
                </a:cubicBezTo>
                <a:lnTo>
                  <a:pt x="639801" y="436461"/>
                </a:lnTo>
                <a:cubicBezTo>
                  <a:pt x="631107" y="436220"/>
                  <a:pt x="622465" y="435921"/>
                  <a:pt x="613874" y="435585"/>
                </a:cubicBezTo>
                <a:lnTo>
                  <a:pt x="614001" y="432410"/>
                </a:lnTo>
                <a:cubicBezTo>
                  <a:pt x="605333" y="432067"/>
                  <a:pt x="596722" y="431673"/>
                  <a:pt x="588156" y="431228"/>
                </a:cubicBezTo>
                <a:lnTo>
                  <a:pt x="587997" y="434403"/>
                </a:lnTo>
                <a:cubicBezTo>
                  <a:pt x="579336" y="433953"/>
                  <a:pt x="570725" y="433457"/>
                  <a:pt x="562172" y="432917"/>
                </a:cubicBezTo>
                <a:lnTo>
                  <a:pt x="562375" y="429749"/>
                </a:lnTo>
                <a:cubicBezTo>
                  <a:pt x="553695" y="429196"/>
                  <a:pt x="545071" y="428599"/>
                  <a:pt x="536505" y="427946"/>
                </a:cubicBezTo>
                <a:lnTo>
                  <a:pt x="536270" y="431114"/>
                </a:lnTo>
                <a:cubicBezTo>
                  <a:pt x="527584" y="430454"/>
                  <a:pt x="518967" y="429749"/>
                  <a:pt x="510413" y="428993"/>
                </a:cubicBezTo>
                <a:lnTo>
                  <a:pt x="510692" y="425824"/>
                </a:lnTo>
                <a:cubicBezTo>
                  <a:pt x="502037" y="425062"/>
                  <a:pt x="493452" y="424244"/>
                  <a:pt x="484943" y="423380"/>
                </a:cubicBezTo>
                <a:lnTo>
                  <a:pt x="484619" y="426542"/>
                </a:lnTo>
                <a:cubicBezTo>
                  <a:pt x="475971" y="425659"/>
                  <a:pt x="467398" y="424732"/>
                  <a:pt x="458895" y="423754"/>
                </a:cubicBezTo>
                <a:lnTo>
                  <a:pt x="459257" y="420598"/>
                </a:lnTo>
                <a:cubicBezTo>
                  <a:pt x="450615" y="419608"/>
                  <a:pt x="442055" y="418560"/>
                  <a:pt x="433578" y="417468"/>
                </a:cubicBezTo>
                <a:lnTo>
                  <a:pt x="433165" y="420611"/>
                </a:lnTo>
                <a:cubicBezTo>
                  <a:pt x="424504" y="419494"/>
                  <a:pt x="415931" y="418325"/>
                  <a:pt x="407448" y="417100"/>
                </a:cubicBezTo>
                <a:lnTo>
                  <a:pt x="407899" y="413957"/>
                </a:lnTo>
                <a:cubicBezTo>
                  <a:pt x="399275" y="412718"/>
                  <a:pt x="390741" y="411423"/>
                  <a:pt x="382308" y="410077"/>
                </a:cubicBezTo>
                <a:lnTo>
                  <a:pt x="381806" y="413207"/>
                </a:lnTo>
                <a:cubicBezTo>
                  <a:pt x="373183" y="411836"/>
                  <a:pt x="364662" y="410401"/>
                  <a:pt x="356248" y="408921"/>
                </a:cubicBezTo>
                <a:lnTo>
                  <a:pt x="356794" y="405797"/>
                </a:lnTo>
                <a:cubicBezTo>
                  <a:pt x="348209" y="404279"/>
                  <a:pt x="339738" y="402717"/>
                  <a:pt x="331381" y="401091"/>
                </a:cubicBezTo>
                <a:lnTo>
                  <a:pt x="330778" y="404209"/>
                </a:lnTo>
                <a:cubicBezTo>
                  <a:pt x="322193" y="402546"/>
                  <a:pt x="313735" y="400825"/>
                  <a:pt x="305403" y="399053"/>
                </a:cubicBezTo>
                <a:lnTo>
                  <a:pt x="306064" y="395948"/>
                </a:lnTo>
                <a:cubicBezTo>
                  <a:pt x="297523" y="394132"/>
                  <a:pt x="289116" y="392252"/>
                  <a:pt x="280854" y="390328"/>
                </a:cubicBezTo>
                <a:lnTo>
                  <a:pt x="280130" y="393414"/>
                </a:lnTo>
                <a:cubicBezTo>
                  <a:pt x="271596" y="391420"/>
                  <a:pt x="263207" y="389369"/>
                  <a:pt x="254978" y="387261"/>
                </a:cubicBezTo>
                <a:lnTo>
                  <a:pt x="255765" y="384188"/>
                </a:lnTo>
                <a:cubicBezTo>
                  <a:pt x="247282" y="382010"/>
                  <a:pt x="238963" y="379775"/>
                  <a:pt x="230823" y="377482"/>
                </a:cubicBezTo>
                <a:lnTo>
                  <a:pt x="229959" y="380536"/>
                </a:lnTo>
                <a:cubicBezTo>
                  <a:pt x="221482" y="378149"/>
                  <a:pt x="213195" y="375698"/>
                  <a:pt x="205105" y="373183"/>
                </a:cubicBezTo>
                <a:lnTo>
                  <a:pt x="206045" y="370154"/>
                </a:lnTo>
                <a:cubicBezTo>
                  <a:pt x="197637" y="367544"/>
                  <a:pt x="189440" y="364871"/>
                  <a:pt x="181470" y="362134"/>
                </a:cubicBezTo>
                <a:lnTo>
                  <a:pt x="180442" y="365131"/>
                </a:lnTo>
                <a:cubicBezTo>
                  <a:pt x="172060" y="362255"/>
                  <a:pt x="163919" y="359308"/>
                  <a:pt x="156032" y="356292"/>
                </a:cubicBezTo>
                <a:lnTo>
                  <a:pt x="157169" y="353327"/>
                </a:lnTo>
                <a:cubicBezTo>
                  <a:pt x="148901" y="350164"/>
                  <a:pt x="140913" y="346932"/>
                  <a:pt x="133223" y="343636"/>
                </a:cubicBezTo>
                <a:lnTo>
                  <a:pt x="131972" y="346551"/>
                </a:lnTo>
                <a:cubicBezTo>
                  <a:pt x="123781" y="343033"/>
                  <a:pt x="115913" y="339439"/>
                  <a:pt x="108395" y="335775"/>
                </a:cubicBezTo>
                <a:lnTo>
                  <a:pt x="109785" y="332918"/>
                </a:lnTo>
                <a:cubicBezTo>
                  <a:pt x="101816" y="329031"/>
                  <a:pt x="94240" y="325063"/>
                  <a:pt x="87078" y="321018"/>
                </a:cubicBezTo>
                <a:lnTo>
                  <a:pt x="85516" y="323786"/>
                </a:lnTo>
                <a:cubicBezTo>
                  <a:pt x="77642" y="319341"/>
                  <a:pt x="70256" y="314808"/>
                  <a:pt x="63373" y="310185"/>
                </a:cubicBezTo>
                <a:lnTo>
                  <a:pt x="65145" y="307549"/>
                </a:lnTo>
                <a:cubicBezTo>
                  <a:pt x="57709" y="302558"/>
                  <a:pt x="50889" y="297472"/>
                  <a:pt x="44704" y="292303"/>
                </a:cubicBezTo>
                <a:lnTo>
                  <a:pt x="42666" y="294742"/>
                </a:lnTo>
                <a:cubicBezTo>
                  <a:pt x="35624" y="288861"/>
                  <a:pt x="29369" y="282854"/>
                  <a:pt x="23952" y="276746"/>
                </a:cubicBezTo>
                <a:lnTo>
                  <a:pt x="26327" y="274644"/>
                </a:lnTo>
                <a:cubicBezTo>
                  <a:pt x="20371" y="267919"/>
                  <a:pt x="15469" y="261099"/>
                  <a:pt x="11671" y="254203"/>
                </a:cubicBezTo>
                <a:lnTo>
                  <a:pt x="8890" y="255734"/>
                </a:lnTo>
                <a:cubicBezTo>
                  <a:pt x="4528" y="247815"/>
                  <a:pt x="1537" y="239744"/>
                  <a:pt x="0" y="231553"/>
                </a:cubicBezTo>
                <a:lnTo>
                  <a:pt x="3124" y="230968"/>
                </a:lnTo>
                <a:cubicBezTo>
                  <a:pt x="2356" y="226892"/>
                  <a:pt x="1975" y="222796"/>
                  <a:pt x="1975" y="218668"/>
                </a:cubicBezTo>
                <a:cubicBezTo>
                  <a:pt x="1975" y="214547"/>
                  <a:pt x="2356" y="210445"/>
                  <a:pt x="3124" y="206375"/>
                </a:cubicBezTo>
                <a:lnTo>
                  <a:pt x="0" y="205791"/>
                </a:lnTo>
                <a:cubicBezTo>
                  <a:pt x="1537" y="197599"/>
                  <a:pt x="4528" y="189528"/>
                  <a:pt x="8890" y="181604"/>
                </a:cubicBezTo>
                <a:lnTo>
                  <a:pt x="11671" y="183134"/>
                </a:lnTo>
                <a:cubicBezTo>
                  <a:pt x="15469" y="176244"/>
                  <a:pt x="20371" y="169424"/>
                  <a:pt x="26327" y="162700"/>
                </a:cubicBezTo>
                <a:lnTo>
                  <a:pt x="23952" y="160591"/>
                </a:lnTo>
                <a:cubicBezTo>
                  <a:pt x="29369" y="154483"/>
                  <a:pt x="35624" y="148482"/>
                  <a:pt x="42666" y="142596"/>
                </a:cubicBezTo>
                <a:lnTo>
                  <a:pt x="44704" y="145034"/>
                </a:lnTo>
                <a:cubicBezTo>
                  <a:pt x="50889" y="139871"/>
                  <a:pt x="57709" y="134785"/>
                  <a:pt x="65145" y="129794"/>
                </a:cubicBezTo>
                <a:lnTo>
                  <a:pt x="63373" y="127159"/>
                </a:lnTo>
                <a:cubicBezTo>
                  <a:pt x="70256" y="122536"/>
                  <a:pt x="77642" y="117996"/>
                  <a:pt x="85516" y="113557"/>
                </a:cubicBezTo>
                <a:lnTo>
                  <a:pt x="87078" y="116319"/>
                </a:lnTo>
                <a:cubicBezTo>
                  <a:pt x="94240" y="112274"/>
                  <a:pt x="101816" y="108305"/>
                  <a:pt x="109785" y="104419"/>
                </a:cubicBezTo>
                <a:lnTo>
                  <a:pt x="108395" y="101568"/>
                </a:lnTo>
                <a:cubicBezTo>
                  <a:pt x="115913" y="97898"/>
                  <a:pt x="123781" y="94304"/>
                  <a:pt x="131972" y="90786"/>
                </a:cubicBezTo>
                <a:lnTo>
                  <a:pt x="133223" y="93707"/>
                </a:lnTo>
                <a:cubicBezTo>
                  <a:pt x="140913" y="90405"/>
                  <a:pt x="148901" y="87173"/>
                  <a:pt x="157169" y="84010"/>
                </a:cubicBezTo>
                <a:lnTo>
                  <a:pt x="156032" y="81045"/>
                </a:lnTo>
                <a:cubicBezTo>
                  <a:pt x="163919" y="78035"/>
                  <a:pt x="172060" y="75082"/>
                  <a:pt x="180442" y="72206"/>
                </a:cubicBezTo>
                <a:lnTo>
                  <a:pt x="181470" y="75209"/>
                </a:lnTo>
                <a:cubicBezTo>
                  <a:pt x="189446" y="72472"/>
                  <a:pt x="197637" y="69799"/>
                  <a:pt x="206045" y="67189"/>
                </a:cubicBezTo>
                <a:lnTo>
                  <a:pt x="205105" y="64154"/>
                </a:lnTo>
                <a:cubicBezTo>
                  <a:pt x="213195" y="61646"/>
                  <a:pt x="221488" y="59194"/>
                  <a:pt x="229965" y="56807"/>
                </a:cubicBezTo>
                <a:lnTo>
                  <a:pt x="230823" y="59861"/>
                </a:lnTo>
                <a:cubicBezTo>
                  <a:pt x="238963" y="57569"/>
                  <a:pt x="247282" y="55334"/>
                  <a:pt x="255772" y="53156"/>
                </a:cubicBezTo>
                <a:lnTo>
                  <a:pt x="254978" y="50082"/>
                </a:lnTo>
                <a:cubicBezTo>
                  <a:pt x="263207" y="47968"/>
                  <a:pt x="271596" y="45917"/>
                  <a:pt x="280130" y="43923"/>
                </a:cubicBezTo>
                <a:lnTo>
                  <a:pt x="280854" y="47015"/>
                </a:lnTo>
                <a:cubicBezTo>
                  <a:pt x="289116" y="45085"/>
                  <a:pt x="297523" y="43212"/>
                  <a:pt x="306064" y="41389"/>
                </a:cubicBezTo>
                <a:lnTo>
                  <a:pt x="305403" y="38284"/>
                </a:lnTo>
                <a:cubicBezTo>
                  <a:pt x="313735" y="36513"/>
                  <a:pt x="322193" y="34792"/>
                  <a:pt x="330778" y="33128"/>
                </a:cubicBezTo>
                <a:lnTo>
                  <a:pt x="331381" y="36246"/>
                </a:lnTo>
                <a:cubicBezTo>
                  <a:pt x="339738" y="34627"/>
                  <a:pt x="348209" y="33058"/>
                  <a:pt x="356794" y="31547"/>
                </a:cubicBezTo>
                <a:lnTo>
                  <a:pt x="356248" y="28416"/>
                </a:lnTo>
                <a:cubicBezTo>
                  <a:pt x="364662" y="26937"/>
                  <a:pt x="373183" y="25508"/>
                  <a:pt x="381806" y="24130"/>
                </a:cubicBezTo>
                <a:lnTo>
                  <a:pt x="382308" y="27267"/>
                </a:lnTo>
                <a:cubicBezTo>
                  <a:pt x="390741" y="25921"/>
                  <a:pt x="399275" y="24625"/>
                  <a:pt x="407899" y="23381"/>
                </a:cubicBezTo>
                <a:lnTo>
                  <a:pt x="407448" y="20238"/>
                </a:lnTo>
                <a:cubicBezTo>
                  <a:pt x="415931" y="19018"/>
                  <a:pt x="424504" y="17843"/>
                  <a:pt x="433165" y="16726"/>
                </a:cubicBezTo>
                <a:lnTo>
                  <a:pt x="433578" y="19876"/>
                </a:lnTo>
                <a:cubicBezTo>
                  <a:pt x="442055" y="18777"/>
                  <a:pt x="450615" y="17735"/>
                  <a:pt x="459257" y="16739"/>
                </a:cubicBezTo>
                <a:lnTo>
                  <a:pt x="458895" y="13583"/>
                </a:lnTo>
                <a:cubicBezTo>
                  <a:pt x="467398" y="12605"/>
                  <a:pt x="475971" y="11678"/>
                  <a:pt x="484619" y="10801"/>
                </a:cubicBezTo>
                <a:lnTo>
                  <a:pt x="484943" y="13957"/>
                </a:lnTo>
                <a:cubicBezTo>
                  <a:pt x="493452" y="13094"/>
                  <a:pt x="502037" y="12281"/>
                  <a:pt x="510692" y="11512"/>
                </a:cubicBezTo>
                <a:lnTo>
                  <a:pt x="510413" y="8350"/>
                </a:lnTo>
                <a:cubicBezTo>
                  <a:pt x="518967" y="7594"/>
                  <a:pt x="527584" y="6883"/>
                  <a:pt x="536270" y="6229"/>
                </a:cubicBezTo>
                <a:lnTo>
                  <a:pt x="536505" y="9392"/>
                </a:lnTo>
                <a:cubicBezTo>
                  <a:pt x="545071" y="8744"/>
                  <a:pt x="553695" y="8141"/>
                  <a:pt x="562375" y="7588"/>
                </a:cubicBezTo>
                <a:lnTo>
                  <a:pt x="562172" y="4419"/>
                </a:lnTo>
                <a:cubicBezTo>
                  <a:pt x="570725" y="3880"/>
                  <a:pt x="579336" y="3384"/>
                  <a:pt x="587997" y="2940"/>
                </a:cubicBezTo>
                <a:lnTo>
                  <a:pt x="588156" y="6109"/>
                </a:lnTo>
                <a:cubicBezTo>
                  <a:pt x="596722" y="5671"/>
                  <a:pt x="605333" y="5277"/>
                  <a:pt x="614001" y="4928"/>
                </a:cubicBezTo>
                <a:lnTo>
                  <a:pt x="613874" y="1759"/>
                </a:lnTo>
                <a:cubicBezTo>
                  <a:pt x="622465" y="1416"/>
                  <a:pt x="631107" y="1124"/>
                  <a:pt x="639801" y="876"/>
                </a:cubicBezTo>
                <a:lnTo>
                  <a:pt x="639889" y="4051"/>
                </a:lnTo>
                <a:cubicBezTo>
                  <a:pt x="648475" y="3810"/>
                  <a:pt x="657111" y="3613"/>
                  <a:pt x="665785" y="3467"/>
                </a:cubicBezTo>
                <a:lnTo>
                  <a:pt x="665734" y="292"/>
                </a:lnTo>
                <a:cubicBezTo>
                  <a:pt x="674319" y="146"/>
                  <a:pt x="682949" y="51"/>
                  <a:pt x="691610" y="0"/>
                </a:cubicBezTo>
                <a:lnTo>
                  <a:pt x="691629" y="3175"/>
                </a:lnTo>
                <a:cubicBezTo>
                  <a:pt x="695947" y="3156"/>
                  <a:pt x="700278" y="3143"/>
                  <a:pt x="704622" y="3143"/>
                </a:cubicBezTo>
                <a:cubicBezTo>
                  <a:pt x="708959" y="3143"/>
                  <a:pt x="713289" y="3156"/>
                  <a:pt x="717613" y="3175"/>
                </a:cubicBezTo>
                <a:lnTo>
                  <a:pt x="717633" y="0"/>
                </a:lnTo>
                <a:cubicBezTo>
                  <a:pt x="726294" y="51"/>
                  <a:pt x="734924" y="146"/>
                  <a:pt x="743509" y="292"/>
                </a:cubicBezTo>
                <a:lnTo>
                  <a:pt x="743458" y="3467"/>
                </a:lnTo>
                <a:cubicBezTo>
                  <a:pt x="752132" y="3613"/>
                  <a:pt x="760762" y="3810"/>
                  <a:pt x="769353" y="4051"/>
                </a:cubicBezTo>
                <a:lnTo>
                  <a:pt x="769442" y="876"/>
                </a:lnTo>
                <a:cubicBezTo>
                  <a:pt x="778129" y="1124"/>
                  <a:pt x="786778" y="1416"/>
                  <a:pt x="795370" y="1759"/>
                </a:cubicBezTo>
                <a:lnTo>
                  <a:pt x="795242" y="4928"/>
                </a:lnTo>
                <a:cubicBezTo>
                  <a:pt x="803910" y="5277"/>
                  <a:pt x="812521" y="5671"/>
                  <a:pt x="821087" y="6109"/>
                </a:cubicBezTo>
                <a:lnTo>
                  <a:pt x="821245" y="2940"/>
                </a:lnTo>
                <a:cubicBezTo>
                  <a:pt x="829907" y="3384"/>
                  <a:pt x="838518" y="3880"/>
                  <a:pt x="847071" y="4419"/>
                </a:cubicBezTo>
                <a:lnTo>
                  <a:pt x="846868" y="7588"/>
                </a:lnTo>
                <a:cubicBezTo>
                  <a:pt x="855548" y="8141"/>
                  <a:pt x="864172" y="8744"/>
                  <a:pt x="872738" y="9392"/>
                </a:cubicBezTo>
                <a:lnTo>
                  <a:pt x="872973" y="6229"/>
                </a:lnTo>
                <a:cubicBezTo>
                  <a:pt x="881660" y="6883"/>
                  <a:pt x="890277" y="7594"/>
                  <a:pt x="898830" y="8350"/>
                </a:cubicBezTo>
                <a:lnTo>
                  <a:pt x="898550" y="11512"/>
                </a:lnTo>
                <a:cubicBezTo>
                  <a:pt x="907199" y="12281"/>
                  <a:pt x="915784" y="13094"/>
                  <a:pt x="924300" y="13957"/>
                </a:cubicBezTo>
                <a:lnTo>
                  <a:pt x="924617" y="10801"/>
                </a:lnTo>
                <a:cubicBezTo>
                  <a:pt x="933272" y="11678"/>
                  <a:pt x="941845" y="12605"/>
                  <a:pt x="950347" y="13583"/>
                </a:cubicBezTo>
                <a:lnTo>
                  <a:pt x="949986" y="16739"/>
                </a:lnTo>
                <a:cubicBezTo>
                  <a:pt x="958628" y="17735"/>
                  <a:pt x="967188" y="18777"/>
                  <a:pt x="975665" y="19876"/>
                </a:cubicBezTo>
                <a:lnTo>
                  <a:pt x="976071" y="16726"/>
                </a:lnTo>
                <a:cubicBezTo>
                  <a:pt x="984733" y="17843"/>
                  <a:pt x="993312" y="19018"/>
                  <a:pt x="1001795" y="20238"/>
                </a:cubicBezTo>
                <a:lnTo>
                  <a:pt x="1001344" y="23381"/>
                </a:lnTo>
                <a:cubicBezTo>
                  <a:pt x="1009968" y="24625"/>
                  <a:pt x="1018502" y="25921"/>
                  <a:pt x="1026935" y="27267"/>
                </a:cubicBezTo>
                <a:lnTo>
                  <a:pt x="1027436" y="24130"/>
                </a:lnTo>
                <a:cubicBezTo>
                  <a:pt x="1036060" y="25508"/>
                  <a:pt x="1044581" y="26937"/>
                  <a:pt x="1052995" y="28416"/>
                </a:cubicBezTo>
                <a:lnTo>
                  <a:pt x="1052443" y="31547"/>
                </a:lnTo>
                <a:cubicBezTo>
                  <a:pt x="1061034" y="33058"/>
                  <a:pt x="1069505" y="34627"/>
                  <a:pt x="1077862" y="36246"/>
                </a:cubicBezTo>
                <a:lnTo>
                  <a:pt x="1078465" y="33128"/>
                </a:lnTo>
                <a:cubicBezTo>
                  <a:pt x="1087050" y="34792"/>
                  <a:pt x="1095509" y="36513"/>
                  <a:pt x="1103839" y="38284"/>
                </a:cubicBezTo>
                <a:lnTo>
                  <a:pt x="1103179" y="41389"/>
                </a:lnTo>
                <a:cubicBezTo>
                  <a:pt x="1111720" y="43212"/>
                  <a:pt x="1120127" y="45085"/>
                  <a:pt x="1128389" y="47015"/>
                </a:cubicBezTo>
                <a:lnTo>
                  <a:pt x="1129113" y="43923"/>
                </a:lnTo>
                <a:cubicBezTo>
                  <a:pt x="1137647" y="45917"/>
                  <a:pt x="1146035" y="47968"/>
                  <a:pt x="1154258" y="50082"/>
                </a:cubicBezTo>
                <a:lnTo>
                  <a:pt x="1153471" y="53156"/>
                </a:lnTo>
                <a:cubicBezTo>
                  <a:pt x="1161961" y="55334"/>
                  <a:pt x="1170280" y="57569"/>
                  <a:pt x="1178421" y="59861"/>
                </a:cubicBezTo>
                <a:lnTo>
                  <a:pt x="1179277" y="56807"/>
                </a:lnTo>
                <a:cubicBezTo>
                  <a:pt x="1187755" y="59194"/>
                  <a:pt x="1196048" y="61646"/>
                  <a:pt x="1204138" y="64154"/>
                </a:cubicBezTo>
                <a:lnTo>
                  <a:pt x="1203198" y="67189"/>
                </a:lnTo>
                <a:cubicBezTo>
                  <a:pt x="1211605" y="69799"/>
                  <a:pt x="1219797" y="72472"/>
                  <a:pt x="1227773" y="75209"/>
                </a:cubicBezTo>
                <a:lnTo>
                  <a:pt x="1228801" y="72206"/>
                </a:lnTo>
                <a:cubicBezTo>
                  <a:pt x="1237183" y="75082"/>
                  <a:pt x="1245324" y="78035"/>
                  <a:pt x="1253211" y="81045"/>
                </a:cubicBezTo>
                <a:lnTo>
                  <a:pt x="1252074" y="84010"/>
                </a:lnTo>
                <a:cubicBezTo>
                  <a:pt x="1260342" y="87173"/>
                  <a:pt x="1268330" y="90405"/>
                  <a:pt x="1276020" y="93707"/>
                </a:cubicBezTo>
                <a:lnTo>
                  <a:pt x="1277271" y="90786"/>
                </a:lnTo>
                <a:cubicBezTo>
                  <a:pt x="1285462" y="94304"/>
                  <a:pt x="1293324" y="97898"/>
                  <a:pt x="1300848" y="101568"/>
                </a:cubicBezTo>
                <a:lnTo>
                  <a:pt x="1299458" y="104419"/>
                </a:lnTo>
                <a:cubicBezTo>
                  <a:pt x="1307427" y="108305"/>
                  <a:pt x="1315003" y="112274"/>
                  <a:pt x="1322165" y="116319"/>
                </a:cubicBezTo>
                <a:lnTo>
                  <a:pt x="1323728" y="113557"/>
                </a:lnTo>
                <a:cubicBezTo>
                  <a:pt x="1331595" y="117996"/>
                  <a:pt x="1338986" y="122536"/>
                  <a:pt x="1345870" y="127159"/>
                </a:cubicBezTo>
                <a:lnTo>
                  <a:pt x="1344098" y="129794"/>
                </a:lnTo>
                <a:cubicBezTo>
                  <a:pt x="1351534" y="134785"/>
                  <a:pt x="1358354" y="139871"/>
                  <a:pt x="1364539" y="145034"/>
                </a:cubicBezTo>
                <a:lnTo>
                  <a:pt x="1366577" y="142596"/>
                </a:lnTo>
                <a:cubicBezTo>
                  <a:pt x="1373620" y="148482"/>
                  <a:pt x="1379868" y="154483"/>
                  <a:pt x="1385284" y="160591"/>
                </a:cubicBezTo>
                <a:lnTo>
                  <a:pt x="1382910" y="162700"/>
                </a:lnTo>
                <a:cubicBezTo>
                  <a:pt x="1388872" y="169424"/>
                  <a:pt x="1393768" y="176244"/>
                  <a:pt x="1397565" y="183134"/>
                </a:cubicBezTo>
                <a:lnTo>
                  <a:pt x="1400347" y="181604"/>
                </a:lnTo>
                <a:close/>
              </a:path>
            </a:pathLst>
          </a:custGeom>
          <a:solidFill>
            <a:srgbClr val="055CF9"/>
          </a:solidFill>
          <a:ln w="6350" cap="flat">
            <a:solidFill>
              <a:srgbClr val="002F84"/>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B34F6C84-780E-28D5-DC5C-C2F57F60340E}"/>
              </a:ext>
            </a:extLst>
          </p:cNvPr>
          <p:cNvSpPr/>
          <p:nvPr/>
        </p:nvSpPr>
        <p:spPr>
          <a:xfrm>
            <a:off x="3957694" y="5327288"/>
            <a:ext cx="1860118" cy="547471"/>
          </a:xfrm>
          <a:custGeom>
            <a:avLst/>
            <a:gdLst>
              <a:gd name="connsiteX0" fmla="*/ 1834293 w 1860118"/>
              <a:gd name="connsiteY0" fmla="*/ 204959 h 547471"/>
              <a:gd name="connsiteX1" fmla="*/ 1860118 w 1860118"/>
              <a:gd name="connsiteY1" fmla="*/ 248615 h 547471"/>
              <a:gd name="connsiteX2" fmla="*/ 1854054 w 1860118"/>
              <a:gd name="connsiteY2" fmla="*/ 250495 h 547471"/>
              <a:gd name="connsiteX3" fmla="*/ 1857648 w 1860118"/>
              <a:gd name="connsiteY3" fmla="*/ 273736 h 547471"/>
              <a:gd name="connsiteX4" fmla="*/ 1854054 w 1860118"/>
              <a:gd name="connsiteY4" fmla="*/ 296977 h 547471"/>
              <a:gd name="connsiteX5" fmla="*/ 1860118 w 1860118"/>
              <a:gd name="connsiteY5" fmla="*/ 298857 h 547471"/>
              <a:gd name="connsiteX6" fmla="*/ 1834293 w 1860118"/>
              <a:gd name="connsiteY6" fmla="*/ 342513 h 547471"/>
              <a:gd name="connsiteX7" fmla="*/ 1829531 w 1860118"/>
              <a:gd name="connsiteY7" fmla="*/ 338315 h 547471"/>
              <a:gd name="connsiteX8" fmla="*/ 1792586 w 1860118"/>
              <a:gd name="connsiteY8" fmla="*/ 371139 h 547471"/>
              <a:gd name="connsiteX9" fmla="*/ 1796314 w 1860118"/>
              <a:gd name="connsiteY9" fmla="*/ 376275 h 547471"/>
              <a:gd name="connsiteX10" fmla="*/ 1752956 w 1860118"/>
              <a:gd name="connsiteY10" fmla="*/ 403352 h 547471"/>
              <a:gd name="connsiteX11" fmla="*/ 1749920 w 1860118"/>
              <a:gd name="connsiteY11" fmla="*/ 397777 h 547471"/>
              <a:gd name="connsiteX12" fmla="*/ 1704543 w 1860118"/>
              <a:gd name="connsiteY12" fmla="*/ 419894 h 547471"/>
              <a:gd name="connsiteX13" fmla="*/ 1707096 w 1860118"/>
              <a:gd name="connsiteY13" fmla="*/ 425710 h 547471"/>
              <a:gd name="connsiteX14" fmla="*/ 1659795 w 1860118"/>
              <a:gd name="connsiteY14" fmla="*/ 444652 h 547471"/>
              <a:gd name="connsiteX15" fmla="*/ 1657611 w 1860118"/>
              <a:gd name="connsiteY15" fmla="*/ 438690 h 547471"/>
              <a:gd name="connsiteX16" fmla="*/ 1609548 w 1860118"/>
              <a:gd name="connsiteY16" fmla="*/ 454952 h 547471"/>
              <a:gd name="connsiteX17" fmla="*/ 1611440 w 1860118"/>
              <a:gd name="connsiteY17" fmla="*/ 461016 h 547471"/>
              <a:gd name="connsiteX18" fmla="*/ 1562354 w 1860118"/>
              <a:gd name="connsiteY18" fmla="*/ 475272 h 547471"/>
              <a:gd name="connsiteX19" fmla="*/ 1560703 w 1860118"/>
              <a:gd name="connsiteY19" fmla="*/ 469144 h 547471"/>
              <a:gd name="connsiteX20" fmla="*/ 1511465 w 1860118"/>
              <a:gd name="connsiteY20" fmla="*/ 481533 h 547471"/>
              <a:gd name="connsiteX21" fmla="*/ 1512913 w 1860118"/>
              <a:gd name="connsiteY21" fmla="*/ 487718 h 547471"/>
              <a:gd name="connsiteX22" fmla="*/ 1463040 w 1860118"/>
              <a:gd name="connsiteY22" fmla="*/ 498634 h 547471"/>
              <a:gd name="connsiteX23" fmla="*/ 1461770 w 1860118"/>
              <a:gd name="connsiteY23" fmla="*/ 492411 h 547471"/>
              <a:gd name="connsiteX24" fmla="*/ 1411688 w 1860118"/>
              <a:gd name="connsiteY24" fmla="*/ 501955 h 547471"/>
              <a:gd name="connsiteX25" fmla="*/ 1412799 w 1860118"/>
              <a:gd name="connsiteY25" fmla="*/ 508203 h 547471"/>
              <a:gd name="connsiteX26" fmla="*/ 1362526 w 1860118"/>
              <a:gd name="connsiteY26" fmla="*/ 516509 h 547471"/>
              <a:gd name="connsiteX27" fmla="*/ 1361567 w 1860118"/>
              <a:gd name="connsiteY27" fmla="*/ 510235 h 547471"/>
              <a:gd name="connsiteX28" fmla="*/ 1311174 w 1860118"/>
              <a:gd name="connsiteY28" fmla="*/ 517404 h 547471"/>
              <a:gd name="connsiteX29" fmla="*/ 1311999 w 1860118"/>
              <a:gd name="connsiteY29" fmla="*/ 523704 h 547471"/>
              <a:gd name="connsiteX30" fmla="*/ 1261294 w 1860118"/>
              <a:gd name="connsiteY30" fmla="*/ 529850 h 547471"/>
              <a:gd name="connsiteX31" fmla="*/ 1260589 w 1860118"/>
              <a:gd name="connsiteY31" fmla="*/ 523545 h 547471"/>
              <a:gd name="connsiteX32" fmla="*/ 1209866 w 1860118"/>
              <a:gd name="connsiteY32" fmla="*/ 528695 h 547471"/>
              <a:gd name="connsiteX33" fmla="*/ 1210450 w 1860118"/>
              <a:gd name="connsiteY33" fmla="*/ 535019 h 547471"/>
              <a:gd name="connsiteX34" fmla="*/ 1159586 w 1860118"/>
              <a:gd name="connsiteY34" fmla="*/ 539242 h 547471"/>
              <a:gd name="connsiteX35" fmla="*/ 1159117 w 1860118"/>
              <a:gd name="connsiteY35" fmla="*/ 532911 h 547471"/>
              <a:gd name="connsiteX36" fmla="*/ 1108323 w 1860118"/>
              <a:gd name="connsiteY36" fmla="*/ 536232 h 547471"/>
              <a:gd name="connsiteX37" fmla="*/ 1108685 w 1860118"/>
              <a:gd name="connsiteY37" fmla="*/ 542570 h 547471"/>
              <a:gd name="connsiteX38" fmla="*/ 1057713 w 1860118"/>
              <a:gd name="connsiteY38" fmla="*/ 545040 h 547471"/>
              <a:gd name="connsiteX39" fmla="*/ 1057460 w 1860118"/>
              <a:gd name="connsiteY39" fmla="*/ 538696 h 547471"/>
              <a:gd name="connsiteX40" fmla="*/ 1006545 w 1860118"/>
              <a:gd name="connsiteY40" fmla="*/ 540322 h 547471"/>
              <a:gd name="connsiteX41" fmla="*/ 1006697 w 1860118"/>
              <a:gd name="connsiteY41" fmla="*/ 546665 h 547471"/>
              <a:gd name="connsiteX42" fmla="*/ 955656 w 1860118"/>
              <a:gd name="connsiteY42" fmla="*/ 547472 h 547471"/>
              <a:gd name="connsiteX43" fmla="*/ 955605 w 1860118"/>
              <a:gd name="connsiteY43" fmla="*/ 541122 h 547471"/>
              <a:gd name="connsiteX44" fmla="*/ 930059 w 1860118"/>
              <a:gd name="connsiteY44" fmla="*/ 541223 h 547471"/>
              <a:gd name="connsiteX45" fmla="*/ 904513 w 1860118"/>
              <a:gd name="connsiteY45" fmla="*/ 541122 h 547471"/>
              <a:gd name="connsiteX46" fmla="*/ 904462 w 1860118"/>
              <a:gd name="connsiteY46" fmla="*/ 547472 h 547471"/>
              <a:gd name="connsiteX47" fmla="*/ 853421 w 1860118"/>
              <a:gd name="connsiteY47" fmla="*/ 546665 h 547471"/>
              <a:gd name="connsiteX48" fmla="*/ 853574 w 1860118"/>
              <a:gd name="connsiteY48" fmla="*/ 540322 h 547471"/>
              <a:gd name="connsiteX49" fmla="*/ 802659 w 1860118"/>
              <a:gd name="connsiteY49" fmla="*/ 538696 h 547471"/>
              <a:gd name="connsiteX50" fmla="*/ 802405 w 1860118"/>
              <a:gd name="connsiteY50" fmla="*/ 545040 h 547471"/>
              <a:gd name="connsiteX51" fmla="*/ 751434 w 1860118"/>
              <a:gd name="connsiteY51" fmla="*/ 542570 h 547471"/>
              <a:gd name="connsiteX52" fmla="*/ 751796 w 1860118"/>
              <a:gd name="connsiteY52" fmla="*/ 536232 h 547471"/>
              <a:gd name="connsiteX53" fmla="*/ 701002 w 1860118"/>
              <a:gd name="connsiteY53" fmla="*/ 532911 h 547471"/>
              <a:gd name="connsiteX54" fmla="*/ 700532 w 1860118"/>
              <a:gd name="connsiteY54" fmla="*/ 539242 h 547471"/>
              <a:gd name="connsiteX55" fmla="*/ 649669 w 1860118"/>
              <a:gd name="connsiteY55" fmla="*/ 535019 h 547471"/>
              <a:gd name="connsiteX56" fmla="*/ 650253 w 1860118"/>
              <a:gd name="connsiteY56" fmla="*/ 528695 h 547471"/>
              <a:gd name="connsiteX57" fmla="*/ 599529 w 1860118"/>
              <a:gd name="connsiteY57" fmla="*/ 523545 h 547471"/>
              <a:gd name="connsiteX58" fmla="*/ 598824 w 1860118"/>
              <a:gd name="connsiteY58" fmla="*/ 529850 h 547471"/>
              <a:gd name="connsiteX59" fmla="*/ 548120 w 1860118"/>
              <a:gd name="connsiteY59" fmla="*/ 523704 h 547471"/>
              <a:gd name="connsiteX60" fmla="*/ 548945 w 1860118"/>
              <a:gd name="connsiteY60" fmla="*/ 517404 h 547471"/>
              <a:gd name="connsiteX61" fmla="*/ 498551 w 1860118"/>
              <a:gd name="connsiteY61" fmla="*/ 510235 h 547471"/>
              <a:gd name="connsiteX62" fmla="*/ 497593 w 1860118"/>
              <a:gd name="connsiteY62" fmla="*/ 516509 h 547471"/>
              <a:gd name="connsiteX63" fmla="*/ 447320 w 1860118"/>
              <a:gd name="connsiteY63" fmla="*/ 508203 h 547471"/>
              <a:gd name="connsiteX64" fmla="*/ 448431 w 1860118"/>
              <a:gd name="connsiteY64" fmla="*/ 501955 h 547471"/>
              <a:gd name="connsiteX65" fmla="*/ 398349 w 1860118"/>
              <a:gd name="connsiteY65" fmla="*/ 492411 h 547471"/>
              <a:gd name="connsiteX66" fmla="*/ 397078 w 1860118"/>
              <a:gd name="connsiteY66" fmla="*/ 498634 h 547471"/>
              <a:gd name="connsiteX67" fmla="*/ 347206 w 1860118"/>
              <a:gd name="connsiteY67" fmla="*/ 487718 h 547471"/>
              <a:gd name="connsiteX68" fmla="*/ 348653 w 1860118"/>
              <a:gd name="connsiteY68" fmla="*/ 481533 h 547471"/>
              <a:gd name="connsiteX69" fmla="*/ 299415 w 1860118"/>
              <a:gd name="connsiteY69" fmla="*/ 469144 h 547471"/>
              <a:gd name="connsiteX70" fmla="*/ 297764 w 1860118"/>
              <a:gd name="connsiteY70" fmla="*/ 475272 h 547471"/>
              <a:gd name="connsiteX71" fmla="*/ 248679 w 1860118"/>
              <a:gd name="connsiteY71" fmla="*/ 461016 h 547471"/>
              <a:gd name="connsiteX72" fmla="*/ 250571 w 1860118"/>
              <a:gd name="connsiteY72" fmla="*/ 454952 h 547471"/>
              <a:gd name="connsiteX73" fmla="*/ 202508 w 1860118"/>
              <a:gd name="connsiteY73" fmla="*/ 438690 h 547471"/>
              <a:gd name="connsiteX74" fmla="*/ 200324 w 1860118"/>
              <a:gd name="connsiteY74" fmla="*/ 444652 h 547471"/>
              <a:gd name="connsiteX75" fmla="*/ 153022 w 1860118"/>
              <a:gd name="connsiteY75" fmla="*/ 425710 h 547471"/>
              <a:gd name="connsiteX76" fmla="*/ 155575 w 1860118"/>
              <a:gd name="connsiteY76" fmla="*/ 419894 h 547471"/>
              <a:gd name="connsiteX77" fmla="*/ 110198 w 1860118"/>
              <a:gd name="connsiteY77" fmla="*/ 397777 h 547471"/>
              <a:gd name="connsiteX78" fmla="*/ 107163 w 1860118"/>
              <a:gd name="connsiteY78" fmla="*/ 403352 h 547471"/>
              <a:gd name="connsiteX79" fmla="*/ 63805 w 1860118"/>
              <a:gd name="connsiteY79" fmla="*/ 376275 h 547471"/>
              <a:gd name="connsiteX80" fmla="*/ 67532 w 1860118"/>
              <a:gd name="connsiteY80" fmla="*/ 371139 h 547471"/>
              <a:gd name="connsiteX81" fmla="*/ 30588 w 1860118"/>
              <a:gd name="connsiteY81" fmla="*/ 338315 h 547471"/>
              <a:gd name="connsiteX82" fmla="*/ 25826 w 1860118"/>
              <a:gd name="connsiteY82" fmla="*/ 342513 h 547471"/>
              <a:gd name="connsiteX83" fmla="*/ 0 w 1860118"/>
              <a:gd name="connsiteY83" fmla="*/ 298857 h 547471"/>
              <a:gd name="connsiteX84" fmla="*/ 6064 w 1860118"/>
              <a:gd name="connsiteY84" fmla="*/ 296977 h 547471"/>
              <a:gd name="connsiteX85" fmla="*/ 2470 w 1860118"/>
              <a:gd name="connsiteY85" fmla="*/ 273736 h 547471"/>
              <a:gd name="connsiteX86" fmla="*/ 6064 w 1860118"/>
              <a:gd name="connsiteY86" fmla="*/ 250495 h 547471"/>
              <a:gd name="connsiteX87" fmla="*/ 0 w 1860118"/>
              <a:gd name="connsiteY87" fmla="*/ 248615 h 547471"/>
              <a:gd name="connsiteX88" fmla="*/ 25826 w 1860118"/>
              <a:gd name="connsiteY88" fmla="*/ 204959 h 547471"/>
              <a:gd name="connsiteX89" fmla="*/ 30588 w 1860118"/>
              <a:gd name="connsiteY89" fmla="*/ 209163 h 547471"/>
              <a:gd name="connsiteX90" fmla="*/ 67532 w 1860118"/>
              <a:gd name="connsiteY90" fmla="*/ 176340 h 547471"/>
              <a:gd name="connsiteX91" fmla="*/ 63805 w 1860118"/>
              <a:gd name="connsiteY91" fmla="*/ 171196 h 547471"/>
              <a:gd name="connsiteX92" fmla="*/ 107163 w 1860118"/>
              <a:gd name="connsiteY92" fmla="*/ 144120 h 547471"/>
              <a:gd name="connsiteX93" fmla="*/ 110198 w 1860118"/>
              <a:gd name="connsiteY93" fmla="*/ 149695 h 547471"/>
              <a:gd name="connsiteX94" fmla="*/ 155575 w 1860118"/>
              <a:gd name="connsiteY94" fmla="*/ 127578 h 547471"/>
              <a:gd name="connsiteX95" fmla="*/ 153022 w 1860118"/>
              <a:gd name="connsiteY95" fmla="*/ 121768 h 547471"/>
              <a:gd name="connsiteX96" fmla="*/ 200324 w 1860118"/>
              <a:gd name="connsiteY96" fmla="*/ 102819 h 547471"/>
              <a:gd name="connsiteX97" fmla="*/ 202508 w 1860118"/>
              <a:gd name="connsiteY97" fmla="*/ 108782 h 547471"/>
              <a:gd name="connsiteX98" fmla="*/ 250571 w 1860118"/>
              <a:gd name="connsiteY98" fmla="*/ 92520 h 547471"/>
              <a:gd name="connsiteX99" fmla="*/ 248679 w 1860118"/>
              <a:gd name="connsiteY99" fmla="*/ 86455 h 547471"/>
              <a:gd name="connsiteX100" fmla="*/ 297764 w 1860118"/>
              <a:gd name="connsiteY100" fmla="*/ 72199 h 547471"/>
              <a:gd name="connsiteX101" fmla="*/ 299415 w 1860118"/>
              <a:gd name="connsiteY101" fmla="*/ 78327 h 547471"/>
              <a:gd name="connsiteX102" fmla="*/ 348653 w 1860118"/>
              <a:gd name="connsiteY102" fmla="*/ 65939 h 547471"/>
              <a:gd name="connsiteX103" fmla="*/ 347206 w 1860118"/>
              <a:gd name="connsiteY103" fmla="*/ 59754 h 547471"/>
              <a:gd name="connsiteX104" fmla="*/ 397078 w 1860118"/>
              <a:gd name="connsiteY104" fmla="*/ 48838 h 547471"/>
              <a:gd name="connsiteX105" fmla="*/ 398349 w 1860118"/>
              <a:gd name="connsiteY105" fmla="*/ 55061 h 547471"/>
              <a:gd name="connsiteX106" fmla="*/ 448431 w 1860118"/>
              <a:gd name="connsiteY106" fmla="*/ 45517 h 547471"/>
              <a:gd name="connsiteX107" fmla="*/ 447320 w 1860118"/>
              <a:gd name="connsiteY107" fmla="*/ 39269 h 547471"/>
              <a:gd name="connsiteX108" fmla="*/ 497593 w 1860118"/>
              <a:gd name="connsiteY108" fmla="*/ 30962 h 547471"/>
              <a:gd name="connsiteX109" fmla="*/ 498558 w 1860118"/>
              <a:gd name="connsiteY109" fmla="*/ 37236 h 547471"/>
              <a:gd name="connsiteX110" fmla="*/ 548945 w 1860118"/>
              <a:gd name="connsiteY110" fmla="*/ 30067 h 547471"/>
              <a:gd name="connsiteX111" fmla="*/ 548120 w 1860118"/>
              <a:gd name="connsiteY111" fmla="*/ 23768 h 547471"/>
              <a:gd name="connsiteX112" fmla="*/ 598824 w 1860118"/>
              <a:gd name="connsiteY112" fmla="*/ 17621 h 547471"/>
              <a:gd name="connsiteX113" fmla="*/ 599529 w 1860118"/>
              <a:gd name="connsiteY113" fmla="*/ 23927 h 547471"/>
              <a:gd name="connsiteX114" fmla="*/ 650253 w 1860118"/>
              <a:gd name="connsiteY114" fmla="*/ 18777 h 547471"/>
              <a:gd name="connsiteX115" fmla="*/ 649669 w 1860118"/>
              <a:gd name="connsiteY115" fmla="*/ 12452 h 547471"/>
              <a:gd name="connsiteX116" fmla="*/ 700532 w 1860118"/>
              <a:gd name="connsiteY116" fmla="*/ 8230 h 547471"/>
              <a:gd name="connsiteX117" fmla="*/ 701002 w 1860118"/>
              <a:gd name="connsiteY117" fmla="*/ 14561 h 547471"/>
              <a:gd name="connsiteX118" fmla="*/ 751796 w 1860118"/>
              <a:gd name="connsiteY118" fmla="*/ 11240 h 547471"/>
              <a:gd name="connsiteX119" fmla="*/ 751434 w 1860118"/>
              <a:gd name="connsiteY119" fmla="*/ 4902 h 547471"/>
              <a:gd name="connsiteX120" fmla="*/ 802405 w 1860118"/>
              <a:gd name="connsiteY120" fmla="*/ 2432 h 547471"/>
              <a:gd name="connsiteX121" fmla="*/ 802659 w 1860118"/>
              <a:gd name="connsiteY121" fmla="*/ 8776 h 547471"/>
              <a:gd name="connsiteX122" fmla="*/ 853574 w 1860118"/>
              <a:gd name="connsiteY122" fmla="*/ 7157 h 547471"/>
              <a:gd name="connsiteX123" fmla="*/ 853421 w 1860118"/>
              <a:gd name="connsiteY123" fmla="*/ 807 h 547471"/>
              <a:gd name="connsiteX124" fmla="*/ 904462 w 1860118"/>
              <a:gd name="connsiteY124" fmla="*/ 0 h 547471"/>
              <a:gd name="connsiteX125" fmla="*/ 904513 w 1860118"/>
              <a:gd name="connsiteY125" fmla="*/ 6350 h 547471"/>
              <a:gd name="connsiteX126" fmla="*/ 930059 w 1860118"/>
              <a:gd name="connsiteY126" fmla="*/ 6248 h 547471"/>
              <a:gd name="connsiteX127" fmla="*/ 955605 w 1860118"/>
              <a:gd name="connsiteY127" fmla="*/ 6350 h 547471"/>
              <a:gd name="connsiteX128" fmla="*/ 955656 w 1860118"/>
              <a:gd name="connsiteY128" fmla="*/ 0 h 547471"/>
              <a:gd name="connsiteX129" fmla="*/ 1006697 w 1860118"/>
              <a:gd name="connsiteY129" fmla="*/ 807 h 547471"/>
              <a:gd name="connsiteX130" fmla="*/ 1006545 w 1860118"/>
              <a:gd name="connsiteY130" fmla="*/ 7157 h 547471"/>
              <a:gd name="connsiteX131" fmla="*/ 1057460 w 1860118"/>
              <a:gd name="connsiteY131" fmla="*/ 8776 h 547471"/>
              <a:gd name="connsiteX132" fmla="*/ 1057713 w 1860118"/>
              <a:gd name="connsiteY132" fmla="*/ 2432 h 547471"/>
              <a:gd name="connsiteX133" fmla="*/ 1108685 w 1860118"/>
              <a:gd name="connsiteY133" fmla="*/ 4902 h 547471"/>
              <a:gd name="connsiteX134" fmla="*/ 1108323 w 1860118"/>
              <a:gd name="connsiteY134" fmla="*/ 11240 h 547471"/>
              <a:gd name="connsiteX135" fmla="*/ 1159117 w 1860118"/>
              <a:gd name="connsiteY135" fmla="*/ 14561 h 547471"/>
              <a:gd name="connsiteX136" fmla="*/ 1159586 w 1860118"/>
              <a:gd name="connsiteY136" fmla="*/ 8230 h 547471"/>
              <a:gd name="connsiteX137" fmla="*/ 1210450 w 1860118"/>
              <a:gd name="connsiteY137" fmla="*/ 12452 h 547471"/>
              <a:gd name="connsiteX138" fmla="*/ 1209866 w 1860118"/>
              <a:gd name="connsiteY138" fmla="*/ 18777 h 547471"/>
              <a:gd name="connsiteX139" fmla="*/ 1260589 w 1860118"/>
              <a:gd name="connsiteY139" fmla="*/ 23927 h 547471"/>
              <a:gd name="connsiteX140" fmla="*/ 1261294 w 1860118"/>
              <a:gd name="connsiteY140" fmla="*/ 17621 h 547471"/>
              <a:gd name="connsiteX141" fmla="*/ 1311999 w 1860118"/>
              <a:gd name="connsiteY141" fmla="*/ 23768 h 547471"/>
              <a:gd name="connsiteX142" fmla="*/ 1311174 w 1860118"/>
              <a:gd name="connsiteY142" fmla="*/ 30067 h 547471"/>
              <a:gd name="connsiteX143" fmla="*/ 1361567 w 1860118"/>
              <a:gd name="connsiteY143" fmla="*/ 37236 h 547471"/>
              <a:gd name="connsiteX144" fmla="*/ 1362526 w 1860118"/>
              <a:gd name="connsiteY144" fmla="*/ 30962 h 547471"/>
              <a:gd name="connsiteX145" fmla="*/ 1412799 w 1860118"/>
              <a:gd name="connsiteY145" fmla="*/ 39269 h 547471"/>
              <a:gd name="connsiteX146" fmla="*/ 1411688 w 1860118"/>
              <a:gd name="connsiteY146" fmla="*/ 45517 h 547471"/>
              <a:gd name="connsiteX147" fmla="*/ 1461770 w 1860118"/>
              <a:gd name="connsiteY147" fmla="*/ 55061 h 547471"/>
              <a:gd name="connsiteX148" fmla="*/ 1463040 w 1860118"/>
              <a:gd name="connsiteY148" fmla="*/ 48838 h 547471"/>
              <a:gd name="connsiteX149" fmla="*/ 1512913 w 1860118"/>
              <a:gd name="connsiteY149" fmla="*/ 59754 h 547471"/>
              <a:gd name="connsiteX150" fmla="*/ 1511465 w 1860118"/>
              <a:gd name="connsiteY150" fmla="*/ 65939 h 547471"/>
              <a:gd name="connsiteX151" fmla="*/ 1560703 w 1860118"/>
              <a:gd name="connsiteY151" fmla="*/ 78327 h 547471"/>
              <a:gd name="connsiteX152" fmla="*/ 1562354 w 1860118"/>
              <a:gd name="connsiteY152" fmla="*/ 72199 h 547471"/>
              <a:gd name="connsiteX153" fmla="*/ 1611440 w 1860118"/>
              <a:gd name="connsiteY153" fmla="*/ 86455 h 547471"/>
              <a:gd name="connsiteX154" fmla="*/ 1609548 w 1860118"/>
              <a:gd name="connsiteY154" fmla="*/ 92520 h 547471"/>
              <a:gd name="connsiteX155" fmla="*/ 1657611 w 1860118"/>
              <a:gd name="connsiteY155" fmla="*/ 108782 h 547471"/>
              <a:gd name="connsiteX156" fmla="*/ 1659795 w 1860118"/>
              <a:gd name="connsiteY156" fmla="*/ 102819 h 547471"/>
              <a:gd name="connsiteX157" fmla="*/ 1707096 w 1860118"/>
              <a:gd name="connsiteY157" fmla="*/ 121768 h 547471"/>
              <a:gd name="connsiteX158" fmla="*/ 1704543 w 1860118"/>
              <a:gd name="connsiteY158" fmla="*/ 127578 h 547471"/>
              <a:gd name="connsiteX159" fmla="*/ 1749920 w 1860118"/>
              <a:gd name="connsiteY159" fmla="*/ 149695 h 547471"/>
              <a:gd name="connsiteX160" fmla="*/ 1752956 w 1860118"/>
              <a:gd name="connsiteY160" fmla="*/ 144120 h 547471"/>
              <a:gd name="connsiteX161" fmla="*/ 1796314 w 1860118"/>
              <a:gd name="connsiteY161" fmla="*/ 171196 h 547471"/>
              <a:gd name="connsiteX162" fmla="*/ 1792586 w 1860118"/>
              <a:gd name="connsiteY162" fmla="*/ 176340 h 547471"/>
              <a:gd name="connsiteX163" fmla="*/ 1829531 w 1860118"/>
              <a:gd name="connsiteY163" fmla="*/ 209163 h 547471"/>
              <a:gd name="connsiteX164" fmla="*/ 1834293 w 1860118"/>
              <a:gd name="connsiteY164" fmla="*/ 204959 h 5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860118" h="547471">
                <a:moveTo>
                  <a:pt x="1834293" y="204959"/>
                </a:moveTo>
                <a:cubicBezTo>
                  <a:pt x="1846771" y="219101"/>
                  <a:pt x="1855489" y="233687"/>
                  <a:pt x="1860118" y="248615"/>
                </a:cubicBezTo>
                <a:lnTo>
                  <a:pt x="1854054" y="250495"/>
                </a:lnTo>
                <a:cubicBezTo>
                  <a:pt x="1856442" y="258185"/>
                  <a:pt x="1857648" y="265932"/>
                  <a:pt x="1857648" y="273736"/>
                </a:cubicBezTo>
                <a:cubicBezTo>
                  <a:pt x="1857648" y="281540"/>
                  <a:pt x="1856442" y="289287"/>
                  <a:pt x="1854054" y="296977"/>
                </a:cubicBezTo>
                <a:lnTo>
                  <a:pt x="1860118" y="298857"/>
                </a:lnTo>
                <a:cubicBezTo>
                  <a:pt x="1855489" y="313785"/>
                  <a:pt x="1846771" y="328371"/>
                  <a:pt x="1834293" y="342513"/>
                </a:cubicBezTo>
                <a:lnTo>
                  <a:pt x="1829531" y="338315"/>
                </a:lnTo>
                <a:cubicBezTo>
                  <a:pt x="1819694" y="349460"/>
                  <a:pt x="1807344" y="360426"/>
                  <a:pt x="1792586" y="371139"/>
                </a:cubicBezTo>
                <a:lnTo>
                  <a:pt x="1796314" y="376275"/>
                </a:lnTo>
                <a:cubicBezTo>
                  <a:pt x="1783512" y="385566"/>
                  <a:pt x="1769021" y="394602"/>
                  <a:pt x="1752956" y="403352"/>
                </a:cubicBezTo>
                <a:lnTo>
                  <a:pt x="1749920" y="397777"/>
                </a:lnTo>
                <a:cubicBezTo>
                  <a:pt x="1735995" y="405359"/>
                  <a:pt x="1720850" y="412737"/>
                  <a:pt x="1704543" y="419894"/>
                </a:cubicBezTo>
                <a:lnTo>
                  <a:pt x="1707096" y="425710"/>
                </a:lnTo>
                <a:cubicBezTo>
                  <a:pt x="1692237" y="432226"/>
                  <a:pt x="1676451" y="438544"/>
                  <a:pt x="1659795" y="444652"/>
                </a:cubicBezTo>
                <a:lnTo>
                  <a:pt x="1657611" y="438690"/>
                </a:lnTo>
                <a:cubicBezTo>
                  <a:pt x="1642326" y="444290"/>
                  <a:pt x="1626292" y="449720"/>
                  <a:pt x="1609548" y="454952"/>
                </a:cubicBezTo>
                <a:lnTo>
                  <a:pt x="1611440" y="461016"/>
                </a:lnTo>
                <a:cubicBezTo>
                  <a:pt x="1595685" y="465944"/>
                  <a:pt x="1579309" y="470700"/>
                  <a:pt x="1562354" y="475272"/>
                </a:cubicBezTo>
                <a:lnTo>
                  <a:pt x="1560703" y="469144"/>
                </a:lnTo>
                <a:cubicBezTo>
                  <a:pt x="1544796" y="473437"/>
                  <a:pt x="1528375" y="477571"/>
                  <a:pt x="1511465" y="481533"/>
                </a:cubicBezTo>
                <a:lnTo>
                  <a:pt x="1512913" y="487718"/>
                </a:lnTo>
                <a:cubicBezTo>
                  <a:pt x="1496721" y="491515"/>
                  <a:pt x="1480084" y="495154"/>
                  <a:pt x="1463040" y="498634"/>
                </a:cubicBezTo>
                <a:lnTo>
                  <a:pt x="1461770" y="492411"/>
                </a:lnTo>
                <a:cubicBezTo>
                  <a:pt x="1445451" y="495745"/>
                  <a:pt x="1428750" y="498926"/>
                  <a:pt x="1411688" y="501955"/>
                </a:cubicBezTo>
                <a:lnTo>
                  <a:pt x="1412799" y="508203"/>
                </a:lnTo>
                <a:cubicBezTo>
                  <a:pt x="1396365" y="511118"/>
                  <a:pt x="1379601" y="513893"/>
                  <a:pt x="1362526" y="516509"/>
                </a:cubicBezTo>
                <a:lnTo>
                  <a:pt x="1361567" y="510235"/>
                </a:lnTo>
                <a:cubicBezTo>
                  <a:pt x="1345057" y="512769"/>
                  <a:pt x="1328249" y="515163"/>
                  <a:pt x="1311174" y="517404"/>
                </a:cubicBezTo>
                <a:lnTo>
                  <a:pt x="1311999" y="523704"/>
                </a:lnTo>
                <a:cubicBezTo>
                  <a:pt x="1295349" y="525894"/>
                  <a:pt x="1278446" y="527945"/>
                  <a:pt x="1261294" y="529850"/>
                </a:cubicBezTo>
                <a:lnTo>
                  <a:pt x="1260589" y="523545"/>
                </a:lnTo>
                <a:cubicBezTo>
                  <a:pt x="1243908" y="525399"/>
                  <a:pt x="1226998" y="527120"/>
                  <a:pt x="1209866" y="528695"/>
                </a:cubicBezTo>
                <a:lnTo>
                  <a:pt x="1210450" y="535019"/>
                </a:lnTo>
                <a:cubicBezTo>
                  <a:pt x="1193699" y="536562"/>
                  <a:pt x="1176738" y="537972"/>
                  <a:pt x="1159586" y="539242"/>
                </a:cubicBezTo>
                <a:lnTo>
                  <a:pt x="1159117" y="532911"/>
                </a:lnTo>
                <a:cubicBezTo>
                  <a:pt x="1142365" y="534156"/>
                  <a:pt x="1125430" y="535261"/>
                  <a:pt x="1108323" y="536232"/>
                </a:cubicBezTo>
                <a:lnTo>
                  <a:pt x="1108685" y="542570"/>
                </a:lnTo>
                <a:cubicBezTo>
                  <a:pt x="1091851" y="543528"/>
                  <a:pt x="1074858" y="544354"/>
                  <a:pt x="1057713" y="545040"/>
                </a:cubicBezTo>
                <a:lnTo>
                  <a:pt x="1057460" y="538696"/>
                </a:lnTo>
                <a:cubicBezTo>
                  <a:pt x="1040626" y="539369"/>
                  <a:pt x="1023652" y="539909"/>
                  <a:pt x="1006545" y="540322"/>
                </a:cubicBezTo>
                <a:lnTo>
                  <a:pt x="1006697" y="546665"/>
                </a:lnTo>
                <a:cubicBezTo>
                  <a:pt x="989806" y="547072"/>
                  <a:pt x="972788" y="547338"/>
                  <a:pt x="955656" y="547472"/>
                </a:cubicBezTo>
                <a:lnTo>
                  <a:pt x="955605" y="541122"/>
                </a:lnTo>
                <a:cubicBezTo>
                  <a:pt x="947115" y="541191"/>
                  <a:pt x="938600" y="541223"/>
                  <a:pt x="930059" y="541223"/>
                </a:cubicBezTo>
                <a:cubicBezTo>
                  <a:pt x="921519" y="541223"/>
                  <a:pt x="913003" y="541191"/>
                  <a:pt x="904513" y="541122"/>
                </a:cubicBezTo>
                <a:lnTo>
                  <a:pt x="904462" y="547472"/>
                </a:lnTo>
                <a:cubicBezTo>
                  <a:pt x="887330" y="547338"/>
                  <a:pt x="870312" y="547072"/>
                  <a:pt x="853421" y="546665"/>
                </a:cubicBezTo>
                <a:lnTo>
                  <a:pt x="853574" y="540322"/>
                </a:lnTo>
                <a:cubicBezTo>
                  <a:pt x="836467" y="539909"/>
                  <a:pt x="819493" y="539369"/>
                  <a:pt x="802659" y="538696"/>
                </a:cubicBezTo>
                <a:lnTo>
                  <a:pt x="802405" y="545040"/>
                </a:lnTo>
                <a:cubicBezTo>
                  <a:pt x="785266" y="544354"/>
                  <a:pt x="768267" y="543528"/>
                  <a:pt x="751434" y="542570"/>
                </a:cubicBezTo>
                <a:lnTo>
                  <a:pt x="751796" y="536232"/>
                </a:lnTo>
                <a:cubicBezTo>
                  <a:pt x="734689" y="535261"/>
                  <a:pt x="717754" y="534156"/>
                  <a:pt x="701002" y="532911"/>
                </a:cubicBezTo>
                <a:lnTo>
                  <a:pt x="700532" y="539242"/>
                </a:lnTo>
                <a:cubicBezTo>
                  <a:pt x="683381" y="537972"/>
                  <a:pt x="666420" y="536562"/>
                  <a:pt x="649669" y="535019"/>
                </a:cubicBezTo>
                <a:lnTo>
                  <a:pt x="650253" y="528695"/>
                </a:lnTo>
                <a:cubicBezTo>
                  <a:pt x="633121" y="527120"/>
                  <a:pt x="616210" y="525399"/>
                  <a:pt x="599529" y="523545"/>
                </a:cubicBezTo>
                <a:lnTo>
                  <a:pt x="598824" y="529850"/>
                </a:lnTo>
                <a:cubicBezTo>
                  <a:pt x="581673" y="527945"/>
                  <a:pt x="564769" y="525894"/>
                  <a:pt x="548120" y="523704"/>
                </a:cubicBezTo>
                <a:lnTo>
                  <a:pt x="548945" y="517404"/>
                </a:lnTo>
                <a:cubicBezTo>
                  <a:pt x="531870" y="515163"/>
                  <a:pt x="515061" y="512769"/>
                  <a:pt x="498551" y="510235"/>
                </a:cubicBezTo>
                <a:lnTo>
                  <a:pt x="497593" y="516509"/>
                </a:lnTo>
                <a:cubicBezTo>
                  <a:pt x="480518" y="513893"/>
                  <a:pt x="463753" y="511118"/>
                  <a:pt x="447320" y="508203"/>
                </a:cubicBezTo>
                <a:lnTo>
                  <a:pt x="448431" y="501955"/>
                </a:lnTo>
                <a:cubicBezTo>
                  <a:pt x="431368" y="498926"/>
                  <a:pt x="414668" y="495745"/>
                  <a:pt x="398349" y="492411"/>
                </a:cubicBezTo>
                <a:lnTo>
                  <a:pt x="397078" y="498634"/>
                </a:lnTo>
                <a:cubicBezTo>
                  <a:pt x="380035" y="495154"/>
                  <a:pt x="363398" y="491515"/>
                  <a:pt x="347206" y="487718"/>
                </a:cubicBezTo>
                <a:lnTo>
                  <a:pt x="348653" y="481533"/>
                </a:lnTo>
                <a:cubicBezTo>
                  <a:pt x="331743" y="477571"/>
                  <a:pt x="315322" y="473437"/>
                  <a:pt x="299415" y="469144"/>
                </a:cubicBezTo>
                <a:lnTo>
                  <a:pt x="297764" y="475272"/>
                </a:lnTo>
                <a:cubicBezTo>
                  <a:pt x="280810" y="470700"/>
                  <a:pt x="264440" y="465944"/>
                  <a:pt x="248679" y="461016"/>
                </a:cubicBezTo>
                <a:lnTo>
                  <a:pt x="250571" y="454952"/>
                </a:lnTo>
                <a:cubicBezTo>
                  <a:pt x="233826" y="449720"/>
                  <a:pt x="217793" y="444290"/>
                  <a:pt x="202508" y="438690"/>
                </a:cubicBezTo>
                <a:lnTo>
                  <a:pt x="200324" y="444652"/>
                </a:lnTo>
                <a:cubicBezTo>
                  <a:pt x="183667" y="438544"/>
                  <a:pt x="167882" y="432226"/>
                  <a:pt x="153022" y="425710"/>
                </a:cubicBezTo>
                <a:lnTo>
                  <a:pt x="155575" y="419894"/>
                </a:lnTo>
                <a:cubicBezTo>
                  <a:pt x="139268" y="412737"/>
                  <a:pt x="124124" y="405359"/>
                  <a:pt x="110198" y="397777"/>
                </a:cubicBezTo>
                <a:lnTo>
                  <a:pt x="107163" y="403352"/>
                </a:lnTo>
                <a:cubicBezTo>
                  <a:pt x="91097" y="394602"/>
                  <a:pt x="76607" y="385566"/>
                  <a:pt x="63805" y="376275"/>
                </a:cubicBezTo>
                <a:lnTo>
                  <a:pt x="67532" y="371139"/>
                </a:lnTo>
                <a:cubicBezTo>
                  <a:pt x="52775" y="360426"/>
                  <a:pt x="40424" y="349460"/>
                  <a:pt x="30588" y="338315"/>
                </a:cubicBezTo>
                <a:lnTo>
                  <a:pt x="25826" y="342513"/>
                </a:lnTo>
                <a:cubicBezTo>
                  <a:pt x="13348" y="328371"/>
                  <a:pt x="4629" y="313785"/>
                  <a:pt x="0" y="298857"/>
                </a:cubicBezTo>
                <a:lnTo>
                  <a:pt x="6064" y="296977"/>
                </a:lnTo>
                <a:cubicBezTo>
                  <a:pt x="3677" y="289287"/>
                  <a:pt x="2470" y="281540"/>
                  <a:pt x="2470" y="273736"/>
                </a:cubicBezTo>
                <a:cubicBezTo>
                  <a:pt x="2470" y="265932"/>
                  <a:pt x="3677" y="258185"/>
                  <a:pt x="6064" y="250495"/>
                </a:cubicBezTo>
                <a:lnTo>
                  <a:pt x="0" y="248615"/>
                </a:lnTo>
                <a:cubicBezTo>
                  <a:pt x="4629" y="233687"/>
                  <a:pt x="13348" y="219101"/>
                  <a:pt x="25826" y="204959"/>
                </a:cubicBezTo>
                <a:lnTo>
                  <a:pt x="30588" y="209163"/>
                </a:lnTo>
                <a:cubicBezTo>
                  <a:pt x="40424" y="198012"/>
                  <a:pt x="52775" y="187046"/>
                  <a:pt x="67532" y="176340"/>
                </a:cubicBezTo>
                <a:lnTo>
                  <a:pt x="63805" y="171196"/>
                </a:lnTo>
                <a:cubicBezTo>
                  <a:pt x="76607" y="161906"/>
                  <a:pt x="91097" y="152870"/>
                  <a:pt x="107163" y="144120"/>
                </a:cubicBezTo>
                <a:lnTo>
                  <a:pt x="110198" y="149695"/>
                </a:lnTo>
                <a:cubicBezTo>
                  <a:pt x="124124" y="142113"/>
                  <a:pt x="139268" y="134734"/>
                  <a:pt x="155575" y="127578"/>
                </a:cubicBezTo>
                <a:lnTo>
                  <a:pt x="153022" y="121768"/>
                </a:lnTo>
                <a:cubicBezTo>
                  <a:pt x="167882" y="115246"/>
                  <a:pt x="183667" y="108928"/>
                  <a:pt x="200324" y="102819"/>
                </a:cubicBezTo>
                <a:lnTo>
                  <a:pt x="202508" y="108782"/>
                </a:lnTo>
                <a:cubicBezTo>
                  <a:pt x="217793" y="103181"/>
                  <a:pt x="233826" y="97752"/>
                  <a:pt x="250571" y="92520"/>
                </a:cubicBezTo>
                <a:lnTo>
                  <a:pt x="248679" y="86455"/>
                </a:lnTo>
                <a:cubicBezTo>
                  <a:pt x="264440" y="81528"/>
                  <a:pt x="280810" y="76772"/>
                  <a:pt x="297764" y="72199"/>
                </a:cubicBezTo>
                <a:lnTo>
                  <a:pt x="299415" y="78327"/>
                </a:lnTo>
                <a:cubicBezTo>
                  <a:pt x="315322" y="74035"/>
                  <a:pt x="331743" y="69901"/>
                  <a:pt x="348653" y="65939"/>
                </a:cubicBezTo>
                <a:lnTo>
                  <a:pt x="347206" y="59754"/>
                </a:lnTo>
                <a:cubicBezTo>
                  <a:pt x="363398" y="55962"/>
                  <a:pt x="380035" y="52318"/>
                  <a:pt x="397078" y="48838"/>
                </a:cubicBezTo>
                <a:lnTo>
                  <a:pt x="398349" y="55061"/>
                </a:lnTo>
                <a:cubicBezTo>
                  <a:pt x="414668" y="51727"/>
                  <a:pt x="431368" y="48546"/>
                  <a:pt x="448431" y="45517"/>
                </a:cubicBezTo>
                <a:lnTo>
                  <a:pt x="447320" y="39269"/>
                </a:lnTo>
                <a:cubicBezTo>
                  <a:pt x="463753" y="36354"/>
                  <a:pt x="480518" y="33585"/>
                  <a:pt x="497593" y="30962"/>
                </a:cubicBezTo>
                <a:lnTo>
                  <a:pt x="498558" y="37236"/>
                </a:lnTo>
                <a:cubicBezTo>
                  <a:pt x="515068" y="34703"/>
                  <a:pt x="531870" y="32309"/>
                  <a:pt x="548945" y="30067"/>
                </a:cubicBezTo>
                <a:lnTo>
                  <a:pt x="548120" y="23768"/>
                </a:lnTo>
                <a:cubicBezTo>
                  <a:pt x="564769" y="21577"/>
                  <a:pt x="581679" y="19526"/>
                  <a:pt x="598824" y="17621"/>
                </a:cubicBezTo>
                <a:lnTo>
                  <a:pt x="599529" y="23927"/>
                </a:lnTo>
                <a:cubicBezTo>
                  <a:pt x="616210" y="22073"/>
                  <a:pt x="633121" y="20352"/>
                  <a:pt x="650253" y="18777"/>
                </a:cubicBezTo>
                <a:lnTo>
                  <a:pt x="649669" y="12452"/>
                </a:lnTo>
                <a:cubicBezTo>
                  <a:pt x="666426" y="10909"/>
                  <a:pt x="683381" y="9500"/>
                  <a:pt x="700532" y="8230"/>
                </a:cubicBezTo>
                <a:lnTo>
                  <a:pt x="701002" y="14561"/>
                </a:lnTo>
                <a:cubicBezTo>
                  <a:pt x="717754" y="13322"/>
                  <a:pt x="734689" y="12211"/>
                  <a:pt x="751796" y="11240"/>
                </a:cubicBezTo>
                <a:lnTo>
                  <a:pt x="751434" y="4902"/>
                </a:lnTo>
                <a:cubicBezTo>
                  <a:pt x="768267" y="3944"/>
                  <a:pt x="785266" y="3118"/>
                  <a:pt x="802405" y="2432"/>
                </a:cubicBezTo>
                <a:lnTo>
                  <a:pt x="802659" y="8776"/>
                </a:lnTo>
                <a:cubicBezTo>
                  <a:pt x="819493" y="8103"/>
                  <a:pt x="836467" y="7563"/>
                  <a:pt x="853574" y="7157"/>
                </a:cubicBezTo>
                <a:lnTo>
                  <a:pt x="853421" y="807"/>
                </a:lnTo>
                <a:cubicBezTo>
                  <a:pt x="870312" y="407"/>
                  <a:pt x="887330" y="133"/>
                  <a:pt x="904462" y="0"/>
                </a:cubicBezTo>
                <a:lnTo>
                  <a:pt x="904513" y="6350"/>
                </a:lnTo>
                <a:cubicBezTo>
                  <a:pt x="913003" y="6280"/>
                  <a:pt x="921519" y="6248"/>
                  <a:pt x="930059" y="6248"/>
                </a:cubicBezTo>
                <a:cubicBezTo>
                  <a:pt x="938600" y="6248"/>
                  <a:pt x="947115" y="6280"/>
                  <a:pt x="955605" y="6350"/>
                </a:cubicBezTo>
                <a:lnTo>
                  <a:pt x="955656" y="0"/>
                </a:lnTo>
                <a:cubicBezTo>
                  <a:pt x="972788" y="133"/>
                  <a:pt x="989806" y="407"/>
                  <a:pt x="1006697" y="807"/>
                </a:cubicBezTo>
                <a:lnTo>
                  <a:pt x="1006545" y="7157"/>
                </a:lnTo>
                <a:cubicBezTo>
                  <a:pt x="1023652" y="7563"/>
                  <a:pt x="1040626" y="8103"/>
                  <a:pt x="1057460" y="8776"/>
                </a:cubicBezTo>
                <a:lnTo>
                  <a:pt x="1057713" y="2432"/>
                </a:lnTo>
                <a:cubicBezTo>
                  <a:pt x="1074858" y="3118"/>
                  <a:pt x="1091851" y="3944"/>
                  <a:pt x="1108685" y="4902"/>
                </a:cubicBezTo>
                <a:lnTo>
                  <a:pt x="1108323" y="11240"/>
                </a:lnTo>
                <a:cubicBezTo>
                  <a:pt x="1125430" y="12211"/>
                  <a:pt x="1142365" y="13322"/>
                  <a:pt x="1159117" y="14561"/>
                </a:cubicBezTo>
                <a:lnTo>
                  <a:pt x="1159586" y="8230"/>
                </a:lnTo>
                <a:cubicBezTo>
                  <a:pt x="1176738" y="9500"/>
                  <a:pt x="1193699" y="10909"/>
                  <a:pt x="1210450" y="12452"/>
                </a:cubicBezTo>
                <a:lnTo>
                  <a:pt x="1209866" y="18777"/>
                </a:lnTo>
                <a:cubicBezTo>
                  <a:pt x="1226998" y="20352"/>
                  <a:pt x="1243908" y="22073"/>
                  <a:pt x="1260589" y="23927"/>
                </a:cubicBezTo>
                <a:lnTo>
                  <a:pt x="1261294" y="17621"/>
                </a:lnTo>
                <a:cubicBezTo>
                  <a:pt x="1278446" y="19526"/>
                  <a:pt x="1295349" y="21577"/>
                  <a:pt x="1311999" y="23768"/>
                </a:cubicBezTo>
                <a:lnTo>
                  <a:pt x="1311174" y="30067"/>
                </a:lnTo>
                <a:cubicBezTo>
                  <a:pt x="1328249" y="32309"/>
                  <a:pt x="1345057" y="34703"/>
                  <a:pt x="1361567" y="37236"/>
                </a:cubicBezTo>
                <a:lnTo>
                  <a:pt x="1362526" y="30962"/>
                </a:lnTo>
                <a:cubicBezTo>
                  <a:pt x="1379601" y="33585"/>
                  <a:pt x="1396365" y="36354"/>
                  <a:pt x="1412799" y="39269"/>
                </a:cubicBezTo>
                <a:lnTo>
                  <a:pt x="1411688" y="45517"/>
                </a:lnTo>
                <a:cubicBezTo>
                  <a:pt x="1428750" y="48546"/>
                  <a:pt x="1445451" y="51727"/>
                  <a:pt x="1461770" y="55061"/>
                </a:cubicBezTo>
                <a:lnTo>
                  <a:pt x="1463040" y="48838"/>
                </a:lnTo>
                <a:cubicBezTo>
                  <a:pt x="1480084" y="52318"/>
                  <a:pt x="1496721" y="55962"/>
                  <a:pt x="1512913" y="59754"/>
                </a:cubicBezTo>
                <a:lnTo>
                  <a:pt x="1511465" y="65939"/>
                </a:lnTo>
                <a:cubicBezTo>
                  <a:pt x="1528375" y="69901"/>
                  <a:pt x="1544796" y="74035"/>
                  <a:pt x="1560703" y="78327"/>
                </a:cubicBezTo>
                <a:lnTo>
                  <a:pt x="1562354" y="72199"/>
                </a:lnTo>
                <a:cubicBezTo>
                  <a:pt x="1579309" y="76772"/>
                  <a:pt x="1595685" y="81528"/>
                  <a:pt x="1611440" y="86455"/>
                </a:cubicBezTo>
                <a:lnTo>
                  <a:pt x="1609548" y="92520"/>
                </a:lnTo>
                <a:cubicBezTo>
                  <a:pt x="1626292" y="97752"/>
                  <a:pt x="1642326" y="103181"/>
                  <a:pt x="1657611" y="108782"/>
                </a:cubicBezTo>
                <a:lnTo>
                  <a:pt x="1659795" y="102819"/>
                </a:lnTo>
                <a:cubicBezTo>
                  <a:pt x="1676451" y="108928"/>
                  <a:pt x="1692237" y="115246"/>
                  <a:pt x="1707096" y="121768"/>
                </a:cubicBezTo>
                <a:lnTo>
                  <a:pt x="1704543" y="127578"/>
                </a:lnTo>
                <a:cubicBezTo>
                  <a:pt x="1720850" y="134734"/>
                  <a:pt x="1735995" y="142113"/>
                  <a:pt x="1749920" y="149695"/>
                </a:cubicBezTo>
                <a:lnTo>
                  <a:pt x="1752956" y="144120"/>
                </a:lnTo>
                <a:cubicBezTo>
                  <a:pt x="1769021" y="152870"/>
                  <a:pt x="1783512" y="161906"/>
                  <a:pt x="1796314" y="171196"/>
                </a:cubicBezTo>
                <a:lnTo>
                  <a:pt x="1792586" y="176340"/>
                </a:lnTo>
                <a:cubicBezTo>
                  <a:pt x="1807344" y="187046"/>
                  <a:pt x="1819694" y="198012"/>
                  <a:pt x="1829531" y="209163"/>
                </a:cubicBezTo>
                <a:lnTo>
                  <a:pt x="1834293" y="204959"/>
                </a:lnTo>
                <a:close/>
              </a:path>
            </a:pathLst>
          </a:custGeom>
          <a:solidFill>
            <a:srgbClr val="FFFFFF">
              <a:alpha val="70000"/>
            </a:srgbClr>
          </a:solidFill>
          <a:ln w="12700" cap="flat">
            <a:solidFill>
              <a:srgbClr val="ADADAF">
                <a:alpha val="70000"/>
              </a:srgbClr>
            </a:solidFill>
            <a:custDash>
              <a:ds d="600000" sp="600000"/>
            </a:custDash>
            <a:miter/>
          </a:ln>
        </p:spPr>
        <p:txBody>
          <a:bodyPr rtlCol="0" anchor="ctr"/>
          <a:lstStyle/>
          <a:p>
            <a:endParaRPr lang="en-US"/>
          </a:p>
        </p:txBody>
      </p:sp>
      <p:sp>
        <p:nvSpPr>
          <p:cNvPr id="25" name="矩形: 圆角 24">
            <a:extLst>
              <a:ext uri="{FF2B5EF4-FFF2-40B4-BE49-F238E27FC236}">
                <a16:creationId xmlns:a16="http://schemas.microsoft.com/office/drawing/2014/main" id="{5A14A515-9676-5013-C06F-05DA13C0041F}"/>
              </a:ext>
            </a:extLst>
          </p:cNvPr>
          <p:cNvSpPr/>
          <p:nvPr/>
        </p:nvSpPr>
        <p:spPr>
          <a:xfrm>
            <a:off x="1130300" y="5476701"/>
            <a:ext cx="852277" cy="244109"/>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CD996FBE-D9A6-8520-5638-75C6AD1E7403}"/>
              </a:ext>
            </a:extLst>
          </p:cNvPr>
          <p:cNvSpPr/>
          <p:nvPr/>
        </p:nvSpPr>
        <p:spPr>
          <a:xfrm>
            <a:off x="2547354" y="5201158"/>
            <a:ext cx="50886" cy="50886"/>
          </a:xfrm>
          <a:custGeom>
            <a:avLst/>
            <a:gdLst>
              <a:gd name="connsiteX0" fmla="*/ 50887 w 50886"/>
              <a:gd name="connsiteY0" fmla="*/ 25443 h 50886"/>
              <a:gd name="connsiteX1" fmla="*/ 25444 w 50886"/>
              <a:gd name="connsiteY1" fmla="*/ 50887 h 50886"/>
              <a:gd name="connsiteX2" fmla="*/ 0 w 50886"/>
              <a:gd name="connsiteY2" fmla="*/ 25443 h 50886"/>
              <a:gd name="connsiteX3" fmla="*/ 25444 w 50886"/>
              <a:gd name="connsiteY3" fmla="*/ 0 h 50886"/>
              <a:gd name="connsiteX4" fmla="*/ 50887 w 50886"/>
              <a:gd name="connsiteY4" fmla="*/ 25443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3"/>
                </a:moveTo>
                <a:cubicBezTo>
                  <a:pt x="50887" y="39496"/>
                  <a:pt x="39496" y="50887"/>
                  <a:pt x="25444" y="50887"/>
                </a:cubicBezTo>
                <a:cubicBezTo>
                  <a:pt x="11392" y="50887"/>
                  <a:pt x="0" y="39495"/>
                  <a:pt x="0" y="25443"/>
                </a:cubicBezTo>
                <a:cubicBezTo>
                  <a:pt x="0" y="11391"/>
                  <a:pt x="11392" y="0"/>
                  <a:pt x="25444" y="0"/>
                </a:cubicBezTo>
                <a:cubicBezTo>
                  <a:pt x="39496" y="0"/>
                  <a:pt x="50887" y="11391"/>
                  <a:pt x="50887" y="25443"/>
                </a:cubicBezTo>
                <a:close/>
              </a:path>
            </a:pathLst>
          </a:custGeom>
          <a:solidFill>
            <a:srgbClr val="055CF9"/>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B15B5970-6310-3F95-7250-1889C4C3A2BA}"/>
              </a:ext>
            </a:extLst>
          </p:cNvPr>
          <p:cNvSpPr/>
          <p:nvPr/>
        </p:nvSpPr>
        <p:spPr>
          <a:xfrm>
            <a:off x="3679546" y="5338871"/>
            <a:ext cx="50886" cy="50886"/>
          </a:xfrm>
          <a:custGeom>
            <a:avLst/>
            <a:gdLst>
              <a:gd name="connsiteX0" fmla="*/ 50887 w 50886"/>
              <a:gd name="connsiteY0" fmla="*/ 25443 h 50886"/>
              <a:gd name="connsiteX1" fmla="*/ 25444 w 50886"/>
              <a:gd name="connsiteY1" fmla="*/ 50887 h 50886"/>
              <a:gd name="connsiteX2" fmla="*/ 0 w 50886"/>
              <a:gd name="connsiteY2" fmla="*/ 25443 h 50886"/>
              <a:gd name="connsiteX3" fmla="*/ 25444 w 50886"/>
              <a:gd name="connsiteY3" fmla="*/ 0 h 50886"/>
              <a:gd name="connsiteX4" fmla="*/ 50887 w 50886"/>
              <a:gd name="connsiteY4" fmla="*/ 25443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3"/>
                </a:moveTo>
                <a:cubicBezTo>
                  <a:pt x="50887" y="39496"/>
                  <a:pt x="39495" y="50887"/>
                  <a:pt x="25444" y="50887"/>
                </a:cubicBezTo>
                <a:cubicBezTo>
                  <a:pt x="11391" y="50887"/>
                  <a:pt x="0" y="39495"/>
                  <a:pt x="0" y="25443"/>
                </a:cubicBezTo>
                <a:cubicBezTo>
                  <a:pt x="0" y="11391"/>
                  <a:pt x="11392" y="0"/>
                  <a:pt x="25444" y="0"/>
                </a:cubicBezTo>
                <a:cubicBezTo>
                  <a:pt x="39496" y="0"/>
                  <a:pt x="50887" y="11392"/>
                  <a:pt x="50887" y="25443"/>
                </a:cubicBezTo>
                <a:close/>
              </a:path>
            </a:pathLst>
          </a:custGeom>
          <a:solidFill>
            <a:srgbClr val="055CF9"/>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AE7FDCD1-B121-614E-84B8-921299EC37B5}"/>
              </a:ext>
            </a:extLst>
          </p:cNvPr>
          <p:cNvSpPr/>
          <p:nvPr/>
        </p:nvSpPr>
        <p:spPr>
          <a:xfrm>
            <a:off x="5100663" y="5338871"/>
            <a:ext cx="50886" cy="50886"/>
          </a:xfrm>
          <a:custGeom>
            <a:avLst/>
            <a:gdLst>
              <a:gd name="connsiteX0" fmla="*/ 50887 w 50886"/>
              <a:gd name="connsiteY0" fmla="*/ 25443 h 50886"/>
              <a:gd name="connsiteX1" fmla="*/ 25443 w 50886"/>
              <a:gd name="connsiteY1" fmla="*/ 50887 h 50886"/>
              <a:gd name="connsiteX2" fmla="*/ 0 w 50886"/>
              <a:gd name="connsiteY2" fmla="*/ 25443 h 50886"/>
              <a:gd name="connsiteX3" fmla="*/ 25443 w 50886"/>
              <a:gd name="connsiteY3" fmla="*/ 0 h 50886"/>
              <a:gd name="connsiteX4" fmla="*/ 50887 w 50886"/>
              <a:gd name="connsiteY4" fmla="*/ 25443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3"/>
                </a:moveTo>
                <a:cubicBezTo>
                  <a:pt x="50887" y="39496"/>
                  <a:pt x="39495" y="50887"/>
                  <a:pt x="25443" y="50887"/>
                </a:cubicBezTo>
                <a:cubicBezTo>
                  <a:pt x="11391" y="50887"/>
                  <a:pt x="0" y="39495"/>
                  <a:pt x="0" y="25443"/>
                </a:cubicBezTo>
                <a:cubicBezTo>
                  <a:pt x="0" y="11391"/>
                  <a:pt x="11392" y="0"/>
                  <a:pt x="25443" y="0"/>
                </a:cubicBezTo>
                <a:cubicBezTo>
                  <a:pt x="39496" y="0"/>
                  <a:pt x="50887" y="11392"/>
                  <a:pt x="50887" y="25443"/>
                </a:cubicBezTo>
                <a:close/>
              </a:path>
            </a:pathLst>
          </a:custGeom>
          <a:solidFill>
            <a:srgbClr val="055C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9B6FF5E9-97B6-70A9-39FA-86F4BA30FE55}"/>
              </a:ext>
            </a:extLst>
          </p:cNvPr>
          <p:cNvSpPr/>
          <p:nvPr/>
        </p:nvSpPr>
        <p:spPr>
          <a:xfrm>
            <a:off x="2114918" y="4710188"/>
            <a:ext cx="441686" cy="500417"/>
          </a:xfrm>
          <a:custGeom>
            <a:avLst/>
            <a:gdLst>
              <a:gd name="connsiteX0" fmla="*/ 441687 w 441686"/>
              <a:gd name="connsiteY0" fmla="*/ 500418 h 500417"/>
              <a:gd name="connsiteX1" fmla="*/ 0 w 441686"/>
              <a:gd name="connsiteY1" fmla="*/ 0 h 500417"/>
            </a:gdLst>
            <a:ahLst/>
            <a:cxnLst>
              <a:cxn ang="0">
                <a:pos x="connsiteX0" y="connsiteY0"/>
              </a:cxn>
              <a:cxn ang="0">
                <a:pos x="connsiteX1" y="connsiteY1"/>
              </a:cxn>
            </a:cxnLst>
            <a:rect l="l" t="t" r="r" b="b"/>
            <a:pathLst>
              <a:path w="441686" h="500417">
                <a:moveTo>
                  <a:pt x="441687" y="500418"/>
                </a:moveTo>
                <a:lnTo>
                  <a:pt x="0" y="0"/>
                </a:lnTo>
              </a:path>
            </a:pathLst>
          </a:custGeom>
          <a:noFill/>
          <a:ln w="6350" cap="flat">
            <a:solidFill>
              <a:srgbClr val="055CF9"/>
            </a:solidFill>
            <a:custDash>
              <a:ds d="300000" sp="300000"/>
            </a:custDash>
            <a:miter/>
          </a:ln>
        </p:spPr>
        <p:txBody>
          <a:bodyPr rtlCol="0" anchor="ctr"/>
          <a:lstStyle/>
          <a:p>
            <a:endParaRPr lang="en-US"/>
          </a:p>
        </p:txBody>
      </p:sp>
      <p:sp>
        <p:nvSpPr>
          <p:cNvPr id="34" name="任意多边形: 形状 33">
            <a:extLst>
              <a:ext uri="{FF2B5EF4-FFF2-40B4-BE49-F238E27FC236}">
                <a16:creationId xmlns:a16="http://schemas.microsoft.com/office/drawing/2014/main" id="{53A76B45-CDF8-B407-2C8F-0D7CB761A8EE}"/>
              </a:ext>
            </a:extLst>
          </p:cNvPr>
          <p:cNvSpPr/>
          <p:nvPr/>
        </p:nvSpPr>
        <p:spPr>
          <a:xfrm>
            <a:off x="3709352" y="4461719"/>
            <a:ext cx="6350" cy="883754"/>
          </a:xfrm>
          <a:custGeom>
            <a:avLst/>
            <a:gdLst>
              <a:gd name="connsiteX0" fmla="*/ 0 w 6350"/>
              <a:gd name="connsiteY0" fmla="*/ 883755 h 883754"/>
              <a:gd name="connsiteX1" fmla="*/ 0 w 6350"/>
              <a:gd name="connsiteY1" fmla="*/ 0 h 883754"/>
            </a:gdLst>
            <a:ahLst/>
            <a:cxnLst>
              <a:cxn ang="0">
                <a:pos x="connsiteX0" y="connsiteY0"/>
              </a:cxn>
              <a:cxn ang="0">
                <a:pos x="connsiteX1" y="connsiteY1"/>
              </a:cxn>
            </a:cxnLst>
            <a:rect l="l" t="t" r="r" b="b"/>
            <a:pathLst>
              <a:path w="6350" h="883754">
                <a:moveTo>
                  <a:pt x="0" y="883755"/>
                </a:moveTo>
                <a:lnTo>
                  <a:pt x="0" y="0"/>
                </a:lnTo>
              </a:path>
            </a:pathLst>
          </a:custGeom>
          <a:noFill/>
          <a:ln w="6350" cap="flat">
            <a:solidFill>
              <a:srgbClr val="055CF9"/>
            </a:solidFill>
            <a:custDash>
              <a:ds d="300000" sp="300000"/>
            </a:custDash>
            <a:miter/>
          </a:ln>
        </p:spPr>
        <p:txBody>
          <a:bodyPr rtlCol="0" anchor="ctr"/>
          <a:lstStyle/>
          <a:p>
            <a:endParaRPr lang="en-US"/>
          </a:p>
        </p:txBody>
      </p:sp>
      <p:sp>
        <p:nvSpPr>
          <p:cNvPr id="35" name="任意多边形: 形状 34">
            <a:extLst>
              <a:ext uri="{FF2B5EF4-FFF2-40B4-BE49-F238E27FC236}">
                <a16:creationId xmlns:a16="http://schemas.microsoft.com/office/drawing/2014/main" id="{7DB50537-0D7B-42A7-1D37-FA7E22F14E82}"/>
              </a:ext>
            </a:extLst>
          </p:cNvPr>
          <p:cNvSpPr/>
          <p:nvPr/>
        </p:nvSpPr>
        <p:spPr>
          <a:xfrm>
            <a:off x="5134336" y="4738909"/>
            <a:ext cx="132575" cy="605294"/>
          </a:xfrm>
          <a:custGeom>
            <a:avLst/>
            <a:gdLst>
              <a:gd name="connsiteX0" fmla="*/ 0 w 132575"/>
              <a:gd name="connsiteY0" fmla="*/ 605295 h 605294"/>
              <a:gd name="connsiteX1" fmla="*/ 132575 w 132575"/>
              <a:gd name="connsiteY1" fmla="*/ 0 h 605294"/>
            </a:gdLst>
            <a:ahLst/>
            <a:cxnLst>
              <a:cxn ang="0">
                <a:pos x="connsiteX0" y="connsiteY0"/>
              </a:cxn>
              <a:cxn ang="0">
                <a:pos x="connsiteX1" y="connsiteY1"/>
              </a:cxn>
            </a:cxnLst>
            <a:rect l="l" t="t" r="r" b="b"/>
            <a:pathLst>
              <a:path w="132575" h="605294">
                <a:moveTo>
                  <a:pt x="0" y="605295"/>
                </a:moveTo>
                <a:lnTo>
                  <a:pt x="132575" y="0"/>
                </a:lnTo>
              </a:path>
            </a:pathLst>
          </a:custGeom>
          <a:noFill/>
          <a:ln w="6350" cap="flat">
            <a:solidFill>
              <a:srgbClr val="055CF9"/>
            </a:solidFill>
            <a:custDash>
              <a:ds d="300000" sp="300000"/>
            </a:custDash>
            <a:miter/>
          </a:ln>
        </p:spPr>
        <p:txBody>
          <a:bodyPr rtlCol="0" anchor="ctr"/>
          <a:lstStyle/>
          <a:p>
            <a:endParaRPr lang="en-US"/>
          </a:p>
        </p:txBody>
      </p:sp>
      <p:grpSp>
        <p:nvGrpSpPr>
          <p:cNvPr id="36" name="图形 2">
            <a:extLst>
              <a:ext uri="{FF2B5EF4-FFF2-40B4-BE49-F238E27FC236}">
                <a16:creationId xmlns:a16="http://schemas.microsoft.com/office/drawing/2014/main" id="{2AD7E876-8AB5-04F8-B1FB-12348188312E}"/>
              </a:ext>
            </a:extLst>
          </p:cNvPr>
          <p:cNvGrpSpPr/>
          <p:nvPr/>
        </p:nvGrpSpPr>
        <p:grpSpPr>
          <a:xfrm>
            <a:off x="1862393" y="4151845"/>
            <a:ext cx="240374" cy="290163"/>
            <a:chOff x="1862393" y="4151845"/>
            <a:chExt cx="240374" cy="290163"/>
          </a:xfrm>
        </p:grpSpPr>
        <p:sp>
          <p:nvSpPr>
            <p:cNvPr id="37" name="任意多边形: 形状 36">
              <a:extLst>
                <a:ext uri="{FF2B5EF4-FFF2-40B4-BE49-F238E27FC236}">
                  <a16:creationId xmlns:a16="http://schemas.microsoft.com/office/drawing/2014/main" id="{330CDA80-438C-06CF-62A3-5A539C28447E}"/>
                </a:ext>
              </a:extLst>
            </p:cNvPr>
            <p:cNvSpPr/>
            <p:nvPr/>
          </p:nvSpPr>
          <p:spPr>
            <a:xfrm>
              <a:off x="1862393" y="4151845"/>
              <a:ext cx="240374" cy="290163"/>
            </a:xfrm>
            <a:custGeom>
              <a:avLst/>
              <a:gdLst>
                <a:gd name="connsiteX0" fmla="*/ 120191 w 240374"/>
                <a:gd name="connsiteY0" fmla="*/ 290163 h 290163"/>
                <a:gd name="connsiteX1" fmla="*/ 205173 w 240374"/>
                <a:gd name="connsiteY1" fmla="*/ 205175 h 290163"/>
                <a:gd name="connsiteX2" fmla="*/ 238066 w 240374"/>
                <a:gd name="connsiteY2" fmla="*/ 143637 h 290163"/>
                <a:gd name="connsiteX3" fmla="*/ 231227 w 240374"/>
                <a:gd name="connsiteY3" fmla="*/ 74200 h 290163"/>
                <a:gd name="connsiteX4" fmla="*/ 186961 w 240374"/>
                <a:gd name="connsiteY4" fmla="*/ 20257 h 290163"/>
                <a:gd name="connsiteX5" fmla="*/ 120191 w 240374"/>
                <a:gd name="connsiteY5" fmla="*/ 0 h 290163"/>
                <a:gd name="connsiteX6" fmla="*/ 53414 w 240374"/>
                <a:gd name="connsiteY6" fmla="*/ 20257 h 290163"/>
                <a:gd name="connsiteX7" fmla="*/ 9148 w 240374"/>
                <a:gd name="connsiteY7" fmla="*/ 74200 h 290163"/>
                <a:gd name="connsiteX8" fmla="*/ 2309 w 240374"/>
                <a:gd name="connsiteY8" fmla="*/ 143637 h 290163"/>
                <a:gd name="connsiteX9" fmla="*/ 35202 w 240374"/>
                <a:gd name="connsiteY9" fmla="*/ 205175 h 290163"/>
                <a:gd name="connsiteX10" fmla="*/ 120191 w 240374"/>
                <a:gd name="connsiteY10" fmla="*/ 290163 h 29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4" h="290163">
                  <a:moveTo>
                    <a:pt x="120191" y="290163"/>
                  </a:moveTo>
                  <a:lnTo>
                    <a:pt x="205173" y="205175"/>
                  </a:lnTo>
                  <a:cubicBezTo>
                    <a:pt x="221981" y="188366"/>
                    <a:pt x="233430" y="166954"/>
                    <a:pt x="238066" y="143637"/>
                  </a:cubicBezTo>
                  <a:cubicBezTo>
                    <a:pt x="242701" y="120326"/>
                    <a:pt x="240326" y="96158"/>
                    <a:pt x="231227" y="74200"/>
                  </a:cubicBezTo>
                  <a:cubicBezTo>
                    <a:pt x="222127" y="52235"/>
                    <a:pt x="206722" y="33465"/>
                    <a:pt x="186961" y="20257"/>
                  </a:cubicBezTo>
                  <a:cubicBezTo>
                    <a:pt x="167193" y="7055"/>
                    <a:pt x="143959" y="0"/>
                    <a:pt x="120191" y="0"/>
                  </a:cubicBezTo>
                  <a:cubicBezTo>
                    <a:pt x="96416" y="0"/>
                    <a:pt x="73182" y="7055"/>
                    <a:pt x="53414" y="20257"/>
                  </a:cubicBezTo>
                  <a:cubicBezTo>
                    <a:pt x="33653" y="33465"/>
                    <a:pt x="18248" y="52235"/>
                    <a:pt x="9148" y="74200"/>
                  </a:cubicBezTo>
                  <a:cubicBezTo>
                    <a:pt x="49" y="96158"/>
                    <a:pt x="-2326" y="120326"/>
                    <a:pt x="2309" y="143637"/>
                  </a:cubicBezTo>
                  <a:cubicBezTo>
                    <a:pt x="6945" y="166954"/>
                    <a:pt x="18394" y="188366"/>
                    <a:pt x="35202" y="205175"/>
                  </a:cubicBezTo>
                  <a:lnTo>
                    <a:pt x="120191" y="290163"/>
                  </a:lnTo>
                  <a:close/>
                </a:path>
              </a:pathLst>
            </a:custGeom>
            <a:solidFill>
              <a:srgbClr val="055CF9"/>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0898FD5B-B098-E223-45DD-E9DA1D7C7C01}"/>
                </a:ext>
              </a:extLst>
            </p:cNvPr>
            <p:cNvSpPr/>
            <p:nvPr/>
          </p:nvSpPr>
          <p:spPr>
            <a:xfrm>
              <a:off x="1868743" y="4158195"/>
              <a:ext cx="227675" cy="274834"/>
            </a:xfrm>
            <a:custGeom>
              <a:avLst/>
              <a:gdLst>
                <a:gd name="connsiteX0" fmla="*/ 194333 w 227675"/>
                <a:gd name="connsiteY0" fmla="*/ 194335 h 274834"/>
                <a:gd name="connsiteX1" fmla="*/ 113841 w 227675"/>
                <a:gd name="connsiteY1" fmla="*/ 274834 h 274834"/>
                <a:gd name="connsiteX2" fmla="*/ 33342 w 227675"/>
                <a:gd name="connsiteY2" fmla="*/ 194335 h 274834"/>
                <a:gd name="connsiteX3" fmla="*/ 2189 w 227675"/>
                <a:gd name="connsiteY3" fmla="*/ 136049 h 274834"/>
                <a:gd name="connsiteX4" fmla="*/ 8666 w 227675"/>
                <a:gd name="connsiteY4" fmla="*/ 70276 h 274834"/>
                <a:gd name="connsiteX5" fmla="*/ 50595 w 227675"/>
                <a:gd name="connsiteY5" fmla="*/ 19190 h 274834"/>
                <a:gd name="connsiteX6" fmla="*/ 113841 w 227675"/>
                <a:gd name="connsiteY6" fmla="*/ 0 h 274834"/>
                <a:gd name="connsiteX7" fmla="*/ 177080 w 227675"/>
                <a:gd name="connsiteY7" fmla="*/ 19190 h 274834"/>
                <a:gd name="connsiteX8" fmla="*/ 219009 w 227675"/>
                <a:gd name="connsiteY8" fmla="*/ 70276 h 274834"/>
                <a:gd name="connsiteX9" fmla="*/ 225486 w 227675"/>
                <a:gd name="connsiteY9" fmla="*/ 136049 h 274834"/>
                <a:gd name="connsiteX10" fmla="*/ 194333 w 227675"/>
                <a:gd name="connsiteY10" fmla="*/ 194335 h 27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75" h="274834">
                  <a:moveTo>
                    <a:pt x="194333" y="194335"/>
                  </a:moveTo>
                  <a:lnTo>
                    <a:pt x="113841" y="274834"/>
                  </a:lnTo>
                  <a:lnTo>
                    <a:pt x="33342" y="194335"/>
                  </a:lnTo>
                  <a:cubicBezTo>
                    <a:pt x="17422" y="178416"/>
                    <a:pt x="6576" y="158134"/>
                    <a:pt x="2189" y="136049"/>
                  </a:cubicBezTo>
                  <a:cubicBezTo>
                    <a:pt x="-2206" y="113970"/>
                    <a:pt x="49" y="91078"/>
                    <a:pt x="8666" y="70276"/>
                  </a:cubicBezTo>
                  <a:cubicBezTo>
                    <a:pt x="17283" y="49473"/>
                    <a:pt x="31875" y="31699"/>
                    <a:pt x="50595" y="19190"/>
                  </a:cubicBezTo>
                  <a:cubicBezTo>
                    <a:pt x="69314" y="6680"/>
                    <a:pt x="91324" y="0"/>
                    <a:pt x="113841" y="0"/>
                  </a:cubicBezTo>
                  <a:cubicBezTo>
                    <a:pt x="136351" y="0"/>
                    <a:pt x="158361" y="6680"/>
                    <a:pt x="177080" y="19190"/>
                  </a:cubicBezTo>
                  <a:cubicBezTo>
                    <a:pt x="195800" y="31699"/>
                    <a:pt x="210392" y="49473"/>
                    <a:pt x="219009" y="70276"/>
                  </a:cubicBezTo>
                  <a:cubicBezTo>
                    <a:pt x="227626" y="91078"/>
                    <a:pt x="229881" y="113970"/>
                    <a:pt x="225486" y="136049"/>
                  </a:cubicBezTo>
                  <a:cubicBezTo>
                    <a:pt x="221099" y="158134"/>
                    <a:pt x="210253" y="178416"/>
                    <a:pt x="194333" y="194335"/>
                  </a:cubicBezTo>
                  <a:close/>
                </a:path>
              </a:pathLst>
            </a:custGeom>
            <a:noFill/>
            <a:ln w="12700" cap="flat">
              <a:solidFill>
                <a:srgbClr val="FFFFFF"/>
              </a:solidFill>
              <a:prstDash val="solid"/>
              <a:miter/>
            </a:ln>
          </p:spPr>
          <p:txBody>
            <a:bodyPr rtlCol="0" anchor="ctr"/>
            <a:lstStyle/>
            <a:p>
              <a:endParaRPr lang="en-US"/>
            </a:p>
          </p:txBody>
        </p:sp>
      </p:grpSp>
      <p:sp>
        <p:nvSpPr>
          <p:cNvPr id="40" name="任意多边形: 形状 39">
            <a:extLst>
              <a:ext uri="{FF2B5EF4-FFF2-40B4-BE49-F238E27FC236}">
                <a16:creationId xmlns:a16="http://schemas.microsoft.com/office/drawing/2014/main" id="{80F76F1B-4695-AB7F-8C45-107EE9071DFA}"/>
              </a:ext>
            </a:extLst>
          </p:cNvPr>
          <p:cNvSpPr/>
          <p:nvPr/>
        </p:nvSpPr>
        <p:spPr>
          <a:xfrm>
            <a:off x="1862390" y="4453315"/>
            <a:ext cx="240375" cy="51922"/>
          </a:xfrm>
          <a:custGeom>
            <a:avLst/>
            <a:gdLst>
              <a:gd name="connsiteX0" fmla="*/ 240375 w 240375"/>
              <a:gd name="connsiteY0" fmla="*/ 25962 h 51922"/>
              <a:gd name="connsiteX1" fmla="*/ 120188 w 240375"/>
              <a:gd name="connsiteY1" fmla="*/ 51923 h 51922"/>
              <a:gd name="connsiteX2" fmla="*/ 0 w 240375"/>
              <a:gd name="connsiteY2" fmla="*/ 25962 h 51922"/>
              <a:gd name="connsiteX3" fmla="*/ 120188 w 240375"/>
              <a:gd name="connsiteY3" fmla="*/ 0 h 51922"/>
              <a:gd name="connsiteX4" fmla="*/ 240375 w 240375"/>
              <a:gd name="connsiteY4" fmla="*/ 25962 h 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75" h="51922">
                <a:moveTo>
                  <a:pt x="240375" y="25962"/>
                </a:moveTo>
                <a:cubicBezTo>
                  <a:pt x="240375" y="40300"/>
                  <a:pt x="186566" y="51923"/>
                  <a:pt x="120188" y="51923"/>
                </a:cubicBezTo>
                <a:cubicBezTo>
                  <a:pt x="53810" y="51923"/>
                  <a:pt x="0" y="40300"/>
                  <a:pt x="0" y="25962"/>
                </a:cubicBezTo>
                <a:cubicBezTo>
                  <a:pt x="0" y="11623"/>
                  <a:pt x="53810" y="0"/>
                  <a:pt x="120188" y="0"/>
                </a:cubicBezTo>
                <a:cubicBezTo>
                  <a:pt x="186566" y="0"/>
                  <a:pt x="240375" y="11623"/>
                  <a:pt x="240375" y="25962"/>
                </a:cubicBezTo>
                <a:close/>
              </a:path>
            </a:pathLst>
          </a:custGeom>
          <a:solidFill>
            <a:srgbClr val="E5E8EF"/>
          </a:solidFill>
          <a:ln w="6350" cap="flat">
            <a:noFill/>
            <a:prstDash val="solid"/>
            <a:miter/>
          </a:ln>
        </p:spPr>
        <p:txBody>
          <a:bodyPr rtlCol="0" anchor="ctr"/>
          <a:lstStyle/>
          <a:p>
            <a:endParaRPr lang="en-US"/>
          </a:p>
        </p:txBody>
      </p:sp>
      <p:grpSp>
        <p:nvGrpSpPr>
          <p:cNvPr id="41" name="图形 2">
            <a:extLst>
              <a:ext uri="{FF2B5EF4-FFF2-40B4-BE49-F238E27FC236}">
                <a16:creationId xmlns:a16="http://schemas.microsoft.com/office/drawing/2014/main" id="{83F370CA-5758-0723-EA16-E70EC26DD2CD}"/>
              </a:ext>
            </a:extLst>
          </p:cNvPr>
          <p:cNvGrpSpPr/>
          <p:nvPr/>
        </p:nvGrpSpPr>
        <p:grpSpPr>
          <a:xfrm>
            <a:off x="3609032" y="3902602"/>
            <a:ext cx="240378" cy="290163"/>
            <a:chOff x="3609032" y="3902602"/>
            <a:chExt cx="240378" cy="290163"/>
          </a:xfrm>
        </p:grpSpPr>
        <p:sp>
          <p:nvSpPr>
            <p:cNvPr id="42" name="任意多边形: 形状 41">
              <a:extLst>
                <a:ext uri="{FF2B5EF4-FFF2-40B4-BE49-F238E27FC236}">
                  <a16:creationId xmlns:a16="http://schemas.microsoft.com/office/drawing/2014/main" id="{BC5D8194-5FBF-F3EC-7A84-7BE3D744D7DA}"/>
                </a:ext>
              </a:extLst>
            </p:cNvPr>
            <p:cNvSpPr/>
            <p:nvPr/>
          </p:nvSpPr>
          <p:spPr>
            <a:xfrm>
              <a:off x="3609032" y="3902602"/>
              <a:ext cx="240378" cy="290163"/>
            </a:xfrm>
            <a:custGeom>
              <a:avLst/>
              <a:gdLst>
                <a:gd name="connsiteX0" fmla="*/ 120189 w 240378"/>
                <a:gd name="connsiteY0" fmla="*/ 290163 h 290163"/>
                <a:gd name="connsiteX1" fmla="*/ 205178 w 240378"/>
                <a:gd name="connsiteY1" fmla="*/ 205175 h 290163"/>
                <a:gd name="connsiteX2" fmla="*/ 238071 w 240378"/>
                <a:gd name="connsiteY2" fmla="*/ 143637 h 290163"/>
                <a:gd name="connsiteX3" fmla="*/ 231231 w 240378"/>
                <a:gd name="connsiteY3" fmla="*/ 74200 h 290163"/>
                <a:gd name="connsiteX4" fmla="*/ 186959 w 240378"/>
                <a:gd name="connsiteY4" fmla="*/ 20257 h 290163"/>
                <a:gd name="connsiteX5" fmla="*/ 120189 w 240378"/>
                <a:gd name="connsiteY5" fmla="*/ 0 h 290163"/>
                <a:gd name="connsiteX6" fmla="*/ 53419 w 240378"/>
                <a:gd name="connsiteY6" fmla="*/ 20257 h 290163"/>
                <a:gd name="connsiteX7" fmla="*/ 9153 w 240378"/>
                <a:gd name="connsiteY7" fmla="*/ 74200 h 290163"/>
                <a:gd name="connsiteX8" fmla="*/ 2308 w 240378"/>
                <a:gd name="connsiteY8" fmla="*/ 143637 h 290163"/>
                <a:gd name="connsiteX9" fmla="*/ 35201 w 240378"/>
                <a:gd name="connsiteY9" fmla="*/ 205175 h 290163"/>
                <a:gd name="connsiteX10" fmla="*/ 120189 w 240378"/>
                <a:gd name="connsiteY10" fmla="*/ 290163 h 29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8" h="290163">
                  <a:moveTo>
                    <a:pt x="120189" y="290163"/>
                  </a:moveTo>
                  <a:lnTo>
                    <a:pt x="205178" y="205175"/>
                  </a:lnTo>
                  <a:cubicBezTo>
                    <a:pt x="221986" y="188366"/>
                    <a:pt x="233429" y="166954"/>
                    <a:pt x="238071" y="143637"/>
                  </a:cubicBezTo>
                  <a:cubicBezTo>
                    <a:pt x="242706" y="120326"/>
                    <a:pt x="240325" y="96158"/>
                    <a:pt x="231231" y="74200"/>
                  </a:cubicBezTo>
                  <a:cubicBezTo>
                    <a:pt x="222132" y="52235"/>
                    <a:pt x="206727" y="33465"/>
                    <a:pt x="186959" y="20257"/>
                  </a:cubicBezTo>
                  <a:cubicBezTo>
                    <a:pt x="167198" y="7055"/>
                    <a:pt x="143964" y="0"/>
                    <a:pt x="120189" y="0"/>
                  </a:cubicBezTo>
                  <a:cubicBezTo>
                    <a:pt x="96421" y="0"/>
                    <a:pt x="73180" y="7055"/>
                    <a:pt x="53419" y="20257"/>
                  </a:cubicBezTo>
                  <a:cubicBezTo>
                    <a:pt x="33651" y="33465"/>
                    <a:pt x="18246" y="52235"/>
                    <a:pt x="9153" y="74200"/>
                  </a:cubicBezTo>
                  <a:cubicBezTo>
                    <a:pt x="53" y="96158"/>
                    <a:pt x="-2328" y="120326"/>
                    <a:pt x="2308" y="143637"/>
                  </a:cubicBezTo>
                  <a:cubicBezTo>
                    <a:pt x="6949" y="166954"/>
                    <a:pt x="18392" y="188366"/>
                    <a:pt x="35201" y="205175"/>
                  </a:cubicBezTo>
                  <a:lnTo>
                    <a:pt x="120189" y="290163"/>
                  </a:lnTo>
                  <a:close/>
                </a:path>
              </a:pathLst>
            </a:custGeom>
            <a:solidFill>
              <a:srgbClr val="055CF9"/>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01D127B0-76BC-848F-D4A4-476478CAA79B}"/>
                </a:ext>
              </a:extLst>
            </p:cNvPr>
            <p:cNvSpPr/>
            <p:nvPr/>
          </p:nvSpPr>
          <p:spPr>
            <a:xfrm>
              <a:off x="3615385" y="3908952"/>
              <a:ext cx="227677" cy="274834"/>
            </a:xfrm>
            <a:custGeom>
              <a:avLst/>
              <a:gdLst>
                <a:gd name="connsiteX0" fmla="*/ 194335 w 227677"/>
                <a:gd name="connsiteY0" fmla="*/ 194335 h 274834"/>
                <a:gd name="connsiteX1" fmla="*/ 113836 w 227677"/>
                <a:gd name="connsiteY1" fmla="*/ 274834 h 274834"/>
                <a:gd name="connsiteX2" fmla="*/ 33344 w 227677"/>
                <a:gd name="connsiteY2" fmla="*/ 194335 h 274834"/>
                <a:gd name="connsiteX3" fmla="*/ 2184 w 227677"/>
                <a:gd name="connsiteY3" fmla="*/ 136049 h 274834"/>
                <a:gd name="connsiteX4" fmla="*/ 8661 w 227677"/>
                <a:gd name="connsiteY4" fmla="*/ 70276 h 274834"/>
                <a:gd name="connsiteX5" fmla="*/ 50590 w 227677"/>
                <a:gd name="connsiteY5" fmla="*/ 19190 h 274834"/>
                <a:gd name="connsiteX6" fmla="*/ 113836 w 227677"/>
                <a:gd name="connsiteY6" fmla="*/ 0 h 274834"/>
                <a:gd name="connsiteX7" fmla="*/ 177083 w 227677"/>
                <a:gd name="connsiteY7" fmla="*/ 19190 h 274834"/>
                <a:gd name="connsiteX8" fmla="*/ 219011 w 227677"/>
                <a:gd name="connsiteY8" fmla="*/ 70276 h 274834"/>
                <a:gd name="connsiteX9" fmla="*/ 225489 w 227677"/>
                <a:gd name="connsiteY9" fmla="*/ 136049 h 274834"/>
                <a:gd name="connsiteX10" fmla="*/ 194335 w 227677"/>
                <a:gd name="connsiteY10" fmla="*/ 194335 h 27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77" h="274834">
                  <a:moveTo>
                    <a:pt x="194335" y="194335"/>
                  </a:moveTo>
                  <a:lnTo>
                    <a:pt x="113836" y="274834"/>
                  </a:lnTo>
                  <a:lnTo>
                    <a:pt x="33344" y="194335"/>
                  </a:lnTo>
                  <a:cubicBezTo>
                    <a:pt x="17418" y="178416"/>
                    <a:pt x="6579" y="158134"/>
                    <a:pt x="2184" y="136049"/>
                  </a:cubicBezTo>
                  <a:cubicBezTo>
                    <a:pt x="-2203" y="113970"/>
                    <a:pt x="51" y="91078"/>
                    <a:pt x="8661" y="70276"/>
                  </a:cubicBezTo>
                  <a:cubicBezTo>
                    <a:pt x="17278" y="49473"/>
                    <a:pt x="31871" y="31699"/>
                    <a:pt x="50590" y="19190"/>
                  </a:cubicBezTo>
                  <a:cubicBezTo>
                    <a:pt x="69310" y="6680"/>
                    <a:pt x="91319" y="0"/>
                    <a:pt x="113836" y="0"/>
                  </a:cubicBezTo>
                  <a:cubicBezTo>
                    <a:pt x="136354" y="0"/>
                    <a:pt x="158363" y="6680"/>
                    <a:pt x="177083" y="19190"/>
                  </a:cubicBezTo>
                  <a:cubicBezTo>
                    <a:pt x="195802" y="31699"/>
                    <a:pt x="210395" y="49473"/>
                    <a:pt x="219011" y="70276"/>
                  </a:cubicBezTo>
                  <a:cubicBezTo>
                    <a:pt x="227628" y="91078"/>
                    <a:pt x="229883" y="113970"/>
                    <a:pt x="225489" y="136049"/>
                  </a:cubicBezTo>
                  <a:cubicBezTo>
                    <a:pt x="221094" y="158134"/>
                    <a:pt x="210255" y="178416"/>
                    <a:pt x="194335" y="194335"/>
                  </a:cubicBezTo>
                  <a:close/>
                </a:path>
              </a:pathLst>
            </a:custGeom>
            <a:noFill/>
            <a:ln w="12700" cap="flat">
              <a:solidFill>
                <a:srgbClr val="FFFFFF"/>
              </a:solidFill>
              <a:prstDash val="solid"/>
              <a:miter/>
            </a:ln>
          </p:spPr>
          <p:txBody>
            <a:bodyPr rtlCol="0" anchor="ctr"/>
            <a:lstStyle/>
            <a:p>
              <a:endParaRPr lang="en-US"/>
            </a:p>
          </p:txBody>
        </p:sp>
      </p:grpSp>
      <p:sp>
        <p:nvSpPr>
          <p:cNvPr id="45" name="任意多边形: 形状 44">
            <a:extLst>
              <a:ext uri="{FF2B5EF4-FFF2-40B4-BE49-F238E27FC236}">
                <a16:creationId xmlns:a16="http://schemas.microsoft.com/office/drawing/2014/main" id="{48061219-6717-C839-79E2-A36C5C7D3DFE}"/>
              </a:ext>
            </a:extLst>
          </p:cNvPr>
          <p:cNvSpPr/>
          <p:nvPr/>
        </p:nvSpPr>
        <p:spPr>
          <a:xfrm>
            <a:off x="3609033" y="4204071"/>
            <a:ext cx="240375" cy="51922"/>
          </a:xfrm>
          <a:custGeom>
            <a:avLst/>
            <a:gdLst>
              <a:gd name="connsiteX0" fmla="*/ 240375 w 240375"/>
              <a:gd name="connsiteY0" fmla="*/ 25961 h 51922"/>
              <a:gd name="connsiteX1" fmla="*/ 120188 w 240375"/>
              <a:gd name="connsiteY1" fmla="*/ 51923 h 51922"/>
              <a:gd name="connsiteX2" fmla="*/ 0 w 240375"/>
              <a:gd name="connsiteY2" fmla="*/ 25961 h 51922"/>
              <a:gd name="connsiteX3" fmla="*/ 120188 w 240375"/>
              <a:gd name="connsiteY3" fmla="*/ 0 h 51922"/>
              <a:gd name="connsiteX4" fmla="*/ 240375 w 240375"/>
              <a:gd name="connsiteY4" fmla="*/ 25961 h 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75" h="51922">
                <a:moveTo>
                  <a:pt x="240375" y="25961"/>
                </a:moveTo>
                <a:cubicBezTo>
                  <a:pt x="240375" y="40300"/>
                  <a:pt x="186565" y="51923"/>
                  <a:pt x="120188" y="51923"/>
                </a:cubicBezTo>
                <a:cubicBezTo>
                  <a:pt x="53810" y="51923"/>
                  <a:pt x="0" y="40300"/>
                  <a:pt x="0" y="25961"/>
                </a:cubicBezTo>
                <a:cubicBezTo>
                  <a:pt x="0" y="11623"/>
                  <a:pt x="53810" y="0"/>
                  <a:pt x="120188" y="0"/>
                </a:cubicBezTo>
                <a:cubicBezTo>
                  <a:pt x="186565" y="0"/>
                  <a:pt x="240375" y="11623"/>
                  <a:pt x="240375" y="25961"/>
                </a:cubicBezTo>
                <a:close/>
              </a:path>
            </a:pathLst>
          </a:custGeom>
          <a:solidFill>
            <a:srgbClr val="E5E8EF"/>
          </a:solidFill>
          <a:ln w="6350" cap="flat">
            <a:noFill/>
            <a:prstDash val="solid"/>
            <a:miter/>
          </a:ln>
        </p:spPr>
        <p:txBody>
          <a:bodyPr rtlCol="0" anchor="ctr"/>
          <a:lstStyle/>
          <a:p>
            <a:endParaRPr lang="en-US"/>
          </a:p>
        </p:txBody>
      </p:sp>
      <p:grpSp>
        <p:nvGrpSpPr>
          <p:cNvPr id="46" name="图形 2">
            <a:extLst>
              <a:ext uri="{FF2B5EF4-FFF2-40B4-BE49-F238E27FC236}">
                <a16:creationId xmlns:a16="http://schemas.microsoft.com/office/drawing/2014/main" id="{463BEF2F-BEAB-7BBF-9AE4-EA3B2F9687DD}"/>
              </a:ext>
            </a:extLst>
          </p:cNvPr>
          <p:cNvGrpSpPr/>
          <p:nvPr/>
        </p:nvGrpSpPr>
        <p:grpSpPr>
          <a:xfrm>
            <a:off x="5164661" y="4143927"/>
            <a:ext cx="240378" cy="290157"/>
            <a:chOff x="5164661" y="4143927"/>
            <a:chExt cx="240378" cy="290157"/>
          </a:xfrm>
        </p:grpSpPr>
        <p:sp>
          <p:nvSpPr>
            <p:cNvPr id="47" name="任意多边形: 形状 46">
              <a:extLst>
                <a:ext uri="{FF2B5EF4-FFF2-40B4-BE49-F238E27FC236}">
                  <a16:creationId xmlns:a16="http://schemas.microsoft.com/office/drawing/2014/main" id="{BCF770BF-FA12-5AEC-C9B7-693311D86E1A}"/>
                </a:ext>
              </a:extLst>
            </p:cNvPr>
            <p:cNvSpPr/>
            <p:nvPr/>
          </p:nvSpPr>
          <p:spPr>
            <a:xfrm>
              <a:off x="5164661" y="4143927"/>
              <a:ext cx="240378" cy="290157"/>
            </a:xfrm>
            <a:custGeom>
              <a:avLst/>
              <a:gdLst>
                <a:gd name="connsiteX0" fmla="*/ 120189 w 240378"/>
                <a:gd name="connsiteY0" fmla="*/ 290157 h 290157"/>
                <a:gd name="connsiteX1" fmla="*/ 205177 w 240378"/>
                <a:gd name="connsiteY1" fmla="*/ 205175 h 290157"/>
                <a:gd name="connsiteX2" fmla="*/ 238070 w 240378"/>
                <a:gd name="connsiteY2" fmla="*/ 143637 h 290157"/>
                <a:gd name="connsiteX3" fmla="*/ 231225 w 240378"/>
                <a:gd name="connsiteY3" fmla="*/ 74194 h 290157"/>
                <a:gd name="connsiteX4" fmla="*/ 186959 w 240378"/>
                <a:gd name="connsiteY4" fmla="*/ 20257 h 290157"/>
                <a:gd name="connsiteX5" fmla="*/ 120189 w 240378"/>
                <a:gd name="connsiteY5" fmla="*/ 0 h 290157"/>
                <a:gd name="connsiteX6" fmla="*/ 53419 w 240378"/>
                <a:gd name="connsiteY6" fmla="*/ 20257 h 290157"/>
                <a:gd name="connsiteX7" fmla="*/ 9153 w 240378"/>
                <a:gd name="connsiteY7" fmla="*/ 74194 h 290157"/>
                <a:gd name="connsiteX8" fmla="*/ 2308 w 240378"/>
                <a:gd name="connsiteY8" fmla="*/ 143637 h 290157"/>
                <a:gd name="connsiteX9" fmla="*/ 35201 w 240378"/>
                <a:gd name="connsiteY9" fmla="*/ 205175 h 290157"/>
                <a:gd name="connsiteX10" fmla="*/ 120189 w 240378"/>
                <a:gd name="connsiteY10" fmla="*/ 290157 h 29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8" h="290157">
                  <a:moveTo>
                    <a:pt x="120189" y="290157"/>
                  </a:moveTo>
                  <a:lnTo>
                    <a:pt x="205177" y="205175"/>
                  </a:lnTo>
                  <a:cubicBezTo>
                    <a:pt x="221986" y="188366"/>
                    <a:pt x="233429" y="166948"/>
                    <a:pt x="238070" y="143637"/>
                  </a:cubicBezTo>
                  <a:cubicBezTo>
                    <a:pt x="242706" y="120320"/>
                    <a:pt x="240325" y="96152"/>
                    <a:pt x="231225" y="74194"/>
                  </a:cubicBezTo>
                  <a:cubicBezTo>
                    <a:pt x="222132" y="52229"/>
                    <a:pt x="206727" y="33458"/>
                    <a:pt x="186959" y="20257"/>
                  </a:cubicBezTo>
                  <a:cubicBezTo>
                    <a:pt x="167198" y="7049"/>
                    <a:pt x="143957" y="0"/>
                    <a:pt x="120189" y="0"/>
                  </a:cubicBezTo>
                  <a:cubicBezTo>
                    <a:pt x="96421" y="0"/>
                    <a:pt x="73180" y="7049"/>
                    <a:pt x="53419" y="20257"/>
                  </a:cubicBezTo>
                  <a:cubicBezTo>
                    <a:pt x="33651" y="33458"/>
                    <a:pt x="18246" y="52229"/>
                    <a:pt x="9153" y="74194"/>
                  </a:cubicBezTo>
                  <a:cubicBezTo>
                    <a:pt x="53" y="96152"/>
                    <a:pt x="-2328" y="120320"/>
                    <a:pt x="2308" y="143637"/>
                  </a:cubicBezTo>
                  <a:cubicBezTo>
                    <a:pt x="6950" y="166948"/>
                    <a:pt x="18392" y="188366"/>
                    <a:pt x="35201" y="205175"/>
                  </a:cubicBezTo>
                  <a:lnTo>
                    <a:pt x="120189" y="290157"/>
                  </a:lnTo>
                  <a:close/>
                </a:path>
              </a:pathLst>
            </a:custGeom>
            <a:solidFill>
              <a:srgbClr val="055CF9"/>
            </a:soli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7DBC4CFC-70BB-1985-A712-B4E48921B612}"/>
                </a:ext>
              </a:extLst>
            </p:cNvPr>
            <p:cNvSpPr/>
            <p:nvPr/>
          </p:nvSpPr>
          <p:spPr>
            <a:xfrm>
              <a:off x="5171014" y="4150277"/>
              <a:ext cx="227675" cy="274828"/>
            </a:xfrm>
            <a:custGeom>
              <a:avLst/>
              <a:gdLst>
                <a:gd name="connsiteX0" fmla="*/ 194335 w 227675"/>
                <a:gd name="connsiteY0" fmla="*/ 194335 h 274828"/>
                <a:gd name="connsiteX1" fmla="*/ 113836 w 227675"/>
                <a:gd name="connsiteY1" fmla="*/ 274828 h 274828"/>
                <a:gd name="connsiteX2" fmla="*/ 33337 w 227675"/>
                <a:gd name="connsiteY2" fmla="*/ 194335 h 274828"/>
                <a:gd name="connsiteX3" fmla="*/ 2184 w 227675"/>
                <a:gd name="connsiteY3" fmla="*/ 136049 h 274828"/>
                <a:gd name="connsiteX4" fmla="*/ 8661 w 227675"/>
                <a:gd name="connsiteY4" fmla="*/ 70276 h 274828"/>
                <a:gd name="connsiteX5" fmla="*/ 50590 w 227675"/>
                <a:gd name="connsiteY5" fmla="*/ 19183 h 274828"/>
                <a:gd name="connsiteX6" fmla="*/ 113836 w 227675"/>
                <a:gd name="connsiteY6" fmla="*/ 0 h 274828"/>
                <a:gd name="connsiteX7" fmla="*/ 177082 w 227675"/>
                <a:gd name="connsiteY7" fmla="*/ 19183 h 274828"/>
                <a:gd name="connsiteX8" fmla="*/ 219011 w 227675"/>
                <a:gd name="connsiteY8" fmla="*/ 70276 h 274828"/>
                <a:gd name="connsiteX9" fmla="*/ 225489 w 227675"/>
                <a:gd name="connsiteY9" fmla="*/ 136049 h 274828"/>
                <a:gd name="connsiteX10" fmla="*/ 194335 w 227675"/>
                <a:gd name="connsiteY10" fmla="*/ 194335 h 27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75" h="274828">
                  <a:moveTo>
                    <a:pt x="194335" y="194335"/>
                  </a:moveTo>
                  <a:lnTo>
                    <a:pt x="113836" y="274828"/>
                  </a:lnTo>
                  <a:lnTo>
                    <a:pt x="33337" y="194335"/>
                  </a:lnTo>
                  <a:cubicBezTo>
                    <a:pt x="17418" y="178410"/>
                    <a:pt x="6579" y="158128"/>
                    <a:pt x="2184" y="136049"/>
                  </a:cubicBezTo>
                  <a:cubicBezTo>
                    <a:pt x="-2203" y="113964"/>
                    <a:pt x="51" y="91072"/>
                    <a:pt x="8661" y="70276"/>
                  </a:cubicBezTo>
                  <a:cubicBezTo>
                    <a:pt x="17278" y="49473"/>
                    <a:pt x="31871" y="31693"/>
                    <a:pt x="50590" y="19183"/>
                  </a:cubicBezTo>
                  <a:cubicBezTo>
                    <a:pt x="69310" y="6674"/>
                    <a:pt x="91319" y="0"/>
                    <a:pt x="113836" y="0"/>
                  </a:cubicBezTo>
                  <a:cubicBezTo>
                    <a:pt x="136354" y="0"/>
                    <a:pt x="158362" y="6674"/>
                    <a:pt x="177082" y="19183"/>
                  </a:cubicBezTo>
                  <a:cubicBezTo>
                    <a:pt x="195802" y="31693"/>
                    <a:pt x="210395" y="49473"/>
                    <a:pt x="219011" y="70276"/>
                  </a:cubicBezTo>
                  <a:cubicBezTo>
                    <a:pt x="227622" y="91072"/>
                    <a:pt x="229882" y="113964"/>
                    <a:pt x="225489" y="136049"/>
                  </a:cubicBezTo>
                  <a:cubicBezTo>
                    <a:pt x="221094" y="158128"/>
                    <a:pt x="210255" y="178410"/>
                    <a:pt x="194335" y="194335"/>
                  </a:cubicBezTo>
                  <a:close/>
                </a:path>
              </a:pathLst>
            </a:custGeom>
            <a:noFill/>
            <a:ln w="12700" cap="flat">
              <a:solidFill>
                <a:srgbClr val="FFFFFF"/>
              </a:solidFill>
              <a:prstDash val="solid"/>
              <a:miter/>
            </a:ln>
          </p:spPr>
          <p:txBody>
            <a:bodyPr rtlCol="0" anchor="ctr"/>
            <a:lstStyle/>
            <a:p>
              <a:endParaRPr lang="en-US"/>
            </a:p>
          </p:txBody>
        </p:sp>
      </p:grpSp>
      <p:sp>
        <p:nvSpPr>
          <p:cNvPr id="50" name="任意多边形: 形状 49">
            <a:extLst>
              <a:ext uri="{FF2B5EF4-FFF2-40B4-BE49-F238E27FC236}">
                <a16:creationId xmlns:a16="http://schemas.microsoft.com/office/drawing/2014/main" id="{FF5A03E0-A240-3D86-7BD9-7900AF049734}"/>
              </a:ext>
            </a:extLst>
          </p:cNvPr>
          <p:cNvSpPr/>
          <p:nvPr/>
        </p:nvSpPr>
        <p:spPr>
          <a:xfrm>
            <a:off x="5164663" y="4445391"/>
            <a:ext cx="240375" cy="51922"/>
          </a:xfrm>
          <a:custGeom>
            <a:avLst/>
            <a:gdLst>
              <a:gd name="connsiteX0" fmla="*/ 240375 w 240375"/>
              <a:gd name="connsiteY0" fmla="*/ 25962 h 51922"/>
              <a:gd name="connsiteX1" fmla="*/ 120188 w 240375"/>
              <a:gd name="connsiteY1" fmla="*/ 51923 h 51922"/>
              <a:gd name="connsiteX2" fmla="*/ 0 w 240375"/>
              <a:gd name="connsiteY2" fmla="*/ 25962 h 51922"/>
              <a:gd name="connsiteX3" fmla="*/ 120188 w 240375"/>
              <a:gd name="connsiteY3" fmla="*/ 0 h 51922"/>
              <a:gd name="connsiteX4" fmla="*/ 240375 w 240375"/>
              <a:gd name="connsiteY4" fmla="*/ 25962 h 5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75" h="51922">
                <a:moveTo>
                  <a:pt x="240375" y="25962"/>
                </a:moveTo>
                <a:cubicBezTo>
                  <a:pt x="240375" y="40300"/>
                  <a:pt x="186566" y="51923"/>
                  <a:pt x="120188" y="51923"/>
                </a:cubicBezTo>
                <a:cubicBezTo>
                  <a:pt x="53810" y="51923"/>
                  <a:pt x="0" y="40300"/>
                  <a:pt x="0" y="25962"/>
                </a:cubicBezTo>
                <a:cubicBezTo>
                  <a:pt x="0" y="11623"/>
                  <a:pt x="53810" y="0"/>
                  <a:pt x="120188" y="0"/>
                </a:cubicBezTo>
                <a:cubicBezTo>
                  <a:pt x="186566" y="0"/>
                  <a:pt x="240375" y="11623"/>
                  <a:pt x="240375" y="25962"/>
                </a:cubicBezTo>
                <a:close/>
              </a:path>
            </a:pathLst>
          </a:custGeom>
          <a:solidFill>
            <a:srgbClr val="E5E8EF"/>
          </a:solidFill>
          <a:ln w="6350" cap="flat">
            <a:noFill/>
            <a:prstDash val="solid"/>
            <a:miter/>
          </a:ln>
        </p:spPr>
        <p:txBody>
          <a:bodyPr rtlCol="0" anchor="ctr"/>
          <a:lstStyle/>
          <a:p>
            <a:endParaRPr lang="en-US"/>
          </a:p>
        </p:txBody>
      </p:sp>
      <p:grpSp>
        <p:nvGrpSpPr>
          <p:cNvPr id="59" name="图形 2">
            <a:extLst>
              <a:ext uri="{FF2B5EF4-FFF2-40B4-BE49-F238E27FC236}">
                <a16:creationId xmlns:a16="http://schemas.microsoft.com/office/drawing/2014/main" id="{E56606FF-922C-180E-534B-73CF590767C6}"/>
              </a:ext>
            </a:extLst>
          </p:cNvPr>
          <p:cNvGrpSpPr/>
          <p:nvPr/>
        </p:nvGrpSpPr>
        <p:grpSpPr>
          <a:xfrm>
            <a:off x="2089474" y="4684745"/>
            <a:ext cx="50886" cy="50886"/>
            <a:chOff x="2089474" y="4684745"/>
            <a:chExt cx="50886" cy="50886"/>
          </a:xfrm>
        </p:grpSpPr>
        <p:sp>
          <p:nvSpPr>
            <p:cNvPr id="60" name="任意多边形: 形状 59">
              <a:extLst>
                <a:ext uri="{FF2B5EF4-FFF2-40B4-BE49-F238E27FC236}">
                  <a16:creationId xmlns:a16="http://schemas.microsoft.com/office/drawing/2014/main" id="{8C357701-6502-67DB-C931-BD0C425B7842}"/>
                </a:ext>
              </a:extLst>
            </p:cNvPr>
            <p:cNvSpPr/>
            <p:nvPr/>
          </p:nvSpPr>
          <p:spPr>
            <a:xfrm>
              <a:off x="2089474" y="4684745"/>
              <a:ext cx="50886" cy="50886"/>
            </a:xfrm>
            <a:custGeom>
              <a:avLst/>
              <a:gdLst>
                <a:gd name="connsiteX0" fmla="*/ 50887 w 50886"/>
                <a:gd name="connsiteY0" fmla="*/ 25444 h 50886"/>
                <a:gd name="connsiteX1" fmla="*/ 25444 w 50886"/>
                <a:gd name="connsiteY1" fmla="*/ 50887 h 50886"/>
                <a:gd name="connsiteX2" fmla="*/ 0 w 50886"/>
                <a:gd name="connsiteY2" fmla="*/ 25444 h 50886"/>
                <a:gd name="connsiteX3" fmla="*/ 25444 w 50886"/>
                <a:gd name="connsiteY3" fmla="*/ 0 h 50886"/>
                <a:gd name="connsiteX4" fmla="*/ 50887 w 50886"/>
                <a:gd name="connsiteY4" fmla="*/ 25444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4"/>
                  </a:moveTo>
                  <a:cubicBezTo>
                    <a:pt x="50887" y="39496"/>
                    <a:pt x="39496" y="50887"/>
                    <a:pt x="25444" y="50887"/>
                  </a:cubicBezTo>
                  <a:cubicBezTo>
                    <a:pt x="11392" y="50887"/>
                    <a:pt x="0" y="39496"/>
                    <a:pt x="0" y="25444"/>
                  </a:cubicBezTo>
                  <a:cubicBezTo>
                    <a:pt x="0" y="11391"/>
                    <a:pt x="11392" y="0"/>
                    <a:pt x="25444" y="0"/>
                  </a:cubicBezTo>
                  <a:cubicBezTo>
                    <a:pt x="39496" y="0"/>
                    <a:pt x="50887" y="11392"/>
                    <a:pt x="50887" y="25444"/>
                  </a:cubicBezTo>
                  <a:close/>
                </a:path>
              </a:pathLst>
            </a:custGeom>
            <a:solidFill>
              <a:srgbClr val="FFFFFF"/>
            </a:solidFill>
            <a:ln w="6350" cap="flat">
              <a:no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4BCA9098-C1EF-9721-097D-0E1C070810FF}"/>
                </a:ext>
              </a:extLst>
            </p:cNvPr>
            <p:cNvSpPr/>
            <p:nvPr/>
          </p:nvSpPr>
          <p:spPr>
            <a:xfrm>
              <a:off x="2092649" y="4687920"/>
              <a:ext cx="44536" cy="44536"/>
            </a:xfrm>
            <a:custGeom>
              <a:avLst/>
              <a:gdLst>
                <a:gd name="connsiteX0" fmla="*/ 44537 w 44536"/>
                <a:gd name="connsiteY0" fmla="*/ 22269 h 44536"/>
                <a:gd name="connsiteX1" fmla="*/ 22269 w 44536"/>
                <a:gd name="connsiteY1" fmla="*/ 44537 h 44536"/>
                <a:gd name="connsiteX2" fmla="*/ 0 w 44536"/>
                <a:gd name="connsiteY2" fmla="*/ 22269 h 44536"/>
                <a:gd name="connsiteX3" fmla="*/ 22269 w 44536"/>
                <a:gd name="connsiteY3" fmla="*/ 0 h 44536"/>
                <a:gd name="connsiteX4" fmla="*/ 44537 w 44536"/>
                <a:gd name="connsiteY4" fmla="*/ 22269 h 44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 h="44536">
                  <a:moveTo>
                    <a:pt x="44537" y="22269"/>
                  </a:moveTo>
                  <a:cubicBezTo>
                    <a:pt x="44537" y="34567"/>
                    <a:pt x="34567" y="44537"/>
                    <a:pt x="22269" y="44537"/>
                  </a:cubicBezTo>
                  <a:cubicBezTo>
                    <a:pt x="9970" y="44537"/>
                    <a:pt x="0" y="34567"/>
                    <a:pt x="0" y="22269"/>
                  </a:cubicBezTo>
                  <a:cubicBezTo>
                    <a:pt x="0" y="9970"/>
                    <a:pt x="9970" y="0"/>
                    <a:pt x="22269" y="0"/>
                  </a:cubicBezTo>
                  <a:cubicBezTo>
                    <a:pt x="34567" y="0"/>
                    <a:pt x="44537" y="9970"/>
                    <a:pt x="44537" y="22269"/>
                  </a:cubicBezTo>
                  <a:close/>
                </a:path>
              </a:pathLst>
            </a:custGeom>
            <a:noFill/>
            <a:ln w="6350" cap="flat">
              <a:solidFill>
                <a:srgbClr val="055CF9"/>
              </a:solidFill>
              <a:prstDash val="solid"/>
              <a:miter/>
            </a:ln>
          </p:spPr>
          <p:txBody>
            <a:bodyPr rtlCol="0" anchor="ctr"/>
            <a:lstStyle/>
            <a:p>
              <a:endParaRPr lang="en-US"/>
            </a:p>
          </p:txBody>
        </p:sp>
      </p:grpSp>
      <p:grpSp>
        <p:nvGrpSpPr>
          <p:cNvPr id="62" name="图形 2">
            <a:extLst>
              <a:ext uri="{FF2B5EF4-FFF2-40B4-BE49-F238E27FC236}">
                <a16:creationId xmlns:a16="http://schemas.microsoft.com/office/drawing/2014/main" id="{61527535-4D4F-C721-950E-9941CDE09D60}"/>
              </a:ext>
            </a:extLst>
          </p:cNvPr>
          <p:cNvGrpSpPr/>
          <p:nvPr/>
        </p:nvGrpSpPr>
        <p:grpSpPr>
          <a:xfrm>
            <a:off x="3683909" y="4436276"/>
            <a:ext cx="50886" cy="50886"/>
            <a:chOff x="3683909" y="4436276"/>
            <a:chExt cx="50886" cy="50886"/>
          </a:xfrm>
        </p:grpSpPr>
        <p:sp>
          <p:nvSpPr>
            <p:cNvPr id="63" name="任意多边形: 形状 62">
              <a:extLst>
                <a:ext uri="{FF2B5EF4-FFF2-40B4-BE49-F238E27FC236}">
                  <a16:creationId xmlns:a16="http://schemas.microsoft.com/office/drawing/2014/main" id="{B2287D27-E5E3-FF7E-9A4D-0C2756BB214E}"/>
                </a:ext>
              </a:extLst>
            </p:cNvPr>
            <p:cNvSpPr/>
            <p:nvPr/>
          </p:nvSpPr>
          <p:spPr>
            <a:xfrm>
              <a:off x="3683909" y="4436276"/>
              <a:ext cx="50886" cy="50886"/>
            </a:xfrm>
            <a:custGeom>
              <a:avLst/>
              <a:gdLst>
                <a:gd name="connsiteX0" fmla="*/ 50887 w 50886"/>
                <a:gd name="connsiteY0" fmla="*/ 25443 h 50886"/>
                <a:gd name="connsiteX1" fmla="*/ 25444 w 50886"/>
                <a:gd name="connsiteY1" fmla="*/ 50887 h 50886"/>
                <a:gd name="connsiteX2" fmla="*/ 0 w 50886"/>
                <a:gd name="connsiteY2" fmla="*/ 25443 h 50886"/>
                <a:gd name="connsiteX3" fmla="*/ 25444 w 50886"/>
                <a:gd name="connsiteY3" fmla="*/ 0 h 50886"/>
                <a:gd name="connsiteX4" fmla="*/ 50887 w 50886"/>
                <a:gd name="connsiteY4" fmla="*/ 25443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3"/>
                  </a:moveTo>
                  <a:cubicBezTo>
                    <a:pt x="50887" y="39496"/>
                    <a:pt x="39496" y="50887"/>
                    <a:pt x="25444" y="50887"/>
                  </a:cubicBezTo>
                  <a:cubicBezTo>
                    <a:pt x="11391" y="50887"/>
                    <a:pt x="0" y="39495"/>
                    <a:pt x="0" y="25443"/>
                  </a:cubicBezTo>
                  <a:cubicBezTo>
                    <a:pt x="0" y="11391"/>
                    <a:pt x="11392" y="0"/>
                    <a:pt x="25444" y="0"/>
                  </a:cubicBezTo>
                  <a:cubicBezTo>
                    <a:pt x="39496" y="0"/>
                    <a:pt x="50887" y="11392"/>
                    <a:pt x="50887" y="25443"/>
                  </a:cubicBezTo>
                  <a:close/>
                </a:path>
              </a:pathLst>
            </a:custGeom>
            <a:solidFill>
              <a:srgbClr val="FFFFFF"/>
            </a:solidFill>
            <a:ln w="6350"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186F608F-F7FC-C3FA-41E7-B43F3A6D6A1F}"/>
                </a:ext>
              </a:extLst>
            </p:cNvPr>
            <p:cNvSpPr/>
            <p:nvPr/>
          </p:nvSpPr>
          <p:spPr>
            <a:xfrm>
              <a:off x="3687084" y="4439451"/>
              <a:ext cx="44536" cy="44536"/>
            </a:xfrm>
            <a:custGeom>
              <a:avLst/>
              <a:gdLst>
                <a:gd name="connsiteX0" fmla="*/ 44537 w 44536"/>
                <a:gd name="connsiteY0" fmla="*/ 22268 h 44536"/>
                <a:gd name="connsiteX1" fmla="*/ 22269 w 44536"/>
                <a:gd name="connsiteY1" fmla="*/ 44537 h 44536"/>
                <a:gd name="connsiteX2" fmla="*/ 0 w 44536"/>
                <a:gd name="connsiteY2" fmla="*/ 22268 h 44536"/>
                <a:gd name="connsiteX3" fmla="*/ 22269 w 44536"/>
                <a:gd name="connsiteY3" fmla="*/ 0 h 44536"/>
                <a:gd name="connsiteX4" fmla="*/ 44537 w 44536"/>
                <a:gd name="connsiteY4" fmla="*/ 22268 h 44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 h="44536">
                  <a:moveTo>
                    <a:pt x="44537" y="22268"/>
                  </a:moveTo>
                  <a:cubicBezTo>
                    <a:pt x="44537" y="34567"/>
                    <a:pt x="34567" y="44537"/>
                    <a:pt x="22269" y="44537"/>
                  </a:cubicBezTo>
                  <a:cubicBezTo>
                    <a:pt x="9970" y="44537"/>
                    <a:pt x="0" y="34567"/>
                    <a:pt x="0" y="22268"/>
                  </a:cubicBezTo>
                  <a:cubicBezTo>
                    <a:pt x="0" y="9970"/>
                    <a:pt x="9970" y="0"/>
                    <a:pt x="22269" y="0"/>
                  </a:cubicBezTo>
                  <a:cubicBezTo>
                    <a:pt x="34567" y="0"/>
                    <a:pt x="44537" y="9970"/>
                    <a:pt x="44537" y="22268"/>
                  </a:cubicBezTo>
                  <a:close/>
                </a:path>
              </a:pathLst>
            </a:custGeom>
            <a:noFill/>
            <a:ln w="6350" cap="flat">
              <a:solidFill>
                <a:srgbClr val="055CF9"/>
              </a:solidFill>
              <a:prstDash val="solid"/>
              <a:miter/>
            </a:ln>
          </p:spPr>
          <p:txBody>
            <a:bodyPr rtlCol="0" anchor="ctr"/>
            <a:lstStyle/>
            <a:p>
              <a:endParaRPr lang="en-US"/>
            </a:p>
          </p:txBody>
        </p:sp>
      </p:grpSp>
      <p:grpSp>
        <p:nvGrpSpPr>
          <p:cNvPr id="65" name="图形 2">
            <a:extLst>
              <a:ext uri="{FF2B5EF4-FFF2-40B4-BE49-F238E27FC236}">
                <a16:creationId xmlns:a16="http://schemas.microsoft.com/office/drawing/2014/main" id="{BF9376DF-F8C5-E77B-626D-D715BC286DE4}"/>
              </a:ext>
            </a:extLst>
          </p:cNvPr>
          <p:cNvGrpSpPr/>
          <p:nvPr/>
        </p:nvGrpSpPr>
        <p:grpSpPr>
          <a:xfrm>
            <a:off x="5241468" y="4710189"/>
            <a:ext cx="50886" cy="50886"/>
            <a:chOff x="5241468" y="4710189"/>
            <a:chExt cx="50886" cy="50886"/>
          </a:xfrm>
        </p:grpSpPr>
        <p:sp>
          <p:nvSpPr>
            <p:cNvPr id="66" name="任意多边形: 形状 65">
              <a:extLst>
                <a:ext uri="{FF2B5EF4-FFF2-40B4-BE49-F238E27FC236}">
                  <a16:creationId xmlns:a16="http://schemas.microsoft.com/office/drawing/2014/main" id="{097D80A9-3DBC-6CB0-F95F-28E55D88BA79}"/>
                </a:ext>
              </a:extLst>
            </p:cNvPr>
            <p:cNvSpPr/>
            <p:nvPr/>
          </p:nvSpPr>
          <p:spPr>
            <a:xfrm>
              <a:off x="5241468" y="4710189"/>
              <a:ext cx="50886" cy="50886"/>
            </a:xfrm>
            <a:custGeom>
              <a:avLst/>
              <a:gdLst>
                <a:gd name="connsiteX0" fmla="*/ 50887 w 50886"/>
                <a:gd name="connsiteY0" fmla="*/ 25443 h 50886"/>
                <a:gd name="connsiteX1" fmla="*/ 25443 w 50886"/>
                <a:gd name="connsiteY1" fmla="*/ 50887 h 50886"/>
                <a:gd name="connsiteX2" fmla="*/ 0 w 50886"/>
                <a:gd name="connsiteY2" fmla="*/ 25443 h 50886"/>
                <a:gd name="connsiteX3" fmla="*/ 25443 w 50886"/>
                <a:gd name="connsiteY3" fmla="*/ 0 h 50886"/>
                <a:gd name="connsiteX4" fmla="*/ 50887 w 50886"/>
                <a:gd name="connsiteY4" fmla="*/ 25443 h 5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6" h="50886">
                  <a:moveTo>
                    <a:pt x="50887" y="25443"/>
                  </a:moveTo>
                  <a:cubicBezTo>
                    <a:pt x="50887" y="39496"/>
                    <a:pt x="39495" y="50887"/>
                    <a:pt x="25443" y="50887"/>
                  </a:cubicBezTo>
                  <a:cubicBezTo>
                    <a:pt x="11391" y="50887"/>
                    <a:pt x="0" y="39495"/>
                    <a:pt x="0" y="25443"/>
                  </a:cubicBezTo>
                  <a:cubicBezTo>
                    <a:pt x="0" y="11391"/>
                    <a:pt x="11392" y="0"/>
                    <a:pt x="25443" y="0"/>
                  </a:cubicBezTo>
                  <a:cubicBezTo>
                    <a:pt x="39496" y="0"/>
                    <a:pt x="50887" y="11392"/>
                    <a:pt x="50887" y="25443"/>
                  </a:cubicBezTo>
                  <a:close/>
                </a:path>
              </a:pathLst>
            </a:custGeom>
            <a:solidFill>
              <a:srgbClr val="FFFFFF"/>
            </a:soli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9B66D410-E9BD-AE2F-4674-60E9D65B3F17}"/>
                </a:ext>
              </a:extLst>
            </p:cNvPr>
            <p:cNvSpPr/>
            <p:nvPr/>
          </p:nvSpPr>
          <p:spPr>
            <a:xfrm>
              <a:off x="5244643" y="4713364"/>
              <a:ext cx="44536" cy="44536"/>
            </a:xfrm>
            <a:custGeom>
              <a:avLst/>
              <a:gdLst>
                <a:gd name="connsiteX0" fmla="*/ 44537 w 44536"/>
                <a:gd name="connsiteY0" fmla="*/ 22268 h 44536"/>
                <a:gd name="connsiteX1" fmla="*/ 22268 w 44536"/>
                <a:gd name="connsiteY1" fmla="*/ 44537 h 44536"/>
                <a:gd name="connsiteX2" fmla="*/ 0 w 44536"/>
                <a:gd name="connsiteY2" fmla="*/ 22268 h 44536"/>
                <a:gd name="connsiteX3" fmla="*/ 22268 w 44536"/>
                <a:gd name="connsiteY3" fmla="*/ 0 h 44536"/>
                <a:gd name="connsiteX4" fmla="*/ 44537 w 44536"/>
                <a:gd name="connsiteY4" fmla="*/ 22268 h 44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 h="44536">
                  <a:moveTo>
                    <a:pt x="44537" y="22268"/>
                  </a:moveTo>
                  <a:cubicBezTo>
                    <a:pt x="44537" y="34567"/>
                    <a:pt x="34567" y="44537"/>
                    <a:pt x="22268" y="44537"/>
                  </a:cubicBezTo>
                  <a:cubicBezTo>
                    <a:pt x="9970" y="44537"/>
                    <a:pt x="0" y="34567"/>
                    <a:pt x="0" y="22268"/>
                  </a:cubicBezTo>
                  <a:cubicBezTo>
                    <a:pt x="0" y="9970"/>
                    <a:pt x="9970" y="0"/>
                    <a:pt x="22268" y="0"/>
                  </a:cubicBezTo>
                  <a:cubicBezTo>
                    <a:pt x="34567" y="0"/>
                    <a:pt x="44537" y="9970"/>
                    <a:pt x="44537" y="22268"/>
                  </a:cubicBezTo>
                  <a:close/>
                </a:path>
              </a:pathLst>
            </a:custGeom>
            <a:noFill/>
            <a:ln w="6350" cap="flat">
              <a:solidFill>
                <a:srgbClr val="055CF9"/>
              </a:solidFill>
              <a:prstDash val="solid"/>
              <a:miter/>
            </a:ln>
          </p:spPr>
          <p:txBody>
            <a:bodyPr rtlCol="0" anchor="ctr"/>
            <a:lstStyle/>
            <a:p>
              <a:endParaRPr lang="en-US"/>
            </a:p>
          </p:txBody>
        </p:sp>
      </p:grpSp>
      <p:pic>
        <p:nvPicPr>
          <p:cNvPr id="4" name="图形 3">
            <a:extLst>
              <a:ext uri="{FF2B5EF4-FFF2-40B4-BE49-F238E27FC236}">
                <a16:creationId xmlns:a16="http://schemas.microsoft.com/office/drawing/2014/main" id="{FA2A800C-27F2-0B69-514C-B837DDBBC2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057622"/>
            <a:ext cx="12192000" cy="6858000"/>
          </a:xfrm>
          <a:prstGeom prst="rect">
            <a:avLst/>
          </a:prstGeom>
        </p:spPr>
      </p:pic>
      <p:sp>
        <p:nvSpPr>
          <p:cNvPr id="68" name="任意多边形: 形状 67">
            <a:extLst>
              <a:ext uri="{FF2B5EF4-FFF2-40B4-BE49-F238E27FC236}">
                <a16:creationId xmlns:a16="http://schemas.microsoft.com/office/drawing/2014/main" id="{990C9E3A-BBE1-5F13-D75B-92206E71EF93}"/>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69" name="文本框 68">
            <a:extLst>
              <a:ext uri="{FF2B5EF4-FFF2-40B4-BE49-F238E27FC236}">
                <a16:creationId xmlns:a16="http://schemas.microsoft.com/office/drawing/2014/main" id="{2E997E64-1A1A-7B47-DC44-E66082AFD956}"/>
              </a:ext>
            </a:extLst>
          </p:cNvPr>
          <p:cNvSpPr txBox="1"/>
          <p:nvPr/>
        </p:nvSpPr>
        <p:spPr>
          <a:xfrm>
            <a:off x="557930" y="696220"/>
            <a:ext cx="247375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User Survey</a:t>
            </a:r>
            <a:endParaRPr lang="en-US" dirty="0"/>
          </a:p>
        </p:txBody>
      </p:sp>
      <p:sp>
        <p:nvSpPr>
          <p:cNvPr id="70" name="文本框 69">
            <a:extLst>
              <a:ext uri="{FF2B5EF4-FFF2-40B4-BE49-F238E27FC236}">
                <a16:creationId xmlns:a16="http://schemas.microsoft.com/office/drawing/2014/main" id="{9C969308-B2CD-F73A-BFBA-E40527E1A3FF}"/>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用户</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1" name="文本框 70">
            <a:extLst>
              <a:ext uri="{FF2B5EF4-FFF2-40B4-BE49-F238E27FC236}">
                <a16:creationId xmlns:a16="http://schemas.microsoft.com/office/drawing/2014/main" id="{A4D3FB86-2180-B87F-64B5-8159B8CB0B21}"/>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调研</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2" name="文本框 71">
            <a:extLst>
              <a:ext uri="{FF2B5EF4-FFF2-40B4-BE49-F238E27FC236}">
                <a16:creationId xmlns:a16="http://schemas.microsoft.com/office/drawing/2014/main" id="{C6857165-2B2C-D209-EA73-A5AD8E0144BF}"/>
              </a:ext>
            </a:extLst>
          </p:cNvPr>
          <p:cNvSpPr txBox="1"/>
          <p:nvPr/>
        </p:nvSpPr>
        <p:spPr>
          <a:xfrm>
            <a:off x="541462" y="2047089"/>
            <a:ext cx="3262432" cy="866969"/>
          </a:xfrm>
          <a:prstGeom prst="rect">
            <a:avLst/>
          </a:prstGeom>
          <a:noFill/>
        </p:spPr>
        <p:txBody>
          <a:bodyPr wrap="none" rtlCol="0">
            <a:spAutoFit/>
          </a:bodyPr>
          <a:lstStyle/>
          <a:p>
            <a:pPr>
              <a:lnSpc>
                <a:spcPct val="130000"/>
              </a:lnSpc>
            </a:pPr>
            <a:r>
              <a:rPr lang="zh-CN" altLang="en-US" sz="20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用户选取</a:t>
            </a:r>
            <a:endParaRPr lang="en-US" altLang="zh-CN" sz="20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20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知乎主播资深主播其他直播</a:t>
            </a:r>
            <a:endParaRPr lang="en-US" sz="20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3" name="文本框 72">
            <a:extLst>
              <a:ext uri="{FF2B5EF4-FFF2-40B4-BE49-F238E27FC236}">
                <a16:creationId xmlns:a16="http://schemas.microsoft.com/office/drawing/2014/main" id="{9F64173D-425E-1FF1-09EA-2A3201ECF614}"/>
              </a:ext>
            </a:extLst>
          </p:cNvPr>
          <p:cNvSpPr txBox="1"/>
          <p:nvPr/>
        </p:nvSpPr>
        <p:spPr>
          <a:xfrm>
            <a:off x="541462" y="2945990"/>
            <a:ext cx="5103079"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之前的课程详情页有非常严重的流程缺失</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本质就是心智模型的缺失，所以我们在课程详情页中加入了往期试听和能力测试模块。</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B17E15B4-E359-A38B-1057-B977E0623B9D}"/>
              </a:ext>
            </a:extLst>
          </p:cNvPr>
          <p:cNvSpPr txBox="1"/>
          <p:nvPr/>
        </p:nvSpPr>
        <p:spPr>
          <a:xfrm>
            <a:off x="2097985" y="4094516"/>
            <a:ext cx="1338928"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知乎观众</a:t>
            </a:r>
            <a:endParaRPr lang="en-US" altLang="zh-CN" sz="10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有知乎直播使用习惯</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3D1DA15E-5E42-3BE3-029C-71AE20F8D395}"/>
              </a:ext>
            </a:extLst>
          </p:cNvPr>
          <p:cNvSpPr txBox="1"/>
          <p:nvPr/>
        </p:nvSpPr>
        <p:spPr>
          <a:xfrm>
            <a:off x="1819409" y="4168384"/>
            <a:ext cx="322524" cy="230832"/>
          </a:xfrm>
          <a:prstGeom prst="rect">
            <a:avLst/>
          </a:prstGeom>
          <a:noFill/>
        </p:spPr>
        <p:txBody>
          <a:bodyPr wrap="none" rtlCol="0">
            <a:spAutoFit/>
          </a:bodyPr>
          <a:lstStyle/>
          <a:p>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01</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6" name="文本框 75">
            <a:extLst>
              <a:ext uri="{FF2B5EF4-FFF2-40B4-BE49-F238E27FC236}">
                <a16:creationId xmlns:a16="http://schemas.microsoft.com/office/drawing/2014/main" id="{BB64D247-A1AE-8570-5365-BB29307B18F6}"/>
              </a:ext>
            </a:extLst>
          </p:cNvPr>
          <p:cNvSpPr txBox="1"/>
          <p:nvPr/>
        </p:nvSpPr>
        <p:spPr>
          <a:xfrm>
            <a:off x="3843982" y="3843698"/>
            <a:ext cx="1338928"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知乎主播</a:t>
            </a:r>
            <a:endParaRPr lang="en-US" altLang="zh-CN" sz="10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有直播使用习惯</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7" name="文本框 76">
            <a:extLst>
              <a:ext uri="{FF2B5EF4-FFF2-40B4-BE49-F238E27FC236}">
                <a16:creationId xmlns:a16="http://schemas.microsoft.com/office/drawing/2014/main" id="{20E2022A-90DA-B849-6559-A5DC9C1F6F0F}"/>
              </a:ext>
            </a:extLst>
          </p:cNvPr>
          <p:cNvSpPr txBox="1"/>
          <p:nvPr/>
        </p:nvSpPr>
        <p:spPr>
          <a:xfrm>
            <a:off x="3565406" y="3917566"/>
            <a:ext cx="341760" cy="230832"/>
          </a:xfrm>
          <a:prstGeom prst="rect">
            <a:avLst/>
          </a:prstGeom>
          <a:noFill/>
        </p:spPr>
        <p:txBody>
          <a:bodyPr wrap="none" rtlCol="0">
            <a:spAutoFit/>
          </a:bodyPr>
          <a:lstStyle/>
          <a:p>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02</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8" name="文本框 77">
            <a:extLst>
              <a:ext uri="{FF2B5EF4-FFF2-40B4-BE49-F238E27FC236}">
                <a16:creationId xmlns:a16="http://schemas.microsoft.com/office/drawing/2014/main" id="{88671A9A-3106-F13F-6212-4076B611D0EF}"/>
              </a:ext>
            </a:extLst>
          </p:cNvPr>
          <p:cNvSpPr txBox="1"/>
          <p:nvPr/>
        </p:nvSpPr>
        <p:spPr>
          <a:xfrm>
            <a:off x="5402008" y="4075830"/>
            <a:ext cx="1338928"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知乎主播</a:t>
            </a:r>
            <a:endParaRPr lang="en-US" altLang="zh-CN" sz="10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有直播使用习惯</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B7818369-B36E-1718-65A2-A09F3478FCEF}"/>
              </a:ext>
            </a:extLst>
          </p:cNvPr>
          <p:cNvSpPr txBox="1"/>
          <p:nvPr/>
        </p:nvSpPr>
        <p:spPr>
          <a:xfrm>
            <a:off x="5123432" y="4149698"/>
            <a:ext cx="341760" cy="230832"/>
          </a:xfrm>
          <a:prstGeom prst="rect">
            <a:avLst/>
          </a:prstGeom>
          <a:noFill/>
        </p:spPr>
        <p:txBody>
          <a:bodyPr wrap="none" rtlCol="0">
            <a:spAutoFit/>
          </a:bodyPr>
          <a:lstStyle/>
          <a:p>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03</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0" name="文本框 79">
            <a:extLst>
              <a:ext uri="{FF2B5EF4-FFF2-40B4-BE49-F238E27FC236}">
                <a16:creationId xmlns:a16="http://schemas.microsoft.com/office/drawing/2014/main" id="{EB00E900-AB1D-4DFB-57E4-E9E1F65EC183}"/>
              </a:ext>
            </a:extLst>
          </p:cNvPr>
          <p:cNvSpPr txBox="1"/>
          <p:nvPr/>
        </p:nvSpPr>
        <p:spPr>
          <a:xfrm>
            <a:off x="2179715" y="5504977"/>
            <a:ext cx="675450" cy="230832"/>
          </a:xfrm>
          <a:prstGeom prst="rect">
            <a:avLst/>
          </a:prstGeom>
          <a:noFill/>
        </p:spPr>
        <p:txBody>
          <a:bodyPr wrap="squar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知乎用户</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352FB0C4-4CE7-3E0B-4466-4CF292923802}"/>
              </a:ext>
            </a:extLst>
          </p:cNvPr>
          <p:cNvSpPr txBox="1"/>
          <p:nvPr/>
        </p:nvSpPr>
        <p:spPr>
          <a:xfrm>
            <a:off x="4757815" y="5504977"/>
            <a:ext cx="675450" cy="230832"/>
          </a:xfrm>
          <a:prstGeom prst="rect">
            <a:avLst/>
          </a:prstGeom>
          <a:noFill/>
        </p:spPr>
        <p:txBody>
          <a:bodyPr wrap="squar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其他直播</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F414D216-049F-1BA8-E17D-4077AE1F7978}"/>
              </a:ext>
            </a:extLst>
          </p:cNvPr>
          <p:cNvSpPr txBox="1"/>
          <p:nvPr/>
        </p:nvSpPr>
        <p:spPr>
          <a:xfrm>
            <a:off x="1189884" y="5471797"/>
            <a:ext cx="733108" cy="253916"/>
          </a:xfrm>
          <a:prstGeom prst="rect">
            <a:avLst/>
          </a:prstGeom>
          <a:noFill/>
        </p:spPr>
        <p:txBody>
          <a:bodyPr wrap="square" rtlCol="0">
            <a:spAutoFit/>
          </a:bodyPr>
          <a:lstStyle/>
          <a:p>
            <a:pPr algn="ctr"/>
            <a:r>
              <a:rPr lang="zh-CN" altLang="en-US" sz="10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用户圈层</a:t>
            </a:r>
            <a:endParaRPr lang="en-US" sz="10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3" name="文本框 82">
            <a:extLst>
              <a:ext uri="{FF2B5EF4-FFF2-40B4-BE49-F238E27FC236}">
                <a16:creationId xmlns:a16="http://schemas.microsoft.com/office/drawing/2014/main" id="{C1CF9720-4533-58CB-BFFA-1D4F7D9ABD12}"/>
              </a:ext>
            </a:extLst>
          </p:cNvPr>
          <p:cNvSpPr txBox="1"/>
          <p:nvPr/>
        </p:nvSpPr>
        <p:spPr>
          <a:xfrm>
            <a:off x="3341821" y="5504977"/>
            <a:ext cx="675450" cy="230832"/>
          </a:xfrm>
          <a:prstGeom prst="rect">
            <a:avLst/>
          </a:prstGeom>
          <a:noFill/>
        </p:spPr>
        <p:txBody>
          <a:bodyPr wrap="squar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知乎直播</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203D3A90-A941-1C82-25CC-90E3C6FA6418}"/>
              </a:ext>
            </a:extLst>
          </p:cNvPr>
          <p:cNvSpPr txBox="1"/>
          <p:nvPr/>
        </p:nvSpPr>
        <p:spPr>
          <a:xfrm>
            <a:off x="8236457" y="1086401"/>
            <a:ext cx="1297150" cy="338554"/>
          </a:xfrm>
          <a:prstGeom prst="rect">
            <a:avLst/>
          </a:prstGeom>
          <a:noFill/>
        </p:spPr>
        <p:txBody>
          <a:bodyPr wrap="none" rtlCol="0">
            <a:spAutoFit/>
          </a:bodyPr>
          <a:lstStyle/>
          <a:p>
            <a:r>
              <a:rPr lang="en-US" altLang="zh-CN"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研究目标</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5" name="文本框 84">
            <a:extLst>
              <a:ext uri="{FF2B5EF4-FFF2-40B4-BE49-F238E27FC236}">
                <a16:creationId xmlns:a16="http://schemas.microsoft.com/office/drawing/2014/main" id="{D5F1D37C-82E8-ED6E-F142-DA6D06A30FBE}"/>
              </a:ext>
            </a:extLst>
          </p:cNvPr>
          <p:cNvSpPr txBox="1"/>
          <p:nvPr/>
        </p:nvSpPr>
        <p:spPr>
          <a:xfrm>
            <a:off x="8214423" y="2047089"/>
            <a:ext cx="902811" cy="354456"/>
          </a:xfrm>
          <a:prstGeom prst="rect">
            <a:avLst/>
          </a:prstGeom>
          <a:noFill/>
        </p:spPr>
        <p:txBody>
          <a:bodyPr wrap="none" rtlCol="0">
            <a:spAutoFit/>
          </a:bodyPr>
          <a:lstStyle/>
          <a:p>
            <a:pPr>
              <a:lnSpc>
                <a:spcPct val="130000"/>
              </a:lnSpc>
            </a:pPr>
            <a:r>
              <a:rPr lang="zh-CN" alt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访谈目标</a:t>
            </a:r>
            <a:endParaRPr 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6" name="文本框 85">
            <a:extLst>
              <a:ext uri="{FF2B5EF4-FFF2-40B4-BE49-F238E27FC236}">
                <a16:creationId xmlns:a16="http://schemas.microsoft.com/office/drawing/2014/main" id="{7E7260A7-65F2-B368-946B-7AC308ECE2BD}"/>
              </a:ext>
            </a:extLst>
          </p:cNvPr>
          <p:cNvSpPr txBox="1"/>
          <p:nvPr/>
        </p:nvSpPr>
        <p:spPr>
          <a:xfrm>
            <a:off x="8214424" y="2424693"/>
            <a:ext cx="3210864" cy="697114"/>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通过调研用户在特定场景下使用直播产品互动前、中、后的行为、目标、动机和痛点，挖掘特定用户圈层下细分群体的不同需求</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1ED667B6-D4E6-F77F-E1D8-DD70560C63B3}"/>
              </a:ext>
            </a:extLst>
          </p:cNvPr>
          <p:cNvSpPr txBox="1"/>
          <p:nvPr/>
        </p:nvSpPr>
        <p:spPr>
          <a:xfrm>
            <a:off x="8214423" y="3406319"/>
            <a:ext cx="543739" cy="354456"/>
          </a:xfrm>
          <a:prstGeom prst="rect">
            <a:avLst/>
          </a:prstGeom>
          <a:noFill/>
        </p:spPr>
        <p:txBody>
          <a:bodyPr wrap="none" rtlCol="0">
            <a:spAutoFit/>
          </a:bodyPr>
          <a:lstStyle/>
          <a:p>
            <a:pPr>
              <a:lnSpc>
                <a:spcPct val="130000"/>
              </a:lnSpc>
            </a:pPr>
            <a:r>
              <a:rPr lang="zh-CN" alt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行为</a:t>
            </a:r>
            <a:endParaRPr 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8" name="文本框 87">
            <a:extLst>
              <a:ext uri="{FF2B5EF4-FFF2-40B4-BE49-F238E27FC236}">
                <a16:creationId xmlns:a16="http://schemas.microsoft.com/office/drawing/2014/main" id="{9EDF358C-2578-1A8B-1ACA-ECBBC1F6048E}"/>
              </a:ext>
            </a:extLst>
          </p:cNvPr>
          <p:cNvSpPr txBox="1"/>
          <p:nvPr/>
        </p:nvSpPr>
        <p:spPr>
          <a:xfrm>
            <a:off x="8214424" y="3783923"/>
            <a:ext cx="3210864"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研究用户在知乎和其他直播平台的行为习惯，观察用户在进入直播前、中、后的行为模式</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9" name="文本框 88">
            <a:extLst>
              <a:ext uri="{FF2B5EF4-FFF2-40B4-BE49-F238E27FC236}">
                <a16:creationId xmlns:a16="http://schemas.microsoft.com/office/drawing/2014/main" id="{4518AED1-E173-9FF5-BFA4-52C6BB243093}"/>
              </a:ext>
            </a:extLst>
          </p:cNvPr>
          <p:cNvSpPr txBox="1"/>
          <p:nvPr/>
        </p:nvSpPr>
        <p:spPr>
          <a:xfrm>
            <a:off x="8214423" y="4766807"/>
            <a:ext cx="902811" cy="354456"/>
          </a:xfrm>
          <a:prstGeom prst="rect">
            <a:avLst/>
          </a:prstGeom>
          <a:noFill/>
        </p:spPr>
        <p:txBody>
          <a:bodyPr wrap="none" rtlCol="0">
            <a:spAutoFit/>
          </a:bodyPr>
          <a:lstStyle/>
          <a:p>
            <a:pPr>
              <a:lnSpc>
                <a:spcPct val="130000"/>
              </a:lnSpc>
            </a:pPr>
            <a:r>
              <a:rPr lang="zh-CN" alt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背后动机</a:t>
            </a:r>
            <a:endParaRPr lang="en-US" sz="14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0" name="文本框 89">
            <a:extLst>
              <a:ext uri="{FF2B5EF4-FFF2-40B4-BE49-F238E27FC236}">
                <a16:creationId xmlns:a16="http://schemas.microsoft.com/office/drawing/2014/main" id="{79173649-C394-9B71-0F60-A272FB2AE892}"/>
              </a:ext>
            </a:extLst>
          </p:cNvPr>
          <p:cNvSpPr txBox="1"/>
          <p:nvPr/>
        </p:nvSpPr>
        <p:spPr>
          <a:xfrm>
            <a:off x="8214424" y="5144411"/>
            <a:ext cx="3210864" cy="489365"/>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研究用户会出于什么原因使用直播产品，会出于什么原因产生互动，产生付费行为的原因是什么</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3590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本框 120">
            <a:extLst>
              <a:ext uri="{FF2B5EF4-FFF2-40B4-BE49-F238E27FC236}">
                <a16:creationId xmlns:a16="http://schemas.microsoft.com/office/drawing/2014/main" id="{67D96969-E60C-0F73-EF6B-6E8FE2692B4B}"/>
              </a:ext>
            </a:extLst>
          </p:cNvPr>
          <p:cNvSpPr txBox="1"/>
          <p:nvPr/>
        </p:nvSpPr>
        <p:spPr>
          <a:xfrm>
            <a:off x="3253289" y="296813"/>
            <a:ext cx="9335376" cy="2308324"/>
          </a:xfrm>
          <a:prstGeom prst="rect">
            <a:avLst/>
          </a:prstGeom>
          <a:noFill/>
        </p:spPr>
        <p:txBody>
          <a:bodyPr wrap="none" rtlCol="0">
            <a:spAutoFit/>
          </a:bodyPr>
          <a:lstStyle/>
          <a:p>
            <a:r>
              <a:rPr lang="en-US" sz="14000" dirty="0">
                <a:ln>
                  <a:gradFill>
                    <a:gsLst>
                      <a:gs pos="0">
                        <a:srgbClr val="C3D4FE">
                          <a:alpha val="0"/>
                        </a:srgbClr>
                      </a:gs>
                      <a:gs pos="35000">
                        <a:srgbClr val="C3D4FE"/>
                      </a:gs>
                    </a:gsLst>
                    <a:lin ang="0" scaled="0"/>
                  </a:gradFill>
                </a:ln>
                <a:gradFill>
                  <a:gsLst>
                    <a:gs pos="0">
                      <a:schemeClr val="bg1">
                        <a:alpha val="0"/>
                      </a:schemeClr>
                    </a:gs>
                    <a:gs pos="30000">
                      <a:srgbClr val="F9FAFF"/>
                    </a:gs>
                  </a:gsLst>
                  <a:lin ang="0" scaled="0"/>
                </a:gra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USER GRO</a:t>
            </a:r>
          </a:p>
        </p:txBody>
      </p:sp>
      <p:sp>
        <p:nvSpPr>
          <p:cNvPr id="8" name="任意多边形: 形状 7">
            <a:extLst>
              <a:ext uri="{FF2B5EF4-FFF2-40B4-BE49-F238E27FC236}">
                <a16:creationId xmlns:a16="http://schemas.microsoft.com/office/drawing/2014/main" id="{0A27839A-194E-4F28-2120-531A2335AC49}"/>
              </a:ext>
            </a:extLst>
          </p:cNvPr>
          <p:cNvSpPr/>
          <p:nvPr/>
        </p:nvSpPr>
        <p:spPr>
          <a:xfrm>
            <a:off x="6131490" y="3645693"/>
            <a:ext cx="6350" cy="331939"/>
          </a:xfrm>
          <a:custGeom>
            <a:avLst/>
            <a:gdLst>
              <a:gd name="connsiteX0" fmla="*/ 0 w 6350"/>
              <a:gd name="connsiteY0" fmla="*/ 331940 h 331939"/>
              <a:gd name="connsiteX1" fmla="*/ 0 w 6350"/>
              <a:gd name="connsiteY1" fmla="*/ 0 h 331939"/>
            </a:gdLst>
            <a:ahLst/>
            <a:cxnLst>
              <a:cxn ang="0">
                <a:pos x="connsiteX0" y="connsiteY0"/>
              </a:cxn>
              <a:cxn ang="0">
                <a:pos x="connsiteX1" y="connsiteY1"/>
              </a:cxn>
            </a:cxnLst>
            <a:rect l="l" t="t" r="r" b="b"/>
            <a:pathLst>
              <a:path w="6350" h="331939">
                <a:moveTo>
                  <a:pt x="0" y="331940"/>
                </a:moveTo>
                <a:lnTo>
                  <a:pt x="0" y="0"/>
                </a:lnTo>
              </a:path>
            </a:pathLst>
          </a:custGeom>
          <a:noFill/>
          <a:ln w="6350" cap="flat">
            <a:solidFill>
              <a:srgbClr val="000000"/>
            </a:solidFill>
            <a:custDash>
              <a:ds d="300000" sp="300000"/>
            </a:custDash>
            <a:miter/>
          </a:ln>
        </p:spPr>
        <p:txBody>
          <a:bodyPr rtlCol="0" anchor="ctr"/>
          <a:lstStyle/>
          <a:p>
            <a:endParaRPr lang="en-US"/>
          </a:p>
        </p:txBody>
      </p:sp>
      <p:sp>
        <p:nvSpPr>
          <p:cNvPr id="9" name="任意多边形: 形状 8">
            <a:extLst>
              <a:ext uri="{FF2B5EF4-FFF2-40B4-BE49-F238E27FC236}">
                <a16:creationId xmlns:a16="http://schemas.microsoft.com/office/drawing/2014/main" id="{7E113323-4638-8086-8817-7C114C3ACDC7}"/>
              </a:ext>
            </a:extLst>
          </p:cNvPr>
          <p:cNvSpPr/>
          <p:nvPr/>
        </p:nvSpPr>
        <p:spPr>
          <a:xfrm>
            <a:off x="7344664" y="5425630"/>
            <a:ext cx="6350" cy="331939"/>
          </a:xfrm>
          <a:custGeom>
            <a:avLst/>
            <a:gdLst>
              <a:gd name="connsiteX0" fmla="*/ 0 w 6350"/>
              <a:gd name="connsiteY0" fmla="*/ 331940 h 331939"/>
              <a:gd name="connsiteX1" fmla="*/ 0 w 6350"/>
              <a:gd name="connsiteY1" fmla="*/ 0 h 331939"/>
            </a:gdLst>
            <a:ahLst/>
            <a:cxnLst>
              <a:cxn ang="0">
                <a:pos x="connsiteX0" y="connsiteY0"/>
              </a:cxn>
              <a:cxn ang="0">
                <a:pos x="connsiteX1" y="connsiteY1"/>
              </a:cxn>
            </a:cxnLst>
            <a:rect l="l" t="t" r="r" b="b"/>
            <a:pathLst>
              <a:path w="6350" h="331939">
                <a:moveTo>
                  <a:pt x="0" y="331940"/>
                </a:moveTo>
                <a:lnTo>
                  <a:pt x="0" y="0"/>
                </a:lnTo>
              </a:path>
            </a:pathLst>
          </a:custGeom>
          <a:noFill/>
          <a:ln w="6350" cap="flat">
            <a:solidFill>
              <a:srgbClr val="000000"/>
            </a:solidFill>
            <a:custDash>
              <a:ds d="300000" sp="300000"/>
            </a:custDash>
            <a:miter/>
          </a:ln>
        </p:spPr>
        <p:txBody>
          <a:bodyPr rtlCol="0" anchor="ctr"/>
          <a:lstStyle/>
          <a:p>
            <a:endParaRPr lang="en-US"/>
          </a:p>
        </p:txBody>
      </p:sp>
      <p:sp>
        <p:nvSpPr>
          <p:cNvPr id="10" name="任意多边形: 形状 9">
            <a:extLst>
              <a:ext uri="{FF2B5EF4-FFF2-40B4-BE49-F238E27FC236}">
                <a16:creationId xmlns:a16="http://schemas.microsoft.com/office/drawing/2014/main" id="{859C397D-D8E1-F740-05D2-9B13FF8820DA}"/>
              </a:ext>
            </a:extLst>
          </p:cNvPr>
          <p:cNvSpPr/>
          <p:nvPr/>
        </p:nvSpPr>
        <p:spPr>
          <a:xfrm>
            <a:off x="9921684" y="5425630"/>
            <a:ext cx="6350" cy="331939"/>
          </a:xfrm>
          <a:custGeom>
            <a:avLst/>
            <a:gdLst>
              <a:gd name="connsiteX0" fmla="*/ 0 w 6350"/>
              <a:gd name="connsiteY0" fmla="*/ 331940 h 331939"/>
              <a:gd name="connsiteX1" fmla="*/ 0 w 6350"/>
              <a:gd name="connsiteY1" fmla="*/ 0 h 331939"/>
            </a:gdLst>
            <a:ahLst/>
            <a:cxnLst>
              <a:cxn ang="0">
                <a:pos x="connsiteX0" y="connsiteY0"/>
              </a:cxn>
              <a:cxn ang="0">
                <a:pos x="connsiteX1" y="connsiteY1"/>
              </a:cxn>
            </a:cxnLst>
            <a:rect l="l" t="t" r="r" b="b"/>
            <a:pathLst>
              <a:path w="6350" h="331939">
                <a:moveTo>
                  <a:pt x="0" y="331940"/>
                </a:moveTo>
                <a:lnTo>
                  <a:pt x="0" y="0"/>
                </a:lnTo>
              </a:path>
            </a:pathLst>
          </a:custGeom>
          <a:noFill/>
          <a:ln w="6350" cap="flat">
            <a:solidFill>
              <a:srgbClr val="000000"/>
            </a:solidFill>
            <a:custDash>
              <a:ds d="300000" sp="300000"/>
            </a:custDash>
            <a:miter/>
          </a:ln>
        </p:spPr>
        <p:txBody>
          <a:bodyPr rtlCol="0" anchor="ctr"/>
          <a:lstStyle/>
          <a:p>
            <a:endParaRPr lang="en-US"/>
          </a:p>
        </p:txBody>
      </p:sp>
      <p:sp>
        <p:nvSpPr>
          <p:cNvPr id="11" name="任意多边形: 形状 10">
            <a:extLst>
              <a:ext uri="{FF2B5EF4-FFF2-40B4-BE49-F238E27FC236}">
                <a16:creationId xmlns:a16="http://schemas.microsoft.com/office/drawing/2014/main" id="{71AD98FD-2D74-1D9E-3B2B-EBAD6D6C9427}"/>
              </a:ext>
            </a:extLst>
          </p:cNvPr>
          <p:cNvSpPr/>
          <p:nvPr/>
        </p:nvSpPr>
        <p:spPr>
          <a:xfrm>
            <a:off x="8513254" y="3645693"/>
            <a:ext cx="6350" cy="331939"/>
          </a:xfrm>
          <a:custGeom>
            <a:avLst/>
            <a:gdLst>
              <a:gd name="connsiteX0" fmla="*/ 0 w 6350"/>
              <a:gd name="connsiteY0" fmla="*/ 331940 h 331939"/>
              <a:gd name="connsiteX1" fmla="*/ 0 w 6350"/>
              <a:gd name="connsiteY1" fmla="*/ 0 h 331939"/>
            </a:gdLst>
            <a:ahLst/>
            <a:cxnLst>
              <a:cxn ang="0">
                <a:pos x="connsiteX0" y="connsiteY0"/>
              </a:cxn>
              <a:cxn ang="0">
                <a:pos x="connsiteX1" y="connsiteY1"/>
              </a:cxn>
            </a:cxnLst>
            <a:rect l="l" t="t" r="r" b="b"/>
            <a:pathLst>
              <a:path w="6350" h="331939">
                <a:moveTo>
                  <a:pt x="0" y="331940"/>
                </a:moveTo>
                <a:lnTo>
                  <a:pt x="0" y="0"/>
                </a:lnTo>
              </a:path>
            </a:pathLst>
          </a:custGeom>
          <a:noFill/>
          <a:ln w="6350" cap="flat">
            <a:solidFill>
              <a:srgbClr val="000000"/>
            </a:solidFill>
            <a:custDash>
              <a:ds d="300000" sp="300000"/>
            </a:custDash>
            <a:miter/>
          </a:ln>
        </p:spPr>
        <p:txBody>
          <a:bodyPr rtlCol="0" anchor="ctr"/>
          <a:lstStyle/>
          <a:p>
            <a:endParaRPr lang="en-US"/>
          </a:p>
        </p:txBody>
      </p:sp>
      <p:sp>
        <p:nvSpPr>
          <p:cNvPr id="16" name="任意多边形: 形状 15">
            <a:extLst>
              <a:ext uri="{FF2B5EF4-FFF2-40B4-BE49-F238E27FC236}">
                <a16:creationId xmlns:a16="http://schemas.microsoft.com/office/drawing/2014/main" id="{9726BDF5-A86F-90F8-4DF1-F8A30EF98320}"/>
              </a:ext>
            </a:extLst>
          </p:cNvPr>
          <p:cNvSpPr/>
          <p:nvPr/>
        </p:nvSpPr>
        <p:spPr>
          <a:xfrm>
            <a:off x="958094" y="6150679"/>
            <a:ext cx="3735850" cy="6350"/>
          </a:xfrm>
          <a:custGeom>
            <a:avLst/>
            <a:gdLst>
              <a:gd name="connsiteX0" fmla="*/ 0 w 3735850"/>
              <a:gd name="connsiteY0" fmla="*/ 0 h 6350"/>
              <a:gd name="connsiteX1" fmla="*/ 3735851 w 3735850"/>
              <a:gd name="connsiteY1" fmla="*/ 0 h 6350"/>
            </a:gdLst>
            <a:ahLst/>
            <a:cxnLst>
              <a:cxn ang="0">
                <a:pos x="connsiteX0" y="connsiteY0"/>
              </a:cxn>
              <a:cxn ang="0">
                <a:pos x="connsiteX1" y="connsiteY1"/>
              </a:cxn>
            </a:cxnLst>
            <a:rect l="l" t="t" r="r" b="b"/>
            <a:pathLst>
              <a:path w="3735850" h="6350">
                <a:moveTo>
                  <a:pt x="0" y="0"/>
                </a:moveTo>
                <a:lnTo>
                  <a:pt x="3735851" y="0"/>
                </a:lnTo>
              </a:path>
            </a:pathLst>
          </a:custGeom>
          <a:noFill/>
          <a:ln w="3951" cap="rnd">
            <a:solidFill>
              <a:srgbClr val="000000"/>
            </a:solidFill>
            <a:prstDash val="solid"/>
            <a:round/>
          </a:ln>
        </p:spPr>
        <p:txBody>
          <a:bodyPr rtlCol="0" anchor="ctr"/>
          <a:lstStyle/>
          <a:p>
            <a:endParaRPr lang="en-US"/>
          </a:p>
        </p:txBody>
      </p:sp>
      <p:sp>
        <p:nvSpPr>
          <p:cNvPr id="17" name="任意多边形: 形状 16">
            <a:extLst>
              <a:ext uri="{FF2B5EF4-FFF2-40B4-BE49-F238E27FC236}">
                <a16:creationId xmlns:a16="http://schemas.microsoft.com/office/drawing/2014/main" id="{9034B3E0-341F-441F-C17F-40B134245CCD}"/>
              </a:ext>
            </a:extLst>
          </p:cNvPr>
          <p:cNvSpPr/>
          <p:nvPr/>
        </p:nvSpPr>
        <p:spPr>
          <a:xfrm>
            <a:off x="4639506" y="6117189"/>
            <a:ext cx="59534" cy="35528"/>
          </a:xfrm>
          <a:custGeom>
            <a:avLst/>
            <a:gdLst>
              <a:gd name="connsiteX0" fmla="*/ 57315 w 59534"/>
              <a:gd name="connsiteY0" fmla="*/ 28029 h 35528"/>
              <a:gd name="connsiteX1" fmla="*/ 55575 w 59534"/>
              <a:gd name="connsiteY1" fmla="*/ 35528 h 35528"/>
              <a:gd name="connsiteX2" fmla="*/ 0 w 59534"/>
              <a:gd name="connsiteY2" fmla="*/ 35528 h 35528"/>
              <a:gd name="connsiteX3" fmla="*/ 0 w 59534"/>
              <a:gd name="connsiteY3" fmla="*/ 0 h 35528"/>
              <a:gd name="connsiteX4" fmla="*/ 57315 w 59534"/>
              <a:gd name="connsiteY4" fmla="*/ 28029 h 35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4" h="35528">
                <a:moveTo>
                  <a:pt x="57315" y="28029"/>
                </a:moveTo>
                <a:cubicBezTo>
                  <a:pt x="61075" y="29871"/>
                  <a:pt x="59767" y="35528"/>
                  <a:pt x="55575" y="35528"/>
                </a:cubicBezTo>
                <a:lnTo>
                  <a:pt x="0" y="35528"/>
                </a:lnTo>
                <a:lnTo>
                  <a:pt x="0" y="0"/>
                </a:lnTo>
                <a:lnTo>
                  <a:pt x="57315" y="28029"/>
                </a:lnTo>
                <a:close/>
              </a:path>
            </a:pathLst>
          </a:custGeom>
          <a:solidFill>
            <a:srgbClr val="131218"/>
          </a:soli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2BA2C6D8-5BFE-8246-228E-5D71606CB1C9}"/>
              </a:ext>
            </a:extLst>
          </p:cNvPr>
          <p:cNvSpPr/>
          <p:nvPr/>
        </p:nvSpPr>
        <p:spPr>
          <a:xfrm>
            <a:off x="981849" y="3283927"/>
            <a:ext cx="6" cy="2866980"/>
          </a:xfrm>
          <a:custGeom>
            <a:avLst/>
            <a:gdLst>
              <a:gd name="connsiteX0" fmla="*/ 0 w 6"/>
              <a:gd name="connsiteY0" fmla="*/ 2866981 h 2866980"/>
              <a:gd name="connsiteX1" fmla="*/ 6 w 6"/>
              <a:gd name="connsiteY1" fmla="*/ 0 h 2866980"/>
            </a:gdLst>
            <a:ahLst/>
            <a:cxnLst>
              <a:cxn ang="0">
                <a:pos x="connsiteX0" y="connsiteY0"/>
              </a:cxn>
              <a:cxn ang="0">
                <a:pos x="connsiteX1" y="connsiteY1"/>
              </a:cxn>
            </a:cxnLst>
            <a:rect l="l" t="t" r="r" b="b"/>
            <a:pathLst>
              <a:path w="6" h="2866980">
                <a:moveTo>
                  <a:pt x="0" y="2866981"/>
                </a:moveTo>
                <a:lnTo>
                  <a:pt x="6" y="0"/>
                </a:lnTo>
              </a:path>
            </a:pathLst>
          </a:custGeom>
          <a:noFill/>
          <a:ln w="3951" cap="rnd">
            <a:solidFill>
              <a:srgbClr val="000000"/>
            </a:solidFill>
            <a:prstDash val="solid"/>
            <a:round/>
          </a:ln>
        </p:spPr>
        <p:txBody>
          <a:bodyPr rtlCol="0" anchor="ctr"/>
          <a:lstStyle/>
          <a:p>
            <a:endParaRPr lang="en-US"/>
          </a:p>
        </p:txBody>
      </p:sp>
      <p:sp>
        <p:nvSpPr>
          <p:cNvPr id="19" name="任意多边形: 形状 18">
            <a:extLst>
              <a:ext uri="{FF2B5EF4-FFF2-40B4-BE49-F238E27FC236}">
                <a16:creationId xmlns:a16="http://schemas.microsoft.com/office/drawing/2014/main" id="{AF5BD5DD-D904-717F-1FDC-140A52A96555}"/>
              </a:ext>
            </a:extLst>
          </p:cNvPr>
          <p:cNvSpPr/>
          <p:nvPr/>
        </p:nvSpPr>
        <p:spPr>
          <a:xfrm>
            <a:off x="979805" y="3280762"/>
            <a:ext cx="35534" cy="59534"/>
          </a:xfrm>
          <a:custGeom>
            <a:avLst/>
            <a:gdLst>
              <a:gd name="connsiteX0" fmla="*/ 7499 w 35534"/>
              <a:gd name="connsiteY0" fmla="*/ 2219 h 59534"/>
              <a:gd name="connsiteX1" fmla="*/ 0 w 35534"/>
              <a:gd name="connsiteY1" fmla="*/ 3959 h 59534"/>
              <a:gd name="connsiteX2" fmla="*/ 0 w 35534"/>
              <a:gd name="connsiteY2" fmla="*/ 59534 h 59534"/>
              <a:gd name="connsiteX3" fmla="*/ 35535 w 35534"/>
              <a:gd name="connsiteY3" fmla="*/ 59534 h 59534"/>
              <a:gd name="connsiteX4" fmla="*/ 7499 w 35534"/>
              <a:gd name="connsiteY4" fmla="*/ 2219 h 5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34" h="59534">
                <a:moveTo>
                  <a:pt x="7499" y="2219"/>
                </a:moveTo>
                <a:cubicBezTo>
                  <a:pt x="5664" y="-1540"/>
                  <a:pt x="0" y="-232"/>
                  <a:pt x="0" y="3959"/>
                </a:cubicBezTo>
                <a:lnTo>
                  <a:pt x="0" y="59534"/>
                </a:lnTo>
                <a:lnTo>
                  <a:pt x="35535" y="59534"/>
                </a:lnTo>
                <a:lnTo>
                  <a:pt x="7499" y="2219"/>
                </a:lnTo>
                <a:close/>
              </a:path>
            </a:pathLst>
          </a:custGeom>
          <a:solidFill>
            <a:srgbClr val="131218"/>
          </a:soli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DE2480C0-0B2B-3C0F-E605-A85B254A681D}"/>
              </a:ext>
            </a:extLst>
          </p:cNvPr>
          <p:cNvSpPr/>
          <p:nvPr/>
        </p:nvSpPr>
        <p:spPr>
          <a:xfrm>
            <a:off x="1025169" y="3426523"/>
            <a:ext cx="3476567" cy="2656141"/>
          </a:xfrm>
          <a:custGeom>
            <a:avLst/>
            <a:gdLst>
              <a:gd name="connsiteX0" fmla="*/ 0 w 3476567"/>
              <a:gd name="connsiteY0" fmla="*/ 1225518 h 2656141"/>
              <a:gd name="connsiteX1" fmla="*/ 3476568 w 3476567"/>
              <a:gd name="connsiteY1" fmla="*/ 1225518 h 2656141"/>
              <a:gd name="connsiteX2" fmla="*/ 1705077 w 3476567"/>
              <a:gd name="connsiteY2" fmla="*/ 0 h 2656141"/>
              <a:gd name="connsiteX3" fmla="*/ 1705077 w 3476567"/>
              <a:gd name="connsiteY3" fmla="*/ 2656142 h 2656141"/>
            </a:gdLst>
            <a:ahLst/>
            <a:cxnLst>
              <a:cxn ang="0">
                <a:pos x="connsiteX0" y="connsiteY0"/>
              </a:cxn>
              <a:cxn ang="0">
                <a:pos x="connsiteX1" y="connsiteY1"/>
              </a:cxn>
              <a:cxn ang="0">
                <a:pos x="connsiteX2" y="connsiteY2"/>
              </a:cxn>
              <a:cxn ang="0">
                <a:pos x="connsiteX3" y="connsiteY3"/>
              </a:cxn>
            </a:cxnLst>
            <a:rect l="l" t="t" r="r" b="b"/>
            <a:pathLst>
              <a:path w="3476567" h="2656141">
                <a:moveTo>
                  <a:pt x="0" y="1225518"/>
                </a:moveTo>
                <a:lnTo>
                  <a:pt x="3476568" y="1225518"/>
                </a:lnTo>
                <a:moveTo>
                  <a:pt x="1705077" y="0"/>
                </a:moveTo>
                <a:lnTo>
                  <a:pt x="1705077" y="2656142"/>
                </a:lnTo>
              </a:path>
            </a:pathLst>
          </a:custGeom>
          <a:noFill/>
          <a:ln w="6350" cap="flat">
            <a:solidFill>
              <a:srgbClr val="ADADAF"/>
            </a:solidFill>
            <a:custDash>
              <a:ds d="300000" sp="300000"/>
            </a:custDash>
            <a:miter/>
          </a:ln>
        </p:spPr>
        <p:txBody>
          <a:bodyPr rtlCol="0" anchor="ctr"/>
          <a:lstStyle/>
          <a:p>
            <a:endParaRPr lang="en-US"/>
          </a:p>
        </p:txBody>
      </p:sp>
      <p:sp>
        <p:nvSpPr>
          <p:cNvPr id="21" name="任意多边形: 形状 20">
            <a:extLst>
              <a:ext uri="{FF2B5EF4-FFF2-40B4-BE49-F238E27FC236}">
                <a16:creationId xmlns:a16="http://schemas.microsoft.com/office/drawing/2014/main" id="{319D24D0-E847-517E-590B-5BA17B283E15}"/>
              </a:ext>
            </a:extLst>
          </p:cNvPr>
          <p:cNvSpPr/>
          <p:nvPr/>
        </p:nvSpPr>
        <p:spPr>
          <a:xfrm>
            <a:off x="2733046" y="3399288"/>
            <a:ext cx="1251508" cy="1251508"/>
          </a:xfrm>
          <a:custGeom>
            <a:avLst/>
            <a:gdLst>
              <a:gd name="connsiteX0" fmla="*/ 0 w 1251508"/>
              <a:gd name="connsiteY0" fmla="*/ 0 h 1251508"/>
              <a:gd name="connsiteX1" fmla="*/ 0 w 1251508"/>
              <a:gd name="connsiteY1" fmla="*/ 1251509 h 1251508"/>
              <a:gd name="connsiteX2" fmla="*/ 1251509 w 1251508"/>
              <a:gd name="connsiteY2" fmla="*/ 1251509 h 1251508"/>
            </a:gdLst>
            <a:ahLst/>
            <a:cxnLst>
              <a:cxn ang="0">
                <a:pos x="connsiteX0" y="connsiteY0"/>
              </a:cxn>
              <a:cxn ang="0">
                <a:pos x="connsiteX1" y="connsiteY1"/>
              </a:cxn>
              <a:cxn ang="0">
                <a:pos x="connsiteX2" y="connsiteY2"/>
              </a:cxn>
            </a:cxnLst>
            <a:rect l="l" t="t" r="r" b="b"/>
            <a:pathLst>
              <a:path w="1251508" h="1251508">
                <a:moveTo>
                  <a:pt x="0" y="0"/>
                </a:moveTo>
                <a:lnTo>
                  <a:pt x="0" y="1251509"/>
                </a:lnTo>
                <a:lnTo>
                  <a:pt x="1251509" y="1251509"/>
                </a:lnTo>
              </a:path>
            </a:pathLst>
          </a:custGeom>
          <a:noFill/>
          <a:ln w="3251" cap="flat">
            <a:solidFill>
              <a:srgbClr val="055CF9"/>
            </a:solidFill>
            <a:custDash>
              <a:ds d="307500" sp="3075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E8732260-7ECD-C067-EFE3-BB5DE4EC6B74}"/>
              </a:ext>
            </a:extLst>
          </p:cNvPr>
          <p:cNvSpPr/>
          <p:nvPr/>
        </p:nvSpPr>
        <p:spPr>
          <a:xfrm>
            <a:off x="3190246" y="3583438"/>
            <a:ext cx="1251508" cy="1251508"/>
          </a:xfrm>
          <a:custGeom>
            <a:avLst/>
            <a:gdLst>
              <a:gd name="connsiteX0" fmla="*/ 1251509 w 1251508"/>
              <a:gd name="connsiteY0" fmla="*/ 1251509 h 1251508"/>
              <a:gd name="connsiteX1" fmla="*/ 1251509 w 1251508"/>
              <a:gd name="connsiteY1" fmla="*/ 0 h 1251508"/>
              <a:gd name="connsiteX2" fmla="*/ 0 w 1251508"/>
              <a:gd name="connsiteY2" fmla="*/ 0 h 1251508"/>
            </a:gdLst>
            <a:ahLst/>
            <a:cxnLst>
              <a:cxn ang="0">
                <a:pos x="connsiteX0" y="connsiteY0"/>
              </a:cxn>
              <a:cxn ang="0">
                <a:pos x="connsiteX1" y="connsiteY1"/>
              </a:cxn>
              <a:cxn ang="0">
                <a:pos x="connsiteX2" y="connsiteY2"/>
              </a:cxn>
            </a:cxnLst>
            <a:rect l="l" t="t" r="r" b="b"/>
            <a:pathLst>
              <a:path w="1251508" h="1251508">
                <a:moveTo>
                  <a:pt x="1251509" y="1251509"/>
                </a:moveTo>
                <a:lnTo>
                  <a:pt x="1251509" y="0"/>
                </a:lnTo>
                <a:lnTo>
                  <a:pt x="0" y="0"/>
                </a:lnTo>
              </a:path>
            </a:pathLst>
          </a:custGeom>
          <a:noFill/>
          <a:ln w="3251" cap="flat">
            <a:solidFill>
              <a:srgbClr val="055CF9"/>
            </a:solidFill>
            <a:custDash>
              <a:ds d="307500" sp="3075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4F1257B6-49C5-AF3E-6604-19F7A7C5D488}"/>
              </a:ext>
            </a:extLst>
          </p:cNvPr>
          <p:cNvSpPr/>
          <p:nvPr/>
        </p:nvSpPr>
        <p:spPr>
          <a:xfrm>
            <a:off x="2912545" y="3790452"/>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任意多边形: 形状 24">
            <a:extLst>
              <a:ext uri="{FF2B5EF4-FFF2-40B4-BE49-F238E27FC236}">
                <a16:creationId xmlns:a16="http://schemas.microsoft.com/office/drawing/2014/main" id="{EFE4724A-7145-E173-D4D2-C68284DB4DB6}"/>
              </a:ext>
            </a:extLst>
          </p:cNvPr>
          <p:cNvSpPr/>
          <p:nvPr/>
        </p:nvSpPr>
        <p:spPr>
          <a:xfrm>
            <a:off x="6077886" y="3405679"/>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10" y="172790"/>
                  <a:pt x="86395" y="172790"/>
                </a:cubicBezTo>
                <a:cubicBezTo>
                  <a:pt x="38680" y="172790"/>
                  <a:pt x="0" y="134110"/>
                  <a:pt x="0" y="86395"/>
                </a:cubicBezTo>
                <a:cubicBezTo>
                  <a:pt x="0" y="38680"/>
                  <a:pt x="38680" y="0"/>
                  <a:pt x="86395" y="0"/>
                </a:cubicBezTo>
                <a:cubicBezTo>
                  <a:pt x="134109"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1</a:t>
            </a:r>
          </a:p>
        </p:txBody>
      </p:sp>
      <p:sp>
        <p:nvSpPr>
          <p:cNvPr id="27" name="任意多边形: 形状 26">
            <a:extLst>
              <a:ext uri="{FF2B5EF4-FFF2-40B4-BE49-F238E27FC236}">
                <a16:creationId xmlns:a16="http://schemas.microsoft.com/office/drawing/2014/main" id="{60F861F6-8FAE-981D-DDB9-A032D7EAD90D}"/>
              </a:ext>
            </a:extLst>
          </p:cNvPr>
          <p:cNvSpPr/>
          <p:nvPr/>
        </p:nvSpPr>
        <p:spPr>
          <a:xfrm>
            <a:off x="2225036" y="1826307"/>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09" y="172790"/>
                  <a:pt x="86395" y="172790"/>
                </a:cubicBezTo>
                <a:cubicBezTo>
                  <a:pt x="38680" y="172790"/>
                  <a:pt x="0" y="134110"/>
                  <a:pt x="0" y="86395"/>
                </a:cubicBezTo>
                <a:cubicBezTo>
                  <a:pt x="0" y="38680"/>
                  <a:pt x="38680" y="0"/>
                  <a:pt x="86395" y="0"/>
                </a:cubicBezTo>
                <a:cubicBezTo>
                  <a:pt x="134109"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tlCol="0" anchor="ct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1</a:t>
            </a:r>
          </a:p>
        </p:txBody>
      </p:sp>
      <p:sp>
        <p:nvSpPr>
          <p:cNvPr id="29" name="任意多边形: 形状 28">
            <a:extLst>
              <a:ext uri="{FF2B5EF4-FFF2-40B4-BE49-F238E27FC236}">
                <a16:creationId xmlns:a16="http://schemas.microsoft.com/office/drawing/2014/main" id="{BD986FE4-1233-AC87-810E-225A3583616A}"/>
              </a:ext>
            </a:extLst>
          </p:cNvPr>
          <p:cNvSpPr/>
          <p:nvPr/>
        </p:nvSpPr>
        <p:spPr>
          <a:xfrm>
            <a:off x="8421271" y="3417090"/>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09" y="172790"/>
                  <a:pt x="86395" y="172790"/>
                </a:cubicBezTo>
                <a:cubicBezTo>
                  <a:pt x="38680" y="172790"/>
                  <a:pt x="0" y="134110"/>
                  <a:pt x="0" y="86395"/>
                </a:cubicBezTo>
                <a:cubicBezTo>
                  <a:pt x="0"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1" name="任意多边形: 形状 30">
            <a:extLst>
              <a:ext uri="{FF2B5EF4-FFF2-40B4-BE49-F238E27FC236}">
                <a16:creationId xmlns:a16="http://schemas.microsoft.com/office/drawing/2014/main" id="{1F02B7DB-44B7-E50C-6EFD-EC560CE1F006}"/>
              </a:ext>
            </a:extLst>
          </p:cNvPr>
          <p:cNvSpPr/>
          <p:nvPr/>
        </p:nvSpPr>
        <p:spPr>
          <a:xfrm>
            <a:off x="9832686" y="1820802"/>
            <a:ext cx="172789" cy="172789"/>
          </a:xfrm>
          <a:custGeom>
            <a:avLst/>
            <a:gdLst>
              <a:gd name="connsiteX0" fmla="*/ 172790 w 172789"/>
              <a:gd name="connsiteY0" fmla="*/ 86395 h 172789"/>
              <a:gd name="connsiteX1" fmla="*/ 86395 w 172789"/>
              <a:gd name="connsiteY1" fmla="*/ 172790 h 172789"/>
              <a:gd name="connsiteX2" fmla="*/ 1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09" y="172790"/>
                  <a:pt x="86395" y="172790"/>
                </a:cubicBezTo>
                <a:cubicBezTo>
                  <a:pt x="38680" y="172790"/>
                  <a:pt x="1" y="134110"/>
                  <a:pt x="1" y="86395"/>
                </a:cubicBezTo>
                <a:cubicBezTo>
                  <a:pt x="1"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任意多边形: 形状 32">
            <a:extLst>
              <a:ext uri="{FF2B5EF4-FFF2-40B4-BE49-F238E27FC236}">
                <a16:creationId xmlns:a16="http://schemas.microsoft.com/office/drawing/2014/main" id="{C6F5BAC5-8B4C-83DE-C13C-8AC262A91A75}"/>
              </a:ext>
            </a:extLst>
          </p:cNvPr>
          <p:cNvSpPr/>
          <p:nvPr/>
        </p:nvSpPr>
        <p:spPr>
          <a:xfrm>
            <a:off x="2978071" y="4124951"/>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任意多边形: 形状 34">
            <a:extLst>
              <a:ext uri="{FF2B5EF4-FFF2-40B4-BE49-F238E27FC236}">
                <a16:creationId xmlns:a16="http://schemas.microsoft.com/office/drawing/2014/main" id="{9EAA117D-1EEF-01C0-7FEE-9389AECA0C39}"/>
              </a:ext>
            </a:extLst>
          </p:cNvPr>
          <p:cNvSpPr/>
          <p:nvPr/>
        </p:nvSpPr>
        <p:spPr>
          <a:xfrm>
            <a:off x="6329899" y="3405679"/>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10" y="172790"/>
                  <a:pt x="86395" y="172790"/>
                </a:cubicBezTo>
                <a:cubicBezTo>
                  <a:pt x="38680" y="172790"/>
                  <a:pt x="0" y="134110"/>
                  <a:pt x="0" y="86395"/>
                </a:cubicBezTo>
                <a:cubicBezTo>
                  <a:pt x="0" y="38680"/>
                  <a:pt x="38680" y="0"/>
                  <a:pt x="86395" y="0"/>
                </a:cubicBezTo>
                <a:cubicBezTo>
                  <a:pt x="134109"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2</a:t>
            </a:r>
          </a:p>
        </p:txBody>
      </p:sp>
      <p:sp>
        <p:nvSpPr>
          <p:cNvPr id="37" name="任意多边形: 形状 36">
            <a:extLst>
              <a:ext uri="{FF2B5EF4-FFF2-40B4-BE49-F238E27FC236}">
                <a16:creationId xmlns:a16="http://schemas.microsoft.com/office/drawing/2014/main" id="{00E879E3-549E-26CB-394C-24269DDEED95}"/>
              </a:ext>
            </a:extLst>
          </p:cNvPr>
          <p:cNvSpPr/>
          <p:nvPr/>
        </p:nvSpPr>
        <p:spPr>
          <a:xfrm>
            <a:off x="2487145" y="1824936"/>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10" y="172790"/>
                  <a:pt x="86395" y="172790"/>
                </a:cubicBezTo>
                <a:cubicBezTo>
                  <a:pt x="38680" y="172790"/>
                  <a:pt x="0" y="134110"/>
                  <a:pt x="0" y="86395"/>
                </a:cubicBezTo>
                <a:cubicBezTo>
                  <a:pt x="0" y="38680"/>
                  <a:pt x="38680"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2</a:t>
            </a:r>
          </a:p>
        </p:txBody>
      </p:sp>
      <p:sp>
        <p:nvSpPr>
          <p:cNvPr id="39" name="任意多边形: 形状 38">
            <a:extLst>
              <a:ext uri="{FF2B5EF4-FFF2-40B4-BE49-F238E27FC236}">
                <a16:creationId xmlns:a16="http://schemas.microsoft.com/office/drawing/2014/main" id="{EAEBDDEE-29B2-DD68-B98F-A45C06CAEE01}"/>
              </a:ext>
            </a:extLst>
          </p:cNvPr>
          <p:cNvSpPr/>
          <p:nvPr/>
        </p:nvSpPr>
        <p:spPr>
          <a:xfrm>
            <a:off x="7265063" y="5766000"/>
            <a:ext cx="172789" cy="172789"/>
          </a:xfrm>
          <a:custGeom>
            <a:avLst/>
            <a:gdLst>
              <a:gd name="connsiteX0" fmla="*/ 172790 w 172789"/>
              <a:gd name="connsiteY0" fmla="*/ 86395 h 172789"/>
              <a:gd name="connsiteX1" fmla="*/ 86395 w 172789"/>
              <a:gd name="connsiteY1" fmla="*/ 172790 h 172789"/>
              <a:gd name="connsiteX2" fmla="*/ 1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10" y="172790"/>
                  <a:pt x="86395" y="172790"/>
                </a:cubicBezTo>
                <a:cubicBezTo>
                  <a:pt x="38681" y="172790"/>
                  <a:pt x="1" y="134110"/>
                  <a:pt x="1" y="86395"/>
                </a:cubicBezTo>
                <a:cubicBezTo>
                  <a:pt x="1" y="38681"/>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8</a:t>
            </a:r>
          </a:p>
        </p:txBody>
      </p:sp>
      <p:sp>
        <p:nvSpPr>
          <p:cNvPr id="41" name="任意多边形: 形状 40">
            <a:extLst>
              <a:ext uri="{FF2B5EF4-FFF2-40B4-BE49-F238E27FC236}">
                <a16:creationId xmlns:a16="http://schemas.microsoft.com/office/drawing/2014/main" id="{8B1ECC21-EE51-F686-E2F9-07160941BEB4}"/>
              </a:ext>
            </a:extLst>
          </p:cNvPr>
          <p:cNvSpPr/>
          <p:nvPr/>
        </p:nvSpPr>
        <p:spPr>
          <a:xfrm>
            <a:off x="7157304" y="1823558"/>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09" y="172790"/>
                  <a:pt x="86395" y="172790"/>
                </a:cubicBezTo>
                <a:cubicBezTo>
                  <a:pt x="38680" y="172790"/>
                  <a:pt x="0" y="134109"/>
                  <a:pt x="0" y="86395"/>
                </a:cubicBezTo>
                <a:cubicBezTo>
                  <a:pt x="0"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8</a:t>
            </a:r>
          </a:p>
        </p:txBody>
      </p:sp>
      <p:sp>
        <p:nvSpPr>
          <p:cNvPr id="43" name="任意多边形: 形状 42">
            <a:extLst>
              <a:ext uri="{FF2B5EF4-FFF2-40B4-BE49-F238E27FC236}">
                <a16:creationId xmlns:a16="http://schemas.microsoft.com/office/drawing/2014/main" id="{5CE31B8F-138C-C26C-4602-8C96E1150F72}"/>
              </a:ext>
            </a:extLst>
          </p:cNvPr>
          <p:cNvSpPr/>
          <p:nvPr/>
        </p:nvSpPr>
        <p:spPr>
          <a:xfrm>
            <a:off x="9842147" y="5766000"/>
            <a:ext cx="172789" cy="172789"/>
          </a:xfrm>
          <a:custGeom>
            <a:avLst/>
            <a:gdLst>
              <a:gd name="connsiteX0" fmla="*/ 172790 w 172789"/>
              <a:gd name="connsiteY0" fmla="*/ 86395 h 172789"/>
              <a:gd name="connsiteX1" fmla="*/ 86395 w 172789"/>
              <a:gd name="connsiteY1" fmla="*/ 172790 h 172789"/>
              <a:gd name="connsiteX2" fmla="*/ 1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09" y="172790"/>
                  <a:pt x="86395" y="172790"/>
                </a:cubicBezTo>
                <a:cubicBezTo>
                  <a:pt x="38680" y="172790"/>
                  <a:pt x="1" y="134110"/>
                  <a:pt x="1" y="86395"/>
                </a:cubicBezTo>
                <a:cubicBezTo>
                  <a:pt x="1" y="38681"/>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5</a:t>
            </a:r>
          </a:p>
        </p:txBody>
      </p:sp>
      <p:sp>
        <p:nvSpPr>
          <p:cNvPr id="45" name="任意多边形: 形状 44">
            <a:extLst>
              <a:ext uri="{FF2B5EF4-FFF2-40B4-BE49-F238E27FC236}">
                <a16:creationId xmlns:a16="http://schemas.microsoft.com/office/drawing/2014/main" id="{ABA09A82-444B-FA4F-D537-9518950E6CDB}"/>
              </a:ext>
            </a:extLst>
          </p:cNvPr>
          <p:cNvSpPr/>
          <p:nvPr/>
        </p:nvSpPr>
        <p:spPr>
          <a:xfrm>
            <a:off x="8563956" y="1822180"/>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09" y="172790"/>
                  <a:pt x="86395" y="172790"/>
                </a:cubicBezTo>
                <a:cubicBezTo>
                  <a:pt x="38680" y="172790"/>
                  <a:pt x="0" y="134109"/>
                  <a:pt x="0" y="86395"/>
                </a:cubicBezTo>
                <a:cubicBezTo>
                  <a:pt x="0"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5</a:t>
            </a:r>
          </a:p>
        </p:txBody>
      </p:sp>
      <p:sp>
        <p:nvSpPr>
          <p:cNvPr id="47" name="任意多边形: 形状 46">
            <a:extLst>
              <a:ext uri="{FF2B5EF4-FFF2-40B4-BE49-F238E27FC236}">
                <a16:creationId xmlns:a16="http://schemas.microsoft.com/office/drawing/2014/main" id="{1B0EE426-8306-5135-E96E-EED15A2BE7F7}"/>
              </a:ext>
            </a:extLst>
          </p:cNvPr>
          <p:cNvSpPr/>
          <p:nvPr/>
        </p:nvSpPr>
        <p:spPr>
          <a:xfrm>
            <a:off x="8673303" y="3417090"/>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09"/>
                  <a:pt x="134109" y="172790"/>
                  <a:pt x="86395" y="172790"/>
                </a:cubicBezTo>
                <a:cubicBezTo>
                  <a:pt x="38680" y="172790"/>
                  <a:pt x="0" y="134110"/>
                  <a:pt x="0" y="86395"/>
                </a:cubicBezTo>
                <a:cubicBezTo>
                  <a:pt x="0"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任意多边形: 形状 48">
            <a:extLst>
              <a:ext uri="{FF2B5EF4-FFF2-40B4-BE49-F238E27FC236}">
                <a16:creationId xmlns:a16="http://schemas.microsoft.com/office/drawing/2014/main" id="{C130B201-6202-155D-4FA6-5B66A85465AD}"/>
              </a:ext>
            </a:extLst>
          </p:cNvPr>
          <p:cNvSpPr/>
          <p:nvPr/>
        </p:nvSpPr>
        <p:spPr>
          <a:xfrm>
            <a:off x="10084717" y="1820802"/>
            <a:ext cx="172789" cy="172789"/>
          </a:xfrm>
          <a:custGeom>
            <a:avLst/>
            <a:gdLst>
              <a:gd name="connsiteX0" fmla="*/ 172790 w 172789"/>
              <a:gd name="connsiteY0" fmla="*/ 86395 h 172789"/>
              <a:gd name="connsiteX1" fmla="*/ 86395 w 172789"/>
              <a:gd name="connsiteY1" fmla="*/ 172790 h 172789"/>
              <a:gd name="connsiteX2" fmla="*/ 0 w 172789"/>
              <a:gd name="connsiteY2" fmla="*/ 86395 h 172789"/>
              <a:gd name="connsiteX3" fmla="*/ 86395 w 172789"/>
              <a:gd name="connsiteY3" fmla="*/ 0 h 172789"/>
              <a:gd name="connsiteX4" fmla="*/ 172790 w 172789"/>
              <a:gd name="connsiteY4" fmla="*/ 86395 h 172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89" h="172789">
                <a:moveTo>
                  <a:pt x="172790" y="86395"/>
                </a:moveTo>
                <a:cubicBezTo>
                  <a:pt x="172790" y="134110"/>
                  <a:pt x="134109" y="172790"/>
                  <a:pt x="86395" y="172790"/>
                </a:cubicBezTo>
                <a:cubicBezTo>
                  <a:pt x="38680" y="172790"/>
                  <a:pt x="0" y="134110"/>
                  <a:pt x="0" y="86395"/>
                </a:cubicBezTo>
                <a:cubicBezTo>
                  <a:pt x="0" y="38680"/>
                  <a:pt x="38681" y="0"/>
                  <a:pt x="86395" y="0"/>
                </a:cubicBezTo>
                <a:cubicBezTo>
                  <a:pt x="134110" y="0"/>
                  <a:pt x="172790" y="38680"/>
                  <a:pt x="172790" y="86395"/>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任意多边形: 形状 50">
            <a:extLst>
              <a:ext uri="{FF2B5EF4-FFF2-40B4-BE49-F238E27FC236}">
                <a16:creationId xmlns:a16="http://schemas.microsoft.com/office/drawing/2014/main" id="{B71C2D60-AF62-4AD0-E4FA-BA6A7B5B288A}"/>
              </a:ext>
            </a:extLst>
          </p:cNvPr>
          <p:cNvSpPr/>
          <p:nvPr/>
        </p:nvSpPr>
        <p:spPr>
          <a:xfrm>
            <a:off x="3154740" y="4256008"/>
            <a:ext cx="131056" cy="131056"/>
          </a:xfrm>
          <a:custGeom>
            <a:avLst/>
            <a:gdLst>
              <a:gd name="connsiteX0" fmla="*/ 131057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7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7" y="65528"/>
                </a:moveTo>
                <a:cubicBezTo>
                  <a:pt x="131057" y="101718"/>
                  <a:pt x="101718" y="131056"/>
                  <a:pt x="65528" y="131056"/>
                </a:cubicBezTo>
                <a:cubicBezTo>
                  <a:pt x="29338" y="131056"/>
                  <a:pt x="0" y="101718"/>
                  <a:pt x="0" y="65528"/>
                </a:cubicBezTo>
                <a:cubicBezTo>
                  <a:pt x="0" y="29338"/>
                  <a:pt x="29338" y="0"/>
                  <a:pt x="65528" y="0"/>
                </a:cubicBezTo>
                <a:cubicBezTo>
                  <a:pt x="101718" y="0"/>
                  <a:pt x="131057" y="29338"/>
                  <a:pt x="131057"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任意多边形: 形状 52">
            <a:extLst>
              <a:ext uri="{FF2B5EF4-FFF2-40B4-BE49-F238E27FC236}">
                <a16:creationId xmlns:a16="http://schemas.microsoft.com/office/drawing/2014/main" id="{09EFBC10-7418-97ED-1F49-B42B698D21D3}"/>
              </a:ext>
            </a:extLst>
          </p:cNvPr>
          <p:cNvSpPr/>
          <p:nvPr/>
        </p:nvSpPr>
        <p:spPr>
          <a:xfrm>
            <a:off x="3285798" y="4458592"/>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任意多边形: 形状 54">
            <a:extLst>
              <a:ext uri="{FF2B5EF4-FFF2-40B4-BE49-F238E27FC236}">
                <a16:creationId xmlns:a16="http://schemas.microsoft.com/office/drawing/2014/main" id="{D9F66D8B-B61A-7690-E488-5587053BC6CF}"/>
              </a:ext>
            </a:extLst>
          </p:cNvPr>
          <p:cNvSpPr/>
          <p:nvPr/>
        </p:nvSpPr>
        <p:spPr>
          <a:xfrm>
            <a:off x="3547272" y="4455773"/>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任意多边形: 形状 56">
            <a:extLst>
              <a:ext uri="{FF2B5EF4-FFF2-40B4-BE49-F238E27FC236}">
                <a16:creationId xmlns:a16="http://schemas.microsoft.com/office/drawing/2014/main" id="{71E49734-6F83-4903-EB59-B58922DCA1A8}"/>
              </a:ext>
            </a:extLst>
          </p:cNvPr>
          <p:cNvSpPr/>
          <p:nvPr/>
        </p:nvSpPr>
        <p:spPr>
          <a:xfrm>
            <a:off x="3714518" y="4220728"/>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9" name="任意多边形: 形状 58">
            <a:extLst>
              <a:ext uri="{FF2B5EF4-FFF2-40B4-BE49-F238E27FC236}">
                <a16:creationId xmlns:a16="http://schemas.microsoft.com/office/drawing/2014/main" id="{FD28ED9D-246D-8C2E-6F60-D9622A5151B2}"/>
              </a:ext>
            </a:extLst>
          </p:cNvPr>
          <p:cNvSpPr/>
          <p:nvPr/>
        </p:nvSpPr>
        <p:spPr>
          <a:xfrm>
            <a:off x="3566322" y="4866173"/>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1" name="任意多边形: 形状 60">
            <a:extLst>
              <a:ext uri="{FF2B5EF4-FFF2-40B4-BE49-F238E27FC236}">
                <a16:creationId xmlns:a16="http://schemas.microsoft.com/office/drawing/2014/main" id="{AC3954EB-FBB8-16A5-1849-B9F6308150C5}"/>
              </a:ext>
            </a:extLst>
          </p:cNvPr>
          <p:cNvSpPr/>
          <p:nvPr/>
        </p:nvSpPr>
        <p:spPr>
          <a:xfrm>
            <a:off x="3668043" y="5207734"/>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任意多边形: 形状 62">
            <a:extLst>
              <a:ext uri="{FF2B5EF4-FFF2-40B4-BE49-F238E27FC236}">
                <a16:creationId xmlns:a16="http://schemas.microsoft.com/office/drawing/2014/main" id="{AAB646A7-50AA-EDDE-B723-A389634B949B}"/>
              </a:ext>
            </a:extLst>
          </p:cNvPr>
          <p:cNvSpPr/>
          <p:nvPr/>
        </p:nvSpPr>
        <p:spPr>
          <a:xfrm>
            <a:off x="3188789" y="4961950"/>
            <a:ext cx="131056" cy="131056"/>
          </a:xfrm>
          <a:custGeom>
            <a:avLst/>
            <a:gdLst>
              <a:gd name="connsiteX0" fmla="*/ 131057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7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7" y="65528"/>
                </a:moveTo>
                <a:cubicBezTo>
                  <a:pt x="131057" y="101718"/>
                  <a:pt x="101718" y="131056"/>
                  <a:pt x="65528" y="131056"/>
                </a:cubicBezTo>
                <a:cubicBezTo>
                  <a:pt x="29338" y="131056"/>
                  <a:pt x="0" y="101718"/>
                  <a:pt x="0" y="65528"/>
                </a:cubicBezTo>
                <a:cubicBezTo>
                  <a:pt x="0" y="29338"/>
                  <a:pt x="29338" y="0"/>
                  <a:pt x="65528" y="0"/>
                </a:cubicBezTo>
                <a:cubicBezTo>
                  <a:pt x="101718" y="0"/>
                  <a:pt x="131057" y="29338"/>
                  <a:pt x="131057"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5" name="任意多边形: 形状 64">
            <a:extLst>
              <a:ext uri="{FF2B5EF4-FFF2-40B4-BE49-F238E27FC236}">
                <a16:creationId xmlns:a16="http://schemas.microsoft.com/office/drawing/2014/main" id="{F12739F9-9C90-1F21-472D-49D50711F455}"/>
              </a:ext>
            </a:extLst>
          </p:cNvPr>
          <p:cNvSpPr/>
          <p:nvPr/>
        </p:nvSpPr>
        <p:spPr>
          <a:xfrm>
            <a:off x="3351330" y="5345052"/>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7" name="任意多边形: 形状 66">
            <a:extLst>
              <a:ext uri="{FF2B5EF4-FFF2-40B4-BE49-F238E27FC236}">
                <a16:creationId xmlns:a16="http://schemas.microsoft.com/office/drawing/2014/main" id="{AFF3F376-8718-3BE4-671E-36569122456F}"/>
              </a:ext>
            </a:extLst>
          </p:cNvPr>
          <p:cNvSpPr/>
          <p:nvPr/>
        </p:nvSpPr>
        <p:spPr>
          <a:xfrm>
            <a:off x="2866069" y="4828073"/>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9" name="任意多边形: 形状 68">
            <a:extLst>
              <a:ext uri="{FF2B5EF4-FFF2-40B4-BE49-F238E27FC236}">
                <a16:creationId xmlns:a16="http://schemas.microsoft.com/office/drawing/2014/main" id="{A55D3AD0-8E83-9777-50EA-CA4921228E26}"/>
              </a:ext>
            </a:extLst>
          </p:cNvPr>
          <p:cNvSpPr/>
          <p:nvPr/>
        </p:nvSpPr>
        <p:spPr>
          <a:xfrm>
            <a:off x="2508012" y="5169634"/>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9" y="131056"/>
                  <a:pt x="65528" y="131056"/>
                </a:cubicBezTo>
                <a:cubicBezTo>
                  <a:pt x="29338" y="131056"/>
                  <a:pt x="0" y="101718"/>
                  <a:pt x="0" y="65528"/>
                </a:cubicBezTo>
                <a:cubicBezTo>
                  <a:pt x="0" y="29338"/>
                  <a:pt x="29338" y="0"/>
                  <a:pt x="65528" y="0"/>
                </a:cubicBezTo>
                <a:cubicBezTo>
                  <a:pt x="101719"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1" name="任意多边形: 形状 70">
            <a:extLst>
              <a:ext uri="{FF2B5EF4-FFF2-40B4-BE49-F238E27FC236}">
                <a16:creationId xmlns:a16="http://schemas.microsoft.com/office/drawing/2014/main" id="{16EF5A5E-393E-0A79-274B-2CEC748AB199}"/>
              </a:ext>
            </a:extLst>
          </p:cNvPr>
          <p:cNvSpPr/>
          <p:nvPr/>
        </p:nvSpPr>
        <p:spPr>
          <a:xfrm>
            <a:off x="2199427" y="4834950"/>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3" name="任意多边形: 形状 72">
            <a:extLst>
              <a:ext uri="{FF2B5EF4-FFF2-40B4-BE49-F238E27FC236}">
                <a16:creationId xmlns:a16="http://schemas.microsoft.com/office/drawing/2014/main" id="{A918DCB3-CA4B-7EF6-01BC-2611C2D97E84}"/>
              </a:ext>
            </a:extLst>
          </p:cNvPr>
          <p:cNvSpPr/>
          <p:nvPr/>
        </p:nvSpPr>
        <p:spPr>
          <a:xfrm>
            <a:off x="2041598" y="5211175"/>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5" name="任意多边形: 形状 74">
            <a:extLst>
              <a:ext uri="{FF2B5EF4-FFF2-40B4-BE49-F238E27FC236}">
                <a16:creationId xmlns:a16="http://schemas.microsoft.com/office/drawing/2014/main" id="{12077383-A923-272F-6771-38B387EE0338}"/>
              </a:ext>
            </a:extLst>
          </p:cNvPr>
          <p:cNvSpPr/>
          <p:nvPr/>
        </p:nvSpPr>
        <p:spPr>
          <a:xfrm>
            <a:off x="1667056" y="4936550"/>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7" name="任意多边形: 形状 76">
            <a:extLst>
              <a:ext uri="{FF2B5EF4-FFF2-40B4-BE49-F238E27FC236}">
                <a16:creationId xmlns:a16="http://schemas.microsoft.com/office/drawing/2014/main" id="{57686EA1-5CCA-D7E4-A9DF-AA833D8EDE16}"/>
              </a:ext>
            </a:extLst>
          </p:cNvPr>
          <p:cNvSpPr/>
          <p:nvPr/>
        </p:nvSpPr>
        <p:spPr>
          <a:xfrm>
            <a:off x="1713532" y="5392042"/>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9" name="任意多边形: 形状 78">
            <a:extLst>
              <a:ext uri="{FF2B5EF4-FFF2-40B4-BE49-F238E27FC236}">
                <a16:creationId xmlns:a16="http://schemas.microsoft.com/office/drawing/2014/main" id="{9AB3523E-FB06-CAE8-C090-B1EB8EAF4A80}"/>
              </a:ext>
            </a:extLst>
          </p:cNvPr>
          <p:cNvSpPr/>
          <p:nvPr/>
        </p:nvSpPr>
        <p:spPr>
          <a:xfrm>
            <a:off x="1713532" y="4316505"/>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1" name="任意多边形: 形状 80">
            <a:extLst>
              <a:ext uri="{FF2B5EF4-FFF2-40B4-BE49-F238E27FC236}">
                <a16:creationId xmlns:a16="http://schemas.microsoft.com/office/drawing/2014/main" id="{02822546-1AC1-006A-E926-26B1FD0DB974}"/>
              </a:ext>
            </a:extLst>
          </p:cNvPr>
          <p:cNvSpPr/>
          <p:nvPr/>
        </p:nvSpPr>
        <p:spPr>
          <a:xfrm>
            <a:off x="1404261" y="4444737"/>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任意多边形: 形状 82">
            <a:extLst>
              <a:ext uri="{FF2B5EF4-FFF2-40B4-BE49-F238E27FC236}">
                <a16:creationId xmlns:a16="http://schemas.microsoft.com/office/drawing/2014/main" id="{A992765D-A420-B914-97FE-F9DBEC7B52C9}"/>
              </a:ext>
            </a:extLst>
          </p:cNvPr>
          <p:cNvSpPr/>
          <p:nvPr/>
        </p:nvSpPr>
        <p:spPr>
          <a:xfrm>
            <a:off x="1892557" y="4395708"/>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9" y="131056"/>
                  <a:pt x="65528" y="131056"/>
                </a:cubicBezTo>
                <a:cubicBezTo>
                  <a:pt x="29338" y="131056"/>
                  <a:pt x="0" y="101718"/>
                  <a:pt x="0" y="65528"/>
                </a:cubicBezTo>
                <a:cubicBezTo>
                  <a:pt x="0" y="29338"/>
                  <a:pt x="29338" y="0"/>
                  <a:pt x="65528" y="0"/>
                </a:cubicBezTo>
                <a:cubicBezTo>
                  <a:pt x="101719"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5" name="任意多边形: 形状 84">
            <a:extLst>
              <a:ext uri="{FF2B5EF4-FFF2-40B4-BE49-F238E27FC236}">
                <a16:creationId xmlns:a16="http://schemas.microsoft.com/office/drawing/2014/main" id="{8C77509E-A052-CC1A-3846-EB74F656D36A}"/>
              </a:ext>
            </a:extLst>
          </p:cNvPr>
          <p:cNvSpPr/>
          <p:nvPr/>
        </p:nvSpPr>
        <p:spPr>
          <a:xfrm>
            <a:off x="2022548" y="4086851"/>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7" name="任意多边形: 形状 86">
            <a:extLst>
              <a:ext uri="{FF2B5EF4-FFF2-40B4-BE49-F238E27FC236}">
                <a16:creationId xmlns:a16="http://schemas.microsoft.com/office/drawing/2014/main" id="{E0EEE217-E24E-1861-3114-E5E46EE2D583}"/>
              </a:ext>
            </a:extLst>
          </p:cNvPr>
          <p:cNvSpPr/>
          <p:nvPr/>
        </p:nvSpPr>
        <p:spPr>
          <a:xfrm>
            <a:off x="2284003" y="4335650"/>
            <a:ext cx="131056" cy="131056"/>
          </a:xfrm>
          <a:custGeom>
            <a:avLst/>
            <a:gdLst>
              <a:gd name="connsiteX0" fmla="*/ 131056 w 131056"/>
              <a:gd name="connsiteY0" fmla="*/ 65528 h 131056"/>
              <a:gd name="connsiteX1" fmla="*/ 65528 w 131056"/>
              <a:gd name="connsiteY1" fmla="*/ 131056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6"/>
                  <a:pt x="65528" y="131056"/>
                </a:cubicBezTo>
                <a:cubicBezTo>
                  <a:pt x="29338" y="131056"/>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9" name="任意多边形: 形状 88">
            <a:extLst>
              <a:ext uri="{FF2B5EF4-FFF2-40B4-BE49-F238E27FC236}">
                <a16:creationId xmlns:a16="http://schemas.microsoft.com/office/drawing/2014/main" id="{BB16F7AE-63DD-845E-31D8-89D77046C2C0}"/>
              </a:ext>
            </a:extLst>
          </p:cNvPr>
          <p:cNvSpPr/>
          <p:nvPr/>
        </p:nvSpPr>
        <p:spPr>
          <a:xfrm>
            <a:off x="2442480" y="4447562"/>
            <a:ext cx="131056" cy="131056"/>
          </a:xfrm>
          <a:custGeom>
            <a:avLst/>
            <a:gdLst>
              <a:gd name="connsiteX0" fmla="*/ 131056 w 131056"/>
              <a:gd name="connsiteY0" fmla="*/ 65528 h 131056"/>
              <a:gd name="connsiteX1" fmla="*/ 65528 w 131056"/>
              <a:gd name="connsiteY1" fmla="*/ 131057 h 131056"/>
              <a:gd name="connsiteX2" fmla="*/ 0 w 131056"/>
              <a:gd name="connsiteY2" fmla="*/ 65528 h 131056"/>
              <a:gd name="connsiteX3" fmla="*/ 65528 w 131056"/>
              <a:gd name="connsiteY3" fmla="*/ 0 h 131056"/>
              <a:gd name="connsiteX4" fmla="*/ 131056 w 131056"/>
              <a:gd name="connsiteY4" fmla="*/ 65528 h 13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56" h="131056">
                <a:moveTo>
                  <a:pt x="131056" y="65528"/>
                </a:moveTo>
                <a:cubicBezTo>
                  <a:pt x="131056" y="101718"/>
                  <a:pt x="101718" y="131057"/>
                  <a:pt x="65528" y="131057"/>
                </a:cubicBezTo>
                <a:cubicBezTo>
                  <a:pt x="29338" y="131057"/>
                  <a:pt x="0" y="101718"/>
                  <a:pt x="0" y="65528"/>
                </a:cubicBezTo>
                <a:cubicBezTo>
                  <a:pt x="0" y="29338"/>
                  <a:pt x="29338" y="0"/>
                  <a:pt x="65528" y="0"/>
                </a:cubicBezTo>
                <a:cubicBezTo>
                  <a:pt x="101718" y="0"/>
                  <a:pt x="131056" y="29338"/>
                  <a:pt x="131056" y="65528"/>
                </a:cubicBezTo>
                <a:close/>
              </a:path>
            </a:pathLst>
          </a:custGeom>
          <a:solidFill>
            <a:srgbClr val="055CF9"/>
          </a:solid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1" name="任意多边形: 形状 90">
            <a:extLst>
              <a:ext uri="{FF2B5EF4-FFF2-40B4-BE49-F238E27FC236}">
                <a16:creationId xmlns:a16="http://schemas.microsoft.com/office/drawing/2014/main" id="{CDD07354-EFCA-EB2B-3642-9C0236D04DF1}"/>
              </a:ext>
            </a:extLst>
          </p:cNvPr>
          <p:cNvSpPr/>
          <p:nvPr/>
        </p:nvSpPr>
        <p:spPr>
          <a:xfrm>
            <a:off x="5336590" y="3932421"/>
            <a:ext cx="5322709" cy="1554511"/>
          </a:xfrm>
          <a:custGeom>
            <a:avLst/>
            <a:gdLst>
              <a:gd name="connsiteX0" fmla="*/ 1542491 w 5322709"/>
              <a:gd name="connsiteY0" fmla="*/ 1379957 h 1554511"/>
              <a:gd name="connsiteX1" fmla="*/ 1268108 w 5322709"/>
              <a:gd name="connsiteY1" fmla="*/ 1379957 h 1554511"/>
              <a:gd name="connsiteX2" fmla="*/ 777259 w 5322709"/>
              <a:gd name="connsiteY2" fmla="*/ 1554512 h 1554511"/>
              <a:gd name="connsiteX3" fmla="*/ 0 w 5322709"/>
              <a:gd name="connsiteY3" fmla="*/ 777259 h 1554511"/>
              <a:gd name="connsiteX4" fmla="*/ 777259 w 5322709"/>
              <a:gd name="connsiteY4" fmla="*/ 0 h 1554511"/>
              <a:gd name="connsiteX5" fmla="*/ 1268108 w 5322709"/>
              <a:gd name="connsiteY5" fmla="*/ 174561 h 1554511"/>
              <a:gd name="connsiteX6" fmla="*/ 1542491 w 5322709"/>
              <a:gd name="connsiteY6" fmla="*/ 174561 h 1554511"/>
              <a:gd name="connsiteX7" fmla="*/ 2033346 w 5322709"/>
              <a:gd name="connsiteY7" fmla="*/ 0 h 1554511"/>
              <a:gd name="connsiteX8" fmla="*/ 2524138 w 5322709"/>
              <a:gd name="connsiteY8" fmla="*/ 174561 h 1554511"/>
              <a:gd name="connsiteX9" fmla="*/ 2798521 w 5322709"/>
              <a:gd name="connsiteY9" fmla="*/ 174561 h 1554511"/>
              <a:gd name="connsiteX10" fmla="*/ 3289376 w 5322709"/>
              <a:gd name="connsiteY10" fmla="*/ 0 h 1554511"/>
              <a:gd name="connsiteX11" fmla="*/ 3780231 w 5322709"/>
              <a:gd name="connsiteY11" fmla="*/ 174561 h 1554511"/>
              <a:gd name="connsiteX12" fmla="*/ 4054615 w 5322709"/>
              <a:gd name="connsiteY12" fmla="*/ 174561 h 1554511"/>
              <a:gd name="connsiteX13" fmla="*/ 4545406 w 5322709"/>
              <a:gd name="connsiteY13" fmla="*/ 0 h 1554511"/>
              <a:gd name="connsiteX14" fmla="*/ 5322710 w 5322709"/>
              <a:gd name="connsiteY14" fmla="*/ 777259 h 1554511"/>
              <a:gd name="connsiteX15" fmla="*/ 4545406 w 5322709"/>
              <a:gd name="connsiteY15" fmla="*/ 1554512 h 1554511"/>
              <a:gd name="connsiteX16" fmla="*/ 4054615 w 5322709"/>
              <a:gd name="connsiteY16" fmla="*/ 1379957 h 1554511"/>
              <a:gd name="connsiteX17" fmla="*/ 3780231 w 5322709"/>
              <a:gd name="connsiteY17" fmla="*/ 1379957 h 1554511"/>
              <a:gd name="connsiteX18" fmla="*/ 3289376 w 5322709"/>
              <a:gd name="connsiteY18" fmla="*/ 1554512 h 1554511"/>
              <a:gd name="connsiteX19" fmla="*/ 2798521 w 5322709"/>
              <a:gd name="connsiteY19" fmla="*/ 1379957 h 1554511"/>
              <a:gd name="connsiteX20" fmla="*/ 2524138 w 5322709"/>
              <a:gd name="connsiteY20" fmla="*/ 1379957 h 1554511"/>
              <a:gd name="connsiteX21" fmla="*/ 2033346 w 5322709"/>
              <a:gd name="connsiteY21" fmla="*/ 1554512 h 1554511"/>
              <a:gd name="connsiteX22" fmla="*/ 1542491 w 5322709"/>
              <a:gd name="connsiteY22" fmla="*/ 1379957 h 155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22709" h="1554511">
                <a:moveTo>
                  <a:pt x="1542491" y="1379957"/>
                </a:moveTo>
                <a:cubicBezTo>
                  <a:pt x="1465847" y="1317454"/>
                  <a:pt x="1344752" y="1317454"/>
                  <a:pt x="1268108" y="1379957"/>
                </a:cubicBezTo>
                <a:cubicBezTo>
                  <a:pt x="1134250" y="1489075"/>
                  <a:pt x="963403" y="1554512"/>
                  <a:pt x="777259" y="1554512"/>
                </a:cubicBezTo>
                <a:cubicBezTo>
                  <a:pt x="347993" y="1554512"/>
                  <a:pt x="0" y="1206526"/>
                  <a:pt x="0" y="777259"/>
                </a:cubicBezTo>
                <a:cubicBezTo>
                  <a:pt x="0" y="347993"/>
                  <a:pt x="347993" y="0"/>
                  <a:pt x="777259" y="0"/>
                </a:cubicBezTo>
                <a:cubicBezTo>
                  <a:pt x="963403" y="0"/>
                  <a:pt x="1134250" y="65437"/>
                  <a:pt x="1268108" y="174561"/>
                </a:cubicBezTo>
                <a:cubicBezTo>
                  <a:pt x="1344752" y="237058"/>
                  <a:pt x="1465847" y="237058"/>
                  <a:pt x="1542491" y="174561"/>
                </a:cubicBezTo>
                <a:cubicBezTo>
                  <a:pt x="1676286" y="65437"/>
                  <a:pt x="1847164" y="0"/>
                  <a:pt x="2033346" y="0"/>
                </a:cubicBezTo>
                <a:cubicBezTo>
                  <a:pt x="2219465" y="0"/>
                  <a:pt x="2390343" y="65437"/>
                  <a:pt x="2524138" y="174561"/>
                </a:cubicBezTo>
                <a:cubicBezTo>
                  <a:pt x="2600782" y="237058"/>
                  <a:pt x="2721877" y="237058"/>
                  <a:pt x="2798521" y="174561"/>
                </a:cubicBezTo>
                <a:cubicBezTo>
                  <a:pt x="2932379" y="65437"/>
                  <a:pt x="3103258" y="0"/>
                  <a:pt x="3289376" y="0"/>
                </a:cubicBezTo>
                <a:cubicBezTo>
                  <a:pt x="3475495" y="0"/>
                  <a:pt x="3646373" y="65437"/>
                  <a:pt x="3780231" y="174561"/>
                </a:cubicBezTo>
                <a:cubicBezTo>
                  <a:pt x="3856876" y="237058"/>
                  <a:pt x="3977970" y="237058"/>
                  <a:pt x="4054615" y="174561"/>
                </a:cubicBezTo>
                <a:cubicBezTo>
                  <a:pt x="4188409" y="65437"/>
                  <a:pt x="4359288" y="0"/>
                  <a:pt x="4545406" y="0"/>
                </a:cubicBezTo>
                <a:cubicBezTo>
                  <a:pt x="4974730" y="0"/>
                  <a:pt x="5322710" y="347993"/>
                  <a:pt x="5322710" y="777259"/>
                </a:cubicBezTo>
                <a:cubicBezTo>
                  <a:pt x="5322710" y="1206526"/>
                  <a:pt x="4974730" y="1554512"/>
                  <a:pt x="4545406" y="1554512"/>
                </a:cubicBezTo>
                <a:cubicBezTo>
                  <a:pt x="4359288" y="1554512"/>
                  <a:pt x="4188409" y="1489075"/>
                  <a:pt x="4054615" y="1379957"/>
                </a:cubicBezTo>
                <a:cubicBezTo>
                  <a:pt x="3977970" y="1317454"/>
                  <a:pt x="3856876" y="1317454"/>
                  <a:pt x="3780231" y="1379957"/>
                </a:cubicBezTo>
                <a:cubicBezTo>
                  <a:pt x="3646373" y="1489075"/>
                  <a:pt x="3475495" y="1554512"/>
                  <a:pt x="3289376" y="1554512"/>
                </a:cubicBezTo>
                <a:cubicBezTo>
                  <a:pt x="3103258" y="1554512"/>
                  <a:pt x="2932379" y="1489075"/>
                  <a:pt x="2798521" y="1379957"/>
                </a:cubicBezTo>
                <a:cubicBezTo>
                  <a:pt x="2721877" y="1317454"/>
                  <a:pt x="2600782" y="1317454"/>
                  <a:pt x="2524138" y="1379957"/>
                </a:cubicBezTo>
                <a:cubicBezTo>
                  <a:pt x="2390343" y="1489075"/>
                  <a:pt x="2219465" y="1554512"/>
                  <a:pt x="2033346" y="1554512"/>
                </a:cubicBezTo>
                <a:cubicBezTo>
                  <a:pt x="1847164" y="1554512"/>
                  <a:pt x="1676286" y="1489075"/>
                  <a:pt x="1542491" y="1379957"/>
                </a:cubicBezTo>
                <a:close/>
              </a:path>
            </a:pathLst>
          </a:custGeom>
          <a:solidFill>
            <a:srgbClr val="E7E9ED"/>
          </a:solidFill>
          <a:ln w="6350"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8F6D67BB-9030-1404-5B83-6B55597F0D83}"/>
              </a:ext>
            </a:extLst>
          </p:cNvPr>
          <p:cNvSpPr/>
          <p:nvPr/>
        </p:nvSpPr>
        <p:spPr>
          <a:xfrm>
            <a:off x="5406332" y="4002163"/>
            <a:ext cx="1415033" cy="1415033"/>
          </a:xfrm>
          <a:custGeom>
            <a:avLst/>
            <a:gdLst>
              <a:gd name="connsiteX0" fmla="*/ 1415034 w 1415033"/>
              <a:gd name="connsiteY0" fmla="*/ 707517 h 1415033"/>
              <a:gd name="connsiteX1" fmla="*/ 707517 w 1415033"/>
              <a:gd name="connsiteY1" fmla="*/ 1415034 h 1415033"/>
              <a:gd name="connsiteX2" fmla="*/ 0 w 1415033"/>
              <a:gd name="connsiteY2" fmla="*/ 707517 h 1415033"/>
              <a:gd name="connsiteX3" fmla="*/ 707517 w 1415033"/>
              <a:gd name="connsiteY3" fmla="*/ 0 h 1415033"/>
              <a:gd name="connsiteX4" fmla="*/ 1415034 w 1415033"/>
              <a:gd name="connsiteY4" fmla="*/ 707517 h 14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033" h="1415033">
                <a:moveTo>
                  <a:pt x="1415034" y="707517"/>
                </a:moveTo>
                <a:cubicBezTo>
                  <a:pt x="1415034" y="1098268"/>
                  <a:pt x="1098268" y="1415034"/>
                  <a:pt x="707517" y="1415034"/>
                </a:cubicBezTo>
                <a:cubicBezTo>
                  <a:pt x="316766" y="1415034"/>
                  <a:pt x="0" y="1098268"/>
                  <a:pt x="0" y="707517"/>
                </a:cubicBezTo>
                <a:cubicBezTo>
                  <a:pt x="0" y="316766"/>
                  <a:pt x="316766" y="0"/>
                  <a:pt x="707517" y="0"/>
                </a:cubicBezTo>
                <a:cubicBezTo>
                  <a:pt x="1098268" y="0"/>
                  <a:pt x="1415034" y="316766"/>
                  <a:pt x="1415034" y="707517"/>
                </a:cubicBezTo>
                <a:close/>
              </a:path>
            </a:pathLst>
          </a:custGeom>
          <a:solidFill>
            <a:srgbClr val="FFFFFF"/>
          </a:solidFill>
          <a:ln w="6350"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61109023-A654-4F31-582D-302194E3EC86}"/>
              </a:ext>
            </a:extLst>
          </p:cNvPr>
          <p:cNvSpPr/>
          <p:nvPr/>
        </p:nvSpPr>
        <p:spPr>
          <a:xfrm>
            <a:off x="6667500" y="4002163"/>
            <a:ext cx="1415034" cy="1415033"/>
          </a:xfrm>
          <a:custGeom>
            <a:avLst/>
            <a:gdLst>
              <a:gd name="connsiteX0" fmla="*/ 1415034 w 1415034"/>
              <a:gd name="connsiteY0" fmla="*/ 707517 h 1415033"/>
              <a:gd name="connsiteX1" fmla="*/ 707517 w 1415034"/>
              <a:gd name="connsiteY1" fmla="*/ 1415034 h 1415033"/>
              <a:gd name="connsiteX2" fmla="*/ -1 w 1415034"/>
              <a:gd name="connsiteY2" fmla="*/ 707517 h 1415033"/>
              <a:gd name="connsiteX3" fmla="*/ 707517 w 1415034"/>
              <a:gd name="connsiteY3" fmla="*/ 0 h 1415033"/>
              <a:gd name="connsiteX4" fmla="*/ 1415034 w 1415034"/>
              <a:gd name="connsiteY4" fmla="*/ 707517 h 14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034" h="1415033">
                <a:moveTo>
                  <a:pt x="1415034" y="707517"/>
                </a:moveTo>
                <a:cubicBezTo>
                  <a:pt x="1415034" y="1098268"/>
                  <a:pt x="1098268" y="1415034"/>
                  <a:pt x="707517" y="1415034"/>
                </a:cubicBezTo>
                <a:cubicBezTo>
                  <a:pt x="316766" y="1415034"/>
                  <a:pt x="-1" y="1098268"/>
                  <a:pt x="-1" y="707517"/>
                </a:cubicBezTo>
                <a:cubicBezTo>
                  <a:pt x="-1" y="316766"/>
                  <a:pt x="316765" y="0"/>
                  <a:pt x="707517" y="0"/>
                </a:cubicBezTo>
                <a:cubicBezTo>
                  <a:pt x="1098267" y="0"/>
                  <a:pt x="1415034" y="316766"/>
                  <a:pt x="1415034" y="707517"/>
                </a:cubicBezTo>
                <a:close/>
              </a:path>
            </a:pathLst>
          </a:custGeom>
          <a:solidFill>
            <a:srgbClr val="FFFFFF"/>
          </a:solidFill>
          <a:ln w="6350" cap="flat">
            <a:no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E695DCA4-485C-03D6-D7D0-94770EF502DE}"/>
              </a:ext>
            </a:extLst>
          </p:cNvPr>
          <p:cNvSpPr/>
          <p:nvPr/>
        </p:nvSpPr>
        <p:spPr>
          <a:xfrm>
            <a:off x="7928736" y="4002163"/>
            <a:ext cx="1415034" cy="1415033"/>
          </a:xfrm>
          <a:custGeom>
            <a:avLst/>
            <a:gdLst>
              <a:gd name="connsiteX0" fmla="*/ 1415034 w 1415034"/>
              <a:gd name="connsiteY0" fmla="*/ 707517 h 1415033"/>
              <a:gd name="connsiteX1" fmla="*/ 707517 w 1415034"/>
              <a:gd name="connsiteY1" fmla="*/ 1415034 h 1415033"/>
              <a:gd name="connsiteX2" fmla="*/ -1 w 1415034"/>
              <a:gd name="connsiteY2" fmla="*/ 707517 h 1415033"/>
              <a:gd name="connsiteX3" fmla="*/ 707517 w 1415034"/>
              <a:gd name="connsiteY3" fmla="*/ 0 h 1415033"/>
              <a:gd name="connsiteX4" fmla="*/ 1415034 w 1415034"/>
              <a:gd name="connsiteY4" fmla="*/ 707517 h 14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034" h="1415033">
                <a:moveTo>
                  <a:pt x="1415034" y="707517"/>
                </a:moveTo>
                <a:cubicBezTo>
                  <a:pt x="1415034" y="1098268"/>
                  <a:pt x="1098268" y="1415034"/>
                  <a:pt x="707517" y="1415034"/>
                </a:cubicBezTo>
                <a:cubicBezTo>
                  <a:pt x="316766" y="1415034"/>
                  <a:pt x="-1" y="1098268"/>
                  <a:pt x="-1" y="707517"/>
                </a:cubicBezTo>
                <a:cubicBezTo>
                  <a:pt x="-1" y="316766"/>
                  <a:pt x="316765" y="0"/>
                  <a:pt x="707517" y="0"/>
                </a:cubicBezTo>
                <a:cubicBezTo>
                  <a:pt x="1098267" y="0"/>
                  <a:pt x="1415034" y="316766"/>
                  <a:pt x="1415034" y="707517"/>
                </a:cubicBezTo>
                <a:close/>
              </a:path>
            </a:pathLst>
          </a:custGeom>
          <a:solidFill>
            <a:srgbClr val="FFFFFF"/>
          </a:solidFill>
          <a:ln w="6350"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61676ABB-2172-42A6-E14A-9B016C21A88B}"/>
              </a:ext>
            </a:extLst>
          </p:cNvPr>
          <p:cNvSpPr/>
          <p:nvPr/>
        </p:nvSpPr>
        <p:spPr>
          <a:xfrm>
            <a:off x="9189910" y="4002163"/>
            <a:ext cx="1415034" cy="1415033"/>
          </a:xfrm>
          <a:custGeom>
            <a:avLst/>
            <a:gdLst>
              <a:gd name="connsiteX0" fmla="*/ 1415034 w 1415034"/>
              <a:gd name="connsiteY0" fmla="*/ 707517 h 1415033"/>
              <a:gd name="connsiteX1" fmla="*/ 707516 w 1415034"/>
              <a:gd name="connsiteY1" fmla="*/ 1415034 h 1415033"/>
              <a:gd name="connsiteX2" fmla="*/ -1 w 1415034"/>
              <a:gd name="connsiteY2" fmla="*/ 707517 h 1415033"/>
              <a:gd name="connsiteX3" fmla="*/ 707516 w 1415034"/>
              <a:gd name="connsiteY3" fmla="*/ 0 h 1415033"/>
              <a:gd name="connsiteX4" fmla="*/ 1415034 w 1415034"/>
              <a:gd name="connsiteY4" fmla="*/ 707517 h 14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034" h="1415033">
                <a:moveTo>
                  <a:pt x="1415034" y="707517"/>
                </a:moveTo>
                <a:cubicBezTo>
                  <a:pt x="1415034" y="1098268"/>
                  <a:pt x="1098268" y="1415034"/>
                  <a:pt x="707516" y="1415034"/>
                </a:cubicBezTo>
                <a:cubicBezTo>
                  <a:pt x="316766" y="1415034"/>
                  <a:pt x="-1" y="1098268"/>
                  <a:pt x="-1" y="707517"/>
                </a:cubicBezTo>
                <a:cubicBezTo>
                  <a:pt x="-1" y="316766"/>
                  <a:pt x="316765" y="0"/>
                  <a:pt x="707516" y="0"/>
                </a:cubicBezTo>
                <a:cubicBezTo>
                  <a:pt x="1098267" y="0"/>
                  <a:pt x="1415034" y="316766"/>
                  <a:pt x="1415034" y="707517"/>
                </a:cubicBezTo>
                <a:close/>
              </a:path>
            </a:pathLst>
          </a:custGeom>
          <a:solidFill>
            <a:srgbClr val="FFFFFF"/>
          </a:solidFill>
          <a:ln w="6350" cap="flat">
            <a:noFill/>
            <a:prstDash val="solid"/>
            <a:miter/>
          </a:ln>
        </p:spPr>
        <p:txBody>
          <a:bodyPr rtlCol="0" anchor="ctr"/>
          <a:lstStyle/>
          <a:p>
            <a:endParaRPr lang="en-US"/>
          </a:p>
        </p:txBody>
      </p:sp>
      <p:sp>
        <p:nvSpPr>
          <p:cNvPr id="122" name="任意多边形: 形状 121">
            <a:extLst>
              <a:ext uri="{FF2B5EF4-FFF2-40B4-BE49-F238E27FC236}">
                <a16:creationId xmlns:a16="http://schemas.microsoft.com/office/drawing/2014/main" id="{32631AD1-5E25-CD3C-B751-8DE4232833E6}"/>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123" name="文本框 122">
            <a:extLst>
              <a:ext uri="{FF2B5EF4-FFF2-40B4-BE49-F238E27FC236}">
                <a16:creationId xmlns:a16="http://schemas.microsoft.com/office/drawing/2014/main" id="{8257C669-0BAA-6BE9-87EF-CE043E1B91E9}"/>
              </a:ext>
            </a:extLst>
          </p:cNvPr>
          <p:cNvSpPr txBox="1"/>
          <p:nvPr/>
        </p:nvSpPr>
        <p:spPr>
          <a:xfrm>
            <a:off x="557930" y="696220"/>
            <a:ext cx="4094391"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Conceptual decision</a:t>
            </a:r>
            <a:endParaRPr lang="en-US" dirty="0"/>
          </a:p>
        </p:txBody>
      </p:sp>
      <p:sp>
        <p:nvSpPr>
          <p:cNvPr id="124" name="文本框 123">
            <a:extLst>
              <a:ext uri="{FF2B5EF4-FFF2-40B4-BE49-F238E27FC236}">
                <a16:creationId xmlns:a16="http://schemas.microsoft.com/office/drawing/2014/main" id="{A1E33E9B-B923-88F3-3214-93AD5070F274}"/>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概念</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5" name="文本框 124">
            <a:extLst>
              <a:ext uri="{FF2B5EF4-FFF2-40B4-BE49-F238E27FC236}">
                <a16:creationId xmlns:a16="http://schemas.microsoft.com/office/drawing/2014/main" id="{C083244A-1530-1C8F-4FD2-B97FAB3DE54A}"/>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决策</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6" name="文本框 125">
            <a:extLst>
              <a:ext uri="{FF2B5EF4-FFF2-40B4-BE49-F238E27FC236}">
                <a16:creationId xmlns:a16="http://schemas.microsoft.com/office/drawing/2014/main" id="{B4EC5923-E3FB-7D1E-EDFA-59647423932F}"/>
              </a:ext>
            </a:extLst>
          </p:cNvPr>
          <p:cNvSpPr txBox="1"/>
          <p:nvPr/>
        </p:nvSpPr>
        <p:spPr>
          <a:xfrm>
            <a:off x="554047" y="1769470"/>
            <a:ext cx="851515" cy="292388"/>
          </a:xfrm>
          <a:prstGeom prst="rect">
            <a:avLst/>
          </a:prstGeom>
          <a:noFill/>
        </p:spPr>
        <p:txBody>
          <a:bodyPr wrap="none" rtlCol="0">
            <a:spAutoFit/>
          </a:bodyPr>
          <a:lstStyle/>
          <a:p>
            <a:r>
              <a:rPr lang="zh-CN" altLang="en-US" sz="1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主概念：</a:t>
            </a:r>
            <a:endParaRPr lang="en-US" sz="1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文本框 126">
            <a:extLst>
              <a:ext uri="{FF2B5EF4-FFF2-40B4-BE49-F238E27FC236}">
                <a16:creationId xmlns:a16="http://schemas.microsoft.com/office/drawing/2014/main" id="{42B18EA8-652D-6BC4-6568-8DA7B1893521}"/>
              </a:ext>
            </a:extLst>
          </p:cNvPr>
          <p:cNvSpPr txBox="1"/>
          <p:nvPr/>
        </p:nvSpPr>
        <p:spPr>
          <a:xfrm>
            <a:off x="1175775" y="1792554"/>
            <a:ext cx="954107" cy="246221"/>
          </a:xfrm>
          <a:prstGeom prst="rect">
            <a:avLst/>
          </a:prstGeom>
          <a:noFill/>
        </p:spPr>
        <p:txBody>
          <a:bodyPr wrap="none" rtlCol="0">
            <a:spAutoFit/>
          </a:bodyPr>
          <a:lstStyle/>
          <a:p>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直播互动模式</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8" name="文本框 127">
            <a:extLst>
              <a:ext uri="{FF2B5EF4-FFF2-40B4-BE49-F238E27FC236}">
                <a16:creationId xmlns:a16="http://schemas.microsoft.com/office/drawing/2014/main" id="{558CF037-7023-E1A2-4841-DAA98B586968}"/>
              </a:ext>
            </a:extLst>
          </p:cNvPr>
          <p:cNvSpPr txBox="1"/>
          <p:nvPr/>
        </p:nvSpPr>
        <p:spPr>
          <a:xfrm>
            <a:off x="554730" y="2186252"/>
            <a:ext cx="4211097" cy="679673"/>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根据波士顿矩阵将需求进行优先级排序，选择产品价值高、用户体验好的明星类需求</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主播端的</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3</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4</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8</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，观众端的</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3</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4</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5</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，两者可以合并成</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3</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个需求，针对这三个需求进行</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POV</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撰写和</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HMW</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拆解</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9" name="文本框 128">
            <a:extLst>
              <a:ext uri="{FF2B5EF4-FFF2-40B4-BE49-F238E27FC236}">
                <a16:creationId xmlns:a16="http://schemas.microsoft.com/office/drawing/2014/main" id="{EDDD8822-3CB5-9569-B87E-0CD3242BD7DC}"/>
              </a:ext>
            </a:extLst>
          </p:cNvPr>
          <p:cNvSpPr txBox="1"/>
          <p:nvPr/>
        </p:nvSpPr>
        <p:spPr>
          <a:xfrm>
            <a:off x="5381925" y="1769470"/>
            <a:ext cx="1018227" cy="292388"/>
          </a:xfrm>
          <a:prstGeom prst="rect">
            <a:avLst/>
          </a:prstGeom>
          <a:noFill/>
        </p:spPr>
        <p:txBody>
          <a:bodyPr wrap="none" rtlCol="0">
            <a:spAutoFit/>
          </a:bodyPr>
          <a:lstStyle/>
          <a:p>
            <a:r>
              <a:rPr lang="zh-CN" altLang="en-US" sz="1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辅助概念：</a:t>
            </a:r>
            <a:endParaRPr lang="en-US" sz="1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0" name="文本框 129">
            <a:extLst>
              <a:ext uri="{FF2B5EF4-FFF2-40B4-BE49-F238E27FC236}">
                <a16:creationId xmlns:a16="http://schemas.microsoft.com/office/drawing/2014/main" id="{798F09D9-6AA6-2176-4EF4-DE1A3304ABB8}"/>
              </a:ext>
            </a:extLst>
          </p:cNvPr>
          <p:cNvSpPr txBox="1"/>
          <p:nvPr/>
        </p:nvSpPr>
        <p:spPr>
          <a:xfrm>
            <a:off x="6242924" y="1792554"/>
            <a:ext cx="825867" cy="246221"/>
          </a:xfrm>
          <a:prstGeom prst="rect">
            <a:avLst/>
          </a:prstGeom>
          <a:noFill/>
        </p:spPr>
        <p:txBody>
          <a:bodyPr wrap="none" rtlCol="0">
            <a:spAutoFit/>
          </a:bodyPr>
          <a:lstStyle/>
          <a:p>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主播辨识度</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1" name="文本框 130">
            <a:extLst>
              <a:ext uri="{FF2B5EF4-FFF2-40B4-BE49-F238E27FC236}">
                <a16:creationId xmlns:a16="http://schemas.microsoft.com/office/drawing/2014/main" id="{18A29C3B-FB4B-EDAD-BDBA-ADEE24A64392}"/>
              </a:ext>
            </a:extLst>
          </p:cNvPr>
          <p:cNvSpPr txBox="1"/>
          <p:nvPr/>
        </p:nvSpPr>
        <p:spPr>
          <a:xfrm>
            <a:off x="7681798" y="1792554"/>
            <a:ext cx="825867" cy="246221"/>
          </a:xfrm>
          <a:prstGeom prst="rect">
            <a:avLst/>
          </a:prstGeom>
          <a:noFill/>
        </p:spPr>
        <p:txBody>
          <a:bodyPr wrap="none" rtlCol="0">
            <a:spAutoFit/>
          </a:bodyPr>
          <a:lstStyle/>
          <a:p>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交互可用性</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2" name="文本框 131">
            <a:extLst>
              <a:ext uri="{FF2B5EF4-FFF2-40B4-BE49-F238E27FC236}">
                <a16:creationId xmlns:a16="http://schemas.microsoft.com/office/drawing/2014/main" id="{9E13B332-D886-8BAD-8239-4F4731D078BE}"/>
              </a:ext>
            </a:extLst>
          </p:cNvPr>
          <p:cNvSpPr txBox="1"/>
          <p:nvPr/>
        </p:nvSpPr>
        <p:spPr>
          <a:xfrm>
            <a:off x="9097226" y="1792554"/>
            <a:ext cx="697627" cy="246221"/>
          </a:xfrm>
          <a:prstGeom prst="rect">
            <a:avLst/>
          </a:prstGeom>
          <a:noFill/>
        </p:spPr>
        <p:txBody>
          <a:bodyPr wrap="none" rtlCol="0">
            <a:spAutoFit/>
          </a:bodyPr>
          <a:lstStyle/>
          <a:p>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问答机制</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3" name="文本框 132">
            <a:extLst>
              <a:ext uri="{FF2B5EF4-FFF2-40B4-BE49-F238E27FC236}">
                <a16:creationId xmlns:a16="http://schemas.microsoft.com/office/drawing/2014/main" id="{AF05FD7F-77D1-9FDB-EA5C-4DE9B0C58FB4}"/>
              </a:ext>
            </a:extLst>
          </p:cNvPr>
          <p:cNvSpPr txBox="1"/>
          <p:nvPr/>
        </p:nvSpPr>
        <p:spPr>
          <a:xfrm>
            <a:off x="5406332" y="2186252"/>
            <a:ext cx="6136557" cy="679673"/>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最终的设计策略是「圆桌对谈</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语音直播」的新互动模式，观众可以申请上麦</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接受邀请成为知咖，手机直播时可上传头像</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图片，点击主播</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观众头像可查看其主页详情，增加问题墙追问和悬赏功能，观众可选择向主播</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知咖提问和追问。</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4" name="文本框 133">
            <a:extLst>
              <a:ext uri="{FF2B5EF4-FFF2-40B4-BE49-F238E27FC236}">
                <a16:creationId xmlns:a16="http://schemas.microsoft.com/office/drawing/2014/main" id="{BBF75F03-09C0-B9A3-3BBA-3CDAB07D0942}"/>
              </a:ext>
            </a:extLst>
          </p:cNvPr>
          <p:cNvSpPr txBox="1"/>
          <p:nvPr/>
        </p:nvSpPr>
        <p:spPr>
          <a:xfrm>
            <a:off x="6535086" y="3331796"/>
            <a:ext cx="1844301"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增加语言直播功能</a:t>
            </a:r>
            <a:endPar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增加圆桌对谈的互动模式</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5" name="文本框 134">
            <a:extLst>
              <a:ext uri="{FF2B5EF4-FFF2-40B4-BE49-F238E27FC236}">
                <a16:creationId xmlns:a16="http://schemas.microsoft.com/office/drawing/2014/main" id="{6B86AAEC-546E-488F-40C8-828BC58DDC62}"/>
              </a:ext>
            </a:extLst>
          </p:cNvPr>
          <p:cNvSpPr txBox="1"/>
          <p:nvPr/>
        </p:nvSpPr>
        <p:spPr>
          <a:xfrm>
            <a:off x="8818316" y="3331796"/>
            <a:ext cx="2948354"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连麦列表和问题墙进行优先级排序</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增加追问功能可拓展提问对象</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向主播</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其他观众进行邀请制提问</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6" name="文本框 135">
            <a:extLst>
              <a:ext uri="{FF2B5EF4-FFF2-40B4-BE49-F238E27FC236}">
                <a16:creationId xmlns:a16="http://schemas.microsoft.com/office/drawing/2014/main" id="{72776E36-6BE9-6C57-C1FA-A0F1B231EB14}"/>
              </a:ext>
            </a:extLst>
          </p:cNvPr>
          <p:cNvSpPr txBox="1"/>
          <p:nvPr/>
        </p:nvSpPr>
        <p:spPr>
          <a:xfrm>
            <a:off x="7495301" y="5698980"/>
            <a:ext cx="1615582"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点击主播头像可查看其所在领域、回答过的问题</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7" name="文本框 136">
            <a:extLst>
              <a:ext uri="{FF2B5EF4-FFF2-40B4-BE49-F238E27FC236}">
                <a16:creationId xmlns:a16="http://schemas.microsoft.com/office/drawing/2014/main" id="{DD6918BF-8FBD-0EBE-05D9-D7528286064D}"/>
              </a:ext>
            </a:extLst>
          </p:cNvPr>
          <p:cNvSpPr txBox="1"/>
          <p:nvPr/>
        </p:nvSpPr>
        <p:spPr>
          <a:xfrm>
            <a:off x="10043195" y="5701103"/>
            <a:ext cx="1844301" cy="279564"/>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手机可上传课件</a:t>
            </a:r>
            <a:r>
              <a:rPr lang="en-US" altLang="zh-CN"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图片</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8" name="文本框 137">
            <a:extLst>
              <a:ext uri="{FF2B5EF4-FFF2-40B4-BE49-F238E27FC236}">
                <a16:creationId xmlns:a16="http://schemas.microsoft.com/office/drawing/2014/main" id="{1D1B278E-3572-7358-FCC7-DCE90BFE6430}"/>
              </a:ext>
            </a:extLst>
          </p:cNvPr>
          <p:cNvSpPr txBox="1"/>
          <p:nvPr/>
        </p:nvSpPr>
        <p:spPr>
          <a:xfrm>
            <a:off x="5648158" y="4675175"/>
            <a:ext cx="931380" cy="261610"/>
          </a:xfrm>
          <a:prstGeom prst="rect">
            <a:avLst/>
          </a:prstGeom>
          <a:noFill/>
        </p:spPr>
        <p:txBody>
          <a:bodyPr wrap="square" rtlCol="0">
            <a:spAutoFit/>
          </a:bodyPr>
          <a:lstStyle/>
          <a:p>
            <a:pPr algn="ctr"/>
            <a:r>
              <a:rPr lang="zh-CN" alt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直播互动</a:t>
            </a:r>
            <a:endParaRPr 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9" name="文本框 138">
            <a:extLst>
              <a:ext uri="{FF2B5EF4-FFF2-40B4-BE49-F238E27FC236}">
                <a16:creationId xmlns:a16="http://schemas.microsoft.com/office/drawing/2014/main" id="{A4F7578A-D222-9F37-11BC-161C58EE47F1}"/>
              </a:ext>
            </a:extLst>
          </p:cNvPr>
          <p:cNvSpPr txBox="1"/>
          <p:nvPr/>
        </p:nvSpPr>
        <p:spPr>
          <a:xfrm>
            <a:off x="5784017" y="4473282"/>
            <a:ext cx="659662" cy="223459"/>
          </a:xfrm>
          <a:prstGeom prst="rect">
            <a:avLst/>
          </a:prstGeom>
          <a:noFill/>
        </p:spPr>
        <p:txBody>
          <a:bodyPr wrap="square" rtlCol="0">
            <a:spAutoFit/>
          </a:bodyPr>
          <a:lstStyle/>
          <a:p>
            <a:pPr algn="ctr">
              <a:lnSpc>
                <a:spcPct val="130000"/>
              </a:lnSpc>
            </a:pPr>
            <a:r>
              <a:rPr lang="en-US" altLang="zh-CN"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STEP 01</a:t>
            </a:r>
            <a:endParaRPr lang="en-US"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0" name="文本框 139">
            <a:extLst>
              <a:ext uri="{FF2B5EF4-FFF2-40B4-BE49-F238E27FC236}">
                <a16:creationId xmlns:a16="http://schemas.microsoft.com/office/drawing/2014/main" id="{5BC68684-182D-0787-8FBC-07AB76AABB9A}"/>
              </a:ext>
            </a:extLst>
          </p:cNvPr>
          <p:cNvSpPr txBox="1"/>
          <p:nvPr/>
        </p:nvSpPr>
        <p:spPr>
          <a:xfrm>
            <a:off x="6909327" y="4675175"/>
            <a:ext cx="931380" cy="261610"/>
          </a:xfrm>
          <a:prstGeom prst="rect">
            <a:avLst/>
          </a:prstGeom>
          <a:noFill/>
        </p:spPr>
        <p:txBody>
          <a:bodyPr wrap="square" rtlCol="0">
            <a:spAutoFit/>
          </a:bodyPr>
          <a:lstStyle/>
          <a:p>
            <a:pPr algn="ctr"/>
            <a:r>
              <a:rPr lang="zh-CN" alt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直播辨识度</a:t>
            </a:r>
            <a:endParaRPr 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1" name="文本框 140">
            <a:extLst>
              <a:ext uri="{FF2B5EF4-FFF2-40B4-BE49-F238E27FC236}">
                <a16:creationId xmlns:a16="http://schemas.microsoft.com/office/drawing/2014/main" id="{757A543F-6165-888B-3956-1C2E548660C3}"/>
              </a:ext>
            </a:extLst>
          </p:cNvPr>
          <p:cNvSpPr txBox="1"/>
          <p:nvPr/>
        </p:nvSpPr>
        <p:spPr>
          <a:xfrm>
            <a:off x="8170563" y="4675175"/>
            <a:ext cx="931380" cy="261610"/>
          </a:xfrm>
          <a:prstGeom prst="rect">
            <a:avLst/>
          </a:prstGeom>
          <a:noFill/>
        </p:spPr>
        <p:txBody>
          <a:bodyPr wrap="square" rtlCol="0">
            <a:spAutoFit/>
          </a:bodyPr>
          <a:lstStyle/>
          <a:p>
            <a:pPr algn="ctr"/>
            <a:r>
              <a:rPr lang="zh-CN" alt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问答机制</a:t>
            </a:r>
            <a:endParaRPr 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2" name="文本框 141">
            <a:extLst>
              <a:ext uri="{FF2B5EF4-FFF2-40B4-BE49-F238E27FC236}">
                <a16:creationId xmlns:a16="http://schemas.microsoft.com/office/drawing/2014/main" id="{AA5AB770-D636-1BCA-BB26-7E3B5D4D488D}"/>
              </a:ext>
            </a:extLst>
          </p:cNvPr>
          <p:cNvSpPr txBox="1"/>
          <p:nvPr/>
        </p:nvSpPr>
        <p:spPr>
          <a:xfrm>
            <a:off x="9431737" y="4675175"/>
            <a:ext cx="931380" cy="261610"/>
          </a:xfrm>
          <a:prstGeom prst="rect">
            <a:avLst/>
          </a:prstGeom>
          <a:noFill/>
        </p:spPr>
        <p:txBody>
          <a:bodyPr wrap="square" rtlCol="0">
            <a:spAutoFit/>
          </a:bodyPr>
          <a:lstStyle/>
          <a:p>
            <a:pPr algn="ctr"/>
            <a:r>
              <a:rPr lang="zh-CN" alt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交互可用性</a:t>
            </a:r>
            <a:endParaRPr lang="en-US" sz="11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3" name="文本框 142">
            <a:extLst>
              <a:ext uri="{FF2B5EF4-FFF2-40B4-BE49-F238E27FC236}">
                <a16:creationId xmlns:a16="http://schemas.microsoft.com/office/drawing/2014/main" id="{44E55AC9-6BC7-EABB-EF13-6EC56EC79D3E}"/>
              </a:ext>
            </a:extLst>
          </p:cNvPr>
          <p:cNvSpPr txBox="1"/>
          <p:nvPr/>
        </p:nvSpPr>
        <p:spPr>
          <a:xfrm>
            <a:off x="7045186" y="4473282"/>
            <a:ext cx="659662" cy="223459"/>
          </a:xfrm>
          <a:prstGeom prst="rect">
            <a:avLst/>
          </a:prstGeom>
          <a:noFill/>
        </p:spPr>
        <p:txBody>
          <a:bodyPr wrap="square" rtlCol="0">
            <a:spAutoFit/>
          </a:bodyPr>
          <a:lstStyle/>
          <a:p>
            <a:pPr algn="ctr">
              <a:lnSpc>
                <a:spcPct val="130000"/>
              </a:lnSpc>
            </a:pPr>
            <a:r>
              <a:rPr lang="en-US" altLang="zh-CN"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STEP 01</a:t>
            </a:r>
            <a:endParaRPr lang="en-US"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4" name="文本框 143">
            <a:extLst>
              <a:ext uri="{FF2B5EF4-FFF2-40B4-BE49-F238E27FC236}">
                <a16:creationId xmlns:a16="http://schemas.microsoft.com/office/drawing/2014/main" id="{96D1C778-70DB-41E8-C94A-AF85A8D3A70B}"/>
              </a:ext>
            </a:extLst>
          </p:cNvPr>
          <p:cNvSpPr txBox="1"/>
          <p:nvPr/>
        </p:nvSpPr>
        <p:spPr>
          <a:xfrm>
            <a:off x="8306422" y="4473282"/>
            <a:ext cx="659662" cy="223459"/>
          </a:xfrm>
          <a:prstGeom prst="rect">
            <a:avLst/>
          </a:prstGeom>
          <a:noFill/>
        </p:spPr>
        <p:txBody>
          <a:bodyPr wrap="square" rtlCol="0">
            <a:spAutoFit/>
          </a:bodyPr>
          <a:lstStyle/>
          <a:p>
            <a:pPr algn="ctr">
              <a:lnSpc>
                <a:spcPct val="130000"/>
              </a:lnSpc>
            </a:pPr>
            <a:r>
              <a:rPr lang="en-US" altLang="zh-CN"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STEP 01</a:t>
            </a:r>
            <a:endParaRPr lang="en-US"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5" name="文本框 144">
            <a:extLst>
              <a:ext uri="{FF2B5EF4-FFF2-40B4-BE49-F238E27FC236}">
                <a16:creationId xmlns:a16="http://schemas.microsoft.com/office/drawing/2014/main" id="{D8F4E5B9-A520-BA77-0602-5505E49461A4}"/>
              </a:ext>
            </a:extLst>
          </p:cNvPr>
          <p:cNvSpPr txBox="1"/>
          <p:nvPr/>
        </p:nvSpPr>
        <p:spPr>
          <a:xfrm>
            <a:off x="9567596" y="4473282"/>
            <a:ext cx="659662" cy="223459"/>
          </a:xfrm>
          <a:prstGeom prst="rect">
            <a:avLst/>
          </a:prstGeom>
          <a:noFill/>
        </p:spPr>
        <p:txBody>
          <a:bodyPr wrap="square" rtlCol="0">
            <a:spAutoFit/>
          </a:bodyPr>
          <a:lstStyle/>
          <a:p>
            <a:pPr algn="ctr">
              <a:lnSpc>
                <a:spcPct val="130000"/>
              </a:lnSpc>
            </a:pPr>
            <a:r>
              <a:rPr lang="en-US" altLang="zh-CN"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STEP 01</a:t>
            </a:r>
            <a:endParaRPr lang="en-US" sz="7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6" name="文本框 145">
            <a:extLst>
              <a:ext uri="{FF2B5EF4-FFF2-40B4-BE49-F238E27FC236}">
                <a16:creationId xmlns:a16="http://schemas.microsoft.com/office/drawing/2014/main" id="{81DB8574-7239-EF54-0DB2-30D4E845FA46}"/>
              </a:ext>
            </a:extLst>
          </p:cNvPr>
          <p:cNvSpPr txBox="1"/>
          <p:nvPr/>
        </p:nvSpPr>
        <p:spPr>
          <a:xfrm>
            <a:off x="8356112" y="3402342"/>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dirty="0"/>
              <a:t>17</a:t>
            </a:r>
          </a:p>
        </p:txBody>
      </p:sp>
      <p:sp>
        <p:nvSpPr>
          <p:cNvPr id="147" name="文本框 146">
            <a:extLst>
              <a:ext uri="{FF2B5EF4-FFF2-40B4-BE49-F238E27FC236}">
                <a16:creationId xmlns:a16="http://schemas.microsoft.com/office/drawing/2014/main" id="{BE82B813-6314-286E-BF0A-B1E9D1971BEE}"/>
              </a:ext>
            </a:extLst>
          </p:cNvPr>
          <p:cNvSpPr txBox="1"/>
          <p:nvPr/>
        </p:nvSpPr>
        <p:spPr>
          <a:xfrm>
            <a:off x="8605854" y="3402342"/>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dirty="0"/>
              <a:t>18</a:t>
            </a:r>
          </a:p>
        </p:txBody>
      </p:sp>
      <p:sp>
        <p:nvSpPr>
          <p:cNvPr id="148" name="文本框 147">
            <a:extLst>
              <a:ext uri="{FF2B5EF4-FFF2-40B4-BE49-F238E27FC236}">
                <a16:creationId xmlns:a16="http://schemas.microsoft.com/office/drawing/2014/main" id="{9D21524C-ECCD-A0CE-4870-45DB91EA08FE}"/>
              </a:ext>
            </a:extLst>
          </p:cNvPr>
          <p:cNvSpPr txBox="1"/>
          <p:nvPr/>
        </p:nvSpPr>
        <p:spPr>
          <a:xfrm>
            <a:off x="9774191" y="179170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dirty="0"/>
              <a:t>17</a:t>
            </a:r>
          </a:p>
        </p:txBody>
      </p:sp>
      <p:sp>
        <p:nvSpPr>
          <p:cNvPr id="149" name="文本框 148">
            <a:extLst>
              <a:ext uri="{FF2B5EF4-FFF2-40B4-BE49-F238E27FC236}">
                <a16:creationId xmlns:a16="http://schemas.microsoft.com/office/drawing/2014/main" id="{2133BCB7-1714-45CA-0653-D7DD3FEAD719}"/>
              </a:ext>
            </a:extLst>
          </p:cNvPr>
          <p:cNvSpPr txBox="1"/>
          <p:nvPr/>
        </p:nvSpPr>
        <p:spPr>
          <a:xfrm>
            <a:off x="10023933" y="179170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dirty="0"/>
              <a:t>18</a:t>
            </a:r>
          </a:p>
        </p:txBody>
      </p:sp>
      <p:sp>
        <p:nvSpPr>
          <p:cNvPr id="150" name="文本框 149">
            <a:extLst>
              <a:ext uri="{FF2B5EF4-FFF2-40B4-BE49-F238E27FC236}">
                <a16:creationId xmlns:a16="http://schemas.microsoft.com/office/drawing/2014/main" id="{4C63B4EF-99E3-8A22-7FFD-017FADBE8776}"/>
              </a:ext>
            </a:extLst>
          </p:cNvPr>
          <p:cNvSpPr txBox="1"/>
          <p:nvPr/>
        </p:nvSpPr>
        <p:spPr>
          <a:xfrm>
            <a:off x="1932037" y="404465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20</a:t>
            </a:r>
          </a:p>
        </p:txBody>
      </p:sp>
      <p:sp>
        <p:nvSpPr>
          <p:cNvPr id="151" name="文本框 150">
            <a:extLst>
              <a:ext uri="{FF2B5EF4-FFF2-40B4-BE49-F238E27FC236}">
                <a16:creationId xmlns:a16="http://schemas.microsoft.com/office/drawing/2014/main" id="{54BF7C2B-9343-68FB-5305-160BF5EB7467}"/>
              </a:ext>
            </a:extLst>
          </p:cNvPr>
          <p:cNvSpPr txBox="1"/>
          <p:nvPr/>
        </p:nvSpPr>
        <p:spPr>
          <a:xfrm>
            <a:off x="1803168" y="4360349"/>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17</a:t>
            </a:r>
          </a:p>
        </p:txBody>
      </p:sp>
      <p:sp>
        <p:nvSpPr>
          <p:cNvPr id="152" name="文本框 151">
            <a:extLst>
              <a:ext uri="{FF2B5EF4-FFF2-40B4-BE49-F238E27FC236}">
                <a16:creationId xmlns:a16="http://schemas.microsoft.com/office/drawing/2014/main" id="{5A8C4D22-9234-3749-2533-44FC9DCA71E9}"/>
              </a:ext>
            </a:extLst>
          </p:cNvPr>
          <p:cNvSpPr txBox="1"/>
          <p:nvPr/>
        </p:nvSpPr>
        <p:spPr>
          <a:xfrm>
            <a:off x="1627214" y="4279371"/>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4</a:t>
            </a:r>
          </a:p>
        </p:txBody>
      </p:sp>
      <p:sp>
        <p:nvSpPr>
          <p:cNvPr id="153" name="文本框 152">
            <a:extLst>
              <a:ext uri="{FF2B5EF4-FFF2-40B4-BE49-F238E27FC236}">
                <a16:creationId xmlns:a16="http://schemas.microsoft.com/office/drawing/2014/main" id="{02895792-B318-8CD7-3661-BBA2BF4B6F10}"/>
              </a:ext>
            </a:extLst>
          </p:cNvPr>
          <p:cNvSpPr txBox="1"/>
          <p:nvPr/>
        </p:nvSpPr>
        <p:spPr>
          <a:xfrm>
            <a:off x="1311889" y="440536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7</a:t>
            </a:r>
          </a:p>
        </p:txBody>
      </p:sp>
      <p:sp>
        <p:nvSpPr>
          <p:cNvPr id="154" name="文本框 153">
            <a:extLst>
              <a:ext uri="{FF2B5EF4-FFF2-40B4-BE49-F238E27FC236}">
                <a16:creationId xmlns:a16="http://schemas.microsoft.com/office/drawing/2014/main" id="{763555E1-E302-2997-5277-DB7EDA2DA7FA}"/>
              </a:ext>
            </a:extLst>
          </p:cNvPr>
          <p:cNvSpPr txBox="1"/>
          <p:nvPr/>
        </p:nvSpPr>
        <p:spPr>
          <a:xfrm>
            <a:off x="1575076" y="4896299"/>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13</a:t>
            </a:r>
          </a:p>
        </p:txBody>
      </p:sp>
      <p:sp>
        <p:nvSpPr>
          <p:cNvPr id="155" name="文本框 154">
            <a:extLst>
              <a:ext uri="{FF2B5EF4-FFF2-40B4-BE49-F238E27FC236}">
                <a16:creationId xmlns:a16="http://schemas.microsoft.com/office/drawing/2014/main" id="{039D8DB7-6C09-23B7-1A7B-6B10E90C0B71}"/>
              </a:ext>
            </a:extLst>
          </p:cNvPr>
          <p:cNvSpPr txBox="1"/>
          <p:nvPr/>
        </p:nvSpPr>
        <p:spPr>
          <a:xfrm>
            <a:off x="1624808" y="5356123"/>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21</a:t>
            </a:r>
          </a:p>
        </p:txBody>
      </p:sp>
      <p:sp>
        <p:nvSpPr>
          <p:cNvPr id="156" name="文本框 155">
            <a:extLst>
              <a:ext uri="{FF2B5EF4-FFF2-40B4-BE49-F238E27FC236}">
                <a16:creationId xmlns:a16="http://schemas.microsoft.com/office/drawing/2014/main" id="{EFFE9CCF-3F1D-E73A-AF3A-2F1ABB34C312}"/>
              </a:ext>
            </a:extLst>
          </p:cNvPr>
          <p:cNvSpPr txBox="1"/>
          <p:nvPr/>
        </p:nvSpPr>
        <p:spPr>
          <a:xfrm>
            <a:off x="1953283" y="517659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22</a:t>
            </a:r>
          </a:p>
        </p:txBody>
      </p:sp>
      <p:sp>
        <p:nvSpPr>
          <p:cNvPr id="157" name="文本框 156">
            <a:extLst>
              <a:ext uri="{FF2B5EF4-FFF2-40B4-BE49-F238E27FC236}">
                <a16:creationId xmlns:a16="http://schemas.microsoft.com/office/drawing/2014/main" id="{51B40F9D-F778-B4A2-1EE7-707B3BA256A2}"/>
              </a:ext>
            </a:extLst>
          </p:cNvPr>
          <p:cNvSpPr txBox="1"/>
          <p:nvPr/>
        </p:nvSpPr>
        <p:spPr>
          <a:xfrm>
            <a:off x="2116427" y="4797936"/>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9</a:t>
            </a:r>
          </a:p>
        </p:txBody>
      </p:sp>
      <p:sp>
        <p:nvSpPr>
          <p:cNvPr id="158" name="文本框 157">
            <a:extLst>
              <a:ext uri="{FF2B5EF4-FFF2-40B4-BE49-F238E27FC236}">
                <a16:creationId xmlns:a16="http://schemas.microsoft.com/office/drawing/2014/main" id="{F0D74939-398F-13FF-46ED-63C50AFCB014}"/>
              </a:ext>
            </a:extLst>
          </p:cNvPr>
          <p:cNvSpPr txBox="1"/>
          <p:nvPr/>
        </p:nvSpPr>
        <p:spPr>
          <a:xfrm>
            <a:off x="2423364" y="5127440"/>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10</a:t>
            </a:r>
          </a:p>
        </p:txBody>
      </p:sp>
      <p:sp>
        <p:nvSpPr>
          <p:cNvPr id="159" name="文本框 158">
            <a:extLst>
              <a:ext uri="{FF2B5EF4-FFF2-40B4-BE49-F238E27FC236}">
                <a16:creationId xmlns:a16="http://schemas.microsoft.com/office/drawing/2014/main" id="{BB0163E8-B1B5-84E6-03CE-ACF389FC5E39}"/>
              </a:ext>
            </a:extLst>
          </p:cNvPr>
          <p:cNvSpPr txBox="1"/>
          <p:nvPr/>
        </p:nvSpPr>
        <p:spPr>
          <a:xfrm>
            <a:off x="2354165" y="441015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3</a:t>
            </a:r>
          </a:p>
        </p:txBody>
      </p:sp>
      <p:sp>
        <p:nvSpPr>
          <p:cNvPr id="160" name="文本框 159">
            <a:extLst>
              <a:ext uri="{FF2B5EF4-FFF2-40B4-BE49-F238E27FC236}">
                <a16:creationId xmlns:a16="http://schemas.microsoft.com/office/drawing/2014/main" id="{3AAA1CC9-F474-B135-A3C1-2B7CA3672421}"/>
              </a:ext>
            </a:extLst>
          </p:cNvPr>
          <p:cNvSpPr txBox="1"/>
          <p:nvPr/>
        </p:nvSpPr>
        <p:spPr>
          <a:xfrm>
            <a:off x="2200103" y="430152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11</a:t>
            </a:r>
          </a:p>
        </p:txBody>
      </p:sp>
      <p:sp>
        <p:nvSpPr>
          <p:cNvPr id="161" name="文本框 160">
            <a:extLst>
              <a:ext uri="{FF2B5EF4-FFF2-40B4-BE49-F238E27FC236}">
                <a16:creationId xmlns:a16="http://schemas.microsoft.com/office/drawing/2014/main" id="{477385EF-E093-737D-0EB9-435E1A024E45}"/>
              </a:ext>
            </a:extLst>
          </p:cNvPr>
          <p:cNvSpPr txBox="1"/>
          <p:nvPr/>
        </p:nvSpPr>
        <p:spPr>
          <a:xfrm>
            <a:off x="2822578" y="375054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a:t>
            </a:r>
          </a:p>
        </p:txBody>
      </p:sp>
      <p:sp>
        <p:nvSpPr>
          <p:cNvPr id="162" name="文本框 161">
            <a:extLst>
              <a:ext uri="{FF2B5EF4-FFF2-40B4-BE49-F238E27FC236}">
                <a16:creationId xmlns:a16="http://schemas.microsoft.com/office/drawing/2014/main" id="{D2479FAF-A2FF-150F-93C3-14C4EF538690}"/>
              </a:ext>
            </a:extLst>
          </p:cNvPr>
          <p:cNvSpPr txBox="1"/>
          <p:nvPr/>
        </p:nvSpPr>
        <p:spPr>
          <a:xfrm>
            <a:off x="2891213" y="408098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2</a:t>
            </a:r>
          </a:p>
        </p:txBody>
      </p:sp>
      <p:sp>
        <p:nvSpPr>
          <p:cNvPr id="163" name="文本框 162">
            <a:extLst>
              <a:ext uri="{FF2B5EF4-FFF2-40B4-BE49-F238E27FC236}">
                <a16:creationId xmlns:a16="http://schemas.microsoft.com/office/drawing/2014/main" id="{DFAA2A6E-53DA-B83C-399D-65BF1A0AFFF7}"/>
              </a:ext>
            </a:extLst>
          </p:cNvPr>
          <p:cNvSpPr txBox="1"/>
          <p:nvPr/>
        </p:nvSpPr>
        <p:spPr>
          <a:xfrm>
            <a:off x="3064173" y="4219283"/>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5</a:t>
            </a:r>
          </a:p>
        </p:txBody>
      </p:sp>
      <p:sp>
        <p:nvSpPr>
          <p:cNvPr id="164" name="文本框 163">
            <a:extLst>
              <a:ext uri="{FF2B5EF4-FFF2-40B4-BE49-F238E27FC236}">
                <a16:creationId xmlns:a16="http://schemas.microsoft.com/office/drawing/2014/main" id="{3A3A999F-A2AA-2568-E9BE-7DC16B039280}"/>
              </a:ext>
            </a:extLst>
          </p:cNvPr>
          <p:cNvSpPr txBox="1"/>
          <p:nvPr/>
        </p:nvSpPr>
        <p:spPr>
          <a:xfrm>
            <a:off x="3192013" y="4420516"/>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18</a:t>
            </a:r>
          </a:p>
        </p:txBody>
      </p:sp>
      <p:sp>
        <p:nvSpPr>
          <p:cNvPr id="165" name="文本框 164">
            <a:extLst>
              <a:ext uri="{FF2B5EF4-FFF2-40B4-BE49-F238E27FC236}">
                <a16:creationId xmlns:a16="http://schemas.microsoft.com/office/drawing/2014/main" id="{65FC41E8-569C-F283-94BB-C91F66E3DCF2}"/>
              </a:ext>
            </a:extLst>
          </p:cNvPr>
          <p:cNvSpPr txBox="1"/>
          <p:nvPr/>
        </p:nvSpPr>
        <p:spPr>
          <a:xfrm>
            <a:off x="3458957" y="441015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17</a:t>
            </a:r>
          </a:p>
        </p:txBody>
      </p:sp>
      <p:sp>
        <p:nvSpPr>
          <p:cNvPr id="166" name="文本框 165">
            <a:extLst>
              <a:ext uri="{FF2B5EF4-FFF2-40B4-BE49-F238E27FC236}">
                <a16:creationId xmlns:a16="http://schemas.microsoft.com/office/drawing/2014/main" id="{0AA3AEBA-DB85-8620-D9E3-B370C2F8D7FE}"/>
              </a:ext>
            </a:extLst>
          </p:cNvPr>
          <p:cNvSpPr txBox="1"/>
          <p:nvPr/>
        </p:nvSpPr>
        <p:spPr>
          <a:xfrm>
            <a:off x="3623949" y="4182827"/>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8</a:t>
            </a:r>
          </a:p>
        </p:txBody>
      </p:sp>
      <p:sp>
        <p:nvSpPr>
          <p:cNvPr id="167" name="文本框 166">
            <a:extLst>
              <a:ext uri="{FF2B5EF4-FFF2-40B4-BE49-F238E27FC236}">
                <a16:creationId xmlns:a16="http://schemas.microsoft.com/office/drawing/2014/main" id="{1E097C44-C21A-E82B-E0AC-01D5F66685B1}"/>
              </a:ext>
            </a:extLst>
          </p:cNvPr>
          <p:cNvSpPr txBox="1"/>
          <p:nvPr/>
        </p:nvSpPr>
        <p:spPr>
          <a:xfrm>
            <a:off x="2777461" y="4789092"/>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19</a:t>
            </a:r>
          </a:p>
        </p:txBody>
      </p:sp>
      <p:sp>
        <p:nvSpPr>
          <p:cNvPr id="168" name="文本框 167">
            <a:extLst>
              <a:ext uri="{FF2B5EF4-FFF2-40B4-BE49-F238E27FC236}">
                <a16:creationId xmlns:a16="http://schemas.microsoft.com/office/drawing/2014/main" id="{106795BF-44E5-2C72-7B21-2F8B046A6D9C}"/>
              </a:ext>
            </a:extLst>
          </p:cNvPr>
          <p:cNvSpPr txBox="1"/>
          <p:nvPr/>
        </p:nvSpPr>
        <p:spPr>
          <a:xfrm>
            <a:off x="3099446" y="4919756"/>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6</a:t>
            </a:r>
          </a:p>
        </p:txBody>
      </p:sp>
      <p:sp>
        <p:nvSpPr>
          <p:cNvPr id="169" name="文本框 168">
            <a:extLst>
              <a:ext uri="{FF2B5EF4-FFF2-40B4-BE49-F238E27FC236}">
                <a16:creationId xmlns:a16="http://schemas.microsoft.com/office/drawing/2014/main" id="{177D6276-422D-1C13-1E6E-75A41CCD1D5F}"/>
              </a:ext>
            </a:extLst>
          </p:cNvPr>
          <p:cNvSpPr txBox="1"/>
          <p:nvPr/>
        </p:nvSpPr>
        <p:spPr>
          <a:xfrm>
            <a:off x="3477110" y="4823979"/>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14</a:t>
            </a:r>
          </a:p>
        </p:txBody>
      </p:sp>
      <p:sp>
        <p:nvSpPr>
          <p:cNvPr id="170" name="文本框 169">
            <a:extLst>
              <a:ext uri="{FF2B5EF4-FFF2-40B4-BE49-F238E27FC236}">
                <a16:creationId xmlns:a16="http://schemas.microsoft.com/office/drawing/2014/main" id="{7717A130-525D-6063-D06F-095F12F9C4AD}"/>
              </a:ext>
            </a:extLst>
          </p:cNvPr>
          <p:cNvSpPr txBox="1"/>
          <p:nvPr/>
        </p:nvSpPr>
        <p:spPr>
          <a:xfrm>
            <a:off x="3575586" y="5164456"/>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16</a:t>
            </a:r>
          </a:p>
        </p:txBody>
      </p:sp>
      <p:sp>
        <p:nvSpPr>
          <p:cNvPr id="171" name="文本框 170">
            <a:extLst>
              <a:ext uri="{FF2B5EF4-FFF2-40B4-BE49-F238E27FC236}">
                <a16:creationId xmlns:a16="http://schemas.microsoft.com/office/drawing/2014/main" id="{0F50FF5F-A78B-0710-D618-50B58E1CCA5C}"/>
              </a:ext>
            </a:extLst>
          </p:cNvPr>
          <p:cNvSpPr txBox="1"/>
          <p:nvPr/>
        </p:nvSpPr>
        <p:spPr>
          <a:xfrm>
            <a:off x="3263011" y="5302858"/>
            <a:ext cx="307686" cy="215444"/>
          </a:xfrm>
          <a:prstGeom prst="rect">
            <a:avLst/>
          </a:prstGeom>
          <a:noFill/>
          <a:ln w="6350" cap="flat">
            <a:noFill/>
            <a:prstDash val="solid"/>
            <a:miter/>
          </a:ln>
          <a:effectLst>
            <a:outerShdw blurRad="508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800">
                <a:solidFill>
                  <a:schemeClr val="bg1"/>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en-US" sz="600" dirty="0"/>
              <a:t>15</a:t>
            </a:r>
          </a:p>
        </p:txBody>
      </p:sp>
      <p:sp>
        <p:nvSpPr>
          <p:cNvPr id="172" name="文本框 171">
            <a:extLst>
              <a:ext uri="{FF2B5EF4-FFF2-40B4-BE49-F238E27FC236}">
                <a16:creationId xmlns:a16="http://schemas.microsoft.com/office/drawing/2014/main" id="{2B542B0E-8313-9DAD-4441-49FCF9FE8476}"/>
              </a:ext>
            </a:extLst>
          </p:cNvPr>
          <p:cNvSpPr txBox="1"/>
          <p:nvPr/>
        </p:nvSpPr>
        <p:spPr>
          <a:xfrm>
            <a:off x="4275797" y="6157029"/>
            <a:ext cx="522519" cy="279564"/>
          </a:xfrm>
          <a:prstGeom prst="rect">
            <a:avLst/>
          </a:prstGeom>
          <a:noFill/>
        </p:spPr>
        <p:txBody>
          <a:bodyPr wrap="square" rtlCol="0">
            <a:spAutoFit/>
          </a:bodyPr>
          <a:lstStyle/>
          <a:p>
            <a:pPr algn="ct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高</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73" name="文本框 172">
            <a:extLst>
              <a:ext uri="{FF2B5EF4-FFF2-40B4-BE49-F238E27FC236}">
                <a16:creationId xmlns:a16="http://schemas.microsoft.com/office/drawing/2014/main" id="{1EFE4093-EF93-CA40-10C5-303994CF78CA}"/>
              </a:ext>
            </a:extLst>
          </p:cNvPr>
          <p:cNvSpPr txBox="1"/>
          <p:nvPr/>
        </p:nvSpPr>
        <p:spPr>
          <a:xfrm>
            <a:off x="2177034" y="6157029"/>
            <a:ext cx="1076256" cy="279564"/>
          </a:xfrm>
          <a:prstGeom prst="rect">
            <a:avLst/>
          </a:prstGeom>
          <a:noFill/>
        </p:spPr>
        <p:txBody>
          <a:bodyPr wrap="square" rtlCol="0">
            <a:spAutoFit/>
          </a:bodyPr>
          <a:lstStyle/>
          <a:p>
            <a:pPr algn="ct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用户价值</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74" name="文本框 173">
            <a:extLst>
              <a:ext uri="{FF2B5EF4-FFF2-40B4-BE49-F238E27FC236}">
                <a16:creationId xmlns:a16="http://schemas.microsoft.com/office/drawing/2014/main" id="{FB1B1F6D-6A82-0BE8-84DD-AEFAB5294D59}"/>
              </a:ext>
            </a:extLst>
          </p:cNvPr>
          <p:cNvSpPr txBox="1"/>
          <p:nvPr/>
        </p:nvSpPr>
        <p:spPr>
          <a:xfrm>
            <a:off x="567282" y="5898578"/>
            <a:ext cx="522519" cy="279564"/>
          </a:xfrm>
          <a:prstGeom prst="rect">
            <a:avLst/>
          </a:prstGeom>
          <a:noFill/>
        </p:spPr>
        <p:txBody>
          <a:bodyPr wrap="square" rtlCol="0">
            <a:spAutoFit/>
          </a:bodyPr>
          <a:lstStyle/>
          <a:p>
            <a:pPr algn="ct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低</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75" name="文本框 174">
            <a:extLst>
              <a:ext uri="{FF2B5EF4-FFF2-40B4-BE49-F238E27FC236}">
                <a16:creationId xmlns:a16="http://schemas.microsoft.com/office/drawing/2014/main" id="{6228EB62-A803-CAEA-85A7-6602C4D9AF9F}"/>
              </a:ext>
            </a:extLst>
          </p:cNvPr>
          <p:cNvSpPr txBox="1"/>
          <p:nvPr/>
        </p:nvSpPr>
        <p:spPr>
          <a:xfrm>
            <a:off x="567282" y="3277805"/>
            <a:ext cx="522519" cy="279564"/>
          </a:xfrm>
          <a:prstGeom prst="rect">
            <a:avLst/>
          </a:prstGeom>
          <a:noFill/>
        </p:spPr>
        <p:txBody>
          <a:bodyPr wrap="square" rtlCol="0">
            <a:spAutoFit/>
          </a:bodyPr>
          <a:lstStyle/>
          <a:p>
            <a:pPr algn="ct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高</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76" name="文本框 175">
            <a:extLst>
              <a:ext uri="{FF2B5EF4-FFF2-40B4-BE49-F238E27FC236}">
                <a16:creationId xmlns:a16="http://schemas.microsoft.com/office/drawing/2014/main" id="{97AAF955-BF19-568B-4547-87C2771B65D2}"/>
              </a:ext>
            </a:extLst>
          </p:cNvPr>
          <p:cNvSpPr txBox="1"/>
          <p:nvPr/>
        </p:nvSpPr>
        <p:spPr>
          <a:xfrm rot="16200000">
            <a:off x="288975" y="4601013"/>
            <a:ext cx="1076256" cy="279564"/>
          </a:xfrm>
          <a:prstGeom prst="rect">
            <a:avLst/>
          </a:prstGeom>
          <a:noFill/>
        </p:spPr>
        <p:txBody>
          <a:bodyPr wrap="square" rtlCol="0">
            <a:spAutoFit/>
          </a:bodyPr>
          <a:lstStyle/>
          <a:p>
            <a:pPr algn="ct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可实现性</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71568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13C28A95-BFD1-9D49-3399-E49DD053E624}"/>
              </a:ext>
            </a:extLst>
          </p:cNvPr>
          <p:cNvSpPr/>
          <p:nvPr/>
        </p:nvSpPr>
        <p:spPr>
          <a:xfrm rot="1867489">
            <a:off x="-711346" y="1102135"/>
            <a:ext cx="14076089" cy="3922420"/>
          </a:xfrm>
          <a:custGeom>
            <a:avLst/>
            <a:gdLst>
              <a:gd name="connsiteX0" fmla="*/ 0 w 14076089"/>
              <a:gd name="connsiteY0" fmla="*/ 2602431 h 3922420"/>
              <a:gd name="connsiteX1" fmla="*/ 4309877 w 14076089"/>
              <a:gd name="connsiteY1" fmla="*/ 0 h 3922420"/>
              <a:gd name="connsiteX2" fmla="*/ 12740055 w 14076089"/>
              <a:gd name="connsiteY2" fmla="*/ 0 h 3922420"/>
              <a:gd name="connsiteX3" fmla="*/ 14076089 w 14076089"/>
              <a:gd name="connsiteY3" fmla="*/ 2212603 h 3922420"/>
              <a:gd name="connsiteX4" fmla="*/ 11244467 w 14076089"/>
              <a:gd name="connsiteY4" fmla="*/ 3922420 h 3922420"/>
              <a:gd name="connsiteX5" fmla="*/ 797048 w 14076089"/>
              <a:gd name="connsiteY5" fmla="*/ 3922420 h 392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6089" h="3922420">
                <a:moveTo>
                  <a:pt x="0" y="2602431"/>
                </a:moveTo>
                <a:lnTo>
                  <a:pt x="4309877" y="0"/>
                </a:lnTo>
                <a:lnTo>
                  <a:pt x="12740055" y="0"/>
                </a:lnTo>
                <a:lnTo>
                  <a:pt x="14076089" y="2212603"/>
                </a:lnTo>
                <a:lnTo>
                  <a:pt x="11244467" y="3922420"/>
                </a:lnTo>
                <a:lnTo>
                  <a:pt x="797048" y="3922420"/>
                </a:lnTo>
                <a:close/>
              </a:path>
            </a:pathLst>
          </a:custGeom>
          <a:gradFill>
            <a:gsLst>
              <a:gs pos="0">
                <a:srgbClr val="F9F9F9"/>
              </a:gs>
              <a:gs pos="100000">
                <a:srgbClr val="F9F9F9"/>
              </a:gs>
            </a:gsLst>
            <a:lin ang="0" scaled="0"/>
          </a:gra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99145429-F1B1-F31D-3BA7-EEB8B7286DC4}"/>
              </a:ext>
            </a:extLst>
          </p:cNvPr>
          <p:cNvSpPr/>
          <p:nvPr/>
        </p:nvSpPr>
        <p:spPr>
          <a:xfrm>
            <a:off x="8140065" y="1079500"/>
            <a:ext cx="165100" cy="165100"/>
          </a:xfrm>
          <a:custGeom>
            <a:avLst/>
            <a:gdLst>
              <a:gd name="connsiteX0" fmla="*/ 165100 w 165100"/>
              <a:gd name="connsiteY0" fmla="*/ 82550 h 165100"/>
              <a:gd name="connsiteX1" fmla="*/ 82550 w 165100"/>
              <a:gd name="connsiteY1" fmla="*/ 165100 h 165100"/>
              <a:gd name="connsiteX2" fmla="*/ 0 w 165100"/>
              <a:gd name="connsiteY2" fmla="*/ 82550 h 165100"/>
              <a:gd name="connsiteX3" fmla="*/ 82550 w 165100"/>
              <a:gd name="connsiteY3" fmla="*/ 0 h 165100"/>
              <a:gd name="connsiteX4" fmla="*/ 165100 w 165100"/>
              <a:gd name="connsiteY4" fmla="*/ 8255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65100">
                <a:moveTo>
                  <a:pt x="165100" y="82550"/>
                </a:moveTo>
                <a:cubicBezTo>
                  <a:pt x="165100" y="128141"/>
                  <a:pt x="128141" y="165100"/>
                  <a:pt x="82550" y="165100"/>
                </a:cubicBezTo>
                <a:cubicBezTo>
                  <a:pt x="36959" y="165100"/>
                  <a:pt x="0" y="128141"/>
                  <a:pt x="0" y="82550"/>
                </a:cubicBezTo>
                <a:cubicBezTo>
                  <a:pt x="0" y="36959"/>
                  <a:pt x="36959" y="0"/>
                  <a:pt x="82550" y="0"/>
                </a:cubicBezTo>
                <a:cubicBezTo>
                  <a:pt x="128141" y="0"/>
                  <a:pt x="165100" y="36959"/>
                  <a:pt x="165100" y="82550"/>
                </a:cubicBezTo>
                <a:close/>
              </a:path>
            </a:pathLst>
          </a:custGeom>
          <a:noFill/>
          <a:ln w="12700" cap="flat">
            <a:solidFill>
              <a:srgbClr val="0E52FF"/>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B5D6D068-0F5D-8C32-9334-77DE06E34ED4}"/>
              </a:ext>
            </a:extLst>
          </p:cNvPr>
          <p:cNvSpPr/>
          <p:nvPr/>
        </p:nvSpPr>
        <p:spPr>
          <a:xfrm>
            <a:off x="3886809" y="1085850"/>
            <a:ext cx="165100" cy="165100"/>
          </a:xfrm>
          <a:custGeom>
            <a:avLst/>
            <a:gdLst>
              <a:gd name="connsiteX0" fmla="*/ 165100 w 165100"/>
              <a:gd name="connsiteY0" fmla="*/ 82550 h 165100"/>
              <a:gd name="connsiteX1" fmla="*/ 82550 w 165100"/>
              <a:gd name="connsiteY1" fmla="*/ 165100 h 165100"/>
              <a:gd name="connsiteX2" fmla="*/ 0 w 165100"/>
              <a:gd name="connsiteY2" fmla="*/ 82550 h 165100"/>
              <a:gd name="connsiteX3" fmla="*/ 82550 w 165100"/>
              <a:gd name="connsiteY3" fmla="*/ 0 h 165100"/>
              <a:gd name="connsiteX4" fmla="*/ 165100 w 165100"/>
              <a:gd name="connsiteY4" fmla="*/ 8255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65100">
                <a:moveTo>
                  <a:pt x="165100" y="82550"/>
                </a:moveTo>
                <a:cubicBezTo>
                  <a:pt x="165100" y="128141"/>
                  <a:pt x="128141" y="165100"/>
                  <a:pt x="82550" y="165100"/>
                </a:cubicBezTo>
                <a:cubicBezTo>
                  <a:pt x="36959" y="165100"/>
                  <a:pt x="0" y="128141"/>
                  <a:pt x="0" y="82550"/>
                </a:cubicBezTo>
                <a:cubicBezTo>
                  <a:pt x="0" y="36959"/>
                  <a:pt x="36959" y="0"/>
                  <a:pt x="82550" y="0"/>
                </a:cubicBezTo>
                <a:cubicBezTo>
                  <a:pt x="128141" y="0"/>
                  <a:pt x="165100" y="36959"/>
                  <a:pt x="165100" y="82550"/>
                </a:cubicBezTo>
                <a:close/>
              </a:path>
            </a:pathLst>
          </a:custGeom>
          <a:noFill/>
          <a:ln w="12700" cap="flat">
            <a:solidFill>
              <a:srgbClr val="0E52FF"/>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92E2C055-F9C0-DCC2-BAC5-C5C24E2E99D9}"/>
              </a:ext>
            </a:extLst>
          </p:cNvPr>
          <p:cNvSpPr/>
          <p:nvPr/>
        </p:nvSpPr>
        <p:spPr>
          <a:xfrm>
            <a:off x="749115" y="3258585"/>
            <a:ext cx="2459475" cy="2480119"/>
          </a:xfrm>
          <a:custGeom>
            <a:avLst/>
            <a:gdLst>
              <a:gd name="connsiteX0" fmla="*/ 2427726 w 2459475"/>
              <a:gd name="connsiteY0" fmla="*/ 0 h 2480119"/>
              <a:gd name="connsiteX1" fmla="*/ 2459476 w 2459475"/>
              <a:gd name="connsiteY1" fmla="*/ 0 h 2480119"/>
              <a:gd name="connsiteX2" fmla="*/ 2459476 w 2459475"/>
              <a:gd name="connsiteY2" fmla="*/ 2480120 h 2480119"/>
              <a:gd name="connsiteX3" fmla="*/ 2427726 w 2459475"/>
              <a:gd name="connsiteY3" fmla="*/ 2480120 h 2480119"/>
              <a:gd name="connsiteX4" fmla="*/ 31750 w 2459475"/>
              <a:gd name="connsiteY4" fmla="*/ 2480120 h 2480119"/>
              <a:gd name="connsiteX5" fmla="*/ 0 w 2459475"/>
              <a:gd name="connsiteY5" fmla="*/ 2480120 h 2480119"/>
              <a:gd name="connsiteX6" fmla="*/ 0 w 2459475"/>
              <a:gd name="connsiteY6" fmla="*/ 0 h 2480119"/>
              <a:gd name="connsiteX7" fmla="*/ 31750 w 2459475"/>
              <a:gd name="connsiteY7" fmla="*/ 0 h 24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9475" h="2480119">
                <a:moveTo>
                  <a:pt x="2427726" y="0"/>
                </a:moveTo>
                <a:cubicBezTo>
                  <a:pt x="2445261" y="0"/>
                  <a:pt x="2459476" y="0"/>
                  <a:pt x="2459476" y="0"/>
                </a:cubicBezTo>
                <a:lnTo>
                  <a:pt x="2459476" y="2480120"/>
                </a:lnTo>
                <a:cubicBezTo>
                  <a:pt x="2459476" y="2480120"/>
                  <a:pt x="2445261" y="2480120"/>
                  <a:pt x="2427726" y="2480120"/>
                </a:cubicBezTo>
                <a:lnTo>
                  <a:pt x="31750" y="2480120"/>
                </a:lnTo>
                <a:cubicBezTo>
                  <a:pt x="14215" y="2480120"/>
                  <a:pt x="0" y="2480120"/>
                  <a:pt x="0" y="2480120"/>
                </a:cubicBezTo>
                <a:lnTo>
                  <a:pt x="0" y="0"/>
                </a:lnTo>
                <a:cubicBezTo>
                  <a:pt x="0" y="0"/>
                  <a:pt x="14215" y="0"/>
                  <a:pt x="31750" y="0"/>
                </a:cubicBezTo>
                <a:close/>
              </a:path>
            </a:pathLst>
          </a:custGeom>
          <a:solidFill>
            <a:srgbClr val="FFFFFF"/>
          </a:solidFill>
          <a:ln w="6350" cap="flat">
            <a:noFill/>
            <a:prstDash val="solid"/>
            <a:miter/>
          </a:ln>
          <a:effectLst>
            <a:outerShdw blurRad="457200" dist="38100" dir="5400000" algn="t" rotWithShape="0">
              <a:prstClr val="black">
                <a:alpha val="20000"/>
              </a:prstClr>
            </a:outerShdw>
          </a:effectLst>
        </p:spPr>
        <p:txBody>
          <a:bodyPr rtlCol="0" anchor="ctr"/>
          <a:lstStyle/>
          <a:p>
            <a:endParaRPr lang="en-US"/>
          </a:p>
        </p:txBody>
      </p:sp>
      <p:sp>
        <p:nvSpPr>
          <p:cNvPr id="15" name="任意多边形: 形状 14">
            <a:extLst>
              <a:ext uri="{FF2B5EF4-FFF2-40B4-BE49-F238E27FC236}">
                <a16:creationId xmlns:a16="http://schemas.microsoft.com/office/drawing/2014/main" id="{3807FCAC-B08E-05D1-F48A-312E7925BBA2}"/>
              </a:ext>
            </a:extLst>
          </p:cNvPr>
          <p:cNvSpPr/>
          <p:nvPr/>
        </p:nvSpPr>
        <p:spPr>
          <a:xfrm>
            <a:off x="3474724" y="3258585"/>
            <a:ext cx="2459475" cy="2480119"/>
          </a:xfrm>
          <a:custGeom>
            <a:avLst/>
            <a:gdLst>
              <a:gd name="connsiteX0" fmla="*/ 2427726 w 2459475"/>
              <a:gd name="connsiteY0" fmla="*/ 0 h 2480119"/>
              <a:gd name="connsiteX1" fmla="*/ 2459476 w 2459475"/>
              <a:gd name="connsiteY1" fmla="*/ 0 h 2480119"/>
              <a:gd name="connsiteX2" fmla="*/ 2459476 w 2459475"/>
              <a:gd name="connsiteY2" fmla="*/ 2480120 h 2480119"/>
              <a:gd name="connsiteX3" fmla="*/ 2427726 w 2459475"/>
              <a:gd name="connsiteY3" fmla="*/ 2480120 h 2480119"/>
              <a:gd name="connsiteX4" fmla="*/ 31750 w 2459475"/>
              <a:gd name="connsiteY4" fmla="*/ 2480120 h 2480119"/>
              <a:gd name="connsiteX5" fmla="*/ 0 w 2459475"/>
              <a:gd name="connsiteY5" fmla="*/ 2480120 h 2480119"/>
              <a:gd name="connsiteX6" fmla="*/ 0 w 2459475"/>
              <a:gd name="connsiteY6" fmla="*/ 0 h 2480119"/>
              <a:gd name="connsiteX7" fmla="*/ 31750 w 2459475"/>
              <a:gd name="connsiteY7" fmla="*/ 0 h 24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9475" h="2480119">
                <a:moveTo>
                  <a:pt x="2427726" y="0"/>
                </a:moveTo>
                <a:cubicBezTo>
                  <a:pt x="2445261" y="0"/>
                  <a:pt x="2459476" y="0"/>
                  <a:pt x="2459476" y="0"/>
                </a:cubicBezTo>
                <a:lnTo>
                  <a:pt x="2459476" y="2480120"/>
                </a:lnTo>
                <a:cubicBezTo>
                  <a:pt x="2459476" y="2480120"/>
                  <a:pt x="2445261" y="2480120"/>
                  <a:pt x="2427726" y="2480120"/>
                </a:cubicBezTo>
                <a:lnTo>
                  <a:pt x="31750" y="2480120"/>
                </a:lnTo>
                <a:cubicBezTo>
                  <a:pt x="14215" y="2480120"/>
                  <a:pt x="0" y="2480120"/>
                  <a:pt x="0" y="2480120"/>
                </a:cubicBezTo>
                <a:lnTo>
                  <a:pt x="0" y="0"/>
                </a:lnTo>
                <a:cubicBezTo>
                  <a:pt x="0" y="0"/>
                  <a:pt x="14215" y="0"/>
                  <a:pt x="31750" y="0"/>
                </a:cubicBezTo>
                <a:close/>
              </a:path>
            </a:pathLst>
          </a:custGeom>
          <a:solidFill>
            <a:srgbClr val="FFFFFF"/>
          </a:solidFill>
          <a:ln w="6350" cap="flat">
            <a:noFill/>
            <a:prstDash val="solid"/>
            <a:miter/>
          </a:ln>
          <a:effectLst>
            <a:outerShdw blurRad="457200" dist="38100" dir="5400000" algn="t" rotWithShape="0">
              <a:prstClr val="black">
                <a:alpha val="20000"/>
              </a:prstClr>
            </a:outerShdw>
          </a:effectLst>
        </p:spPr>
        <p:txBody>
          <a:bodyPr rtlCol="0" anchor="ctr"/>
          <a:lstStyle/>
          <a:p>
            <a:endParaRPr lang="en-US"/>
          </a:p>
        </p:txBody>
      </p:sp>
      <p:sp>
        <p:nvSpPr>
          <p:cNvPr id="16" name="任意多边形: 形状 15">
            <a:extLst>
              <a:ext uri="{FF2B5EF4-FFF2-40B4-BE49-F238E27FC236}">
                <a16:creationId xmlns:a16="http://schemas.microsoft.com/office/drawing/2014/main" id="{3145B0F7-F6D4-DD47-D583-0DDE0B7A1907}"/>
              </a:ext>
            </a:extLst>
          </p:cNvPr>
          <p:cNvSpPr/>
          <p:nvPr/>
        </p:nvSpPr>
        <p:spPr>
          <a:xfrm>
            <a:off x="6200333" y="3258585"/>
            <a:ext cx="2459475" cy="2480119"/>
          </a:xfrm>
          <a:custGeom>
            <a:avLst/>
            <a:gdLst>
              <a:gd name="connsiteX0" fmla="*/ 2427726 w 2459475"/>
              <a:gd name="connsiteY0" fmla="*/ 0 h 2480119"/>
              <a:gd name="connsiteX1" fmla="*/ 2459476 w 2459475"/>
              <a:gd name="connsiteY1" fmla="*/ 0 h 2480119"/>
              <a:gd name="connsiteX2" fmla="*/ 2459476 w 2459475"/>
              <a:gd name="connsiteY2" fmla="*/ 2480120 h 2480119"/>
              <a:gd name="connsiteX3" fmla="*/ 2427726 w 2459475"/>
              <a:gd name="connsiteY3" fmla="*/ 2480120 h 2480119"/>
              <a:gd name="connsiteX4" fmla="*/ 31750 w 2459475"/>
              <a:gd name="connsiteY4" fmla="*/ 2480120 h 2480119"/>
              <a:gd name="connsiteX5" fmla="*/ 0 w 2459475"/>
              <a:gd name="connsiteY5" fmla="*/ 2480120 h 2480119"/>
              <a:gd name="connsiteX6" fmla="*/ 0 w 2459475"/>
              <a:gd name="connsiteY6" fmla="*/ 0 h 2480119"/>
              <a:gd name="connsiteX7" fmla="*/ 31750 w 2459475"/>
              <a:gd name="connsiteY7" fmla="*/ 0 h 24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9475" h="2480119">
                <a:moveTo>
                  <a:pt x="2427726" y="0"/>
                </a:moveTo>
                <a:cubicBezTo>
                  <a:pt x="2445261" y="0"/>
                  <a:pt x="2459476" y="0"/>
                  <a:pt x="2459476" y="0"/>
                </a:cubicBezTo>
                <a:lnTo>
                  <a:pt x="2459476" y="2480120"/>
                </a:lnTo>
                <a:cubicBezTo>
                  <a:pt x="2459476" y="2480120"/>
                  <a:pt x="2445261" y="2480120"/>
                  <a:pt x="2427726" y="2480120"/>
                </a:cubicBezTo>
                <a:lnTo>
                  <a:pt x="31750" y="2480120"/>
                </a:lnTo>
                <a:cubicBezTo>
                  <a:pt x="14216" y="2480120"/>
                  <a:pt x="0" y="2480120"/>
                  <a:pt x="0" y="2480120"/>
                </a:cubicBezTo>
                <a:lnTo>
                  <a:pt x="0" y="0"/>
                </a:lnTo>
                <a:cubicBezTo>
                  <a:pt x="0" y="0"/>
                  <a:pt x="14216" y="0"/>
                  <a:pt x="31750" y="0"/>
                </a:cubicBezTo>
                <a:close/>
              </a:path>
            </a:pathLst>
          </a:custGeom>
          <a:solidFill>
            <a:srgbClr val="FFFFFF"/>
          </a:solidFill>
          <a:ln w="6350" cap="flat">
            <a:noFill/>
            <a:prstDash val="solid"/>
            <a:miter/>
          </a:ln>
          <a:effectLst>
            <a:outerShdw blurRad="457200" dist="38100" dir="5400000" algn="t" rotWithShape="0">
              <a:prstClr val="black">
                <a:alpha val="20000"/>
              </a:prstClr>
            </a:outerShdw>
          </a:effectLst>
        </p:spPr>
        <p:txBody>
          <a:bodyPr rtlCol="0" anchor="ctr"/>
          <a:lstStyle/>
          <a:p>
            <a:endParaRPr lang="en-US"/>
          </a:p>
        </p:txBody>
      </p:sp>
      <p:sp>
        <p:nvSpPr>
          <p:cNvPr id="17" name="任意多边形: 形状 16">
            <a:extLst>
              <a:ext uri="{FF2B5EF4-FFF2-40B4-BE49-F238E27FC236}">
                <a16:creationId xmlns:a16="http://schemas.microsoft.com/office/drawing/2014/main" id="{A0718DE0-759B-2421-0668-161A75181796}"/>
              </a:ext>
            </a:extLst>
          </p:cNvPr>
          <p:cNvSpPr/>
          <p:nvPr/>
        </p:nvSpPr>
        <p:spPr>
          <a:xfrm>
            <a:off x="8925941" y="3258585"/>
            <a:ext cx="2459475" cy="2480119"/>
          </a:xfrm>
          <a:custGeom>
            <a:avLst/>
            <a:gdLst>
              <a:gd name="connsiteX0" fmla="*/ 2427726 w 2459475"/>
              <a:gd name="connsiteY0" fmla="*/ 0 h 2480119"/>
              <a:gd name="connsiteX1" fmla="*/ 2459476 w 2459475"/>
              <a:gd name="connsiteY1" fmla="*/ 0 h 2480119"/>
              <a:gd name="connsiteX2" fmla="*/ 2459476 w 2459475"/>
              <a:gd name="connsiteY2" fmla="*/ 2480120 h 2480119"/>
              <a:gd name="connsiteX3" fmla="*/ 2427726 w 2459475"/>
              <a:gd name="connsiteY3" fmla="*/ 2480120 h 2480119"/>
              <a:gd name="connsiteX4" fmla="*/ 31750 w 2459475"/>
              <a:gd name="connsiteY4" fmla="*/ 2480120 h 2480119"/>
              <a:gd name="connsiteX5" fmla="*/ 0 w 2459475"/>
              <a:gd name="connsiteY5" fmla="*/ 2480120 h 2480119"/>
              <a:gd name="connsiteX6" fmla="*/ 0 w 2459475"/>
              <a:gd name="connsiteY6" fmla="*/ 0 h 2480119"/>
              <a:gd name="connsiteX7" fmla="*/ 31750 w 2459475"/>
              <a:gd name="connsiteY7" fmla="*/ 0 h 24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9475" h="2480119">
                <a:moveTo>
                  <a:pt x="2427726" y="0"/>
                </a:moveTo>
                <a:cubicBezTo>
                  <a:pt x="2445261" y="0"/>
                  <a:pt x="2459476" y="0"/>
                  <a:pt x="2459476" y="0"/>
                </a:cubicBezTo>
                <a:lnTo>
                  <a:pt x="2459476" y="2480120"/>
                </a:lnTo>
                <a:cubicBezTo>
                  <a:pt x="2459476" y="2480120"/>
                  <a:pt x="2445261" y="2480120"/>
                  <a:pt x="2427726" y="2480120"/>
                </a:cubicBezTo>
                <a:lnTo>
                  <a:pt x="31750" y="2480120"/>
                </a:lnTo>
                <a:cubicBezTo>
                  <a:pt x="14215" y="2480120"/>
                  <a:pt x="0" y="2480120"/>
                  <a:pt x="0" y="2480120"/>
                </a:cubicBezTo>
                <a:lnTo>
                  <a:pt x="0" y="0"/>
                </a:lnTo>
                <a:cubicBezTo>
                  <a:pt x="0" y="0"/>
                  <a:pt x="14215" y="0"/>
                  <a:pt x="31750" y="0"/>
                </a:cubicBezTo>
                <a:close/>
              </a:path>
            </a:pathLst>
          </a:custGeom>
          <a:solidFill>
            <a:srgbClr val="FFFFFF"/>
          </a:solidFill>
          <a:ln w="6350" cap="flat">
            <a:noFill/>
            <a:prstDash val="solid"/>
            <a:miter/>
          </a:ln>
          <a:effectLst>
            <a:outerShdw blurRad="457200" dist="38100" dir="5400000" algn="t" rotWithShape="0">
              <a:prstClr val="black">
                <a:alpha val="20000"/>
              </a:prstClr>
            </a:outerShdw>
          </a:effectLst>
        </p:spPr>
        <p:txBody>
          <a:bodyPr rtlCol="0" anchor="ctr"/>
          <a:lstStyle/>
          <a:p>
            <a:endParaRPr lang="en-US"/>
          </a:p>
        </p:txBody>
      </p:sp>
      <p:sp>
        <p:nvSpPr>
          <p:cNvPr id="18" name="任意多边形: 形状 17">
            <a:extLst>
              <a:ext uri="{FF2B5EF4-FFF2-40B4-BE49-F238E27FC236}">
                <a16:creationId xmlns:a16="http://schemas.microsoft.com/office/drawing/2014/main" id="{D366FE2E-56FA-4C84-4EA3-D3C32BD5CF0D}"/>
              </a:ext>
            </a:extLst>
          </p:cNvPr>
          <p:cNvSpPr/>
          <p:nvPr/>
        </p:nvSpPr>
        <p:spPr>
          <a:xfrm>
            <a:off x="749115" y="3258585"/>
            <a:ext cx="2459475" cy="76857"/>
          </a:xfrm>
          <a:custGeom>
            <a:avLst/>
            <a:gdLst>
              <a:gd name="connsiteX0" fmla="*/ 0 w 2459475"/>
              <a:gd name="connsiteY0" fmla="*/ 0 h 76857"/>
              <a:gd name="connsiteX1" fmla="*/ 2459476 w 2459475"/>
              <a:gd name="connsiteY1" fmla="*/ 0 h 76857"/>
              <a:gd name="connsiteX2" fmla="*/ 2459476 w 2459475"/>
              <a:gd name="connsiteY2" fmla="*/ 76858 h 76857"/>
              <a:gd name="connsiteX3" fmla="*/ 0 w 2459475"/>
              <a:gd name="connsiteY3" fmla="*/ 76858 h 76857"/>
            </a:gdLst>
            <a:ahLst/>
            <a:cxnLst>
              <a:cxn ang="0">
                <a:pos x="connsiteX0" y="connsiteY0"/>
              </a:cxn>
              <a:cxn ang="0">
                <a:pos x="connsiteX1" y="connsiteY1"/>
              </a:cxn>
              <a:cxn ang="0">
                <a:pos x="connsiteX2" y="connsiteY2"/>
              </a:cxn>
              <a:cxn ang="0">
                <a:pos x="connsiteX3" y="connsiteY3"/>
              </a:cxn>
            </a:cxnLst>
            <a:rect l="l" t="t" r="r" b="b"/>
            <a:pathLst>
              <a:path w="2459475" h="76857">
                <a:moveTo>
                  <a:pt x="0" y="0"/>
                </a:moveTo>
                <a:lnTo>
                  <a:pt x="2459476" y="0"/>
                </a:lnTo>
                <a:lnTo>
                  <a:pt x="2459476" y="76858"/>
                </a:lnTo>
                <a:lnTo>
                  <a:pt x="0" y="76858"/>
                </a:lnTo>
                <a:close/>
              </a:path>
            </a:pathLst>
          </a:custGeom>
          <a:solidFill>
            <a:srgbClr val="F35645"/>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D13FDFFF-439A-8920-8A23-6F9A85EA14AF}"/>
              </a:ext>
            </a:extLst>
          </p:cNvPr>
          <p:cNvSpPr/>
          <p:nvPr/>
        </p:nvSpPr>
        <p:spPr>
          <a:xfrm>
            <a:off x="3474724" y="3258585"/>
            <a:ext cx="2459475" cy="76857"/>
          </a:xfrm>
          <a:custGeom>
            <a:avLst/>
            <a:gdLst>
              <a:gd name="connsiteX0" fmla="*/ 0 w 2459475"/>
              <a:gd name="connsiteY0" fmla="*/ 0 h 76857"/>
              <a:gd name="connsiteX1" fmla="*/ 2459476 w 2459475"/>
              <a:gd name="connsiteY1" fmla="*/ 0 h 76857"/>
              <a:gd name="connsiteX2" fmla="*/ 2459476 w 2459475"/>
              <a:gd name="connsiteY2" fmla="*/ 76858 h 76857"/>
              <a:gd name="connsiteX3" fmla="*/ 0 w 2459475"/>
              <a:gd name="connsiteY3" fmla="*/ 76858 h 76857"/>
            </a:gdLst>
            <a:ahLst/>
            <a:cxnLst>
              <a:cxn ang="0">
                <a:pos x="connsiteX0" y="connsiteY0"/>
              </a:cxn>
              <a:cxn ang="0">
                <a:pos x="connsiteX1" y="connsiteY1"/>
              </a:cxn>
              <a:cxn ang="0">
                <a:pos x="connsiteX2" y="connsiteY2"/>
              </a:cxn>
              <a:cxn ang="0">
                <a:pos x="connsiteX3" y="connsiteY3"/>
              </a:cxn>
            </a:cxnLst>
            <a:rect l="l" t="t" r="r" b="b"/>
            <a:pathLst>
              <a:path w="2459475" h="76857">
                <a:moveTo>
                  <a:pt x="0" y="0"/>
                </a:moveTo>
                <a:lnTo>
                  <a:pt x="2459476" y="0"/>
                </a:lnTo>
                <a:lnTo>
                  <a:pt x="2459476" y="76858"/>
                </a:lnTo>
                <a:lnTo>
                  <a:pt x="0" y="76858"/>
                </a:lnTo>
                <a:close/>
              </a:path>
            </a:pathLst>
          </a:custGeom>
          <a:solidFill>
            <a:srgbClr val="FFA946"/>
          </a:soli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1D8C4C69-DE1B-4366-EBC8-38E600301FFB}"/>
              </a:ext>
            </a:extLst>
          </p:cNvPr>
          <p:cNvSpPr/>
          <p:nvPr/>
        </p:nvSpPr>
        <p:spPr>
          <a:xfrm>
            <a:off x="6200333" y="3258585"/>
            <a:ext cx="2459475" cy="76857"/>
          </a:xfrm>
          <a:custGeom>
            <a:avLst/>
            <a:gdLst>
              <a:gd name="connsiteX0" fmla="*/ 0 w 2459475"/>
              <a:gd name="connsiteY0" fmla="*/ 0 h 76857"/>
              <a:gd name="connsiteX1" fmla="*/ 2459476 w 2459475"/>
              <a:gd name="connsiteY1" fmla="*/ 0 h 76857"/>
              <a:gd name="connsiteX2" fmla="*/ 2459476 w 2459475"/>
              <a:gd name="connsiteY2" fmla="*/ 76858 h 76857"/>
              <a:gd name="connsiteX3" fmla="*/ 0 w 2459475"/>
              <a:gd name="connsiteY3" fmla="*/ 76858 h 76857"/>
            </a:gdLst>
            <a:ahLst/>
            <a:cxnLst>
              <a:cxn ang="0">
                <a:pos x="connsiteX0" y="connsiteY0"/>
              </a:cxn>
              <a:cxn ang="0">
                <a:pos x="connsiteX1" y="connsiteY1"/>
              </a:cxn>
              <a:cxn ang="0">
                <a:pos x="connsiteX2" y="connsiteY2"/>
              </a:cxn>
              <a:cxn ang="0">
                <a:pos x="connsiteX3" y="connsiteY3"/>
              </a:cxn>
            </a:cxnLst>
            <a:rect l="l" t="t" r="r" b="b"/>
            <a:pathLst>
              <a:path w="2459475" h="76857">
                <a:moveTo>
                  <a:pt x="0" y="0"/>
                </a:moveTo>
                <a:lnTo>
                  <a:pt x="2459476" y="0"/>
                </a:lnTo>
                <a:lnTo>
                  <a:pt x="2459476" y="76858"/>
                </a:lnTo>
                <a:lnTo>
                  <a:pt x="0" y="76858"/>
                </a:lnTo>
                <a:close/>
              </a:path>
            </a:pathLst>
          </a:custGeom>
          <a:solidFill>
            <a:srgbClr val="2BB574"/>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E128D16C-9AE7-C9B5-F44B-E8C180F705C8}"/>
              </a:ext>
            </a:extLst>
          </p:cNvPr>
          <p:cNvSpPr/>
          <p:nvPr/>
        </p:nvSpPr>
        <p:spPr>
          <a:xfrm>
            <a:off x="8925941" y="3258585"/>
            <a:ext cx="2459475" cy="76857"/>
          </a:xfrm>
          <a:custGeom>
            <a:avLst/>
            <a:gdLst>
              <a:gd name="connsiteX0" fmla="*/ 0 w 2459475"/>
              <a:gd name="connsiteY0" fmla="*/ 0 h 76857"/>
              <a:gd name="connsiteX1" fmla="*/ 2459476 w 2459475"/>
              <a:gd name="connsiteY1" fmla="*/ 0 h 76857"/>
              <a:gd name="connsiteX2" fmla="*/ 2459476 w 2459475"/>
              <a:gd name="connsiteY2" fmla="*/ 76858 h 76857"/>
              <a:gd name="connsiteX3" fmla="*/ 0 w 2459475"/>
              <a:gd name="connsiteY3" fmla="*/ 76858 h 76857"/>
            </a:gdLst>
            <a:ahLst/>
            <a:cxnLst>
              <a:cxn ang="0">
                <a:pos x="connsiteX0" y="connsiteY0"/>
              </a:cxn>
              <a:cxn ang="0">
                <a:pos x="connsiteX1" y="connsiteY1"/>
              </a:cxn>
              <a:cxn ang="0">
                <a:pos x="connsiteX2" y="connsiteY2"/>
              </a:cxn>
              <a:cxn ang="0">
                <a:pos x="connsiteX3" y="connsiteY3"/>
              </a:cxn>
            </a:cxnLst>
            <a:rect l="l" t="t" r="r" b="b"/>
            <a:pathLst>
              <a:path w="2459475" h="76857">
                <a:moveTo>
                  <a:pt x="0" y="0"/>
                </a:moveTo>
                <a:lnTo>
                  <a:pt x="2459476" y="0"/>
                </a:lnTo>
                <a:lnTo>
                  <a:pt x="2459476" y="76858"/>
                </a:lnTo>
                <a:lnTo>
                  <a:pt x="0" y="76858"/>
                </a:lnTo>
                <a:close/>
              </a:path>
            </a:pathLst>
          </a:custGeom>
          <a:solidFill>
            <a:srgbClr val="356DFA"/>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33AFE91E-AB11-2813-9A22-CF4AF0A64503}"/>
              </a:ext>
            </a:extLst>
          </p:cNvPr>
          <p:cNvSpPr/>
          <p:nvPr/>
        </p:nvSpPr>
        <p:spPr>
          <a:xfrm>
            <a:off x="11734800" y="28892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147FF">
              <a:alpha val="60000"/>
            </a:srgbClr>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D00F6708-DDE2-5DF3-A6BE-640A77459858}"/>
              </a:ext>
            </a:extLst>
          </p:cNvPr>
          <p:cNvSpPr/>
          <p:nvPr/>
        </p:nvSpPr>
        <p:spPr>
          <a:xfrm>
            <a:off x="11734800" y="30289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147FF">
              <a:alpha val="60000"/>
            </a:srgbClr>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A8D2C123-27E7-1E75-9268-F09D2AB9E2C7}"/>
              </a:ext>
            </a:extLst>
          </p:cNvPr>
          <p:cNvSpPr/>
          <p:nvPr/>
        </p:nvSpPr>
        <p:spPr>
          <a:xfrm>
            <a:off x="11734800" y="31686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147FF">
              <a:alpha val="60000"/>
            </a:srgbClr>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03266D06-E74B-CD66-78DC-B3ABBEA5C91E}"/>
              </a:ext>
            </a:extLst>
          </p:cNvPr>
          <p:cNvSpPr/>
          <p:nvPr/>
        </p:nvSpPr>
        <p:spPr>
          <a:xfrm>
            <a:off x="11734800" y="33083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147FF"/>
          </a:solidFill>
          <a:ln w="6350" cap="flat">
            <a:noFill/>
            <a:prstDash val="solid"/>
            <a:miter/>
          </a:ln>
        </p:spPr>
        <p:txBody>
          <a:bodyPr rtlCol="0" anchor="ctr"/>
          <a:lstStyle/>
          <a:p>
            <a:endParaRPr lang="en-US"/>
          </a:p>
        </p:txBody>
      </p:sp>
      <p:sp>
        <p:nvSpPr>
          <p:cNvPr id="48" name="文本框 47">
            <a:extLst>
              <a:ext uri="{FF2B5EF4-FFF2-40B4-BE49-F238E27FC236}">
                <a16:creationId xmlns:a16="http://schemas.microsoft.com/office/drawing/2014/main" id="{A8DCBCD2-6D86-4AF1-BF46-EEEAAD6C7390}"/>
              </a:ext>
            </a:extLst>
          </p:cNvPr>
          <p:cNvSpPr txBox="1"/>
          <p:nvPr/>
        </p:nvSpPr>
        <p:spPr>
          <a:xfrm>
            <a:off x="4181855" y="811964"/>
            <a:ext cx="3828292" cy="64633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3600" dirty="0">
                <a:solidFill>
                  <a:schemeClr val="tx1"/>
                </a:solidFill>
              </a:rPr>
              <a:t>Product status</a:t>
            </a:r>
            <a:endParaRPr lang="en-US" sz="3600" dirty="0">
              <a:solidFill>
                <a:schemeClr val="tx1"/>
              </a:solidFill>
            </a:endParaRPr>
          </a:p>
        </p:txBody>
      </p:sp>
      <p:sp>
        <p:nvSpPr>
          <p:cNvPr id="49" name="文本框 48">
            <a:extLst>
              <a:ext uri="{FF2B5EF4-FFF2-40B4-BE49-F238E27FC236}">
                <a16:creationId xmlns:a16="http://schemas.microsoft.com/office/drawing/2014/main" id="{A13CD153-D64F-7EDE-DDAA-0A1F00350ED6}"/>
              </a:ext>
            </a:extLst>
          </p:cNvPr>
          <p:cNvSpPr txBox="1"/>
          <p:nvPr/>
        </p:nvSpPr>
        <p:spPr>
          <a:xfrm>
            <a:off x="5457043" y="419922"/>
            <a:ext cx="1277914" cy="230832"/>
          </a:xfrm>
          <a:prstGeom prst="rect">
            <a:avLst/>
          </a:prstGeom>
          <a:noFill/>
        </p:spPr>
        <p:txBody>
          <a:bodyPr wrap="none" rtlCol="0">
            <a:spAutoFit/>
          </a:bodyPr>
          <a:lstStyle/>
          <a:p>
            <a:pPr algn="ctr"/>
            <a:r>
              <a:rPr lang="en-US" altLang="zh-CN"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MinaDesign’s App</a:t>
            </a:r>
            <a:endParaRPr lang="en-US"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64702724-F2F2-EF67-8668-8971570FC616}"/>
              </a:ext>
            </a:extLst>
          </p:cNvPr>
          <p:cNvSpPr txBox="1"/>
          <p:nvPr/>
        </p:nvSpPr>
        <p:spPr>
          <a:xfrm>
            <a:off x="10922533" y="419922"/>
            <a:ext cx="865943" cy="230832"/>
          </a:xfrm>
          <a:prstGeom prst="rect">
            <a:avLst/>
          </a:prstGeom>
          <a:noFill/>
        </p:spPr>
        <p:txBody>
          <a:bodyPr wrap="none" rtlCol="0">
            <a:spAutoFit/>
          </a:bodyPr>
          <a:lstStyle/>
          <a:p>
            <a:pPr algn="r"/>
            <a:r>
              <a:rPr lang="en-US" altLang="zh-CN"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UI/UX 2022</a:t>
            </a:r>
            <a:endParaRPr lang="en-US"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BCC5FEB0-40E0-F304-45E5-484B05561BF7}"/>
              </a:ext>
            </a:extLst>
          </p:cNvPr>
          <p:cNvSpPr txBox="1"/>
          <p:nvPr/>
        </p:nvSpPr>
        <p:spPr>
          <a:xfrm>
            <a:off x="1700946" y="1569347"/>
            <a:ext cx="8809009" cy="557140"/>
          </a:xfrm>
          <a:prstGeom prst="rect">
            <a:avLst/>
          </a:prstGeom>
          <a:noFill/>
        </p:spPr>
        <p:txBody>
          <a:bodyPr wrap="square" rtlCol="0">
            <a:spAutoFit/>
          </a:bodyPr>
          <a:lstStyle/>
          <a:p>
            <a:pPr algn="ctr">
              <a:lnSpc>
                <a:spcPct val="130000"/>
              </a:lnSpc>
            </a:pP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目前用户主要场景需求是“搜素</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购买</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。我们以用户</a:t>
            </a:r>
            <a:r>
              <a:rPr lang="zh-CN" altLang="en-US" sz="12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目标的强弱</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 特征去规划首页内容</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首页不同板块对应着不同的用户</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通过分析首页用户的特征对首页区域作针对性的规划</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符合用户心智</a:t>
            </a:r>
            <a:r>
              <a:rPr lang="en-US" altLang="zh-CN"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促进首页转化</a:t>
            </a:r>
            <a:endParaRPr lang="en-US" sz="12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5F5358AA-DAC4-2410-2F7B-2D1BAF06634F}"/>
              </a:ext>
            </a:extLst>
          </p:cNvPr>
          <p:cNvSpPr txBox="1"/>
          <p:nvPr/>
        </p:nvSpPr>
        <p:spPr>
          <a:xfrm>
            <a:off x="811053" y="3520013"/>
            <a:ext cx="1415772" cy="338554"/>
          </a:xfrm>
          <a:prstGeom prst="rect">
            <a:avLst/>
          </a:prstGeom>
          <a:noFill/>
        </p:spPr>
        <p:txBody>
          <a:bodyPr wrap="none" rtlCol="0">
            <a:spAutoFit/>
          </a:bodyPr>
          <a:lstStyle/>
          <a:p>
            <a:r>
              <a:rPr lang="zh-CN" alt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信息层级混乱</a:t>
            </a:r>
            <a:endParaRPr 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77BC1A2A-B957-DDAB-8FB2-9F1BDBF23C8F}"/>
              </a:ext>
            </a:extLst>
          </p:cNvPr>
          <p:cNvSpPr txBox="1"/>
          <p:nvPr/>
        </p:nvSpPr>
        <p:spPr>
          <a:xfrm>
            <a:off x="811052" y="4008035"/>
            <a:ext cx="2367629"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信息杂乱，内容拥挤。色彩繁多，过于花哨。</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E1077B47-1900-82A7-FC02-2B339DD1F31A}"/>
              </a:ext>
            </a:extLst>
          </p:cNvPr>
          <p:cNvSpPr txBox="1"/>
          <p:nvPr/>
        </p:nvSpPr>
        <p:spPr>
          <a:xfrm>
            <a:off x="811052" y="4487653"/>
            <a:ext cx="2367629"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过多信息展示难以让用户在短时间内发现重点</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ACBF5E7A-42C5-F11D-049F-425DEB43800B}"/>
              </a:ext>
            </a:extLst>
          </p:cNvPr>
          <p:cNvSpPr txBox="1"/>
          <p:nvPr/>
        </p:nvSpPr>
        <p:spPr>
          <a:xfrm>
            <a:off x="3512536" y="3520013"/>
            <a:ext cx="1415772" cy="338554"/>
          </a:xfrm>
          <a:prstGeom prst="rect">
            <a:avLst/>
          </a:prstGeom>
          <a:noFill/>
        </p:spPr>
        <p:txBody>
          <a:bodyPr wrap="none" rtlCol="0">
            <a:spAutoFit/>
          </a:bodyPr>
          <a:lstStyle/>
          <a:p>
            <a:r>
              <a:rPr lang="zh-CN" alt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体验参差不齐</a:t>
            </a:r>
            <a:endParaRPr 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272821BC-32AE-791B-B625-012753102EF5}"/>
              </a:ext>
            </a:extLst>
          </p:cNvPr>
          <p:cNvSpPr txBox="1"/>
          <p:nvPr/>
        </p:nvSpPr>
        <p:spPr>
          <a:xfrm>
            <a:off x="3512535" y="4008035"/>
            <a:ext cx="2367629" cy="679673"/>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产品风格陈旧，操作方式、视觉表达不一，导致用户操作路径不一，体验舒适度参差不弃</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C08D47FD-8877-507D-1AEA-1F52929087B7}"/>
              </a:ext>
            </a:extLst>
          </p:cNvPr>
          <p:cNvSpPr txBox="1"/>
          <p:nvPr/>
        </p:nvSpPr>
        <p:spPr>
          <a:xfrm>
            <a:off x="6263936" y="3520013"/>
            <a:ext cx="1210588" cy="338554"/>
          </a:xfrm>
          <a:prstGeom prst="rect">
            <a:avLst/>
          </a:prstGeom>
          <a:noFill/>
        </p:spPr>
        <p:txBody>
          <a:bodyPr wrap="none" rtlCol="0">
            <a:spAutoFit/>
          </a:bodyPr>
          <a:lstStyle/>
          <a:p>
            <a:r>
              <a:rPr lang="zh-CN" alt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品牌感较弱</a:t>
            </a:r>
            <a:endParaRPr 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920675EA-FDFC-2183-9F4A-6DD2FE43E35A}"/>
              </a:ext>
            </a:extLst>
          </p:cNvPr>
          <p:cNvSpPr txBox="1"/>
          <p:nvPr/>
        </p:nvSpPr>
        <p:spPr>
          <a:xfrm>
            <a:off x="6263935" y="4008035"/>
            <a:ext cx="2367629"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产品一直没有设计规范文件，品牌对外输出弱。</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268F2F89-2ED3-56EC-EB5B-EF8589FABFDA}"/>
              </a:ext>
            </a:extLst>
          </p:cNvPr>
          <p:cNvSpPr txBox="1"/>
          <p:nvPr/>
        </p:nvSpPr>
        <p:spPr>
          <a:xfrm>
            <a:off x="6263935" y="4487653"/>
            <a:ext cx="2367629"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产品不能很好的潜入用户心智，和竞品区隔，没有建立良好的品牌感知</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C46B9324-BC23-E561-6D71-B77C46988173}"/>
              </a:ext>
            </a:extLst>
          </p:cNvPr>
          <p:cNvSpPr txBox="1"/>
          <p:nvPr/>
        </p:nvSpPr>
        <p:spPr>
          <a:xfrm>
            <a:off x="8992101" y="3520013"/>
            <a:ext cx="1210588" cy="338554"/>
          </a:xfrm>
          <a:prstGeom prst="rect">
            <a:avLst/>
          </a:prstGeom>
          <a:noFill/>
        </p:spPr>
        <p:txBody>
          <a:bodyPr wrap="none" rtlCol="0">
            <a:spAutoFit/>
          </a:bodyPr>
          <a:lstStyle/>
          <a:p>
            <a:r>
              <a:rPr lang="zh-CN" alt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使用效率低</a:t>
            </a:r>
            <a:endParaRPr lang="en-US" sz="16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3D63E0FA-09AD-D41C-F60D-42DACBFA6C84}"/>
              </a:ext>
            </a:extLst>
          </p:cNvPr>
          <p:cNvSpPr txBox="1"/>
          <p:nvPr/>
        </p:nvSpPr>
        <p:spPr>
          <a:xfrm>
            <a:off x="8992100" y="4008035"/>
            <a:ext cx="2367629" cy="679673"/>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多人协作设计过程中容易产生误差导致不一致和细节错误，新人设计师介入成本较高</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A801EC1A-9646-12A5-3283-0E7460AEA945}"/>
              </a:ext>
            </a:extLst>
          </p:cNvPr>
          <p:cNvSpPr txBox="1"/>
          <p:nvPr/>
        </p:nvSpPr>
        <p:spPr>
          <a:xfrm>
            <a:off x="8992100" y="4676544"/>
            <a:ext cx="2367629" cy="479618"/>
          </a:xfrm>
          <a:prstGeom prst="rect">
            <a:avLst/>
          </a:prstGeom>
          <a:noFill/>
        </p:spPr>
        <p:txBody>
          <a:bodyPr wrap="square" rtlCol="0">
            <a:spAutoFit/>
          </a:bodyPr>
          <a:lstStyle/>
          <a:p>
            <a:pPr>
              <a:lnSpc>
                <a:spcPct val="13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资源复用率低，设计研发资源投入产出比较低</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8634A1FF-D71D-71E5-65D8-1190ABDE5D3B}"/>
              </a:ext>
            </a:extLst>
          </p:cNvPr>
          <p:cNvSpPr txBox="1"/>
          <p:nvPr/>
        </p:nvSpPr>
        <p:spPr>
          <a:xfrm>
            <a:off x="2436169" y="5061548"/>
            <a:ext cx="742512" cy="76944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4400" dirty="0">
                <a:solidFill>
                  <a:schemeClr val="bg2"/>
                </a:solidFill>
                <a:latin typeface="Futura-Bold" pitchFamily="2" charset="0"/>
              </a:rPr>
              <a:t>01</a:t>
            </a:r>
            <a:endParaRPr lang="en-US" sz="4400" dirty="0">
              <a:solidFill>
                <a:schemeClr val="bg2"/>
              </a:solidFill>
              <a:latin typeface="Futura-Bold" pitchFamily="2" charset="0"/>
            </a:endParaRPr>
          </a:p>
        </p:txBody>
      </p:sp>
      <p:sp>
        <p:nvSpPr>
          <p:cNvPr id="65" name="文本框 64">
            <a:extLst>
              <a:ext uri="{FF2B5EF4-FFF2-40B4-BE49-F238E27FC236}">
                <a16:creationId xmlns:a16="http://schemas.microsoft.com/office/drawing/2014/main" id="{3B651C82-F593-B29E-0273-A1E71BA2DC5F}"/>
              </a:ext>
            </a:extLst>
          </p:cNvPr>
          <p:cNvSpPr txBox="1"/>
          <p:nvPr/>
        </p:nvSpPr>
        <p:spPr>
          <a:xfrm>
            <a:off x="5105673" y="5061548"/>
            <a:ext cx="854722" cy="76944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4400" dirty="0">
                <a:solidFill>
                  <a:schemeClr val="bg2"/>
                </a:solidFill>
                <a:latin typeface="Futura-Bold" pitchFamily="2" charset="0"/>
              </a:rPr>
              <a:t>02</a:t>
            </a:r>
            <a:endParaRPr lang="en-US" sz="4400" dirty="0">
              <a:solidFill>
                <a:schemeClr val="bg2"/>
              </a:solidFill>
              <a:latin typeface="Futura-Bold" pitchFamily="2" charset="0"/>
            </a:endParaRPr>
          </a:p>
        </p:txBody>
      </p:sp>
      <p:sp>
        <p:nvSpPr>
          <p:cNvPr id="66" name="文本框 65">
            <a:extLst>
              <a:ext uri="{FF2B5EF4-FFF2-40B4-BE49-F238E27FC236}">
                <a16:creationId xmlns:a16="http://schemas.microsoft.com/office/drawing/2014/main" id="{F0831C74-96DF-E095-971D-BEC85E95F80A}"/>
              </a:ext>
            </a:extLst>
          </p:cNvPr>
          <p:cNvSpPr txBox="1"/>
          <p:nvPr/>
        </p:nvSpPr>
        <p:spPr>
          <a:xfrm>
            <a:off x="7806183" y="5061548"/>
            <a:ext cx="845103" cy="76944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4400" dirty="0">
                <a:solidFill>
                  <a:schemeClr val="bg2"/>
                </a:solidFill>
                <a:latin typeface="Futura-Bold" pitchFamily="2" charset="0"/>
              </a:rPr>
              <a:t>03</a:t>
            </a:r>
            <a:endParaRPr lang="en-US" sz="4400" dirty="0">
              <a:solidFill>
                <a:schemeClr val="bg2"/>
              </a:solidFill>
              <a:latin typeface="Futura-Bold" pitchFamily="2" charset="0"/>
            </a:endParaRPr>
          </a:p>
        </p:txBody>
      </p:sp>
      <p:sp>
        <p:nvSpPr>
          <p:cNvPr id="67" name="文本框 66">
            <a:extLst>
              <a:ext uri="{FF2B5EF4-FFF2-40B4-BE49-F238E27FC236}">
                <a16:creationId xmlns:a16="http://schemas.microsoft.com/office/drawing/2014/main" id="{174A3A87-B12F-990B-1011-C37A3D4501B8}"/>
              </a:ext>
            </a:extLst>
          </p:cNvPr>
          <p:cNvSpPr txBox="1"/>
          <p:nvPr/>
        </p:nvSpPr>
        <p:spPr>
          <a:xfrm>
            <a:off x="10554248" y="5061548"/>
            <a:ext cx="849913" cy="76944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4400" dirty="0">
                <a:solidFill>
                  <a:schemeClr val="bg2"/>
                </a:solidFill>
                <a:latin typeface="Futura-Bold" pitchFamily="2" charset="0"/>
              </a:rPr>
              <a:t>04</a:t>
            </a:r>
            <a:endParaRPr lang="en-US" sz="4400" dirty="0">
              <a:solidFill>
                <a:schemeClr val="bg2"/>
              </a:solidFill>
              <a:latin typeface="Futura-Bold" pitchFamily="2" charset="0"/>
            </a:endParaRPr>
          </a:p>
        </p:txBody>
      </p:sp>
      <p:sp>
        <p:nvSpPr>
          <p:cNvPr id="68" name="文本框 67">
            <a:extLst>
              <a:ext uri="{FF2B5EF4-FFF2-40B4-BE49-F238E27FC236}">
                <a16:creationId xmlns:a16="http://schemas.microsoft.com/office/drawing/2014/main" id="{F2DBFD90-F249-2AE9-42DC-63C4C69CED18}"/>
              </a:ext>
            </a:extLst>
          </p:cNvPr>
          <p:cNvSpPr txBox="1"/>
          <p:nvPr/>
        </p:nvSpPr>
        <p:spPr>
          <a:xfrm>
            <a:off x="11601456" y="2234003"/>
            <a:ext cx="304788" cy="646331"/>
          </a:xfrm>
          <a:prstGeom prst="rect">
            <a:avLst/>
          </a:prstGeom>
          <a:noFill/>
        </p:spPr>
        <p:txBody>
          <a:bodyPr wrap="square" rtlCol="0">
            <a:spAutoFit/>
          </a:bodyPr>
          <a:lstStyle/>
          <a:p>
            <a:pPr algn="r"/>
            <a:r>
              <a:rPr lang="zh-CN" altLang="en-US" sz="900" dirty="0">
                <a:solidFill>
                  <a:srgbClr val="075EF9"/>
                </a:solidFill>
                <a:latin typeface="OPPOSans H" panose="00020600040101010101" pitchFamily="18" charset="-122"/>
                <a:ea typeface="OPPOSans H" panose="00020600040101010101" pitchFamily="18" charset="-122"/>
                <a:cs typeface="OPPOSans H" panose="00020600040101010101" pitchFamily="18" charset="-122"/>
              </a:rPr>
              <a:t>首页设计</a:t>
            </a:r>
            <a:endParaRPr lang="en-US" sz="900" dirty="0">
              <a:solidFill>
                <a:srgbClr val="075E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9" name="文本框 68">
            <a:extLst>
              <a:ext uri="{FF2B5EF4-FFF2-40B4-BE49-F238E27FC236}">
                <a16:creationId xmlns:a16="http://schemas.microsoft.com/office/drawing/2014/main" id="{3F50F698-95D8-6FAC-1A56-41FAC1D83617}"/>
              </a:ext>
            </a:extLst>
          </p:cNvPr>
          <p:cNvSpPr txBox="1"/>
          <p:nvPr/>
        </p:nvSpPr>
        <p:spPr>
          <a:xfrm>
            <a:off x="11583079" y="3404519"/>
            <a:ext cx="323165" cy="1436298"/>
          </a:xfrm>
          <a:prstGeom prst="rect">
            <a:avLst/>
          </a:prstGeom>
          <a:noFill/>
        </p:spPr>
        <p:txBody>
          <a:bodyPr vert="eaVert" wrap="square" rtlCol="0">
            <a:spAutoFit/>
          </a:bodyPr>
          <a:lstStyle/>
          <a:p>
            <a:r>
              <a:rPr lang="en-US" altLang="zh-CN" sz="9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Home Page Design</a:t>
            </a:r>
            <a:endParaRPr lang="en-US" sz="9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243054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BD441D1-284F-CDCD-B164-A05E9C84B130}"/>
              </a:ext>
            </a:extLst>
          </p:cNvPr>
          <p:cNvSpPr/>
          <p:nvPr/>
        </p:nvSpPr>
        <p:spPr>
          <a:xfrm>
            <a:off x="712082" y="3524173"/>
            <a:ext cx="891495" cy="2332215"/>
          </a:xfrm>
          <a:custGeom>
            <a:avLst/>
            <a:gdLst>
              <a:gd name="connsiteX0" fmla="*/ 843737 w 891495"/>
              <a:gd name="connsiteY0" fmla="*/ 0 h 2332215"/>
              <a:gd name="connsiteX1" fmla="*/ 891496 w 891495"/>
              <a:gd name="connsiteY1" fmla="*/ 0 h 2332215"/>
              <a:gd name="connsiteX2" fmla="*/ 891496 w 891495"/>
              <a:gd name="connsiteY2" fmla="*/ 2332215 h 2332215"/>
              <a:gd name="connsiteX3" fmla="*/ 843737 w 891495"/>
              <a:gd name="connsiteY3" fmla="*/ 2332215 h 2332215"/>
              <a:gd name="connsiteX4" fmla="*/ 47759 w 891495"/>
              <a:gd name="connsiteY4" fmla="*/ 2332215 h 2332215"/>
              <a:gd name="connsiteX5" fmla="*/ 0 w 891495"/>
              <a:gd name="connsiteY5" fmla="*/ 2332215 h 2332215"/>
              <a:gd name="connsiteX6" fmla="*/ 0 w 891495"/>
              <a:gd name="connsiteY6" fmla="*/ 0 h 2332215"/>
              <a:gd name="connsiteX7" fmla="*/ 47759 w 891495"/>
              <a:gd name="connsiteY7" fmla="*/ 0 h 23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1495" h="2332215">
                <a:moveTo>
                  <a:pt x="843737" y="0"/>
                </a:moveTo>
                <a:cubicBezTo>
                  <a:pt x="870113" y="0"/>
                  <a:pt x="891496" y="0"/>
                  <a:pt x="891496" y="0"/>
                </a:cubicBezTo>
                <a:lnTo>
                  <a:pt x="891496" y="2332215"/>
                </a:lnTo>
                <a:cubicBezTo>
                  <a:pt x="891496" y="2332215"/>
                  <a:pt x="870113" y="2332215"/>
                  <a:pt x="843737" y="2332215"/>
                </a:cubicBezTo>
                <a:lnTo>
                  <a:pt x="47759" y="2332215"/>
                </a:lnTo>
                <a:cubicBezTo>
                  <a:pt x="21382" y="2332215"/>
                  <a:pt x="0" y="2332215"/>
                  <a:pt x="0" y="2332215"/>
                </a:cubicBezTo>
                <a:lnTo>
                  <a:pt x="0" y="0"/>
                </a:lnTo>
                <a:cubicBezTo>
                  <a:pt x="0" y="0"/>
                  <a:pt x="21382" y="0"/>
                  <a:pt x="47759" y="0"/>
                </a:cubicBezTo>
                <a:close/>
              </a:path>
            </a:pathLst>
          </a:custGeom>
          <a:solidFill>
            <a:srgbClr val="055AF2">
              <a:alpha val="10000"/>
            </a:srgbClr>
          </a:solidFill>
          <a:ln w="6350" cap="flat">
            <a:no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E468A1EC-5334-733B-AB7D-551E74BBFAF0}"/>
              </a:ext>
            </a:extLst>
          </p:cNvPr>
          <p:cNvSpPr/>
          <p:nvPr/>
        </p:nvSpPr>
        <p:spPr>
          <a:xfrm>
            <a:off x="903116" y="3197821"/>
            <a:ext cx="891495" cy="2984912"/>
          </a:xfrm>
          <a:custGeom>
            <a:avLst/>
            <a:gdLst>
              <a:gd name="connsiteX0" fmla="*/ 843737 w 891495"/>
              <a:gd name="connsiteY0" fmla="*/ 0 h 2984912"/>
              <a:gd name="connsiteX1" fmla="*/ 891496 w 891495"/>
              <a:gd name="connsiteY1" fmla="*/ 0 h 2984912"/>
              <a:gd name="connsiteX2" fmla="*/ 891496 w 891495"/>
              <a:gd name="connsiteY2" fmla="*/ 2984913 h 2984912"/>
              <a:gd name="connsiteX3" fmla="*/ 843737 w 891495"/>
              <a:gd name="connsiteY3" fmla="*/ 2984913 h 2984912"/>
              <a:gd name="connsiteX4" fmla="*/ 47759 w 891495"/>
              <a:gd name="connsiteY4" fmla="*/ 2984913 h 2984912"/>
              <a:gd name="connsiteX5" fmla="*/ 0 w 891495"/>
              <a:gd name="connsiteY5" fmla="*/ 2984913 h 2984912"/>
              <a:gd name="connsiteX6" fmla="*/ 0 w 891495"/>
              <a:gd name="connsiteY6" fmla="*/ 0 h 2984912"/>
              <a:gd name="connsiteX7" fmla="*/ 47759 w 891495"/>
              <a:gd name="connsiteY7" fmla="*/ 0 h 29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1495" h="2984912">
                <a:moveTo>
                  <a:pt x="843737" y="0"/>
                </a:moveTo>
                <a:cubicBezTo>
                  <a:pt x="870113" y="0"/>
                  <a:pt x="891496" y="0"/>
                  <a:pt x="891496" y="0"/>
                </a:cubicBezTo>
                <a:lnTo>
                  <a:pt x="891496" y="2984913"/>
                </a:lnTo>
                <a:cubicBezTo>
                  <a:pt x="891496" y="2984913"/>
                  <a:pt x="870113" y="2984913"/>
                  <a:pt x="843737" y="2984913"/>
                </a:cubicBezTo>
                <a:lnTo>
                  <a:pt x="47759" y="2984913"/>
                </a:lnTo>
                <a:cubicBezTo>
                  <a:pt x="21382" y="2984913"/>
                  <a:pt x="0" y="2984913"/>
                  <a:pt x="0" y="2984913"/>
                </a:cubicBezTo>
                <a:lnTo>
                  <a:pt x="0" y="0"/>
                </a:lnTo>
                <a:cubicBezTo>
                  <a:pt x="0" y="0"/>
                  <a:pt x="21382" y="0"/>
                  <a:pt x="47759" y="0"/>
                </a:cubicBezTo>
                <a:close/>
              </a:path>
            </a:pathLst>
          </a:custGeom>
          <a:solidFill>
            <a:srgbClr val="055CF9">
              <a:alpha val="30000"/>
            </a:srgbClr>
          </a:solidFill>
          <a:ln w="6350" cap="flat">
            <a:noFill/>
            <a:prstDash val="solid"/>
            <a:miter/>
          </a:ln>
        </p:spPr>
        <p:txBody>
          <a:bodyPr rtlCol="0" anchor="ctr"/>
          <a:lstStyle/>
          <a:p>
            <a:endParaRPr lang="en-US"/>
          </a:p>
        </p:txBody>
      </p:sp>
      <p:pic>
        <p:nvPicPr>
          <p:cNvPr id="36" name="图片 35">
            <a:extLst>
              <a:ext uri="{FF2B5EF4-FFF2-40B4-BE49-F238E27FC236}">
                <a16:creationId xmlns:a16="http://schemas.microsoft.com/office/drawing/2014/main" id="{65CC856B-B68D-933D-0035-17794F6EC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79" y="3039376"/>
            <a:ext cx="3146914" cy="3651432"/>
          </a:xfrm>
          <a:prstGeom prst="rect">
            <a:avLst/>
          </a:prstGeom>
        </p:spPr>
      </p:pic>
      <p:sp>
        <p:nvSpPr>
          <p:cNvPr id="8" name="任意多边形: 形状 7">
            <a:extLst>
              <a:ext uri="{FF2B5EF4-FFF2-40B4-BE49-F238E27FC236}">
                <a16:creationId xmlns:a16="http://schemas.microsoft.com/office/drawing/2014/main" id="{CA945932-B0BB-9D23-483B-C766F1C39DCD}"/>
              </a:ext>
            </a:extLst>
          </p:cNvPr>
          <p:cNvSpPr/>
          <p:nvPr/>
        </p:nvSpPr>
        <p:spPr>
          <a:xfrm>
            <a:off x="903116" y="3030670"/>
            <a:ext cx="3161576" cy="3668845"/>
          </a:xfrm>
          <a:custGeom>
            <a:avLst/>
            <a:gdLst>
              <a:gd name="connsiteX0" fmla="*/ 0 w 3161576"/>
              <a:gd name="connsiteY0" fmla="*/ 0 h 3668845"/>
              <a:gd name="connsiteX1" fmla="*/ 3161576 w 3161576"/>
              <a:gd name="connsiteY1" fmla="*/ 0 h 3668845"/>
              <a:gd name="connsiteX2" fmla="*/ 3161576 w 3161576"/>
              <a:gd name="connsiteY2" fmla="*/ 3668846 h 3668845"/>
              <a:gd name="connsiteX3" fmla="*/ 0 w 3161576"/>
              <a:gd name="connsiteY3" fmla="*/ 3668846 h 3668845"/>
            </a:gdLst>
            <a:ahLst/>
            <a:cxnLst>
              <a:cxn ang="0">
                <a:pos x="connsiteX0" y="connsiteY0"/>
              </a:cxn>
              <a:cxn ang="0">
                <a:pos x="connsiteX1" y="connsiteY1"/>
              </a:cxn>
              <a:cxn ang="0">
                <a:pos x="connsiteX2" y="connsiteY2"/>
              </a:cxn>
              <a:cxn ang="0">
                <a:pos x="connsiteX3" y="connsiteY3"/>
              </a:cxn>
            </a:cxnLst>
            <a:rect l="l" t="t" r="r" b="b"/>
            <a:pathLst>
              <a:path w="3161576" h="3668845">
                <a:moveTo>
                  <a:pt x="0" y="0"/>
                </a:moveTo>
                <a:lnTo>
                  <a:pt x="3161576" y="0"/>
                </a:lnTo>
                <a:lnTo>
                  <a:pt x="3161576" y="3668846"/>
                </a:lnTo>
                <a:lnTo>
                  <a:pt x="0" y="3668846"/>
                </a:lnTo>
                <a:close/>
              </a:path>
            </a:pathLst>
          </a:custGeom>
          <a:ln w="6350" cap="flat">
            <a:noFill/>
            <a:prstDash val="solid"/>
            <a:miter/>
          </a:ln>
        </p:spPr>
        <p:txBody>
          <a:bodyPr rtlCol="0" anchor="ctr"/>
          <a:lstStyle/>
          <a:p>
            <a:endParaRPr lang="en-US"/>
          </a:p>
        </p:txBody>
      </p:sp>
      <p:sp>
        <p:nvSpPr>
          <p:cNvPr id="20" name="矩形: 圆角 19">
            <a:extLst>
              <a:ext uri="{FF2B5EF4-FFF2-40B4-BE49-F238E27FC236}">
                <a16:creationId xmlns:a16="http://schemas.microsoft.com/office/drawing/2014/main" id="{7BF2337C-6435-CF68-ABEA-F784B5BC7612}"/>
              </a:ext>
            </a:extLst>
          </p:cNvPr>
          <p:cNvSpPr/>
          <p:nvPr/>
        </p:nvSpPr>
        <p:spPr>
          <a:xfrm>
            <a:off x="4293120" y="3094767"/>
            <a:ext cx="2876892" cy="3189674"/>
          </a:xfrm>
          <a:prstGeom prst="roundRect">
            <a:avLst>
              <a:gd name="adj" fmla="val 2541"/>
            </a:avLst>
          </a:prstGeom>
          <a:solidFill>
            <a:srgbClr val="F4F5F9"/>
          </a:solidFill>
          <a:ln w="6350" cap="flat">
            <a:noFill/>
            <a:prstDash val="solid"/>
            <a:miter/>
          </a:ln>
        </p:spPr>
        <p:txBody>
          <a:bodyPr rtlCol="0" anchor="ctr"/>
          <a:lstStyle/>
          <a:p>
            <a:endParaRPr lang="en-US"/>
          </a:p>
        </p:txBody>
      </p:sp>
      <p:sp>
        <p:nvSpPr>
          <p:cNvPr id="24" name="矩形: 圆角 23">
            <a:extLst>
              <a:ext uri="{FF2B5EF4-FFF2-40B4-BE49-F238E27FC236}">
                <a16:creationId xmlns:a16="http://schemas.microsoft.com/office/drawing/2014/main" id="{A5EAF062-B8F8-5EC9-329D-EF8FEAA81938}"/>
              </a:ext>
            </a:extLst>
          </p:cNvPr>
          <p:cNvSpPr/>
          <p:nvPr/>
        </p:nvSpPr>
        <p:spPr>
          <a:xfrm>
            <a:off x="8010271" y="3094767"/>
            <a:ext cx="2876550" cy="3189674"/>
          </a:xfrm>
          <a:prstGeom prst="roundRect">
            <a:avLst>
              <a:gd name="adj" fmla="val 3128"/>
            </a:avLst>
          </a:prstGeom>
          <a:solidFill>
            <a:srgbClr val="F4F5F9"/>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C9482046-5654-E935-CF61-BA4F40890FE3}"/>
              </a:ext>
            </a:extLst>
          </p:cNvPr>
          <p:cNvSpPr/>
          <p:nvPr/>
        </p:nvSpPr>
        <p:spPr>
          <a:xfrm>
            <a:off x="7091362" y="3160731"/>
            <a:ext cx="78634" cy="607281"/>
          </a:xfrm>
          <a:custGeom>
            <a:avLst/>
            <a:gdLst>
              <a:gd name="connsiteX0" fmla="*/ 0 w 78634"/>
              <a:gd name="connsiteY0" fmla="*/ 0 h 607281"/>
              <a:gd name="connsiteX1" fmla="*/ 78635 w 78634"/>
              <a:gd name="connsiteY1" fmla="*/ 0 h 607281"/>
              <a:gd name="connsiteX2" fmla="*/ 78635 w 78634"/>
              <a:gd name="connsiteY2" fmla="*/ 607282 h 607281"/>
              <a:gd name="connsiteX3" fmla="*/ 0 w 78634"/>
              <a:gd name="connsiteY3" fmla="*/ 607282 h 607281"/>
            </a:gdLst>
            <a:ahLst/>
            <a:cxnLst>
              <a:cxn ang="0">
                <a:pos x="connsiteX0" y="connsiteY0"/>
              </a:cxn>
              <a:cxn ang="0">
                <a:pos x="connsiteX1" y="connsiteY1"/>
              </a:cxn>
              <a:cxn ang="0">
                <a:pos x="connsiteX2" y="connsiteY2"/>
              </a:cxn>
              <a:cxn ang="0">
                <a:pos x="connsiteX3" y="connsiteY3"/>
              </a:cxn>
            </a:cxnLst>
            <a:rect l="l" t="t" r="r" b="b"/>
            <a:pathLst>
              <a:path w="78634" h="607281">
                <a:moveTo>
                  <a:pt x="0" y="0"/>
                </a:moveTo>
                <a:lnTo>
                  <a:pt x="78635" y="0"/>
                </a:lnTo>
                <a:lnTo>
                  <a:pt x="78635" y="607282"/>
                </a:lnTo>
                <a:lnTo>
                  <a:pt x="0" y="607282"/>
                </a:lnTo>
                <a:close/>
              </a:path>
            </a:pathLst>
          </a:custGeom>
          <a:solidFill>
            <a:srgbClr val="055CF9"/>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2AA4E7D1-2CBC-1C88-4E4F-2C77B673BBFA}"/>
              </a:ext>
            </a:extLst>
          </p:cNvPr>
          <p:cNvSpPr/>
          <p:nvPr/>
        </p:nvSpPr>
        <p:spPr>
          <a:xfrm>
            <a:off x="10808208" y="3160731"/>
            <a:ext cx="78634" cy="607281"/>
          </a:xfrm>
          <a:custGeom>
            <a:avLst/>
            <a:gdLst>
              <a:gd name="connsiteX0" fmla="*/ 0 w 78634"/>
              <a:gd name="connsiteY0" fmla="*/ 0 h 607281"/>
              <a:gd name="connsiteX1" fmla="*/ 78634 w 78634"/>
              <a:gd name="connsiteY1" fmla="*/ 0 h 607281"/>
              <a:gd name="connsiteX2" fmla="*/ 78634 w 78634"/>
              <a:gd name="connsiteY2" fmla="*/ 607282 h 607281"/>
              <a:gd name="connsiteX3" fmla="*/ 0 w 78634"/>
              <a:gd name="connsiteY3" fmla="*/ 607282 h 607281"/>
            </a:gdLst>
            <a:ahLst/>
            <a:cxnLst>
              <a:cxn ang="0">
                <a:pos x="connsiteX0" y="connsiteY0"/>
              </a:cxn>
              <a:cxn ang="0">
                <a:pos x="connsiteX1" y="connsiteY1"/>
              </a:cxn>
              <a:cxn ang="0">
                <a:pos x="connsiteX2" y="connsiteY2"/>
              </a:cxn>
              <a:cxn ang="0">
                <a:pos x="connsiteX3" y="connsiteY3"/>
              </a:cxn>
            </a:cxnLst>
            <a:rect l="l" t="t" r="r" b="b"/>
            <a:pathLst>
              <a:path w="78634" h="607281">
                <a:moveTo>
                  <a:pt x="0" y="0"/>
                </a:moveTo>
                <a:lnTo>
                  <a:pt x="78634" y="0"/>
                </a:lnTo>
                <a:lnTo>
                  <a:pt x="78634" y="607282"/>
                </a:lnTo>
                <a:lnTo>
                  <a:pt x="0" y="607282"/>
                </a:lnTo>
                <a:close/>
              </a:path>
            </a:pathLst>
          </a:custGeom>
          <a:solidFill>
            <a:srgbClr val="055CF9"/>
          </a:soli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EDA2FF98-B5A9-3693-A2BC-2F9F8E905416}"/>
              </a:ext>
            </a:extLst>
          </p:cNvPr>
          <p:cNvSpPr/>
          <p:nvPr/>
        </p:nvSpPr>
        <p:spPr>
          <a:xfrm>
            <a:off x="11455400" y="3414223"/>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19E000A4-120B-E36D-F080-DA3A6A58DAC3}"/>
              </a:ext>
            </a:extLst>
          </p:cNvPr>
          <p:cNvSpPr/>
          <p:nvPr/>
        </p:nvSpPr>
        <p:spPr>
          <a:xfrm>
            <a:off x="11455400" y="3655523"/>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724C8C6C-4679-92BA-9A8A-81089E389EAB}"/>
              </a:ext>
            </a:extLst>
          </p:cNvPr>
          <p:cNvSpPr/>
          <p:nvPr/>
        </p:nvSpPr>
        <p:spPr>
          <a:xfrm>
            <a:off x="11455400" y="3896823"/>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A541545F-E5DF-1A2F-D634-BAD0DFF603A9}"/>
              </a:ext>
            </a:extLst>
          </p:cNvPr>
          <p:cNvSpPr/>
          <p:nvPr/>
        </p:nvSpPr>
        <p:spPr>
          <a:xfrm>
            <a:off x="11455400" y="4138123"/>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B31D6DCD-CD35-0582-F023-8D55A28EB7BE}"/>
              </a:ext>
            </a:extLst>
          </p:cNvPr>
          <p:cNvSpPr/>
          <p:nvPr/>
        </p:nvSpPr>
        <p:spPr>
          <a:xfrm>
            <a:off x="11455400" y="4379423"/>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A80AD223-F9AD-8E7E-813E-D23FA00D58E3}"/>
              </a:ext>
            </a:extLst>
          </p:cNvPr>
          <p:cNvSpPr/>
          <p:nvPr/>
        </p:nvSpPr>
        <p:spPr>
          <a:xfrm>
            <a:off x="11407775" y="4331798"/>
            <a:ext cx="146050" cy="146050"/>
          </a:xfrm>
          <a:custGeom>
            <a:avLst/>
            <a:gdLst>
              <a:gd name="connsiteX0" fmla="*/ 146050 w 146050"/>
              <a:gd name="connsiteY0" fmla="*/ 73025 h 146050"/>
              <a:gd name="connsiteX1" fmla="*/ 73025 w 146050"/>
              <a:gd name="connsiteY1" fmla="*/ 146050 h 146050"/>
              <a:gd name="connsiteX2" fmla="*/ 0 w 146050"/>
              <a:gd name="connsiteY2" fmla="*/ 73025 h 146050"/>
              <a:gd name="connsiteX3" fmla="*/ 73025 w 146050"/>
              <a:gd name="connsiteY3" fmla="*/ 0 h 146050"/>
              <a:gd name="connsiteX4" fmla="*/ 146050 w 146050"/>
              <a:gd name="connsiteY4" fmla="*/ 7302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146050" y="73025"/>
                </a:moveTo>
                <a:cubicBezTo>
                  <a:pt x="146050" y="113355"/>
                  <a:pt x="113356" y="146050"/>
                  <a:pt x="73025" y="146050"/>
                </a:cubicBezTo>
                <a:cubicBezTo>
                  <a:pt x="32694" y="146050"/>
                  <a:pt x="0" y="113355"/>
                  <a:pt x="0" y="73025"/>
                </a:cubicBezTo>
                <a:cubicBezTo>
                  <a:pt x="0" y="32694"/>
                  <a:pt x="32694" y="0"/>
                  <a:pt x="73025" y="0"/>
                </a:cubicBezTo>
                <a:cubicBezTo>
                  <a:pt x="113356" y="0"/>
                  <a:pt x="146050" y="32694"/>
                  <a:pt x="146050" y="73025"/>
                </a:cubicBezTo>
                <a:close/>
              </a:path>
            </a:pathLst>
          </a:custGeom>
          <a:noFill/>
          <a:ln w="6350" cap="flat">
            <a:solidFill>
              <a:srgbClr val="055CF9"/>
            </a:solid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733E5591-4EC5-B359-0256-B15226287295}"/>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8" name="文本框 37">
            <a:extLst>
              <a:ext uri="{FF2B5EF4-FFF2-40B4-BE49-F238E27FC236}">
                <a16:creationId xmlns:a16="http://schemas.microsoft.com/office/drawing/2014/main" id="{269DA541-8316-469E-9D2D-6177A605FC41}"/>
              </a:ext>
            </a:extLst>
          </p:cNvPr>
          <p:cNvSpPr txBox="1"/>
          <p:nvPr/>
        </p:nvSpPr>
        <p:spPr>
          <a:xfrm>
            <a:off x="557930" y="696220"/>
            <a:ext cx="5020926"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Preliminary Assumptions</a:t>
            </a:r>
            <a:endParaRPr lang="en-US" dirty="0"/>
          </a:p>
        </p:txBody>
      </p:sp>
      <p:sp>
        <p:nvSpPr>
          <p:cNvPr id="39" name="文本框 38">
            <a:extLst>
              <a:ext uri="{FF2B5EF4-FFF2-40B4-BE49-F238E27FC236}">
                <a16:creationId xmlns:a16="http://schemas.microsoft.com/office/drawing/2014/main" id="{24B22FE5-AA3D-B6B3-E1C1-A1413031D23A}"/>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初步</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D5C59A5A-CA56-6CA5-C853-FDE5CBF026E6}"/>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假设</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7A378B00-69C2-76C9-B0E2-98654E2E1433}"/>
              </a:ext>
            </a:extLst>
          </p:cNvPr>
          <p:cNvSpPr txBox="1"/>
          <p:nvPr/>
        </p:nvSpPr>
        <p:spPr>
          <a:xfrm>
            <a:off x="554730" y="1574805"/>
            <a:ext cx="10536603" cy="533479"/>
          </a:xfrm>
          <a:prstGeom prst="rect">
            <a:avLst/>
          </a:prstGeom>
          <a:noFill/>
        </p:spPr>
        <p:txBody>
          <a:bodyPr wrap="square" rtlCol="0">
            <a:spAutoFit/>
          </a:bodyPr>
          <a:lstStyle/>
          <a:p>
            <a:pPr>
              <a:lnSpc>
                <a:spcPct val="150000"/>
              </a:lnSpc>
            </a:pPr>
            <a:r>
              <a:rPr lang="zh-CN" alt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吉祥物作为有形的拟人化形象，能够更直观地为品牌代言，表现出产品的性格和气质。在应用过程中需要注意的是吉祥物的画风和性格要始终保持一致，是萌是丑还是贱。要像管理你自己的人设一样经营你的吉祥物形象。</a:t>
            </a:r>
            <a:endParaRPr lang="en-US" sz="10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BAE5B37B-8096-7F5B-5C20-6D9AD4917982}"/>
              </a:ext>
            </a:extLst>
          </p:cNvPr>
          <p:cNvSpPr txBox="1"/>
          <p:nvPr/>
        </p:nvSpPr>
        <p:spPr>
          <a:xfrm>
            <a:off x="554730" y="2399692"/>
            <a:ext cx="5634876" cy="353943"/>
          </a:xfrm>
          <a:prstGeom prst="rect">
            <a:avLst/>
          </a:prstGeom>
          <a:noFill/>
        </p:spPr>
        <p:txBody>
          <a:bodyPr wrap="none" rtlCol="0">
            <a:spAutoFit/>
          </a:bodyPr>
          <a:lstStyle/>
          <a:p>
            <a:r>
              <a:rPr lang="zh-CN" altLang="en-US" sz="17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打造</a:t>
            </a:r>
            <a:r>
              <a:rPr lang="zh-CN" altLang="en-US" sz="17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rPr>
              <a:t>「知乎特色」</a:t>
            </a:r>
            <a:r>
              <a:rPr lang="zh-CN" altLang="en-US" sz="17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直播，以提高直播的</a:t>
            </a:r>
            <a:r>
              <a:rPr lang="zh-CN" altLang="en-US" sz="17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rPr>
              <a:t>「互动率」</a:t>
            </a:r>
            <a:r>
              <a:rPr lang="zh-CN" altLang="en-US" sz="17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rPr>
              <a:t>为指标</a:t>
            </a:r>
            <a:endParaRPr lang="en-US" sz="1700" dirty="0">
              <a:solidFill>
                <a:srgbClr val="141A34"/>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6D48256D-17EE-D84F-7E54-8727BC5F3FA6}"/>
              </a:ext>
            </a:extLst>
          </p:cNvPr>
          <p:cNvSpPr txBox="1"/>
          <p:nvPr/>
        </p:nvSpPr>
        <p:spPr>
          <a:xfrm>
            <a:off x="1408534" y="3365932"/>
            <a:ext cx="902811"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知乎特色</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E1E25617-1881-BD83-4F35-014AC3742B0A}"/>
              </a:ext>
            </a:extLst>
          </p:cNvPr>
          <p:cNvSpPr txBox="1"/>
          <p:nvPr/>
        </p:nvSpPr>
        <p:spPr>
          <a:xfrm>
            <a:off x="1408534" y="3896823"/>
            <a:ext cx="2168209" cy="230832"/>
          </a:xfrm>
          <a:prstGeom prst="rect">
            <a:avLst/>
          </a:prstGeom>
          <a:noFill/>
        </p:spPr>
        <p:txBody>
          <a:bodyPr wrap="square" rtlCol="0">
            <a:spAutoFit/>
          </a:bodyPr>
          <a:lstStyle/>
          <a:p>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寻找答案</a:t>
            </a:r>
            <a:r>
              <a:rPr lang="en-US" altLang="zh-CN"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高效、针对性</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5" name="文本框 44">
            <a:extLst>
              <a:ext uri="{FF2B5EF4-FFF2-40B4-BE49-F238E27FC236}">
                <a16:creationId xmlns:a16="http://schemas.microsoft.com/office/drawing/2014/main" id="{AC00BB15-D803-581D-D829-4999FB847480}"/>
              </a:ext>
            </a:extLst>
          </p:cNvPr>
          <p:cNvSpPr txBox="1"/>
          <p:nvPr/>
        </p:nvSpPr>
        <p:spPr>
          <a:xfrm>
            <a:off x="1408534" y="4182624"/>
            <a:ext cx="2168209" cy="230832"/>
          </a:xfrm>
          <a:prstGeom prst="rect">
            <a:avLst/>
          </a:prstGeom>
          <a:noFill/>
        </p:spPr>
        <p:txBody>
          <a:bodyPr wrap="square" rtlCol="0">
            <a:spAutoFit/>
          </a:bodyPr>
          <a:lstStyle/>
          <a:p>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获取知识</a:t>
            </a:r>
            <a:r>
              <a:rPr lang="en-US" altLang="zh-CN"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生动、有趣</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6" name="文本框 45">
            <a:extLst>
              <a:ext uri="{FF2B5EF4-FFF2-40B4-BE49-F238E27FC236}">
                <a16:creationId xmlns:a16="http://schemas.microsoft.com/office/drawing/2014/main" id="{BF3F4FE1-0024-54C2-DD27-3946AF373802}"/>
              </a:ext>
            </a:extLst>
          </p:cNvPr>
          <p:cNvSpPr txBox="1"/>
          <p:nvPr/>
        </p:nvSpPr>
        <p:spPr>
          <a:xfrm>
            <a:off x="1408534" y="4468426"/>
            <a:ext cx="2168209" cy="230832"/>
          </a:xfrm>
          <a:prstGeom prst="rect">
            <a:avLst/>
          </a:prstGeom>
          <a:noFill/>
        </p:spPr>
        <p:txBody>
          <a:bodyPr wrap="square" rtlCol="0">
            <a:spAutoFit/>
          </a:bodyPr>
          <a:lstStyle/>
          <a:p>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开放讨论</a:t>
            </a:r>
            <a:r>
              <a:rPr lang="en-US" altLang="zh-CN"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实时、真实感</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15120550-729D-BB44-8D2F-494AE78E4F5A}"/>
              </a:ext>
            </a:extLst>
          </p:cNvPr>
          <p:cNvSpPr txBox="1"/>
          <p:nvPr/>
        </p:nvSpPr>
        <p:spPr>
          <a:xfrm>
            <a:off x="4570110" y="3365932"/>
            <a:ext cx="1441420"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如何提高互动率</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43134BFC-2CCF-2E3D-C5B3-CCDDE258B8E8}"/>
              </a:ext>
            </a:extLst>
          </p:cNvPr>
          <p:cNvSpPr txBox="1"/>
          <p:nvPr/>
        </p:nvSpPr>
        <p:spPr>
          <a:xfrm>
            <a:off x="4570110" y="3841820"/>
            <a:ext cx="2344334" cy="904863"/>
          </a:xfrm>
          <a:prstGeom prst="rect">
            <a:avLst/>
          </a:prstGeom>
          <a:noFill/>
        </p:spPr>
        <p:txBody>
          <a:bodyPr wrap="square" rtlCol="0">
            <a:spAutoFit/>
          </a:bodyPr>
          <a:lstStyle/>
          <a:p>
            <a:pPr algn="just">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知乎直播现有的互动功能</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内容互动</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分发与展示机制</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投票、评论、主题展示</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观众与主播互 动</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送礼物、视频</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语音对谈、关注、提问、查看提问</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观众与观众</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点赞</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FF38E484-34C4-FFF8-39A4-BBC3077797FE}"/>
              </a:ext>
            </a:extLst>
          </p:cNvPr>
          <p:cNvSpPr txBox="1"/>
          <p:nvPr/>
        </p:nvSpPr>
        <p:spPr>
          <a:xfrm>
            <a:off x="4570110" y="4790557"/>
            <a:ext cx="2344334" cy="904863"/>
          </a:xfrm>
          <a:prstGeom prst="rect">
            <a:avLst/>
          </a:prstGeom>
          <a:noFill/>
        </p:spPr>
        <p:txBody>
          <a:bodyPr wrap="square" rtlCol="0">
            <a:spAutoFit/>
          </a:bodyPr>
          <a:lstStyle/>
          <a:p>
            <a:pPr algn="just">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提高互动率的方向</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提升直播产品易用性、增加新的互动玩法、完善激励机制、提高互动反馈 机制、提高互动反馈机制、整合场景化功能布局</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1219F086-5AEE-A77F-6E8F-6B6BF0801E9C}"/>
              </a:ext>
            </a:extLst>
          </p:cNvPr>
          <p:cNvSpPr txBox="1"/>
          <p:nvPr/>
        </p:nvSpPr>
        <p:spPr>
          <a:xfrm>
            <a:off x="8237073" y="3365932"/>
            <a:ext cx="1082348"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互动的价值</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67343AE4-BF59-3564-8DD8-BBB07D649D43}"/>
              </a:ext>
            </a:extLst>
          </p:cNvPr>
          <p:cNvSpPr txBox="1"/>
          <p:nvPr/>
        </p:nvSpPr>
        <p:spPr>
          <a:xfrm>
            <a:off x="8237073" y="3841820"/>
            <a:ext cx="2344334" cy="1528111"/>
          </a:xfrm>
          <a:prstGeom prst="rect">
            <a:avLst/>
          </a:prstGeom>
          <a:noFill/>
        </p:spPr>
        <p:txBody>
          <a:bodyPr wrap="square" rtlCol="0">
            <a:spAutoFit/>
          </a:bodyPr>
          <a:lstStyle/>
          <a:p>
            <a:pPr algn="just">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观众通过观看直播获取增加、提升个人能力观众通过和主播互动更有针对性地、实时解决自己的问题观众通过互动结实志同道合者观众通过互动拉近和主播的距离主播通过直播成为意见领袖主播通过直播互动增加原有的粉丝粘性主播通过直播增加新粉丝主播通过直播拓展人脉</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06105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0D9DE6D-7656-5B37-FC49-D60B35FEFB68}"/>
              </a:ext>
            </a:extLst>
          </p:cNvPr>
          <p:cNvSpPr/>
          <p:nvPr/>
        </p:nvSpPr>
        <p:spPr>
          <a:xfrm>
            <a:off x="1136650" y="2544578"/>
            <a:ext cx="9385300" cy="1854200"/>
          </a:xfrm>
          <a:prstGeom prst="roundRect">
            <a:avLst>
              <a:gd name="adj" fmla="val 4338"/>
            </a:avLst>
          </a:prstGeom>
          <a:solidFill>
            <a:srgbClr val="FFFFFF"/>
          </a:solidFill>
          <a:ln w="6350" cap="flat">
            <a:noFill/>
            <a:prstDash val="solid"/>
            <a:miter/>
          </a:ln>
          <a:effectLst>
            <a:outerShdw blurRad="558800" dist="38100" dir="5400000" algn="t" rotWithShape="0">
              <a:prstClr val="black">
                <a:alpha val="13000"/>
              </a:prstClr>
            </a:outerShdw>
          </a:effectLst>
        </p:spPr>
        <p:txBody>
          <a:bodyPr rtlCol="0" anchor="ctr"/>
          <a:lstStyle/>
          <a:p>
            <a:endParaRPr lang="en-US"/>
          </a:p>
        </p:txBody>
      </p:sp>
      <p:sp>
        <p:nvSpPr>
          <p:cNvPr id="7" name="矩形: 圆角 6">
            <a:extLst>
              <a:ext uri="{FF2B5EF4-FFF2-40B4-BE49-F238E27FC236}">
                <a16:creationId xmlns:a16="http://schemas.microsoft.com/office/drawing/2014/main" id="{F30B6C54-B1F8-E97F-3877-410C144132BD}"/>
              </a:ext>
            </a:extLst>
          </p:cNvPr>
          <p:cNvSpPr/>
          <p:nvPr/>
        </p:nvSpPr>
        <p:spPr>
          <a:xfrm>
            <a:off x="1136650" y="4532128"/>
            <a:ext cx="9385300" cy="1854200"/>
          </a:xfrm>
          <a:prstGeom prst="roundRect">
            <a:avLst>
              <a:gd name="adj" fmla="val 3729"/>
            </a:avLst>
          </a:prstGeom>
          <a:solidFill>
            <a:srgbClr val="FFFFFF"/>
          </a:solidFill>
          <a:ln w="6350" cap="flat">
            <a:noFill/>
            <a:prstDash val="solid"/>
            <a:miter/>
          </a:ln>
          <a:effectLst>
            <a:outerShdw blurRad="558800" dist="38100" dir="5400000" algn="t" rotWithShape="0">
              <a:prstClr val="black">
                <a:alpha val="13000"/>
              </a:prstClr>
            </a:outerShdw>
          </a:effectLst>
        </p:spPr>
        <p:txBody>
          <a:bodyPr rtlCol="0" anchor="ctr"/>
          <a:lstStyle/>
          <a:p>
            <a:endParaRPr lang="en-US"/>
          </a:p>
        </p:txBody>
      </p:sp>
      <p:sp>
        <p:nvSpPr>
          <p:cNvPr id="13" name="任意多边形: 形状 12">
            <a:extLst>
              <a:ext uri="{FF2B5EF4-FFF2-40B4-BE49-F238E27FC236}">
                <a16:creationId xmlns:a16="http://schemas.microsoft.com/office/drawing/2014/main" id="{0E7C0837-97D7-E366-89D0-D8933F591B6F}"/>
              </a:ext>
            </a:extLst>
          </p:cNvPr>
          <p:cNvSpPr/>
          <p:nvPr/>
        </p:nvSpPr>
        <p:spPr>
          <a:xfrm>
            <a:off x="1174750" y="2214378"/>
            <a:ext cx="9232900" cy="6350"/>
          </a:xfrm>
          <a:custGeom>
            <a:avLst/>
            <a:gdLst>
              <a:gd name="connsiteX0" fmla="*/ 0 w 9232900"/>
              <a:gd name="connsiteY0" fmla="*/ 0 h 6350"/>
              <a:gd name="connsiteX1" fmla="*/ 9232900 w 9232900"/>
              <a:gd name="connsiteY1" fmla="*/ 0 h 6350"/>
            </a:gdLst>
            <a:ahLst/>
            <a:cxnLst>
              <a:cxn ang="0">
                <a:pos x="connsiteX0" y="connsiteY0"/>
              </a:cxn>
              <a:cxn ang="0">
                <a:pos x="connsiteX1" y="connsiteY1"/>
              </a:cxn>
            </a:cxnLst>
            <a:rect l="l" t="t" r="r" b="b"/>
            <a:pathLst>
              <a:path w="9232900" h="6350">
                <a:moveTo>
                  <a:pt x="0" y="0"/>
                </a:moveTo>
                <a:lnTo>
                  <a:pt x="9232900" y="0"/>
                </a:lnTo>
              </a:path>
            </a:pathLst>
          </a:custGeom>
          <a:noFill/>
          <a:ln w="12700" cap="flat">
            <a:solidFill>
              <a:srgbClr val="ADADAF"/>
            </a:solidFill>
            <a:custDash>
              <a:ds d="600000" sp="600000"/>
            </a:custDash>
            <a:miter/>
          </a:ln>
        </p:spPr>
        <p:txBody>
          <a:bodyPr rtlCol="0" anchor="ctr"/>
          <a:lstStyle/>
          <a:p>
            <a:endParaRPr lang="en-US"/>
          </a:p>
        </p:txBody>
      </p:sp>
      <p:sp>
        <p:nvSpPr>
          <p:cNvPr id="14" name="任意多边形: 形状 13">
            <a:extLst>
              <a:ext uri="{FF2B5EF4-FFF2-40B4-BE49-F238E27FC236}">
                <a16:creationId xmlns:a16="http://schemas.microsoft.com/office/drawing/2014/main" id="{7426670F-03E7-0F16-4EE7-F16AAD7A3C61}"/>
              </a:ext>
            </a:extLst>
          </p:cNvPr>
          <p:cNvSpPr/>
          <p:nvPr/>
        </p:nvSpPr>
        <p:spPr>
          <a:xfrm>
            <a:off x="10393362" y="2147957"/>
            <a:ext cx="109537" cy="126485"/>
          </a:xfrm>
          <a:custGeom>
            <a:avLst/>
            <a:gdLst>
              <a:gd name="connsiteX0" fmla="*/ 109538 w 109537"/>
              <a:gd name="connsiteY0" fmla="*/ 63246 h 126485"/>
              <a:gd name="connsiteX1" fmla="*/ 0 w 109537"/>
              <a:gd name="connsiteY1" fmla="*/ 126486 h 126485"/>
              <a:gd name="connsiteX2" fmla="*/ 0 w 109537"/>
              <a:gd name="connsiteY2" fmla="*/ 0 h 126485"/>
              <a:gd name="connsiteX3" fmla="*/ 109538 w 109537"/>
              <a:gd name="connsiteY3" fmla="*/ 63246 h 126485"/>
            </a:gdLst>
            <a:ahLst/>
            <a:cxnLst>
              <a:cxn ang="0">
                <a:pos x="connsiteX0" y="connsiteY0"/>
              </a:cxn>
              <a:cxn ang="0">
                <a:pos x="connsiteX1" y="connsiteY1"/>
              </a:cxn>
              <a:cxn ang="0">
                <a:pos x="connsiteX2" y="connsiteY2"/>
              </a:cxn>
              <a:cxn ang="0">
                <a:pos x="connsiteX3" y="connsiteY3"/>
              </a:cxn>
            </a:cxnLst>
            <a:rect l="l" t="t" r="r" b="b"/>
            <a:pathLst>
              <a:path w="109537" h="126485">
                <a:moveTo>
                  <a:pt x="109538" y="63246"/>
                </a:moveTo>
                <a:lnTo>
                  <a:pt x="0" y="126486"/>
                </a:lnTo>
                <a:lnTo>
                  <a:pt x="0" y="0"/>
                </a:lnTo>
                <a:lnTo>
                  <a:pt x="109538" y="63246"/>
                </a:lnTo>
                <a:close/>
              </a:path>
            </a:pathLst>
          </a:custGeom>
          <a:solidFill>
            <a:srgbClr val="055CF9"/>
          </a:solidFill>
          <a:ln w="6350" cap="flat">
            <a:no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F8F751C8-7798-F1B7-AA79-5E312C9E32B5}"/>
              </a:ext>
            </a:extLst>
          </p:cNvPr>
          <p:cNvSpPr/>
          <p:nvPr/>
        </p:nvSpPr>
        <p:spPr>
          <a:xfrm>
            <a:off x="9112250" y="1566678"/>
            <a:ext cx="317500" cy="107950"/>
          </a:xfrm>
          <a:prstGeom prst="roundRect">
            <a:avLst>
              <a:gd name="adj" fmla="val 50000"/>
            </a:avLst>
          </a:prstGeom>
          <a:solidFill>
            <a:srgbClr val="1868F9"/>
          </a:solidFill>
          <a:ln w="6350" cap="flat">
            <a:noFill/>
            <a:prstDash val="solid"/>
            <a:miter/>
          </a:ln>
        </p:spPr>
        <p:txBody>
          <a:bodyPr rtlCol="0" anchor="ctr"/>
          <a:lstStyle/>
          <a:p>
            <a:endParaRPr lang="en-US"/>
          </a:p>
        </p:txBody>
      </p:sp>
      <p:sp>
        <p:nvSpPr>
          <p:cNvPr id="16" name="矩形: 圆角 15">
            <a:extLst>
              <a:ext uri="{FF2B5EF4-FFF2-40B4-BE49-F238E27FC236}">
                <a16:creationId xmlns:a16="http://schemas.microsoft.com/office/drawing/2014/main" id="{4CCA134A-8D83-01F0-3F0B-C506420DC141}"/>
              </a:ext>
            </a:extLst>
          </p:cNvPr>
          <p:cNvSpPr/>
          <p:nvPr/>
        </p:nvSpPr>
        <p:spPr>
          <a:xfrm>
            <a:off x="9112250" y="1871478"/>
            <a:ext cx="317500" cy="107950"/>
          </a:xfrm>
          <a:prstGeom prst="roundRect">
            <a:avLst>
              <a:gd name="adj" fmla="val 50000"/>
            </a:avLst>
          </a:prstGeom>
          <a:solidFill>
            <a:srgbClr val="E75E65"/>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B58199A6-D859-F8FA-F87E-C6D7847334C6}"/>
              </a:ext>
            </a:extLst>
          </p:cNvPr>
          <p:cNvSpPr/>
          <p:nvPr/>
        </p:nvSpPr>
        <p:spPr>
          <a:xfrm>
            <a:off x="1139825" y="2544578"/>
            <a:ext cx="558800" cy="1851025"/>
          </a:xfrm>
          <a:prstGeom prst="roundRect">
            <a:avLst>
              <a:gd name="adj" fmla="val 10606"/>
            </a:avLst>
          </a:prstGeom>
          <a:noFill/>
          <a:ln w="6350" cap="flat">
            <a:solidFill>
              <a:srgbClr val="055CF9"/>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DB5FCA5E-9FF8-B652-7B27-7171BD5EEFA4}"/>
              </a:ext>
            </a:extLst>
          </p:cNvPr>
          <p:cNvSpPr/>
          <p:nvPr/>
        </p:nvSpPr>
        <p:spPr>
          <a:xfrm>
            <a:off x="1139825" y="4535303"/>
            <a:ext cx="558800" cy="1847850"/>
          </a:xfrm>
          <a:prstGeom prst="roundRect">
            <a:avLst>
              <a:gd name="adj" fmla="val 7071"/>
            </a:avLst>
          </a:prstGeom>
          <a:noFill/>
          <a:ln w="6350" cap="flat">
            <a:solidFill>
              <a:srgbClr val="055CF9"/>
            </a:solidFill>
            <a:custDash>
              <a:ds d="300000" sp="300000"/>
            </a:custDash>
            <a:miter/>
          </a:ln>
        </p:spPr>
        <p:txBody>
          <a:bodyPr rtlCol="0" anchor="ctr"/>
          <a:lstStyle/>
          <a:p>
            <a:endParaRPr lang="en-US"/>
          </a:p>
        </p:txBody>
      </p:sp>
      <p:sp>
        <p:nvSpPr>
          <p:cNvPr id="27" name="任意多边形: 形状 26">
            <a:extLst>
              <a:ext uri="{FF2B5EF4-FFF2-40B4-BE49-F238E27FC236}">
                <a16:creationId xmlns:a16="http://schemas.microsoft.com/office/drawing/2014/main" id="{45634CA2-80B7-44BF-33E0-8785B580C049}"/>
              </a:ext>
            </a:extLst>
          </p:cNvPr>
          <p:cNvSpPr/>
          <p:nvPr/>
        </p:nvSpPr>
        <p:spPr>
          <a:xfrm>
            <a:off x="2000250" y="2741428"/>
            <a:ext cx="8312150" cy="1454150"/>
          </a:xfrm>
          <a:custGeom>
            <a:avLst/>
            <a:gdLst>
              <a:gd name="connsiteX0" fmla="*/ 0 w 8312150"/>
              <a:gd name="connsiteY0" fmla="*/ 1454150 h 1454150"/>
              <a:gd name="connsiteX1" fmla="*/ 1657350 w 8312150"/>
              <a:gd name="connsiteY1" fmla="*/ 663575 h 1454150"/>
              <a:gd name="connsiteX2" fmla="*/ 3000375 w 8312150"/>
              <a:gd name="connsiteY2" fmla="*/ 1114425 h 1454150"/>
              <a:gd name="connsiteX3" fmla="*/ 4937125 w 8312150"/>
              <a:gd name="connsiteY3" fmla="*/ 193675 h 1454150"/>
              <a:gd name="connsiteX4" fmla="*/ 8312150 w 8312150"/>
              <a:gd name="connsiteY4" fmla="*/ 0 h 145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2150" h="1454150">
                <a:moveTo>
                  <a:pt x="0" y="1454150"/>
                </a:moveTo>
                <a:cubicBezTo>
                  <a:pt x="244475" y="1184275"/>
                  <a:pt x="918051" y="663575"/>
                  <a:pt x="1657350" y="663575"/>
                </a:cubicBezTo>
                <a:cubicBezTo>
                  <a:pt x="2387600" y="663575"/>
                  <a:pt x="2295525" y="1114425"/>
                  <a:pt x="3000375" y="1114425"/>
                </a:cubicBezTo>
                <a:cubicBezTo>
                  <a:pt x="3705225" y="1114425"/>
                  <a:pt x="4194175" y="222250"/>
                  <a:pt x="4937125" y="193675"/>
                </a:cubicBezTo>
                <a:cubicBezTo>
                  <a:pt x="5680075" y="165100"/>
                  <a:pt x="6753225" y="447675"/>
                  <a:pt x="8312150" y="0"/>
                </a:cubicBezTo>
              </a:path>
            </a:pathLst>
          </a:custGeom>
          <a:noFill/>
          <a:ln w="101600" cap="rnd">
            <a:gradFill>
              <a:gsLst>
                <a:gs pos="0">
                  <a:srgbClr val="075EF9">
                    <a:alpha val="0"/>
                  </a:srgbClr>
                </a:gs>
                <a:gs pos="49000">
                  <a:srgbClr val="075EF9">
                    <a:alpha val="50000"/>
                  </a:srgbClr>
                </a:gs>
                <a:gs pos="100000">
                  <a:srgbClr val="075EF9">
                    <a:alpha val="0"/>
                  </a:srgbClr>
                </a:gs>
              </a:gsLst>
              <a:lin ang="0" scaled="0"/>
            </a:gradFill>
            <a:prstDash val="solid"/>
            <a:miter/>
          </a:ln>
        </p:spPr>
        <p:txBody>
          <a:bodyPr rtlCol="0" anchor="ctr"/>
          <a:lstStyle/>
          <a:p>
            <a:endParaRPr lang="en-US" dirty="0"/>
          </a:p>
        </p:txBody>
      </p:sp>
      <p:sp>
        <p:nvSpPr>
          <p:cNvPr id="28" name="任意多边形: 形状 27">
            <a:extLst>
              <a:ext uri="{FF2B5EF4-FFF2-40B4-BE49-F238E27FC236}">
                <a16:creationId xmlns:a16="http://schemas.microsoft.com/office/drawing/2014/main" id="{8F397BCB-F468-5CDB-B193-468DFBA150CB}"/>
              </a:ext>
            </a:extLst>
          </p:cNvPr>
          <p:cNvSpPr/>
          <p:nvPr/>
        </p:nvSpPr>
        <p:spPr>
          <a:xfrm>
            <a:off x="2000250" y="2730227"/>
            <a:ext cx="8312150" cy="1454150"/>
          </a:xfrm>
          <a:custGeom>
            <a:avLst/>
            <a:gdLst>
              <a:gd name="connsiteX0" fmla="*/ 0 w 8312150"/>
              <a:gd name="connsiteY0" fmla="*/ 1454150 h 1454150"/>
              <a:gd name="connsiteX1" fmla="*/ 1657350 w 8312150"/>
              <a:gd name="connsiteY1" fmla="*/ 663575 h 1454150"/>
              <a:gd name="connsiteX2" fmla="*/ 3000375 w 8312150"/>
              <a:gd name="connsiteY2" fmla="*/ 1114425 h 1454150"/>
              <a:gd name="connsiteX3" fmla="*/ 4937125 w 8312150"/>
              <a:gd name="connsiteY3" fmla="*/ 193675 h 1454150"/>
              <a:gd name="connsiteX4" fmla="*/ 8312150 w 8312150"/>
              <a:gd name="connsiteY4" fmla="*/ 0 h 145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2150" h="1454150">
                <a:moveTo>
                  <a:pt x="0" y="1454150"/>
                </a:moveTo>
                <a:cubicBezTo>
                  <a:pt x="244475" y="1184275"/>
                  <a:pt x="918051" y="663575"/>
                  <a:pt x="1657350" y="663575"/>
                </a:cubicBezTo>
                <a:cubicBezTo>
                  <a:pt x="2387600" y="663575"/>
                  <a:pt x="2295525" y="1114425"/>
                  <a:pt x="3000375" y="1114425"/>
                </a:cubicBezTo>
                <a:cubicBezTo>
                  <a:pt x="3705225" y="1114425"/>
                  <a:pt x="4194175" y="222250"/>
                  <a:pt x="4937125" y="193675"/>
                </a:cubicBezTo>
                <a:cubicBezTo>
                  <a:pt x="5680075" y="165100"/>
                  <a:pt x="6753225" y="447675"/>
                  <a:pt x="8312150" y="0"/>
                </a:cubicBezTo>
              </a:path>
            </a:pathLst>
          </a:custGeom>
          <a:noFill/>
          <a:ln w="50800" cap="rnd">
            <a:gradFill>
              <a:gsLst>
                <a:gs pos="0">
                  <a:srgbClr val="075EF9">
                    <a:alpha val="0"/>
                  </a:srgbClr>
                </a:gs>
                <a:gs pos="50000">
                  <a:srgbClr val="075EF9"/>
                </a:gs>
                <a:gs pos="100000">
                  <a:srgbClr val="075EF9">
                    <a:alpha val="0"/>
                  </a:srgbClr>
                </a:gs>
              </a:gsLst>
              <a:lin ang="0" scaled="0"/>
            </a:gradFill>
            <a:prstDash val="solid"/>
            <a:miter/>
          </a:ln>
          <a:effectLst>
            <a:outerShdw blurRad="127000" dist="114300" dir="5400000" algn="t" rotWithShape="0">
              <a:srgbClr val="075EF9">
                <a:alpha val="30000"/>
              </a:srgbClr>
            </a:outerShdw>
          </a:effectLst>
        </p:spPr>
        <p:txBody>
          <a:bodyPr rtlCol="0" anchor="ctr"/>
          <a:lstStyle/>
          <a:p>
            <a:endParaRPr lang="en-US"/>
          </a:p>
        </p:txBody>
      </p:sp>
      <p:sp>
        <p:nvSpPr>
          <p:cNvPr id="29" name="任意多边形: 形状 28">
            <a:extLst>
              <a:ext uri="{FF2B5EF4-FFF2-40B4-BE49-F238E27FC236}">
                <a16:creationId xmlns:a16="http://schemas.microsoft.com/office/drawing/2014/main" id="{8C115303-3E21-12D6-F734-C1A1E7719099}"/>
              </a:ext>
            </a:extLst>
          </p:cNvPr>
          <p:cNvSpPr/>
          <p:nvPr/>
        </p:nvSpPr>
        <p:spPr>
          <a:xfrm>
            <a:off x="2124075" y="4716278"/>
            <a:ext cx="8061325" cy="1383923"/>
          </a:xfrm>
          <a:custGeom>
            <a:avLst/>
            <a:gdLst>
              <a:gd name="connsiteX0" fmla="*/ 0 w 8061325"/>
              <a:gd name="connsiteY0" fmla="*/ 1371600 h 1383923"/>
              <a:gd name="connsiteX1" fmla="*/ 2701925 w 8061325"/>
              <a:gd name="connsiteY1" fmla="*/ 1082675 h 1383923"/>
              <a:gd name="connsiteX2" fmla="*/ 4375150 w 8061325"/>
              <a:gd name="connsiteY2" fmla="*/ 209550 h 1383923"/>
              <a:gd name="connsiteX3" fmla="*/ 8061325 w 8061325"/>
              <a:gd name="connsiteY3" fmla="*/ 0 h 1383923"/>
            </a:gdLst>
            <a:ahLst/>
            <a:cxnLst>
              <a:cxn ang="0">
                <a:pos x="connsiteX0" y="connsiteY0"/>
              </a:cxn>
              <a:cxn ang="0">
                <a:pos x="connsiteX1" y="connsiteY1"/>
              </a:cxn>
              <a:cxn ang="0">
                <a:pos x="connsiteX2" y="connsiteY2"/>
              </a:cxn>
              <a:cxn ang="0">
                <a:pos x="connsiteX3" y="connsiteY3"/>
              </a:cxn>
            </a:cxnLst>
            <a:rect l="l" t="t" r="r" b="b"/>
            <a:pathLst>
              <a:path w="8061325" h="1383923">
                <a:moveTo>
                  <a:pt x="0" y="1371600"/>
                </a:moveTo>
                <a:cubicBezTo>
                  <a:pt x="585260" y="1400175"/>
                  <a:pt x="1946218" y="1405363"/>
                  <a:pt x="2701925" y="1082675"/>
                </a:cubicBezTo>
                <a:cubicBezTo>
                  <a:pt x="3571875" y="711200"/>
                  <a:pt x="3575050" y="438150"/>
                  <a:pt x="4375150" y="209550"/>
                </a:cubicBezTo>
                <a:cubicBezTo>
                  <a:pt x="5203762" y="-27191"/>
                  <a:pt x="6419850" y="346075"/>
                  <a:pt x="8061325" y="0"/>
                </a:cubicBezTo>
              </a:path>
            </a:pathLst>
          </a:custGeom>
          <a:noFill/>
          <a:ln w="114300" cap="rnd">
            <a:gradFill>
              <a:gsLst>
                <a:gs pos="0">
                  <a:srgbClr val="E75C63">
                    <a:alpha val="0"/>
                  </a:srgbClr>
                </a:gs>
                <a:gs pos="50000">
                  <a:srgbClr val="E75C63">
                    <a:alpha val="50000"/>
                  </a:srgbClr>
                </a:gs>
                <a:gs pos="100000">
                  <a:srgbClr val="E75C63">
                    <a:alpha val="0"/>
                  </a:srgbClr>
                </a:gs>
              </a:gsLst>
              <a:lin ang="0" scaled="0"/>
            </a:gra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7CCE3612-7691-994A-9864-ACDA1D9D199B}"/>
              </a:ext>
            </a:extLst>
          </p:cNvPr>
          <p:cNvSpPr/>
          <p:nvPr/>
        </p:nvSpPr>
        <p:spPr>
          <a:xfrm>
            <a:off x="2124075" y="4716278"/>
            <a:ext cx="8061325" cy="1383923"/>
          </a:xfrm>
          <a:custGeom>
            <a:avLst/>
            <a:gdLst>
              <a:gd name="connsiteX0" fmla="*/ 0 w 8061325"/>
              <a:gd name="connsiteY0" fmla="*/ 1371600 h 1383923"/>
              <a:gd name="connsiteX1" fmla="*/ 2701925 w 8061325"/>
              <a:gd name="connsiteY1" fmla="*/ 1082675 h 1383923"/>
              <a:gd name="connsiteX2" fmla="*/ 4375150 w 8061325"/>
              <a:gd name="connsiteY2" fmla="*/ 209550 h 1383923"/>
              <a:gd name="connsiteX3" fmla="*/ 8061325 w 8061325"/>
              <a:gd name="connsiteY3" fmla="*/ 0 h 1383923"/>
            </a:gdLst>
            <a:ahLst/>
            <a:cxnLst>
              <a:cxn ang="0">
                <a:pos x="connsiteX0" y="connsiteY0"/>
              </a:cxn>
              <a:cxn ang="0">
                <a:pos x="connsiteX1" y="connsiteY1"/>
              </a:cxn>
              <a:cxn ang="0">
                <a:pos x="connsiteX2" y="connsiteY2"/>
              </a:cxn>
              <a:cxn ang="0">
                <a:pos x="connsiteX3" y="connsiteY3"/>
              </a:cxn>
            </a:cxnLst>
            <a:rect l="l" t="t" r="r" b="b"/>
            <a:pathLst>
              <a:path w="8061325" h="1383923">
                <a:moveTo>
                  <a:pt x="0" y="1371600"/>
                </a:moveTo>
                <a:cubicBezTo>
                  <a:pt x="585260" y="1400175"/>
                  <a:pt x="1946218" y="1405363"/>
                  <a:pt x="2701925" y="1082675"/>
                </a:cubicBezTo>
                <a:cubicBezTo>
                  <a:pt x="3571875" y="711200"/>
                  <a:pt x="3575050" y="438150"/>
                  <a:pt x="4375150" y="209550"/>
                </a:cubicBezTo>
                <a:cubicBezTo>
                  <a:pt x="5203762" y="-27191"/>
                  <a:pt x="6419850" y="346075"/>
                  <a:pt x="8061325" y="0"/>
                </a:cubicBezTo>
              </a:path>
            </a:pathLst>
          </a:custGeom>
          <a:noFill/>
          <a:ln w="50800" cap="rnd">
            <a:gradFill>
              <a:gsLst>
                <a:gs pos="0">
                  <a:srgbClr val="E75C63">
                    <a:alpha val="0"/>
                  </a:srgbClr>
                </a:gs>
                <a:gs pos="50000">
                  <a:srgbClr val="E75C63"/>
                </a:gs>
                <a:gs pos="100000">
                  <a:srgbClr val="E75C63">
                    <a:alpha val="0"/>
                  </a:srgbClr>
                </a:gs>
              </a:gsLst>
              <a:lin ang="0" scaled="0"/>
            </a:gradFill>
            <a:prstDash val="solid"/>
            <a:miter/>
          </a:ln>
          <a:effectLst>
            <a:outerShdw blurRad="139700" dist="101600" dir="5400000" algn="t" rotWithShape="0">
              <a:srgbClr val="E75C63">
                <a:alpha val="40000"/>
              </a:srgbClr>
            </a:outerShdw>
          </a:effectLst>
        </p:spPr>
        <p:txBody>
          <a:bodyPr rtlCol="0" anchor="ctr"/>
          <a:lstStyle/>
          <a:p>
            <a:endParaRPr lang="en-US"/>
          </a:p>
        </p:txBody>
      </p:sp>
      <p:sp>
        <p:nvSpPr>
          <p:cNvPr id="31" name="任意多边形: 形状 30">
            <a:extLst>
              <a:ext uri="{FF2B5EF4-FFF2-40B4-BE49-F238E27FC236}">
                <a16:creationId xmlns:a16="http://schemas.microsoft.com/office/drawing/2014/main" id="{640ECA24-44FA-6BA9-0580-E311B6BC52C1}"/>
              </a:ext>
            </a:extLst>
          </p:cNvPr>
          <p:cNvSpPr/>
          <p:nvPr/>
        </p:nvSpPr>
        <p:spPr>
          <a:xfrm>
            <a:off x="2711450" y="2417578"/>
            <a:ext cx="6350" cy="3895725"/>
          </a:xfrm>
          <a:custGeom>
            <a:avLst/>
            <a:gdLst>
              <a:gd name="connsiteX0" fmla="*/ 0 w 6350"/>
              <a:gd name="connsiteY0" fmla="*/ 0 h 3895725"/>
              <a:gd name="connsiteX1" fmla="*/ 0 w 6350"/>
              <a:gd name="connsiteY1" fmla="*/ 3895725 h 3895725"/>
            </a:gdLst>
            <a:ahLst/>
            <a:cxnLst>
              <a:cxn ang="0">
                <a:pos x="connsiteX0" y="connsiteY0"/>
              </a:cxn>
              <a:cxn ang="0">
                <a:pos x="connsiteX1" y="connsiteY1"/>
              </a:cxn>
            </a:cxnLst>
            <a:rect l="l" t="t" r="r" b="b"/>
            <a:pathLst>
              <a:path w="6350" h="3895725">
                <a:moveTo>
                  <a:pt x="0" y="0"/>
                </a:moveTo>
                <a:lnTo>
                  <a:pt x="0" y="3895725"/>
                </a:lnTo>
              </a:path>
            </a:pathLst>
          </a:custGeom>
          <a:noFill/>
          <a:ln w="12700" cap="flat">
            <a:solidFill>
              <a:srgbClr val="E8ECF5"/>
            </a:solidFill>
            <a:custDash>
              <a:ds d="600000" sp="600000"/>
            </a:custDash>
            <a:miter/>
          </a:ln>
        </p:spPr>
        <p:txBody>
          <a:bodyPr rtlCol="0" anchor="ctr"/>
          <a:lstStyle/>
          <a:p>
            <a:endParaRPr lang="en-US"/>
          </a:p>
        </p:txBody>
      </p:sp>
      <p:sp>
        <p:nvSpPr>
          <p:cNvPr id="32" name="任意多边形: 形状 31">
            <a:extLst>
              <a:ext uri="{FF2B5EF4-FFF2-40B4-BE49-F238E27FC236}">
                <a16:creationId xmlns:a16="http://schemas.microsoft.com/office/drawing/2014/main" id="{A1440D41-08F2-0B45-3F8F-B7C6705E1422}"/>
              </a:ext>
            </a:extLst>
          </p:cNvPr>
          <p:cNvSpPr/>
          <p:nvPr/>
        </p:nvSpPr>
        <p:spPr>
          <a:xfrm>
            <a:off x="4737100" y="2417578"/>
            <a:ext cx="6350" cy="3895725"/>
          </a:xfrm>
          <a:custGeom>
            <a:avLst/>
            <a:gdLst>
              <a:gd name="connsiteX0" fmla="*/ 0 w 6350"/>
              <a:gd name="connsiteY0" fmla="*/ 0 h 3895725"/>
              <a:gd name="connsiteX1" fmla="*/ 0 w 6350"/>
              <a:gd name="connsiteY1" fmla="*/ 3895725 h 3895725"/>
            </a:gdLst>
            <a:ahLst/>
            <a:cxnLst>
              <a:cxn ang="0">
                <a:pos x="connsiteX0" y="connsiteY0"/>
              </a:cxn>
              <a:cxn ang="0">
                <a:pos x="connsiteX1" y="connsiteY1"/>
              </a:cxn>
            </a:cxnLst>
            <a:rect l="l" t="t" r="r" b="b"/>
            <a:pathLst>
              <a:path w="6350" h="3895725">
                <a:moveTo>
                  <a:pt x="0" y="0"/>
                </a:moveTo>
                <a:lnTo>
                  <a:pt x="0" y="3895725"/>
                </a:lnTo>
              </a:path>
            </a:pathLst>
          </a:custGeom>
          <a:noFill/>
          <a:ln w="12700" cap="flat">
            <a:solidFill>
              <a:srgbClr val="E8ECF5"/>
            </a:solidFill>
            <a:custDash>
              <a:ds d="600000" sp="600000"/>
            </a:custDash>
            <a:miter/>
          </a:ln>
        </p:spPr>
        <p:txBody>
          <a:bodyPr rtlCol="0" anchor="ctr"/>
          <a:lstStyle/>
          <a:p>
            <a:endParaRPr lang="en-US"/>
          </a:p>
        </p:txBody>
      </p:sp>
      <p:sp>
        <p:nvSpPr>
          <p:cNvPr id="33" name="任意多边形: 形状 32">
            <a:extLst>
              <a:ext uri="{FF2B5EF4-FFF2-40B4-BE49-F238E27FC236}">
                <a16:creationId xmlns:a16="http://schemas.microsoft.com/office/drawing/2014/main" id="{E94E8537-2CA8-4B76-D283-1603093E1D3E}"/>
              </a:ext>
            </a:extLst>
          </p:cNvPr>
          <p:cNvSpPr/>
          <p:nvPr/>
        </p:nvSpPr>
        <p:spPr>
          <a:xfrm>
            <a:off x="6654800" y="2417578"/>
            <a:ext cx="6350" cy="3895725"/>
          </a:xfrm>
          <a:custGeom>
            <a:avLst/>
            <a:gdLst>
              <a:gd name="connsiteX0" fmla="*/ 0 w 6350"/>
              <a:gd name="connsiteY0" fmla="*/ 0 h 3895725"/>
              <a:gd name="connsiteX1" fmla="*/ 0 w 6350"/>
              <a:gd name="connsiteY1" fmla="*/ 3895725 h 3895725"/>
            </a:gdLst>
            <a:ahLst/>
            <a:cxnLst>
              <a:cxn ang="0">
                <a:pos x="connsiteX0" y="connsiteY0"/>
              </a:cxn>
              <a:cxn ang="0">
                <a:pos x="connsiteX1" y="connsiteY1"/>
              </a:cxn>
            </a:cxnLst>
            <a:rect l="l" t="t" r="r" b="b"/>
            <a:pathLst>
              <a:path w="6350" h="3895725">
                <a:moveTo>
                  <a:pt x="0" y="0"/>
                </a:moveTo>
                <a:lnTo>
                  <a:pt x="0" y="3895725"/>
                </a:lnTo>
              </a:path>
            </a:pathLst>
          </a:custGeom>
          <a:noFill/>
          <a:ln w="12700" cap="flat">
            <a:solidFill>
              <a:srgbClr val="E8ECF5"/>
            </a:solidFill>
            <a:custDash>
              <a:ds d="600000" sp="600000"/>
            </a:custDash>
            <a:miter/>
          </a:ln>
        </p:spPr>
        <p:txBody>
          <a:bodyPr rtlCol="0" anchor="ctr"/>
          <a:lstStyle/>
          <a:p>
            <a:endParaRPr lang="en-US"/>
          </a:p>
        </p:txBody>
      </p:sp>
      <p:sp>
        <p:nvSpPr>
          <p:cNvPr id="34" name="任意多边形: 形状 33">
            <a:extLst>
              <a:ext uri="{FF2B5EF4-FFF2-40B4-BE49-F238E27FC236}">
                <a16:creationId xmlns:a16="http://schemas.microsoft.com/office/drawing/2014/main" id="{9CA54C30-BBF6-7A37-5667-142AB70FE427}"/>
              </a:ext>
            </a:extLst>
          </p:cNvPr>
          <p:cNvSpPr/>
          <p:nvPr/>
        </p:nvSpPr>
        <p:spPr>
          <a:xfrm>
            <a:off x="6769100" y="2417578"/>
            <a:ext cx="6350" cy="3895725"/>
          </a:xfrm>
          <a:custGeom>
            <a:avLst/>
            <a:gdLst>
              <a:gd name="connsiteX0" fmla="*/ 0 w 6350"/>
              <a:gd name="connsiteY0" fmla="*/ 0 h 3895725"/>
              <a:gd name="connsiteX1" fmla="*/ 0 w 6350"/>
              <a:gd name="connsiteY1" fmla="*/ 3895725 h 3895725"/>
            </a:gdLst>
            <a:ahLst/>
            <a:cxnLst>
              <a:cxn ang="0">
                <a:pos x="connsiteX0" y="connsiteY0"/>
              </a:cxn>
              <a:cxn ang="0">
                <a:pos x="connsiteX1" y="connsiteY1"/>
              </a:cxn>
            </a:cxnLst>
            <a:rect l="l" t="t" r="r" b="b"/>
            <a:pathLst>
              <a:path w="6350" h="3895725">
                <a:moveTo>
                  <a:pt x="0" y="0"/>
                </a:moveTo>
                <a:lnTo>
                  <a:pt x="0" y="3895725"/>
                </a:lnTo>
              </a:path>
            </a:pathLst>
          </a:custGeom>
          <a:noFill/>
          <a:ln w="12700" cap="flat">
            <a:solidFill>
              <a:srgbClr val="E8ECF5"/>
            </a:solidFill>
            <a:custDash>
              <a:ds d="600000" sp="600000"/>
            </a:custDash>
            <a:miter/>
          </a:ln>
        </p:spPr>
        <p:txBody>
          <a:bodyPr rtlCol="0" anchor="ctr"/>
          <a:lstStyle/>
          <a:p>
            <a:endParaRPr lang="en-US"/>
          </a:p>
        </p:txBody>
      </p:sp>
      <p:grpSp>
        <p:nvGrpSpPr>
          <p:cNvPr id="35" name="图形 2">
            <a:extLst>
              <a:ext uri="{FF2B5EF4-FFF2-40B4-BE49-F238E27FC236}">
                <a16:creationId xmlns:a16="http://schemas.microsoft.com/office/drawing/2014/main" id="{EB19914A-E953-4C6D-8443-F926E7CA3AC9}"/>
              </a:ext>
            </a:extLst>
          </p:cNvPr>
          <p:cNvGrpSpPr/>
          <p:nvPr/>
        </p:nvGrpSpPr>
        <p:grpSpPr>
          <a:xfrm>
            <a:off x="2876550" y="2792228"/>
            <a:ext cx="863600" cy="368300"/>
            <a:chOff x="2876550" y="2792228"/>
            <a:chExt cx="863600" cy="368300"/>
          </a:xfrm>
          <a:effectLst>
            <a:outerShdw blurRad="304800" dist="101600" dir="5400000" algn="t" rotWithShape="0">
              <a:srgbClr val="075EF9">
                <a:alpha val="40000"/>
              </a:srgbClr>
            </a:outerShdw>
          </a:effectLst>
        </p:grpSpPr>
        <p:sp>
          <p:nvSpPr>
            <p:cNvPr id="36" name="任意多边形: 形状 35">
              <a:extLst>
                <a:ext uri="{FF2B5EF4-FFF2-40B4-BE49-F238E27FC236}">
                  <a16:creationId xmlns:a16="http://schemas.microsoft.com/office/drawing/2014/main" id="{C8B112B8-FDFB-DAEC-C3F6-15AFD68FC18E}"/>
                </a:ext>
              </a:extLst>
            </p:cNvPr>
            <p:cNvSpPr/>
            <p:nvPr/>
          </p:nvSpPr>
          <p:spPr>
            <a:xfrm>
              <a:off x="2876550" y="2792228"/>
              <a:ext cx="863600" cy="36830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979FD14D-DB10-C607-52DA-B3280A2BC53C}"/>
                </a:ext>
              </a:extLst>
            </p:cNvPr>
            <p:cNvSpPr/>
            <p:nvPr/>
          </p:nvSpPr>
          <p:spPr>
            <a:xfrm>
              <a:off x="2892425" y="2808103"/>
              <a:ext cx="831850" cy="336550"/>
            </a:xfrm>
            <a:prstGeom prst="roundRect">
              <a:avLst>
                <a:gd name="adj" fmla="val 50000"/>
              </a:avLst>
            </a:prstGeom>
            <a:noFill/>
            <a:ln w="31750" cap="flat">
              <a:solidFill>
                <a:srgbClr val="FFFFFF"/>
              </a:solidFill>
              <a:prstDash val="solid"/>
              <a:miter/>
            </a:ln>
          </p:spPr>
          <p:txBody>
            <a:bodyPr rtlCol="0" anchor="ctr"/>
            <a:lstStyle/>
            <a:p>
              <a:endParaRPr lang="en-US"/>
            </a:p>
          </p:txBody>
        </p:sp>
      </p:grpSp>
      <p:grpSp>
        <p:nvGrpSpPr>
          <p:cNvPr id="38" name="图形 2">
            <a:extLst>
              <a:ext uri="{FF2B5EF4-FFF2-40B4-BE49-F238E27FC236}">
                <a16:creationId xmlns:a16="http://schemas.microsoft.com/office/drawing/2014/main" id="{9594847C-A443-5DE0-4E68-BEA5C4D2859A}"/>
              </a:ext>
            </a:extLst>
          </p:cNvPr>
          <p:cNvGrpSpPr/>
          <p:nvPr/>
        </p:nvGrpSpPr>
        <p:grpSpPr>
          <a:xfrm>
            <a:off x="5651500" y="4779778"/>
            <a:ext cx="863600" cy="368300"/>
            <a:chOff x="5651500" y="4779778"/>
            <a:chExt cx="863600" cy="368300"/>
          </a:xfrm>
          <a:effectLst>
            <a:outerShdw blurRad="304800" dist="101600" dir="5400000" algn="t" rotWithShape="0">
              <a:srgbClr val="075EF9">
                <a:alpha val="40000"/>
              </a:srgbClr>
            </a:outerShdw>
          </a:effectLst>
        </p:grpSpPr>
        <p:sp>
          <p:nvSpPr>
            <p:cNvPr id="39" name="任意多边形: 形状 38">
              <a:extLst>
                <a:ext uri="{FF2B5EF4-FFF2-40B4-BE49-F238E27FC236}">
                  <a16:creationId xmlns:a16="http://schemas.microsoft.com/office/drawing/2014/main" id="{07FD8264-DF35-87AD-802D-8D0313C6DFA7}"/>
                </a:ext>
              </a:extLst>
            </p:cNvPr>
            <p:cNvSpPr/>
            <p:nvPr/>
          </p:nvSpPr>
          <p:spPr>
            <a:xfrm>
              <a:off x="5651500" y="4779778"/>
              <a:ext cx="863600" cy="36830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C3FCC9CD-FE68-97E9-493F-DE1FE0222203}"/>
                </a:ext>
              </a:extLst>
            </p:cNvPr>
            <p:cNvSpPr/>
            <p:nvPr/>
          </p:nvSpPr>
          <p:spPr>
            <a:xfrm>
              <a:off x="5667375" y="4795653"/>
              <a:ext cx="831850" cy="336550"/>
            </a:xfrm>
            <a:prstGeom prst="roundRect">
              <a:avLst>
                <a:gd name="adj" fmla="val 50000"/>
              </a:avLst>
            </a:prstGeom>
            <a:noFill/>
            <a:ln w="31750" cap="flat">
              <a:solidFill>
                <a:srgbClr val="FFFFFF"/>
              </a:solidFill>
              <a:prstDash val="solid"/>
              <a:miter/>
            </a:ln>
          </p:spPr>
          <p:txBody>
            <a:bodyPr rtlCol="0" anchor="ctr"/>
            <a:lstStyle/>
            <a:p>
              <a:endParaRPr lang="en-US"/>
            </a:p>
          </p:txBody>
        </p:sp>
      </p:grpSp>
      <p:grpSp>
        <p:nvGrpSpPr>
          <p:cNvPr id="41" name="图形 2">
            <a:extLst>
              <a:ext uri="{FF2B5EF4-FFF2-40B4-BE49-F238E27FC236}">
                <a16:creationId xmlns:a16="http://schemas.microsoft.com/office/drawing/2014/main" id="{8493AB37-5B01-71AA-73EB-ED9E149BFFDF}"/>
              </a:ext>
            </a:extLst>
          </p:cNvPr>
          <p:cNvGrpSpPr/>
          <p:nvPr/>
        </p:nvGrpSpPr>
        <p:grpSpPr>
          <a:xfrm>
            <a:off x="6953250" y="2792228"/>
            <a:ext cx="863600" cy="368300"/>
            <a:chOff x="6953250" y="2792228"/>
            <a:chExt cx="863600" cy="368300"/>
          </a:xfrm>
          <a:effectLst>
            <a:outerShdw blurRad="304800" dist="101600" dir="5400000" algn="t" rotWithShape="0">
              <a:srgbClr val="075EF9">
                <a:alpha val="40000"/>
              </a:srgbClr>
            </a:outerShdw>
          </a:effectLst>
        </p:grpSpPr>
        <p:sp>
          <p:nvSpPr>
            <p:cNvPr id="42" name="任意多边形: 形状 41">
              <a:extLst>
                <a:ext uri="{FF2B5EF4-FFF2-40B4-BE49-F238E27FC236}">
                  <a16:creationId xmlns:a16="http://schemas.microsoft.com/office/drawing/2014/main" id="{ED1C2277-427B-F900-2209-AADC4A247D31}"/>
                </a:ext>
              </a:extLst>
            </p:cNvPr>
            <p:cNvSpPr/>
            <p:nvPr/>
          </p:nvSpPr>
          <p:spPr>
            <a:xfrm>
              <a:off x="6953250" y="2792228"/>
              <a:ext cx="863600" cy="36830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F1AD1A9E-D8D1-08D0-432B-1AF9EB695CE7}"/>
                </a:ext>
              </a:extLst>
            </p:cNvPr>
            <p:cNvSpPr/>
            <p:nvPr/>
          </p:nvSpPr>
          <p:spPr>
            <a:xfrm>
              <a:off x="6969125" y="2808103"/>
              <a:ext cx="831850" cy="336550"/>
            </a:xfrm>
            <a:prstGeom prst="roundRect">
              <a:avLst>
                <a:gd name="adj" fmla="val 50000"/>
              </a:avLst>
            </a:prstGeom>
            <a:noFill/>
            <a:ln w="31750" cap="flat">
              <a:solidFill>
                <a:srgbClr val="FFFFFF"/>
              </a:solidFill>
              <a:prstDash val="solid"/>
              <a:miter/>
            </a:ln>
          </p:spPr>
          <p:txBody>
            <a:bodyPr rtlCol="0" anchor="ctr"/>
            <a:lstStyle/>
            <a:p>
              <a:endParaRPr lang="en-US"/>
            </a:p>
          </p:txBody>
        </p:sp>
      </p:grpSp>
      <p:grpSp>
        <p:nvGrpSpPr>
          <p:cNvPr id="44" name="图形 2">
            <a:extLst>
              <a:ext uri="{FF2B5EF4-FFF2-40B4-BE49-F238E27FC236}">
                <a16:creationId xmlns:a16="http://schemas.microsoft.com/office/drawing/2014/main" id="{24701F9D-9F95-4794-472C-ADB0243520DB}"/>
              </a:ext>
            </a:extLst>
          </p:cNvPr>
          <p:cNvGrpSpPr/>
          <p:nvPr/>
        </p:nvGrpSpPr>
        <p:grpSpPr>
          <a:xfrm>
            <a:off x="6953250" y="4754378"/>
            <a:ext cx="863600" cy="368300"/>
            <a:chOff x="6953250" y="4754378"/>
            <a:chExt cx="863600" cy="368300"/>
          </a:xfrm>
          <a:effectLst>
            <a:outerShdw blurRad="304800" dist="101600" dir="5400000" algn="t" rotWithShape="0">
              <a:srgbClr val="075EF9">
                <a:alpha val="40000"/>
              </a:srgbClr>
            </a:outerShdw>
          </a:effectLst>
        </p:grpSpPr>
        <p:sp>
          <p:nvSpPr>
            <p:cNvPr id="45" name="任意多边形: 形状 44">
              <a:extLst>
                <a:ext uri="{FF2B5EF4-FFF2-40B4-BE49-F238E27FC236}">
                  <a16:creationId xmlns:a16="http://schemas.microsoft.com/office/drawing/2014/main" id="{0538B500-234B-CDA9-A3E9-9B62321461E6}"/>
                </a:ext>
              </a:extLst>
            </p:cNvPr>
            <p:cNvSpPr/>
            <p:nvPr/>
          </p:nvSpPr>
          <p:spPr>
            <a:xfrm>
              <a:off x="6953250" y="4754378"/>
              <a:ext cx="863600" cy="36830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DC0280E8-8811-07EF-DCC2-A2EE4A9BC5E3}"/>
                </a:ext>
              </a:extLst>
            </p:cNvPr>
            <p:cNvSpPr/>
            <p:nvPr/>
          </p:nvSpPr>
          <p:spPr>
            <a:xfrm>
              <a:off x="6969125" y="4770253"/>
              <a:ext cx="831850" cy="336550"/>
            </a:xfrm>
            <a:prstGeom prst="roundRect">
              <a:avLst>
                <a:gd name="adj" fmla="val 50000"/>
              </a:avLst>
            </a:prstGeom>
            <a:noFill/>
            <a:ln w="31750" cap="flat">
              <a:solidFill>
                <a:srgbClr val="FFFFFF"/>
              </a:solidFill>
              <a:prstDash val="solid"/>
              <a:miter/>
            </a:ln>
          </p:spPr>
          <p:txBody>
            <a:bodyPr rtlCol="0" anchor="ctr"/>
            <a:lstStyle/>
            <a:p>
              <a:endParaRPr lang="en-US"/>
            </a:p>
          </p:txBody>
        </p:sp>
      </p:grpSp>
      <p:sp>
        <p:nvSpPr>
          <p:cNvPr id="64" name="任意多边形: 形状 63">
            <a:extLst>
              <a:ext uri="{FF2B5EF4-FFF2-40B4-BE49-F238E27FC236}">
                <a16:creationId xmlns:a16="http://schemas.microsoft.com/office/drawing/2014/main" id="{8A82C626-5637-EDA2-30E5-B8078B6F1B5C}"/>
              </a:ext>
            </a:extLst>
          </p:cNvPr>
          <p:cNvSpPr/>
          <p:nvPr/>
        </p:nvSpPr>
        <p:spPr>
          <a:xfrm>
            <a:off x="2628900" y="2131828"/>
            <a:ext cx="158750" cy="158750"/>
          </a:xfrm>
          <a:custGeom>
            <a:avLst/>
            <a:gdLst>
              <a:gd name="connsiteX0" fmla="*/ 158750 w 158750"/>
              <a:gd name="connsiteY0" fmla="*/ 79375 h 158750"/>
              <a:gd name="connsiteX1" fmla="*/ 79375 w 158750"/>
              <a:gd name="connsiteY1" fmla="*/ 158750 h 158750"/>
              <a:gd name="connsiteX2" fmla="*/ 0 w 158750"/>
              <a:gd name="connsiteY2" fmla="*/ 79375 h 158750"/>
              <a:gd name="connsiteX3" fmla="*/ 79375 w 158750"/>
              <a:gd name="connsiteY3" fmla="*/ 0 h 158750"/>
              <a:gd name="connsiteX4" fmla="*/ 158750 w 158750"/>
              <a:gd name="connsiteY4" fmla="*/ 79375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8750" y="79375"/>
                </a:moveTo>
                <a:cubicBezTo>
                  <a:pt x="158750" y="123213"/>
                  <a:pt x="123213" y="158750"/>
                  <a:pt x="79375" y="158750"/>
                </a:cubicBezTo>
                <a:cubicBezTo>
                  <a:pt x="35537" y="158750"/>
                  <a:pt x="0" y="123213"/>
                  <a:pt x="0" y="79375"/>
                </a:cubicBezTo>
                <a:cubicBezTo>
                  <a:pt x="0" y="35537"/>
                  <a:pt x="35537" y="0"/>
                  <a:pt x="79375" y="0"/>
                </a:cubicBezTo>
                <a:cubicBezTo>
                  <a:pt x="123213" y="0"/>
                  <a:pt x="158750" y="35537"/>
                  <a:pt x="158750" y="79375"/>
                </a:cubicBezTo>
                <a:close/>
              </a:path>
            </a:pathLst>
          </a:custGeom>
          <a:solidFill>
            <a:srgbClr val="055CF9">
              <a:alpha val="20000"/>
            </a:srgbClr>
          </a:soli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CDCE6561-D844-DE1D-963F-7CAF2579AC91}"/>
              </a:ext>
            </a:extLst>
          </p:cNvPr>
          <p:cNvSpPr/>
          <p:nvPr/>
        </p:nvSpPr>
        <p:spPr>
          <a:xfrm>
            <a:off x="2660650" y="216357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55CF9"/>
          </a:solidFill>
          <a:ln w="6350" cap="flat">
            <a:noFill/>
            <a:prstDash val="solid"/>
            <a:miter/>
          </a:ln>
        </p:spPr>
        <p:txBody>
          <a:bodyPr rtlCol="0" anchor="ctr"/>
          <a:lstStyle/>
          <a:p>
            <a:endParaRPr lang="en-US"/>
          </a:p>
        </p:txBody>
      </p:sp>
      <p:sp>
        <p:nvSpPr>
          <p:cNvPr id="66" name="任意多边形: 形状 65">
            <a:extLst>
              <a:ext uri="{FF2B5EF4-FFF2-40B4-BE49-F238E27FC236}">
                <a16:creationId xmlns:a16="http://schemas.microsoft.com/office/drawing/2014/main" id="{D1B767AA-36E0-39DB-FCBE-D5151702144E}"/>
              </a:ext>
            </a:extLst>
          </p:cNvPr>
          <p:cNvSpPr/>
          <p:nvPr/>
        </p:nvSpPr>
        <p:spPr>
          <a:xfrm>
            <a:off x="4660900" y="2131828"/>
            <a:ext cx="158750" cy="158750"/>
          </a:xfrm>
          <a:custGeom>
            <a:avLst/>
            <a:gdLst>
              <a:gd name="connsiteX0" fmla="*/ 158750 w 158750"/>
              <a:gd name="connsiteY0" fmla="*/ 79375 h 158750"/>
              <a:gd name="connsiteX1" fmla="*/ 79375 w 158750"/>
              <a:gd name="connsiteY1" fmla="*/ 158750 h 158750"/>
              <a:gd name="connsiteX2" fmla="*/ 0 w 158750"/>
              <a:gd name="connsiteY2" fmla="*/ 79375 h 158750"/>
              <a:gd name="connsiteX3" fmla="*/ 79375 w 158750"/>
              <a:gd name="connsiteY3" fmla="*/ 0 h 158750"/>
              <a:gd name="connsiteX4" fmla="*/ 158750 w 158750"/>
              <a:gd name="connsiteY4" fmla="*/ 79375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8750" y="79375"/>
                </a:moveTo>
                <a:cubicBezTo>
                  <a:pt x="158750" y="123213"/>
                  <a:pt x="123213" y="158750"/>
                  <a:pt x="79375" y="158750"/>
                </a:cubicBezTo>
                <a:cubicBezTo>
                  <a:pt x="35537" y="158750"/>
                  <a:pt x="0" y="123213"/>
                  <a:pt x="0" y="79375"/>
                </a:cubicBezTo>
                <a:cubicBezTo>
                  <a:pt x="0" y="35537"/>
                  <a:pt x="35537" y="0"/>
                  <a:pt x="79375" y="0"/>
                </a:cubicBezTo>
                <a:cubicBezTo>
                  <a:pt x="123213" y="0"/>
                  <a:pt x="158750" y="35537"/>
                  <a:pt x="158750" y="79375"/>
                </a:cubicBezTo>
                <a:close/>
              </a:path>
            </a:pathLst>
          </a:custGeom>
          <a:solidFill>
            <a:srgbClr val="055CF9">
              <a:alpha val="20000"/>
            </a:srgbClr>
          </a:soli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700040FE-A386-DA8A-3A79-7C5D9A61E68E}"/>
              </a:ext>
            </a:extLst>
          </p:cNvPr>
          <p:cNvSpPr/>
          <p:nvPr/>
        </p:nvSpPr>
        <p:spPr>
          <a:xfrm>
            <a:off x="4692650" y="216357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55CF9"/>
          </a:solidFill>
          <a:ln w="6350" cap="flat">
            <a:noFill/>
            <a:prstDash val="solid"/>
            <a:miter/>
          </a:ln>
        </p:spPr>
        <p:txBody>
          <a:bodyPr rtlCol="0" anchor="ctr"/>
          <a:lstStyle/>
          <a:p>
            <a:endParaRPr lang="en-US"/>
          </a:p>
        </p:txBody>
      </p:sp>
      <p:sp>
        <p:nvSpPr>
          <p:cNvPr id="68" name="任意多边形: 形状 67">
            <a:extLst>
              <a:ext uri="{FF2B5EF4-FFF2-40B4-BE49-F238E27FC236}">
                <a16:creationId xmlns:a16="http://schemas.microsoft.com/office/drawing/2014/main" id="{B6CCC116-1259-0554-3864-1BD86C1184A7}"/>
              </a:ext>
            </a:extLst>
          </p:cNvPr>
          <p:cNvSpPr/>
          <p:nvPr/>
        </p:nvSpPr>
        <p:spPr>
          <a:xfrm>
            <a:off x="6578600" y="2131828"/>
            <a:ext cx="158750" cy="158750"/>
          </a:xfrm>
          <a:custGeom>
            <a:avLst/>
            <a:gdLst>
              <a:gd name="connsiteX0" fmla="*/ 158750 w 158750"/>
              <a:gd name="connsiteY0" fmla="*/ 79375 h 158750"/>
              <a:gd name="connsiteX1" fmla="*/ 79375 w 158750"/>
              <a:gd name="connsiteY1" fmla="*/ 158750 h 158750"/>
              <a:gd name="connsiteX2" fmla="*/ 0 w 158750"/>
              <a:gd name="connsiteY2" fmla="*/ 79375 h 158750"/>
              <a:gd name="connsiteX3" fmla="*/ 79375 w 158750"/>
              <a:gd name="connsiteY3" fmla="*/ 0 h 158750"/>
              <a:gd name="connsiteX4" fmla="*/ 158750 w 158750"/>
              <a:gd name="connsiteY4" fmla="*/ 79375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8750" y="79375"/>
                </a:moveTo>
                <a:cubicBezTo>
                  <a:pt x="158750" y="123213"/>
                  <a:pt x="123213" y="158750"/>
                  <a:pt x="79375" y="158750"/>
                </a:cubicBezTo>
                <a:cubicBezTo>
                  <a:pt x="35537" y="158750"/>
                  <a:pt x="0" y="123213"/>
                  <a:pt x="0" y="79375"/>
                </a:cubicBezTo>
                <a:cubicBezTo>
                  <a:pt x="0" y="35537"/>
                  <a:pt x="35537" y="0"/>
                  <a:pt x="79375" y="0"/>
                </a:cubicBezTo>
                <a:cubicBezTo>
                  <a:pt x="123213" y="0"/>
                  <a:pt x="158750" y="35537"/>
                  <a:pt x="158750" y="79375"/>
                </a:cubicBezTo>
                <a:close/>
              </a:path>
            </a:pathLst>
          </a:custGeom>
          <a:solidFill>
            <a:srgbClr val="055CF9">
              <a:alpha val="20000"/>
            </a:srgbClr>
          </a:solidFill>
          <a:ln w="6350" cap="flat">
            <a:noFill/>
            <a:prstDash val="solid"/>
            <a:miter/>
          </a:ln>
        </p:spPr>
        <p:txBody>
          <a:bodyPr rtlCol="0" anchor="ctr"/>
          <a:lstStyle/>
          <a:p>
            <a:endParaRPr lang="en-US"/>
          </a:p>
        </p:txBody>
      </p:sp>
      <p:sp>
        <p:nvSpPr>
          <p:cNvPr id="69" name="任意多边形: 形状 68">
            <a:extLst>
              <a:ext uri="{FF2B5EF4-FFF2-40B4-BE49-F238E27FC236}">
                <a16:creationId xmlns:a16="http://schemas.microsoft.com/office/drawing/2014/main" id="{BCFB1367-A42A-621A-B12D-D173C0D3FE47}"/>
              </a:ext>
            </a:extLst>
          </p:cNvPr>
          <p:cNvSpPr/>
          <p:nvPr/>
        </p:nvSpPr>
        <p:spPr>
          <a:xfrm>
            <a:off x="6610350" y="216357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7" y="95250"/>
                  <a:pt x="47625" y="95250"/>
                </a:cubicBezTo>
                <a:cubicBezTo>
                  <a:pt x="21323" y="95250"/>
                  <a:pt x="0" y="73928"/>
                  <a:pt x="0" y="47625"/>
                </a:cubicBezTo>
                <a:cubicBezTo>
                  <a:pt x="0" y="21322"/>
                  <a:pt x="21323" y="0"/>
                  <a:pt x="47625" y="0"/>
                </a:cubicBezTo>
                <a:cubicBezTo>
                  <a:pt x="73927" y="0"/>
                  <a:pt x="95250" y="21322"/>
                  <a:pt x="95250" y="47625"/>
                </a:cubicBezTo>
                <a:close/>
              </a:path>
            </a:pathLst>
          </a:custGeom>
          <a:solidFill>
            <a:srgbClr val="055CF9"/>
          </a:soli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A69DF49D-B840-06BF-7458-8C6F71F32A48}"/>
              </a:ext>
            </a:extLst>
          </p:cNvPr>
          <p:cNvSpPr/>
          <p:nvPr/>
        </p:nvSpPr>
        <p:spPr>
          <a:xfrm>
            <a:off x="6692900" y="2131828"/>
            <a:ext cx="158750" cy="158750"/>
          </a:xfrm>
          <a:custGeom>
            <a:avLst/>
            <a:gdLst>
              <a:gd name="connsiteX0" fmla="*/ 158750 w 158750"/>
              <a:gd name="connsiteY0" fmla="*/ 79375 h 158750"/>
              <a:gd name="connsiteX1" fmla="*/ 79375 w 158750"/>
              <a:gd name="connsiteY1" fmla="*/ 158750 h 158750"/>
              <a:gd name="connsiteX2" fmla="*/ 0 w 158750"/>
              <a:gd name="connsiteY2" fmla="*/ 79375 h 158750"/>
              <a:gd name="connsiteX3" fmla="*/ 79375 w 158750"/>
              <a:gd name="connsiteY3" fmla="*/ 0 h 158750"/>
              <a:gd name="connsiteX4" fmla="*/ 158750 w 158750"/>
              <a:gd name="connsiteY4" fmla="*/ 79375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8750" y="79375"/>
                </a:moveTo>
                <a:cubicBezTo>
                  <a:pt x="158750" y="123213"/>
                  <a:pt x="123213" y="158750"/>
                  <a:pt x="79375" y="158750"/>
                </a:cubicBezTo>
                <a:cubicBezTo>
                  <a:pt x="35537" y="158750"/>
                  <a:pt x="0" y="123213"/>
                  <a:pt x="0" y="79375"/>
                </a:cubicBezTo>
                <a:cubicBezTo>
                  <a:pt x="0" y="35537"/>
                  <a:pt x="35537" y="0"/>
                  <a:pt x="79375" y="0"/>
                </a:cubicBezTo>
                <a:cubicBezTo>
                  <a:pt x="123213" y="0"/>
                  <a:pt x="158750" y="35537"/>
                  <a:pt x="158750" y="79375"/>
                </a:cubicBezTo>
                <a:close/>
              </a:path>
            </a:pathLst>
          </a:custGeom>
          <a:solidFill>
            <a:srgbClr val="055CF9">
              <a:alpha val="20000"/>
            </a:srgbClr>
          </a:solidFill>
          <a:ln w="6350" cap="flat">
            <a:noFill/>
            <a:prstDash val="solid"/>
            <a:miter/>
          </a:ln>
        </p:spPr>
        <p:txBody>
          <a:bodyPr rtlCol="0" anchor="ctr"/>
          <a:lstStyle/>
          <a:p>
            <a:endParaRPr lang="en-US"/>
          </a:p>
        </p:txBody>
      </p:sp>
      <p:sp>
        <p:nvSpPr>
          <p:cNvPr id="71" name="任意多边形: 形状 70">
            <a:extLst>
              <a:ext uri="{FF2B5EF4-FFF2-40B4-BE49-F238E27FC236}">
                <a16:creationId xmlns:a16="http://schemas.microsoft.com/office/drawing/2014/main" id="{DEC871CE-2D61-52F8-31FA-2FF851CBC244}"/>
              </a:ext>
            </a:extLst>
          </p:cNvPr>
          <p:cNvSpPr/>
          <p:nvPr/>
        </p:nvSpPr>
        <p:spPr>
          <a:xfrm>
            <a:off x="6724650" y="216357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7" y="95250"/>
                  <a:pt x="47625" y="95250"/>
                </a:cubicBezTo>
                <a:cubicBezTo>
                  <a:pt x="21323" y="95250"/>
                  <a:pt x="0" y="73928"/>
                  <a:pt x="0" y="47625"/>
                </a:cubicBezTo>
                <a:cubicBezTo>
                  <a:pt x="0" y="21322"/>
                  <a:pt x="21323" y="0"/>
                  <a:pt x="47625" y="0"/>
                </a:cubicBezTo>
                <a:cubicBezTo>
                  <a:pt x="73927" y="0"/>
                  <a:pt x="95250" y="21322"/>
                  <a:pt x="95250" y="47625"/>
                </a:cubicBezTo>
                <a:close/>
              </a:path>
            </a:pathLst>
          </a:custGeom>
          <a:solidFill>
            <a:srgbClr val="055CF9"/>
          </a:solidFill>
          <a:ln w="6350" cap="flat">
            <a:no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FD7337CE-BD0B-8991-03B7-0987FE851312}"/>
              </a:ext>
            </a:extLst>
          </p:cNvPr>
          <p:cNvSpPr/>
          <p:nvPr/>
        </p:nvSpPr>
        <p:spPr>
          <a:xfrm>
            <a:off x="11455400" y="3412451"/>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6B614D97-0981-26B4-CB8F-028B95ED6DD3}"/>
              </a:ext>
            </a:extLst>
          </p:cNvPr>
          <p:cNvSpPr/>
          <p:nvPr/>
        </p:nvSpPr>
        <p:spPr>
          <a:xfrm>
            <a:off x="11455400" y="3653751"/>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74" name="任意多边形: 形状 73">
            <a:extLst>
              <a:ext uri="{FF2B5EF4-FFF2-40B4-BE49-F238E27FC236}">
                <a16:creationId xmlns:a16="http://schemas.microsoft.com/office/drawing/2014/main" id="{0F27C20A-B189-AD9A-63E0-43969AA1F0CB}"/>
              </a:ext>
            </a:extLst>
          </p:cNvPr>
          <p:cNvSpPr/>
          <p:nvPr/>
        </p:nvSpPr>
        <p:spPr>
          <a:xfrm>
            <a:off x="11455400" y="3895051"/>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D3896DE5-1254-0577-31F4-15FEDCF70BC2}"/>
              </a:ext>
            </a:extLst>
          </p:cNvPr>
          <p:cNvSpPr/>
          <p:nvPr/>
        </p:nvSpPr>
        <p:spPr>
          <a:xfrm>
            <a:off x="11455400" y="4136351"/>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31259DE7-18DF-3EA5-1DBE-65047BA2CCF1}"/>
              </a:ext>
            </a:extLst>
          </p:cNvPr>
          <p:cNvSpPr/>
          <p:nvPr/>
        </p:nvSpPr>
        <p:spPr>
          <a:xfrm>
            <a:off x="11455400" y="4377651"/>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0EAA410E-7645-121A-A3F4-54BE4EA8F4C3}"/>
              </a:ext>
            </a:extLst>
          </p:cNvPr>
          <p:cNvSpPr/>
          <p:nvPr/>
        </p:nvSpPr>
        <p:spPr>
          <a:xfrm>
            <a:off x="11407775" y="4330026"/>
            <a:ext cx="146050" cy="146050"/>
          </a:xfrm>
          <a:custGeom>
            <a:avLst/>
            <a:gdLst>
              <a:gd name="connsiteX0" fmla="*/ 146050 w 146050"/>
              <a:gd name="connsiteY0" fmla="*/ 73025 h 146050"/>
              <a:gd name="connsiteX1" fmla="*/ 73025 w 146050"/>
              <a:gd name="connsiteY1" fmla="*/ 146050 h 146050"/>
              <a:gd name="connsiteX2" fmla="*/ 0 w 146050"/>
              <a:gd name="connsiteY2" fmla="*/ 73025 h 146050"/>
              <a:gd name="connsiteX3" fmla="*/ 73025 w 146050"/>
              <a:gd name="connsiteY3" fmla="*/ 0 h 146050"/>
              <a:gd name="connsiteX4" fmla="*/ 146050 w 146050"/>
              <a:gd name="connsiteY4" fmla="*/ 7302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146050" y="73025"/>
                </a:moveTo>
                <a:cubicBezTo>
                  <a:pt x="146050" y="113355"/>
                  <a:pt x="113356" y="146050"/>
                  <a:pt x="73025" y="146050"/>
                </a:cubicBezTo>
                <a:cubicBezTo>
                  <a:pt x="32694" y="146050"/>
                  <a:pt x="0" y="113355"/>
                  <a:pt x="0" y="73025"/>
                </a:cubicBezTo>
                <a:cubicBezTo>
                  <a:pt x="0" y="32694"/>
                  <a:pt x="32694" y="0"/>
                  <a:pt x="73025" y="0"/>
                </a:cubicBezTo>
                <a:cubicBezTo>
                  <a:pt x="113356" y="0"/>
                  <a:pt x="146050" y="32694"/>
                  <a:pt x="146050" y="73025"/>
                </a:cubicBezTo>
                <a:close/>
              </a:path>
            </a:pathLst>
          </a:custGeom>
          <a:noFill/>
          <a:ln w="6350" cap="flat">
            <a:solidFill>
              <a:srgbClr val="055CF9"/>
            </a:solid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28136684-64CE-8839-C712-4308DE1B9359}"/>
              </a:ext>
            </a:extLst>
          </p:cNvPr>
          <p:cNvSpPr/>
          <p:nvPr/>
        </p:nvSpPr>
        <p:spPr>
          <a:xfrm>
            <a:off x="18224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79" name="文本框 78">
            <a:extLst>
              <a:ext uri="{FF2B5EF4-FFF2-40B4-BE49-F238E27FC236}">
                <a16:creationId xmlns:a16="http://schemas.microsoft.com/office/drawing/2014/main" id="{9EFDB97C-5FAD-9646-6101-EAABF72435E7}"/>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80" name="文本框 79">
            <a:extLst>
              <a:ext uri="{FF2B5EF4-FFF2-40B4-BE49-F238E27FC236}">
                <a16:creationId xmlns:a16="http://schemas.microsoft.com/office/drawing/2014/main" id="{5133F95B-62AA-7FC1-7C70-67C8B2B6D1D3}"/>
              </a:ext>
            </a:extLst>
          </p:cNvPr>
          <p:cNvSpPr txBox="1"/>
          <p:nvPr/>
        </p:nvSpPr>
        <p:spPr>
          <a:xfrm>
            <a:off x="557930" y="696220"/>
            <a:ext cx="3631122"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User Journey Map</a:t>
            </a:r>
            <a:endParaRPr lang="en-US" dirty="0"/>
          </a:p>
        </p:txBody>
      </p:sp>
      <p:sp>
        <p:nvSpPr>
          <p:cNvPr id="81" name="文本框 80">
            <a:extLst>
              <a:ext uri="{FF2B5EF4-FFF2-40B4-BE49-F238E27FC236}">
                <a16:creationId xmlns:a16="http://schemas.microsoft.com/office/drawing/2014/main" id="{98D5A5B2-5E79-1FD6-0C66-EBB8926A8454}"/>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用户</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2" name="文本框 81">
            <a:extLst>
              <a:ext uri="{FF2B5EF4-FFF2-40B4-BE49-F238E27FC236}">
                <a16:creationId xmlns:a16="http://schemas.microsoft.com/office/drawing/2014/main" id="{C539E14C-2CCE-F0D7-9711-F811A0952765}"/>
              </a:ext>
            </a:extLst>
          </p:cNvPr>
          <p:cNvSpPr txBox="1"/>
          <p:nvPr/>
        </p:nvSpPr>
        <p:spPr>
          <a:xfrm>
            <a:off x="1005126" y="1154418"/>
            <a:ext cx="877163"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旅程图</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8E7A82D4-E645-AA95-C335-5EC994BE1B23}"/>
              </a:ext>
            </a:extLst>
          </p:cNvPr>
          <p:cNvSpPr txBox="1"/>
          <p:nvPr/>
        </p:nvSpPr>
        <p:spPr>
          <a:xfrm>
            <a:off x="2233222" y="1787240"/>
            <a:ext cx="945182" cy="320729"/>
          </a:xfrm>
          <a:prstGeom prst="rect">
            <a:avLst/>
          </a:prstGeom>
          <a:noFill/>
        </p:spPr>
        <p:txBody>
          <a:bodyPr wrap="square" rtlCol="0">
            <a:spAutoFit/>
          </a:bodyPr>
          <a:lstStyle/>
          <a:p>
            <a:pPr algn="ct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寄件前</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2622E36F-9FF0-0466-B73A-F9F789BF986C}"/>
              </a:ext>
            </a:extLst>
          </p:cNvPr>
          <p:cNvSpPr txBox="1"/>
          <p:nvPr/>
        </p:nvSpPr>
        <p:spPr>
          <a:xfrm>
            <a:off x="4259508" y="1787240"/>
            <a:ext cx="945182" cy="320729"/>
          </a:xfrm>
          <a:prstGeom prst="rect">
            <a:avLst/>
          </a:prstGeom>
          <a:noFill/>
        </p:spPr>
        <p:txBody>
          <a:bodyPr wrap="square" rtlCol="0">
            <a:spAutoFit/>
          </a:bodyPr>
          <a:lstStyle/>
          <a:p>
            <a:pPr algn="ct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运输中</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7F2AC3F6-B2E9-0D23-8524-62F8FB30823A}"/>
              </a:ext>
            </a:extLst>
          </p:cNvPr>
          <p:cNvSpPr txBox="1"/>
          <p:nvPr/>
        </p:nvSpPr>
        <p:spPr>
          <a:xfrm>
            <a:off x="6264123" y="1787240"/>
            <a:ext cx="945182" cy="320729"/>
          </a:xfrm>
          <a:prstGeom prst="rect">
            <a:avLst/>
          </a:prstGeom>
          <a:noFill/>
        </p:spPr>
        <p:txBody>
          <a:bodyPr wrap="square" rtlCol="0">
            <a:spAutoFit/>
          </a:bodyPr>
          <a:lstStyle/>
          <a:p>
            <a:pPr algn="ct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派送</a:t>
            </a:r>
            <a:r>
              <a:rPr lang="en-US" altLang="zh-CN" sz="13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签收</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6" name="文本框 85">
            <a:extLst>
              <a:ext uri="{FF2B5EF4-FFF2-40B4-BE49-F238E27FC236}">
                <a16:creationId xmlns:a16="http://schemas.microsoft.com/office/drawing/2014/main" id="{E57DD659-AF77-C7D3-B6B5-1EF17DFAB3BA}"/>
              </a:ext>
            </a:extLst>
          </p:cNvPr>
          <p:cNvSpPr txBox="1"/>
          <p:nvPr/>
        </p:nvSpPr>
        <p:spPr>
          <a:xfrm>
            <a:off x="9448179" y="1478272"/>
            <a:ext cx="1110841" cy="276871"/>
          </a:xfrm>
          <a:prstGeom prst="rect">
            <a:avLst/>
          </a:prstGeom>
          <a:noFill/>
        </p:spPr>
        <p:txBody>
          <a:bodyPr wrap="square" rtlCol="0">
            <a:spAutoFit/>
          </a:bodyPr>
          <a:lstStyle/>
          <a:p>
            <a:pPr>
              <a:lnSpc>
                <a:spcPct val="120000"/>
              </a:lnSpc>
            </a:pPr>
            <a:r>
              <a:rPr lang="zh-CN" altLang="en-US" sz="105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寄件用户情绪</a:t>
            </a:r>
            <a:endParaRPr lang="en-US" sz="105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0C63C456-EE9A-A19D-8284-04197429F932}"/>
              </a:ext>
            </a:extLst>
          </p:cNvPr>
          <p:cNvSpPr txBox="1"/>
          <p:nvPr/>
        </p:nvSpPr>
        <p:spPr>
          <a:xfrm>
            <a:off x="9448179" y="1796419"/>
            <a:ext cx="1110841" cy="276871"/>
          </a:xfrm>
          <a:prstGeom prst="rect">
            <a:avLst/>
          </a:prstGeom>
          <a:noFill/>
        </p:spPr>
        <p:txBody>
          <a:bodyPr wrap="square" rtlCol="0">
            <a:spAutoFit/>
          </a:bodyPr>
          <a:lstStyle/>
          <a:p>
            <a:pPr>
              <a:lnSpc>
                <a:spcPct val="120000"/>
              </a:lnSpc>
            </a:pPr>
            <a:r>
              <a:rPr lang="zh-CN" altLang="en-US" sz="105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收件用户情绪</a:t>
            </a:r>
            <a:endParaRPr lang="en-US" sz="105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8" name="文本框 87">
            <a:extLst>
              <a:ext uri="{FF2B5EF4-FFF2-40B4-BE49-F238E27FC236}">
                <a16:creationId xmlns:a16="http://schemas.microsoft.com/office/drawing/2014/main" id="{157929B7-7CB4-98FF-58C4-FE71ACBFE117}"/>
              </a:ext>
            </a:extLst>
          </p:cNvPr>
          <p:cNvSpPr txBox="1"/>
          <p:nvPr/>
        </p:nvSpPr>
        <p:spPr>
          <a:xfrm>
            <a:off x="1273247" y="2948824"/>
            <a:ext cx="342852" cy="1113895"/>
          </a:xfrm>
          <a:prstGeom prst="rect">
            <a:avLst/>
          </a:prstGeom>
          <a:noFill/>
        </p:spPr>
        <p:txBody>
          <a:bodyPr wrap="square" rtlCol="0">
            <a:spAutoFit/>
          </a:bodyPr>
          <a:lstStyle/>
          <a:p>
            <a:pPr>
              <a:lnSpc>
                <a:spcPct val="120000"/>
              </a:lnSpc>
            </a:pPr>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寄件用户</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9" name="文本框 88">
            <a:extLst>
              <a:ext uri="{FF2B5EF4-FFF2-40B4-BE49-F238E27FC236}">
                <a16:creationId xmlns:a16="http://schemas.microsoft.com/office/drawing/2014/main" id="{7380CD04-3F9D-FC2A-ECDB-0D52D5F1BB24}"/>
              </a:ext>
            </a:extLst>
          </p:cNvPr>
          <p:cNvSpPr txBox="1"/>
          <p:nvPr/>
        </p:nvSpPr>
        <p:spPr>
          <a:xfrm>
            <a:off x="2832427" y="2802220"/>
            <a:ext cx="945182" cy="320729"/>
          </a:xfrm>
          <a:prstGeom prst="rect">
            <a:avLst/>
          </a:prstGeom>
          <a:noFill/>
        </p:spPr>
        <p:txBody>
          <a:bodyPr wrap="square" rtlCol="0">
            <a:spAutoFit/>
          </a:bodyPr>
          <a:lstStyle/>
          <a:p>
            <a:pPr algn="ctr">
              <a:lnSpc>
                <a:spcPct val="120000"/>
              </a:lnSpc>
            </a:pP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触点</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0" name="文本框 89">
            <a:extLst>
              <a:ext uri="{FF2B5EF4-FFF2-40B4-BE49-F238E27FC236}">
                <a16:creationId xmlns:a16="http://schemas.microsoft.com/office/drawing/2014/main" id="{04FDC5DB-0779-761B-48BD-84446232F1A8}"/>
              </a:ext>
            </a:extLst>
          </p:cNvPr>
          <p:cNvSpPr txBox="1"/>
          <p:nvPr/>
        </p:nvSpPr>
        <p:spPr>
          <a:xfrm>
            <a:off x="2892425" y="3253287"/>
            <a:ext cx="1605266" cy="560795"/>
          </a:xfrm>
          <a:prstGeom prst="rect">
            <a:avLst/>
          </a:prstGeom>
          <a:noFill/>
        </p:spPr>
        <p:txBody>
          <a:bodyPr wrap="square" rtlCol="0">
            <a:spAutoFit/>
          </a:bodyPr>
          <a:lstStyle/>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选择惊喜送达</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添加贺卡、心意</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1" name="文本框 90">
            <a:extLst>
              <a:ext uri="{FF2B5EF4-FFF2-40B4-BE49-F238E27FC236}">
                <a16:creationId xmlns:a16="http://schemas.microsoft.com/office/drawing/2014/main" id="{6F0B5775-69AE-8AE8-8643-D18E83BE016C}"/>
              </a:ext>
            </a:extLst>
          </p:cNvPr>
          <p:cNvSpPr txBox="1"/>
          <p:nvPr/>
        </p:nvSpPr>
        <p:spPr>
          <a:xfrm>
            <a:off x="6902379" y="2802220"/>
            <a:ext cx="945182" cy="320729"/>
          </a:xfrm>
          <a:prstGeom prst="rect">
            <a:avLst/>
          </a:prstGeom>
          <a:noFill/>
        </p:spPr>
        <p:txBody>
          <a:bodyPr wrap="square" rtlCol="0">
            <a:spAutoFit/>
          </a:bodyPr>
          <a:lstStyle/>
          <a:p>
            <a:pPr algn="ctr">
              <a:lnSpc>
                <a:spcPct val="120000"/>
              </a:lnSpc>
            </a:pP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仪式感</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2" name="文本框 91">
            <a:extLst>
              <a:ext uri="{FF2B5EF4-FFF2-40B4-BE49-F238E27FC236}">
                <a16:creationId xmlns:a16="http://schemas.microsoft.com/office/drawing/2014/main" id="{DA0C316F-C9AA-89CD-7826-C68EDA593FEB}"/>
              </a:ext>
            </a:extLst>
          </p:cNvPr>
          <p:cNvSpPr txBox="1"/>
          <p:nvPr/>
        </p:nvSpPr>
        <p:spPr>
          <a:xfrm>
            <a:off x="6962377" y="3253287"/>
            <a:ext cx="1605266" cy="560795"/>
          </a:xfrm>
          <a:prstGeom prst="rect">
            <a:avLst/>
          </a:prstGeom>
          <a:noFill/>
        </p:spPr>
        <p:txBody>
          <a:bodyPr wrap="square" rtlCol="0">
            <a:spAutoFit/>
          </a:bodyPr>
          <a:lstStyle/>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查看动态贺卡</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分享给收件用户</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3" name="文本框 92">
            <a:extLst>
              <a:ext uri="{FF2B5EF4-FFF2-40B4-BE49-F238E27FC236}">
                <a16:creationId xmlns:a16="http://schemas.microsoft.com/office/drawing/2014/main" id="{64C0AD7C-0994-10E1-1A69-C03343750DB3}"/>
              </a:ext>
            </a:extLst>
          </p:cNvPr>
          <p:cNvSpPr txBox="1"/>
          <p:nvPr/>
        </p:nvSpPr>
        <p:spPr>
          <a:xfrm>
            <a:off x="1273247" y="4851291"/>
            <a:ext cx="342852" cy="1113895"/>
          </a:xfrm>
          <a:prstGeom prst="rect">
            <a:avLst/>
          </a:prstGeom>
          <a:noFill/>
        </p:spPr>
        <p:txBody>
          <a:bodyPr wrap="square" rtlCol="0">
            <a:spAutoFit/>
          </a:bodyPr>
          <a:lstStyle/>
          <a:p>
            <a:pPr>
              <a:lnSpc>
                <a:spcPct val="120000"/>
              </a:lnSpc>
            </a:pPr>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收件用户</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51E3E2E0-C545-BADD-5403-DE013A213D41}"/>
              </a:ext>
            </a:extLst>
          </p:cNvPr>
          <p:cNvSpPr txBox="1"/>
          <p:nvPr/>
        </p:nvSpPr>
        <p:spPr>
          <a:xfrm>
            <a:off x="5608117" y="4801949"/>
            <a:ext cx="945182" cy="320729"/>
          </a:xfrm>
          <a:prstGeom prst="rect">
            <a:avLst/>
          </a:prstGeom>
          <a:noFill/>
        </p:spPr>
        <p:txBody>
          <a:bodyPr wrap="square" rtlCol="0">
            <a:spAutoFit/>
          </a:bodyPr>
          <a:lstStyle/>
          <a:p>
            <a:pPr algn="ctr">
              <a:lnSpc>
                <a:spcPct val="120000"/>
              </a:lnSpc>
            </a:pP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触点</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ABE5DF7D-3D2C-CD23-0813-0C8043DE275B}"/>
              </a:ext>
            </a:extLst>
          </p:cNvPr>
          <p:cNvSpPr txBox="1"/>
          <p:nvPr/>
        </p:nvSpPr>
        <p:spPr>
          <a:xfrm>
            <a:off x="6902379" y="4777172"/>
            <a:ext cx="945182" cy="320729"/>
          </a:xfrm>
          <a:prstGeom prst="rect">
            <a:avLst/>
          </a:prstGeom>
          <a:noFill/>
        </p:spPr>
        <p:txBody>
          <a:bodyPr wrap="square" rtlCol="0">
            <a:spAutoFit/>
          </a:bodyPr>
          <a:lstStyle/>
          <a:p>
            <a:pPr algn="ctr">
              <a:lnSpc>
                <a:spcPct val="120000"/>
              </a:lnSpc>
            </a:pPr>
            <a:r>
              <a:rPr lang="zh-CN" alt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仪式感</a:t>
            </a:r>
            <a:endParaRPr lang="en-US" sz="1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6" name="文本框 95">
            <a:extLst>
              <a:ext uri="{FF2B5EF4-FFF2-40B4-BE49-F238E27FC236}">
                <a16:creationId xmlns:a16="http://schemas.microsoft.com/office/drawing/2014/main" id="{7BDBAA57-F91E-AECC-1480-19AEE2B04BF5}"/>
              </a:ext>
            </a:extLst>
          </p:cNvPr>
          <p:cNvSpPr txBox="1"/>
          <p:nvPr/>
        </p:nvSpPr>
        <p:spPr>
          <a:xfrm>
            <a:off x="4734568" y="5265553"/>
            <a:ext cx="1605266" cy="800860"/>
          </a:xfrm>
          <a:prstGeom prst="rect">
            <a:avLst/>
          </a:prstGeom>
          <a:noFill/>
        </p:spPr>
        <p:txBody>
          <a:bodyPr wrap="square" rtlCol="0">
            <a:spAutoFit/>
          </a:bodyPr>
          <a:lstStyle/>
          <a:p>
            <a:pPr algn="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消息提醒</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gn="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收到寄件用户分享</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gn="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签收包裹</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ED0C45B5-415F-5BA5-A3B4-373A61C58109}"/>
              </a:ext>
            </a:extLst>
          </p:cNvPr>
          <p:cNvSpPr txBox="1"/>
          <p:nvPr/>
        </p:nvSpPr>
        <p:spPr>
          <a:xfrm>
            <a:off x="7043434" y="5265553"/>
            <a:ext cx="1605266" cy="800860"/>
          </a:xfrm>
          <a:prstGeom prst="rect">
            <a:avLst/>
          </a:prstGeom>
          <a:noFill/>
        </p:spPr>
        <p:txBody>
          <a:bodyPr wrap="square" rtlCol="0">
            <a:spAutoFit/>
          </a:bodyPr>
          <a:lstStyle/>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查看动态贺卡</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分享朋友圈</a:t>
            </a:r>
            <a:endParaRPr lang="en-US" altLang="zh-CN" sz="130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300" dirty="0">
                <a:latin typeface="OPPOSans R" panose="00020600040101010101" pitchFamily="18" charset="-122"/>
                <a:ea typeface="OPPOSans R" panose="00020600040101010101" pitchFamily="18" charset="-122"/>
                <a:cs typeface="OPPOSans R" panose="00020600040101010101" pitchFamily="18" charset="-122"/>
              </a:rPr>
              <a:t>保存收藏</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976290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形状 53">
            <a:extLst>
              <a:ext uri="{FF2B5EF4-FFF2-40B4-BE49-F238E27FC236}">
                <a16:creationId xmlns:a16="http://schemas.microsoft.com/office/drawing/2014/main" id="{AE88D038-4745-2CE1-93AA-98A86252A5AE}"/>
              </a:ext>
            </a:extLst>
          </p:cNvPr>
          <p:cNvSpPr/>
          <p:nvPr/>
        </p:nvSpPr>
        <p:spPr>
          <a:xfrm rot="1867489">
            <a:off x="-711346" y="1102135"/>
            <a:ext cx="14076089" cy="3922420"/>
          </a:xfrm>
          <a:custGeom>
            <a:avLst/>
            <a:gdLst>
              <a:gd name="connsiteX0" fmla="*/ 0 w 14076089"/>
              <a:gd name="connsiteY0" fmla="*/ 2602431 h 3922420"/>
              <a:gd name="connsiteX1" fmla="*/ 4309877 w 14076089"/>
              <a:gd name="connsiteY1" fmla="*/ 0 h 3922420"/>
              <a:gd name="connsiteX2" fmla="*/ 12740055 w 14076089"/>
              <a:gd name="connsiteY2" fmla="*/ 0 h 3922420"/>
              <a:gd name="connsiteX3" fmla="*/ 14076089 w 14076089"/>
              <a:gd name="connsiteY3" fmla="*/ 2212603 h 3922420"/>
              <a:gd name="connsiteX4" fmla="*/ 11244467 w 14076089"/>
              <a:gd name="connsiteY4" fmla="*/ 3922420 h 3922420"/>
              <a:gd name="connsiteX5" fmla="*/ 797048 w 14076089"/>
              <a:gd name="connsiteY5" fmla="*/ 3922420 h 392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76089" h="3922420">
                <a:moveTo>
                  <a:pt x="0" y="2602431"/>
                </a:moveTo>
                <a:lnTo>
                  <a:pt x="4309877" y="0"/>
                </a:lnTo>
                <a:lnTo>
                  <a:pt x="12740055" y="0"/>
                </a:lnTo>
                <a:lnTo>
                  <a:pt x="14076089" y="2212603"/>
                </a:lnTo>
                <a:lnTo>
                  <a:pt x="11244467" y="3922420"/>
                </a:lnTo>
                <a:lnTo>
                  <a:pt x="797048" y="3922420"/>
                </a:lnTo>
                <a:close/>
              </a:path>
            </a:pathLst>
          </a:custGeom>
          <a:gradFill>
            <a:gsLst>
              <a:gs pos="0">
                <a:srgbClr val="F9F9F9"/>
              </a:gs>
              <a:gs pos="100000">
                <a:srgbClr val="F9F9F9"/>
              </a:gs>
            </a:gsLst>
            <a:lin ang="0" scaled="0"/>
          </a:gra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FDB36135-BC4C-0D4B-EE39-2B5D1D9C6538}"/>
              </a:ext>
            </a:extLst>
          </p:cNvPr>
          <p:cNvSpPr/>
          <p:nvPr/>
        </p:nvSpPr>
        <p:spPr>
          <a:xfrm>
            <a:off x="8980043" y="1079500"/>
            <a:ext cx="165100" cy="165100"/>
          </a:xfrm>
          <a:custGeom>
            <a:avLst/>
            <a:gdLst>
              <a:gd name="connsiteX0" fmla="*/ 165100 w 165100"/>
              <a:gd name="connsiteY0" fmla="*/ 82550 h 165100"/>
              <a:gd name="connsiteX1" fmla="*/ 82550 w 165100"/>
              <a:gd name="connsiteY1" fmla="*/ 165100 h 165100"/>
              <a:gd name="connsiteX2" fmla="*/ 0 w 165100"/>
              <a:gd name="connsiteY2" fmla="*/ 82550 h 165100"/>
              <a:gd name="connsiteX3" fmla="*/ 82550 w 165100"/>
              <a:gd name="connsiteY3" fmla="*/ 0 h 165100"/>
              <a:gd name="connsiteX4" fmla="*/ 165100 w 165100"/>
              <a:gd name="connsiteY4" fmla="*/ 8255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65100">
                <a:moveTo>
                  <a:pt x="165100" y="82550"/>
                </a:moveTo>
                <a:cubicBezTo>
                  <a:pt x="165100" y="128141"/>
                  <a:pt x="128141" y="165100"/>
                  <a:pt x="82550" y="165100"/>
                </a:cubicBezTo>
                <a:cubicBezTo>
                  <a:pt x="36959" y="165100"/>
                  <a:pt x="0" y="128141"/>
                  <a:pt x="0" y="82550"/>
                </a:cubicBezTo>
                <a:cubicBezTo>
                  <a:pt x="0" y="36959"/>
                  <a:pt x="36959" y="0"/>
                  <a:pt x="82550" y="0"/>
                </a:cubicBezTo>
                <a:cubicBezTo>
                  <a:pt x="128141" y="0"/>
                  <a:pt x="165100" y="36959"/>
                  <a:pt x="165100" y="82550"/>
                </a:cubicBezTo>
                <a:close/>
              </a:path>
            </a:pathLst>
          </a:custGeom>
          <a:noFill/>
          <a:ln w="12700" cap="flat">
            <a:solidFill>
              <a:srgbClr val="0E52FF"/>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255218DE-FA98-E07C-CE92-93AA7F7158EF}"/>
              </a:ext>
            </a:extLst>
          </p:cNvPr>
          <p:cNvSpPr/>
          <p:nvPr/>
        </p:nvSpPr>
        <p:spPr>
          <a:xfrm>
            <a:off x="3086049" y="1085850"/>
            <a:ext cx="165100" cy="165100"/>
          </a:xfrm>
          <a:custGeom>
            <a:avLst/>
            <a:gdLst>
              <a:gd name="connsiteX0" fmla="*/ 165100 w 165100"/>
              <a:gd name="connsiteY0" fmla="*/ 82550 h 165100"/>
              <a:gd name="connsiteX1" fmla="*/ 82550 w 165100"/>
              <a:gd name="connsiteY1" fmla="*/ 165100 h 165100"/>
              <a:gd name="connsiteX2" fmla="*/ 0 w 165100"/>
              <a:gd name="connsiteY2" fmla="*/ 82550 h 165100"/>
              <a:gd name="connsiteX3" fmla="*/ 82550 w 165100"/>
              <a:gd name="connsiteY3" fmla="*/ 0 h 165100"/>
              <a:gd name="connsiteX4" fmla="*/ 165100 w 165100"/>
              <a:gd name="connsiteY4" fmla="*/ 8255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65100">
                <a:moveTo>
                  <a:pt x="165100" y="82550"/>
                </a:moveTo>
                <a:cubicBezTo>
                  <a:pt x="165100" y="128141"/>
                  <a:pt x="128141" y="165100"/>
                  <a:pt x="82550" y="165100"/>
                </a:cubicBezTo>
                <a:cubicBezTo>
                  <a:pt x="36959" y="165100"/>
                  <a:pt x="0" y="128141"/>
                  <a:pt x="0" y="82550"/>
                </a:cubicBezTo>
                <a:cubicBezTo>
                  <a:pt x="0" y="36959"/>
                  <a:pt x="36959" y="0"/>
                  <a:pt x="82550" y="0"/>
                </a:cubicBezTo>
                <a:cubicBezTo>
                  <a:pt x="128141" y="0"/>
                  <a:pt x="165100" y="36959"/>
                  <a:pt x="165100" y="82550"/>
                </a:cubicBezTo>
                <a:close/>
              </a:path>
            </a:pathLst>
          </a:custGeom>
          <a:noFill/>
          <a:ln w="12700" cap="flat">
            <a:solidFill>
              <a:srgbClr val="0E52FF"/>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CD281A85-B4AF-43F0-B010-3737E787007D}"/>
              </a:ext>
            </a:extLst>
          </p:cNvPr>
          <p:cNvSpPr/>
          <p:nvPr/>
        </p:nvSpPr>
        <p:spPr>
          <a:xfrm>
            <a:off x="773461" y="2632570"/>
            <a:ext cx="2437930" cy="3228340"/>
          </a:xfrm>
          <a:custGeom>
            <a:avLst/>
            <a:gdLst>
              <a:gd name="connsiteX0" fmla="*/ 1218959 w 2437930"/>
              <a:gd name="connsiteY0" fmla="*/ 994740 h 3228340"/>
              <a:gd name="connsiteX1" fmla="*/ 1716335 w 2437930"/>
              <a:gd name="connsiteY1" fmla="*/ 497370 h 3228340"/>
              <a:gd name="connsiteX2" fmla="*/ 1218959 w 2437930"/>
              <a:gd name="connsiteY2" fmla="*/ 0 h 3228340"/>
              <a:gd name="connsiteX3" fmla="*/ 721589 w 2437930"/>
              <a:gd name="connsiteY3" fmla="*/ 497370 h 3228340"/>
              <a:gd name="connsiteX4" fmla="*/ 1218959 w 2437930"/>
              <a:gd name="connsiteY4" fmla="*/ 994740 h 3228340"/>
              <a:gd name="connsiteX5" fmla="*/ 1823657 w 2437930"/>
              <a:gd name="connsiteY5" fmla="*/ 497370 h 3228340"/>
              <a:gd name="connsiteX6" fmla="*/ 1218965 w 2437930"/>
              <a:gd name="connsiteY6" fmla="*/ 1102055 h 3228340"/>
              <a:gd name="connsiteX7" fmla="*/ 614280 w 2437930"/>
              <a:gd name="connsiteY7" fmla="*/ 497370 h 3228340"/>
              <a:gd name="connsiteX8" fmla="*/ 602691 w 2437930"/>
              <a:gd name="connsiteY8" fmla="*/ 485673 h 3228340"/>
              <a:gd name="connsiteX9" fmla="*/ 101600 w 2437930"/>
              <a:gd name="connsiteY9" fmla="*/ 485673 h 3228340"/>
              <a:gd name="connsiteX10" fmla="*/ 0 w 2437930"/>
              <a:gd name="connsiteY10" fmla="*/ 587273 h 3228340"/>
              <a:gd name="connsiteX11" fmla="*/ 0 w 2437930"/>
              <a:gd name="connsiteY11" fmla="*/ 3126740 h 3228340"/>
              <a:gd name="connsiteX12" fmla="*/ 101600 w 2437930"/>
              <a:gd name="connsiteY12" fmla="*/ 3228340 h 3228340"/>
              <a:gd name="connsiteX13" fmla="*/ 2336330 w 2437930"/>
              <a:gd name="connsiteY13" fmla="*/ 3228340 h 3228340"/>
              <a:gd name="connsiteX14" fmla="*/ 2437930 w 2437930"/>
              <a:gd name="connsiteY14" fmla="*/ 3126740 h 3228340"/>
              <a:gd name="connsiteX15" fmla="*/ 2437930 w 2437930"/>
              <a:gd name="connsiteY15" fmla="*/ 587273 h 3228340"/>
              <a:gd name="connsiteX16" fmla="*/ 2336330 w 2437930"/>
              <a:gd name="connsiteY16" fmla="*/ 485673 h 3228340"/>
              <a:gd name="connsiteX17" fmla="*/ 1835245 w 2437930"/>
              <a:gd name="connsiteY17" fmla="*/ 485673 h 3228340"/>
              <a:gd name="connsiteX18" fmla="*/ 1823657 w 2437930"/>
              <a:gd name="connsiteY18" fmla="*/ 497370 h 322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7930" h="3228340">
                <a:moveTo>
                  <a:pt x="1218959" y="994740"/>
                </a:moveTo>
                <a:cubicBezTo>
                  <a:pt x="1493653" y="994740"/>
                  <a:pt x="1716335" y="772058"/>
                  <a:pt x="1716335" y="497370"/>
                </a:cubicBezTo>
                <a:cubicBezTo>
                  <a:pt x="1716335" y="222682"/>
                  <a:pt x="1493653" y="0"/>
                  <a:pt x="1218959" y="0"/>
                </a:cubicBezTo>
                <a:cubicBezTo>
                  <a:pt x="944270" y="0"/>
                  <a:pt x="721589" y="222682"/>
                  <a:pt x="721589" y="497370"/>
                </a:cubicBezTo>
                <a:cubicBezTo>
                  <a:pt x="721589" y="772058"/>
                  <a:pt x="944270" y="994740"/>
                  <a:pt x="1218959" y="994740"/>
                </a:cubicBezTo>
                <a:close/>
                <a:moveTo>
                  <a:pt x="1823657" y="497370"/>
                </a:moveTo>
                <a:cubicBezTo>
                  <a:pt x="1823657" y="831329"/>
                  <a:pt x="1552924" y="1102055"/>
                  <a:pt x="1218965" y="1102055"/>
                </a:cubicBezTo>
                <a:cubicBezTo>
                  <a:pt x="885006" y="1102055"/>
                  <a:pt x="614280" y="831329"/>
                  <a:pt x="614280" y="497370"/>
                </a:cubicBezTo>
                <a:cubicBezTo>
                  <a:pt x="614280" y="490944"/>
                  <a:pt x="609117" y="485673"/>
                  <a:pt x="602691" y="485673"/>
                </a:cubicBezTo>
                <a:lnTo>
                  <a:pt x="101600" y="485673"/>
                </a:lnTo>
                <a:cubicBezTo>
                  <a:pt x="45485" y="485673"/>
                  <a:pt x="0" y="531159"/>
                  <a:pt x="0" y="587273"/>
                </a:cubicBezTo>
                <a:lnTo>
                  <a:pt x="0" y="3126740"/>
                </a:lnTo>
                <a:cubicBezTo>
                  <a:pt x="0" y="3182855"/>
                  <a:pt x="45485" y="3228340"/>
                  <a:pt x="101600" y="3228340"/>
                </a:cubicBezTo>
                <a:lnTo>
                  <a:pt x="2336330" y="3228340"/>
                </a:lnTo>
                <a:cubicBezTo>
                  <a:pt x="2392439" y="3228340"/>
                  <a:pt x="2437930" y="3182855"/>
                  <a:pt x="2437930" y="3126740"/>
                </a:cubicBezTo>
                <a:lnTo>
                  <a:pt x="2437930" y="587273"/>
                </a:lnTo>
                <a:cubicBezTo>
                  <a:pt x="2437930" y="531159"/>
                  <a:pt x="2392439" y="485673"/>
                  <a:pt x="2336330" y="485673"/>
                </a:cubicBezTo>
                <a:lnTo>
                  <a:pt x="1835245" y="485673"/>
                </a:lnTo>
                <a:cubicBezTo>
                  <a:pt x="1828819" y="485673"/>
                  <a:pt x="1823657" y="490944"/>
                  <a:pt x="1823657" y="497370"/>
                </a:cubicBezTo>
                <a:close/>
              </a:path>
            </a:pathLst>
          </a:custGeom>
          <a:solidFill>
            <a:srgbClr val="FFFFFF"/>
          </a:solidFill>
          <a:ln w="6350" cap="flat">
            <a:noFill/>
            <a:prstDash val="solid"/>
            <a:miter/>
          </a:ln>
          <a:effectLst>
            <a:outerShdw blurRad="546100" dist="38100" dir="5400000" algn="t" rotWithShape="0">
              <a:prstClr val="black">
                <a:alpha val="10000"/>
              </a:prstClr>
            </a:outerShdw>
          </a:effectLst>
        </p:spPr>
        <p:txBody>
          <a:bodyPr rtlCol="0" anchor="ctr"/>
          <a:lstStyle/>
          <a:p>
            <a:endParaRPr lang="en-US" dirty="0"/>
          </a:p>
        </p:txBody>
      </p:sp>
      <p:sp>
        <p:nvSpPr>
          <p:cNvPr id="14" name="任意多边形: 形状 13">
            <a:extLst>
              <a:ext uri="{FF2B5EF4-FFF2-40B4-BE49-F238E27FC236}">
                <a16:creationId xmlns:a16="http://schemas.microsoft.com/office/drawing/2014/main" id="{4C4EF484-DBDC-8000-CC52-FB1F079389A8}"/>
              </a:ext>
            </a:extLst>
          </p:cNvPr>
          <p:cNvSpPr/>
          <p:nvPr/>
        </p:nvSpPr>
        <p:spPr>
          <a:xfrm>
            <a:off x="1823091" y="2953092"/>
            <a:ext cx="338664" cy="338664"/>
          </a:xfrm>
          <a:custGeom>
            <a:avLst/>
            <a:gdLst>
              <a:gd name="connsiteX0" fmla="*/ 169329 w 338664"/>
              <a:gd name="connsiteY0" fmla="*/ 338665 h 338664"/>
              <a:gd name="connsiteX1" fmla="*/ 0 w 338664"/>
              <a:gd name="connsiteY1" fmla="*/ 169336 h 338664"/>
              <a:gd name="connsiteX2" fmla="*/ 169329 w 338664"/>
              <a:gd name="connsiteY2" fmla="*/ 0 h 338664"/>
              <a:gd name="connsiteX3" fmla="*/ 338664 w 338664"/>
              <a:gd name="connsiteY3" fmla="*/ 169336 h 338664"/>
              <a:gd name="connsiteX4" fmla="*/ 169329 w 338664"/>
              <a:gd name="connsiteY4" fmla="*/ 338665 h 338664"/>
              <a:gd name="connsiteX5" fmla="*/ 169329 w 338664"/>
              <a:gd name="connsiteY5" fmla="*/ 304800 h 338664"/>
              <a:gd name="connsiteX6" fmla="*/ 304800 w 338664"/>
              <a:gd name="connsiteY6" fmla="*/ 169336 h 338664"/>
              <a:gd name="connsiteX7" fmla="*/ 169329 w 338664"/>
              <a:gd name="connsiteY7" fmla="*/ 33865 h 338664"/>
              <a:gd name="connsiteX8" fmla="*/ 33864 w 338664"/>
              <a:gd name="connsiteY8" fmla="*/ 169336 h 338664"/>
              <a:gd name="connsiteX9" fmla="*/ 169329 w 338664"/>
              <a:gd name="connsiteY9" fmla="*/ 304800 h 338664"/>
              <a:gd name="connsiteX10" fmla="*/ 169329 w 338664"/>
              <a:gd name="connsiteY10" fmla="*/ 254000 h 338664"/>
              <a:gd name="connsiteX11" fmla="*/ 96723 w 338664"/>
              <a:gd name="connsiteY11" fmla="*/ 212884 h 338664"/>
              <a:gd name="connsiteX12" fmla="*/ 125743 w 338664"/>
              <a:gd name="connsiteY12" fmla="*/ 195459 h 338664"/>
              <a:gd name="connsiteX13" fmla="*/ 169329 w 338664"/>
              <a:gd name="connsiteY13" fmla="*/ 220136 h 338664"/>
              <a:gd name="connsiteX14" fmla="*/ 220129 w 338664"/>
              <a:gd name="connsiteY14" fmla="*/ 169336 h 338664"/>
              <a:gd name="connsiteX15" fmla="*/ 169329 w 338664"/>
              <a:gd name="connsiteY15" fmla="*/ 118536 h 338664"/>
              <a:gd name="connsiteX16" fmla="*/ 125762 w 338664"/>
              <a:gd name="connsiteY16" fmla="*/ 143186 h 338664"/>
              <a:gd name="connsiteX17" fmla="*/ 96723 w 338664"/>
              <a:gd name="connsiteY17" fmla="*/ 125781 h 338664"/>
              <a:gd name="connsiteX18" fmla="*/ 169329 w 338664"/>
              <a:gd name="connsiteY18" fmla="*/ 84665 h 338664"/>
              <a:gd name="connsiteX19" fmla="*/ 254000 w 338664"/>
              <a:gd name="connsiteY19" fmla="*/ 169336 h 338664"/>
              <a:gd name="connsiteX20" fmla="*/ 169329 w 338664"/>
              <a:gd name="connsiteY20" fmla="*/ 254000 h 3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664" h="338664">
                <a:moveTo>
                  <a:pt x="169329" y="338665"/>
                </a:moveTo>
                <a:cubicBezTo>
                  <a:pt x="75857" y="338665"/>
                  <a:pt x="0" y="262808"/>
                  <a:pt x="0" y="169336"/>
                </a:cubicBezTo>
                <a:cubicBezTo>
                  <a:pt x="0" y="75864"/>
                  <a:pt x="75857" y="0"/>
                  <a:pt x="169329" y="0"/>
                </a:cubicBezTo>
                <a:cubicBezTo>
                  <a:pt x="262801" y="0"/>
                  <a:pt x="338664" y="75864"/>
                  <a:pt x="338664" y="169336"/>
                </a:cubicBezTo>
                <a:cubicBezTo>
                  <a:pt x="338664" y="262808"/>
                  <a:pt x="262801" y="338665"/>
                  <a:pt x="169329" y="338665"/>
                </a:cubicBezTo>
                <a:close/>
                <a:moveTo>
                  <a:pt x="169329" y="304800"/>
                </a:moveTo>
                <a:cubicBezTo>
                  <a:pt x="244176" y="304800"/>
                  <a:pt x="304800" y="244177"/>
                  <a:pt x="304800" y="169336"/>
                </a:cubicBezTo>
                <a:cubicBezTo>
                  <a:pt x="304800" y="94488"/>
                  <a:pt x="244176" y="33865"/>
                  <a:pt x="169329" y="33865"/>
                </a:cubicBezTo>
                <a:cubicBezTo>
                  <a:pt x="94488" y="33865"/>
                  <a:pt x="33864" y="94488"/>
                  <a:pt x="33864" y="169336"/>
                </a:cubicBezTo>
                <a:cubicBezTo>
                  <a:pt x="33864" y="244177"/>
                  <a:pt x="94488" y="304800"/>
                  <a:pt x="169329" y="304800"/>
                </a:cubicBezTo>
                <a:close/>
                <a:moveTo>
                  <a:pt x="169329" y="254000"/>
                </a:moveTo>
                <a:cubicBezTo>
                  <a:pt x="138512" y="254000"/>
                  <a:pt x="111538" y="237522"/>
                  <a:pt x="96723" y="212884"/>
                </a:cubicBezTo>
                <a:lnTo>
                  <a:pt x="125743" y="195459"/>
                </a:lnTo>
                <a:cubicBezTo>
                  <a:pt x="134633" y="210242"/>
                  <a:pt x="150825" y="220136"/>
                  <a:pt x="169329" y="220136"/>
                </a:cubicBezTo>
                <a:cubicBezTo>
                  <a:pt x="197409" y="220136"/>
                  <a:pt x="220129" y="197409"/>
                  <a:pt x="220129" y="169336"/>
                </a:cubicBezTo>
                <a:cubicBezTo>
                  <a:pt x="220129" y="141256"/>
                  <a:pt x="197409" y="118536"/>
                  <a:pt x="169329" y="118536"/>
                </a:cubicBezTo>
                <a:cubicBezTo>
                  <a:pt x="150825" y="118536"/>
                  <a:pt x="134652" y="128403"/>
                  <a:pt x="125762" y="143186"/>
                </a:cubicBezTo>
                <a:lnTo>
                  <a:pt x="96723" y="125781"/>
                </a:lnTo>
                <a:cubicBezTo>
                  <a:pt x="111538" y="101143"/>
                  <a:pt x="138512" y="84665"/>
                  <a:pt x="169329" y="84665"/>
                </a:cubicBezTo>
                <a:cubicBezTo>
                  <a:pt x="216065" y="84665"/>
                  <a:pt x="254000" y="122599"/>
                  <a:pt x="254000" y="169336"/>
                </a:cubicBezTo>
                <a:cubicBezTo>
                  <a:pt x="254000" y="216072"/>
                  <a:pt x="216065" y="254000"/>
                  <a:pt x="169329" y="254000"/>
                </a:cubicBezTo>
                <a:close/>
              </a:path>
            </a:pathLst>
          </a:custGeom>
          <a:solidFill>
            <a:srgbClr val="055CF9"/>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2E87D385-E638-A61D-2ACA-CD293F21E909}"/>
              </a:ext>
            </a:extLst>
          </p:cNvPr>
          <p:cNvSpPr/>
          <p:nvPr/>
        </p:nvSpPr>
        <p:spPr>
          <a:xfrm>
            <a:off x="1919814" y="3037757"/>
            <a:ext cx="157276" cy="169335"/>
          </a:xfrm>
          <a:custGeom>
            <a:avLst/>
            <a:gdLst>
              <a:gd name="connsiteX0" fmla="*/ 0 w 157276"/>
              <a:gd name="connsiteY0" fmla="*/ 128219 h 169335"/>
              <a:gd name="connsiteX1" fmla="*/ 72606 w 157276"/>
              <a:gd name="connsiteY1" fmla="*/ 169335 h 169335"/>
              <a:gd name="connsiteX2" fmla="*/ 157277 w 157276"/>
              <a:gd name="connsiteY2" fmla="*/ 84671 h 169335"/>
              <a:gd name="connsiteX3" fmla="*/ 72606 w 157276"/>
              <a:gd name="connsiteY3" fmla="*/ 0 h 169335"/>
              <a:gd name="connsiteX4" fmla="*/ 0 w 157276"/>
              <a:gd name="connsiteY4" fmla="*/ 41116 h 169335"/>
              <a:gd name="connsiteX5" fmla="*/ 29039 w 157276"/>
              <a:gd name="connsiteY5" fmla="*/ 58522 h 169335"/>
              <a:gd name="connsiteX6" fmla="*/ 72606 w 157276"/>
              <a:gd name="connsiteY6" fmla="*/ 33871 h 169335"/>
              <a:gd name="connsiteX7" fmla="*/ 123406 w 157276"/>
              <a:gd name="connsiteY7" fmla="*/ 84671 h 169335"/>
              <a:gd name="connsiteX8" fmla="*/ 72606 w 157276"/>
              <a:gd name="connsiteY8" fmla="*/ 135471 h 169335"/>
              <a:gd name="connsiteX9" fmla="*/ 29020 w 157276"/>
              <a:gd name="connsiteY9" fmla="*/ 110795 h 169335"/>
              <a:gd name="connsiteX10" fmla="*/ 0 w 157276"/>
              <a:gd name="connsiteY10" fmla="*/ 128219 h 16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276" h="169335">
                <a:moveTo>
                  <a:pt x="0" y="128219"/>
                </a:moveTo>
                <a:cubicBezTo>
                  <a:pt x="14814" y="152857"/>
                  <a:pt x="41789" y="169335"/>
                  <a:pt x="72606" y="169335"/>
                </a:cubicBezTo>
                <a:cubicBezTo>
                  <a:pt x="119342" y="169335"/>
                  <a:pt x="157277" y="131407"/>
                  <a:pt x="157277" y="84671"/>
                </a:cubicBezTo>
                <a:cubicBezTo>
                  <a:pt x="157277" y="37935"/>
                  <a:pt x="119342" y="0"/>
                  <a:pt x="72606" y="0"/>
                </a:cubicBezTo>
                <a:cubicBezTo>
                  <a:pt x="41789" y="0"/>
                  <a:pt x="14814" y="16478"/>
                  <a:pt x="0" y="41116"/>
                </a:cubicBezTo>
                <a:lnTo>
                  <a:pt x="29039" y="58522"/>
                </a:lnTo>
                <a:cubicBezTo>
                  <a:pt x="37929" y="43739"/>
                  <a:pt x="54102" y="33871"/>
                  <a:pt x="72606" y="33871"/>
                </a:cubicBezTo>
                <a:cubicBezTo>
                  <a:pt x="100686" y="33871"/>
                  <a:pt x="123406" y="56591"/>
                  <a:pt x="123406" y="84671"/>
                </a:cubicBezTo>
                <a:cubicBezTo>
                  <a:pt x="123406" y="112744"/>
                  <a:pt x="100686" y="135471"/>
                  <a:pt x="72606" y="135471"/>
                </a:cubicBezTo>
                <a:cubicBezTo>
                  <a:pt x="54102" y="135471"/>
                  <a:pt x="37910" y="125578"/>
                  <a:pt x="29020" y="110795"/>
                </a:cubicBezTo>
                <a:lnTo>
                  <a:pt x="0" y="128219"/>
                </a:lnTo>
                <a:close/>
              </a:path>
            </a:pathLst>
          </a:custGeom>
          <a:solidFill>
            <a:srgbClr val="055CF9"/>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15C094A8-F513-7380-EF9D-E4164A51C1D1}"/>
              </a:ext>
            </a:extLst>
          </p:cNvPr>
          <p:cNvSpPr/>
          <p:nvPr/>
        </p:nvSpPr>
        <p:spPr>
          <a:xfrm>
            <a:off x="1919814" y="3037763"/>
            <a:ext cx="157276" cy="169329"/>
          </a:xfrm>
          <a:custGeom>
            <a:avLst/>
            <a:gdLst>
              <a:gd name="connsiteX0" fmla="*/ 0 w 157276"/>
              <a:gd name="connsiteY0" fmla="*/ 128219 h 169329"/>
              <a:gd name="connsiteX1" fmla="*/ 72612 w 157276"/>
              <a:gd name="connsiteY1" fmla="*/ 169329 h 169329"/>
              <a:gd name="connsiteX2" fmla="*/ 157277 w 157276"/>
              <a:gd name="connsiteY2" fmla="*/ 84665 h 169329"/>
              <a:gd name="connsiteX3" fmla="*/ 72612 w 157276"/>
              <a:gd name="connsiteY3" fmla="*/ 0 h 169329"/>
              <a:gd name="connsiteX4" fmla="*/ 0 w 157276"/>
              <a:gd name="connsiteY4" fmla="*/ 41110 h 169329"/>
              <a:gd name="connsiteX5" fmla="*/ 29039 w 157276"/>
              <a:gd name="connsiteY5" fmla="*/ 58522 h 169329"/>
              <a:gd name="connsiteX6" fmla="*/ 72612 w 157276"/>
              <a:gd name="connsiteY6" fmla="*/ 33865 h 169329"/>
              <a:gd name="connsiteX7" fmla="*/ 123412 w 157276"/>
              <a:gd name="connsiteY7" fmla="*/ 84665 h 169329"/>
              <a:gd name="connsiteX8" fmla="*/ 72612 w 157276"/>
              <a:gd name="connsiteY8" fmla="*/ 135465 h 169329"/>
              <a:gd name="connsiteX9" fmla="*/ 29026 w 157276"/>
              <a:gd name="connsiteY9" fmla="*/ 110795 h 169329"/>
              <a:gd name="connsiteX10" fmla="*/ 0 w 157276"/>
              <a:gd name="connsiteY10" fmla="*/ 128219 h 16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276" h="169329">
                <a:moveTo>
                  <a:pt x="0" y="128219"/>
                </a:moveTo>
                <a:cubicBezTo>
                  <a:pt x="14814" y="152857"/>
                  <a:pt x="41789" y="169329"/>
                  <a:pt x="72612" y="169329"/>
                </a:cubicBezTo>
                <a:cubicBezTo>
                  <a:pt x="119348" y="169329"/>
                  <a:pt x="157277" y="131401"/>
                  <a:pt x="157277" y="84665"/>
                </a:cubicBezTo>
                <a:cubicBezTo>
                  <a:pt x="157277" y="37929"/>
                  <a:pt x="119348" y="0"/>
                  <a:pt x="72612" y="0"/>
                </a:cubicBezTo>
                <a:cubicBezTo>
                  <a:pt x="41789" y="0"/>
                  <a:pt x="14814" y="16472"/>
                  <a:pt x="0" y="41110"/>
                </a:cubicBezTo>
                <a:lnTo>
                  <a:pt x="29039" y="58522"/>
                </a:lnTo>
                <a:cubicBezTo>
                  <a:pt x="37929" y="43739"/>
                  <a:pt x="54102" y="33865"/>
                  <a:pt x="72612" y="33865"/>
                </a:cubicBezTo>
                <a:cubicBezTo>
                  <a:pt x="100686" y="33865"/>
                  <a:pt x="123412" y="56591"/>
                  <a:pt x="123412" y="84665"/>
                </a:cubicBezTo>
                <a:cubicBezTo>
                  <a:pt x="123412" y="112738"/>
                  <a:pt x="100686" y="135465"/>
                  <a:pt x="72612" y="135465"/>
                </a:cubicBezTo>
                <a:cubicBezTo>
                  <a:pt x="54102" y="135465"/>
                  <a:pt x="37916" y="125578"/>
                  <a:pt x="29026" y="110795"/>
                </a:cubicBezTo>
                <a:lnTo>
                  <a:pt x="0" y="128219"/>
                </a:lnTo>
                <a:close/>
              </a:path>
            </a:pathLst>
          </a:custGeom>
          <a:solidFill>
            <a:srgbClr val="AECBFF"/>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281DD95E-939B-E091-10F1-5DFE6B4CC258}"/>
              </a:ext>
            </a:extLst>
          </p:cNvPr>
          <p:cNvSpPr/>
          <p:nvPr/>
        </p:nvSpPr>
        <p:spPr>
          <a:xfrm>
            <a:off x="3509835" y="2632570"/>
            <a:ext cx="2437936" cy="3228340"/>
          </a:xfrm>
          <a:custGeom>
            <a:avLst/>
            <a:gdLst>
              <a:gd name="connsiteX0" fmla="*/ 1218965 w 2437936"/>
              <a:gd name="connsiteY0" fmla="*/ 994740 h 3228340"/>
              <a:gd name="connsiteX1" fmla="*/ 1716335 w 2437936"/>
              <a:gd name="connsiteY1" fmla="*/ 497370 h 3228340"/>
              <a:gd name="connsiteX2" fmla="*/ 1218965 w 2437936"/>
              <a:gd name="connsiteY2" fmla="*/ 0 h 3228340"/>
              <a:gd name="connsiteX3" fmla="*/ 721595 w 2437936"/>
              <a:gd name="connsiteY3" fmla="*/ 497370 h 3228340"/>
              <a:gd name="connsiteX4" fmla="*/ 1218965 w 2437936"/>
              <a:gd name="connsiteY4" fmla="*/ 994740 h 3228340"/>
              <a:gd name="connsiteX5" fmla="*/ 1823657 w 2437936"/>
              <a:gd name="connsiteY5" fmla="*/ 497370 h 3228340"/>
              <a:gd name="connsiteX6" fmla="*/ 1218971 w 2437936"/>
              <a:gd name="connsiteY6" fmla="*/ 1102055 h 3228340"/>
              <a:gd name="connsiteX7" fmla="*/ 614287 w 2437936"/>
              <a:gd name="connsiteY7" fmla="*/ 497370 h 3228340"/>
              <a:gd name="connsiteX8" fmla="*/ 602698 w 2437936"/>
              <a:gd name="connsiteY8" fmla="*/ 485673 h 3228340"/>
              <a:gd name="connsiteX9" fmla="*/ 101600 w 2437936"/>
              <a:gd name="connsiteY9" fmla="*/ 485673 h 3228340"/>
              <a:gd name="connsiteX10" fmla="*/ 0 w 2437936"/>
              <a:gd name="connsiteY10" fmla="*/ 587273 h 3228340"/>
              <a:gd name="connsiteX11" fmla="*/ 0 w 2437936"/>
              <a:gd name="connsiteY11" fmla="*/ 3126740 h 3228340"/>
              <a:gd name="connsiteX12" fmla="*/ 101600 w 2437936"/>
              <a:gd name="connsiteY12" fmla="*/ 3228340 h 3228340"/>
              <a:gd name="connsiteX13" fmla="*/ 2336337 w 2437936"/>
              <a:gd name="connsiteY13" fmla="*/ 3228340 h 3228340"/>
              <a:gd name="connsiteX14" fmla="*/ 2437937 w 2437936"/>
              <a:gd name="connsiteY14" fmla="*/ 3126740 h 3228340"/>
              <a:gd name="connsiteX15" fmla="*/ 2437937 w 2437936"/>
              <a:gd name="connsiteY15" fmla="*/ 587273 h 3228340"/>
              <a:gd name="connsiteX16" fmla="*/ 2336337 w 2437936"/>
              <a:gd name="connsiteY16" fmla="*/ 485673 h 3228340"/>
              <a:gd name="connsiteX17" fmla="*/ 1835245 w 2437936"/>
              <a:gd name="connsiteY17" fmla="*/ 485673 h 3228340"/>
              <a:gd name="connsiteX18" fmla="*/ 1823657 w 2437936"/>
              <a:gd name="connsiteY18" fmla="*/ 497370 h 322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7936" h="3228340">
                <a:moveTo>
                  <a:pt x="1218965" y="994740"/>
                </a:moveTo>
                <a:cubicBezTo>
                  <a:pt x="1493660" y="994740"/>
                  <a:pt x="1716335" y="772058"/>
                  <a:pt x="1716335" y="497370"/>
                </a:cubicBezTo>
                <a:cubicBezTo>
                  <a:pt x="1716335" y="222682"/>
                  <a:pt x="1493660" y="0"/>
                  <a:pt x="1218965" y="0"/>
                </a:cubicBezTo>
                <a:cubicBezTo>
                  <a:pt x="944277" y="0"/>
                  <a:pt x="721595" y="222682"/>
                  <a:pt x="721595" y="497370"/>
                </a:cubicBezTo>
                <a:cubicBezTo>
                  <a:pt x="721595" y="772058"/>
                  <a:pt x="944277" y="994740"/>
                  <a:pt x="1218965" y="994740"/>
                </a:cubicBezTo>
                <a:close/>
                <a:moveTo>
                  <a:pt x="1823657" y="497370"/>
                </a:moveTo>
                <a:cubicBezTo>
                  <a:pt x="1823657" y="831329"/>
                  <a:pt x="1552931" y="1102055"/>
                  <a:pt x="1218971" y="1102055"/>
                </a:cubicBezTo>
                <a:cubicBezTo>
                  <a:pt x="885012" y="1102055"/>
                  <a:pt x="614287" y="831329"/>
                  <a:pt x="614287" y="497370"/>
                </a:cubicBezTo>
                <a:cubicBezTo>
                  <a:pt x="614287" y="490944"/>
                  <a:pt x="609124" y="485673"/>
                  <a:pt x="602698" y="485673"/>
                </a:cubicBezTo>
                <a:lnTo>
                  <a:pt x="101600" y="485673"/>
                </a:lnTo>
                <a:cubicBezTo>
                  <a:pt x="45491" y="485673"/>
                  <a:pt x="0" y="531159"/>
                  <a:pt x="0" y="587273"/>
                </a:cubicBezTo>
                <a:lnTo>
                  <a:pt x="0" y="3126740"/>
                </a:lnTo>
                <a:cubicBezTo>
                  <a:pt x="0" y="3182855"/>
                  <a:pt x="45491" y="3228340"/>
                  <a:pt x="101600" y="3228340"/>
                </a:cubicBezTo>
                <a:lnTo>
                  <a:pt x="2336337" y="3228340"/>
                </a:lnTo>
                <a:cubicBezTo>
                  <a:pt x="2392445" y="3228340"/>
                  <a:pt x="2437937" y="3182855"/>
                  <a:pt x="2437937" y="3126740"/>
                </a:cubicBezTo>
                <a:lnTo>
                  <a:pt x="2437937" y="587273"/>
                </a:lnTo>
                <a:cubicBezTo>
                  <a:pt x="2437937" y="531159"/>
                  <a:pt x="2392445" y="485673"/>
                  <a:pt x="2336337" y="485673"/>
                </a:cubicBezTo>
                <a:lnTo>
                  <a:pt x="1835245" y="485673"/>
                </a:lnTo>
                <a:cubicBezTo>
                  <a:pt x="1828826" y="485673"/>
                  <a:pt x="1823657" y="490944"/>
                  <a:pt x="1823657" y="497370"/>
                </a:cubicBezTo>
                <a:close/>
              </a:path>
            </a:pathLst>
          </a:custGeom>
          <a:solidFill>
            <a:srgbClr val="FFFFFF"/>
          </a:solidFill>
          <a:ln w="6350" cap="flat">
            <a:noFill/>
            <a:prstDash val="solid"/>
            <a:miter/>
          </a:ln>
          <a:effectLst>
            <a:outerShdw blurRad="546100" dist="38100" dir="5400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任意多边形: 形状 17">
            <a:extLst>
              <a:ext uri="{FF2B5EF4-FFF2-40B4-BE49-F238E27FC236}">
                <a16:creationId xmlns:a16="http://schemas.microsoft.com/office/drawing/2014/main" id="{0048BD89-E180-D4B9-9FC7-9E40891A38BD}"/>
              </a:ext>
            </a:extLst>
          </p:cNvPr>
          <p:cNvSpPr/>
          <p:nvPr/>
        </p:nvSpPr>
        <p:spPr>
          <a:xfrm>
            <a:off x="4542535" y="2965792"/>
            <a:ext cx="355600" cy="347135"/>
          </a:xfrm>
          <a:custGeom>
            <a:avLst/>
            <a:gdLst>
              <a:gd name="connsiteX0" fmla="*/ 75438 w 355600"/>
              <a:gd name="connsiteY0" fmla="*/ 220136 h 347135"/>
              <a:gd name="connsiteX1" fmla="*/ 0 w 355600"/>
              <a:gd name="connsiteY1" fmla="*/ 279400 h 347135"/>
              <a:gd name="connsiteX2" fmla="*/ 0 w 355600"/>
              <a:gd name="connsiteY2" fmla="*/ 16936 h 347135"/>
              <a:gd name="connsiteX3" fmla="*/ 4959 w 355600"/>
              <a:gd name="connsiteY3" fmla="*/ 4959 h 347135"/>
              <a:gd name="connsiteX4" fmla="*/ 16935 w 355600"/>
              <a:gd name="connsiteY4" fmla="*/ 0 h 347135"/>
              <a:gd name="connsiteX5" fmla="*/ 270935 w 355600"/>
              <a:gd name="connsiteY5" fmla="*/ 0 h 347135"/>
              <a:gd name="connsiteX6" fmla="*/ 282905 w 355600"/>
              <a:gd name="connsiteY6" fmla="*/ 4959 h 347135"/>
              <a:gd name="connsiteX7" fmla="*/ 287865 w 355600"/>
              <a:gd name="connsiteY7" fmla="*/ 16936 h 347135"/>
              <a:gd name="connsiteX8" fmla="*/ 287865 w 355600"/>
              <a:gd name="connsiteY8" fmla="*/ 220136 h 347135"/>
              <a:gd name="connsiteX9" fmla="*/ 75438 w 355600"/>
              <a:gd name="connsiteY9" fmla="*/ 220136 h 347135"/>
              <a:gd name="connsiteX10" fmla="*/ 63722 w 355600"/>
              <a:gd name="connsiteY10" fmla="*/ 186265 h 347135"/>
              <a:gd name="connsiteX11" fmla="*/ 254000 w 355600"/>
              <a:gd name="connsiteY11" fmla="*/ 186265 h 347135"/>
              <a:gd name="connsiteX12" fmla="*/ 254000 w 355600"/>
              <a:gd name="connsiteY12" fmla="*/ 33865 h 347135"/>
              <a:gd name="connsiteX13" fmla="*/ 33865 w 355600"/>
              <a:gd name="connsiteY13" fmla="*/ 33865 h 347135"/>
              <a:gd name="connsiteX14" fmla="*/ 33865 w 355600"/>
              <a:gd name="connsiteY14" fmla="*/ 209722 h 347135"/>
              <a:gd name="connsiteX15" fmla="*/ 63722 w 355600"/>
              <a:gd name="connsiteY15" fmla="*/ 186265 h 347135"/>
              <a:gd name="connsiteX16" fmla="*/ 118535 w 355600"/>
              <a:gd name="connsiteY16" fmla="*/ 254000 h 347135"/>
              <a:gd name="connsiteX17" fmla="*/ 291878 w 355600"/>
              <a:gd name="connsiteY17" fmla="*/ 254000 h 347135"/>
              <a:gd name="connsiteX18" fmla="*/ 321735 w 355600"/>
              <a:gd name="connsiteY18" fmla="*/ 277451 h 347135"/>
              <a:gd name="connsiteX19" fmla="*/ 321735 w 355600"/>
              <a:gd name="connsiteY19" fmla="*/ 101600 h 347135"/>
              <a:gd name="connsiteX20" fmla="*/ 338665 w 355600"/>
              <a:gd name="connsiteY20" fmla="*/ 101600 h 347135"/>
              <a:gd name="connsiteX21" fmla="*/ 350641 w 355600"/>
              <a:gd name="connsiteY21" fmla="*/ 106559 h 347135"/>
              <a:gd name="connsiteX22" fmla="*/ 355600 w 355600"/>
              <a:gd name="connsiteY22" fmla="*/ 118536 h 347135"/>
              <a:gd name="connsiteX23" fmla="*/ 355600 w 355600"/>
              <a:gd name="connsiteY23" fmla="*/ 347136 h 347135"/>
              <a:gd name="connsiteX24" fmla="*/ 280162 w 355600"/>
              <a:gd name="connsiteY24" fmla="*/ 287865 h 347135"/>
              <a:gd name="connsiteX25" fmla="*/ 135465 w 355600"/>
              <a:gd name="connsiteY25" fmla="*/ 287865 h 347135"/>
              <a:gd name="connsiteX26" fmla="*/ 123495 w 355600"/>
              <a:gd name="connsiteY26" fmla="*/ 282905 h 347135"/>
              <a:gd name="connsiteX27" fmla="*/ 118535 w 355600"/>
              <a:gd name="connsiteY27" fmla="*/ 270936 h 347135"/>
              <a:gd name="connsiteX28" fmla="*/ 118535 w 355600"/>
              <a:gd name="connsiteY28" fmla="*/ 254000 h 3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600" h="347135">
                <a:moveTo>
                  <a:pt x="75438" y="220136"/>
                </a:moveTo>
                <a:lnTo>
                  <a:pt x="0" y="279400"/>
                </a:lnTo>
                <a:lnTo>
                  <a:pt x="0" y="16936"/>
                </a:lnTo>
                <a:cubicBezTo>
                  <a:pt x="0" y="12440"/>
                  <a:pt x="1784" y="8134"/>
                  <a:pt x="4959" y="4959"/>
                </a:cubicBezTo>
                <a:cubicBezTo>
                  <a:pt x="8134" y="1784"/>
                  <a:pt x="12446" y="0"/>
                  <a:pt x="16935" y="0"/>
                </a:cubicBezTo>
                <a:lnTo>
                  <a:pt x="270935" y="0"/>
                </a:lnTo>
                <a:cubicBezTo>
                  <a:pt x="275425" y="0"/>
                  <a:pt x="279730" y="1784"/>
                  <a:pt x="282905" y="4959"/>
                </a:cubicBezTo>
                <a:cubicBezTo>
                  <a:pt x="286080" y="8134"/>
                  <a:pt x="287865" y="12440"/>
                  <a:pt x="287865" y="16936"/>
                </a:cubicBezTo>
                <a:lnTo>
                  <a:pt x="287865" y="220136"/>
                </a:lnTo>
                <a:lnTo>
                  <a:pt x="75438" y="220136"/>
                </a:lnTo>
                <a:close/>
                <a:moveTo>
                  <a:pt x="63722" y="186265"/>
                </a:moveTo>
                <a:lnTo>
                  <a:pt x="254000" y="186265"/>
                </a:lnTo>
                <a:lnTo>
                  <a:pt x="254000" y="33865"/>
                </a:lnTo>
                <a:lnTo>
                  <a:pt x="33865" y="33865"/>
                </a:lnTo>
                <a:lnTo>
                  <a:pt x="33865" y="209722"/>
                </a:lnTo>
                <a:lnTo>
                  <a:pt x="63722" y="186265"/>
                </a:lnTo>
                <a:close/>
                <a:moveTo>
                  <a:pt x="118535" y="254000"/>
                </a:moveTo>
                <a:lnTo>
                  <a:pt x="291878" y="254000"/>
                </a:lnTo>
                <a:lnTo>
                  <a:pt x="321735" y="277451"/>
                </a:lnTo>
                <a:lnTo>
                  <a:pt x="321735" y="101600"/>
                </a:lnTo>
                <a:lnTo>
                  <a:pt x="338665" y="101600"/>
                </a:lnTo>
                <a:cubicBezTo>
                  <a:pt x="343160" y="101600"/>
                  <a:pt x="347466" y="103384"/>
                  <a:pt x="350641" y="106559"/>
                </a:cubicBezTo>
                <a:cubicBezTo>
                  <a:pt x="353816" y="109734"/>
                  <a:pt x="355600" y="114040"/>
                  <a:pt x="355600" y="118536"/>
                </a:cubicBezTo>
                <a:lnTo>
                  <a:pt x="355600" y="347136"/>
                </a:lnTo>
                <a:lnTo>
                  <a:pt x="280162" y="287865"/>
                </a:lnTo>
                <a:lnTo>
                  <a:pt x="135465" y="287865"/>
                </a:lnTo>
                <a:cubicBezTo>
                  <a:pt x="130975" y="287865"/>
                  <a:pt x="126670" y="286080"/>
                  <a:pt x="123495" y="282905"/>
                </a:cubicBezTo>
                <a:cubicBezTo>
                  <a:pt x="120320" y="279730"/>
                  <a:pt x="118535" y="275425"/>
                  <a:pt x="118535" y="270936"/>
                </a:cubicBezTo>
                <a:lnTo>
                  <a:pt x="118535" y="254000"/>
                </a:lnTo>
                <a:close/>
              </a:path>
            </a:pathLst>
          </a:custGeom>
          <a:solidFill>
            <a:srgbClr val="055CF9"/>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B56A620D-EE8D-9D52-0EC5-8C96DE51F60A}"/>
              </a:ext>
            </a:extLst>
          </p:cNvPr>
          <p:cNvSpPr/>
          <p:nvPr/>
        </p:nvSpPr>
        <p:spPr>
          <a:xfrm>
            <a:off x="4661071" y="3067392"/>
            <a:ext cx="237064" cy="245535"/>
          </a:xfrm>
          <a:custGeom>
            <a:avLst/>
            <a:gdLst>
              <a:gd name="connsiteX0" fmla="*/ 173343 w 237064"/>
              <a:gd name="connsiteY0" fmla="*/ 152400 h 245535"/>
              <a:gd name="connsiteX1" fmla="*/ 0 w 237064"/>
              <a:gd name="connsiteY1" fmla="*/ 152400 h 245535"/>
              <a:gd name="connsiteX2" fmla="*/ 0 w 237064"/>
              <a:gd name="connsiteY2" fmla="*/ 169336 h 245535"/>
              <a:gd name="connsiteX3" fmla="*/ 4959 w 237064"/>
              <a:gd name="connsiteY3" fmla="*/ 181305 h 245535"/>
              <a:gd name="connsiteX4" fmla="*/ 16929 w 237064"/>
              <a:gd name="connsiteY4" fmla="*/ 186265 h 245535"/>
              <a:gd name="connsiteX5" fmla="*/ 161627 w 237064"/>
              <a:gd name="connsiteY5" fmla="*/ 186265 h 245535"/>
              <a:gd name="connsiteX6" fmla="*/ 237065 w 237064"/>
              <a:gd name="connsiteY6" fmla="*/ 245536 h 245535"/>
              <a:gd name="connsiteX7" fmla="*/ 237065 w 237064"/>
              <a:gd name="connsiteY7" fmla="*/ 16936 h 245535"/>
              <a:gd name="connsiteX8" fmla="*/ 232105 w 237064"/>
              <a:gd name="connsiteY8" fmla="*/ 4959 h 245535"/>
              <a:gd name="connsiteX9" fmla="*/ 220129 w 237064"/>
              <a:gd name="connsiteY9" fmla="*/ 0 h 245535"/>
              <a:gd name="connsiteX10" fmla="*/ 203200 w 237064"/>
              <a:gd name="connsiteY10" fmla="*/ 0 h 245535"/>
              <a:gd name="connsiteX11" fmla="*/ 203200 w 237064"/>
              <a:gd name="connsiteY11" fmla="*/ 175851 h 245535"/>
              <a:gd name="connsiteX12" fmla="*/ 173343 w 237064"/>
              <a:gd name="connsiteY12" fmla="*/ 152400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064" h="245535">
                <a:moveTo>
                  <a:pt x="173343" y="152400"/>
                </a:moveTo>
                <a:lnTo>
                  <a:pt x="0" y="152400"/>
                </a:lnTo>
                <a:lnTo>
                  <a:pt x="0" y="169336"/>
                </a:lnTo>
                <a:cubicBezTo>
                  <a:pt x="0" y="173825"/>
                  <a:pt x="1778" y="178130"/>
                  <a:pt x="4959" y="181305"/>
                </a:cubicBezTo>
                <a:cubicBezTo>
                  <a:pt x="8134" y="184480"/>
                  <a:pt x="12440" y="186265"/>
                  <a:pt x="16929" y="186265"/>
                </a:cubicBezTo>
                <a:lnTo>
                  <a:pt x="161627" y="186265"/>
                </a:lnTo>
                <a:lnTo>
                  <a:pt x="237065" y="245536"/>
                </a:lnTo>
                <a:lnTo>
                  <a:pt x="237065" y="16936"/>
                </a:lnTo>
                <a:cubicBezTo>
                  <a:pt x="237065" y="12440"/>
                  <a:pt x="235280" y="8134"/>
                  <a:pt x="232105" y="4959"/>
                </a:cubicBezTo>
                <a:cubicBezTo>
                  <a:pt x="228930" y="1784"/>
                  <a:pt x="224619" y="0"/>
                  <a:pt x="220129" y="0"/>
                </a:cubicBezTo>
                <a:lnTo>
                  <a:pt x="203200" y="0"/>
                </a:lnTo>
                <a:lnTo>
                  <a:pt x="203200" y="175851"/>
                </a:lnTo>
                <a:lnTo>
                  <a:pt x="173343" y="152400"/>
                </a:lnTo>
                <a:close/>
              </a:path>
            </a:pathLst>
          </a:custGeom>
          <a:solidFill>
            <a:srgbClr val="AECBFF"/>
          </a:soli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8D75C0BA-B5DF-7357-592B-133C145A551A}"/>
              </a:ext>
            </a:extLst>
          </p:cNvPr>
          <p:cNvSpPr/>
          <p:nvPr/>
        </p:nvSpPr>
        <p:spPr>
          <a:xfrm>
            <a:off x="6246215" y="2632570"/>
            <a:ext cx="2437917" cy="3228340"/>
          </a:xfrm>
          <a:custGeom>
            <a:avLst/>
            <a:gdLst>
              <a:gd name="connsiteX0" fmla="*/ 1218971 w 2437917"/>
              <a:gd name="connsiteY0" fmla="*/ 994740 h 3228340"/>
              <a:gd name="connsiteX1" fmla="*/ 1716367 w 2437917"/>
              <a:gd name="connsiteY1" fmla="*/ 497370 h 3228340"/>
              <a:gd name="connsiteX2" fmla="*/ 1218971 w 2437917"/>
              <a:gd name="connsiteY2" fmla="*/ 0 h 3228340"/>
              <a:gd name="connsiteX3" fmla="*/ 721576 w 2437917"/>
              <a:gd name="connsiteY3" fmla="*/ 497370 h 3228340"/>
              <a:gd name="connsiteX4" fmla="*/ 1218971 w 2437917"/>
              <a:gd name="connsiteY4" fmla="*/ 994740 h 3228340"/>
              <a:gd name="connsiteX5" fmla="*/ 1823682 w 2437917"/>
              <a:gd name="connsiteY5" fmla="*/ 497370 h 3228340"/>
              <a:gd name="connsiteX6" fmla="*/ 1218971 w 2437917"/>
              <a:gd name="connsiteY6" fmla="*/ 1102055 h 3228340"/>
              <a:gd name="connsiteX7" fmla="*/ 614261 w 2437917"/>
              <a:gd name="connsiteY7" fmla="*/ 497370 h 3228340"/>
              <a:gd name="connsiteX8" fmla="*/ 602704 w 2437917"/>
              <a:gd name="connsiteY8" fmla="*/ 485673 h 3228340"/>
              <a:gd name="connsiteX9" fmla="*/ 101600 w 2437917"/>
              <a:gd name="connsiteY9" fmla="*/ 485673 h 3228340"/>
              <a:gd name="connsiteX10" fmla="*/ 0 w 2437917"/>
              <a:gd name="connsiteY10" fmla="*/ 587273 h 3228340"/>
              <a:gd name="connsiteX11" fmla="*/ 0 w 2437917"/>
              <a:gd name="connsiteY11" fmla="*/ 3126740 h 3228340"/>
              <a:gd name="connsiteX12" fmla="*/ 101600 w 2437917"/>
              <a:gd name="connsiteY12" fmla="*/ 3228340 h 3228340"/>
              <a:gd name="connsiteX13" fmla="*/ 2336317 w 2437917"/>
              <a:gd name="connsiteY13" fmla="*/ 3228340 h 3228340"/>
              <a:gd name="connsiteX14" fmla="*/ 2437917 w 2437917"/>
              <a:gd name="connsiteY14" fmla="*/ 3126740 h 3228340"/>
              <a:gd name="connsiteX15" fmla="*/ 2437917 w 2437917"/>
              <a:gd name="connsiteY15" fmla="*/ 587273 h 3228340"/>
              <a:gd name="connsiteX16" fmla="*/ 2336317 w 2437917"/>
              <a:gd name="connsiteY16" fmla="*/ 485673 h 3228340"/>
              <a:gd name="connsiteX17" fmla="*/ 1835239 w 2437917"/>
              <a:gd name="connsiteY17" fmla="*/ 485673 h 3228340"/>
              <a:gd name="connsiteX18" fmla="*/ 1823682 w 2437917"/>
              <a:gd name="connsiteY18" fmla="*/ 497370 h 322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7917" h="3228340">
                <a:moveTo>
                  <a:pt x="1218971" y="994740"/>
                </a:moveTo>
                <a:cubicBezTo>
                  <a:pt x="1493672" y="994740"/>
                  <a:pt x="1716367" y="772058"/>
                  <a:pt x="1716367" y="497370"/>
                </a:cubicBezTo>
                <a:cubicBezTo>
                  <a:pt x="1716367" y="222682"/>
                  <a:pt x="1493672" y="0"/>
                  <a:pt x="1218971" y="0"/>
                </a:cubicBezTo>
                <a:cubicBezTo>
                  <a:pt x="944270" y="0"/>
                  <a:pt x="721576" y="222682"/>
                  <a:pt x="721576" y="497370"/>
                </a:cubicBezTo>
                <a:cubicBezTo>
                  <a:pt x="721576" y="772058"/>
                  <a:pt x="944270" y="994740"/>
                  <a:pt x="1218971" y="994740"/>
                </a:cubicBezTo>
                <a:close/>
                <a:moveTo>
                  <a:pt x="1823682" y="497370"/>
                </a:moveTo>
                <a:cubicBezTo>
                  <a:pt x="1823682" y="831329"/>
                  <a:pt x="1552918" y="1102055"/>
                  <a:pt x="1218971" y="1102055"/>
                </a:cubicBezTo>
                <a:cubicBezTo>
                  <a:pt x="885025" y="1102055"/>
                  <a:pt x="614261" y="831329"/>
                  <a:pt x="614261" y="497370"/>
                </a:cubicBezTo>
                <a:cubicBezTo>
                  <a:pt x="614261" y="490944"/>
                  <a:pt x="609117" y="485673"/>
                  <a:pt x="602704" y="485673"/>
                </a:cubicBezTo>
                <a:lnTo>
                  <a:pt x="101600" y="485673"/>
                </a:lnTo>
                <a:cubicBezTo>
                  <a:pt x="45491" y="485673"/>
                  <a:pt x="0" y="531159"/>
                  <a:pt x="0" y="587273"/>
                </a:cubicBezTo>
                <a:lnTo>
                  <a:pt x="0" y="3126740"/>
                </a:lnTo>
                <a:cubicBezTo>
                  <a:pt x="0" y="3182855"/>
                  <a:pt x="45491" y="3228340"/>
                  <a:pt x="101600" y="3228340"/>
                </a:cubicBezTo>
                <a:lnTo>
                  <a:pt x="2336317" y="3228340"/>
                </a:lnTo>
                <a:cubicBezTo>
                  <a:pt x="2392452" y="3228340"/>
                  <a:pt x="2437917" y="3182855"/>
                  <a:pt x="2437917" y="3126740"/>
                </a:cubicBezTo>
                <a:lnTo>
                  <a:pt x="2437917" y="587273"/>
                </a:lnTo>
                <a:cubicBezTo>
                  <a:pt x="2437917" y="531159"/>
                  <a:pt x="2392452" y="485673"/>
                  <a:pt x="2336317" y="485673"/>
                </a:cubicBezTo>
                <a:lnTo>
                  <a:pt x="1835239" y="485673"/>
                </a:lnTo>
                <a:cubicBezTo>
                  <a:pt x="1828826" y="485673"/>
                  <a:pt x="1823682" y="490944"/>
                  <a:pt x="1823682" y="497370"/>
                </a:cubicBezTo>
                <a:close/>
              </a:path>
            </a:pathLst>
          </a:custGeom>
          <a:solidFill>
            <a:srgbClr val="FFFFFF"/>
          </a:solidFill>
          <a:ln w="6350" cap="flat">
            <a:noFill/>
            <a:prstDash val="solid"/>
            <a:miter/>
          </a:ln>
          <a:effectLst>
            <a:outerShdw blurRad="546100" dist="38100" dir="5400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任意多边形: 形状 20">
            <a:extLst>
              <a:ext uri="{FF2B5EF4-FFF2-40B4-BE49-F238E27FC236}">
                <a16:creationId xmlns:a16="http://schemas.microsoft.com/office/drawing/2014/main" id="{7C294747-8CFA-D4B5-F9E2-ED705DFC5922}"/>
              </a:ext>
            </a:extLst>
          </p:cNvPr>
          <p:cNvSpPr/>
          <p:nvPr/>
        </p:nvSpPr>
        <p:spPr>
          <a:xfrm>
            <a:off x="7295832" y="2921342"/>
            <a:ext cx="338709" cy="338664"/>
          </a:xfrm>
          <a:custGeom>
            <a:avLst/>
            <a:gdLst>
              <a:gd name="connsiteX0" fmla="*/ 169355 w 338709"/>
              <a:gd name="connsiteY0" fmla="*/ 0 h 338664"/>
              <a:gd name="connsiteX1" fmla="*/ 338710 w 338709"/>
              <a:gd name="connsiteY1" fmla="*/ 169336 h 338664"/>
              <a:gd name="connsiteX2" fmla="*/ 169355 w 338709"/>
              <a:gd name="connsiteY2" fmla="*/ 338665 h 338664"/>
              <a:gd name="connsiteX3" fmla="*/ 89599 w 338709"/>
              <a:gd name="connsiteY3" fmla="*/ 318770 h 338664"/>
              <a:gd name="connsiteX4" fmla="*/ 0 w 338709"/>
              <a:gd name="connsiteY4" fmla="*/ 338665 h 338664"/>
              <a:gd name="connsiteX5" fmla="*/ 19939 w 338709"/>
              <a:gd name="connsiteY5" fmla="*/ 249092 h 338664"/>
              <a:gd name="connsiteX6" fmla="*/ 0 w 338709"/>
              <a:gd name="connsiteY6" fmla="*/ 169336 h 338664"/>
              <a:gd name="connsiteX7" fmla="*/ 169355 w 338709"/>
              <a:gd name="connsiteY7" fmla="*/ 0 h 338664"/>
              <a:gd name="connsiteX8" fmla="*/ 169355 w 338709"/>
              <a:gd name="connsiteY8" fmla="*/ 33865 h 338664"/>
              <a:gd name="connsiteX9" fmla="*/ 33910 w 338709"/>
              <a:gd name="connsiteY9" fmla="*/ 169336 h 338664"/>
              <a:gd name="connsiteX10" fmla="*/ 49785 w 338709"/>
              <a:gd name="connsiteY10" fmla="*/ 233102 h 338664"/>
              <a:gd name="connsiteX11" fmla="*/ 55753 w 338709"/>
              <a:gd name="connsiteY11" fmla="*/ 244177 h 338664"/>
              <a:gd name="connsiteX12" fmla="*/ 44641 w 338709"/>
              <a:gd name="connsiteY12" fmla="*/ 294062 h 338664"/>
              <a:gd name="connsiteX13" fmla="*/ 94552 w 338709"/>
              <a:gd name="connsiteY13" fmla="*/ 282988 h 338664"/>
              <a:gd name="connsiteX14" fmla="*/ 105601 w 338709"/>
              <a:gd name="connsiteY14" fmla="*/ 288900 h 338664"/>
              <a:gd name="connsiteX15" fmla="*/ 169355 w 338709"/>
              <a:gd name="connsiteY15" fmla="*/ 304800 h 338664"/>
              <a:gd name="connsiteX16" fmla="*/ 304800 w 338709"/>
              <a:gd name="connsiteY16" fmla="*/ 169336 h 338664"/>
              <a:gd name="connsiteX17" fmla="*/ 169355 w 338709"/>
              <a:gd name="connsiteY17" fmla="*/ 33865 h 338664"/>
              <a:gd name="connsiteX18" fmla="*/ 186310 w 338709"/>
              <a:gd name="connsiteY18" fmla="*/ 84665 h 338664"/>
              <a:gd name="connsiteX19" fmla="*/ 186310 w 338709"/>
              <a:gd name="connsiteY19" fmla="*/ 169336 h 338664"/>
              <a:gd name="connsiteX20" fmla="*/ 254000 w 338709"/>
              <a:gd name="connsiteY20" fmla="*/ 169336 h 338664"/>
              <a:gd name="connsiteX21" fmla="*/ 254000 w 338709"/>
              <a:gd name="connsiteY21" fmla="*/ 203200 h 338664"/>
              <a:gd name="connsiteX22" fmla="*/ 152400 w 338709"/>
              <a:gd name="connsiteY22" fmla="*/ 203200 h 338664"/>
              <a:gd name="connsiteX23" fmla="*/ 152400 w 338709"/>
              <a:gd name="connsiteY23" fmla="*/ 84665 h 338664"/>
              <a:gd name="connsiteX24" fmla="*/ 186310 w 338709"/>
              <a:gd name="connsiteY24" fmla="*/ 84665 h 3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8709" h="338664">
                <a:moveTo>
                  <a:pt x="169355" y="0"/>
                </a:moveTo>
                <a:cubicBezTo>
                  <a:pt x="262890" y="0"/>
                  <a:pt x="338710" y="75813"/>
                  <a:pt x="338710" y="169336"/>
                </a:cubicBezTo>
                <a:cubicBezTo>
                  <a:pt x="338710" y="262858"/>
                  <a:pt x="262890" y="338665"/>
                  <a:pt x="169355" y="338665"/>
                </a:cubicBezTo>
                <a:cubicBezTo>
                  <a:pt x="140526" y="338665"/>
                  <a:pt x="113412" y="331470"/>
                  <a:pt x="89599" y="318770"/>
                </a:cubicBezTo>
                <a:lnTo>
                  <a:pt x="0" y="338665"/>
                </a:lnTo>
                <a:lnTo>
                  <a:pt x="19939" y="249092"/>
                </a:lnTo>
                <a:cubicBezTo>
                  <a:pt x="7239" y="225317"/>
                  <a:pt x="0" y="198171"/>
                  <a:pt x="0" y="169336"/>
                </a:cubicBezTo>
                <a:cubicBezTo>
                  <a:pt x="0" y="75813"/>
                  <a:pt x="75819" y="0"/>
                  <a:pt x="169355" y="0"/>
                </a:cubicBezTo>
                <a:close/>
                <a:moveTo>
                  <a:pt x="169355" y="33865"/>
                </a:moveTo>
                <a:cubicBezTo>
                  <a:pt x="94552" y="33865"/>
                  <a:pt x="33910" y="94520"/>
                  <a:pt x="33910" y="169336"/>
                </a:cubicBezTo>
                <a:cubicBezTo>
                  <a:pt x="33910" y="191942"/>
                  <a:pt x="39434" y="213665"/>
                  <a:pt x="49785" y="233102"/>
                </a:cubicBezTo>
                <a:lnTo>
                  <a:pt x="55753" y="244177"/>
                </a:lnTo>
                <a:lnTo>
                  <a:pt x="44641" y="294062"/>
                </a:lnTo>
                <a:lnTo>
                  <a:pt x="94552" y="282988"/>
                </a:lnTo>
                <a:lnTo>
                  <a:pt x="105601" y="288900"/>
                </a:lnTo>
                <a:cubicBezTo>
                  <a:pt x="125032" y="299295"/>
                  <a:pt x="146749" y="304800"/>
                  <a:pt x="169355" y="304800"/>
                </a:cubicBezTo>
                <a:cubicBezTo>
                  <a:pt x="244158" y="304800"/>
                  <a:pt x="304800" y="244145"/>
                  <a:pt x="304800" y="169336"/>
                </a:cubicBezTo>
                <a:cubicBezTo>
                  <a:pt x="304800" y="94520"/>
                  <a:pt x="244158" y="33865"/>
                  <a:pt x="169355" y="33865"/>
                </a:cubicBezTo>
                <a:close/>
                <a:moveTo>
                  <a:pt x="186310" y="84665"/>
                </a:moveTo>
                <a:lnTo>
                  <a:pt x="186310" y="169336"/>
                </a:lnTo>
                <a:lnTo>
                  <a:pt x="254000" y="169336"/>
                </a:lnTo>
                <a:lnTo>
                  <a:pt x="254000" y="203200"/>
                </a:lnTo>
                <a:lnTo>
                  <a:pt x="152400" y="203200"/>
                </a:lnTo>
                <a:lnTo>
                  <a:pt x="152400" y="84665"/>
                </a:lnTo>
                <a:lnTo>
                  <a:pt x="186310" y="84665"/>
                </a:lnTo>
                <a:close/>
              </a:path>
            </a:pathLst>
          </a:custGeom>
          <a:solidFill>
            <a:srgbClr val="055CF9"/>
          </a:solidFill>
          <a:ln w="6350" cap="flat">
            <a:no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A1AD11A6-F352-B445-D686-647159374131}"/>
              </a:ext>
            </a:extLst>
          </p:cNvPr>
          <p:cNvSpPr/>
          <p:nvPr/>
        </p:nvSpPr>
        <p:spPr>
          <a:xfrm>
            <a:off x="7448232" y="3006013"/>
            <a:ext cx="101600" cy="118529"/>
          </a:xfrm>
          <a:custGeom>
            <a:avLst/>
            <a:gdLst>
              <a:gd name="connsiteX0" fmla="*/ 33910 w 101600"/>
              <a:gd name="connsiteY0" fmla="*/ 84665 h 118529"/>
              <a:gd name="connsiteX1" fmla="*/ 33910 w 101600"/>
              <a:gd name="connsiteY1" fmla="*/ 0 h 118529"/>
              <a:gd name="connsiteX2" fmla="*/ 0 w 101600"/>
              <a:gd name="connsiteY2" fmla="*/ 0 h 118529"/>
              <a:gd name="connsiteX3" fmla="*/ 0 w 101600"/>
              <a:gd name="connsiteY3" fmla="*/ 118529 h 118529"/>
              <a:gd name="connsiteX4" fmla="*/ 101600 w 101600"/>
              <a:gd name="connsiteY4" fmla="*/ 118529 h 118529"/>
              <a:gd name="connsiteX5" fmla="*/ 101600 w 101600"/>
              <a:gd name="connsiteY5" fmla="*/ 84665 h 118529"/>
              <a:gd name="connsiteX6" fmla="*/ 33910 w 101600"/>
              <a:gd name="connsiteY6" fmla="*/ 84665 h 11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600" h="118529">
                <a:moveTo>
                  <a:pt x="33910" y="84665"/>
                </a:moveTo>
                <a:lnTo>
                  <a:pt x="33910" y="0"/>
                </a:lnTo>
                <a:lnTo>
                  <a:pt x="0" y="0"/>
                </a:lnTo>
                <a:lnTo>
                  <a:pt x="0" y="118529"/>
                </a:lnTo>
                <a:lnTo>
                  <a:pt x="101600" y="118529"/>
                </a:lnTo>
                <a:lnTo>
                  <a:pt x="101600" y="84665"/>
                </a:lnTo>
                <a:lnTo>
                  <a:pt x="33910" y="84665"/>
                </a:lnTo>
                <a:close/>
              </a:path>
            </a:pathLst>
          </a:custGeom>
          <a:solidFill>
            <a:srgbClr val="AECBFF"/>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06E6F364-1538-1D16-3143-8D33C407B2D6}"/>
              </a:ext>
            </a:extLst>
          </p:cNvPr>
          <p:cNvSpPr/>
          <p:nvPr/>
        </p:nvSpPr>
        <p:spPr>
          <a:xfrm>
            <a:off x="8982582" y="2632570"/>
            <a:ext cx="2437955" cy="3228340"/>
          </a:xfrm>
          <a:custGeom>
            <a:avLst/>
            <a:gdLst>
              <a:gd name="connsiteX0" fmla="*/ 1219010 w 2437955"/>
              <a:gd name="connsiteY0" fmla="*/ 994740 h 3228340"/>
              <a:gd name="connsiteX1" fmla="*/ 1716342 w 2437955"/>
              <a:gd name="connsiteY1" fmla="*/ 497370 h 3228340"/>
              <a:gd name="connsiteX2" fmla="*/ 1219010 w 2437955"/>
              <a:gd name="connsiteY2" fmla="*/ 0 h 3228340"/>
              <a:gd name="connsiteX3" fmla="*/ 721614 w 2437955"/>
              <a:gd name="connsiteY3" fmla="*/ 497370 h 3228340"/>
              <a:gd name="connsiteX4" fmla="*/ 1219010 w 2437955"/>
              <a:gd name="connsiteY4" fmla="*/ 994740 h 3228340"/>
              <a:gd name="connsiteX5" fmla="*/ 1823657 w 2437955"/>
              <a:gd name="connsiteY5" fmla="*/ 497370 h 3228340"/>
              <a:gd name="connsiteX6" fmla="*/ 1219010 w 2437955"/>
              <a:gd name="connsiteY6" fmla="*/ 1102055 h 3228340"/>
              <a:gd name="connsiteX7" fmla="*/ 614299 w 2437955"/>
              <a:gd name="connsiteY7" fmla="*/ 497370 h 3228340"/>
              <a:gd name="connsiteX8" fmla="*/ 602679 w 2437955"/>
              <a:gd name="connsiteY8" fmla="*/ 485673 h 3228340"/>
              <a:gd name="connsiteX9" fmla="*/ 101600 w 2437955"/>
              <a:gd name="connsiteY9" fmla="*/ 485673 h 3228340"/>
              <a:gd name="connsiteX10" fmla="*/ 0 w 2437955"/>
              <a:gd name="connsiteY10" fmla="*/ 587273 h 3228340"/>
              <a:gd name="connsiteX11" fmla="*/ 0 w 2437955"/>
              <a:gd name="connsiteY11" fmla="*/ 3126740 h 3228340"/>
              <a:gd name="connsiteX12" fmla="*/ 101600 w 2437955"/>
              <a:gd name="connsiteY12" fmla="*/ 3228340 h 3228340"/>
              <a:gd name="connsiteX13" fmla="*/ 2336356 w 2437955"/>
              <a:gd name="connsiteY13" fmla="*/ 3228340 h 3228340"/>
              <a:gd name="connsiteX14" fmla="*/ 2437956 w 2437955"/>
              <a:gd name="connsiteY14" fmla="*/ 3126740 h 3228340"/>
              <a:gd name="connsiteX15" fmla="*/ 2437956 w 2437955"/>
              <a:gd name="connsiteY15" fmla="*/ 587273 h 3228340"/>
              <a:gd name="connsiteX16" fmla="*/ 2336356 w 2437955"/>
              <a:gd name="connsiteY16" fmla="*/ 485673 h 3228340"/>
              <a:gd name="connsiteX17" fmla="*/ 1835277 w 2437955"/>
              <a:gd name="connsiteY17" fmla="*/ 485673 h 3228340"/>
              <a:gd name="connsiteX18" fmla="*/ 1823657 w 2437955"/>
              <a:gd name="connsiteY18" fmla="*/ 497370 h 322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7955" h="3228340">
                <a:moveTo>
                  <a:pt x="1219010" y="994740"/>
                </a:moveTo>
                <a:cubicBezTo>
                  <a:pt x="1493648" y="994740"/>
                  <a:pt x="1716342" y="772058"/>
                  <a:pt x="1716342" y="497370"/>
                </a:cubicBezTo>
                <a:cubicBezTo>
                  <a:pt x="1716342" y="222682"/>
                  <a:pt x="1493648" y="0"/>
                  <a:pt x="1219010" y="0"/>
                </a:cubicBezTo>
                <a:cubicBezTo>
                  <a:pt x="944309" y="0"/>
                  <a:pt x="721614" y="222682"/>
                  <a:pt x="721614" y="497370"/>
                </a:cubicBezTo>
                <a:cubicBezTo>
                  <a:pt x="721614" y="772058"/>
                  <a:pt x="944309" y="994740"/>
                  <a:pt x="1219010" y="994740"/>
                </a:cubicBezTo>
                <a:close/>
                <a:moveTo>
                  <a:pt x="1823657" y="497370"/>
                </a:moveTo>
                <a:cubicBezTo>
                  <a:pt x="1823657" y="831329"/>
                  <a:pt x="1552956" y="1102055"/>
                  <a:pt x="1219010" y="1102055"/>
                </a:cubicBezTo>
                <a:cubicBezTo>
                  <a:pt x="885000" y="1102055"/>
                  <a:pt x="614299" y="831329"/>
                  <a:pt x="614299" y="497370"/>
                </a:cubicBezTo>
                <a:cubicBezTo>
                  <a:pt x="614299" y="490944"/>
                  <a:pt x="609156" y="485673"/>
                  <a:pt x="602679" y="485673"/>
                </a:cubicBezTo>
                <a:lnTo>
                  <a:pt x="101600" y="485673"/>
                </a:lnTo>
                <a:cubicBezTo>
                  <a:pt x="45530" y="485673"/>
                  <a:pt x="0" y="531159"/>
                  <a:pt x="0" y="587273"/>
                </a:cubicBezTo>
                <a:lnTo>
                  <a:pt x="0" y="3126740"/>
                </a:lnTo>
                <a:cubicBezTo>
                  <a:pt x="0" y="3182855"/>
                  <a:pt x="45530" y="3228340"/>
                  <a:pt x="101600" y="3228340"/>
                </a:cubicBezTo>
                <a:lnTo>
                  <a:pt x="2336356" y="3228340"/>
                </a:lnTo>
                <a:cubicBezTo>
                  <a:pt x="2392490" y="3228340"/>
                  <a:pt x="2437956" y="3182855"/>
                  <a:pt x="2437956" y="3126740"/>
                </a:cubicBezTo>
                <a:lnTo>
                  <a:pt x="2437956" y="587273"/>
                </a:lnTo>
                <a:cubicBezTo>
                  <a:pt x="2437956" y="531159"/>
                  <a:pt x="2392490" y="485673"/>
                  <a:pt x="2336356" y="485673"/>
                </a:cubicBezTo>
                <a:lnTo>
                  <a:pt x="1835277" y="485673"/>
                </a:lnTo>
                <a:cubicBezTo>
                  <a:pt x="1828864" y="485673"/>
                  <a:pt x="1823657" y="490944"/>
                  <a:pt x="1823657" y="497370"/>
                </a:cubicBezTo>
                <a:close/>
              </a:path>
            </a:pathLst>
          </a:custGeom>
          <a:solidFill>
            <a:srgbClr val="FFFFFF"/>
          </a:solidFill>
          <a:ln w="6350" cap="flat">
            <a:noFill/>
            <a:prstDash val="solid"/>
            <a:miter/>
          </a:ln>
          <a:effectLst>
            <a:outerShdw blurRad="546100" dist="38100" dir="5400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任意多边形: 形状 23">
            <a:extLst>
              <a:ext uri="{FF2B5EF4-FFF2-40B4-BE49-F238E27FC236}">
                <a16:creationId xmlns:a16="http://schemas.microsoft.com/office/drawing/2014/main" id="{A8EE4631-443F-0803-4BA7-6086C4A7A43C}"/>
              </a:ext>
            </a:extLst>
          </p:cNvPr>
          <p:cNvSpPr/>
          <p:nvPr/>
        </p:nvSpPr>
        <p:spPr>
          <a:xfrm>
            <a:off x="10067226" y="2955213"/>
            <a:ext cx="304800" cy="338664"/>
          </a:xfrm>
          <a:custGeom>
            <a:avLst/>
            <a:gdLst>
              <a:gd name="connsiteX0" fmla="*/ 67755 w 304800"/>
              <a:gd name="connsiteY0" fmla="*/ 67729 h 338664"/>
              <a:gd name="connsiteX1" fmla="*/ 67755 w 304800"/>
              <a:gd name="connsiteY1" fmla="*/ 16929 h 338664"/>
              <a:gd name="connsiteX2" fmla="*/ 72707 w 304800"/>
              <a:gd name="connsiteY2" fmla="*/ 4959 h 338664"/>
              <a:gd name="connsiteX3" fmla="*/ 84709 w 304800"/>
              <a:gd name="connsiteY3" fmla="*/ 0 h 338664"/>
              <a:gd name="connsiteX4" fmla="*/ 287909 w 304800"/>
              <a:gd name="connsiteY4" fmla="*/ 0 h 338664"/>
              <a:gd name="connsiteX5" fmla="*/ 299847 w 304800"/>
              <a:gd name="connsiteY5" fmla="*/ 4959 h 338664"/>
              <a:gd name="connsiteX6" fmla="*/ 304800 w 304800"/>
              <a:gd name="connsiteY6" fmla="*/ 16929 h 338664"/>
              <a:gd name="connsiteX7" fmla="*/ 304800 w 304800"/>
              <a:gd name="connsiteY7" fmla="*/ 254000 h 338664"/>
              <a:gd name="connsiteX8" fmla="*/ 299847 w 304800"/>
              <a:gd name="connsiteY8" fmla="*/ 265970 h 338664"/>
              <a:gd name="connsiteX9" fmla="*/ 287909 w 304800"/>
              <a:gd name="connsiteY9" fmla="*/ 270929 h 338664"/>
              <a:gd name="connsiteX10" fmla="*/ 237109 w 304800"/>
              <a:gd name="connsiteY10" fmla="*/ 270929 h 338664"/>
              <a:gd name="connsiteX11" fmla="*/ 237109 w 304800"/>
              <a:gd name="connsiteY11" fmla="*/ 321729 h 338664"/>
              <a:gd name="connsiteX12" fmla="*/ 220028 w 304800"/>
              <a:gd name="connsiteY12" fmla="*/ 338665 h 338664"/>
              <a:gd name="connsiteX13" fmla="*/ 17081 w 304800"/>
              <a:gd name="connsiteY13" fmla="*/ 338665 h 338664"/>
              <a:gd name="connsiteX14" fmla="*/ 10541 w 304800"/>
              <a:gd name="connsiteY14" fmla="*/ 337407 h 338664"/>
              <a:gd name="connsiteX15" fmla="*/ 5017 w 304800"/>
              <a:gd name="connsiteY15" fmla="*/ 333743 h 338664"/>
              <a:gd name="connsiteX16" fmla="*/ 1333 w 304800"/>
              <a:gd name="connsiteY16" fmla="*/ 328238 h 338664"/>
              <a:gd name="connsiteX17" fmla="*/ 0 w 304800"/>
              <a:gd name="connsiteY17" fmla="*/ 321729 h 338664"/>
              <a:gd name="connsiteX18" fmla="*/ 64 w 304800"/>
              <a:gd name="connsiteY18" fmla="*/ 84665 h 338664"/>
              <a:gd name="connsiteX19" fmla="*/ 17081 w 304800"/>
              <a:gd name="connsiteY19" fmla="*/ 67729 h 338664"/>
              <a:gd name="connsiteX20" fmla="*/ 67755 w 304800"/>
              <a:gd name="connsiteY20" fmla="*/ 67729 h 338664"/>
              <a:gd name="connsiteX21" fmla="*/ 33909 w 304800"/>
              <a:gd name="connsiteY21" fmla="*/ 101600 h 338664"/>
              <a:gd name="connsiteX22" fmla="*/ 33909 w 304800"/>
              <a:gd name="connsiteY22" fmla="*/ 304800 h 338664"/>
              <a:gd name="connsiteX23" fmla="*/ 203200 w 304800"/>
              <a:gd name="connsiteY23" fmla="*/ 304800 h 338664"/>
              <a:gd name="connsiteX24" fmla="*/ 203200 w 304800"/>
              <a:gd name="connsiteY24" fmla="*/ 101600 h 338664"/>
              <a:gd name="connsiteX25" fmla="*/ 33909 w 304800"/>
              <a:gd name="connsiteY25" fmla="*/ 101600 h 338664"/>
              <a:gd name="connsiteX26" fmla="*/ 101600 w 304800"/>
              <a:gd name="connsiteY26" fmla="*/ 67729 h 338664"/>
              <a:gd name="connsiteX27" fmla="*/ 237109 w 304800"/>
              <a:gd name="connsiteY27" fmla="*/ 67729 h 338664"/>
              <a:gd name="connsiteX28" fmla="*/ 237109 w 304800"/>
              <a:gd name="connsiteY28" fmla="*/ 237065 h 338664"/>
              <a:gd name="connsiteX29" fmla="*/ 270955 w 304800"/>
              <a:gd name="connsiteY29" fmla="*/ 237065 h 338664"/>
              <a:gd name="connsiteX30" fmla="*/ 270955 w 304800"/>
              <a:gd name="connsiteY30" fmla="*/ 33865 h 338664"/>
              <a:gd name="connsiteX31" fmla="*/ 101600 w 304800"/>
              <a:gd name="connsiteY31" fmla="*/ 33865 h 338664"/>
              <a:gd name="connsiteX32" fmla="*/ 101600 w 304800"/>
              <a:gd name="connsiteY32" fmla="*/ 67729 h 338664"/>
              <a:gd name="connsiteX33" fmla="*/ 67755 w 304800"/>
              <a:gd name="connsiteY33" fmla="*/ 152400 h 338664"/>
              <a:gd name="connsiteX34" fmla="*/ 169355 w 304800"/>
              <a:gd name="connsiteY34" fmla="*/ 152400 h 338664"/>
              <a:gd name="connsiteX35" fmla="*/ 169355 w 304800"/>
              <a:gd name="connsiteY35" fmla="*/ 186265 h 338664"/>
              <a:gd name="connsiteX36" fmla="*/ 67755 w 304800"/>
              <a:gd name="connsiteY36" fmla="*/ 186265 h 338664"/>
              <a:gd name="connsiteX37" fmla="*/ 67755 w 304800"/>
              <a:gd name="connsiteY37" fmla="*/ 152400 h 338664"/>
              <a:gd name="connsiteX38" fmla="*/ 67755 w 304800"/>
              <a:gd name="connsiteY38" fmla="*/ 220129 h 338664"/>
              <a:gd name="connsiteX39" fmla="*/ 169355 w 304800"/>
              <a:gd name="connsiteY39" fmla="*/ 220129 h 338664"/>
              <a:gd name="connsiteX40" fmla="*/ 169355 w 304800"/>
              <a:gd name="connsiteY40" fmla="*/ 254000 h 338664"/>
              <a:gd name="connsiteX41" fmla="*/ 67755 w 304800"/>
              <a:gd name="connsiteY41" fmla="*/ 254000 h 338664"/>
              <a:gd name="connsiteX42" fmla="*/ 67755 w 304800"/>
              <a:gd name="connsiteY42" fmla="*/ 220129 h 3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4800" h="338664">
                <a:moveTo>
                  <a:pt x="67755" y="67729"/>
                </a:moveTo>
                <a:lnTo>
                  <a:pt x="67755" y="16929"/>
                </a:lnTo>
                <a:cubicBezTo>
                  <a:pt x="67755" y="12440"/>
                  <a:pt x="69532" y="8134"/>
                  <a:pt x="72707" y="4959"/>
                </a:cubicBezTo>
                <a:cubicBezTo>
                  <a:pt x="75882" y="1778"/>
                  <a:pt x="80201" y="0"/>
                  <a:pt x="84709" y="0"/>
                </a:cubicBezTo>
                <a:lnTo>
                  <a:pt x="287909" y="0"/>
                </a:lnTo>
                <a:cubicBezTo>
                  <a:pt x="292354" y="0"/>
                  <a:pt x="296672" y="1778"/>
                  <a:pt x="299847" y="4959"/>
                </a:cubicBezTo>
                <a:cubicBezTo>
                  <a:pt x="303022" y="8134"/>
                  <a:pt x="304800" y="12440"/>
                  <a:pt x="304800" y="16929"/>
                </a:cubicBezTo>
                <a:lnTo>
                  <a:pt x="304800" y="254000"/>
                </a:lnTo>
                <a:cubicBezTo>
                  <a:pt x="304800" y="258489"/>
                  <a:pt x="303022" y="262795"/>
                  <a:pt x="299847" y="265970"/>
                </a:cubicBezTo>
                <a:cubicBezTo>
                  <a:pt x="296672" y="269145"/>
                  <a:pt x="292354" y="270929"/>
                  <a:pt x="287909" y="270929"/>
                </a:cubicBezTo>
                <a:lnTo>
                  <a:pt x="237109" y="270929"/>
                </a:lnTo>
                <a:lnTo>
                  <a:pt x="237109" y="321729"/>
                </a:lnTo>
                <a:cubicBezTo>
                  <a:pt x="237109" y="331076"/>
                  <a:pt x="229489" y="338665"/>
                  <a:pt x="220028" y="338665"/>
                </a:cubicBezTo>
                <a:lnTo>
                  <a:pt x="17081" y="338665"/>
                </a:lnTo>
                <a:cubicBezTo>
                  <a:pt x="14859" y="338677"/>
                  <a:pt x="12636" y="338252"/>
                  <a:pt x="10541" y="337407"/>
                </a:cubicBezTo>
                <a:cubicBezTo>
                  <a:pt x="8509" y="336556"/>
                  <a:pt x="6604" y="335312"/>
                  <a:pt x="5017" y="333743"/>
                </a:cubicBezTo>
                <a:cubicBezTo>
                  <a:pt x="3429" y="332169"/>
                  <a:pt x="2159" y="330295"/>
                  <a:pt x="1333" y="328238"/>
                </a:cubicBezTo>
                <a:cubicBezTo>
                  <a:pt x="444" y="326174"/>
                  <a:pt x="0" y="323964"/>
                  <a:pt x="0" y="321729"/>
                </a:cubicBezTo>
                <a:lnTo>
                  <a:pt x="64" y="84665"/>
                </a:lnTo>
                <a:cubicBezTo>
                  <a:pt x="64" y="75317"/>
                  <a:pt x="7683" y="67729"/>
                  <a:pt x="17081" y="67729"/>
                </a:cubicBezTo>
                <a:lnTo>
                  <a:pt x="67755" y="67729"/>
                </a:lnTo>
                <a:close/>
                <a:moveTo>
                  <a:pt x="33909" y="101600"/>
                </a:moveTo>
                <a:lnTo>
                  <a:pt x="33909" y="304800"/>
                </a:lnTo>
                <a:lnTo>
                  <a:pt x="203200" y="304800"/>
                </a:lnTo>
                <a:lnTo>
                  <a:pt x="203200" y="101600"/>
                </a:lnTo>
                <a:lnTo>
                  <a:pt x="33909" y="101600"/>
                </a:lnTo>
                <a:close/>
                <a:moveTo>
                  <a:pt x="101600" y="67729"/>
                </a:moveTo>
                <a:lnTo>
                  <a:pt x="237109" y="67729"/>
                </a:lnTo>
                <a:lnTo>
                  <a:pt x="237109" y="237065"/>
                </a:lnTo>
                <a:lnTo>
                  <a:pt x="270955" y="237065"/>
                </a:lnTo>
                <a:lnTo>
                  <a:pt x="270955" y="33865"/>
                </a:lnTo>
                <a:lnTo>
                  <a:pt x="101600" y="33865"/>
                </a:lnTo>
                <a:lnTo>
                  <a:pt x="101600" y="67729"/>
                </a:lnTo>
                <a:close/>
                <a:moveTo>
                  <a:pt x="67755" y="152400"/>
                </a:moveTo>
                <a:lnTo>
                  <a:pt x="169355" y="152400"/>
                </a:lnTo>
                <a:lnTo>
                  <a:pt x="169355" y="186265"/>
                </a:lnTo>
                <a:lnTo>
                  <a:pt x="67755" y="186265"/>
                </a:lnTo>
                <a:lnTo>
                  <a:pt x="67755" y="152400"/>
                </a:lnTo>
                <a:close/>
                <a:moveTo>
                  <a:pt x="67755" y="220129"/>
                </a:moveTo>
                <a:lnTo>
                  <a:pt x="169355" y="220129"/>
                </a:lnTo>
                <a:lnTo>
                  <a:pt x="169355" y="254000"/>
                </a:lnTo>
                <a:lnTo>
                  <a:pt x="67755" y="254000"/>
                </a:lnTo>
                <a:lnTo>
                  <a:pt x="67755" y="220129"/>
                </a:lnTo>
                <a:close/>
              </a:path>
            </a:pathLst>
          </a:custGeom>
          <a:solidFill>
            <a:srgbClr val="055CF9"/>
          </a:soli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02F016A9-126C-049C-4A91-D9088F5A1F52}"/>
              </a:ext>
            </a:extLst>
          </p:cNvPr>
          <p:cNvSpPr/>
          <p:nvPr/>
        </p:nvSpPr>
        <p:spPr>
          <a:xfrm>
            <a:off x="10134981" y="3107613"/>
            <a:ext cx="101600" cy="33864"/>
          </a:xfrm>
          <a:custGeom>
            <a:avLst/>
            <a:gdLst>
              <a:gd name="connsiteX0" fmla="*/ 101600 w 101600"/>
              <a:gd name="connsiteY0" fmla="*/ 0 h 33864"/>
              <a:gd name="connsiteX1" fmla="*/ 0 w 101600"/>
              <a:gd name="connsiteY1" fmla="*/ 0 h 33864"/>
              <a:gd name="connsiteX2" fmla="*/ 0 w 101600"/>
              <a:gd name="connsiteY2" fmla="*/ 33865 h 33864"/>
              <a:gd name="connsiteX3" fmla="*/ 101600 w 101600"/>
              <a:gd name="connsiteY3" fmla="*/ 33865 h 33864"/>
              <a:gd name="connsiteX4" fmla="*/ 101600 w 101600"/>
              <a:gd name="connsiteY4" fmla="*/ 0 h 3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33864">
                <a:moveTo>
                  <a:pt x="101600" y="0"/>
                </a:moveTo>
                <a:lnTo>
                  <a:pt x="0" y="0"/>
                </a:lnTo>
                <a:lnTo>
                  <a:pt x="0" y="33865"/>
                </a:lnTo>
                <a:lnTo>
                  <a:pt x="101600" y="33865"/>
                </a:lnTo>
                <a:lnTo>
                  <a:pt x="101600" y="0"/>
                </a:lnTo>
                <a:close/>
              </a:path>
            </a:pathLst>
          </a:custGeom>
          <a:solidFill>
            <a:srgbClr val="AECBFF"/>
          </a:soli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6D06288E-051A-AF8D-483D-F49A340319AE}"/>
              </a:ext>
            </a:extLst>
          </p:cNvPr>
          <p:cNvSpPr/>
          <p:nvPr/>
        </p:nvSpPr>
        <p:spPr>
          <a:xfrm>
            <a:off x="10134981" y="3175342"/>
            <a:ext cx="101600" cy="33870"/>
          </a:xfrm>
          <a:custGeom>
            <a:avLst/>
            <a:gdLst>
              <a:gd name="connsiteX0" fmla="*/ 101600 w 101600"/>
              <a:gd name="connsiteY0" fmla="*/ 0 h 33870"/>
              <a:gd name="connsiteX1" fmla="*/ 0 w 101600"/>
              <a:gd name="connsiteY1" fmla="*/ 0 h 33870"/>
              <a:gd name="connsiteX2" fmla="*/ 0 w 101600"/>
              <a:gd name="connsiteY2" fmla="*/ 33871 h 33870"/>
              <a:gd name="connsiteX3" fmla="*/ 101600 w 101600"/>
              <a:gd name="connsiteY3" fmla="*/ 33871 h 33870"/>
              <a:gd name="connsiteX4" fmla="*/ 101600 w 101600"/>
              <a:gd name="connsiteY4" fmla="*/ 0 h 33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33870">
                <a:moveTo>
                  <a:pt x="101600" y="0"/>
                </a:moveTo>
                <a:lnTo>
                  <a:pt x="0" y="0"/>
                </a:lnTo>
                <a:lnTo>
                  <a:pt x="0" y="33871"/>
                </a:lnTo>
                <a:lnTo>
                  <a:pt x="101600" y="33871"/>
                </a:lnTo>
                <a:lnTo>
                  <a:pt x="101600" y="0"/>
                </a:lnTo>
                <a:close/>
              </a:path>
            </a:pathLst>
          </a:custGeom>
          <a:solidFill>
            <a:srgbClr val="AECBFF"/>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2001DDB3-A13F-60FB-B7EE-B68C7EB5037A}"/>
              </a:ext>
            </a:extLst>
          </p:cNvPr>
          <p:cNvSpPr/>
          <p:nvPr/>
        </p:nvSpPr>
        <p:spPr>
          <a:xfrm>
            <a:off x="9244203" y="3973810"/>
            <a:ext cx="728090" cy="181355"/>
          </a:xfrm>
          <a:custGeom>
            <a:avLst/>
            <a:gdLst>
              <a:gd name="connsiteX0" fmla="*/ 85153 w 728090"/>
              <a:gd name="connsiteY0" fmla="*/ 73533 h 181355"/>
              <a:gd name="connsiteX1" fmla="*/ 101727 w 728090"/>
              <a:gd name="connsiteY1" fmla="*/ 37528 h 181355"/>
              <a:gd name="connsiteX2" fmla="*/ 113157 w 728090"/>
              <a:gd name="connsiteY2" fmla="*/ 572 h 181355"/>
              <a:gd name="connsiteX3" fmla="*/ 129349 w 728090"/>
              <a:gd name="connsiteY3" fmla="*/ 4191 h 181355"/>
              <a:gd name="connsiteX4" fmla="*/ 125158 w 728090"/>
              <a:gd name="connsiteY4" fmla="*/ 18478 h 181355"/>
              <a:gd name="connsiteX5" fmla="*/ 120967 w 728090"/>
              <a:gd name="connsiteY5" fmla="*/ 31814 h 181355"/>
              <a:gd name="connsiteX6" fmla="*/ 176974 w 728090"/>
              <a:gd name="connsiteY6" fmla="*/ 31814 h 181355"/>
              <a:gd name="connsiteX7" fmla="*/ 176974 w 728090"/>
              <a:gd name="connsiteY7" fmla="*/ 48197 h 181355"/>
              <a:gd name="connsiteX8" fmla="*/ 162496 w 728090"/>
              <a:gd name="connsiteY8" fmla="*/ 48197 h 181355"/>
              <a:gd name="connsiteX9" fmla="*/ 154305 w 728090"/>
              <a:gd name="connsiteY9" fmla="*/ 89916 h 181355"/>
              <a:gd name="connsiteX10" fmla="*/ 141541 w 728090"/>
              <a:gd name="connsiteY10" fmla="*/ 122301 h 181355"/>
              <a:gd name="connsiteX11" fmla="*/ 138684 w 728090"/>
              <a:gd name="connsiteY11" fmla="*/ 127064 h 181355"/>
              <a:gd name="connsiteX12" fmla="*/ 179260 w 728090"/>
              <a:gd name="connsiteY12" fmla="*/ 166307 h 181355"/>
              <a:gd name="connsiteX13" fmla="*/ 168783 w 728090"/>
              <a:gd name="connsiteY13" fmla="*/ 180975 h 181355"/>
              <a:gd name="connsiteX14" fmla="*/ 146494 w 728090"/>
              <a:gd name="connsiteY14" fmla="*/ 161353 h 181355"/>
              <a:gd name="connsiteX15" fmla="*/ 128778 w 728090"/>
              <a:gd name="connsiteY15" fmla="*/ 141351 h 181355"/>
              <a:gd name="connsiteX16" fmla="*/ 110109 w 728090"/>
              <a:gd name="connsiteY16" fmla="*/ 161353 h 181355"/>
              <a:gd name="connsiteX17" fmla="*/ 86296 w 728090"/>
              <a:gd name="connsiteY17" fmla="*/ 181166 h 181355"/>
              <a:gd name="connsiteX18" fmla="*/ 75438 w 728090"/>
              <a:gd name="connsiteY18" fmla="*/ 167449 h 181355"/>
              <a:gd name="connsiteX19" fmla="*/ 119443 w 728090"/>
              <a:gd name="connsiteY19" fmla="*/ 127635 h 181355"/>
              <a:gd name="connsiteX20" fmla="*/ 119063 w 728090"/>
              <a:gd name="connsiteY20" fmla="*/ 126873 h 181355"/>
              <a:gd name="connsiteX21" fmla="*/ 100203 w 728090"/>
              <a:gd name="connsiteY21" fmla="*/ 77534 h 181355"/>
              <a:gd name="connsiteX22" fmla="*/ 96774 w 728090"/>
              <a:gd name="connsiteY22" fmla="*/ 83820 h 181355"/>
              <a:gd name="connsiteX23" fmla="*/ 85153 w 728090"/>
              <a:gd name="connsiteY23" fmla="*/ 73533 h 181355"/>
              <a:gd name="connsiteX24" fmla="*/ 62674 w 728090"/>
              <a:gd name="connsiteY24" fmla="*/ 48387 h 181355"/>
              <a:gd name="connsiteX25" fmla="*/ 79819 w 728090"/>
              <a:gd name="connsiteY25" fmla="*/ 68961 h 181355"/>
              <a:gd name="connsiteX26" fmla="*/ 88773 w 728090"/>
              <a:gd name="connsiteY26" fmla="*/ 81153 h 181355"/>
              <a:gd name="connsiteX27" fmla="*/ 95250 w 728090"/>
              <a:gd name="connsiteY27" fmla="*/ 91059 h 181355"/>
              <a:gd name="connsiteX28" fmla="*/ 83248 w 728090"/>
              <a:gd name="connsiteY28" fmla="*/ 100774 h 181355"/>
              <a:gd name="connsiteX29" fmla="*/ 80201 w 728090"/>
              <a:gd name="connsiteY29" fmla="*/ 96012 h 181355"/>
              <a:gd name="connsiteX30" fmla="*/ 76771 w 728090"/>
              <a:gd name="connsiteY30" fmla="*/ 90488 h 181355"/>
              <a:gd name="connsiteX31" fmla="*/ 62103 w 728090"/>
              <a:gd name="connsiteY31" fmla="*/ 124968 h 181355"/>
              <a:gd name="connsiteX32" fmla="*/ 75247 w 728090"/>
              <a:gd name="connsiteY32" fmla="*/ 141160 h 181355"/>
              <a:gd name="connsiteX33" fmla="*/ 84963 w 728090"/>
              <a:gd name="connsiteY33" fmla="*/ 154305 h 181355"/>
              <a:gd name="connsiteX34" fmla="*/ 72390 w 728090"/>
              <a:gd name="connsiteY34" fmla="*/ 165164 h 181355"/>
              <a:gd name="connsiteX35" fmla="*/ 64008 w 728090"/>
              <a:gd name="connsiteY35" fmla="*/ 153543 h 181355"/>
              <a:gd name="connsiteX36" fmla="*/ 52959 w 728090"/>
              <a:gd name="connsiteY36" fmla="*/ 139255 h 181355"/>
              <a:gd name="connsiteX37" fmla="*/ 51815 w 728090"/>
              <a:gd name="connsiteY37" fmla="*/ 140970 h 181355"/>
              <a:gd name="connsiteX38" fmla="*/ 33718 w 728090"/>
              <a:gd name="connsiteY38" fmla="*/ 161735 h 181355"/>
              <a:gd name="connsiteX39" fmla="*/ 10858 w 728090"/>
              <a:gd name="connsiteY39" fmla="*/ 181356 h 181355"/>
              <a:gd name="connsiteX40" fmla="*/ 762 w 728090"/>
              <a:gd name="connsiteY40" fmla="*/ 167830 h 181355"/>
              <a:gd name="connsiteX41" fmla="*/ 23051 w 728090"/>
              <a:gd name="connsiteY41" fmla="*/ 150304 h 181355"/>
              <a:gd name="connsiteX42" fmla="*/ 39815 w 728090"/>
              <a:gd name="connsiteY42" fmla="*/ 131254 h 181355"/>
              <a:gd name="connsiteX43" fmla="*/ 42672 w 728090"/>
              <a:gd name="connsiteY43" fmla="*/ 127064 h 181355"/>
              <a:gd name="connsiteX44" fmla="*/ 29718 w 728090"/>
              <a:gd name="connsiteY44" fmla="*/ 112014 h 181355"/>
              <a:gd name="connsiteX45" fmla="*/ 18859 w 728090"/>
              <a:gd name="connsiteY45" fmla="*/ 100774 h 181355"/>
              <a:gd name="connsiteX46" fmla="*/ 30099 w 728090"/>
              <a:gd name="connsiteY46" fmla="*/ 90678 h 181355"/>
              <a:gd name="connsiteX47" fmla="*/ 39624 w 728090"/>
              <a:gd name="connsiteY47" fmla="*/ 100203 h 181355"/>
              <a:gd name="connsiteX48" fmla="*/ 51053 w 728090"/>
              <a:gd name="connsiteY48" fmla="*/ 112395 h 181355"/>
              <a:gd name="connsiteX49" fmla="*/ 56959 w 728090"/>
              <a:gd name="connsiteY49" fmla="*/ 99441 h 181355"/>
              <a:gd name="connsiteX50" fmla="*/ 61722 w 728090"/>
              <a:gd name="connsiteY50" fmla="*/ 85153 h 181355"/>
              <a:gd name="connsiteX51" fmla="*/ 76391 w 728090"/>
              <a:gd name="connsiteY51" fmla="*/ 89726 h 181355"/>
              <a:gd name="connsiteX52" fmla="*/ 68008 w 728090"/>
              <a:gd name="connsiteY52" fmla="*/ 77915 h 181355"/>
              <a:gd name="connsiteX53" fmla="*/ 58674 w 728090"/>
              <a:gd name="connsiteY53" fmla="*/ 65913 h 181355"/>
              <a:gd name="connsiteX54" fmla="*/ 51053 w 728090"/>
              <a:gd name="connsiteY54" fmla="*/ 56769 h 181355"/>
              <a:gd name="connsiteX55" fmla="*/ 62674 w 728090"/>
              <a:gd name="connsiteY55" fmla="*/ 48387 h 181355"/>
              <a:gd name="connsiteX56" fmla="*/ 52006 w 728090"/>
              <a:gd name="connsiteY56" fmla="*/ 1905 h 181355"/>
              <a:gd name="connsiteX57" fmla="*/ 54292 w 728090"/>
              <a:gd name="connsiteY57" fmla="*/ 8191 h 181355"/>
              <a:gd name="connsiteX58" fmla="*/ 56578 w 728090"/>
              <a:gd name="connsiteY58" fmla="*/ 15049 h 181355"/>
              <a:gd name="connsiteX59" fmla="*/ 58865 w 728090"/>
              <a:gd name="connsiteY59" fmla="*/ 22098 h 181355"/>
              <a:gd name="connsiteX60" fmla="*/ 60960 w 728090"/>
              <a:gd name="connsiteY60" fmla="*/ 28385 h 181355"/>
              <a:gd name="connsiteX61" fmla="*/ 91821 w 728090"/>
              <a:gd name="connsiteY61" fmla="*/ 28385 h 181355"/>
              <a:gd name="connsiteX62" fmla="*/ 91821 w 728090"/>
              <a:gd name="connsiteY62" fmla="*/ 44767 h 181355"/>
              <a:gd name="connsiteX63" fmla="*/ 4953 w 728090"/>
              <a:gd name="connsiteY63" fmla="*/ 44767 h 181355"/>
              <a:gd name="connsiteX64" fmla="*/ 4953 w 728090"/>
              <a:gd name="connsiteY64" fmla="*/ 28385 h 181355"/>
              <a:gd name="connsiteX65" fmla="*/ 44196 w 728090"/>
              <a:gd name="connsiteY65" fmla="*/ 28385 h 181355"/>
              <a:gd name="connsiteX66" fmla="*/ 40195 w 728090"/>
              <a:gd name="connsiteY66" fmla="*/ 16383 h 181355"/>
              <a:gd name="connsiteX67" fmla="*/ 36576 w 728090"/>
              <a:gd name="connsiteY67" fmla="*/ 5334 h 181355"/>
              <a:gd name="connsiteX68" fmla="*/ 52006 w 728090"/>
              <a:gd name="connsiteY68" fmla="*/ 1905 h 181355"/>
              <a:gd name="connsiteX69" fmla="*/ 114491 w 728090"/>
              <a:gd name="connsiteY69" fmla="*/ 48197 h 181355"/>
              <a:gd name="connsiteX70" fmla="*/ 112585 w 728090"/>
              <a:gd name="connsiteY70" fmla="*/ 52388 h 181355"/>
              <a:gd name="connsiteX71" fmla="*/ 110871 w 728090"/>
              <a:gd name="connsiteY71" fmla="*/ 56388 h 181355"/>
              <a:gd name="connsiteX72" fmla="*/ 117919 w 728090"/>
              <a:gd name="connsiteY72" fmla="*/ 86487 h 181355"/>
              <a:gd name="connsiteX73" fmla="*/ 129159 w 728090"/>
              <a:gd name="connsiteY73" fmla="*/ 112395 h 181355"/>
              <a:gd name="connsiteX74" fmla="*/ 146685 w 728090"/>
              <a:gd name="connsiteY74" fmla="*/ 48197 h 181355"/>
              <a:gd name="connsiteX75" fmla="*/ 114491 w 728090"/>
              <a:gd name="connsiteY75" fmla="*/ 48197 h 181355"/>
              <a:gd name="connsiteX76" fmla="*/ 0 w 728090"/>
              <a:gd name="connsiteY76" fmla="*/ 93345 h 181355"/>
              <a:gd name="connsiteX77" fmla="*/ 16573 w 728090"/>
              <a:gd name="connsiteY77" fmla="*/ 72390 h 181355"/>
              <a:gd name="connsiteX78" fmla="*/ 31052 w 728090"/>
              <a:gd name="connsiteY78" fmla="*/ 48197 h 181355"/>
              <a:gd name="connsiteX79" fmla="*/ 45339 w 728090"/>
              <a:gd name="connsiteY79" fmla="*/ 55435 h 181355"/>
              <a:gd name="connsiteX80" fmla="*/ 28956 w 728090"/>
              <a:gd name="connsiteY80" fmla="*/ 81534 h 181355"/>
              <a:gd name="connsiteX81" fmla="*/ 11620 w 728090"/>
              <a:gd name="connsiteY81" fmla="*/ 103060 h 181355"/>
              <a:gd name="connsiteX82" fmla="*/ 0 w 728090"/>
              <a:gd name="connsiteY82" fmla="*/ 93345 h 181355"/>
              <a:gd name="connsiteX83" fmla="*/ 231077 w 728090"/>
              <a:gd name="connsiteY83" fmla="*/ 59246 h 181355"/>
              <a:gd name="connsiteX84" fmla="*/ 236220 w 728090"/>
              <a:gd name="connsiteY84" fmla="*/ 58103 h 181355"/>
              <a:gd name="connsiteX85" fmla="*/ 240792 w 728090"/>
              <a:gd name="connsiteY85" fmla="*/ 54673 h 181355"/>
              <a:gd name="connsiteX86" fmla="*/ 250127 w 728090"/>
              <a:gd name="connsiteY86" fmla="*/ 45339 h 181355"/>
              <a:gd name="connsiteX87" fmla="*/ 261176 w 728090"/>
              <a:gd name="connsiteY87" fmla="*/ 32957 h 181355"/>
              <a:gd name="connsiteX88" fmla="*/ 192977 w 728090"/>
              <a:gd name="connsiteY88" fmla="*/ 32957 h 181355"/>
              <a:gd name="connsiteX89" fmla="*/ 192977 w 728090"/>
              <a:gd name="connsiteY89" fmla="*/ 18097 h 181355"/>
              <a:gd name="connsiteX90" fmla="*/ 268224 w 728090"/>
              <a:gd name="connsiteY90" fmla="*/ 18097 h 181355"/>
              <a:gd name="connsiteX91" fmla="*/ 267271 w 728090"/>
              <a:gd name="connsiteY91" fmla="*/ 15430 h 181355"/>
              <a:gd name="connsiteX92" fmla="*/ 264223 w 728090"/>
              <a:gd name="connsiteY92" fmla="*/ 8382 h 181355"/>
              <a:gd name="connsiteX93" fmla="*/ 261747 w 728090"/>
              <a:gd name="connsiteY93" fmla="*/ 2858 h 181355"/>
              <a:gd name="connsiteX94" fmla="*/ 278511 w 728090"/>
              <a:gd name="connsiteY94" fmla="*/ 0 h 181355"/>
              <a:gd name="connsiteX95" fmla="*/ 284226 w 728090"/>
              <a:gd name="connsiteY95" fmla="*/ 13526 h 181355"/>
              <a:gd name="connsiteX96" fmla="*/ 284988 w 728090"/>
              <a:gd name="connsiteY96" fmla="*/ 16002 h 181355"/>
              <a:gd name="connsiteX97" fmla="*/ 285941 w 728090"/>
              <a:gd name="connsiteY97" fmla="*/ 18097 h 181355"/>
              <a:gd name="connsiteX98" fmla="*/ 355282 w 728090"/>
              <a:gd name="connsiteY98" fmla="*/ 18097 h 181355"/>
              <a:gd name="connsiteX99" fmla="*/ 355282 w 728090"/>
              <a:gd name="connsiteY99" fmla="*/ 32957 h 181355"/>
              <a:gd name="connsiteX100" fmla="*/ 271081 w 728090"/>
              <a:gd name="connsiteY100" fmla="*/ 32957 h 181355"/>
              <a:gd name="connsiteX101" fmla="*/ 276225 w 728090"/>
              <a:gd name="connsiteY101" fmla="*/ 36576 h 181355"/>
              <a:gd name="connsiteX102" fmla="*/ 265366 w 728090"/>
              <a:gd name="connsiteY102" fmla="*/ 48578 h 181355"/>
              <a:gd name="connsiteX103" fmla="*/ 254317 w 728090"/>
              <a:gd name="connsiteY103" fmla="*/ 57912 h 181355"/>
              <a:gd name="connsiteX104" fmla="*/ 268986 w 728090"/>
              <a:gd name="connsiteY104" fmla="*/ 57150 h 181355"/>
              <a:gd name="connsiteX105" fmla="*/ 283845 w 728090"/>
              <a:gd name="connsiteY105" fmla="*/ 56007 h 181355"/>
              <a:gd name="connsiteX106" fmla="*/ 300609 w 728090"/>
              <a:gd name="connsiteY106" fmla="*/ 37528 h 181355"/>
              <a:gd name="connsiteX107" fmla="*/ 310896 w 728090"/>
              <a:gd name="connsiteY107" fmla="*/ 46291 h 181355"/>
              <a:gd name="connsiteX108" fmla="*/ 299847 w 728090"/>
              <a:gd name="connsiteY108" fmla="*/ 58674 h 181355"/>
              <a:gd name="connsiteX109" fmla="*/ 284416 w 728090"/>
              <a:gd name="connsiteY109" fmla="*/ 73914 h 181355"/>
              <a:gd name="connsiteX110" fmla="*/ 268795 w 728090"/>
              <a:gd name="connsiteY110" fmla="*/ 88202 h 181355"/>
              <a:gd name="connsiteX111" fmla="*/ 256794 w 728090"/>
              <a:gd name="connsiteY111" fmla="*/ 97727 h 181355"/>
              <a:gd name="connsiteX112" fmla="*/ 275653 w 728090"/>
              <a:gd name="connsiteY112" fmla="*/ 96584 h 181355"/>
              <a:gd name="connsiteX113" fmla="*/ 295656 w 728090"/>
              <a:gd name="connsiteY113" fmla="*/ 94678 h 181355"/>
              <a:gd name="connsiteX114" fmla="*/ 290131 w 728090"/>
              <a:gd name="connsiteY114" fmla="*/ 86487 h 181355"/>
              <a:gd name="connsiteX115" fmla="*/ 285559 w 728090"/>
              <a:gd name="connsiteY115" fmla="*/ 80010 h 181355"/>
              <a:gd name="connsiteX116" fmla="*/ 296418 w 728090"/>
              <a:gd name="connsiteY116" fmla="*/ 72961 h 181355"/>
              <a:gd name="connsiteX117" fmla="*/ 302323 w 728090"/>
              <a:gd name="connsiteY117" fmla="*/ 80391 h 181355"/>
              <a:gd name="connsiteX118" fmla="*/ 309372 w 728090"/>
              <a:gd name="connsiteY118" fmla="*/ 90678 h 181355"/>
              <a:gd name="connsiteX119" fmla="*/ 316040 w 728090"/>
              <a:gd name="connsiteY119" fmla="*/ 101346 h 181355"/>
              <a:gd name="connsiteX120" fmla="*/ 320992 w 728090"/>
              <a:gd name="connsiteY120" fmla="*/ 109538 h 181355"/>
              <a:gd name="connsiteX121" fmla="*/ 308801 w 728090"/>
              <a:gd name="connsiteY121" fmla="*/ 117348 h 181355"/>
              <a:gd name="connsiteX122" fmla="*/ 306515 w 728090"/>
              <a:gd name="connsiteY122" fmla="*/ 112776 h 181355"/>
              <a:gd name="connsiteX123" fmla="*/ 303657 w 728090"/>
              <a:gd name="connsiteY123" fmla="*/ 107442 h 181355"/>
              <a:gd name="connsiteX124" fmla="*/ 268795 w 728090"/>
              <a:gd name="connsiteY124" fmla="*/ 110490 h 181355"/>
              <a:gd name="connsiteX125" fmla="*/ 232601 w 728090"/>
              <a:gd name="connsiteY125" fmla="*/ 112204 h 181355"/>
              <a:gd name="connsiteX126" fmla="*/ 230124 w 728090"/>
              <a:gd name="connsiteY126" fmla="*/ 98870 h 181355"/>
              <a:gd name="connsiteX127" fmla="*/ 236601 w 728090"/>
              <a:gd name="connsiteY127" fmla="*/ 97346 h 181355"/>
              <a:gd name="connsiteX128" fmla="*/ 243078 w 728090"/>
              <a:gd name="connsiteY128" fmla="*/ 93154 h 181355"/>
              <a:gd name="connsiteX129" fmla="*/ 255270 w 728090"/>
              <a:gd name="connsiteY129" fmla="*/ 82867 h 181355"/>
              <a:gd name="connsiteX130" fmla="*/ 270128 w 728090"/>
              <a:gd name="connsiteY130" fmla="*/ 69533 h 181355"/>
              <a:gd name="connsiteX131" fmla="*/ 251651 w 728090"/>
              <a:gd name="connsiteY131" fmla="*/ 70866 h 181355"/>
              <a:gd name="connsiteX132" fmla="*/ 232981 w 728090"/>
              <a:gd name="connsiteY132" fmla="*/ 71628 h 181355"/>
              <a:gd name="connsiteX133" fmla="*/ 232219 w 728090"/>
              <a:gd name="connsiteY133" fmla="*/ 66866 h 181355"/>
              <a:gd name="connsiteX134" fmla="*/ 223838 w 728090"/>
              <a:gd name="connsiteY134" fmla="*/ 76200 h 181355"/>
              <a:gd name="connsiteX135" fmla="*/ 217741 w 728090"/>
              <a:gd name="connsiteY135" fmla="*/ 69914 h 181355"/>
              <a:gd name="connsiteX136" fmla="*/ 209359 w 728090"/>
              <a:gd name="connsiteY136" fmla="*/ 61913 h 181355"/>
              <a:gd name="connsiteX137" fmla="*/ 201168 w 728090"/>
              <a:gd name="connsiteY137" fmla="*/ 54864 h 181355"/>
              <a:gd name="connsiteX138" fmla="*/ 194501 w 728090"/>
              <a:gd name="connsiteY138" fmla="*/ 49530 h 181355"/>
              <a:gd name="connsiteX139" fmla="*/ 203835 w 728090"/>
              <a:gd name="connsiteY139" fmla="*/ 39243 h 181355"/>
              <a:gd name="connsiteX140" fmla="*/ 210503 w 728090"/>
              <a:gd name="connsiteY140" fmla="*/ 44386 h 181355"/>
              <a:gd name="connsiteX141" fmla="*/ 219075 w 728090"/>
              <a:gd name="connsiteY141" fmla="*/ 51245 h 181355"/>
              <a:gd name="connsiteX142" fmla="*/ 225933 w 728090"/>
              <a:gd name="connsiteY142" fmla="*/ 57150 h 181355"/>
              <a:gd name="connsiteX143" fmla="*/ 231457 w 728090"/>
              <a:gd name="connsiteY143" fmla="*/ 62484 h 181355"/>
              <a:gd name="connsiteX144" fmla="*/ 231077 w 728090"/>
              <a:gd name="connsiteY144" fmla="*/ 59246 h 181355"/>
              <a:gd name="connsiteX145" fmla="*/ 282321 w 728090"/>
              <a:gd name="connsiteY145" fmla="*/ 113347 h 181355"/>
              <a:gd name="connsiteX146" fmla="*/ 282321 w 728090"/>
              <a:gd name="connsiteY146" fmla="*/ 128397 h 181355"/>
              <a:gd name="connsiteX147" fmla="*/ 359283 w 728090"/>
              <a:gd name="connsiteY147" fmla="*/ 128397 h 181355"/>
              <a:gd name="connsiteX148" fmla="*/ 359283 w 728090"/>
              <a:gd name="connsiteY148" fmla="*/ 143828 h 181355"/>
              <a:gd name="connsiteX149" fmla="*/ 282321 w 728090"/>
              <a:gd name="connsiteY149" fmla="*/ 143828 h 181355"/>
              <a:gd name="connsiteX150" fmla="*/ 282321 w 728090"/>
              <a:gd name="connsiteY150" fmla="*/ 179260 h 181355"/>
              <a:gd name="connsiteX151" fmla="*/ 266700 w 728090"/>
              <a:gd name="connsiteY151" fmla="*/ 179260 h 181355"/>
              <a:gd name="connsiteX152" fmla="*/ 266700 w 728090"/>
              <a:gd name="connsiteY152" fmla="*/ 143828 h 181355"/>
              <a:gd name="connsiteX153" fmla="*/ 189166 w 728090"/>
              <a:gd name="connsiteY153" fmla="*/ 143828 h 181355"/>
              <a:gd name="connsiteX154" fmla="*/ 189166 w 728090"/>
              <a:gd name="connsiteY154" fmla="*/ 128397 h 181355"/>
              <a:gd name="connsiteX155" fmla="*/ 266700 w 728090"/>
              <a:gd name="connsiteY155" fmla="*/ 128397 h 181355"/>
              <a:gd name="connsiteX156" fmla="*/ 266700 w 728090"/>
              <a:gd name="connsiteY156" fmla="*/ 113347 h 181355"/>
              <a:gd name="connsiteX157" fmla="*/ 282321 w 728090"/>
              <a:gd name="connsiteY157" fmla="*/ 113347 h 181355"/>
              <a:gd name="connsiteX158" fmla="*/ 189547 w 728090"/>
              <a:gd name="connsiteY158" fmla="*/ 102679 h 181355"/>
              <a:gd name="connsiteX159" fmla="*/ 199644 w 728090"/>
              <a:gd name="connsiteY159" fmla="*/ 97727 h 181355"/>
              <a:gd name="connsiteX160" fmla="*/ 212217 w 728090"/>
              <a:gd name="connsiteY160" fmla="*/ 90678 h 181355"/>
              <a:gd name="connsiteX161" fmla="*/ 224409 w 728090"/>
              <a:gd name="connsiteY161" fmla="*/ 82867 h 181355"/>
              <a:gd name="connsiteX162" fmla="*/ 233363 w 728090"/>
              <a:gd name="connsiteY162" fmla="*/ 76200 h 181355"/>
              <a:gd name="connsiteX163" fmla="*/ 241935 w 728090"/>
              <a:gd name="connsiteY163" fmla="*/ 88583 h 181355"/>
              <a:gd name="connsiteX164" fmla="*/ 232601 w 728090"/>
              <a:gd name="connsiteY164" fmla="*/ 95631 h 181355"/>
              <a:gd name="connsiteX165" fmla="*/ 219837 w 728090"/>
              <a:gd name="connsiteY165" fmla="*/ 103822 h 181355"/>
              <a:gd name="connsiteX166" fmla="*/ 207264 w 728090"/>
              <a:gd name="connsiteY166" fmla="*/ 111252 h 181355"/>
              <a:gd name="connsiteX167" fmla="*/ 197358 w 728090"/>
              <a:gd name="connsiteY167" fmla="*/ 116205 h 181355"/>
              <a:gd name="connsiteX168" fmla="*/ 189547 w 728090"/>
              <a:gd name="connsiteY168" fmla="*/ 102679 h 181355"/>
              <a:gd name="connsiteX169" fmla="*/ 319849 w 728090"/>
              <a:gd name="connsiteY169" fmla="*/ 77153 h 181355"/>
              <a:gd name="connsiteX170" fmla="*/ 328422 w 728090"/>
              <a:gd name="connsiteY170" fmla="*/ 82105 h 181355"/>
              <a:gd name="connsiteX171" fmla="*/ 339090 w 728090"/>
              <a:gd name="connsiteY171" fmla="*/ 88773 h 181355"/>
              <a:gd name="connsiteX172" fmla="*/ 349758 w 728090"/>
              <a:gd name="connsiteY172" fmla="*/ 96203 h 181355"/>
              <a:gd name="connsiteX173" fmla="*/ 357568 w 728090"/>
              <a:gd name="connsiteY173" fmla="*/ 102298 h 181355"/>
              <a:gd name="connsiteX174" fmla="*/ 348996 w 728090"/>
              <a:gd name="connsiteY174" fmla="*/ 114872 h 181355"/>
              <a:gd name="connsiteX175" fmla="*/ 330708 w 728090"/>
              <a:gd name="connsiteY175" fmla="*/ 101155 h 181355"/>
              <a:gd name="connsiteX176" fmla="*/ 320040 w 728090"/>
              <a:gd name="connsiteY176" fmla="*/ 94107 h 181355"/>
              <a:gd name="connsiteX177" fmla="*/ 311467 w 728090"/>
              <a:gd name="connsiteY177" fmla="*/ 88964 h 181355"/>
              <a:gd name="connsiteX178" fmla="*/ 319849 w 728090"/>
              <a:gd name="connsiteY178" fmla="*/ 77153 h 181355"/>
              <a:gd name="connsiteX179" fmla="*/ 308610 w 728090"/>
              <a:gd name="connsiteY179" fmla="*/ 64579 h 181355"/>
              <a:gd name="connsiteX180" fmla="*/ 316802 w 728090"/>
              <a:gd name="connsiteY180" fmla="*/ 59817 h 181355"/>
              <a:gd name="connsiteX181" fmla="*/ 327089 w 728090"/>
              <a:gd name="connsiteY181" fmla="*/ 52578 h 181355"/>
              <a:gd name="connsiteX182" fmla="*/ 336614 w 728090"/>
              <a:gd name="connsiteY182" fmla="*/ 44767 h 181355"/>
              <a:gd name="connsiteX183" fmla="*/ 343853 w 728090"/>
              <a:gd name="connsiteY183" fmla="*/ 38100 h 181355"/>
              <a:gd name="connsiteX184" fmla="*/ 353378 w 728090"/>
              <a:gd name="connsiteY184" fmla="*/ 48578 h 181355"/>
              <a:gd name="connsiteX185" fmla="*/ 345948 w 728090"/>
              <a:gd name="connsiteY185" fmla="*/ 55626 h 181355"/>
              <a:gd name="connsiteX186" fmla="*/ 336232 w 728090"/>
              <a:gd name="connsiteY186" fmla="*/ 63817 h 181355"/>
              <a:gd name="connsiteX187" fmla="*/ 325755 w 728090"/>
              <a:gd name="connsiteY187" fmla="*/ 71247 h 181355"/>
              <a:gd name="connsiteX188" fmla="*/ 317373 w 728090"/>
              <a:gd name="connsiteY188" fmla="*/ 76391 h 181355"/>
              <a:gd name="connsiteX189" fmla="*/ 308610 w 728090"/>
              <a:gd name="connsiteY189" fmla="*/ 64579 h 181355"/>
              <a:gd name="connsiteX190" fmla="*/ 409956 w 728090"/>
              <a:gd name="connsiteY190" fmla="*/ 171641 h 181355"/>
              <a:gd name="connsiteX191" fmla="*/ 422148 w 728090"/>
              <a:gd name="connsiteY191" fmla="*/ 157353 h 181355"/>
              <a:gd name="connsiteX192" fmla="*/ 430720 w 728090"/>
              <a:gd name="connsiteY192" fmla="*/ 143447 h 181355"/>
              <a:gd name="connsiteX193" fmla="*/ 436245 w 728090"/>
              <a:gd name="connsiteY193" fmla="*/ 127826 h 181355"/>
              <a:gd name="connsiteX194" fmla="*/ 439674 w 728090"/>
              <a:gd name="connsiteY194" fmla="*/ 109347 h 181355"/>
              <a:gd name="connsiteX195" fmla="*/ 455295 w 728090"/>
              <a:gd name="connsiteY195" fmla="*/ 111252 h 181355"/>
              <a:gd name="connsiteX196" fmla="*/ 453771 w 728090"/>
              <a:gd name="connsiteY196" fmla="*/ 119253 h 181355"/>
              <a:gd name="connsiteX197" fmla="*/ 452247 w 728090"/>
              <a:gd name="connsiteY197" fmla="*/ 126683 h 181355"/>
              <a:gd name="connsiteX198" fmla="*/ 456819 w 728090"/>
              <a:gd name="connsiteY198" fmla="*/ 138493 h 181355"/>
              <a:gd name="connsiteX199" fmla="*/ 462915 w 728090"/>
              <a:gd name="connsiteY199" fmla="*/ 146685 h 181355"/>
              <a:gd name="connsiteX200" fmla="*/ 469964 w 728090"/>
              <a:gd name="connsiteY200" fmla="*/ 152400 h 181355"/>
              <a:gd name="connsiteX201" fmla="*/ 477583 w 728090"/>
              <a:gd name="connsiteY201" fmla="*/ 155829 h 181355"/>
              <a:gd name="connsiteX202" fmla="*/ 477583 w 728090"/>
              <a:gd name="connsiteY202" fmla="*/ 103441 h 181355"/>
              <a:gd name="connsiteX203" fmla="*/ 424624 w 728090"/>
              <a:gd name="connsiteY203" fmla="*/ 103441 h 181355"/>
              <a:gd name="connsiteX204" fmla="*/ 424624 w 728090"/>
              <a:gd name="connsiteY204" fmla="*/ 88964 h 181355"/>
              <a:gd name="connsiteX205" fmla="*/ 541782 w 728090"/>
              <a:gd name="connsiteY205" fmla="*/ 88964 h 181355"/>
              <a:gd name="connsiteX206" fmla="*/ 541782 w 728090"/>
              <a:gd name="connsiteY206" fmla="*/ 103441 h 181355"/>
              <a:gd name="connsiteX207" fmla="*/ 493204 w 728090"/>
              <a:gd name="connsiteY207" fmla="*/ 103441 h 181355"/>
              <a:gd name="connsiteX208" fmla="*/ 493204 w 728090"/>
              <a:gd name="connsiteY208" fmla="*/ 122872 h 181355"/>
              <a:gd name="connsiteX209" fmla="*/ 533591 w 728090"/>
              <a:gd name="connsiteY209" fmla="*/ 122872 h 181355"/>
              <a:gd name="connsiteX210" fmla="*/ 533591 w 728090"/>
              <a:gd name="connsiteY210" fmla="*/ 137541 h 181355"/>
              <a:gd name="connsiteX211" fmla="*/ 493204 w 728090"/>
              <a:gd name="connsiteY211" fmla="*/ 137541 h 181355"/>
              <a:gd name="connsiteX212" fmla="*/ 493204 w 728090"/>
              <a:gd name="connsiteY212" fmla="*/ 158115 h 181355"/>
              <a:gd name="connsiteX213" fmla="*/ 517969 w 728090"/>
              <a:gd name="connsiteY213" fmla="*/ 157924 h 181355"/>
              <a:gd name="connsiteX214" fmla="*/ 544640 w 728090"/>
              <a:gd name="connsiteY214" fmla="*/ 156020 h 181355"/>
              <a:gd name="connsiteX215" fmla="*/ 541401 w 728090"/>
              <a:gd name="connsiteY215" fmla="*/ 172022 h 181355"/>
              <a:gd name="connsiteX216" fmla="*/ 531304 w 728090"/>
              <a:gd name="connsiteY216" fmla="*/ 172784 h 181355"/>
              <a:gd name="connsiteX217" fmla="*/ 518731 w 728090"/>
              <a:gd name="connsiteY217" fmla="*/ 173355 h 181355"/>
              <a:gd name="connsiteX218" fmla="*/ 505016 w 728090"/>
              <a:gd name="connsiteY218" fmla="*/ 173736 h 181355"/>
              <a:gd name="connsiteX219" fmla="*/ 491490 w 728090"/>
              <a:gd name="connsiteY219" fmla="*/ 173736 h 181355"/>
              <a:gd name="connsiteX220" fmla="*/ 479489 w 728090"/>
              <a:gd name="connsiteY220" fmla="*/ 172403 h 181355"/>
              <a:gd name="connsiteX221" fmla="*/ 467296 w 728090"/>
              <a:gd name="connsiteY221" fmla="*/ 168211 h 181355"/>
              <a:gd name="connsiteX222" fmla="*/ 455866 w 728090"/>
              <a:gd name="connsiteY222" fmla="*/ 159829 h 181355"/>
              <a:gd name="connsiteX223" fmla="*/ 446341 w 728090"/>
              <a:gd name="connsiteY223" fmla="*/ 146114 h 181355"/>
              <a:gd name="connsiteX224" fmla="*/ 436626 w 728090"/>
              <a:gd name="connsiteY224" fmla="*/ 164402 h 181355"/>
              <a:gd name="connsiteX225" fmla="*/ 422528 w 728090"/>
              <a:gd name="connsiteY225" fmla="*/ 180785 h 181355"/>
              <a:gd name="connsiteX226" fmla="*/ 409956 w 728090"/>
              <a:gd name="connsiteY226" fmla="*/ 171641 h 181355"/>
              <a:gd name="connsiteX227" fmla="*/ 527114 w 728090"/>
              <a:gd name="connsiteY227" fmla="*/ 8763 h 181355"/>
              <a:gd name="connsiteX228" fmla="*/ 527114 w 728090"/>
              <a:gd name="connsiteY228" fmla="*/ 75057 h 181355"/>
              <a:gd name="connsiteX229" fmla="*/ 438912 w 728090"/>
              <a:gd name="connsiteY229" fmla="*/ 75057 h 181355"/>
              <a:gd name="connsiteX230" fmla="*/ 438912 w 728090"/>
              <a:gd name="connsiteY230" fmla="*/ 8763 h 181355"/>
              <a:gd name="connsiteX231" fmla="*/ 527114 w 728090"/>
              <a:gd name="connsiteY231" fmla="*/ 8763 h 181355"/>
              <a:gd name="connsiteX232" fmla="*/ 366140 w 728090"/>
              <a:gd name="connsiteY232" fmla="*/ 92202 h 181355"/>
              <a:gd name="connsiteX233" fmla="*/ 379285 w 728090"/>
              <a:gd name="connsiteY233" fmla="*/ 88202 h 181355"/>
              <a:gd name="connsiteX234" fmla="*/ 393573 w 728090"/>
              <a:gd name="connsiteY234" fmla="*/ 83058 h 181355"/>
              <a:gd name="connsiteX235" fmla="*/ 393573 w 728090"/>
              <a:gd name="connsiteY235" fmla="*/ 51435 h 181355"/>
              <a:gd name="connsiteX236" fmla="*/ 371284 w 728090"/>
              <a:gd name="connsiteY236" fmla="*/ 51435 h 181355"/>
              <a:gd name="connsiteX237" fmla="*/ 371284 w 728090"/>
              <a:gd name="connsiteY237" fmla="*/ 36004 h 181355"/>
              <a:gd name="connsiteX238" fmla="*/ 393573 w 728090"/>
              <a:gd name="connsiteY238" fmla="*/ 36004 h 181355"/>
              <a:gd name="connsiteX239" fmla="*/ 393573 w 728090"/>
              <a:gd name="connsiteY239" fmla="*/ 1715 h 181355"/>
              <a:gd name="connsiteX240" fmla="*/ 409384 w 728090"/>
              <a:gd name="connsiteY240" fmla="*/ 1715 h 181355"/>
              <a:gd name="connsiteX241" fmla="*/ 409384 w 728090"/>
              <a:gd name="connsiteY241" fmla="*/ 36004 h 181355"/>
              <a:gd name="connsiteX242" fmla="*/ 429578 w 728090"/>
              <a:gd name="connsiteY242" fmla="*/ 36004 h 181355"/>
              <a:gd name="connsiteX243" fmla="*/ 429578 w 728090"/>
              <a:gd name="connsiteY243" fmla="*/ 51435 h 181355"/>
              <a:gd name="connsiteX244" fmla="*/ 409384 w 728090"/>
              <a:gd name="connsiteY244" fmla="*/ 51435 h 181355"/>
              <a:gd name="connsiteX245" fmla="*/ 409384 w 728090"/>
              <a:gd name="connsiteY245" fmla="*/ 76962 h 181355"/>
              <a:gd name="connsiteX246" fmla="*/ 423672 w 728090"/>
              <a:gd name="connsiteY246" fmla="*/ 70676 h 181355"/>
              <a:gd name="connsiteX247" fmla="*/ 427291 w 728090"/>
              <a:gd name="connsiteY247" fmla="*/ 85916 h 181355"/>
              <a:gd name="connsiteX248" fmla="*/ 418909 w 728090"/>
              <a:gd name="connsiteY248" fmla="*/ 89916 h 181355"/>
              <a:gd name="connsiteX249" fmla="*/ 409384 w 728090"/>
              <a:gd name="connsiteY249" fmla="*/ 93916 h 181355"/>
              <a:gd name="connsiteX250" fmla="*/ 409384 w 728090"/>
              <a:gd name="connsiteY250" fmla="*/ 157163 h 181355"/>
              <a:gd name="connsiteX251" fmla="*/ 405574 w 728090"/>
              <a:gd name="connsiteY251" fmla="*/ 169545 h 181355"/>
              <a:gd name="connsiteX252" fmla="*/ 393573 w 728090"/>
              <a:gd name="connsiteY252" fmla="*/ 175260 h 181355"/>
              <a:gd name="connsiteX253" fmla="*/ 390334 w 728090"/>
              <a:gd name="connsiteY253" fmla="*/ 175641 h 181355"/>
              <a:gd name="connsiteX254" fmla="*/ 385763 w 728090"/>
              <a:gd name="connsiteY254" fmla="*/ 176022 h 181355"/>
              <a:gd name="connsiteX255" fmla="*/ 381000 w 728090"/>
              <a:gd name="connsiteY255" fmla="*/ 176403 h 181355"/>
              <a:gd name="connsiteX256" fmla="*/ 377380 w 728090"/>
              <a:gd name="connsiteY256" fmla="*/ 176593 h 181355"/>
              <a:gd name="connsiteX257" fmla="*/ 373952 w 728090"/>
              <a:gd name="connsiteY257" fmla="*/ 159258 h 181355"/>
              <a:gd name="connsiteX258" fmla="*/ 380428 w 728090"/>
              <a:gd name="connsiteY258" fmla="*/ 159639 h 181355"/>
              <a:gd name="connsiteX259" fmla="*/ 387096 w 728090"/>
              <a:gd name="connsiteY259" fmla="*/ 160020 h 181355"/>
              <a:gd name="connsiteX260" fmla="*/ 392049 w 728090"/>
              <a:gd name="connsiteY260" fmla="*/ 158686 h 181355"/>
              <a:gd name="connsiteX261" fmla="*/ 393573 w 728090"/>
              <a:gd name="connsiteY261" fmla="*/ 151638 h 181355"/>
              <a:gd name="connsiteX262" fmla="*/ 393573 w 728090"/>
              <a:gd name="connsiteY262" fmla="*/ 100393 h 181355"/>
              <a:gd name="connsiteX263" fmla="*/ 380047 w 728090"/>
              <a:gd name="connsiteY263" fmla="*/ 105347 h 181355"/>
              <a:gd name="connsiteX264" fmla="*/ 369951 w 728090"/>
              <a:gd name="connsiteY264" fmla="*/ 108966 h 181355"/>
              <a:gd name="connsiteX265" fmla="*/ 366140 w 728090"/>
              <a:gd name="connsiteY265" fmla="*/ 92202 h 181355"/>
              <a:gd name="connsiteX266" fmla="*/ 511111 w 728090"/>
              <a:gd name="connsiteY266" fmla="*/ 62293 h 181355"/>
              <a:gd name="connsiteX267" fmla="*/ 511111 w 728090"/>
              <a:gd name="connsiteY267" fmla="*/ 48006 h 181355"/>
              <a:gd name="connsiteX268" fmla="*/ 454723 w 728090"/>
              <a:gd name="connsiteY268" fmla="*/ 48006 h 181355"/>
              <a:gd name="connsiteX269" fmla="*/ 454723 w 728090"/>
              <a:gd name="connsiteY269" fmla="*/ 62293 h 181355"/>
              <a:gd name="connsiteX270" fmla="*/ 511111 w 728090"/>
              <a:gd name="connsiteY270" fmla="*/ 62293 h 181355"/>
              <a:gd name="connsiteX271" fmla="*/ 454723 w 728090"/>
              <a:gd name="connsiteY271" fmla="*/ 35433 h 181355"/>
              <a:gd name="connsiteX272" fmla="*/ 511111 w 728090"/>
              <a:gd name="connsiteY272" fmla="*/ 35433 h 181355"/>
              <a:gd name="connsiteX273" fmla="*/ 511111 w 728090"/>
              <a:gd name="connsiteY273" fmla="*/ 21146 h 181355"/>
              <a:gd name="connsiteX274" fmla="*/ 454723 w 728090"/>
              <a:gd name="connsiteY274" fmla="*/ 21146 h 181355"/>
              <a:gd name="connsiteX275" fmla="*/ 454723 w 728090"/>
              <a:gd name="connsiteY275" fmla="*/ 35433 h 181355"/>
              <a:gd name="connsiteX276" fmla="*/ 561403 w 728090"/>
              <a:gd name="connsiteY276" fmla="*/ 20765 h 181355"/>
              <a:gd name="connsiteX277" fmla="*/ 582358 w 728090"/>
              <a:gd name="connsiteY277" fmla="*/ 18288 h 181355"/>
              <a:gd name="connsiteX278" fmla="*/ 607314 w 728090"/>
              <a:gd name="connsiteY278" fmla="*/ 14288 h 181355"/>
              <a:gd name="connsiteX279" fmla="*/ 631889 w 728090"/>
              <a:gd name="connsiteY279" fmla="*/ 9716 h 181355"/>
              <a:gd name="connsiteX280" fmla="*/ 652272 w 728090"/>
              <a:gd name="connsiteY280" fmla="*/ 4953 h 181355"/>
              <a:gd name="connsiteX281" fmla="*/ 656844 w 728090"/>
              <a:gd name="connsiteY281" fmla="*/ 20193 h 181355"/>
              <a:gd name="connsiteX282" fmla="*/ 639128 w 728090"/>
              <a:gd name="connsiteY282" fmla="*/ 24193 h 181355"/>
              <a:gd name="connsiteX283" fmla="*/ 617982 w 728090"/>
              <a:gd name="connsiteY283" fmla="*/ 28385 h 181355"/>
              <a:gd name="connsiteX284" fmla="*/ 617982 w 728090"/>
              <a:gd name="connsiteY284" fmla="*/ 71057 h 181355"/>
              <a:gd name="connsiteX285" fmla="*/ 671703 w 728090"/>
              <a:gd name="connsiteY285" fmla="*/ 71057 h 181355"/>
              <a:gd name="connsiteX286" fmla="*/ 671703 w 728090"/>
              <a:gd name="connsiteY286" fmla="*/ 953 h 181355"/>
              <a:gd name="connsiteX287" fmla="*/ 688848 w 728090"/>
              <a:gd name="connsiteY287" fmla="*/ 953 h 181355"/>
              <a:gd name="connsiteX288" fmla="*/ 688848 w 728090"/>
              <a:gd name="connsiteY288" fmla="*/ 71057 h 181355"/>
              <a:gd name="connsiteX289" fmla="*/ 728090 w 728090"/>
              <a:gd name="connsiteY289" fmla="*/ 71057 h 181355"/>
              <a:gd name="connsiteX290" fmla="*/ 728090 w 728090"/>
              <a:gd name="connsiteY290" fmla="*/ 87440 h 181355"/>
              <a:gd name="connsiteX291" fmla="*/ 688848 w 728090"/>
              <a:gd name="connsiteY291" fmla="*/ 87440 h 181355"/>
              <a:gd name="connsiteX292" fmla="*/ 688848 w 728090"/>
              <a:gd name="connsiteY292" fmla="*/ 177736 h 181355"/>
              <a:gd name="connsiteX293" fmla="*/ 671703 w 728090"/>
              <a:gd name="connsiteY293" fmla="*/ 177736 h 181355"/>
              <a:gd name="connsiteX294" fmla="*/ 671703 w 728090"/>
              <a:gd name="connsiteY294" fmla="*/ 87440 h 181355"/>
              <a:gd name="connsiteX295" fmla="*/ 617791 w 728090"/>
              <a:gd name="connsiteY295" fmla="*/ 87440 h 181355"/>
              <a:gd name="connsiteX296" fmla="*/ 608838 w 728090"/>
              <a:gd name="connsiteY296" fmla="*/ 137351 h 181355"/>
              <a:gd name="connsiteX297" fmla="*/ 570357 w 728090"/>
              <a:gd name="connsiteY297" fmla="*/ 181356 h 181355"/>
              <a:gd name="connsiteX298" fmla="*/ 557022 w 728090"/>
              <a:gd name="connsiteY298" fmla="*/ 168021 h 181355"/>
              <a:gd name="connsiteX299" fmla="*/ 593217 w 728090"/>
              <a:gd name="connsiteY299" fmla="*/ 129921 h 181355"/>
              <a:gd name="connsiteX300" fmla="*/ 600075 w 728090"/>
              <a:gd name="connsiteY300" fmla="*/ 87440 h 181355"/>
              <a:gd name="connsiteX301" fmla="*/ 556831 w 728090"/>
              <a:gd name="connsiteY301" fmla="*/ 87440 h 181355"/>
              <a:gd name="connsiteX302" fmla="*/ 556831 w 728090"/>
              <a:gd name="connsiteY302" fmla="*/ 71057 h 181355"/>
              <a:gd name="connsiteX303" fmla="*/ 600266 w 728090"/>
              <a:gd name="connsiteY303" fmla="*/ 71057 h 181355"/>
              <a:gd name="connsiteX304" fmla="*/ 600266 w 728090"/>
              <a:gd name="connsiteY304" fmla="*/ 31433 h 181355"/>
              <a:gd name="connsiteX305" fmla="*/ 582168 w 728090"/>
              <a:gd name="connsiteY305" fmla="*/ 34290 h 181355"/>
              <a:gd name="connsiteX306" fmla="*/ 565214 w 728090"/>
              <a:gd name="connsiteY306" fmla="*/ 36576 h 181355"/>
              <a:gd name="connsiteX307" fmla="*/ 561403 w 728090"/>
              <a:gd name="connsiteY307" fmla="*/ 20765 h 1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728090" h="181355">
                <a:moveTo>
                  <a:pt x="85153" y="73533"/>
                </a:moveTo>
                <a:cubicBezTo>
                  <a:pt x="90868" y="63246"/>
                  <a:pt x="96393" y="51245"/>
                  <a:pt x="101727" y="37528"/>
                </a:cubicBezTo>
                <a:cubicBezTo>
                  <a:pt x="107188" y="23813"/>
                  <a:pt x="110998" y="11493"/>
                  <a:pt x="113157" y="572"/>
                </a:cubicBezTo>
                <a:lnTo>
                  <a:pt x="129349" y="4191"/>
                </a:lnTo>
                <a:cubicBezTo>
                  <a:pt x="127953" y="9144"/>
                  <a:pt x="126555" y="13907"/>
                  <a:pt x="125158" y="18478"/>
                </a:cubicBezTo>
                <a:cubicBezTo>
                  <a:pt x="123889" y="23051"/>
                  <a:pt x="122491" y="27496"/>
                  <a:pt x="120967" y="31814"/>
                </a:cubicBezTo>
                <a:lnTo>
                  <a:pt x="176974" y="31814"/>
                </a:lnTo>
                <a:lnTo>
                  <a:pt x="176974" y="48197"/>
                </a:lnTo>
                <a:lnTo>
                  <a:pt x="162496" y="48197"/>
                </a:lnTo>
                <a:cubicBezTo>
                  <a:pt x="160465" y="63691"/>
                  <a:pt x="157734" y="77597"/>
                  <a:pt x="154305" y="89916"/>
                </a:cubicBezTo>
                <a:cubicBezTo>
                  <a:pt x="150876" y="102235"/>
                  <a:pt x="146621" y="113030"/>
                  <a:pt x="141541" y="122301"/>
                </a:cubicBezTo>
                <a:lnTo>
                  <a:pt x="138684" y="127064"/>
                </a:lnTo>
                <a:cubicBezTo>
                  <a:pt x="149098" y="140779"/>
                  <a:pt x="162623" y="153860"/>
                  <a:pt x="179260" y="166307"/>
                </a:cubicBezTo>
                <a:lnTo>
                  <a:pt x="168783" y="180975"/>
                </a:lnTo>
                <a:cubicBezTo>
                  <a:pt x="160528" y="174498"/>
                  <a:pt x="153098" y="167958"/>
                  <a:pt x="146494" y="161353"/>
                </a:cubicBezTo>
                <a:cubicBezTo>
                  <a:pt x="139891" y="154877"/>
                  <a:pt x="133985" y="148209"/>
                  <a:pt x="128778" y="141351"/>
                </a:cubicBezTo>
                <a:cubicBezTo>
                  <a:pt x="123444" y="148209"/>
                  <a:pt x="117221" y="154877"/>
                  <a:pt x="110109" y="161353"/>
                </a:cubicBezTo>
                <a:cubicBezTo>
                  <a:pt x="103124" y="167830"/>
                  <a:pt x="95186" y="174435"/>
                  <a:pt x="86296" y="181166"/>
                </a:cubicBezTo>
                <a:lnTo>
                  <a:pt x="75438" y="167449"/>
                </a:lnTo>
                <a:cubicBezTo>
                  <a:pt x="94615" y="154368"/>
                  <a:pt x="109283" y="141097"/>
                  <a:pt x="119443" y="127635"/>
                </a:cubicBezTo>
                <a:lnTo>
                  <a:pt x="119063" y="126873"/>
                </a:lnTo>
                <a:cubicBezTo>
                  <a:pt x="110427" y="112141"/>
                  <a:pt x="104140" y="95695"/>
                  <a:pt x="100203" y="77534"/>
                </a:cubicBezTo>
                <a:lnTo>
                  <a:pt x="96774" y="83820"/>
                </a:lnTo>
                <a:lnTo>
                  <a:pt x="85153" y="73533"/>
                </a:lnTo>
                <a:close/>
                <a:moveTo>
                  <a:pt x="62674" y="48387"/>
                </a:moveTo>
                <a:cubicBezTo>
                  <a:pt x="67373" y="53213"/>
                  <a:pt x="73089" y="60071"/>
                  <a:pt x="79819" y="68961"/>
                </a:cubicBezTo>
                <a:cubicBezTo>
                  <a:pt x="83248" y="73406"/>
                  <a:pt x="86233" y="77470"/>
                  <a:pt x="88773" y="81153"/>
                </a:cubicBezTo>
                <a:cubicBezTo>
                  <a:pt x="91313" y="84836"/>
                  <a:pt x="93472" y="88138"/>
                  <a:pt x="95250" y="91059"/>
                </a:cubicBezTo>
                <a:lnTo>
                  <a:pt x="83248" y="100774"/>
                </a:lnTo>
                <a:cubicBezTo>
                  <a:pt x="82359" y="99251"/>
                  <a:pt x="81343" y="97663"/>
                  <a:pt x="80201" y="96012"/>
                </a:cubicBezTo>
                <a:cubicBezTo>
                  <a:pt x="79184" y="94234"/>
                  <a:pt x="78041" y="92392"/>
                  <a:pt x="76771" y="90488"/>
                </a:cubicBezTo>
                <a:cubicBezTo>
                  <a:pt x="72580" y="103441"/>
                  <a:pt x="67690" y="114935"/>
                  <a:pt x="62103" y="124968"/>
                </a:cubicBezTo>
                <a:cubicBezTo>
                  <a:pt x="67056" y="130810"/>
                  <a:pt x="71438" y="136208"/>
                  <a:pt x="75247" y="141160"/>
                </a:cubicBezTo>
                <a:cubicBezTo>
                  <a:pt x="79057" y="145986"/>
                  <a:pt x="82296" y="150368"/>
                  <a:pt x="84963" y="154305"/>
                </a:cubicBezTo>
                <a:lnTo>
                  <a:pt x="72390" y="165164"/>
                </a:lnTo>
                <a:cubicBezTo>
                  <a:pt x="70103" y="161608"/>
                  <a:pt x="67310" y="157734"/>
                  <a:pt x="64008" y="153543"/>
                </a:cubicBezTo>
                <a:cubicBezTo>
                  <a:pt x="60833" y="149225"/>
                  <a:pt x="57150" y="144463"/>
                  <a:pt x="52959" y="139255"/>
                </a:cubicBezTo>
                <a:lnTo>
                  <a:pt x="51815" y="140970"/>
                </a:lnTo>
                <a:cubicBezTo>
                  <a:pt x="46609" y="148209"/>
                  <a:pt x="40577" y="155130"/>
                  <a:pt x="33718" y="161735"/>
                </a:cubicBezTo>
                <a:cubicBezTo>
                  <a:pt x="26988" y="168466"/>
                  <a:pt x="19367" y="175006"/>
                  <a:pt x="10858" y="181356"/>
                </a:cubicBezTo>
                <a:lnTo>
                  <a:pt x="762" y="167830"/>
                </a:lnTo>
                <a:cubicBezTo>
                  <a:pt x="9144" y="162116"/>
                  <a:pt x="16573" y="156273"/>
                  <a:pt x="23051" y="150304"/>
                </a:cubicBezTo>
                <a:cubicBezTo>
                  <a:pt x="29528" y="144209"/>
                  <a:pt x="35116" y="137859"/>
                  <a:pt x="39815" y="131254"/>
                </a:cubicBezTo>
                <a:lnTo>
                  <a:pt x="42672" y="127064"/>
                </a:lnTo>
                <a:cubicBezTo>
                  <a:pt x="37973" y="121348"/>
                  <a:pt x="33655" y="116332"/>
                  <a:pt x="29718" y="112014"/>
                </a:cubicBezTo>
                <a:cubicBezTo>
                  <a:pt x="25781" y="107696"/>
                  <a:pt x="22161" y="103949"/>
                  <a:pt x="18859" y="100774"/>
                </a:cubicBezTo>
                <a:lnTo>
                  <a:pt x="30099" y="90678"/>
                </a:lnTo>
                <a:cubicBezTo>
                  <a:pt x="33020" y="93345"/>
                  <a:pt x="36195" y="96520"/>
                  <a:pt x="39624" y="100203"/>
                </a:cubicBezTo>
                <a:cubicBezTo>
                  <a:pt x="43180" y="103759"/>
                  <a:pt x="46990" y="107823"/>
                  <a:pt x="51053" y="112395"/>
                </a:cubicBezTo>
                <a:cubicBezTo>
                  <a:pt x="53213" y="108204"/>
                  <a:pt x="55181" y="103886"/>
                  <a:pt x="56959" y="99441"/>
                </a:cubicBezTo>
                <a:cubicBezTo>
                  <a:pt x="58738" y="94869"/>
                  <a:pt x="60325" y="90107"/>
                  <a:pt x="61722" y="85153"/>
                </a:cubicBezTo>
                <a:lnTo>
                  <a:pt x="76391" y="89726"/>
                </a:lnTo>
                <a:lnTo>
                  <a:pt x="68008" y="77915"/>
                </a:lnTo>
                <a:cubicBezTo>
                  <a:pt x="64706" y="73342"/>
                  <a:pt x="61595" y="69342"/>
                  <a:pt x="58674" y="65913"/>
                </a:cubicBezTo>
                <a:cubicBezTo>
                  <a:pt x="55880" y="62357"/>
                  <a:pt x="53340" y="59309"/>
                  <a:pt x="51053" y="56769"/>
                </a:cubicBezTo>
                <a:lnTo>
                  <a:pt x="62674" y="48387"/>
                </a:lnTo>
                <a:close/>
                <a:moveTo>
                  <a:pt x="52006" y="1905"/>
                </a:moveTo>
                <a:cubicBezTo>
                  <a:pt x="52768" y="3810"/>
                  <a:pt x="53530" y="5905"/>
                  <a:pt x="54292" y="8191"/>
                </a:cubicBezTo>
                <a:cubicBezTo>
                  <a:pt x="55054" y="10351"/>
                  <a:pt x="55816" y="12636"/>
                  <a:pt x="56578" y="15049"/>
                </a:cubicBezTo>
                <a:cubicBezTo>
                  <a:pt x="57341" y="17335"/>
                  <a:pt x="58103" y="19685"/>
                  <a:pt x="58865" y="22098"/>
                </a:cubicBezTo>
                <a:cubicBezTo>
                  <a:pt x="59627" y="24384"/>
                  <a:pt x="60325" y="26479"/>
                  <a:pt x="60960" y="28385"/>
                </a:cubicBezTo>
                <a:lnTo>
                  <a:pt x="91821" y="28385"/>
                </a:lnTo>
                <a:lnTo>
                  <a:pt x="91821" y="44767"/>
                </a:lnTo>
                <a:lnTo>
                  <a:pt x="4953" y="44767"/>
                </a:lnTo>
                <a:lnTo>
                  <a:pt x="4953" y="28385"/>
                </a:lnTo>
                <a:lnTo>
                  <a:pt x="44196" y="28385"/>
                </a:lnTo>
                <a:cubicBezTo>
                  <a:pt x="43053" y="24702"/>
                  <a:pt x="41719" y="20701"/>
                  <a:pt x="40195" y="16383"/>
                </a:cubicBezTo>
                <a:cubicBezTo>
                  <a:pt x="38798" y="12065"/>
                  <a:pt x="37592" y="8382"/>
                  <a:pt x="36576" y="5334"/>
                </a:cubicBezTo>
                <a:lnTo>
                  <a:pt x="52006" y="1905"/>
                </a:lnTo>
                <a:close/>
                <a:moveTo>
                  <a:pt x="114491" y="48197"/>
                </a:moveTo>
                <a:cubicBezTo>
                  <a:pt x="113855" y="49593"/>
                  <a:pt x="113220" y="50991"/>
                  <a:pt x="112585" y="52388"/>
                </a:cubicBezTo>
                <a:cubicBezTo>
                  <a:pt x="112078" y="53658"/>
                  <a:pt x="111506" y="54991"/>
                  <a:pt x="110871" y="56388"/>
                </a:cubicBezTo>
                <a:cubicBezTo>
                  <a:pt x="112649" y="67183"/>
                  <a:pt x="114998" y="77216"/>
                  <a:pt x="117919" y="86487"/>
                </a:cubicBezTo>
                <a:cubicBezTo>
                  <a:pt x="120967" y="95758"/>
                  <a:pt x="124714" y="104394"/>
                  <a:pt x="129159" y="112395"/>
                </a:cubicBezTo>
                <a:cubicBezTo>
                  <a:pt x="137414" y="95758"/>
                  <a:pt x="143256" y="74359"/>
                  <a:pt x="146685" y="48197"/>
                </a:cubicBezTo>
                <a:lnTo>
                  <a:pt x="114491" y="48197"/>
                </a:lnTo>
                <a:close/>
                <a:moveTo>
                  <a:pt x="0" y="93345"/>
                </a:moveTo>
                <a:cubicBezTo>
                  <a:pt x="5461" y="87249"/>
                  <a:pt x="10985" y="80264"/>
                  <a:pt x="16573" y="72390"/>
                </a:cubicBezTo>
                <a:cubicBezTo>
                  <a:pt x="22161" y="64389"/>
                  <a:pt x="26988" y="56324"/>
                  <a:pt x="31052" y="48197"/>
                </a:cubicBezTo>
                <a:lnTo>
                  <a:pt x="45339" y="55435"/>
                </a:lnTo>
                <a:cubicBezTo>
                  <a:pt x="39878" y="64960"/>
                  <a:pt x="34417" y="73660"/>
                  <a:pt x="28956" y="81534"/>
                </a:cubicBezTo>
                <a:cubicBezTo>
                  <a:pt x="23495" y="89281"/>
                  <a:pt x="17716" y="96457"/>
                  <a:pt x="11620" y="103060"/>
                </a:cubicBezTo>
                <a:lnTo>
                  <a:pt x="0" y="93345"/>
                </a:lnTo>
                <a:close/>
                <a:moveTo>
                  <a:pt x="231077" y="59246"/>
                </a:moveTo>
                <a:cubicBezTo>
                  <a:pt x="233235" y="59118"/>
                  <a:pt x="234950" y="58738"/>
                  <a:pt x="236220" y="58103"/>
                </a:cubicBezTo>
                <a:cubicBezTo>
                  <a:pt x="237617" y="57341"/>
                  <a:pt x="239140" y="56197"/>
                  <a:pt x="240792" y="54673"/>
                </a:cubicBezTo>
                <a:cubicBezTo>
                  <a:pt x="243586" y="52007"/>
                  <a:pt x="246697" y="48895"/>
                  <a:pt x="250127" y="45339"/>
                </a:cubicBezTo>
                <a:cubicBezTo>
                  <a:pt x="253555" y="41783"/>
                  <a:pt x="257239" y="37655"/>
                  <a:pt x="261176" y="32957"/>
                </a:cubicBezTo>
                <a:lnTo>
                  <a:pt x="192977" y="32957"/>
                </a:lnTo>
                <a:lnTo>
                  <a:pt x="192977" y="18097"/>
                </a:lnTo>
                <a:lnTo>
                  <a:pt x="268224" y="18097"/>
                </a:lnTo>
                <a:lnTo>
                  <a:pt x="267271" y="15430"/>
                </a:lnTo>
                <a:cubicBezTo>
                  <a:pt x="266255" y="12764"/>
                  <a:pt x="265240" y="10414"/>
                  <a:pt x="264223" y="8382"/>
                </a:cubicBezTo>
                <a:cubicBezTo>
                  <a:pt x="263334" y="6223"/>
                  <a:pt x="262509" y="4382"/>
                  <a:pt x="261747" y="2858"/>
                </a:cubicBezTo>
                <a:lnTo>
                  <a:pt x="278511" y="0"/>
                </a:lnTo>
                <a:lnTo>
                  <a:pt x="284226" y="13526"/>
                </a:lnTo>
                <a:cubicBezTo>
                  <a:pt x="284480" y="14415"/>
                  <a:pt x="284734" y="15240"/>
                  <a:pt x="284988" y="16002"/>
                </a:cubicBezTo>
                <a:cubicBezTo>
                  <a:pt x="285369" y="16764"/>
                  <a:pt x="285686" y="17463"/>
                  <a:pt x="285941" y="18097"/>
                </a:cubicBezTo>
                <a:lnTo>
                  <a:pt x="355282" y="18097"/>
                </a:lnTo>
                <a:lnTo>
                  <a:pt x="355282" y="32957"/>
                </a:lnTo>
                <a:lnTo>
                  <a:pt x="271081" y="32957"/>
                </a:lnTo>
                <a:lnTo>
                  <a:pt x="276225" y="36576"/>
                </a:lnTo>
                <a:cubicBezTo>
                  <a:pt x="272542" y="41021"/>
                  <a:pt x="268922" y="45022"/>
                  <a:pt x="265366" y="48578"/>
                </a:cubicBezTo>
                <a:cubicBezTo>
                  <a:pt x="261810" y="52007"/>
                  <a:pt x="258128" y="55118"/>
                  <a:pt x="254317" y="57912"/>
                </a:cubicBezTo>
                <a:cubicBezTo>
                  <a:pt x="259270" y="57658"/>
                  <a:pt x="264160" y="57404"/>
                  <a:pt x="268986" y="57150"/>
                </a:cubicBezTo>
                <a:cubicBezTo>
                  <a:pt x="273812" y="56896"/>
                  <a:pt x="278765" y="56515"/>
                  <a:pt x="283845" y="56007"/>
                </a:cubicBezTo>
                <a:cubicBezTo>
                  <a:pt x="290449" y="49276"/>
                  <a:pt x="296037" y="43116"/>
                  <a:pt x="300609" y="37528"/>
                </a:cubicBezTo>
                <a:lnTo>
                  <a:pt x="310896" y="46291"/>
                </a:lnTo>
                <a:cubicBezTo>
                  <a:pt x="307848" y="49974"/>
                  <a:pt x="304165" y="54102"/>
                  <a:pt x="299847" y="58674"/>
                </a:cubicBezTo>
                <a:cubicBezTo>
                  <a:pt x="295528" y="63246"/>
                  <a:pt x="290385" y="68326"/>
                  <a:pt x="284416" y="73914"/>
                </a:cubicBezTo>
                <a:cubicBezTo>
                  <a:pt x="278574" y="79502"/>
                  <a:pt x="273367" y="84265"/>
                  <a:pt x="268795" y="88202"/>
                </a:cubicBezTo>
                <a:cubicBezTo>
                  <a:pt x="264223" y="92139"/>
                  <a:pt x="260223" y="95314"/>
                  <a:pt x="256794" y="97727"/>
                </a:cubicBezTo>
                <a:cubicBezTo>
                  <a:pt x="262636" y="97472"/>
                  <a:pt x="268922" y="97091"/>
                  <a:pt x="275653" y="96584"/>
                </a:cubicBezTo>
                <a:cubicBezTo>
                  <a:pt x="282384" y="96076"/>
                  <a:pt x="289052" y="95441"/>
                  <a:pt x="295656" y="94678"/>
                </a:cubicBezTo>
                <a:cubicBezTo>
                  <a:pt x="293624" y="91630"/>
                  <a:pt x="291782" y="88900"/>
                  <a:pt x="290131" y="86487"/>
                </a:cubicBezTo>
                <a:cubicBezTo>
                  <a:pt x="288480" y="83947"/>
                  <a:pt x="286956" y="81788"/>
                  <a:pt x="285559" y="80010"/>
                </a:cubicBezTo>
                <a:lnTo>
                  <a:pt x="296418" y="72961"/>
                </a:lnTo>
                <a:cubicBezTo>
                  <a:pt x="298196" y="74993"/>
                  <a:pt x="300165" y="77470"/>
                  <a:pt x="302323" y="80391"/>
                </a:cubicBezTo>
                <a:cubicBezTo>
                  <a:pt x="304482" y="83312"/>
                  <a:pt x="306832" y="86741"/>
                  <a:pt x="309372" y="90678"/>
                </a:cubicBezTo>
                <a:cubicBezTo>
                  <a:pt x="311912" y="94615"/>
                  <a:pt x="314134" y="98171"/>
                  <a:pt x="316040" y="101346"/>
                </a:cubicBezTo>
                <a:cubicBezTo>
                  <a:pt x="318071" y="104394"/>
                  <a:pt x="319722" y="107124"/>
                  <a:pt x="320992" y="109538"/>
                </a:cubicBezTo>
                <a:lnTo>
                  <a:pt x="308801" y="117348"/>
                </a:lnTo>
                <a:cubicBezTo>
                  <a:pt x="308166" y="115951"/>
                  <a:pt x="307403" y="114427"/>
                  <a:pt x="306515" y="112776"/>
                </a:cubicBezTo>
                <a:cubicBezTo>
                  <a:pt x="305626" y="111125"/>
                  <a:pt x="304673" y="109347"/>
                  <a:pt x="303657" y="107442"/>
                </a:cubicBezTo>
                <a:cubicBezTo>
                  <a:pt x="292353" y="108712"/>
                  <a:pt x="280733" y="109728"/>
                  <a:pt x="268795" y="110490"/>
                </a:cubicBezTo>
                <a:cubicBezTo>
                  <a:pt x="256857" y="111125"/>
                  <a:pt x="244792" y="111697"/>
                  <a:pt x="232601" y="112204"/>
                </a:cubicBezTo>
                <a:lnTo>
                  <a:pt x="230124" y="98870"/>
                </a:lnTo>
                <a:cubicBezTo>
                  <a:pt x="232664" y="98616"/>
                  <a:pt x="234823" y="98108"/>
                  <a:pt x="236601" y="97346"/>
                </a:cubicBezTo>
                <a:cubicBezTo>
                  <a:pt x="238378" y="96584"/>
                  <a:pt x="240538" y="95186"/>
                  <a:pt x="243078" y="93154"/>
                </a:cubicBezTo>
                <a:cubicBezTo>
                  <a:pt x="246634" y="90234"/>
                  <a:pt x="250698" y="86804"/>
                  <a:pt x="255270" y="82867"/>
                </a:cubicBezTo>
                <a:cubicBezTo>
                  <a:pt x="259842" y="78803"/>
                  <a:pt x="264795" y="74359"/>
                  <a:pt x="270128" y="69533"/>
                </a:cubicBezTo>
                <a:cubicBezTo>
                  <a:pt x="264160" y="70041"/>
                  <a:pt x="258001" y="70485"/>
                  <a:pt x="251651" y="70866"/>
                </a:cubicBezTo>
                <a:cubicBezTo>
                  <a:pt x="245301" y="71120"/>
                  <a:pt x="239078" y="71374"/>
                  <a:pt x="232981" y="71628"/>
                </a:cubicBezTo>
                <a:lnTo>
                  <a:pt x="232219" y="66866"/>
                </a:lnTo>
                <a:lnTo>
                  <a:pt x="223838" y="76200"/>
                </a:lnTo>
                <a:cubicBezTo>
                  <a:pt x="222186" y="74422"/>
                  <a:pt x="220154" y="72327"/>
                  <a:pt x="217741" y="69914"/>
                </a:cubicBezTo>
                <a:cubicBezTo>
                  <a:pt x="215328" y="67373"/>
                  <a:pt x="212534" y="64707"/>
                  <a:pt x="209359" y="61913"/>
                </a:cubicBezTo>
                <a:cubicBezTo>
                  <a:pt x="206184" y="59118"/>
                  <a:pt x="203453" y="56769"/>
                  <a:pt x="201168" y="54864"/>
                </a:cubicBezTo>
                <a:cubicBezTo>
                  <a:pt x="198882" y="52959"/>
                  <a:pt x="196659" y="51181"/>
                  <a:pt x="194501" y="49530"/>
                </a:cubicBezTo>
                <a:lnTo>
                  <a:pt x="203835" y="39243"/>
                </a:lnTo>
                <a:cubicBezTo>
                  <a:pt x="205867" y="40640"/>
                  <a:pt x="208090" y="42354"/>
                  <a:pt x="210503" y="44386"/>
                </a:cubicBezTo>
                <a:cubicBezTo>
                  <a:pt x="213042" y="46291"/>
                  <a:pt x="215900" y="48578"/>
                  <a:pt x="219075" y="51245"/>
                </a:cubicBezTo>
                <a:cubicBezTo>
                  <a:pt x="221615" y="53403"/>
                  <a:pt x="223901" y="55372"/>
                  <a:pt x="225933" y="57150"/>
                </a:cubicBezTo>
                <a:cubicBezTo>
                  <a:pt x="227965" y="58928"/>
                  <a:pt x="229806" y="60706"/>
                  <a:pt x="231457" y="62484"/>
                </a:cubicBezTo>
                <a:lnTo>
                  <a:pt x="231077" y="59246"/>
                </a:lnTo>
                <a:close/>
                <a:moveTo>
                  <a:pt x="282321" y="113347"/>
                </a:moveTo>
                <a:lnTo>
                  <a:pt x="282321" y="128397"/>
                </a:lnTo>
                <a:lnTo>
                  <a:pt x="359283" y="128397"/>
                </a:lnTo>
                <a:lnTo>
                  <a:pt x="359283" y="143828"/>
                </a:lnTo>
                <a:lnTo>
                  <a:pt x="282321" y="143828"/>
                </a:lnTo>
                <a:lnTo>
                  <a:pt x="282321" y="179260"/>
                </a:lnTo>
                <a:lnTo>
                  <a:pt x="266700" y="179260"/>
                </a:lnTo>
                <a:lnTo>
                  <a:pt x="266700" y="143828"/>
                </a:lnTo>
                <a:lnTo>
                  <a:pt x="189166" y="143828"/>
                </a:lnTo>
                <a:lnTo>
                  <a:pt x="189166" y="128397"/>
                </a:lnTo>
                <a:lnTo>
                  <a:pt x="266700" y="128397"/>
                </a:lnTo>
                <a:lnTo>
                  <a:pt x="266700" y="113347"/>
                </a:lnTo>
                <a:lnTo>
                  <a:pt x="282321" y="113347"/>
                </a:lnTo>
                <a:close/>
                <a:moveTo>
                  <a:pt x="189547" y="102679"/>
                </a:moveTo>
                <a:cubicBezTo>
                  <a:pt x="192468" y="101283"/>
                  <a:pt x="195834" y="99632"/>
                  <a:pt x="199644" y="97727"/>
                </a:cubicBezTo>
                <a:cubicBezTo>
                  <a:pt x="203453" y="95822"/>
                  <a:pt x="207645" y="93472"/>
                  <a:pt x="212217" y="90678"/>
                </a:cubicBezTo>
                <a:cubicBezTo>
                  <a:pt x="216915" y="87757"/>
                  <a:pt x="220980" y="85153"/>
                  <a:pt x="224409" y="82867"/>
                </a:cubicBezTo>
                <a:cubicBezTo>
                  <a:pt x="227838" y="80454"/>
                  <a:pt x="230822" y="78232"/>
                  <a:pt x="233363" y="76200"/>
                </a:cubicBezTo>
                <a:lnTo>
                  <a:pt x="241935" y="88583"/>
                </a:lnTo>
                <a:cubicBezTo>
                  <a:pt x="239395" y="90741"/>
                  <a:pt x="236283" y="93091"/>
                  <a:pt x="232601" y="95631"/>
                </a:cubicBezTo>
                <a:cubicBezTo>
                  <a:pt x="228917" y="98171"/>
                  <a:pt x="224663" y="100902"/>
                  <a:pt x="219837" y="103822"/>
                </a:cubicBezTo>
                <a:cubicBezTo>
                  <a:pt x="215265" y="106616"/>
                  <a:pt x="211074" y="109093"/>
                  <a:pt x="207264" y="111252"/>
                </a:cubicBezTo>
                <a:cubicBezTo>
                  <a:pt x="203581" y="113284"/>
                  <a:pt x="200278" y="114935"/>
                  <a:pt x="197358" y="116205"/>
                </a:cubicBezTo>
                <a:lnTo>
                  <a:pt x="189547" y="102679"/>
                </a:lnTo>
                <a:close/>
                <a:moveTo>
                  <a:pt x="319849" y="77153"/>
                </a:moveTo>
                <a:cubicBezTo>
                  <a:pt x="322390" y="78422"/>
                  <a:pt x="325247" y="80073"/>
                  <a:pt x="328422" y="82105"/>
                </a:cubicBezTo>
                <a:cubicBezTo>
                  <a:pt x="331597" y="84010"/>
                  <a:pt x="335153" y="86233"/>
                  <a:pt x="339090" y="88773"/>
                </a:cubicBezTo>
                <a:cubicBezTo>
                  <a:pt x="343153" y="91313"/>
                  <a:pt x="346710" y="93790"/>
                  <a:pt x="349758" y="96203"/>
                </a:cubicBezTo>
                <a:cubicBezTo>
                  <a:pt x="352806" y="98489"/>
                  <a:pt x="355409" y="100521"/>
                  <a:pt x="357568" y="102298"/>
                </a:cubicBezTo>
                <a:lnTo>
                  <a:pt x="348996" y="114872"/>
                </a:lnTo>
                <a:cubicBezTo>
                  <a:pt x="344551" y="111316"/>
                  <a:pt x="338455" y="106743"/>
                  <a:pt x="330708" y="101155"/>
                </a:cubicBezTo>
                <a:cubicBezTo>
                  <a:pt x="326771" y="98361"/>
                  <a:pt x="323215" y="96012"/>
                  <a:pt x="320040" y="94107"/>
                </a:cubicBezTo>
                <a:cubicBezTo>
                  <a:pt x="316865" y="92075"/>
                  <a:pt x="314007" y="90360"/>
                  <a:pt x="311467" y="88964"/>
                </a:cubicBezTo>
                <a:lnTo>
                  <a:pt x="319849" y="77153"/>
                </a:lnTo>
                <a:close/>
                <a:moveTo>
                  <a:pt x="308610" y="64579"/>
                </a:moveTo>
                <a:cubicBezTo>
                  <a:pt x="311023" y="63310"/>
                  <a:pt x="313753" y="61722"/>
                  <a:pt x="316802" y="59817"/>
                </a:cubicBezTo>
                <a:cubicBezTo>
                  <a:pt x="319977" y="57785"/>
                  <a:pt x="323405" y="55372"/>
                  <a:pt x="327089" y="52578"/>
                </a:cubicBezTo>
                <a:cubicBezTo>
                  <a:pt x="330771" y="49657"/>
                  <a:pt x="333946" y="47053"/>
                  <a:pt x="336614" y="44767"/>
                </a:cubicBezTo>
                <a:cubicBezTo>
                  <a:pt x="339280" y="42482"/>
                  <a:pt x="341693" y="40259"/>
                  <a:pt x="343853" y="38100"/>
                </a:cubicBezTo>
                <a:lnTo>
                  <a:pt x="353378" y="48578"/>
                </a:lnTo>
                <a:cubicBezTo>
                  <a:pt x="351218" y="50736"/>
                  <a:pt x="348742" y="53086"/>
                  <a:pt x="345948" y="55626"/>
                </a:cubicBezTo>
                <a:cubicBezTo>
                  <a:pt x="343153" y="58166"/>
                  <a:pt x="339916" y="60897"/>
                  <a:pt x="336232" y="63817"/>
                </a:cubicBezTo>
                <a:cubicBezTo>
                  <a:pt x="332549" y="66739"/>
                  <a:pt x="329057" y="69215"/>
                  <a:pt x="325755" y="71247"/>
                </a:cubicBezTo>
                <a:cubicBezTo>
                  <a:pt x="322580" y="73279"/>
                  <a:pt x="319786" y="74993"/>
                  <a:pt x="317373" y="76391"/>
                </a:cubicBezTo>
                <a:lnTo>
                  <a:pt x="308610" y="64579"/>
                </a:lnTo>
                <a:close/>
                <a:moveTo>
                  <a:pt x="409956" y="171641"/>
                </a:moveTo>
                <a:cubicBezTo>
                  <a:pt x="414782" y="166688"/>
                  <a:pt x="418846" y="161925"/>
                  <a:pt x="422148" y="157353"/>
                </a:cubicBezTo>
                <a:cubicBezTo>
                  <a:pt x="425577" y="152908"/>
                  <a:pt x="428434" y="148272"/>
                  <a:pt x="430720" y="143447"/>
                </a:cubicBezTo>
                <a:cubicBezTo>
                  <a:pt x="433006" y="138493"/>
                  <a:pt x="434848" y="133286"/>
                  <a:pt x="436245" y="127826"/>
                </a:cubicBezTo>
                <a:cubicBezTo>
                  <a:pt x="437642" y="122365"/>
                  <a:pt x="438785" y="116205"/>
                  <a:pt x="439674" y="109347"/>
                </a:cubicBezTo>
                <a:lnTo>
                  <a:pt x="455295" y="111252"/>
                </a:lnTo>
                <a:cubicBezTo>
                  <a:pt x="454787" y="114046"/>
                  <a:pt x="454278" y="116713"/>
                  <a:pt x="453771" y="119253"/>
                </a:cubicBezTo>
                <a:cubicBezTo>
                  <a:pt x="453390" y="121793"/>
                  <a:pt x="452882" y="124270"/>
                  <a:pt x="452247" y="126683"/>
                </a:cubicBezTo>
                <a:cubicBezTo>
                  <a:pt x="453517" y="131254"/>
                  <a:pt x="455040" y="135191"/>
                  <a:pt x="456819" y="138493"/>
                </a:cubicBezTo>
                <a:cubicBezTo>
                  <a:pt x="458724" y="141668"/>
                  <a:pt x="460756" y="144399"/>
                  <a:pt x="462915" y="146685"/>
                </a:cubicBezTo>
                <a:cubicBezTo>
                  <a:pt x="465201" y="148971"/>
                  <a:pt x="467551" y="150876"/>
                  <a:pt x="469964" y="152400"/>
                </a:cubicBezTo>
                <a:cubicBezTo>
                  <a:pt x="472503" y="153797"/>
                  <a:pt x="475043" y="154940"/>
                  <a:pt x="477583" y="155829"/>
                </a:cubicBezTo>
                <a:lnTo>
                  <a:pt x="477583" y="103441"/>
                </a:lnTo>
                <a:lnTo>
                  <a:pt x="424624" y="103441"/>
                </a:lnTo>
                <a:lnTo>
                  <a:pt x="424624" y="88964"/>
                </a:lnTo>
                <a:lnTo>
                  <a:pt x="541782" y="88964"/>
                </a:lnTo>
                <a:lnTo>
                  <a:pt x="541782" y="103441"/>
                </a:lnTo>
                <a:lnTo>
                  <a:pt x="493204" y="103441"/>
                </a:lnTo>
                <a:lnTo>
                  <a:pt x="493204" y="122872"/>
                </a:lnTo>
                <a:lnTo>
                  <a:pt x="533591" y="122872"/>
                </a:lnTo>
                <a:lnTo>
                  <a:pt x="533591" y="137541"/>
                </a:lnTo>
                <a:lnTo>
                  <a:pt x="493204" y="137541"/>
                </a:lnTo>
                <a:lnTo>
                  <a:pt x="493204" y="158115"/>
                </a:lnTo>
                <a:cubicBezTo>
                  <a:pt x="501078" y="158369"/>
                  <a:pt x="509333" y="158305"/>
                  <a:pt x="517969" y="157924"/>
                </a:cubicBezTo>
                <a:cubicBezTo>
                  <a:pt x="526605" y="157543"/>
                  <a:pt x="535495" y="156909"/>
                  <a:pt x="544640" y="156020"/>
                </a:cubicBezTo>
                <a:lnTo>
                  <a:pt x="541401" y="172022"/>
                </a:lnTo>
                <a:cubicBezTo>
                  <a:pt x="538607" y="172403"/>
                  <a:pt x="535241" y="172657"/>
                  <a:pt x="531304" y="172784"/>
                </a:cubicBezTo>
                <a:cubicBezTo>
                  <a:pt x="527367" y="173038"/>
                  <a:pt x="523177" y="173228"/>
                  <a:pt x="518731" y="173355"/>
                </a:cubicBezTo>
                <a:cubicBezTo>
                  <a:pt x="514286" y="173609"/>
                  <a:pt x="509715" y="173736"/>
                  <a:pt x="505016" y="173736"/>
                </a:cubicBezTo>
                <a:cubicBezTo>
                  <a:pt x="500316" y="173736"/>
                  <a:pt x="495808" y="173736"/>
                  <a:pt x="491490" y="173736"/>
                </a:cubicBezTo>
                <a:cubicBezTo>
                  <a:pt x="487680" y="173736"/>
                  <a:pt x="483679" y="173291"/>
                  <a:pt x="479489" y="172403"/>
                </a:cubicBezTo>
                <a:cubicBezTo>
                  <a:pt x="475424" y="171641"/>
                  <a:pt x="471360" y="170243"/>
                  <a:pt x="467296" y="168211"/>
                </a:cubicBezTo>
                <a:cubicBezTo>
                  <a:pt x="463359" y="166179"/>
                  <a:pt x="459549" y="163385"/>
                  <a:pt x="455866" y="159829"/>
                </a:cubicBezTo>
                <a:cubicBezTo>
                  <a:pt x="452183" y="156273"/>
                  <a:pt x="449008" y="151702"/>
                  <a:pt x="446341" y="146114"/>
                </a:cubicBezTo>
                <a:cubicBezTo>
                  <a:pt x="443674" y="152845"/>
                  <a:pt x="440436" y="158941"/>
                  <a:pt x="436626" y="164402"/>
                </a:cubicBezTo>
                <a:cubicBezTo>
                  <a:pt x="432815" y="169863"/>
                  <a:pt x="428117" y="175323"/>
                  <a:pt x="422528" y="180785"/>
                </a:cubicBezTo>
                <a:lnTo>
                  <a:pt x="409956" y="171641"/>
                </a:lnTo>
                <a:close/>
                <a:moveTo>
                  <a:pt x="527114" y="8763"/>
                </a:moveTo>
                <a:lnTo>
                  <a:pt x="527114" y="75057"/>
                </a:lnTo>
                <a:lnTo>
                  <a:pt x="438912" y="75057"/>
                </a:lnTo>
                <a:lnTo>
                  <a:pt x="438912" y="8763"/>
                </a:lnTo>
                <a:lnTo>
                  <a:pt x="527114" y="8763"/>
                </a:lnTo>
                <a:close/>
                <a:moveTo>
                  <a:pt x="366140" y="92202"/>
                </a:moveTo>
                <a:cubicBezTo>
                  <a:pt x="370332" y="91059"/>
                  <a:pt x="374714" y="89726"/>
                  <a:pt x="379285" y="88202"/>
                </a:cubicBezTo>
                <a:cubicBezTo>
                  <a:pt x="383984" y="86551"/>
                  <a:pt x="388747" y="84836"/>
                  <a:pt x="393573" y="83058"/>
                </a:cubicBezTo>
                <a:lnTo>
                  <a:pt x="393573" y="51435"/>
                </a:lnTo>
                <a:lnTo>
                  <a:pt x="371284" y="51435"/>
                </a:lnTo>
                <a:lnTo>
                  <a:pt x="371284" y="36004"/>
                </a:lnTo>
                <a:lnTo>
                  <a:pt x="393573" y="36004"/>
                </a:lnTo>
                <a:lnTo>
                  <a:pt x="393573" y="1715"/>
                </a:lnTo>
                <a:lnTo>
                  <a:pt x="409384" y="1715"/>
                </a:lnTo>
                <a:lnTo>
                  <a:pt x="409384" y="36004"/>
                </a:lnTo>
                <a:lnTo>
                  <a:pt x="429578" y="36004"/>
                </a:lnTo>
                <a:lnTo>
                  <a:pt x="429578" y="51435"/>
                </a:lnTo>
                <a:lnTo>
                  <a:pt x="409384" y="51435"/>
                </a:lnTo>
                <a:lnTo>
                  <a:pt x="409384" y="76962"/>
                </a:lnTo>
                <a:lnTo>
                  <a:pt x="423672" y="70676"/>
                </a:lnTo>
                <a:lnTo>
                  <a:pt x="427291" y="85916"/>
                </a:lnTo>
                <a:cubicBezTo>
                  <a:pt x="424752" y="87185"/>
                  <a:pt x="421957" y="88519"/>
                  <a:pt x="418909" y="89916"/>
                </a:cubicBezTo>
                <a:cubicBezTo>
                  <a:pt x="415861" y="91186"/>
                  <a:pt x="412686" y="92520"/>
                  <a:pt x="409384" y="93916"/>
                </a:cubicBezTo>
                <a:lnTo>
                  <a:pt x="409384" y="157163"/>
                </a:lnTo>
                <a:cubicBezTo>
                  <a:pt x="409130" y="162751"/>
                  <a:pt x="407860" y="166878"/>
                  <a:pt x="405574" y="169545"/>
                </a:cubicBezTo>
                <a:cubicBezTo>
                  <a:pt x="403416" y="172339"/>
                  <a:pt x="399415" y="174244"/>
                  <a:pt x="393573" y="175260"/>
                </a:cubicBezTo>
                <a:cubicBezTo>
                  <a:pt x="392938" y="175387"/>
                  <a:pt x="391858" y="175514"/>
                  <a:pt x="390334" y="175641"/>
                </a:cubicBezTo>
                <a:cubicBezTo>
                  <a:pt x="388938" y="175768"/>
                  <a:pt x="387414" y="175895"/>
                  <a:pt x="385763" y="176022"/>
                </a:cubicBezTo>
                <a:cubicBezTo>
                  <a:pt x="384111" y="176149"/>
                  <a:pt x="382524" y="176276"/>
                  <a:pt x="381000" y="176403"/>
                </a:cubicBezTo>
                <a:cubicBezTo>
                  <a:pt x="379476" y="176530"/>
                  <a:pt x="378269" y="176593"/>
                  <a:pt x="377380" y="176593"/>
                </a:cubicBezTo>
                <a:lnTo>
                  <a:pt x="373952" y="159258"/>
                </a:lnTo>
                <a:cubicBezTo>
                  <a:pt x="375729" y="159512"/>
                  <a:pt x="377889" y="159639"/>
                  <a:pt x="380428" y="159639"/>
                </a:cubicBezTo>
                <a:cubicBezTo>
                  <a:pt x="382968" y="159766"/>
                  <a:pt x="385190" y="159893"/>
                  <a:pt x="387096" y="160020"/>
                </a:cubicBezTo>
                <a:cubicBezTo>
                  <a:pt x="389636" y="160147"/>
                  <a:pt x="391287" y="159703"/>
                  <a:pt x="392049" y="158686"/>
                </a:cubicBezTo>
                <a:cubicBezTo>
                  <a:pt x="392938" y="157671"/>
                  <a:pt x="393446" y="155321"/>
                  <a:pt x="393573" y="151638"/>
                </a:cubicBezTo>
                <a:lnTo>
                  <a:pt x="393573" y="100393"/>
                </a:lnTo>
                <a:cubicBezTo>
                  <a:pt x="388747" y="102172"/>
                  <a:pt x="384239" y="103822"/>
                  <a:pt x="380047" y="105347"/>
                </a:cubicBezTo>
                <a:cubicBezTo>
                  <a:pt x="375983" y="106871"/>
                  <a:pt x="372618" y="108077"/>
                  <a:pt x="369951" y="108966"/>
                </a:cubicBezTo>
                <a:lnTo>
                  <a:pt x="366140" y="92202"/>
                </a:lnTo>
                <a:close/>
                <a:moveTo>
                  <a:pt x="511111" y="62293"/>
                </a:moveTo>
                <a:lnTo>
                  <a:pt x="511111" y="48006"/>
                </a:lnTo>
                <a:lnTo>
                  <a:pt x="454723" y="48006"/>
                </a:lnTo>
                <a:lnTo>
                  <a:pt x="454723" y="62293"/>
                </a:lnTo>
                <a:lnTo>
                  <a:pt x="511111" y="62293"/>
                </a:lnTo>
                <a:close/>
                <a:moveTo>
                  <a:pt x="454723" y="35433"/>
                </a:moveTo>
                <a:lnTo>
                  <a:pt x="511111" y="35433"/>
                </a:lnTo>
                <a:lnTo>
                  <a:pt x="511111" y="21146"/>
                </a:lnTo>
                <a:lnTo>
                  <a:pt x="454723" y="21146"/>
                </a:lnTo>
                <a:lnTo>
                  <a:pt x="454723" y="35433"/>
                </a:lnTo>
                <a:close/>
                <a:moveTo>
                  <a:pt x="561403" y="20765"/>
                </a:moveTo>
                <a:cubicBezTo>
                  <a:pt x="567372" y="20257"/>
                  <a:pt x="574357" y="19431"/>
                  <a:pt x="582358" y="18288"/>
                </a:cubicBezTo>
                <a:cubicBezTo>
                  <a:pt x="590486" y="17145"/>
                  <a:pt x="598805" y="15811"/>
                  <a:pt x="607314" y="14288"/>
                </a:cubicBezTo>
                <a:cubicBezTo>
                  <a:pt x="615823" y="12764"/>
                  <a:pt x="624015" y="11240"/>
                  <a:pt x="631889" y="9716"/>
                </a:cubicBezTo>
                <a:cubicBezTo>
                  <a:pt x="639890" y="8065"/>
                  <a:pt x="646684" y="6477"/>
                  <a:pt x="652272" y="4953"/>
                </a:cubicBezTo>
                <a:lnTo>
                  <a:pt x="656844" y="20193"/>
                </a:lnTo>
                <a:cubicBezTo>
                  <a:pt x="651764" y="21463"/>
                  <a:pt x="645858" y="22797"/>
                  <a:pt x="639128" y="24193"/>
                </a:cubicBezTo>
                <a:cubicBezTo>
                  <a:pt x="632523" y="25591"/>
                  <a:pt x="625475" y="26988"/>
                  <a:pt x="617982" y="28385"/>
                </a:cubicBezTo>
                <a:lnTo>
                  <a:pt x="617982" y="71057"/>
                </a:lnTo>
                <a:lnTo>
                  <a:pt x="671703" y="71057"/>
                </a:lnTo>
                <a:lnTo>
                  <a:pt x="671703" y="953"/>
                </a:lnTo>
                <a:lnTo>
                  <a:pt x="688848" y="953"/>
                </a:lnTo>
                <a:lnTo>
                  <a:pt x="688848" y="71057"/>
                </a:lnTo>
                <a:lnTo>
                  <a:pt x="728090" y="71057"/>
                </a:lnTo>
                <a:lnTo>
                  <a:pt x="728090" y="87440"/>
                </a:lnTo>
                <a:lnTo>
                  <a:pt x="688848" y="87440"/>
                </a:lnTo>
                <a:lnTo>
                  <a:pt x="688848" y="177736"/>
                </a:lnTo>
                <a:lnTo>
                  <a:pt x="671703" y="177736"/>
                </a:lnTo>
                <a:lnTo>
                  <a:pt x="671703" y="87440"/>
                </a:lnTo>
                <a:lnTo>
                  <a:pt x="617791" y="87440"/>
                </a:lnTo>
                <a:cubicBezTo>
                  <a:pt x="617029" y="108395"/>
                  <a:pt x="614045" y="125032"/>
                  <a:pt x="608838" y="137351"/>
                </a:cubicBezTo>
                <a:cubicBezTo>
                  <a:pt x="602869" y="151447"/>
                  <a:pt x="590042" y="166116"/>
                  <a:pt x="570357" y="181356"/>
                </a:cubicBezTo>
                <a:lnTo>
                  <a:pt x="557022" y="168021"/>
                </a:lnTo>
                <a:cubicBezTo>
                  <a:pt x="576326" y="153797"/>
                  <a:pt x="588390" y="141097"/>
                  <a:pt x="593217" y="129921"/>
                </a:cubicBezTo>
                <a:cubicBezTo>
                  <a:pt x="597408" y="120142"/>
                  <a:pt x="599694" y="105982"/>
                  <a:pt x="600075" y="87440"/>
                </a:cubicBezTo>
                <a:lnTo>
                  <a:pt x="556831" y="87440"/>
                </a:lnTo>
                <a:lnTo>
                  <a:pt x="556831" y="71057"/>
                </a:lnTo>
                <a:lnTo>
                  <a:pt x="600266" y="71057"/>
                </a:lnTo>
                <a:lnTo>
                  <a:pt x="600266" y="31433"/>
                </a:lnTo>
                <a:cubicBezTo>
                  <a:pt x="594169" y="32448"/>
                  <a:pt x="588137" y="33401"/>
                  <a:pt x="582168" y="34290"/>
                </a:cubicBezTo>
                <a:cubicBezTo>
                  <a:pt x="576326" y="35179"/>
                  <a:pt x="570675" y="35941"/>
                  <a:pt x="565214" y="36576"/>
                </a:cubicBezTo>
                <a:lnTo>
                  <a:pt x="561403" y="20765"/>
                </a:lnTo>
                <a:close/>
              </a:path>
            </a:pathLst>
          </a:custGeom>
          <a:solidFill>
            <a:srgbClr val="055CF9"/>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704FF01C-6136-7BAD-2861-F0AC07AC9AB7}"/>
              </a:ext>
            </a:extLst>
          </p:cNvPr>
          <p:cNvSpPr/>
          <p:nvPr/>
        </p:nvSpPr>
        <p:spPr>
          <a:xfrm>
            <a:off x="9241535" y="4301026"/>
            <a:ext cx="1954910" cy="300862"/>
          </a:xfrm>
          <a:custGeom>
            <a:avLst/>
            <a:gdLst>
              <a:gd name="connsiteX0" fmla="*/ 17780 w 1954910"/>
              <a:gd name="connsiteY0" fmla="*/ 18034 h 300862"/>
              <a:gd name="connsiteX1" fmla="*/ 19939 w 1954910"/>
              <a:gd name="connsiteY1" fmla="*/ 8636 h 300862"/>
              <a:gd name="connsiteX2" fmla="*/ 21717 w 1954910"/>
              <a:gd name="connsiteY2" fmla="*/ 381 h 300862"/>
              <a:gd name="connsiteX3" fmla="*/ 29083 w 1954910"/>
              <a:gd name="connsiteY3" fmla="*/ 2032 h 300862"/>
              <a:gd name="connsiteX4" fmla="*/ 25273 w 1954910"/>
              <a:gd name="connsiteY4" fmla="*/ 18034 h 300862"/>
              <a:gd name="connsiteX5" fmla="*/ 47371 w 1954910"/>
              <a:gd name="connsiteY5" fmla="*/ 18034 h 300862"/>
              <a:gd name="connsiteX6" fmla="*/ 47371 w 1954910"/>
              <a:gd name="connsiteY6" fmla="*/ 25654 h 300862"/>
              <a:gd name="connsiteX7" fmla="*/ 23241 w 1954910"/>
              <a:gd name="connsiteY7" fmla="*/ 25654 h 300862"/>
              <a:gd name="connsiteX8" fmla="*/ 21971 w 1954910"/>
              <a:gd name="connsiteY8" fmla="*/ 30480 h 300862"/>
              <a:gd name="connsiteX9" fmla="*/ 17780 w 1954910"/>
              <a:gd name="connsiteY9" fmla="*/ 45339 h 300862"/>
              <a:gd name="connsiteX10" fmla="*/ 14097 w 1954910"/>
              <a:gd name="connsiteY10" fmla="*/ 57531 h 300862"/>
              <a:gd name="connsiteX11" fmla="*/ 25527 w 1954910"/>
              <a:gd name="connsiteY11" fmla="*/ 57531 h 300862"/>
              <a:gd name="connsiteX12" fmla="*/ 25527 w 1954910"/>
              <a:gd name="connsiteY12" fmla="*/ 38227 h 300862"/>
              <a:gd name="connsiteX13" fmla="*/ 32258 w 1954910"/>
              <a:gd name="connsiteY13" fmla="*/ 38227 h 300862"/>
              <a:gd name="connsiteX14" fmla="*/ 32258 w 1954910"/>
              <a:gd name="connsiteY14" fmla="*/ 57531 h 300862"/>
              <a:gd name="connsiteX15" fmla="*/ 44450 w 1954910"/>
              <a:gd name="connsiteY15" fmla="*/ 57531 h 300862"/>
              <a:gd name="connsiteX16" fmla="*/ 44450 w 1954910"/>
              <a:gd name="connsiteY16" fmla="*/ 65405 h 300862"/>
              <a:gd name="connsiteX17" fmla="*/ 32258 w 1954910"/>
              <a:gd name="connsiteY17" fmla="*/ 65405 h 300862"/>
              <a:gd name="connsiteX18" fmla="*/ 32258 w 1954910"/>
              <a:gd name="connsiteY18" fmla="*/ 83947 h 300862"/>
              <a:gd name="connsiteX19" fmla="*/ 38481 w 1954910"/>
              <a:gd name="connsiteY19" fmla="*/ 82550 h 300862"/>
              <a:gd name="connsiteX20" fmla="*/ 44196 w 1954910"/>
              <a:gd name="connsiteY20" fmla="*/ 81026 h 300862"/>
              <a:gd name="connsiteX21" fmla="*/ 45466 w 1954910"/>
              <a:gd name="connsiteY21" fmla="*/ 89027 h 300862"/>
              <a:gd name="connsiteX22" fmla="*/ 39243 w 1954910"/>
              <a:gd name="connsiteY22" fmla="*/ 90678 h 300862"/>
              <a:gd name="connsiteX23" fmla="*/ 32258 w 1954910"/>
              <a:gd name="connsiteY23" fmla="*/ 92202 h 300862"/>
              <a:gd name="connsiteX24" fmla="*/ 32258 w 1954910"/>
              <a:gd name="connsiteY24" fmla="*/ 120523 h 300862"/>
              <a:gd name="connsiteX25" fmla="*/ 25527 w 1954910"/>
              <a:gd name="connsiteY25" fmla="*/ 120523 h 300862"/>
              <a:gd name="connsiteX26" fmla="*/ 25527 w 1954910"/>
              <a:gd name="connsiteY26" fmla="*/ 93599 h 300862"/>
              <a:gd name="connsiteX27" fmla="*/ 13208 w 1954910"/>
              <a:gd name="connsiteY27" fmla="*/ 95758 h 300862"/>
              <a:gd name="connsiteX28" fmla="*/ 3683 w 1954910"/>
              <a:gd name="connsiteY28" fmla="*/ 97028 h 300862"/>
              <a:gd name="connsiteX29" fmla="*/ 2286 w 1954910"/>
              <a:gd name="connsiteY29" fmla="*/ 88900 h 300862"/>
              <a:gd name="connsiteX30" fmla="*/ 12954 w 1954910"/>
              <a:gd name="connsiteY30" fmla="*/ 87630 h 300862"/>
              <a:gd name="connsiteX31" fmla="*/ 25527 w 1954910"/>
              <a:gd name="connsiteY31" fmla="*/ 85344 h 300862"/>
              <a:gd name="connsiteX32" fmla="*/ 25527 w 1954910"/>
              <a:gd name="connsiteY32" fmla="*/ 65405 h 300862"/>
              <a:gd name="connsiteX33" fmla="*/ 6731 w 1954910"/>
              <a:gd name="connsiteY33" fmla="*/ 65405 h 300862"/>
              <a:gd name="connsiteX34" fmla="*/ 6731 w 1954910"/>
              <a:gd name="connsiteY34" fmla="*/ 57150 h 300862"/>
              <a:gd name="connsiteX35" fmla="*/ 14859 w 1954910"/>
              <a:gd name="connsiteY35" fmla="*/ 29464 h 300862"/>
              <a:gd name="connsiteX36" fmla="*/ 15367 w 1954910"/>
              <a:gd name="connsiteY36" fmla="*/ 27559 h 300862"/>
              <a:gd name="connsiteX37" fmla="*/ 15875 w 1954910"/>
              <a:gd name="connsiteY37" fmla="*/ 25654 h 300862"/>
              <a:gd name="connsiteX38" fmla="*/ 3937 w 1954910"/>
              <a:gd name="connsiteY38" fmla="*/ 25654 h 300862"/>
              <a:gd name="connsiteX39" fmla="*/ 3937 w 1954910"/>
              <a:gd name="connsiteY39" fmla="*/ 18034 h 300862"/>
              <a:gd name="connsiteX40" fmla="*/ 17780 w 1954910"/>
              <a:gd name="connsiteY40" fmla="*/ 18034 h 300862"/>
              <a:gd name="connsiteX41" fmla="*/ 78105 w 1954910"/>
              <a:gd name="connsiteY41" fmla="*/ 48006 h 300862"/>
              <a:gd name="connsiteX42" fmla="*/ 78105 w 1954910"/>
              <a:gd name="connsiteY42" fmla="*/ 105410 h 300862"/>
              <a:gd name="connsiteX43" fmla="*/ 77724 w 1954910"/>
              <a:gd name="connsiteY43" fmla="*/ 110617 h 300862"/>
              <a:gd name="connsiteX44" fmla="*/ 76581 w 1954910"/>
              <a:gd name="connsiteY44" fmla="*/ 114046 h 300862"/>
              <a:gd name="connsiteX45" fmla="*/ 74168 w 1954910"/>
              <a:gd name="connsiteY45" fmla="*/ 116078 h 300862"/>
              <a:gd name="connsiteX46" fmla="*/ 70358 w 1954910"/>
              <a:gd name="connsiteY46" fmla="*/ 117094 h 300862"/>
              <a:gd name="connsiteX47" fmla="*/ 65659 w 1954910"/>
              <a:gd name="connsiteY47" fmla="*/ 117729 h 300862"/>
              <a:gd name="connsiteX48" fmla="*/ 61341 w 1954910"/>
              <a:gd name="connsiteY48" fmla="*/ 117602 h 300862"/>
              <a:gd name="connsiteX49" fmla="*/ 60071 w 1954910"/>
              <a:gd name="connsiteY49" fmla="*/ 109855 h 300862"/>
              <a:gd name="connsiteX50" fmla="*/ 63500 w 1954910"/>
              <a:gd name="connsiteY50" fmla="*/ 110236 h 300862"/>
              <a:gd name="connsiteX51" fmla="*/ 67437 w 1954910"/>
              <a:gd name="connsiteY51" fmla="*/ 110236 h 300862"/>
              <a:gd name="connsiteX52" fmla="*/ 69723 w 1954910"/>
              <a:gd name="connsiteY52" fmla="*/ 109855 h 300862"/>
              <a:gd name="connsiteX53" fmla="*/ 70993 w 1954910"/>
              <a:gd name="connsiteY53" fmla="*/ 109093 h 300862"/>
              <a:gd name="connsiteX54" fmla="*/ 71501 w 1954910"/>
              <a:gd name="connsiteY54" fmla="*/ 107442 h 300862"/>
              <a:gd name="connsiteX55" fmla="*/ 71628 w 1954910"/>
              <a:gd name="connsiteY55" fmla="*/ 104648 h 300862"/>
              <a:gd name="connsiteX56" fmla="*/ 71628 w 1954910"/>
              <a:gd name="connsiteY56" fmla="*/ 93599 h 300862"/>
              <a:gd name="connsiteX57" fmla="*/ 54356 w 1954910"/>
              <a:gd name="connsiteY57" fmla="*/ 93599 h 300862"/>
              <a:gd name="connsiteX58" fmla="*/ 54356 w 1954910"/>
              <a:gd name="connsiteY58" fmla="*/ 118745 h 300862"/>
              <a:gd name="connsiteX59" fmla="*/ 47625 w 1954910"/>
              <a:gd name="connsiteY59" fmla="*/ 118745 h 300862"/>
              <a:gd name="connsiteX60" fmla="*/ 47625 w 1954910"/>
              <a:gd name="connsiteY60" fmla="*/ 48006 h 300862"/>
              <a:gd name="connsiteX61" fmla="*/ 78105 w 1954910"/>
              <a:gd name="connsiteY61" fmla="*/ 48006 h 300862"/>
              <a:gd name="connsiteX62" fmla="*/ 39751 w 1954910"/>
              <a:gd name="connsiteY62" fmla="*/ 36576 h 300862"/>
              <a:gd name="connsiteX63" fmla="*/ 60706 w 1954910"/>
              <a:gd name="connsiteY63" fmla="*/ 20828 h 300862"/>
              <a:gd name="connsiteX64" fmla="*/ 75819 w 1954910"/>
              <a:gd name="connsiteY64" fmla="*/ 1905 h 300862"/>
              <a:gd name="connsiteX65" fmla="*/ 83566 w 1954910"/>
              <a:gd name="connsiteY65" fmla="*/ 1905 h 300862"/>
              <a:gd name="connsiteX66" fmla="*/ 99314 w 1954910"/>
              <a:gd name="connsiteY66" fmla="*/ 20447 h 300862"/>
              <a:gd name="connsiteX67" fmla="*/ 120650 w 1954910"/>
              <a:gd name="connsiteY67" fmla="*/ 34798 h 300862"/>
              <a:gd name="connsiteX68" fmla="*/ 116078 w 1954910"/>
              <a:gd name="connsiteY68" fmla="*/ 42164 h 300862"/>
              <a:gd name="connsiteX69" fmla="*/ 95504 w 1954910"/>
              <a:gd name="connsiteY69" fmla="*/ 27432 h 300862"/>
              <a:gd name="connsiteX70" fmla="*/ 80137 w 1954910"/>
              <a:gd name="connsiteY70" fmla="*/ 9017 h 300862"/>
              <a:gd name="connsiteX71" fmla="*/ 64897 w 1954910"/>
              <a:gd name="connsiteY71" fmla="*/ 27559 h 300862"/>
              <a:gd name="connsiteX72" fmla="*/ 44450 w 1954910"/>
              <a:gd name="connsiteY72" fmla="*/ 43053 h 300862"/>
              <a:gd name="connsiteX73" fmla="*/ 39751 w 1954910"/>
              <a:gd name="connsiteY73" fmla="*/ 36576 h 300862"/>
              <a:gd name="connsiteX74" fmla="*/ 87884 w 1954910"/>
              <a:gd name="connsiteY74" fmla="*/ 110236 h 300862"/>
              <a:gd name="connsiteX75" fmla="*/ 92837 w 1954910"/>
              <a:gd name="connsiteY75" fmla="*/ 110617 h 300862"/>
              <a:gd name="connsiteX76" fmla="*/ 98044 w 1954910"/>
              <a:gd name="connsiteY76" fmla="*/ 110617 h 300862"/>
              <a:gd name="connsiteX77" fmla="*/ 102870 w 1954910"/>
              <a:gd name="connsiteY77" fmla="*/ 109220 h 300862"/>
              <a:gd name="connsiteX78" fmla="*/ 103886 w 1954910"/>
              <a:gd name="connsiteY78" fmla="*/ 104013 h 300862"/>
              <a:gd name="connsiteX79" fmla="*/ 103886 w 1954910"/>
              <a:gd name="connsiteY79" fmla="*/ 45212 h 300862"/>
              <a:gd name="connsiteX80" fmla="*/ 110744 w 1954910"/>
              <a:gd name="connsiteY80" fmla="*/ 45212 h 300862"/>
              <a:gd name="connsiteX81" fmla="*/ 110744 w 1954910"/>
              <a:gd name="connsiteY81" fmla="*/ 105283 h 300862"/>
              <a:gd name="connsiteX82" fmla="*/ 110363 w 1954910"/>
              <a:gd name="connsiteY82" fmla="*/ 110744 h 300862"/>
              <a:gd name="connsiteX83" fmla="*/ 109220 w 1954910"/>
              <a:gd name="connsiteY83" fmla="*/ 114300 h 300862"/>
              <a:gd name="connsiteX84" fmla="*/ 106807 w 1954910"/>
              <a:gd name="connsiteY84" fmla="*/ 116459 h 300862"/>
              <a:gd name="connsiteX85" fmla="*/ 102743 w 1954910"/>
              <a:gd name="connsiteY85" fmla="*/ 117729 h 300862"/>
              <a:gd name="connsiteX86" fmla="*/ 96393 w 1954910"/>
              <a:gd name="connsiteY86" fmla="*/ 118237 h 300862"/>
              <a:gd name="connsiteX87" fmla="*/ 89281 w 1954910"/>
              <a:gd name="connsiteY87" fmla="*/ 118237 h 300862"/>
              <a:gd name="connsiteX88" fmla="*/ 87884 w 1954910"/>
              <a:gd name="connsiteY88" fmla="*/ 110236 h 300862"/>
              <a:gd name="connsiteX89" fmla="*/ 94488 w 1954910"/>
              <a:gd name="connsiteY89" fmla="*/ 49657 h 300862"/>
              <a:gd name="connsiteX90" fmla="*/ 94488 w 1954910"/>
              <a:gd name="connsiteY90" fmla="*/ 97409 h 300862"/>
              <a:gd name="connsiteX91" fmla="*/ 87884 w 1954910"/>
              <a:gd name="connsiteY91" fmla="*/ 97409 h 300862"/>
              <a:gd name="connsiteX92" fmla="*/ 87884 w 1954910"/>
              <a:gd name="connsiteY92" fmla="*/ 49657 h 300862"/>
              <a:gd name="connsiteX93" fmla="*/ 94488 w 1954910"/>
              <a:gd name="connsiteY93" fmla="*/ 49657 h 300862"/>
              <a:gd name="connsiteX94" fmla="*/ 98298 w 1954910"/>
              <a:gd name="connsiteY94" fmla="*/ 31496 h 300862"/>
              <a:gd name="connsiteX95" fmla="*/ 98298 w 1954910"/>
              <a:gd name="connsiteY95" fmla="*/ 38354 h 300862"/>
              <a:gd name="connsiteX96" fmla="*/ 61214 w 1954910"/>
              <a:gd name="connsiteY96" fmla="*/ 38354 h 300862"/>
              <a:gd name="connsiteX97" fmla="*/ 61214 w 1954910"/>
              <a:gd name="connsiteY97" fmla="*/ 31496 h 300862"/>
              <a:gd name="connsiteX98" fmla="*/ 98298 w 1954910"/>
              <a:gd name="connsiteY98" fmla="*/ 31496 h 300862"/>
              <a:gd name="connsiteX99" fmla="*/ 54356 w 1954910"/>
              <a:gd name="connsiteY99" fmla="*/ 86741 h 300862"/>
              <a:gd name="connsiteX100" fmla="*/ 71628 w 1954910"/>
              <a:gd name="connsiteY100" fmla="*/ 86741 h 300862"/>
              <a:gd name="connsiteX101" fmla="*/ 71628 w 1954910"/>
              <a:gd name="connsiteY101" fmla="*/ 73787 h 300862"/>
              <a:gd name="connsiteX102" fmla="*/ 54356 w 1954910"/>
              <a:gd name="connsiteY102" fmla="*/ 73787 h 300862"/>
              <a:gd name="connsiteX103" fmla="*/ 54356 w 1954910"/>
              <a:gd name="connsiteY103" fmla="*/ 86741 h 300862"/>
              <a:gd name="connsiteX104" fmla="*/ 54356 w 1954910"/>
              <a:gd name="connsiteY104" fmla="*/ 67183 h 300862"/>
              <a:gd name="connsiteX105" fmla="*/ 71628 w 1954910"/>
              <a:gd name="connsiteY105" fmla="*/ 67183 h 300862"/>
              <a:gd name="connsiteX106" fmla="*/ 71628 w 1954910"/>
              <a:gd name="connsiteY106" fmla="*/ 54610 h 300862"/>
              <a:gd name="connsiteX107" fmla="*/ 54356 w 1954910"/>
              <a:gd name="connsiteY107" fmla="*/ 54610 h 300862"/>
              <a:gd name="connsiteX108" fmla="*/ 54356 w 1954910"/>
              <a:gd name="connsiteY108" fmla="*/ 67183 h 300862"/>
              <a:gd name="connsiteX109" fmla="*/ 187833 w 1954910"/>
              <a:gd name="connsiteY109" fmla="*/ 381 h 300862"/>
              <a:gd name="connsiteX110" fmla="*/ 187833 w 1954910"/>
              <a:gd name="connsiteY110" fmla="*/ 48133 h 300862"/>
              <a:gd name="connsiteX111" fmla="*/ 219837 w 1954910"/>
              <a:gd name="connsiteY111" fmla="*/ 48133 h 300862"/>
              <a:gd name="connsiteX112" fmla="*/ 219837 w 1954910"/>
              <a:gd name="connsiteY112" fmla="*/ 12319 h 300862"/>
              <a:gd name="connsiteX113" fmla="*/ 228092 w 1954910"/>
              <a:gd name="connsiteY113" fmla="*/ 12319 h 300862"/>
              <a:gd name="connsiteX114" fmla="*/ 228092 w 1954910"/>
              <a:gd name="connsiteY114" fmla="*/ 56388 h 300862"/>
              <a:gd name="connsiteX115" fmla="*/ 187833 w 1954910"/>
              <a:gd name="connsiteY115" fmla="*/ 56388 h 300862"/>
              <a:gd name="connsiteX116" fmla="*/ 187833 w 1954910"/>
              <a:gd name="connsiteY116" fmla="*/ 107823 h 300862"/>
              <a:gd name="connsiteX117" fmla="*/ 223393 w 1954910"/>
              <a:gd name="connsiteY117" fmla="*/ 107823 h 300862"/>
              <a:gd name="connsiteX118" fmla="*/ 223393 w 1954910"/>
              <a:gd name="connsiteY118" fmla="*/ 67183 h 300862"/>
              <a:gd name="connsiteX119" fmla="*/ 231902 w 1954910"/>
              <a:gd name="connsiteY119" fmla="*/ 67183 h 300862"/>
              <a:gd name="connsiteX120" fmla="*/ 231902 w 1954910"/>
              <a:gd name="connsiteY120" fmla="*/ 116332 h 300862"/>
              <a:gd name="connsiteX121" fmla="*/ 135890 w 1954910"/>
              <a:gd name="connsiteY121" fmla="*/ 116332 h 300862"/>
              <a:gd name="connsiteX122" fmla="*/ 135890 w 1954910"/>
              <a:gd name="connsiteY122" fmla="*/ 67437 h 300862"/>
              <a:gd name="connsiteX123" fmla="*/ 144272 w 1954910"/>
              <a:gd name="connsiteY123" fmla="*/ 67437 h 300862"/>
              <a:gd name="connsiteX124" fmla="*/ 144272 w 1954910"/>
              <a:gd name="connsiteY124" fmla="*/ 107823 h 300862"/>
              <a:gd name="connsiteX125" fmla="*/ 179578 w 1954910"/>
              <a:gd name="connsiteY125" fmla="*/ 107823 h 300862"/>
              <a:gd name="connsiteX126" fmla="*/ 179578 w 1954910"/>
              <a:gd name="connsiteY126" fmla="*/ 56388 h 300862"/>
              <a:gd name="connsiteX127" fmla="*/ 139446 w 1954910"/>
              <a:gd name="connsiteY127" fmla="*/ 56388 h 300862"/>
              <a:gd name="connsiteX128" fmla="*/ 139446 w 1954910"/>
              <a:gd name="connsiteY128" fmla="*/ 12319 h 300862"/>
              <a:gd name="connsiteX129" fmla="*/ 147828 w 1954910"/>
              <a:gd name="connsiteY129" fmla="*/ 12319 h 300862"/>
              <a:gd name="connsiteX130" fmla="*/ 147828 w 1954910"/>
              <a:gd name="connsiteY130" fmla="*/ 48133 h 300862"/>
              <a:gd name="connsiteX131" fmla="*/ 179578 w 1954910"/>
              <a:gd name="connsiteY131" fmla="*/ 48133 h 300862"/>
              <a:gd name="connsiteX132" fmla="*/ 179578 w 1954910"/>
              <a:gd name="connsiteY132" fmla="*/ 381 h 300862"/>
              <a:gd name="connsiteX133" fmla="*/ 187833 w 1954910"/>
              <a:gd name="connsiteY133" fmla="*/ 381 h 300862"/>
              <a:gd name="connsiteX134" fmla="*/ 279654 w 1954910"/>
              <a:gd name="connsiteY134" fmla="*/ 113030 h 300862"/>
              <a:gd name="connsiteX135" fmla="*/ 300355 w 1954910"/>
              <a:gd name="connsiteY135" fmla="*/ 104394 h 300862"/>
              <a:gd name="connsiteX136" fmla="*/ 316738 w 1954910"/>
              <a:gd name="connsiteY136" fmla="*/ 94742 h 300862"/>
              <a:gd name="connsiteX137" fmla="*/ 304038 w 1954910"/>
              <a:gd name="connsiteY137" fmla="*/ 80010 h 300862"/>
              <a:gd name="connsiteX138" fmla="*/ 294513 w 1954910"/>
              <a:gd name="connsiteY138" fmla="*/ 62103 h 300862"/>
              <a:gd name="connsiteX139" fmla="*/ 289306 w 1954910"/>
              <a:gd name="connsiteY139" fmla="*/ 62103 h 300862"/>
              <a:gd name="connsiteX140" fmla="*/ 289306 w 1954910"/>
              <a:gd name="connsiteY140" fmla="*/ 54229 h 300862"/>
              <a:gd name="connsiteX141" fmla="*/ 352552 w 1954910"/>
              <a:gd name="connsiteY141" fmla="*/ 54229 h 300862"/>
              <a:gd name="connsiteX142" fmla="*/ 352552 w 1954910"/>
              <a:gd name="connsiteY142" fmla="*/ 62103 h 300862"/>
              <a:gd name="connsiteX143" fmla="*/ 329946 w 1954910"/>
              <a:gd name="connsiteY143" fmla="*/ 95250 h 300862"/>
              <a:gd name="connsiteX144" fmla="*/ 345313 w 1954910"/>
              <a:gd name="connsiteY144" fmla="*/ 104140 h 300862"/>
              <a:gd name="connsiteX145" fmla="*/ 364490 w 1954910"/>
              <a:gd name="connsiteY145" fmla="*/ 111887 h 300862"/>
              <a:gd name="connsiteX146" fmla="*/ 360680 w 1954910"/>
              <a:gd name="connsiteY146" fmla="*/ 120650 h 300862"/>
              <a:gd name="connsiteX147" fmla="*/ 340233 w 1954910"/>
              <a:gd name="connsiteY147" fmla="*/ 111252 h 300862"/>
              <a:gd name="connsiteX148" fmla="*/ 323469 w 1954910"/>
              <a:gd name="connsiteY148" fmla="*/ 100457 h 300862"/>
              <a:gd name="connsiteX149" fmla="*/ 284226 w 1954910"/>
              <a:gd name="connsiteY149" fmla="*/ 121031 h 300862"/>
              <a:gd name="connsiteX150" fmla="*/ 279654 w 1954910"/>
              <a:gd name="connsiteY150" fmla="*/ 113030 h 300862"/>
              <a:gd name="connsiteX151" fmla="*/ 344678 w 1954910"/>
              <a:gd name="connsiteY151" fmla="*/ 31750 h 300862"/>
              <a:gd name="connsiteX152" fmla="*/ 344805 w 1954910"/>
              <a:gd name="connsiteY152" fmla="*/ 34544 h 300862"/>
              <a:gd name="connsiteX153" fmla="*/ 345567 w 1954910"/>
              <a:gd name="connsiteY153" fmla="*/ 35941 h 300862"/>
              <a:gd name="connsiteX154" fmla="*/ 347345 w 1954910"/>
              <a:gd name="connsiteY154" fmla="*/ 36703 h 300862"/>
              <a:gd name="connsiteX155" fmla="*/ 350647 w 1954910"/>
              <a:gd name="connsiteY155" fmla="*/ 36957 h 300862"/>
              <a:gd name="connsiteX156" fmla="*/ 356108 w 1954910"/>
              <a:gd name="connsiteY156" fmla="*/ 36957 h 300862"/>
              <a:gd name="connsiteX157" fmla="*/ 363093 w 1954910"/>
              <a:gd name="connsiteY157" fmla="*/ 36449 h 300862"/>
              <a:gd name="connsiteX158" fmla="*/ 362331 w 1954910"/>
              <a:gd name="connsiteY158" fmla="*/ 45212 h 300862"/>
              <a:gd name="connsiteX159" fmla="*/ 354584 w 1954910"/>
              <a:gd name="connsiteY159" fmla="*/ 45466 h 300862"/>
              <a:gd name="connsiteX160" fmla="*/ 346456 w 1954910"/>
              <a:gd name="connsiteY160" fmla="*/ 44958 h 300862"/>
              <a:gd name="connsiteX161" fmla="*/ 341376 w 1954910"/>
              <a:gd name="connsiteY161" fmla="*/ 44069 h 300862"/>
              <a:gd name="connsiteX162" fmla="*/ 338328 w 1954910"/>
              <a:gd name="connsiteY162" fmla="*/ 42291 h 300862"/>
              <a:gd name="connsiteX163" fmla="*/ 336804 w 1954910"/>
              <a:gd name="connsiteY163" fmla="*/ 39243 h 300862"/>
              <a:gd name="connsiteX164" fmla="*/ 336423 w 1954910"/>
              <a:gd name="connsiteY164" fmla="*/ 34671 h 300862"/>
              <a:gd name="connsiteX165" fmla="*/ 336423 w 1954910"/>
              <a:gd name="connsiteY165" fmla="*/ 16383 h 300862"/>
              <a:gd name="connsiteX166" fmla="*/ 310261 w 1954910"/>
              <a:gd name="connsiteY166" fmla="*/ 16383 h 300862"/>
              <a:gd name="connsiteX167" fmla="*/ 310261 w 1954910"/>
              <a:gd name="connsiteY167" fmla="*/ 24892 h 300862"/>
              <a:gd name="connsiteX168" fmla="*/ 306197 w 1954910"/>
              <a:gd name="connsiteY168" fmla="*/ 39116 h 300862"/>
              <a:gd name="connsiteX169" fmla="*/ 292354 w 1954910"/>
              <a:gd name="connsiteY169" fmla="*/ 52324 h 300862"/>
              <a:gd name="connsiteX170" fmla="*/ 286512 w 1954910"/>
              <a:gd name="connsiteY170" fmla="*/ 45974 h 300862"/>
              <a:gd name="connsiteX171" fmla="*/ 298958 w 1954910"/>
              <a:gd name="connsiteY171" fmla="*/ 34544 h 300862"/>
              <a:gd name="connsiteX172" fmla="*/ 302133 w 1954910"/>
              <a:gd name="connsiteY172" fmla="*/ 21209 h 300862"/>
              <a:gd name="connsiteX173" fmla="*/ 302133 w 1954910"/>
              <a:gd name="connsiteY173" fmla="*/ 8636 h 300862"/>
              <a:gd name="connsiteX174" fmla="*/ 344678 w 1954910"/>
              <a:gd name="connsiteY174" fmla="*/ 8636 h 300862"/>
              <a:gd name="connsiteX175" fmla="*/ 344678 w 1954910"/>
              <a:gd name="connsiteY175" fmla="*/ 31750 h 300862"/>
              <a:gd name="connsiteX176" fmla="*/ 262128 w 1954910"/>
              <a:gd name="connsiteY176" fmla="*/ 109728 h 300862"/>
              <a:gd name="connsiteX177" fmla="*/ 265176 w 1954910"/>
              <a:gd name="connsiteY177" fmla="*/ 106045 h 300862"/>
              <a:gd name="connsiteX178" fmla="*/ 265811 w 1954910"/>
              <a:gd name="connsiteY178" fmla="*/ 102616 h 300862"/>
              <a:gd name="connsiteX179" fmla="*/ 265811 w 1954910"/>
              <a:gd name="connsiteY179" fmla="*/ 51816 h 300862"/>
              <a:gd name="connsiteX180" fmla="*/ 248031 w 1954910"/>
              <a:gd name="connsiteY180" fmla="*/ 51816 h 300862"/>
              <a:gd name="connsiteX181" fmla="*/ 248031 w 1954910"/>
              <a:gd name="connsiteY181" fmla="*/ 43942 h 300862"/>
              <a:gd name="connsiteX182" fmla="*/ 273939 w 1954910"/>
              <a:gd name="connsiteY182" fmla="*/ 43942 h 300862"/>
              <a:gd name="connsiteX183" fmla="*/ 273939 w 1954910"/>
              <a:gd name="connsiteY183" fmla="*/ 100457 h 300862"/>
              <a:gd name="connsiteX184" fmla="*/ 289941 w 1954910"/>
              <a:gd name="connsiteY184" fmla="*/ 85979 h 300862"/>
              <a:gd name="connsiteX185" fmla="*/ 294132 w 1954910"/>
              <a:gd name="connsiteY185" fmla="*/ 93599 h 300862"/>
              <a:gd name="connsiteX186" fmla="*/ 288163 w 1954910"/>
              <a:gd name="connsiteY186" fmla="*/ 99060 h 300862"/>
              <a:gd name="connsiteX187" fmla="*/ 281051 w 1954910"/>
              <a:gd name="connsiteY187" fmla="*/ 105029 h 300862"/>
              <a:gd name="connsiteX188" fmla="*/ 273685 w 1954910"/>
              <a:gd name="connsiteY188" fmla="*/ 110744 h 300862"/>
              <a:gd name="connsiteX189" fmla="*/ 266827 w 1954910"/>
              <a:gd name="connsiteY189" fmla="*/ 115824 h 300862"/>
              <a:gd name="connsiteX190" fmla="*/ 262128 w 1954910"/>
              <a:gd name="connsiteY190" fmla="*/ 109728 h 300862"/>
              <a:gd name="connsiteX191" fmla="*/ 303403 w 1954910"/>
              <a:gd name="connsiteY191" fmla="*/ 62103 h 300862"/>
              <a:gd name="connsiteX192" fmla="*/ 311658 w 1954910"/>
              <a:gd name="connsiteY192" fmla="*/ 77216 h 300862"/>
              <a:gd name="connsiteX193" fmla="*/ 323088 w 1954910"/>
              <a:gd name="connsiteY193" fmla="*/ 89916 h 300862"/>
              <a:gd name="connsiteX194" fmla="*/ 335661 w 1954910"/>
              <a:gd name="connsiteY194" fmla="*/ 76708 h 300862"/>
              <a:gd name="connsiteX195" fmla="*/ 343408 w 1954910"/>
              <a:gd name="connsiteY195" fmla="*/ 62103 h 300862"/>
              <a:gd name="connsiteX196" fmla="*/ 303403 w 1954910"/>
              <a:gd name="connsiteY196" fmla="*/ 62103 h 300862"/>
              <a:gd name="connsiteX197" fmla="*/ 264795 w 1954910"/>
              <a:gd name="connsiteY197" fmla="*/ 2921 h 300862"/>
              <a:gd name="connsiteX198" fmla="*/ 275082 w 1954910"/>
              <a:gd name="connsiteY198" fmla="*/ 14351 h 300862"/>
              <a:gd name="connsiteX199" fmla="*/ 280543 w 1954910"/>
              <a:gd name="connsiteY199" fmla="*/ 21082 h 300862"/>
              <a:gd name="connsiteX200" fmla="*/ 284353 w 1954910"/>
              <a:gd name="connsiteY200" fmla="*/ 26543 h 300862"/>
              <a:gd name="connsiteX201" fmla="*/ 277241 w 1954910"/>
              <a:gd name="connsiteY201" fmla="*/ 32385 h 300862"/>
              <a:gd name="connsiteX202" fmla="*/ 268224 w 1954910"/>
              <a:gd name="connsiteY202" fmla="*/ 20066 h 300862"/>
              <a:gd name="connsiteX203" fmla="*/ 258191 w 1954910"/>
              <a:gd name="connsiteY203" fmla="*/ 8509 h 300862"/>
              <a:gd name="connsiteX204" fmla="*/ 264795 w 1954910"/>
              <a:gd name="connsiteY204" fmla="*/ 2921 h 300862"/>
              <a:gd name="connsiteX205" fmla="*/ 452628 w 1954910"/>
              <a:gd name="connsiteY205" fmla="*/ 1016 h 300862"/>
              <a:gd name="connsiteX206" fmla="*/ 452628 w 1954910"/>
              <a:gd name="connsiteY206" fmla="*/ 45593 h 300862"/>
              <a:gd name="connsiteX207" fmla="*/ 486791 w 1954910"/>
              <a:gd name="connsiteY207" fmla="*/ 45593 h 300862"/>
              <a:gd name="connsiteX208" fmla="*/ 486791 w 1954910"/>
              <a:gd name="connsiteY208" fmla="*/ 53721 h 300862"/>
              <a:gd name="connsiteX209" fmla="*/ 452628 w 1954910"/>
              <a:gd name="connsiteY209" fmla="*/ 53721 h 300862"/>
              <a:gd name="connsiteX210" fmla="*/ 452628 w 1954910"/>
              <a:gd name="connsiteY210" fmla="*/ 120142 h 300862"/>
              <a:gd name="connsiteX211" fmla="*/ 444373 w 1954910"/>
              <a:gd name="connsiteY211" fmla="*/ 120142 h 300862"/>
              <a:gd name="connsiteX212" fmla="*/ 444373 w 1954910"/>
              <a:gd name="connsiteY212" fmla="*/ 53721 h 300862"/>
              <a:gd name="connsiteX213" fmla="*/ 410464 w 1954910"/>
              <a:gd name="connsiteY213" fmla="*/ 53721 h 300862"/>
              <a:gd name="connsiteX214" fmla="*/ 410464 w 1954910"/>
              <a:gd name="connsiteY214" fmla="*/ 45593 h 300862"/>
              <a:gd name="connsiteX215" fmla="*/ 444373 w 1954910"/>
              <a:gd name="connsiteY215" fmla="*/ 45593 h 300862"/>
              <a:gd name="connsiteX216" fmla="*/ 444373 w 1954910"/>
              <a:gd name="connsiteY216" fmla="*/ 1016 h 300862"/>
              <a:gd name="connsiteX217" fmla="*/ 452628 w 1954910"/>
              <a:gd name="connsiteY217" fmla="*/ 1016 h 300862"/>
              <a:gd name="connsiteX218" fmla="*/ 385826 w 1954910"/>
              <a:gd name="connsiteY218" fmla="*/ 109220 h 300862"/>
              <a:gd name="connsiteX219" fmla="*/ 388874 w 1954910"/>
              <a:gd name="connsiteY219" fmla="*/ 105791 h 300862"/>
              <a:gd name="connsiteX220" fmla="*/ 389636 w 1954910"/>
              <a:gd name="connsiteY220" fmla="*/ 102108 h 300862"/>
              <a:gd name="connsiteX221" fmla="*/ 389636 w 1954910"/>
              <a:gd name="connsiteY221" fmla="*/ 51054 h 300862"/>
              <a:gd name="connsiteX222" fmla="*/ 370713 w 1954910"/>
              <a:gd name="connsiteY222" fmla="*/ 51054 h 300862"/>
              <a:gd name="connsiteX223" fmla="*/ 370713 w 1954910"/>
              <a:gd name="connsiteY223" fmla="*/ 42545 h 300862"/>
              <a:gd name="connsiteX224" fmla="*/ 398145 w 1954910"/>
              <a:gd name="connsiteY224" fmla="*/ 42545 h 300862"/>
              <a:gd name="connsiteX225" fmla="*/ 398145 w 1954910"/>
              <a:gd name="connsiteY225" fmla="*/ 100965 h 300862"/>
              <a:gd name="connsiteX226" fmla="*/ 410210 w 1954910"/>
              <a:gd name="connsiteY226" fmla="*/ 91313 h 300862"/>
              <a:gd name="connsiteX227" fmla="*/ 421767 w 1954910"/>
              <a:gd name="connsiteY227" fmla="*/ 80518 h 300862"/>
              <a:gd name="connsiteX228" fmla="*/ 426085 w 1954910"/>
              <a:gd name="connsiteY228" fmla="*/ 87884 h 300862"/>
              <a:gd name="connsiteX229" fmla="*/ 409067 w 1954910"/>
              <a:gd name="connsiteY229" fmla="*/ 102362 h 300862"/>
              <a:gd name="connsiteX230" fmla="*/ 390271 w 1954910"/>
              <a:gd name="connsiteY230" fmla="*/ 115570 h 300862"/>
              <a:gd name="connsiteX231" fmla="*/ 385826 w 1954910"/>
              <a:gd name="connsiteY231" fmla="*/ 109220 h 300862"/>
              <a:gd name="connsiteX232" fmla="*/ 388366 w 1954910"/>
              <a:gd name="connsiteY232" fmla="*/ 1778 h 300862"/>
              <a:gd name="connsiteX233" fmla="*/ 393573 w 1954910"/>
              <a:gd name="connsiteY233" fmla="*/ 7620 h 300862"/>
              <a:gd name="connsiteX234" fmla="*/ 399542 w 1954910"/>
              <a:gd name="connsiteY234" fmla="*/ 14732 h 300862"/>
              <a:gd name="connsiteX235" fmla="*/ 405003 w 1954910"/>
              <a:gd name="connsiteY235" fmla="*/ 21844 h 300862"/>
              <a:gd name="connsiteX236" fmla="*/ 408813 w 1954910"/>
              <a:gd name="connsiteY236" fmla="*/ 27305 h 300862"/>
              <a:gd name="connsiteX237" fmla="*/ 401828 w 1954910"/>
              <a:gd name="connsiteY237" fmla="*/ 32893 h 300862"/>
              <a:gd name="connsiteX238" fmla="*/ 397637 w 1954910"/>
              <a:gd name="connsiteY238" fmla="*/ 26924 h 300862"/>
              <a:gd name="connsiteX239" fmla="*/ 392430 w 1954910"/>
              <a:gd name="connsiteY239" fmla="*/ 19812 h 300862"/>
              <a:gd name="connsiteX240" fmla="*/ 386842 w 1954910"/>
              <a:gd name="connsiteY240" fmla="*/ 12827 h 300862"/>
              <a:gd name="connsiteX241" fmla="*/ 381762 w 1954910"/>
              <a:gd name="connsiteY241" fmla="*/ 6985 h 300862"/>
              <a:gd name="connsiteX242" fmla="*/ 388366 w 1954910"/>
              <a:gd name="connsiteY242" fmla="*/ 1778 h 300862"/>
              <a:gd name="connsiteX243" fmla="*/ 512572 w 1954910"/>
              <a:gd name="connsiteY243" fmla="*/ 53340 h 300862"/>
              <a:gd name="connsiteX244" fmla="*/ 512699 w 1954910"/>
              <a:gd name="connsiteY244" fmla="*/ 48387 h 300862"/>
              <a:gd name="connsiteX245" fmla="*/ 512699 w 1954910"/>
              <a:gd name="connsiteY245" fmla="*/ 42799 h 300862"/>
              <a:gd name="connsiteX246" fmla="*/ 512699 w 1954910"/>
              <a:gd name="connsiteY246" fmla="*/ 31496 h 300862"/>
              <a:gd name="connsiteX247" fmla="*/ 495935 w 1954910"/>
              <a:gd name="connsiteY247" fmla="*/ 31496 h 300862"/>
              <a:gd name="connsiteX248" fmla="*/ 495935 w 1954910"/>
              <a:gd name="connsiteY248" fmla="*/ 23114 h 300862"/>
              <a:gd name="connsiteX249" fmla="*/ 512699 w 1954910"/>
              <a:gd name="connsiteY249" fmla="*/ 23114 h 300862"/>
              <a:gd name="connsiteX250" fmla="*/ 512699 w 1954910"/>
              <a:gd name="connsiteY250" fmla="*/ 1651 h 300862"/>
              <a:gd name="connsiteX251" fmla="*/ 520700 w 1954910"/>
              <a:gd name="connsiteY251" fmla="*/ 1651 h 300862"/>
              <a:gd name="connsiteX252" fmla="*/ 520700 w 1954910"/>
              <a:gd name="connsiteY252" fmla="*/ 23114 h 300862"/>
              <a:gd name="connsiteX253" fmla="*/ 537718 w 1954910"/>
              <a:gd name="connsiteY253" fmla="*/ 23114 h 300862"/>
              <a:gd name="connsiteX254" fmla="*/ 537718 w 1954910"/>
              <a:gd name="connsiteY254" fmla="*/ 31496 h 300862"/>
              <a:gd name="connsiteX255" fmla="*/ 520700 w 1954910"/>
              <a:gd name="connsiteY255" fmla="*/ 31496 h 300862"/>
              <a:gd name="connsiteX256" fmla="*/ 520700 w 1954910"/>
              <a:gd name="connsiteY256" fmla="*/ 42799 h 300862"/>
              <a:gd name="connsiteX257" fmla="*/ 520573 w 1954910"/>
              <a:gd name="connsiteY257" fmla="*/ 48260 h 300862"/>
              <a:gd name="connsiteX258" fmla="*/ 520573 w 1954910"/>
              <a:gd name="connsiteY258" fmla="*/ 53340 h 300862"/>
              <a:gd name="connsiteX259" fmla="*/ 539623 w 1954910"/>
              <a:gd name="connsiteY259" fmla="*/ 53340 h 300862"/>
              <a:gd name="connsiteX260" fmla="*/ 539623 w 1954910"/>
              <a:gd name="connsiteY260" fmla="*/ 61976 h 300862"/>
              <a:gd name="connsiteX261" fmla="*/ 520192 w 1954910"/>
              <a:gd name="connsiteY261" fmla="*/ 61976 h 300862"/>
              <a:gd name="connsiteX262" fmla="*/ 519938 w 1954910"/>
              <a:gd name="connsiteY262" fmla="*/ 66421 h 300862"/>
              <a:gd name="connsiteX263" fmla="*/ 519684 w 1954910"/>
              <a:gd name="connsiteY263" fmla="*/ 70485 h 300862"/>
              <a:gd name="connsiteX264" fmla="*/ 524510 w 1954910"/>
              <a:gd name="connsiteY264" fmla="*/ 76708 h 300862"/>
              <a:gd name="connsiteX265" fmla="*/ 529590 w 1954910"/>
              <a:gd name="connsiteY265" fmla="*/ 83566 h 300862"/>
              <a:gd name="connsiteX266" fmla="*/ 535432 w 1954910"/>
              <a:gd name="connsiteY266" fmla="*/ 92202 h 300862"/>
              <a:gd name="connsiteX267" fmla="*/ 539623 w 1954910"/>
              <a:gd name="connsiteY267" fmla="*/ 98679 h 300862"/>
              <a:gd name="connsiteX268" fmla="*/ 533146 w 1954910"/>
              <a:gd name="connsiteY268" fmla="*/ 104140 h 300862"/>
              <a:gd name="connsiteX269" fmla="*/ 529082 w 1954910"/>
              <a:gd name="connsiteY269" fmla="*/ 97536 h 300862"/>
              <a:gd name="connsiteX270" fmla="*/ 523494 w 1954910"/>
              <a:gd name="connsiteY270" fmla="*/ 89281 h 300862"/>
              <a:gd name="connsiteX271" fmla="*/ 520573 w 1954910"/>
              <a:gd name="connsiteY271" fmla="*/ 85217 h 300862"/>
              <a:gd name="connsiteX272" fmla="*/ 518033 w 1954910"/>
              <a:gd name="connsiteY272" fmla="*/ 81661 h 300862"/>
              <a:gd name="connsiteX273" fmla="*/ 517144 w 1954910"/>
              <a:gd name="connsiteY273" fmla="*/ 85217 h 300862"/>
              <a:gd name="connsiteX274" fmla="*/ 516255 w 1954910"/>
              <a:gd name="connsiteY274" fmla="*/ 88646 h 300862"/>
              <a:gd name="connsiteX275" fmla="*/ 509651 w 1954910"/>
              <a:gd name="connsiteY275" fmla="*/ 104013 h 300862"/>
              <a:gd name="connsiteX276" fmla="*/ 498983 w 1954910"/>
              <a:gd name="connsiteY276" fmla="*/ 120015 h 300862"/>
              <a:gd name="connsiteX277" fmla="*/ 492252 w 1954910"/>
              <a:gd name="connsiteY277" fmla="*/ 114554 h 300862"/>
              <a:gd name="connsiteX278" fmla="*/ 502285 w 1954910"/>
              <a:gd name="connsiteY278" fmla="*/ 100457 h 300862"/>
              <a:gd name="connsiteX279" fmla="*/ 508635 w 1954910"/>
              <a:gd name="connsiteY279" fmla="*/ 85979 h 300862"/>
              <a:gd name="connsiteX280" fmla="*/ 511048 w 1954910"/>
              <a:gd name="connsiteY280" fmla="*/ 75311 h 300862"/>
              <a:gd name="connsiteX281" fmla="*/ 512318 w 1954910"/>
              <a:gd name="connsiteY281" fmla="*/ 61976 h 300862"/>
              <a:gd name="connsiteX282" fmla="*/ 493649 w 1954910"/>
              <a:gd name="connsiteY282" fmla="*/ 61976 h 300862"/>
              <a:gd name="connsiteX283" fmla="*/ 493649 w 1954910"/>
              <a:gd name="connsiteY283" fmla="*/ 53340 h 300862"/>
              <a:gd name="connsiteX284" fmla="*/ 512572 w 1954910"/>
              <a:gd name="connsiteY284" fmla="*/ 53340 h 300862"/>
              <a:gd name="connsiteX285" fmla="*/ 529971 w 1954910"/>
              <a:gd name="connsiteY285" fmla="*/ 114808 h 300862"/>
              <a:gd name="connsiteX286" fmla="*/ 538734 w 1954910"/>
              <a:gd name="connsiteY286" fmla="*/ 108966 h 300862"/>
              <a:gd name="connsiteX287" fmla="*/ 546100 w 1954910"/>
              <a:gd name="connsiteY287" fmla="*/ 102870 h 300862"/>
              <a:gd name="connsiteX288" fmla="*/ 552196 w 1954910"/>
              <a:gd name="connsiteY288" fmla="*/ 96139 h 300862"/>
              <a:gd name="connsiteX289" fmla="*/ 557657 w 1954910"/>
              <a:gd name="connsiteY289" fmla="*/ 88392 h 300862"/>
              <a:gd name="connsiteX290" fmla="*/ 561721 w 1954910"/>
              <a:gd name="connsiteY290" fmla="*/ 80010 h 300862"/>
              <a:gd name="connsiteX291" fmla="*/ 564261 w 1954910"/>
              <a:gd name="connsiteY291" fmla="*/ 71374 h 300862"/>
              <a:gd name="connsiteX292" fmla="*/ 565531 w 1954910"/>
              <a:gd name="connsiteY292" fmla="*/ 61976 h 300862"/>
              <a:gd name="connsiteX293" fmla="*/ 566293 w 1954910"/>
              <a:gd name="connsiteY293" fmla="*/ 50800 h 300862"/>
              <a:gd name="connsiteX294" fmla="*/ 566674 w 1954910"/>
              <a:gd name="connsiteY294" fmla="*/ 36830 h 300862"/>
              <a:gd name="connsiteX295" fmla="*/ 566674 w 1954910"/>
              <a:gd name="connsiteY295" fmla="*/ 24257 h 300862"/>
              <a:gd name="connsiteX296" fmla="*/ 574548 w 1954910"/>
              <a:gd name="connsiteY296" fmla="*/ 24257 h 300862"/>
              <a:gd name="connsiteX297" fmla="*/ 574548 w 1954910"/>
              <a:gd name="connsiteY297" fmla="*/ 31115 h 300862"/>
              <a:gd name="connsiteX298" fmla="*/ 574548 w 1954910"/>
              <a:gd name="connsiteY298" fmla="*/ 37465 h 300862"/>
              <a:gd name="connsiteX299" fmla="*/ 574421 w 1954910"/>
              <a:gd name="connsiteY299" fmla="*/ 44069 h 300862"/>
              <a:gd name="connsiteX300" fmla="*/ 574167 w 1954910"/>
              <a:gd name="connsiteY300" fmla="*/ 51816 h 300862"/>
              <a:gd name="connsiteX301" fmla="*/ 573405 w 1954910"/>
              <a:gd name="connsiteY301" fmla="*/ 61976 h 300862"/>
              <a:gd name="connsiteX302" fmla="*/ 572135 w 1954910"/>
              <a:gd name="connsiteY302" fmla="*/ 71247 h 300862"/>
              <a:gd name="connsiteX303" fmla="*/ 578739 w 1954910"/>
              <a:gd name="connsiteY303" fmla="*/ 71247 h 300862"/>
              <a:gd name="connsiteX304" fmla="*/ 578739 w 1954910"/>
              <a:gd name="connsiteY304" fmla="*/ 100203 h 300862"/>
              <a:gd name="connsiteX305" fmla="*/ 578993 w 1954910"/>
              <a:gd name="connsiteY305" fmla="*/ 104394 h 300862"/>
              <a:gd name="connsiteX306" fmla="*/ 580263 w 1954910"/>
              <a:gd name="connsiteY306" fmla="*/ 106807 h 300862"/>
              <a:gd name="connsiteX307" fmla="*/ 583438 w 1954910"/>
              <a:gd name="connsiteY307" fmla="*/ 107950 h 300862"/>
              <a:gd name="connsiteX308" fmla="*/ 589407 w 1954910"/>
              <a:gd name="connsiteY308" fmla="*/ 108204 h 300862"/>
              <a:gd name="connsiteX309" fmla="*/ 594487 w 1954910"/>
              <a:gd name="connsiteY309" fmla="*/ 107950 h 300862"/>
              <a:gd name="connsiteX310" fmla="*/ 597408 w 1954910"/>
              <a:gd name="connsiteY310" fmla="*/ 106807 h 300862"/>
              <a:gd name="connsiteX311" fmla="*/ 598678 w 1954910"/>
              <a:gd name="connsiteY311" fmla="*/ 104521 h 300862"/>
              <a:gd name="connsiteX312" fmla="*/ 599313 w 1954910"/>
              <a:gd name="connsiteY312" fmla="*/ 100203 h 300862"/>
              <a:gd name="connsiteX313" fmla="*/ 599821 w 1954910"/>
              <a:gd name="connsiteY313" fmla="*/ 92710 h 300862"/>
              <a:gd name="connsiteX314" fmla="*/ 600075 w 1954910"/>
              <a:gd name="connsiteY314" fmla="*/ 86360 h 300862"/>
              <a:gd name="connsiteX315" fmla="*/ 607441 w 1954910"/>
              <a:gd name="connsiteY315" fmla="*/ 88900 h 300862"/>
              <a:gd name="connsiteX316" fmla="*/ 607060 w 1954910"/>
              <a:gd name="connsiteY316" fmla="*/ 95504 h 300862"/>
              <a:gd name="connsiteX317" fmla="*/ 606425 w 1954910"/>
              <a:gd name="connsiteY317" fmla="*/ 102743 h 300862"/>
              <a:gd name="connsiteX318" fmla="*/ 605155 w 1954910"/>
              <a:gd name="connsiteY318" fmla="*/ 109474 h 300862"/>
              <a:gd name="connsiteX319" fmla="*/ 602742 w 1954910"/>
              <a:gd name="connsiteY319" fmla="*/ 113665 h 300862"/>
              <a:gd name="connsiteX320" fmla="*/ 597916 w 1954910"/>
              <a:gd name="connsiteY320" fmla="*/ 115824 h 300862"/>
              <a:gd name="connsiteX321" fmla="*/ 589407 w 1954910"/>
              <a:gd name="connsiteY321" fmla="*/ 116459 h 300862"/>
              <a:gd name="connsiteX322" fmla="*/ 579374 w 1954910"/>
              <a:gd name="connsiteY322" fmla="*/ 115824 h 300862"/>
              <a:gd name="connsiteX323" fmla="*/ 573786 w 1954910"/>
              <a:gd name="connsiteY323" fmla="*/ 113792 h 300862"/>
              <a:gd name="connsiteX324" fmla="*/ 571246 w 1954910"/>
              <a:gd name="connsiteY324" fmla="*/ 109601 h 300862"/>
              <a:gd name="connsiteX325" fmla="*/ 570738 w 1954910"/>
              <a:gd name="connsiteY325" fmla="*/ 102997 h 300862"/>
              <a:gd name="connsiteX326" fmla="*/ 570738 w 1954910"/>
              <a:gd name="connsiteY326" fmla="*/ 77216 h 300862"/>
              <a:gd name="connsiteX327" fmla="*/ 568198 w 1954910"/>
              <a:gd name="connsiteY327" fmla="*/ 84963 h 300862"/>
              <a:gd name="connsiteX328" fmla="*/ 565023 w 1954910"/>
              <a:gd name="connsiteY328" fmla="*/ 91567 h 300862"/>
              <a:gd name="connsiteX329" fmla="*/ 559435 w 1954910"/>
              <a:gd name="connsiteY329" fmla="*/ 99949 h 300862"/>
              <a:gd name="connsiteX330" fmla="*/ 552831 w 1954910"/>
              <a:gd name="connsiteY330" fmla="*/ 107315 h 300862"/>
              <a:gd name="connsiteX331" fmla="*/ 544703 w 1954910"/>
              <a:gd name="connsiteY331" fmla="*/ 114300 h 300862"/>
              <a:gd name="connsiteX332" fmla="*/ 534670 w 1954910"/>
              <a:gd name="connsiteY332" fmla="*/ 121412 h 300862"/>
              <a:gd name="connsiteX333" fmla="*/ 529971 w 1954910"/>
              <a:gd name="connsiteY333" fmla="*/ 114808 h 300862"/>
              <a:gd name="connsiteX334" fmla="*/ 598551 w 1954910"/>
              <a:gd name="connsiteY334" fmla="*/ 7874 h 300862"/>
              <a:gd name="connsiteX335" fmla="*/ 598551 w 1954910"/>
              <a:gd name="connsiteY335" fmla="*/ 81026 h 300862"/>
              <a:gd name="connsiteX336" fmla="*/ 590677 w 1954910"/>
              <a:gd name="connsiteY336" fmla="*/ 81026 h 300862"/>
              <a:gd name="connsiteX337" fmla="*/ 590677 w 1954910"/>
              <a:gd name="connsiteY337" fmla="*/ 16002 h 300862"/>
              <a:gd name="connsiteX338" fmla="*/ 551561 w 1954910"/>
              <a:gd name="connsiteY338" fmla="*/ 16002 h 300862"/>
              <a:gd name="connsiteX339" fmla="*/ 551561 w 1954910"/>
              <a:gd name="connsiteY339" fmla="*/ 81153 h 300862"/>
              <a:gd name="connsiteX340" fmla="*/ 543814 w 1954910"/>
              <a:gd name="connsiteY340" fmla="*/ 81153 h 300862"/>
              <a:gd name="connsiteX341" fmla="*/ 543814 w 1954910"/>
              <a:gd name="connsiteY341" fmla="*/ 7874 h 300862"/>
              <a:gd name="connsiteX342" fmla="*/ 598551 w 1954910"/>
              <a:gd name="connsiteY342" fmla="*/ 7874 h 300862"/>
              <a:gd name="connsiteX343" fmla="*/ 718058 w 1954910"/>
              <a:gd name="connsiteY343" fmla="*/ 38354 h 300862"/>
              <a:gd name="connsiteX344" fmla="*/ 717550 w 1954910"/>
              <a:gd name="connsiteY344" fmla="*/ 54356 h 300862"/>
              <a:gd name="connsiteX345" fmla="*/ 716661 w 1954910"/>
              <a:gd name="connsiteY345" fmla="*/ 72263 h 300862"/>
              <a:gd name="connsiteX346" fmla="*/ 715645 w 1954910"/>
              <a:gd name="connsiteY346" fmla="*/ 78232 h 300862"/>
              <a:gd name="connsiteX347" fmla="*/ 713359 w 1954910"/>
              <a:gd name="connsiteY347" fmla="*/ 81661 h 300862"/>
              <a:gd name="connsiteX348" fmla="*/ 708914 w 1954910"/>
              <a:gd name="connsiteY348" fmla="*/ 83566 h 300862"/>
              <a:gd name="connsiteX349" fmla="*/ 701929 w 1954910"/>
              <a:gd name="connsiteY349" fmla="*/ 84455 h 300862"/>
              <a:gd name="connsiteX350" fmla="*/ 693293 w 1954910"/>
              <a:gd name="connsiteY350" fmla="*/ 84963 h 300862"/>
              <a:gd name="connsiteX351" fmla="*/ 684657 w 1954910"/>
              <a:gd name="connsiteY351" fmla="*/ 84963 h 300862"/>
              <a:gd name="connsiteX352" fmla="*/ 683260 w 1954910"/>
              <a:gd name="connsiteY352" fmla="*/ 75946 h 300862"/>
              <a:gd name="connsiteX353" fmla="*/ 690753 w 1954910"/>
              <a:gd name="connsiteY353" fmla="*/ 76327 h 300862"/>
              <a:gd name="connsiteX354" fmla="*/ 698373 w 1954910"/>
              <a:gd name="connsiteY354" fmla="*/ 76327 h 300862"/>
              <a:gd name="connsiteX355" fmla="*/ 703707 w 1954910"/>
              <a:gd name="connsiteY355" fmla="*/ 75946 h 300862"/>
              <a:gd name="connsiteX356" fmla="*/ 706628 w 1954910"/>
              <a:gd name="connsiteY356" fmla="*/ 75057 h 300862"/>
              <a:gd name="connsiteX357" fmla="*/ 707898 w 1954910"/>
              <a:gd name="connsiteY357" fmla="*/ 73279 h 300862"/>
              <a:gd name="connsiteX358" fmla="*/ 708406 w 1954910"/>
              <a:gd name="connsiteY358" fmla="*/ 69850 h 300862"/>
              <a:gd name="connsiteX359" fmla="*/ 709041 w 1954910"/>
              <a:gd name="connsiteY359" fmla="*/ 59055 h 300862"/>
              <a:gd name="connsiteX360" fmla="*/ 709549 w 1954910"/>
              <a:gd name="connsiteY360" fmla="*/ 45847 h 300862"/>
              <a:gd name="connsiteX361" fmla="*/ 668655 w 1954910"/>
              <a:gd name="connsiteY361" fmla="*/ 45847 h 300862"/>
              <a:gd name="connsiteX362" fmla="*/ 668655 w 1954910"/>
              <a:gd name="connsiteY362" fmla="*/ 99568 h 300862"/>
              <a:gd name="connsiteX363" fmla="*/ 668782 w 1954910"/>
              <a:gd name="connsiteY363" fmla="*/ 104267 h 300862"/>
              <a:gd name="connsiteX364" fmla="*/ 669925 w 1954910"/>
              <a:gd name="connsiteY364" fmla="*/ 106680 h 300862"/>
              <a:gd name="connsiteX365" fmla="*/ 672719 w 1954910"/>
              <a:gd name="connsiteY365" fmla="*/ 107823 h 300862"/>
              <a:gd name="connsiteX366" fmla="*/ 678053 w 1954910"/>
              <a:gd name="connsiteY366" fmla="*/ 108204 h 300862"/>
              <a:gd name="connsiteX367" fmla="*/ 684149 w 1954910"/>
              <a:gd name="connsiteY367" fmla="*/ 108331 h 300862"/>
              <a:gd name="connsiteX368" fmla="*/ 693928 w 1954910"/>
              <a:gd name="connsiteY368" fmla="*/ 108458 h 300862"/>
              <a:gd name="connsiteX369" fmla="*/ 703707 w 1954910"/>
              <a:gd name="connsiteY369" fmla="*/ 108331 h 300862"/>
              <a:gd name="connsiteX370" fmla="*/ 709930 w 1954910"/>
              <a:gd name="connsiteY370" fmla="*/ 108204 h 300862"/>
              <a:gd name="connsiteX371" fmla="*/ 715391 w 1954910"/>
              <a:gd name="connsiteY371" fmla="*/ 107569 h 300862"/>
              <a:gd name="connsiteX372" fmla="*/ 718439 w 1954910"/>
              <a:gd name="connsiteY372" fmla="*/ 106299 h 300862"/>
              <a:gd name="connsiteX373" fmla="*/ 719836 w 1954910"/>
              <a:gd name="connsiteY373" fmla="*/ 103632 h 300862"/>
              <a:gd name="connsiteX374" fmla="*/ 720725 w 1954910"/>
              <a:gd name="connsiteY374" fmla="*/ 98298 h 300862"/>
              <a:gd name="connsiteX375" fmla="*/ 721741 w 1954910"/>
              <a:gd name="connsiteY375" fmla="*/ 88138 h 300862"/>
              <a:gd name="connsiteX376" fmla="*/ 729488 w 1954910"/>
              <a:gd name="connsiteY376" fmla="*/ 90424 h 300862"/>
              <a:gd name="connsiteX377" fmla="*/ 728218 w 1954910"/>
              <a:gd name="connsiteY377" fmla="*/ 101727 h 300862"/>
              <a:gd name="connsiteX378" fmla="*/ 726821 w 1954910"/>
              <a:gd name="connsiteY378" fmla="*/ 108458 h 300862"/>
              <a:gd name="connsiteX379" fmla="*/ 724281 w 1954910"/>
              <a:gd name="connsiteY379" fmla="*/ 112649 h 300862"/>
              <a:gd name="connsiteX380" fmla="*/ 719328 w 1954910"/>
              <a:gd name="connsiteY380" fmla="*/ 114935 h 300862"/>
              <a:gd name="connsiteX381" fmla="*/ 710692 w 1954910"/>
              <a:gd name="connsiteY381" fmla="*/ 116205 h 300862"/>
              <a:gd name="connsiteX382" fmla="*/ 703707 w 1954910"/>
              <a:gd name="connsiteY382" fmla="*/ 116459 h 300862"/>
              <a:gd name="connsiteX383" fmla="*/ 692912 w 1954910"/>
              <a:gd name="connsiteY383" fmla="*/ 116586 h 300862"/>
              <a:gd name="connsiteX384" fmla="*/ 682117 w 1954910"/>
              <a:gd name="connsiteY384" fmla="*/ 116459 h 300862"/>
              <a:gd name="connsiteX385" fmla="*/ 675386 w 1954910"/>
              <a:gd name="connsiteY385" fmla="*/ 116205 h 300862"/>
              <a:gd name="connsiteX386" fmla="*/ 667893 w 1954910"/>
              <a:gd name="connsiteY386" fmla="*/ 115316 h 300862"/>
              <a:gd name="connsiteX387" fmla="*/ 663321 w 1954910"/>
              <a:gd name="connsiteY387" fmla="*/ 113284 h 300862"/>
              <a:gd name="connsiteX388" fmla="*/ 661162 w 1954910"/>
              <a:gd name="connsiteY388" fmla="*/ 108839 h 300862"/>
              <a:gd name="connsiteX389" fmla="*/ 660527 w 1954910"/>
              <a:gd name="connsiteY389" fmla="*/ 101219 h 300862"/>
              <a:gd name="connsiteX390" fmla="*/ 660527 w 1954910"/>
              <a:gd name="connsiteY390" fmla="*/ 38354 h 300862"/>
              <a:gd name="connsiteX391" fmla="*/ 718058 w 1954910"/>
              <a:gd name="connsiteY391" fmla="*/ 38354 h 300862"/>
              <a:gd name="connsiteX392" fmla="*/ 650875 w 1954910"/>
              <a:gd name="connsiteY392" fmla="*/ 14605 h 300862"/>
              <a:gd name="connsiteX393" fmla="*/ 650875 w 1954910"/>
              <a:gd name="connsiteY393" fmla="*/ 254 h 300862"/>
              <a:gd name="connsiteX394" fmla="*/ 659003 w 1954910"/>
              <a:gd name="connsiteY394" fmla="*/ 254 h 300862"/>
              <a:gd name="connsiteX395" fmla="*/ 659003 w 1954910"/>
              <a:gd name="connsiteY395" fmla="*/ 14605 h 300862"/>
              <a:gd name="connsiteX396" fmla="*/ 689991 w 1954910"/>
              <a:gd name="connsiteY396" fmla="*/ 14605 h 300862"/>
              <a:gd name="connsiteX397" fmla="*/ 689991 w 1954910"/>
              <a:gd name="connsiteY397" fmla="*/ 254 h 300862"/>
              <a:gd name="connsiteX398" fmla="*/ 698119 w 1954910"/>
              <a:gd name="connsiteY398" fmla="*/ 254 h 300862"/>
              <a:gd name="connsiteX399" fmla="*/ 698119 w 1954910"/>
              <a:gd name="connsiteY399" fmla="*/ 14605 h 300862"/>
              <a:gd name="connsiteX400" fmla="*/ 731012 w 1954910"/>
              <a:gd name="connsiteY400" fmla="*/ 14605 h 300862"/>
              <a:gd name="connsiteX401" fmla="*/ 731012 w 1954910"/>
              <a:gd name="connsiteY401" fmla="*/ 22225 h 300862"/>
              <a:gd name="connsiteX402" fmla="*/ 698119 w 1954910"/>
              <a:gd name="connsiteY402" fmla="*/ 22225 h 300862"/>
              <a:gd name="connsiteX403" fmla="*/ 698119 w 1954910"/>
              <a:gd name="connsiteY403" fmla="*/ 33401 h 300862"/>
              <a:gd name="connsiteX404" fmla="*/ 689991 w 1954910"/>
              <a:gd name="connsiteY404" fmla="*/ 33401 h 300862"/>
              <a:gd name="connsiteX405" fmla="*/ 689991 w 1954910"/>
              <a:gd name="connsiteY405" fmla="*/ 22225 h 300862"/>
              <a:gd name="connsiteX406" fmla="*/ 659003 w 1954910"/>
              <a:gd name="connsiteY406" fmla="*/ 22225 h 300862"/>
              <a:gd name="connsiteX407" fmla="*/ 659003 w 1954910"/>
              <a:gd name="connsiteY407" fmla="*/ 33528 h 300862"/>
              <a:gd name="connsiteX408" fmla="*/ 650875 w 1954910"/>
              <a:gd name="connsiteY408" fmla="*/ 33528 h 300862"/>
              <a:gd name="connsiteX409" fmla="*/ 650875 w 1954910"/>
              <a:gd name="connsiteY409" fmla="*/ 22225 h 300862"/>
              <a:gd name="connsiteX410" fmla="*/ 617474 w 1954910"/>
              <a:gd name="connsiteY410" fmla="*/ 22225 h 300862"/>
              <a:gd name="connsiteX411" fmla="*/ 617474 w 1954910"/>
              <a:gd name="connsiteY411" fmla="*/ 14605 h 300862"/>
              <a:gd name="connsiteX412" fmla="*/ 650875 w 1954910"/>
              <a:gd name="connsiteY412" fmla="*/ 14605 h 300862"/>
              <a:gd name="connsiteX413" fmla="*/ 621411 w 1954910"/>
              <a:gd name="connsiteY413" fmla="*/ 114681 h 300862"/>
              <a:gd name="connsiteX414" fmla="*/ 626237 w 1954910"/>
              <a:gd name="connsiteY414" fmla="*/ 107442 h 300862"/>
              <a:gd name="connsiteX415" fmla="*/ 632079 w 1954910"/>
              <a:gd name="connsiteY415" fmla="*/ 97790 h 300862"/>
              <a:gd name="connsiteX416" fmla="*/ 637540 w 1954910"/>
              <a:gd name="connsiteY416" fmla="*/ 87757 h 300862"/>
              <a:gd name="connsiteX417" fmla="*/ 641350 w 1954910"/>
              <a:gd name="connsiteY417" fmla="*/ 79502 h 300862"/>
              <a:gd name="connsiteX418" fmla="*/ 648462 w 1954910"/>
              <a:gd name="connsiteY418" fmla="*/ 83185 h 300862"/>
              <a:gd name="connsiteX419" fmla="*/ 644652 w 1954910"/>
              <a:gd name="connsiteY419" fmla="*/ 91567 h 300862"/>
              <a:gd name="connsiteX420" fmla="*/ 639191 w 1954910"/>
              <a:gd name="connsiteY420" fmla="*/ 101854 h 300862"/>
              <a:gd name="connsiteX421" fmla="*/ 633222 w 1954910"/>
              <a:gd name="connsiteY421" fmla="*/ 111760 h 300862"/>
              <a:gd name="connsiteX422" fmla="*/ 628396 w 1954910"/>
              <a:gd name="connsiteY422" fmla="*/ 119253 h 300862"/>
              <a:gd name="connsiteX423" fmla="*/ 621411 w 1954910"/>
              <a:gd name="connsiteY423" fmla="*/ 114681 h 300862"/>
              <a:gd name="connsiteX424" fmla="*/ 621665 w 1954910"/>
              <a:gd name="connsiteY424" fmla="*/ 51562 h 300862"/>
              <a:gd name="connsiteX425" fmla="*/ 627253 w 1954910"/>
              <a:gd name="connsiteY425" fmla="*/ 54610 h 300862"/>
              <a:gd name="connsiteX426" fmla="*/ 634492 w 1954910"/>
              <a:gd name="connsiteY426" fmla="*/ 59182 h 300862"/>
              <a:gd name="connsiteX427" fmla="*/ 641858 w 1954910"/>
              <a:gd name="connsiteY427" fmla="*/ 64135 h 300862"/>
              <a:gd name="connsiteX428" fmla="*/ 647573 w 1954910"/>
              <a:gd name="connsiteY428" fmla="*/ 68326 h 300862"/>
              <a:gd name="connsiteX429" fmla="*/ 643001 w 1954910"/>
              <a:gd name="connsiteY429" fmla="*/ 75311 h 300862"/>
              <a:gd name="connsiteX430" fmla="*/ 637794 w 1954910"/>
              <a:gd name="connsiteY430" fmla="*/ 71247 h 300862"/>
              <a:gd name="connsiteX431" fmla="*/ 630682 w 1954910"/>
              <a:gd name="connsiteY431" fmla="*/ 66294 h 300862"/>
              <a:gd name="connsiteX432" fmla="*/ 617728 w 1954910"/>
              <a:gd name="connsiteY432" fmla="*/ 58293 h 300862"/>
              <a:gd name="connsiteX433" fmla="*/ 621665 w 1954910"/>
              <a:gd name="connsiteY433" fmla="*/ 51562 h 300862"/>
              <a:gd name="connsiteX434" fmla="*/ 630555 w 1954910"/>
              <a:gd name="connsiteY434" fmla="*/ 30988 h 300862"/>
              <a:gd name="connsiteX435" fmla="*/ 643255 w 1954910"/>
              <a:gd name="connsiteY435" fmla="*/ 38481 h 300862"/>
              <a:gd name="connsiteX436" fmla="*/ 650240 w 1954910"/>
              <a:gd name="connsiteY436" fmla="*/ 43180 h 300862"/>
              <a:gd name="connsiteX437" fmla="*/ 655447 w 1954910"/>
              <a:gd name="connsiteY437" fmla="*/ 47117 h 300862"/>
              <a:gd name="connsiteX438" fmla="*/ 651129 w 1954910"/>
              <a:gd name="connsiteY438" fmla="*/ 53721 h 300862"/>
              <a:gd name="connsiteX439" fmla="*/ 639318 w 1954910"/>
              <a:gd name="connsiteY439" fmla="*/ 45085 h 300862"/>
              <a:gd name="connsiteX440" fmla="*/ 632079 w 1954910"/>
              <a:gd name="connsiteY440" fmla="*/ 40386 h 300862"/>
              <a:gd name="connsiteX441" fmla="*/ 626491 w 1954910"/>
              <a:gd name="connsiteY441" fmla="*/ 37084 h 300862"/>
              <a:gd name="connsiteX442" fmla="*/ 630555 w 1954910"/>
              <a:gd name="connsiteY442" fmla="*/ 30988 h 300862"/>
              <a:gd name="connsiteX443" fmla="*/ 846709 w 1954910"/>
              <a:gd name="connsiteY443" fmla="*/ 14351 h 300862"/>
              <a:gd name="connsiteX444" fmla="*/ 846709 w 1954910"/>
              <a:gd name="connsiteY444" fmla="*/ 109855 h 300862"/>
              <a:gd name="connsiteX445" fmla="*/ 799592 w 1954910"/>
              <a:gd name="connsiteY445" fmla="*/ 109855 h 300862"/>
              <a:gd name="connsiteX446" fmla="*/ 799592 w 1954910"/>
              <a:gd name="connsiteY446" fmla="*/ 14351 h 300862"/>
              <a:gd name="connsiteX447" fmla="*/ 846709 w 1954910"/>
              <a:gd name="connsiteY447" fmla="*/ 14351 h 300862"/>
              <a:gd name="connsiteX448" fmla="*/ 807720 w 1954910"/>
              <a:gd name="connsiteY448" fmla="*/ 102108 h 300862"/>
              <a:gd name="connsiteX449" fmla="*/ 838581 w 1954910"/>
              <a:gd name="connsiteY449" fmla="*/ 102108 h 300862"/>
              <a:gd name="connsiteX450" fmla="*/ 838581 w 1954910"/>
              <a:gd name="connsiteY450" fmla="*/ 22225 h 300862"/>
              <a:gd name="connsiteX451" fmla="*/ 807720 w 1954910"/>
              <a:gd name="connsiteY451" fmla="*/ 22225 h 300862"/>
              <a:gd name="connsiteX452" fmla="*/ 807720 w 1954910"/>
              <a:gd name="connsiteY452" fmla="*/ 102108 h 300862"/>
              <a:gd name="connsiteX453" fmla="*/ 791718 w 1954910"/>
              <a:gd name="connsiteY453" fmla="*/ 11684 h 300862"/>
              <a:gd name="connsiteX454" fmla="*/ 782193 w 1954910"/>
              <a:gd name="connsiteY454" fmla="*/ 14351 h 300862"/>
              <a:gd name="connsiteX455" fmla="*/ 771144 w 1954910"/>
              <a:gd name="connsiteY455" fmla="*/ 16764 h 300862"/>
              <a:gd name="connsiteX456" fmla="*/ 771144 w 1954910"/>
              <a:gd name="connsiteY456" fmla="*/ 36957 h 300862"/>
              <a:gd name="connsiteX457" fmla="*/ 794258 w 1954910"/>
              <a:gd name="connsiteY457" fmla="*/ 36957 h 300862"/>
              <a:gd name="connsiteX458" fmla="*/ 794258 w 1954910"/>
              <a:gd name="connsiteY458" fmla="*/ 45339 h 300862"/>
              <a:gd name="connsiteX459" fmla="*/ 771144 w 1954910"/>
              <a:gd name="connsiteY459" fmla="*/ 45339 h 300862"/>
              <a:gd name="connsiteX460" fmla="*/ 771144 w 1954910"/>
              <a:gd name="connsiteY460" fmla="*/ 52451 h 300862"/>
              <a:gd name="connsiteX461" fmla="*/ 778002 w 1954910"/>
              <a:gd name="connsiteY461" fmla="*/ 58801 h 300862"/>
              <a:gd name="connsiteX462" fmla="*/ 784860 w 1954910"/>
              <a:gd name="connsiteY462" fmla="*/ 65532 h 300862"/>
              <a:gd name="connsiteX463" fmla="*/ 790702 w 1954910"/>
              <a:gd name="connsiteY463" fmla="*/ 71882 h 300862"/>
              <a:gd name="connsiteX464" fmla="*/ 795020 w 1954910"/>
              <a:gd name="connsiteY464" fmla="*/ 76835 h 300862"/>
              <a:gd name="connsiteX465" fmla="*/ 789305 w 1954910"/>
              <a:gd name="connsiteY465" fmla="*/ 83185 h 300862"/>
              <a:gd name="connsiteX466" fmla="*/ 785241 w 1954910"/>
              <a:gd name="connsiteY466" fmla="*/ 78232 h 300862"/>
              <a:gd name="connsiteX467" fmla="*/ 779780 w 1954910"/>
              <a:gd name="connsiteY467" fmla="*/ 71882 h 300862"/>
              <a:gd name="connsiteX468" fmla="*/ 775081 w 1954910"/>
              <a:gd name="connsiteY468" fmla="*/ 66802 h 300862"/>
              <a:gd name="connsiteX469" fmla="*/ 771144 w 1954910"/>
              <a:gd name="connsiteY469" fmla="*/ 62865 h 300862"/>
              <a:gd name="connsiteX470" fmla="*/ 771144 w 1954910"/>
              <a:gd name="connsiteY470" fmla="*/ 120142 h 300862"/>
              <a:gd name="connsiteX471" fmla="*/ 763143 w 1954910"/>
              <a:gd name="connsiteY471" fmla="*/ 120142 h 300862"/>
              <a:gd name="connsiteX472" fmla="*/ 763143 w 1954910"/>
              <a:gd name="connsiteY472" fmla="*/ 60706 h 300862"/>
              <a:gd name="connsiteX473" fmla="*/ 760476 w 1954910"/>
              <a:gd name="connsiteY473" fmla="*/ 66294 h 300862"/>
              <a:gd name="connsiteX474" fmla="*/ 757682 w 1954910"/>
              <a:gd name="connsiteY474" fmla="*/ 71755 h 300862"/>
              <a:gd name="connsiteX475" fmla="*/ 750443 w 1954910"/>
              <a:gd name="connsiteY475" fmla="*/ 84709 h 300862"/>
              <a:gd name="connsiteX476" fmla="*/ 743331 w 1954910"/>
              <a:gd name="connsiteY476" fmla="*/ 95631 h 300862"/>
              <a:gd name="connsiteX477" fmla="*/ 736727 w 1954910"/>
              <a:gd name="connsiteY477" fmla="*/ 90297 h 300862"/>
              <a:gd name="connsiteX478" fmla="*/ 745617 w 1954910"/>
              <a:gd name="connsiteY478" fmla="*/ 77216 h 300862"/>
              <a:gd name="connsiteX479" fmla="*/ 753872 w 1954910"/>
              <a:gd name="connsiteY479" fmla="*/ 63246 h 300862"/>
              <a:gd name="connsiteX480" fmla="*/ 758571 w 1954910"/>
              <a:gd name="connsiteY480" fmla="*/ 54102 h 300862"/>
              <a:gd name="connsiteX481" fmla="*/ 762508 w 1954910"/>
              <a:gd name="connsiteY481" fmla="*/ 45339 h 300862"/>
              <a:gd name="connsiteX482" fmla="*/ 739775 w 1954910"/>
              <a:gd name="connsiteY482" fmla="*/ 45339 h 300862"/>
              <a:gd name="connsiteX483" fmla="*/ 739775 w 1954910"/>
              <a:gd name="connsiteY483" fmla="*/ 36957 h 300862"/>
              <a:gd name="connsiteX484" fmla="*/ 763143 w 1954910"/>
              <a:gd name="connsiteY484" fmla="*/ 36957 h 300862"/>
              <a:gd name="connsiteX485" fmla="*/ 763143 w 1954910"/>
              <a:gd name="connsiteY485" fmla="*/ 18288 h 300862"/>
              <a:gd name="connsiteX486" fmla="*/ 752475 w 1954910"/>
              <a:gd name="connsiteY486" fmla="*/ 20066 h 300862"/>
              <a:gd name="connsiteX487" fmla="*/ 743458 w 1954910"/>
              <a:gd name="connsiteY487" fmla="*/ 21082 h 300862"/>
              <a:gd name="connsiteX488" fmla="*/ 741680 w 1954910"/>
              <a:gd name="connsiteY488" fmla="*/ 13335 h 300862"/>
              <a:gd name="connsiteX489" fmla="*/ 752602 w 1954910"/>
              <a:gd name="connsiteY489" fmla="*/ 12065 h 300862"/>
              <a:gd name="connsiteX490" fmla="*/ 765429 w 1954910"/>
              <a:gd name="connsiteY490" fmla="*/ 9906 h 300862"/>
              <a:gd name="connsiteX491" fmla="*/ 778256 w 1954910"/>
              <a:gd name="connsiteY491" fmla="*/ 7239 h 300862"/>
              <a:gd name="connsiteX492" fmla="*/ 789178 w 1954910"/>
              <a:gd name="connsiteY492" fmla="*/ 4318 h 300862"/>
              <a:gd name="connsiteX493" fmla="*/ 791718 w 1954910"/>
              <a:gd name="connsiteY493" fmla="*/ 11684 h 300862"/>
              <a:gd name="connsiteX494" fmla="*/ 934593 w 1954910"/>
              <a:gd name="connsiteY494" fmla="*/ 51435 h 300862"/>
              <a:gd name="connsiteX495" fmla="*/ 934593 w 1954910"/>
              <a:gd name="connsiteY495" fmla="*/ 31242 h 300862"/>
              <a:gd name="connsiteX496" fmla="*/ 906653 w 1954910"/>
              <a:gd name="connsiteY496" fmla="*/ 31242 h 300862"/>
              <a:gd name="connsiteX497" fmla="*/ 906653 w 1954910"/>
              <a:gd name="connsiteY497" fmla="*/ 23622 h 300862"/>
              <a:gd name="connsiteX498" fmla="*/ 942848 w 1954910"/>
              <a:gd name="connsiteY498" fmla="*/ 23622 h 300862"/>
              <a:gd name="connsiteX499" fmla="*/ 945896 w 1954910"/>
              <a:gd name="connsiteY499" fmla="*/ 19050 h 300862"/>
              <a:gd name="connsiteX500" fmla="*/ 949325 w 1954910"/>
              <a:gd name="connsiteY500" fmla="*/ 13589 h 300862"/>
              <a:gd name="connsiteX501" fmla="*/ 953389 w 1954910"/>
              <a:gd name="connsiteY501" fmla="*/ 6858 h 300862"/>
              <a:gd name="connsiteX502" fmla="*/ 956818 w 1954910"/>
              <a:gd name="connsiteY502" fmla="*/ 508 h 300862"/>
              <a:gd name="connsiteX503" fmla="*/ 964565 w 1954910"/>
              <a:gd name="connsiteY503" fmla="*/ 4191 h 300862"/>
              <a:gd name="connsiteX504" fmla="*/ 962660 w 1954910"/>
              <a:gd name="connsiteY504" fmla="*/ 7493 h 300862"/>
              <a:gd name="connsiteX505" fmla="*/ 961009 w 1954910"/>
              <a:gd name="connsiteY505" fmla="*/ 10414 h 300862"/>
              <a:gd name="connsiteX506" fmla="*/ 959231 w 1954910"/>
              <a:gd name="connsiteY506" fmla="*/ 13335 h 300862"/>
              <a:gd name="connsiteX507" fmla="*/ 956945 w 1954910"/>
              <a:gd name="connsiteY507" fmla="*/ 16764 h 300862"/>
              <a:gd name="connsiteX508" fmla="*/ 954532 w 1954910"/>
              <a:gd name="connsiteY508" fmla="*/ 20447 h 300862"/>
              <a:gd name="connsiteX509" fmla="*/ 952500 w 1954910"/>
              <a:gd name="connsiteY509" fmla="*/ 23622 h 300862"/>
              <a:gd name="connsiteX510" fmla="*/ 973455 w 1954910"/>
              <a:gd name="connsiteY510" fmla="*/ 23622 h 300862"/>
              <a:gd name="connsiteX511" fmla="*/ 973455 w 1954910"/>
              <a:gd name="connsiteY511" fmla="*/ 31242 h 300862"/>
              <a:gd name="connsiteX512" fmla="*/ 942975 w 1954910"/>
              <a:gd name="connsiteY512" fmla="*/ 31242 h 300862"/>
              <a:gd name="connsiteX513" fmla="*/ 942975 w 1954910"/>
              <a:gd name="connsiteY513" fmla="*/ 51435 h 300862"/>
              <a:gd name="connsiteX514" fmla="*/ 970915 w 1954910"/>
              <a:gd name="connsiteY514" fmla="*/ 51435 h 300862"/>
              <a:gd name="connsiteX515" fmla="*/ 970915 w 1954910"/>
              <a:gd name="connsiteY515" fmla="*/ 59055 h 300862"/>
              <a:gd name="connsiteX516" fmla="*/ 942975 w 1954910"/>
              <a:gd name="connsiteY516" fmla="*/ 59055 h 300862"/>
              <a:gd name="connsiteX517" fmla="*/ 942975 w 1954910"/>
              <a:gd name="connsiteY517" fmla="*/ 81407 h 300862"/>
              <a:gd name="connsiteX518" fmla="*/ 977011 w 1954910"/>
              <a:gd name="connsiteY518" fmla="*/ 81407 h 300862"/>
              <a:gd name="connsiteX519" fmla="*/ 977011 w 1954910"/>
              <a:gd name="connsiteY519" fmla="*/ 89027 h 300862"/>
              <a:gd name="connsiteX520" fmla="*/ 942975 w 1954910"/>
              <a:gd name="connsiteY520" fmla="*/ 89027 h 300862"/>
              <a:gd name="connsiteX521" fmla="*/ 942975 w 1954910"/>
              <a:gd name="connsiteY521" fmla="*/ 120142 h 300862"/>
              <a:gd name="connsiteX522" fmla="*/ 934593 w 1954910"/>
              <a:gd name="connsiteY522" fmla="*/ 120142 h 300862"/>
              <a:gd name="connsiteX523" fmla="*/ 934593 w 1954910"/>
              <a:gd name="connsiteY523" fmla="*/ 89027 h 300862"/>
              <a:gd name="connsiteX524" fmla="*/ 899668 w 1954910"/>
              <a:gd name="connsiteY524" fmla="*/ 89027 h 300862"/>
              <a:gd name="connsiteX525" fmla="*/ 899668 w 1954910"/>
              <a:gd name="connsiteY525" fmla="*/ 81407 h 300862"/>
              <a:gd name="connsiteX526" fmla="*/ 934593 w 1954910"/>
              <a:gd name="connsiteY526" fmla="*/ 81407 h 300862"/>
              <a:gd name="connsiteX527" fmla="*/ 934593 w 1954910"/>
              <a:gd name="connsiteY527" fmla="*/ 59055 h 300862"/>
              <a:gd name="connsiteX528" fmla="*/ 907923 w 1954910"/>
              <a:gd name="connsiteY528" fmla="*/ 59055 h 300862"/>
              <a:gd name="connsiteX529" fmla="*/ 907923 w 1954910"/>
              <a:gd name="connsiteY529" fmla="*/ 51435 h 300862"/>
              <a:gd name="connsiteX530" fmla="*/ 934593 w 1954910"/>
              <a:gd name="connsiteY530" fmla="*/ 51435 h 300862"/>
              <a:gd name="connsiteX531" fmla="*/ 880237 w 1954910"/>
              <a:gd name="connsiteY531" fmla="*/ 27051 h 300862"/>
              <a:gd name="connsiteX532" fmla="*/ 880237 w 1954910"/>
              <a:gd name="connsiteY532" fmla="*/ 1524 h 300862"/>
              <a:gd name="connsiteX533" fmla="*/ 888492 w 1954910"/>
              <a:gd name="connsiteY533" fmla="*/ 1524 h 300862"/>
              <a:gd name="connsiteX534" fmla="*/ 888492 w 1954910"/>
              <a:gd name="connsiteY534" fmla="*/ 27051 h 300862"/>
              <a:gd name="connsiteX535" fmla="*/ 904621 w 1954910"/>
              <a:gd name="connsiteY535" fmla="*/ 27051 h 300862"/>
              <a:gd name="connsiteX536" fmla="*/ 904621 w 1954910"/>
              <a:gd name="connsiteY536" fmla="*/ 34671 h 300862"/>
              <a:gd name="connsiteX537" fmla="*/ 888492 w 1954910"/>
              <a:gd name="connsiteY537" fmla="*/ 34671 h 300862"/>
              <a:gd name="connsiteX538" fmla="*/ 888492 w 1954910"/>
              <a:gd name="connsiteY538" fmla="*/ 44196 h 300862"/>
              <a:gd name="connsiteX539" fmla="*/ 899414 w 1954910"/>
              <a:gd name="connsiteY539" fmla="*/ 55753 h 300862"/>
              <a:gd name="connsiteX540" fmla="*/ 903986 w 1954910"/>
              <a:gd name="connsiteY540" fmla="*/ 61087 h 300862"/>
              <a:gd name="connsiteX541" fmla="*/ 907288 w 1954910"/>
              <a:gd name="connsiteY541" fmla="*/ 65151 h 300862"/>
              <a:gd name="connsiteX542" fmla="*/ 901319 w 1954910"/>
              <a:gd name="connsiteY542" fmla="*/ 70612 h 300862"/>
              <a:gd name="connsiteX543" fmla="*/ 894334 w 1954910"/>
              <a:gd name="connsiteY543" fmla="*/ 61722 h 300862"/>
              <a:gd name="connsiteX544" fmla="*/ 888492 w 1954910"/>
              <a:gd name="connsiteY544" fmla="*/ 55372 h 300862"/>
              <a:gd name="connsiteX545" fmla="*/ 888492 w 1954910"/>
              <a:gd name="connsiteY545" fmla="*/ 120142 h 300862"/>
              <a:gd name="connsiteX546" fmla="*/ 880237 w 1954910"/>
              <a:gd name="connsiteY546" fmla="*/ 120142 h 300862"/>
              <a:gd name="connsiteX547" fmla="*/ 880237 w 1954910"/>
              <a:gd name="connsiteY547" fmla="*/ 55499 h 300862"/>
              <a:gd name="connsiteX548" fmla="*/ 878332 w 1954910"/>
              <a:gd name="connsiteY548" fmla="*/ 60198 h 300862"/>
              <a:gd name="connsiteX549" fmla="*/ 875411 w 1954910"/>
              <a:gd name="connsiteY549" fmla="*/ 67310 h 300862"/>
              <a:gd name="connsiteX550" fmla="*/ 872617 w 1954910"/>
              <a:gd name="connsiteY550" fmla="*/ 73787 h 300862"/>
              <a:gd name="connsiteX551" fmla="*/ 869696 w 1954910"/>
              <a:gd name="connsiteY551" fmla="*/ 79883 h 300862"/>
              <a:gd name="connsiteX552" fmla="*/ 866521 w 1954910"/>
              <a:gd name="connsiteY552" fmla="*/ 86233 h 300862"/>
              <a:gd name="connsiteX553" fmla="*/ 859536 w 1954910"/>
              <a:gd name="connsiteY553" fmla="*/ 81915 h 300862"/>
              <a:gd name="connsiteX554" fmla="*/ 866394 w 1954910"/>
              <a:gd name="connsiteY554" fmla="*/ 68453 h 300862"/>
              <a:gd name="connsiteX555" fmla="*/ 872998 w 1954910"/>
              <a:gd name="connsiteY555" fmla="*/ 53975 h 300862"/>
              <a:gd name="connsiteX556" fmla="*/ 876935 w 1954910"/>
              <a:gd name="connsiteY556" fmla="*/ 44069 h 300862"/>
              <a:gd name="connsiteX557" fmla="*/ 880110 w 1954910"/>
              <a:gd name="connsiteY557" fmla="*/ 34671 h 300862"/>
              <a:gd name="connsiteX558" fmla="*/ 862711 w 1954910"/>
              <a:gd name="connsiteY558" fmla="*/ 34671 h 300862"/>
              <a:gd name="connsiteX559" fmla="*/ 862711 w 1954910"/>
              <a:gd name="connsiteY559" fmla="*/ 27051 h 300862"/>
              <a:gd name="connsiteX560" fmla="*/ 880237 w 1954910"/>
              <a:gd name="connsiteY560" fmla="*/ 27051 h 300862"/>
              <a:gd name="connsiteX561" fmla="*/ 921385 w 1954910"/>
              <a:gd name="connsiteY561" fmla="*/ 0 h 300862"/>
              <a:gd name="connsiteX562" fmla="*/ 924179 w 1954910"/>
              <a:gd name="connsiteY562" fmla="*/ 3810 h 300862"/>
              <a:gd name="connsiteX563" fmla="*/ 927608 w 1954910"/>
              <a:gd name="connsiteY563" fmla="*/ 8890 h 300862"/>
              <a:gd name="connsiteX564" fmla="*/ 931037 w 1954910"/>
              <a:gd name="connsiteY564" fmla="*/ 14224 h 300862"/>
              <a:gd name="connsiteX565" fmla="*/ 933450 w 1954910"/>
              <a:gd name="connsiteY565" fmla="*/ 18415 h 300862"/>
              <a:gd name="connsiteX566" fmla="*/ 926211 w 1954910"/>
              <a:gd name="connsiteY566" fmla="*/ 22733 h 300862"/>
              <a:gd name="connsiteX567" fmla="*/ 923925 w 1954910"/>
              <a:gd name="connsiteY567" fmla="*/ 18669 h 300862"/>
              <a:gd name="connsiteX568" fmla="*/ 920623 w 1954910"/>
              <a:gd name="connsiteY568" fmla="*/ 13335 h 300862"/>
              <a:gd name="connsiteX569" fmla="*/ 917321 w 1954910"/>
              <a:gd name="connsiteY569" fmla="*/ 8255 h 300862"/>
              <a:gd name="connsiteX570" fmla="*/ 914527 w 1954910"/>
              <a:gd name="connsiteY570" fmla="*/ 4318 h 300862"/>
              <a:gd name="connsiteX571" fmla="*/ 921385 w 1954910"/>
              <a:gd name="connsiteY571" fmla="*/ 0 h 300862"/>
              <a:gd name="connsiteX572" fmla="*/ 1096391 w 1954910"/>
              <a:gd name="connsiteY572" fmla="*/ 89281 h 300862"/>
              <a:gd name="connsiteX573" fmla="*/ 1094740 w 1954910"/>
              <a:gd name="connsiteY573" fmla="*/ 96393 h 300862"/>
              <a:gd name="connsiteX574" fmla="*/ 1092835 w 1954910"/>
              <a:gd name="connsiteY574" fmla="*/ 103378 h 300862"/>
              <a:gd name="connsiteX575" fmla="*/ 1089787 w 1954910"/>
              <a:gd name="connsiteY575" fmla="*/ 110998 h 300862"/>
              <a:gd name="connsiteX576" fmla="*/ 1086739 w 1954910"/>
              <a:gd name="connsiteY576" fmla="*/ 115316 h 300862"/>
              <a:gd name="connsiteX577" fmla="*/ 1083564 w 1954910"/>
              <a:gd name="connsiteY577" fmla="*/ 117221 h 300862"/>
              <a:gd name="connsiteX578" fmla="*/ 1080008 w 1954910"/>
              <a:gd name="connsiteY578" fmla="*/ 117729 h 300862"/>
              <a:gd name="connsiteX579" fmla="*/ 1071880 w 1954910"/>
              <a:gd name="connsiteY579" fmla="*/ 114935 h 300862"/>
              <a:gd name="connsiteX580" fmla="*/ 1063498 w 1954910"/>
              <a:gd name="connsiteY580" fmla="*/ 104394 h 300862"/>
              <a:gd name="connsiteX581" fmla="*/ 1058546 w 1954910"/>
              <a:gd name="connsiteY581" fmla="*/ 92837 h 300862"/>
              <a:gd name="connsiteX582" fmla="*/ 1054354 w 1954910"/>
              <a:gd name="connsiteY582" fmla="*/ 77216 h 300862"/>
              <a:gd name="connsiteX583" fmla="*/ 1051052 w 1954910"/>
              <a:gd name="connsiteY583" fmla="*/ 56896 h 300862"/>
              <a:gd name="connsiteX584" fmla="*/ 1049147 w 1954910"/>
              <a:gd name="connsiteY584" fmla="*/ 31623 h 300862"/>
              <a:gd name="connsiteX585" fmla="*/ 984250 w 1954910"/>
              <a:gd name="connsiteY585" fmla="*/ 31623 h 300862"/>
              <a:gd name="connsiteX586" fmla="*/ 984250 w 1954910"/>
              <a:gd name="connsiteY586" fmla="*/ 23368 h 300862"/>
              <a:gd name="connsiteX587" fmla="*/ 1048766 w 1954910"/>
              <a:gd name="connsiteY587" fmla="*/ 23368 h 300862"/>
              <a:gd name="connsiteX588" fmla="*/ 1048512 w 1954910"/>
              <a:gd name="connsiteY588" fmla="*/ 16637 h 300862"/>
              <a:gd name="connsiteX589" fmla="*/ 1048258 w 1954910"/>
              <a:gd name="connsiteY589" fmla="*/ 10160 h 300862"/>
              <a:gd name="connsiteX590" fmla="*/ 1048131 w 1954910"/>
              <a:gd name="connsiteY590" fmla="*/ 4445 h 300862"/>
              <a:gd name="connsiteX591" fmla="*/ 1048131 w 1954910"/>
              <a:gd name="connsiteY591" fmla="*/ 381 h 300862"/>
              <a:gd name="connsiteX592" fmla="*/ 1056640 w 1954910"/>
              <a:gd name="connsiteY592" fmla="*/ 381 h 300862"/>
              <a:gd name="connsiteX593" fmla="*/ 1056767 w 1954910"/>
              <a:gd name="connsiteY593" fmla="*/ 10160 h 300862"/>
              <a:gd name="connsiteX594" fmla="*/ 1057148 w 1954910"/>
              <a:gd name="connsiteY594" fmla="*/ 23368 h 300862"/>
              <a:gd name="connsiteX595" fmla="*/ 1097153 w 1954910"/>
              <a:gd name="connsiteY595" fmla="*/ 23368 h 300862"/>
              <a:gd name="connsiteX596" fmla="*/ 1097153 w 1954910"/>
              <a:gd name="connsiteY596" fmla="*/ 31623 h 300862"/>
              <a:gd name="connsiteX597" fmla="*/ 1057529 w 1954910"/>
              <a:gd name="connsiteY597" fmla="*/ 31623 h 300862"/>
              <a:gd name="connsiteX598" fmla="*/ 1059561 w 1954910"/>
              <a:gd name="connsiteY598" fmla="*/ 56388 h 300862"/>
              <a:gd name="connsiteX599" fmla="*/ 1062609 w 1954910"/>
              <a:gd name="connsiteY599" fmla="*/ 75819 h 300862"/>
              <a:gd name="connsiteX600" fmla="*/ 1066673 w 1954910"/>
              <a:gd name="connsiteY600" fmla="*/ 90678 h 300862"/>
              <a:gd name="connsiteX601" fmla="*/ 1071626 w 1954910"/>
              <a:gd name="connsiteY601" fmla="*/ 101727 h 300862"/>
              <a:gd name="connsiteX602" fmla="*/ 1076071 w 1954910"/>
              <a:gd name="connsiteY602" fmla="*/ 107315 h 300862"/>
              <a:gd name="connsiteX603" fmla="*/ 1080389 w 1954910"/>
              <a:gd name="connsiteY603" fmla="*/ 108839 h 300862"/>
              <a:gd name="connsiteX604" fmla="*/ 1083183 w 1954910"/>
              <a:gd name="connsiteY604" fmla="*/ 106680 h 300862"/>
              <a:gd name="connsiteX605" fmla="*/ 1086358 w 1954910"/>
              <a:gd name="connsiteY605" fmla="*/ 99060 h 300862"/>
              <a:gd name="connsiteX606" fmla="*/ 1087882 w 1954910"/>
              <a:gd name="connsiteY606" fmla="*/ 92837 h 300862"/>
              <a:gd name="connsiteX607" fmla="*/ 1089279 w 1954910"/>
              <a:gd name="connsiteY607" fmla="*/ 86233 h 300862"/>
              <a:gd name="connsiteX608" fmla="*/ 1096391 w 1954910"/>
              <a:gd name="connsiteY608" fmla="*/ 89281 h 300862"/>
              <a:gd name="connsiteX609" fmla="*/ 983869 w 1954910"/>
              <a:gd name="connsiteY609" fmla="*/ 101981 h 300862"/>
              <a:gd name="connsiteX610" fmla="*/ 1011809 w 1954910"/>
              <a:gd name="connsiteY610" fmla="*/ 98933 h 300862"/>
              <a:gd name="connsiteX611" fmla="*/ 1011809 w 1954910"/>
              <a:gd name="connsiteY611" fmla="*/ 61468 h 300862"/>
              <a:gd name="connsiteX612" fmla="*/ 988441 w 1954910"/>
              <a:gd name="connsiteY612" fmla="*/ 61468 h 300862"/>
              <a:gd name="connsiteX613" fmla="*/ 988441 w 1954910"/>
              <a:gd name="connsiteY613" fmla="*/ 53213 h 300862"/>
              <a:gd name="connsiteX614" fmla="*/ 1043686 w 1954910"/>
              <a:gd name="connsiteY614" fmla="*/ 53213 h 300862"/>
              <a:gd name="connsiteX615" fmla="*/ 1043686 w 1954910"/>
              <a:gd name="connsiteY615" fmla="*/ 61468 h 300862"/>
              <a:gd name="connsiteX616" fmla="*/ 1020318 w 1954910"/>
              <a:gd name="connsiteY616" fmla="*/ 61468 h 300862"/>
              <a:gd name="connsiteX617" fmla="*/ 1020318 w 1954910"/>
              <a:gd name="connsiteY617" fmla="*/ 97790 h 300862"/>
              <a:gd name="connsiteX618" fmla="*/ 1036066 w 1954910"/>
              <a:gd name="connsiteY618" fmla="*/ 95250 h 300862"/>
              <a:gd name="connsiteX619" fmla="*/ 1048639 w 1954910"/>
              <a:gd name="connsiteY619" fmla="*/ 92583 h 300862"/>
              <a:gd name="connsiteX620" fmla="*/ 1049528 w 1954910"/>
              <a:gd name="connsiteY620" fmla="*/ 101219 h 300862"/>
              <a:gd name="connsiteX621" fmla="*/ 1035177 w 1954910"/>
              <a:gd name="connsiteY621" fmla="*/ 103886 h 300862"/>
              <a:gd name="connsiteX622" fmla="*/ 1016889 w 1954910"/>
              <a:gd name="connsiteY622" fmla="*/ 106553 h 300862"/>
              <a:gd name="connsiteX623" fmla="*/ 985139 w 1954910"/>
              <a:gd name="connsiteY623" fmla="*/ 110363 h 300862"/>
              <a:gd name="connsiteX624" fmla="*/ 983869 w 1954910"/>
              <a:gd name="connsiteY624" fmla="*/ 101981 h 300862"/>
              <a:gd name="connsiteX625" fmla="*/ 1071372 w 1954910"/>
              <a:gd name="connsiteY625" fmla="*/ 1905 h 300862"/>
              <a:gd name="connsiteX626" fmla="*/ 1075563 w 1954910"/>
              <a:gd name="connsiteY626" fmla="*/ 5207 h 300862"/>
              <a:gd name="connsiteX627" fmla="*/ 1080135 w 1954910"/>
              <a:gd name="connsiteY627" fmla="*/ 9144 h 300862"/>
              <a:gd name="connsiteX628" fmla="*/ 1084580 w 1954910"/>
              <a:gd name="connsiteY628" fmla="*/ 13081 h 300862"/>
              <a:gd name="connsiteX629" fmla="*/ 1088644 w 1954910"/>
              <a:gd name="connsiteY629" fmla="*/ 16764 h 300862"/>
              <a:gd name="connsiteX630" fmla="*/ 1083437 w 1954910"/>
              <a:gd name="connsiteY630" fmla="*/ 22606 h 300862"/>
              <a:gd name="connsiteX631" fmla="*/ 1079500 w 1954910"/>
              <a:gd name="connsiteY631" fmla="*/ 18669 h 300862"/>
              <a:gd name="connsiteX632" fmla="*/ 1075055 w 1954910"/>
              <a:gd name="connsiteY632" fmla="*/ 14478 h 300862"/>
              <a:gd name="connsiteX633" fmla="*/ 1070483 w 1954910"/>
              <a:gd name="connsiteY633" fmla="*/ 10541 h 300862"/>
              <a:gd name="connsiteX634" fmla="*/ 1066419 w 1954910"/>
              <a:gd name="connsiteY634" fmla="*/ 7239 h 300862"/>
              <a:gd name="connsiteX635" fmla="*/ 1071372 w 1954910"/>
              <a:gd name="connsiteY635" fmla="*/ 1905 h 300862"/>
              <a:gd name="connsiteX636" fmla="*/ 1211453 w 1954910"/>
              <a:gd name="connsiteY636" fmla="*/ 60198 h 300862"/>
              <a:gd name="connsiteX637" fmla="*/ 1211453 w 1954910"/>
              <a:gd name="connsiteY637" fmla="*/ 116459 h 300862"/>
              <a:gd name="connsiteX638" fmla="*/ 1152652 w 1954910"/>
              <a:gd name="connsiteY638" fmla="*/ 116459 h 300862"/>
              <a:gd name="connsiteX639" fmla="*/ 1152652 w 1954910"/>
              <a:gd name="connsiteY639" fmla="*/ 60198 h 300862"/>
              <a:gd name="connsiteX640" fmla="*/ 1211453 w 1954910"/>
              <a:gd name="connsiteY640" fmla="*/ 60198 h 300862"/>
              <a:gd name="connsiteX641" fmla="*/ 1148334 w 1954910"/>
              <a:gd name="connsiteY641" fmla="*/ 60198 h 300862"/>
              <a:gd name="connsiteX642" fmla="*/ 1140587 w 1954910"/>
              <a:gd name="connsiteY642" fmla="*/ 63246 h 300862"/>
              <a:gd name="connsiteX643" fmla="*/ 1131951 w 1954910"/>
              <a:gd name="connsiteY643" fmla="*/ 66421 h 300862"/>
              <a:gd name="connsiteX644" fmla="*/ 1131951 w 1954910"/>
              <a:gd name="connsiteY644" fmla="*/ 105664 h 300862"/>
              <a:gd name="connsiteX645" fmla="*/ 1130046 w 1954910"/>
              <a:gd name="connsiteY645" fmla="*/ 113792 h 300862"/>
              <a:gd name="connsiteX646" fmla="*/ 1122680 w 1954910"/>
              <a:gd name="connsiteY646" fmla="*/ 117348 h 300862"/>
              <a:gd name="connsiteX647" fmla="*/ 1116203 w 1954910"/>
              <a:gd name="connsiteY647" fmla="*/ 117856 h 300862"/>
              <a:gd name="connsiteX648" fmla="*/ 1109853 w 1954910"/>
              <a:gd name="connsiteY648" fmla="*/ 117856 h 300862"/>
              <a:gd name="connsiteX649" fmla="*/ 1108329 w 1954910"/>
              <a:gd name="connsiteY649" fmla="*/ 108966 h 300862"/>
              <a:gd name="connsiteX650" fmla="*/ 1112774 w 1954910"/>
              <a:gd name="connsiteY650" fmla="*/ 109347 h 300862"/>
              <a:gd name="connsiteX651" fmla="*/ 1117600 w 1954910"/>
              <a:gd name="connsiteY651" fmla="*/ 109474 h 300862"/>
              <a:gd name="connsiteX652" fmla="*/ 1122680 w 1954910"/>
              <a:gd name="connsiteY652" fmla="*/ 108458 h 300862"/>
              <a:gd name="connsiteX653" fmla="*/ 1123696 w 1954910"/>
              <a:gd name="connsiteY653" fmla="*/ 103378 h 300862"/>
              <a:gd name="connsiteX654" fmla="*/ 1123696 w 1954910"/>
              <a:gd name="connsiteY654" fmla="*/ 69342 h 300862"/>
              <a:gd name="connsiteX655" fmla="*/ 1114679 w 1954910"/>
              <a:gd name="connsiteY655" fmla="*/ 72390 h 300862"/>
              <a:gd name="connsiteX656" fmla="*/ 1107186 w 1954910"/>
              <a:gd name="connsiteY656" fmla="*/ 74676 h 300862"/>
              <a:gd name="connsiteX657" fmla="*/ 1104773 w 1954910"/>
              <a:gd name="connsiteY657" fmla="*/ 66548 h 300862"/>
              <a:gd name="connsiteX658" fmla="*/ 1113282 w 1954910"/>
              <a:gd name="connsiteY658" fmla="*/ 64008 h 300862"/>
              <a:gd name="connsiteX659" fmla="*/ 1123696 w 1954910"/>
              <a:gd name="connsiteY659" fmla="*/ 60706 h 300862"/>
              <a:gd name="connsiteX660" fmla="*/ 1123696 w 1954910"/>
              <a:gd name="connsiteY660" fmla="*/ 33147 h 300862"/>
              <a:gd name="connsiteX661" fmla="*/ 1107059 w 1954910"/>
              <a:gd name="connsiteY661" fmla="*/ 33147 h 300862"/>
              <a:gd name="connsiteX662" fmla="*/ 1107059 w 1954910"/>
              <a:gd name="connsiteY662" fmla="*/ 25146 h 300862"/>
              <a:gd name="connsiteX663" fmla="*/ 1123696 w 1954910"/>
              <a:gd name="connsiteY663" fmla="*/ 25146 h 300862"/>
              <a:gd name="connsiteX664" fmla="*/ 1123696 w 1954910"/>
              <a:gd name="connsiteY664" fmla="*/ 1905 h 300862"/>
              <a:gd name="connsiteX665" fmla="*/ 1131951 w 1954910"/>
              <a:gd name="connsiteY665" fmla="*/ 1905 h 300862"/>
              <a:gd name="connsiteX666" fmla="*/ 1131951 w 1954910"/>
              <a:gd name="connsiteY666" fmla="*/ 25146 h 300862"/>
              <a:gd name="connsiteX667" fmla="*/ 1148207 w 1954910"/>
              <a:gd name="connsiteY667" fmla="*/ 25146 h 300862"/>
              <a:gd name="connsiteX668" fmla="*/ 1148207 w 1954910"/>
              <a:gd name="connsiteY668" fmla="*/ 33147 h 300862"/>
              <a:gd name="connsiteX669" fmla="*/ 1131951 w 1954910"/>
              <a:gd name="connsiteY669" fmla="*/ 33147 h 300862"/>
              <a:gd name="connsiteX670" fmla="*/ 1131951 w 1954910"/>
              <a:gd name="connsiteY670" fmla="*/ 57912 h 300862"/>
              <a:gd name="connsiteX671" fmla="*/ 1139698 w 1954910"/>
              <a:gd name="connsiteY671" fmla="*/ 54991 h 300862"/>
              <a:gd name="connsiteX672" fmla="*/ 1146810 w 1954910"/>
              <a:gd name="connsiteY672" fmla="*/ 52070 h 300862"/>
              <a:gd name="connsiteX673" fmla="*/ 1148334 w 1954910"/>
              <a:gd name="connsiteY673" fmla="*/ 60198 h 300862"/>
              <a:gd name="connsiteX674" fmla="*/ 1160653 w 1954910"/>
              <a:gd name="connsiteY674" fmla="*/ 2286 h 300862"/>
              <a:gd name="connsiteX675" fmla="*/ 1160653 w 1954910"/>
              <a:gd name="connsiteY675" fmla="*/ 21463 h 300862"/>
              <a:gd name="connsiteX676" fmla="*/ 1171321 w 1954910"/>
              <a:gd name="connsiteY676" fmla="*/ 19050 h 300862"/>
              <a:gd name="connsiteX677" fmla="*/ 1184021 w 1954910"/>
              <a:gd name="connsiteY677" fmla="*/ 15875 h 300862"/>
              <a:gd name="connsiteX678" fmla="*/ 1199134 w 1954910"/>
              <a:gd name="connsiteY678" fmla="*/ 11684 h 300862"/>
              <a:gd name="connsiteX679" fmla="*/ 1211199 w 1954910"/>
              <a:gd name="connsiteY679" fmla="*/ 7874 h 300862"/>
              <a:gd name="connsiteX680" fmla="*/ 1213485 w 1954910"/>
              <a:gd name="connsiteY680" fmla="*/ 15367 h 300862"/>
              <a:gd name="connsiteX681" fmla="*/ 1201039 w 1954910"/>
              <a:gd name="connsiteY681" fmla="*/ 19177 h 300862"/>
              <a:gd name="connsiteX682" fmla="*/ 1186053 w 1954910"/>
              <a:gd name="connsiteY682" fmla="*/ 23241 h 300862"/>
              <a:gd name="connsiteX683" fmla="*/ 1172464 w 1954910"/>
              <a:gd name="connsiteY683" fmla="*/ 26543 h 300862"/>
              <a:gd name="connsiteX684" fmla="*/ 1160653 w 1954910"/>
              <a:gd name="connsiteY684" fmla="*/ 29083 h 300862"/>
              <a:gd name="connsiteX685" fmla="*/ 1160653 w 1954910"/>
              <a:gd name="connsiteY685" fmla="*/ 33528 h 300862"/>
              <a:gd name="connsiteX686" fmla="*/ 1161034 w 1954910"/>
              <a:gd name="connsiteY686" fmla="*/ 38100 h 300862"/>
              <a:gd name="connsiteX687" fmla="*/ 1163828 w 1954910"/>
              <a:gd name="connsiteY687" fmla="*/ 40386 h 300862"/>
              <a:gd name="connsiteX688" fmla="*/ 1170813 w 1954910"/>
              <a:gd name="connsiteY688" fmla="*/ 41275 h 300862"/>
              <a:gd name="connsiteX689" fmla="*/ 1184275 w 1954910"/>
              <a:gd name="connsiteY689" fmla="*/ 41402 h 300862"/>
              <a:gd name="connsiteX690" fmla="*/ 1198372 w 1954910"/>
              <a:gd name="connsiteY690" fmla="*/ 41275 h 300862"/>
              <a:gd name="connsiteX691" fmla="*/ 1205865 w 1954910"/>
              <a:gd name="connsiteY691" fmla="*/ 40259 h 300862"/>
              <a:gd name="connsiteX692" fmla="*/ 1208786 w 1954910"/>
              <a:gd name="connsiteY692" fmla="*/ 38100 h 300862"/>
              <a:gd name="connsiteX693" fmla="*/ 1209675 w 1954910"/>
              <a:gd name="connsiteY693" fmla="*/ 34290 h 300862"/>
              <a:gd name="connsiteX694" fmla="*/ 1210056 w 1954910"/>
              <a:gd name="connsiteY694" fmla="*/ 30226 h 300862"/>
              <a:gd name="connsiteX695" fmla="*/ 1210310 w 1954910"/>
              <a:gd name="connsiteY695" fmla="*/ 26416 h 300862"/>
              <a:gd name="connsiteX696" fmla="*/ 1218311 w 1954910"/>
              <a:gd name="connsiteY696" fmla="*/ 28575 h 300862"/>
              <a:gd name="connsiteX697" fmla="*/ 1217930 w 1954910"/>
              <a:gd name="connsiteY697" fmla="*/ 32512 h 300862"/>
              <a:gd name="connsiteX698" fmla="*/ 1217422 w 1954910"/>
              <a:gd name="connsiteY698" fmla="*/ 36703 h 300862"/>
              <a:gd name="connsiteX699" fmla="*/ 1215771 w 1954910"/>
              <a:gd name="connsiteY699" fmla="*/ 42926 h 300862"/>
              <a:gd name="connsiteX700" fmla="*/ 1211326 w 1954910"/>
              <a:gd name="connsiteY700" fmla="*/ 46736 h 300862"/>
              <a:gd name="connsiteX701" fmla="*/ 1201674 w 1954910"/>
              <a:gd name="connsiteY701" fmla="*/ 48514 h 300862"/>
              <a:gd name="connsiteX702" fmla="*/ 1184529 w 1954910"/>
              <a:gd name="connsiteY702" fmla="*/ 49022 h 300862"/>
              <a:gd name="connsiteX703" fmla="*/ 1166622 w 1954910"/>
              <a:gd name="connsiteY703" fmla="*/ 48514 h 300862"/>
              <a:gd name="connsiteX704" fmla="*/ 1157097 w 1954910"/>
              <a:gd name="connsiteY704" fmla="*/ 46482 h 300862"/>
              <a:gd name="connsiteX705" fmla="*/ 1153287 w 1954910"/>
              <a:gd name="connsiteY705" fmla="*/ 42037 h 300862"/>
              <a:gd name="connsiteX706" fmla="*/ 1152652 w 1954910"/>
              <a:gd name="connsiteY706" fmla="*/ 34036 h 300862"/>
              <a:gd name="connsiteX707" fmla="*/ 1152652 w 1954910"/>
              <a:gd name="connsiteY707" fmla="*/ 2286 h 300862"/>
              <a:gd name="connsiteX708" fmla="*/ 1160653 w 1954910"/>
              <a:gd name="connsiteY708" fmla="*/ 2286 h 300862"/>
              <a:gd name="connsiteX709" fmla="*/ 1160399 w 1954910"/>
              <a:gd name="connsiteY709" fmla="*/ 84836 h 300862"/>
              <a:gd name="connsiteX710" fmla="*/ 1203452 w 1954910"/>
              <a:gd name="connsiteY710" fmla="*/ 84836 h 300862"/>
              <a:gd name="connsiteX711" fmla="*/ 1203452 w 1954910"/>
              <a:gd name="connsiteY711" fmla="*/ 67818 h 300862"/>
              <a:gd name="connsiteX712" fmla="*/ 1160399 w 1954910"/>
              <a:gd name="connsiteY712" fmla="*/ 67818 h 300862"/>
              <a:gd name="connsiteX713" fmla="*/ 1160399 w 1954910"/>
              <a:gd name="connsiteY713" fmla="*/ 84836 h 300862"/>
              <a:gd name="connsiteX714" fmla="*/ 1203452 w 1954910"/>
              <a:gd name="connsiteY714" fmla="*/ 108966 h 300862"/>
              <a:gd name="connsiteX715" fmla="*/ 1203452 w 1954910"/>
              <a:gd name="connsiteY715" fmla="*/ 92456 h 300862"/>
              <a:gd name="connsiteX716" fmla="*/ 1160399 w 1954910"/>
              <a:gd name="connsiteY716" fmla="*/ 92456 h 300862"/>
              <a:gd name="connsiteX717" fmla="*/ 1160399 w 1954910"/>
              <a:gd name="connsiteY717" fmla="*/ 108966 h 300862"/>
              <a:gd name="connsiteX718" fmla="*/ 1203452 w 1954910"/>
              <a:gd name="connsiteY718" fmla="*/ 108966 h 300862"/>
              <a:gd name="connsiteX719" fmla="*/ 1326896 w 1954910"/>
              <a:gd name="connsiteY719" fmla="*/ 7112 h 300862"/>
              <a:gd name="connsiteX720" fmla="*/ 1326896 w 1954910"/>
              <a:gd name="connsiteY720" fmla="*/ 38989 h 300862"/>
              <a:gd name="connsiteX721" fmla="*/ 1249807 w 1954910"/>
              <a:gd name="connsiteY721" fmla="*/ 38989 h 300862"/>
              <a:gd name="connsiteX722" fmla="*/ 1249807 w 1954910"/>
              <a:gd name="connsiteY722" fmla="*/ 46863 h 300862"/>
              <a:gd name="connsiteX723" fmla="*/ 1249934 w 1954910"/>
              <a:gd name="connsiteY723" fmla="*/ 51689 h 300862"/>
              <a:gd name="connsiteX724" fmla="*/ 1251077 w 1954910"/>
              <a:gd name="connsiteY724" fmla="*/ 54356 h 300862"/>
              <a:gd name="connsiteX725" fmla="*/ 1253998 w 1954910"/>
              <a:gd name="connsiteY725" fmla="*/ 55499 h 300862"/>
              <a:gd name="connsiteX726" fmla="*/ 1259332 w 1954910"/>
              <a:gd name="connsiteY726" fmla="*/ 55753 h 300862"/>
              <a:gd name="connsiteX727" fmla="*/ 1288288 w 1954910"/>
              <a:gd name="connsiteY727" fmla="*/ 56134 h 300862"/>
              <a:gd name="connsiteX728" fmla="*/ 1318133 w 1954910"/>
              <a:gd name="connsiteY728" fmla="*/ 55753 h 300862"/>
              <a:gd name="connsiteX729" fmla="*/ 1323594 w 1954910"/>
              <a:gd name="connsiteY729" fmla="*/ 55372 h 300862"/>
              <a:gd name="connsiteX730" fmla="*/ 1326642 w 1954910"/>
              <a:gd name="connsiteY730" fmla="*/ 54229 h 300862"/>
              <a:gd name="connsiteX731" fmla="*/ 1328039 w 1954910"/>
              <a:gd name="connsiteY731" fmla="*/ 51689 h 300862"/>
              <a:gd name="connsiteX732" fmla="*/ 1328928 w 1954910"/>
              <a:gd name="connsiteY732" fmla="*/ 46990 h 300862"/>
              <a:gd name="connsiteX733" fmla="*/ 1329563 w 1954910"/>
              <a:gd name="connsiteY733" fmla="*/ 42545 h 300862"/>
              <a:gd name="connsiteX734" fmla="*/ 1338580 w 1954910"/>
              <a:gd name="connsiteY734" fmla="*/ 45212 h 300862"/>
              <a:gd name="connsiteX735" fmla="*/ 1337691 w 1954910"/>
              <a:gd name="connsiteY735" fmla="*/ 50800 h 300862"/>
              <a:gd name="connsiteX736" fmla="*/ 1336294 w 1954910"/>
              <a:gd name="connsiteY736" fmla="*/ 56896 h 300862"/>
              <a:gd name="connsiteX737" fmla="*/ 1334008 w 1954910"/>
              <a:gd name="connsiteY737" fmla="*/ 60579 h 300862"/>
              <a:gd name="connsiteX738" fmla="*/ 1329563 w 1954910"/>
              <a:gd name="connsiteY738" fmla="*/ 62611 h 300862"/>
              <a:gd name="connsiteX739" fmla="*/ 1321689 w 1954910"/>
              <a:gd name="connsiteY739" fmla="*/ 63627 h 300862"/>
              <a:gd name="connsiteX740" fmla="*/ 1310640 w 1954910"/>
              <a:gd name="connsiteY740" fmla="*/ 64008 h 300862"/>
              <a:gd name="connsiteX741" fmla="*/ 1289050 w 1954910"/>
              <a:gd name="connsiteY741" fmla="*/ 64008 h 300862"/>
              <a:gd name="connsiteX742" fmla="*/ 1267714 w 1954910"/>
              <a:gd name="connsiteY742" fmla="*/ 64008 h 300862"/>
              <a:gd name="connsiteX743" fmla="*/ 1256919 w 1954910"/>
              <a:gd name="connsiteY743" fmla="*/ 63627 h 300862"/>
              <a:gd name="connsiteX744" fmla="*/ 1249046 w 1954910"/>
              <a:gd name="connsiteY744" fmla="*/ 62738 h 300862"/>
              <a:gd name="connsiteX745" fmla="*/ 1244219 w 1954910"/>
              <a:gd name="connsiteY745" fmla="*/ 60579 h 300862"/>
              <a:gd name="connsiteX746" fmla="*/ 1241933 w 1954910"/>
              <a:gd name="connsiteY746" fmla="*/ 56261 h 300862"/>
              <a:gd name="connsiteX747" fmla="*/ 1241425 w 1954910"/>
              <a:gd name="connsiteY747" fmla="*/ 48768 h 300862"/>
              <a:gd name="connsiteX748" fmla="*/ 1241425 w 1954910"/>
              <a:gd name="connsiteY748" fmla="*/ 7112 h 300862"/>
              <a:gd name="connsiteX749" fmla="*/ 1326896 w 1954910"/>
              <a:gd name="connsiteY749" fmla="*/ 7112 h 300862"/>
              <a:gd name="connsiteX750" fmla="*/ 1253744 w 1954910"/>
              <a:gd name="connsiteY750" fmla="*/ 86360 h 300862"/>
              <a:gd name="connsiteX751" fmla="*/ 1228852 w 1954910"/>
              <a:gd name="connsiteY751" fmla="*/ 86360 h 300862"/>
              <a:gd name="connsiteX752" fmla="*/ 1228852 w 1954910"/>
              <a:gd name="connsiteY752" fmla="*/ 78232 h 300862"/>
              <a:gd name="connsiteX753" fmla="*/ 1311529 w 1954910"/>
              <a:gd name="connsiteY753" fmla="*/ 78232 h 300862"/>
              <a:gd name="connsiteX754" fmla="*/ 1311529 w 1954910"/>
              <a:gd name="connsiteY754" fmla="*/ 68072 h 300862"/>
              <a:gd name="connsiteX755" fmla="*/ 1319911 w 1954910"/>
              <a:gd name="connsiteY755" fmla="*/ 68072 h 300862"/>
              <a:gd name="connsiteX756" fmla="*/ 1319911 w 1954910"/>
              <a:gd name="connsiteY756" fmla="*/ 78232 h 300862"/>
              <a:gd name="connsiteX757" fmla="*/ 1344168 w 1954910"/>
              <a:gd name="connsiteY757" fmla="*/ 78232 h 300862"/>
              <a:gd name="connsiteX758" fmla="*/ 1344168 w 1954910"/>
              <a:gd name="connsiteY758" fmla="*/ 86360 h 300862"/>
              <a:gd name="connsiteX759" fmla="*/ 1319911 w 1954910"/>
              <a:gd name="connsiteY759" fmla="*/ 86360 h 300862"/>
              <a:gd name="connsiteX760" fmla="*/ 1319911 w 1954910"/>
              <a:gd name="connsiteY760" fmla="*/ 104267 h 300862"/>
              <a:gd name="connsiteX761" fmla="*/ 1317625 w 1954910"/>
              <a:gd name="connsiteY761" fmla="*/ 113792 h 300862"/>
              <a:gd name="connsiteX762" fmla="*/ 1309243 w 1954910"/>
              <a:gd name="connsiteY762" fmla="*/ 117475 h 300862"/>
              <a:gd name="connsiteX763" fmla="*/ 1300099 w 1954910"/>
              <a:gd name="connsiteY763" fmla="*/ 118110 h 300862"/>
              <a:gd name="connsiteX764" fmla="*/ 1291463 w 1954910"/>
              <a:gd name="connsiteY764" fmla="*/ 117983 h 300862"/>
              <a:gd name="connsiteX765" fmla="*/ 1289812 w 1954910"/>
              <a:gd name="connsiteY765" fmla="*/ 109093 h 300862"/>
              <a:gd name="connsiteX766" fmla="*/ 1297305 w 1954910"/>
              <a:gd name="connsiteY766" fmla="*/ 109474 h 300862"/>
              <a:gd name="connsiteX767" fmla="*/ 1304671 w 1954910"/>
              <a:gd name="connsiteY767" fmla="*/ 109474 h 300862"/>
              <a:gd name="connsiteX768" fmla="*/ 1308100 w 1954910"/>
              <a:gd name="connsiteY768" fmla="*/ 109093 h 300862"/>
              <a:gd name="connsiteX769" fmla="*/ 1310259 w 1954910"/>
              <a:gd name="connsiteY769" fmla="*/ 107950 h 300862"/>
              <a:gd name="connsiteX770" fmla="*/ 1311275 w 1954910"/>
              <a:gd name="connsiteY770" fmla="*/ 105791 h 300862"/>
              <a:gd name="connsiteX771" fmla="*/ 1311529 w 1954910"/>
              <a:gd name="connsiteY771" fmla="*/ 101727 h 300862"/>
              <a:gd name="connsiteX772" fmla="*/ 1311529 w 1954910"/>
              <a:gd name="connsiteY772" fmla="*/ 86360 h 300862"/>
              <a:gd name="connsiteX773" fmla="*/ 1254633 w 1954910"/>
              <a:gd name="connsiteY773" fmla="*/ 86360 h 300862"/>
              <a:gd name="connsiteX774" fmla="*/ 1260094 w 1954910"/>
              <a:gd name="connsiteY774" fmla="*/ 89789 h 300862"/>
              <a:gd name="connsiteX775" fmla="*/ 1266825 w 1954910"/>
              <a:gd name="connsiteY775" fmla="*/ 94488 h 300862"/>
              <a:gd name="connsiteX776" fmla="*/ 1274191 w 1954910"/>
              <a:gd name="connsiteY776" fmla="*/ 99949 h 300862"/>
              <a:gd name="connsiteX777" fmla="*/ 1279779 w 1954910"/>
              <a:gd name="connsiteY777" fmla="*/ 104521 h 300862"/>
              <a:gd name="connsiteX778" fmla="*/ 1274572 w 1954910"/>
              <a:gd name="connsiteY778" fmla="*/ 110998 h 300862"/>
              <a:gd name="connsiteX779" fmla="*/ 1269238 w 1954910"/>
              <a:gd name="connsiteY779" fmla="*/ 106426 h 300862"/>
              <a:gd name="connsiteX780" fmla="*/ 1262253 w 1954910"/>
              <a:gd name="connsiteY780" fmla="*/ 101092 h 300862"/>
              <a:gd name="connsiteX781" fmla="*/ 1249426 w 1954910"/>
              <a:gd name="connsiteY781" fmla="*/ 92329 h 300862"/>
              <a:gd name="connsiteX782" fmla="*/ 1253744 w 1954910"/>
              <a:gd name="connsiteY782" fmla="*/ 86360 h 300862"/>
              <a:gd name="connsiteX783" fmla="*/ 1249807 w 1954910"/>
              <a:gd name="connsiteY783" fmla="*/ 31115 h 300862"/>
              <a:gd name="connsiteX784" fmla="*/ 1318260 w 1954910"/>
              <a:gd name="connsiteY784" fmla="*/ 31115 h 300862"/>
              <a:gd name="connsiteX785" fmla="*/ 1318260 w 1954910"/>
              <a:gd name="connsiteY785" fmla="*/ 14859 h 300862"/>
              <a:gd name="connsiteX786" fmla="*/ 1249807 w 1954910"/>
              <a:gd name="connsiteY786" fmla="*/ 14859 h 300862"/>
              <a:gd name="connsiteX787" fmla="*/ 1249807 w 1954910"/>
              <a:gd name="connsiteY787" fmla="*/ 31115 h 300862"/>
              <a:gd name="connsiteX788" fmla="*/ 1382396 w 1954910"/>
              <a:gd name="connsiteY788" fmla="*/ 102489 h 300862"/>
              <a:gd name="connsiteX789" fmla="*/ 1379221 w 1954910"/>
              <a:gd name="connsiteY789" fmla="*/ 127381 h 300862"/>
              <a:gd name="connsiteX790" fmla="*/ 1377696 w 1954910"/>
              <a:gd name="connsiteY790" fmla="*/ 135763 h 300862"/>
              <a:gd name="connsiteX791" fmla="*/ 1369060 w 1954910"/>
              <a:gd name="connsiteY791" fmla="*/ 135763 h 300862"/>
              <a:gd name="connsiteX792" fmla="*/ 1370584 w 1954910"/>
              <a:gd name="connsiteY792" fmla="*/ 127381 h 300862"/>
              <a:gd name="connsiteX793" fmla="*/ 1371981 w 1954910"/>
              <a:gd name="connsiteY793" fmla="*/ 115062 h 300862"/>
              <a:gd name="connsiteX794" fmla="*/ 1372489 w 1954910"/>
              <a:gd name="connsiteY794" fmla="*/ 102489 h 300862"/>
              <a:gd name="connsiteX795" fmla="*/ 1382396 w 1954910"/>
              <a:gd name="connsiteY795" fmla="*/ 102489 h 300862"/>
              <a:gd name="connsiteX796" fmla="*/ 1567180 w 1954910"/>
              <a:gd name="connsiteY796" fmla="*/ 1016 h 300862"/>
              <a:gd name="connsiteX797" fmla="*/ 1567561 w 1954910"/>
              <a:gd name="connsiteY797" fmla="*/ 19431 h 300862"/>
              <a:gd name="connsiteX798" fmla="*/ 1568069 w 1954910"/>
              <a:gd name="connsiteY798" fmla="*/ 35560 h 300862"/>
              <a:gd name="connsiteX799" fmla="*/ 1589405 w 1954910"/>
              <a:gd name="connsiteY799" fmla="*/ 35560 h 300862"/>
              <a:gd name="connsiteX800" fmla="*/ 1589405 w 1954910"/>
              <a:gd name="connsiteY800" fmla="*/ 42672 h 300862"/>
              <a:gd name="connsiteX801" fmla="*/ 1568323 w 1954910"/>
              <a:gd name="connsiteY801" fmla="*/ 42672 h 300862"/>
              <a:gd name="connsiteX802" fmla="*/ 1568704 w 1954910"/>
              <a:gd name="connsiteY802" fmla="*/ 51562 h 300862"/>
              <a:gd name="connsiteX803" fmla="*/ 1569212 w 1954910"/>
              <a:gd name="connsiteY803" fmla="*/ 59436 h 300862"/>
              <a:gd name="connsiteX804" fmla="*/ 1571625 w 1954910"/>
              <a:gd name="connsiteY804" fmla="*/ 86106 h 300862"/>
              <a:gd name="connsiteX805" fmla="*/ 1574800 w 1954910"/>
              <a:gd name="connsiteY805" fmla="*/ 100965 h 300862"/>
              <a:gd name="connsiteX806" fmla="*/ 1576959 w 1954910"/>
              <a:gd name="connsiteY806" fmla="*/ 106299 h 300862"/>
              <a:gd name="connsiteX807" fmla="*/ 1579118 w 1954910"/>
              <a:gd name="connsiteY807" fmla="*/ 108458 h 300862"/>
              <a:gd name="connsiteX808" fmla="*/ 1580642 w 1954910"/>
              <a:gd name="connsiteY808" fmla="*/ 106045 h 300862"/>
              <a:gd name="connsiteX809" fmla="*/ 1582293 w 1954910"/>
              <a:gd name="connsiteY809" fmla="*/ 99949 h 300862"/>
              <a:gd name="connsiteX810" fmla="*/ 1582801 w 1954910"/>
              <a:gd name="connsiteY810" fmla="*/ 96901 h 300862"/>
              <a:gd name="connsiteX811" fmla="*/ 1583436 w 1954910"/>
              <a:gd name="connsiteY811" fmla="*/ 93218 h 300862"/>
              <a:gd name="connsiteX812" fmla="*/ 1584071 w 1954910"/>
              <a:gd name="connsiteY812" fmla="*/ 89662 h 300862"/>
              <a:gd name="connsiteX813" fmla="*/ 1584452 w 1954910"/>
              <a:gd name="connsiteY813" fmla="*/ 86868 h 300862"/>
              <a:gd name="connsiteX814" fmla="*/ 1591183 w 1954910"/>
              <a:gd name="connsiteY814" fmla="*/ 89535 h 300862"/>
              <a:gd name="connsiteX815" fmla="*/ 1589913 w 1954910"/>
              <a:gd name="connsiteY815" fmla="*/ 97028 h 300862"/>
              <a:gd name="connsiteX816" fmla="*/ 1587373 w 1954910"/>
              <a:gd name="connsiteY816" fmla="*/ 107442 h 300862"/>
              <a:gd name="connsiteX817" fmla="*/ 1583563 w 1954910"/>
              <a:gd name="connsiteY817" fmla="*/ 115570 h 300862"/>
              <a:gd name="connsiteX818" fmla="*/ 1578864 w 1954910"/>
              <a:gd name="connsiteY818" fmla="*/ 117983 h 300862"/>
              <a:gd name="connsiteX819" fmla="*/ 1573784 w 1954910"/>
              <a:gd name="connsiteY819" fmla="*/ 115697 h 300862"/>
              <a:gd name="connsiteX820" fmla="*/ 1569593 w 1954910"/>
              <a:gd name="connsiteY820" fmla="*/ 108712 h 300862"/>
              <a:gd name="connsiteX821" fmla="*/ 1565148 w 1954910"/>
              <a:gd name="connsiteY821" fmla="*/ 91440 h 300862"/>
              <a:gd name="connsiteX822" fmla="*/ 1562227 w 1954910"/>
              <a:gd name="connsiteY822" fmla="*/ 62484 h 300862"/>
              <a:gd name="connsiteX823" fmla="*/ 1561719 w 1954910"/>
              <a:gd name="connsiteY823" fmla="*/ 53340 h 300862"/>
              <a:gd name="connsiteX824" fmla="*/ 1561211 w 1954910"/>
              <a:gd name="connsiteY824" fmla="*/ 42672 h 300862"/>
              <a:gd name="connsiteX825" fmla="*/ 1519428 w 1954910"/>
              <a:gd name="connsiteY825" fmla="*/ 42672 h 300862"/>
              <a:gd name="connsiteX826" fmla="*/ 1519428 w 1954910"/>
              <a:gd name="connsiteY826" fmla="*/ 35560 h 300862"/>
              <a:gd name="connsiteX827" fmla="*/ 1561084 w 1954910"/>
              <a:gd name="connsiteY827" fmla="*/ 35560 h 300862"/>
              <a:gd name="connsiteX828" fmla="*/ 1560449 w 1954910"/>
              <a:gd name="connsiteY828" fmla="*/ 19431 h 300862"/>
              <a:gd name="connsiteX829" fmla="*/ 1559814 w 1954910"/>
              <a:gd name="connsiteY829" fmla="*/ 1016 h 300862"/>
              <a:gd name="connsiteX830" fmla="*/ 1567180 w 1954910"/>
              <a:gd name="connsiteY830" fmla="*/ 1016 h 300862"/>
              <a:gd name="connsiteX831" fmla="*/ 1515618 w 1954910"/>
              <a:gd name="connsiteY831" fmla="*/ 10033 h 300862"/>
              <a:gd name="connsiteX832" fmla="*/ 1515618 w 1954910"/>
              <a:gd name="connsiteY832" fmla="*/ 85979 h 300862"/>
              <a:gd name="connsiteX833" fmla="*/ 1508887 w 1954910"/>
              <a:gd name="connsiteY833" fmla="*/ 85979 h 300862"/>
              <a:gd name="connsiteX834" fmla="*/ 1508887 w 1954910"/>
              <a:gd name="connsiteY834" fmla="*/ 17145 h 300862"/>
              <a:gd name="connsiteX835" fmla="*/ 1486535 w 1954910"/>
              <a:gd name="connsiteY835" fmla="*/ 17145 h 300862"/>
              <a:gd name="connsiteX836" fmla="*/ 1486535 w 1954910"/>
              <a:gd name="connsiteY836" fmla="*/ 86360 h 300862"/>
              <a:gd name="connsiteX837" fmla="*/ 1479804 w 1954910"/>
              <a:gd name="connsiteY837" fmla="*/ 86360 h 300862"/>
              <a:gd name="connsiteX838" fmla="*/ 1479804 w 1954910"/>
              <a:gd name="connsiteY838" fmla="*/ 10033 h 300862"/>
              <a:gd name="connsiteX839" fmla="*/ 1515618 w 1954910"/>
              <a:gd name="connsiteY839" fmla="*/ 10033 h 300862"/>
              <a:gd name="connsiteX840" fmla="*/ 1548638 w 1954910"/>
              <a:gd name="connsiteY840" fmla="*/ 46609 h 300862"/>
              <a:gd name="connsiteX841" fmla="*/ 1548638 w 1954910"/>
              <a:gd name="connsiteY841" fmla="*/ 66929 h 300862"/>
              <a:gd name="connsiteX842" fmla="*/ 1560196 w 1954910"/>
              <a:gd name="connsiteY842" fmla="*/ 66929 h 300862"/>
              <a:gd name="connsiteX843" fmla="*/ 1560196 w 1954910"/>
              <a:gd name="connsiteY843" fmla="*/ 73787 h 300862"/>
              <a:gd name="connsiteX844" fmla="*/ 1548638 w 1954910"/>
              <a:gd name="connsiteY844" fmla="*/ 73787 h 300862"/>
              <a:gd name="connsiteX845" fmla="*/ 1548638 w 1954910"/>
              <a:gd name="connsiteY845" fmla="*/ 98552 h 300862"/>
              <a:gd name="connsiteX846" fmla="*/ 1555750 w 1954910"/>
              <a:gd name="connsiteY846" fmla="*/ 96901 h 300862"/>
              <a:gd name="connsiteX847" fmla="*/ 1561719 w 1954910"/>
              <a:gd name="connsiteY847" fmla="*/ 95250 h 300862"/>
              <a:gd name="connsiteX848" fmla="*/ 1562735 w 1954910"/>
              <a:gd name="connsiteY848" fmla="*/ 102362 h 300862"/>
              <a:gd name="connsiteX849" fmla="*/ 1553337 w 1954910"/>
              <a:gd name="connsiteY849" fmla="*/ 104521 h 300862"/>
              <a:gd name="connsiteX850" fmla="*/ 1541526 w 1954910"/>
              <a:gd name="connsiteY850" fmla="*/ 107061 h 300862"/>
              <a:gd name="connsiteX851" fmla="*/ 1529715 w 1954910"/>
              <a:gd name="connsiteY851" fmla="*/ 109220 h 300862"/>
              <a:gd name="connsiteX852" fmla="*/ 1520698 w 1954910"/>
              <a:gd name="connsiteY852" fmla="*/ 110744 h 300862"/>
              <a:gd name="connsiteX853" fmla="*/ 1519174 w 1954910"/>
              <a:gd name="connsiteY853" fmla="*/ 103632 h 300862"/>
              <a:gd name="connsiteX854" fmla="*/ 1525778 w 1954910"/>
              <a:gd name="connsiteY854" fmla="*/ 102870 h 300862"/>
              <a:gd name="connsiteX855" fmla="*/ 1525778 w 1954910"/>
              <a:gd name="connsiteY855" fmla="*/ 53975 h 300862"/>
              <a:gd name="connsiteX856" fmla="*/ 1532382 w 1954910"/>
              <a:gd name="connsiteY856" fmla="*/ 53975 h 300862"/>
              <a:gd name="connsiteX857" fmla="*/ 1532382 w 1954910"/>
              <a:gd name="connsiteY857" fmla="*/ 101727 h 300862"/>
              <a:gd name="connsiteX858" fmla="*/ 1540383 w 1954910"/>
              <a:gd name="connsiteY858" fmla="*/ 100203 h 300862"/>
              <a:gd name="connsiteX859" fmla="*/ 1541780 w 1954910"/>
              <a:gd name="connsiteY859" fmla="*/ 99949 h 300862"/>
              <a:gd name="connsiteX860" fmla="*/ 1541780 w 1954910"/>
              <a:gd name="connsiteY860" fmla="*/ 46609 h 300862"/>
              <a:gd name="connsiteX861" fmla="*/ 1548638 w 1954910"/>
              <a:gd name="connsiteY861" fmla="*/ 46609 h 300862"/>
              <a:gd name="connsiteX862" fmla="*/ 1473327 w 1954910"/>
              <a:gd name="connsiteY862" fmla="*/ 115570 h 300862"/>
              <a:gd name="connsiteX863" fmla="*/ 1483868 w 1954910"/>
              <a:gd name="connsiteY863" fmla="*/ 104902 h 300862"/>
              <a:gd name="connsiteX864" fmla="*/ 1490218 w 1954910"/>
              <a:gd name="connsiteY864" fmla="*/ 93472 h 300862"/>
              <a:gd name="connsiteX865" fmla="*/ 1493266 w 1954910"/>
              <a:gd name="connsiteY865" fmla="*/ 79248 h 300862"/>
              <a:gd name="connsiteX866" fmla="*/ 1494155 w 1954910"/>
              <a:gd name="connsiteY866" fmla="*/ 59563 h 300862"/>
              <a:gd name="connsiteX867" fmla="*/ 1494155 w 1954910"/>
              <a:gd name="connsiteY867" fmla="*/ 26289 h 300862"/>
              <a:gd name="connsiteX868" fmla="*/ 1501267 w 1954910"/>
              <a:gd name="connsiteY868" fmla="*/ 26289 h 300862"/>
              <a:gd name="connsiteX869" fmla="*/ 1501267 w 1954910"/>
              <a:gd name="connsiteY869" fmla="*/ 61468 h 300862"/>
              <a:gd name="connsiteX870" fmla="*/ 1499743 w 1954910"/>
              <a:gd name="connsiteY870" fmla="*/ 84201 h 300862"/>
              <a:gd name="connsiteX871" fmla="*/ 1504442 w 1954910"/>
              <a:gd name="connsiteY871" fmla="*/ 89789 h 300862"/>
              <a:gd name="connsiteX872" fmla="*/ 1509903 w 1954910"/>
              <a:gd name="connsiteY872" fmla="*/ 96266 h 300862"/>
              <a:gd name="connsiteX873" fmla="*/ 1519936 w 1954910"/>
              <a:gd name="connsiteY873" fmla="*/ 109855 h 300862"/>
              <a:gd name="connsiteX874" fmla="*/ 1514348 w 1954910"/>
              <a:gd name="connsiteY874" fmla="*/ 114554 h 300862"/>
              <a:gd name="connsiteX875" fmla="*/ 1505204 w 1954910"/>
              <a:gd name="connsiteY875" fmla="*/ 101346 h 300862"/>
              <a:gd name="connsiteX876" fmla="*/ 1501267 w 1954910"/>
              <a:gd name="connsiteY876" fmla="*/ 96393 h 300862"/>
              <a:gd name="connsiteX877" fmla="*/ 1497965 w 1954910"/>
              <a:gd name="connsiteY877" fmla="*/ 92329 h 300862"/>
              <a:gd name="connsiteX878" fmla="*/ 1490726 w 1954910"/>
              <a:gd name="connsiteY878" fmla="*/ 107696 h 300862"/>
              <a:gd name="connsiteX879" fmla="*/ 1478788 w 1954910"/>
              <a:gd name="connsiteY879" fmla="*/ 120650 h 300862"/>
              <a:gd name="connsiteX880" fmla="*/ 1473327 w 1954910"/>
              <a:gd name="connsiteY880" fmla="*/ 115570 h 300862"/>
              <a:gd name="connsiteX881" fmla="*/ 1556004 w 1954910"/>
              <a:gd name="connsiteY881" fmla="*/ 13081 h 300862"/>
              <a:gd name="connsiteX882" fmla="*/ 1556004 w 1954910"/>
              <a:gd name="connsiteY882" fmla="*/ 19939 h 300862"/>
              <a:gd name="connsiteX883" fmla="*/ 1524889 w 1954910"/>
              <a:gd name="connsiteY883" fmla="*/ 19939 h 300862"/>
              <a:gd name="connsiteX884" fmla="*/ 1524889 w 1954910"/>
              <a:gd name="connsiteY884" fmla="*/ 13081 h 300862"/>
              <a:gd name="connsiteX885" fmla="*/ 1556004 w 1954910"/>
              <a:gd name="connsiteY885" fmla="*/ 13081 h 300862"/>
              <a:gd name="connsiteX886" fmla="*/ 1576578 w 1954910"/>
              <a:gd name="connsiteY886" fmla="*/ 6985 h 300862"/>
              <a:gd name="connsiteX887" fmla="*/ 1578864 w 1954910"/>
              <a:gd name="connsiteY887" fmla="*/ 10287 h 300862"/>
              <a:gd name="connsiteX888" fmla="*/ 1581785 w 1954910"/>
              <a:gd name="connsiteY888" fmla="*/ 14859 h 300862"/>
              <a:gd name="connsiteX889" fmla="*/ 1584960 w 1954910"/>
              <a:gd name="connsiteY889" fmla="*/ 20193 h 300862"/>
              <a:gd name="connsiteX890" fmla="*/ 1587754 w 1954910"/>
              <a:gd name="connsiteY890" fmla="*/ 25400 h 300862"/>
              <a:gd name="connsiteX891" fmla="*/ 1581785 w 1954910"/>
              <a:gd name="connsiteY891" fmla="*/ 29083 h 300862"/>
              <a:gd name="connsiteX892" fmla="*/ 1578991 w 1954910"/>
              <a:gd name="connsiteY892" fmla="*/ 23876 h 300862"/>
              <a:gd name="connsiteX893" fmla="*/ 1575943 w 1954910"/>
              <a:gd name="connsiteY893" fmla="*/ 18415 h 300862"/>
              <a:gd name="connsiteX894" fmla="*/ 1573022 w 1954910"/>
              <a:gd name="connsiteY894" fmla="*/ 13589 h 300862"/>
              <a:gd name="connsiteX895" fmla="*/ 1570736 w 1954910"/>
              <a:gd name="connsiteY895" fmla="*/ 10033 h 300862"/>
              <a:gd name="connsiteX896" fmla="*/ 1576578 w 1954910"/>
              <a:gd name="connsiteY896" fmla="*/ 6985 h 300862"/>
              <a:gd name="connsiteX897" fmla="*/ 1650746 w 1954910"/>
              <a:gd name="connsiteY897" fmla="*/ 45974 h 300862"/>
              <a:gd name="connsiteX898" fmla="*/ 1650746 w 1954910"/>
              <a:gd name="connsiteY898" fmla="*/ 105410 h 300862"/>
              <a:gd name="connsiteX899" fmla="*/ 1650365 w 1954910"/>
              <a:gd name="connsiteY899" fmla="*/ 110871 h 300862"/>
              <a:gd name="connsiteX900" fmla="*/ 1648841 w 1954910"/>
              <a:gd name="connsiteY900" fmla="*/ 114554 h 300862"/>
              <a:gd name="connsiteX901" fmla="*/ 1645921 w 1954910"/>
              <a:gd name="connsiteY901" fmla="*/ 116713 h 300862"/>
              <a:gd name="connsiteX902" fmla="*/ 1641348 w 1954910"/>
              <a:gd name="connsiteY902" fmla="*/ 117856 h 300862"/>
              <a:gd name="connsiteX903" fmla="*/ 1635760 w 1954910"/>
              <a:gd name="connsiteY903" fmla="*/ 118364 h 300862"/>
              <a:gd name="connsiteX904" fmla="*/ 1630553 w 1954910"/>
              <a:gd name="connsiteY904" fmla="*/ 118364 h 300862"/>
              <a:gd name="connsiteX905" fmla="*/ 1629029 w 1954910"/>
              <a:gd name="connsiteY905" fmla="*/ 109220 h 300862"/>
              <a:gd name="connsiteX906" fmla="*/ 1637792 w 1954910"/>
              <a:gd name="connsiteY906" fmla="*/ 109601 h 300862"/>
              <a:gd name="connsiteX907" fmla="*/ 1640586 w 1954910"/>
              <a:gd name="connsiteY907" fmla="*/ 109347 h 300862"/>
              <a:gd name="connsiteX908" fmla="*/ 1642237 w 1954910"/>
              <a:gd name="connsiteY908" fmla="*/ 108585 h 300862"/>
              <a:gd name="connsiteX909" fmla="*/ 1642872 w 1954910"/>
              <a:gd name="connsiteY909" fmla="*/ 106934 h 300862"/>
              <a:gd name="connsiteX910" fmla="*/ 1642999 w 1954910"/>
              <a:gd name="connsiteY910" fmla="*/ 103886 h 300862"/>
              <a:gd name="connsiteX911" fmla="*/ 1642999 w 1954910"/>
              <a:gd name="connsiteY911" fmla="*/ 92710 h 300862"/>
              <a:gd name="connsiteX912" fmla="*/ 1613281 w 1954910"/>
              <a:gd name="connsiteY912" fmla="*/ 92710 h 300862"/>
              <a:gd name="connsiteX913" fmla="*/ 1613281 w 1954910"/>
              <a:gd name="connsiteY913" fmla="*/ 118872 h 300862"/>
              <a:gd name="connsiteX914" fmla="*/ 1605661 w 1954910"/>
              <a:gd name="connsiteY914" fmla="*/ 118872 h 300862"/>
              <a:gd name="connsiteX915" fmla="*/ 1605661 w 1954910"/>
              <a:gd name="connsiteY915" fmla="*/ 45974 h 300862"/>
              <a:gd name="connsiteX916" fmla="*/ 1650746 w 1954910"/>
              <a:gd name="connsiteY916" fmla="*/ 45974 h 300862"/>
              <a:gd name="connsiteX917" fmla="*/ 1671574 w 1954910"/>
              <a:gd name="connsiteY917" fmla="*/ 59055 h 300862"/>
              <a:gd name="connsiteX918" fmla="*/ 1671574 w 1954910"/>
              <a:gd name="connsiteY918" fmla="*/ 82042 h 300862"/>
              <a:gd name="connsiteX919" fmla="*/ 1678051 w 1954910"/>
              <a:gd name="connsiteY919" fmla="*/ 79248 h 300862"/>
              <a:gd name="connsiteX920" fmla="*/ 1685671 w 1954910"/>
              <a:gd name="connsiteY920" fmla="*/ 75438 h 300862"/>
              <a:gd name="connsiteX921" fmla="*/ 1704467 w 1954910"/>
              <a:gd name="connsiteY921" fmla="*/ 64643 h 300862"/>
              <a:gd name="connsiteX922" fmla="*/ 1708785 w 1954910"/>
              <a:gd name="connsiteY922" fmla="*/ 72136 h 300862"/>
              <a:gd name="connsiteX923" fmla="*/ 1700149 w 1954910"/>
              <a:gd name="connsiteY923" fmla="*/ 77470 h 300862"/>
              <a:gd name="connsiteX924" fmla="*/ 1688973 w 1954910"/>
              <a:gd name="connsiteY924" fmla="*/ 83439 h 300862"/>
              <a:gd name="connsiteX925" fmla="*/ 1679448 w 1954910"/>
              <a:gd name="connsiteY925" fmla="*/ 87884 h 300862"/>
              <a:gd name="connsiteX926" fmla="*/ 1671574 w 1954910"/>
              <a:gd name="connsiteY926" fmla="*/ 90932 h 300862"/>
              <a:gd name="connsiteX927" fmla="*/ 1671574 w 1954910"/>
              <a:gd name="connsiteY927" fmla="*/ 100457 h 300862"/>
              <a:gd name="connsiteX928" fmla="*/ 1671828 w 1954910"/>
              <a:gd name="connsiteY928" fmla="*/ 104521 h 300862"/>
              <a:gd name="connsiteX929" fmla="*/ 1673606 w 1954910"/>
              <a:gd name="connsiteY929" fmla="*/ 106680 h 300862"/>
              <a:gd name="connsiteX930" fmla="*/ 1677671 w 1954910"/>
              <a:gd name="connsiteY930" fmla="*/ 107696 h 300862"/>
              <a:gd name="connsiteX931" fmla="*/ 1685417 w 1954910"/>
              <a:gd name="connsiteY931" fmla="*/ 107950 h 300862"/>
              <a:gd name="connsiteX932" fmla="*/ 1694307 w 1954910"/>
              <a:gd name="connsiteY932" fmla="*/ 107696 h 300862"/>
              <a:gd name="connsiteX933" fmla="*/ 1699006 w 1954910"/>
              <a:gd name="connsiteY933" fmla="*/ 106680 h 300862"/>
              <a:gd name="connsiteX934" fmla="*/ 1701165 w 1954910"/>
              <a:gd name="connsiteY934" fmla="*/ 104394 h 300862"/>
              <a:gd name="connsiteX935" fmla="*/ 1702181 w 1954910"/>
              <a:gd name="connsiteY935" fmla="*/ 100203 h 300862"/>
              <a:gd name="connsiteX936" fmla="*/ 1702562 w 1954910"/>
              <a:gd name="connsiteY936" fmla="*/ 97282 h 300862"/>
              <a:gd name="connsiteX937" fmla="*/ 1702943 w 1954910"/>
              <a:gd name="connsiteY937" fmla="*/ 93980 h 300862"/>
              <a:gd name="connsiteX938" fmla="*/ 1703324 w 1954910"/>
              <a:gd name="connsiteY938" fmla="*/ 90805 h 300862"/>
              <a:gd name="connsiteX939" fmla="*/ 1703451 w 1954910"/>
              <a:gd name="connsiteY939" fmla="*/ 88392 h 300862"/>
              <a:gd name="connsiteX940" fmla="*/ 1711071 w 1954910"/>
              <a:gd name="connsiteY940" fmla="*/ 91313 h 300862"/>
              <a:gd name="connsiteX941" fmla="*/ 1710817 w 1954910"/>
              <a:gd name="connsiteY941" fmla="*/ 93980 h 300862"/>
              <a:gd name="connsiteX942" fmla="*/ 1710436 w 1954910"/>
              <a:gd name="connsiteY942" fmla="*/ 97409 h 300862"/>
              <a:gd name="connsiteX943" fmla="*/ 1709928 w 1954910"/>
              <a:gd name="connsiteY943" fmla="*/ 100965 h 300862"/>
              <a:gd name="connsiteX944" fmla="*/ 1709547 w 1954910"/>
              <a:gd name="connsiteY944" fmla="*/ 103759 h 300862"/>
              <a:gd name="connsiteX945" fmla="*/ 1707769 w 1954910"/>
              <a:gd name="connsiteY945" fmla="*/ 109601 h 300862"/>
              <a:gd name="connsiteX946" fmla="*/ 1704086 w 1954910"/>
              <a:gd name="connsiteY946" fmla="*/ 113284 h 300862"/>
              <a:gd name="connsiteX947" fmla="*/ 1697101 w 1954910"/>
              <a:gd name="connsiteY947" fmla="*/ 115189 h 300862"/>
              <a:gd name="connsiteX948" fmla="*/ 1685417 w 1954910"/>
              <a:gd name="connsiteY948" fmla="*/ 115570 h 300862"/>
              <a:gd name="connsiteX949" fmla="*/ 1673987 w 1954910"/>
              <a:gd name="connsiteY949" fmla="*/ 114935 h 300862"/>
              <a:gd name="connsiteX950" fmla="*/ 1667383 w 1954910"/>
              <a:gd name="connsiteY950" fmla="*/ 113157 h 300862"/>
              <a:gd name="connsiteX951" fmla="*/ 1664335 w 1954910"/>
              <a:gd name="connsiteY951" fmla="*/ 109474 h 300862"/>
              <a:gd name="connsiteX952" fmla="*/ 1663573 w 1954910"/>
              <a:gd name="connsiteY952" fmla="*/ 103124 h 300862"/>
              <a:gd name="connsiteX953" fmla="*/ 1663573 w 1954910"/>
              <a:gd name="connsiteY953" fmla="*/ 59055 h 300862"/>
              <a:gd name="connsiteX954" fmla="*/ 1671574 w 1954910"/>
              <a:gd name="connsiteY954" fmla="*/ 59055 h 300862"/>
              <a:gd name="connsiteX955" fmla="*/ 1671574 w 1954910"/>
              <a:gd name="connsiteY955" fmla="*/ 1651 h 300862"/>
              <a:gd name="connsiteX956" fmla="*/ 1671574 w 1954910"/>
              <a:gd name="connsiteY956" fmla="*/ 23876 h 300862"/>
              <a:gd name="connsiteX957" fmla="*/ 1677797 w 1954910"/>
              <a:gd name="connsiteY957" fmla="*/ 21463 h 300862"/>
              <a:gd name="connsiteX958" fmla="*/ 1684909 w 1954910"/>
              <a:gd name="connsiteY958" fmla="*/ 18288 h 300862"/>
              <a:gd name="connsiteX959" fmla="*/ 1695323 w 1954910"/>
              <a:gd name="connsiteY959" fmla="*/ 13081 h 300862"/>
              <a:gd name="connsiteX960" fmla="*/ 1703324 w 1954910"/>
              <a:gd name="connsiteY960" fmla="*/ 8509 h 300862"/>
              <a:gd name="connsiteX961" fmla="*/ 1707388 w 1954910"/>
              <a:gd name="connsiteY961" fmla="*/ 15621 h 300862"/>
              <a:gd name="connsiteX962" fmla="*/ 1688084 w 1954910"/>
              <a:gd name="connsiteY962" fmla="*/ 25781 h 300862"/>
              <a:gd name="connsiteX963" fmla="*/ 1679067 w 1954910"/>
              <a:gd name="connsiteY963" fmla="*/ 29718 h 300862"/>
              <a:gd name="connsiteX964" fmla="*/ 1671574 w 1954910"/>
              <a:gd name="connsiteY964" fmla="*/ 32258 h 300862"/>
              <a:gd name="connsiteX965" fmla="*/ 1671574 w 1954910"/>
              <a:gd name="connsiteY965" fmla="*/ 39878 h 300862"/>
              <a:gd name="connsiteX966" fmla="*/ 1671828 w 1954910"/>
              <a:gd name="connsiteY966" fmla="*/ 43942 h 300862"/>
              <a:gd name="connsiteX967" fmla="*/ 1673606 w 1954910"/>
              <a:gd name="connsiteY967" fmla="*/ 46228 h 300862"/>
              <a:gd name="connsiteX968" fmla="*/ 1677671 w 1954910"/>
              <a:gd name="connsiteY968" fmla="*/ 47244 h 300862"/>
              <a:gd name="connsiteX969" fmla="*/ 1685417 w 1954910"/>
              <a:gd name="connsiteY969" fmla="*/ 47371 h 300862"/>
              <a:gd name="connsiteX970" fmla="*/ 1693926 w 1954910"/>
              <a:gd name="connsiteY970" fmla="*/ 47117 h 300862"/>
              <a:gd name="connsiteX971" fmla="*/ 1698625 w 1954910"/>
              <a:gd name="connsiteY971" fmla="*/ 46101 h 300862"/>
              <a:gd name="connsiteX972" fmla="*/ 1700784 w 1954910"/>
              <a:gd name="connsiteY972" fmla="*/ 43688 h 300862"/>
              <a:gd name="connsiteX973" fmla="*/ 1701800 w 1954910"/>
              <a:gd name="connsiteY973" fmla="*/ 39370 h 300862"/>
              <a:gd name="connsiteX974" fmla="*/ 1702308 w 1954910"/>
              <a:gd name="connsiteY974" fmla="*/ 34544 h 300862"/>
              <a:gd name="connsiteX975" fmla="*/ 1702689 w 1954910"/>
              <a:gd name="connsiteY975" fmla="*/ 30480 h 300862"/>
              <a:gd name="connsiteX976" fmla="*/ 1710309 w 1954910"/>
              <a:gd name="connsiteY976" fmla="*/ 33401 h 300862"/>
              <a:gd name="connsiteX977" fmla="*/ 1709801 w 1954910"/>
              <a:gd name="connsiteY977" fmla="*/ 38100 h 300862"/>
              <a:gd name="connsiteX978" fmla="*/ 1709166 w 1954910"/>
              <a:gd name="connsiteY978" fmla="*/ 42926 h 300862"/>
              <a:gd name="connsiteX979" fmla="*/ 1707388 w 1954910"/>
              <a:gd name="connsiteY979" fmla="*/ 48895 h 300862"/>
              <a:gd name="connsiteX980" fmla="*/ 1703832 w 1954910"/>
              <a:gd name="connsiteY980" fmla="*/ 52578 h 300862"/>
              <a:gd name="connsiteX981" fmla="*/ 1696974 w 1954910"/>
              <a:gd name="connsiteY981" fmla="*/ 54610 h 300862"/>
              <a:gd name="connsiteX982" fmla="*/ 1685417 w 1954910"/>
              <a:gd name="connsiteY982" fmla="*/ 54991 h 300862"/>
              <a:gd name="connsiteX983" fmla="*/ 1673987 w 1954910"/>
              <a:gd name="connsiteY983" fmla="*/ 54483 h 300862"/>
              <a:gd name="connsiteX984" fmla="*/ 1667383 w 1954910"/>
              <a:gd name="connsiteY984" fmla="*/ 52705 h 300862"/>
              <a:gd name="connsiteX985" fmla="*/ 1664335 w 1954910"/>
              <a:gd name="connsiteY985" fmla="*/ 48895 h 300862"/>
              <a:gd name="connsiteX986" fmla="*/ 1663573 w 1954910"/>
              <a:gd name="connsiteY986" fmla="*/ 42545 h 300862"/>
              <a:gd name="connsiteX987" fmla="*/ 1663573 w 1954910"/>
              <a:gd name="connsiteY987" fmla="*/ 1651 h 300862"/>
              <a:gd name="connsiteX988" fmla="*/ 1671574 w 1954910"/>
              <a:gd name="connsiteY988" fmla="*/ 1651 h 300862"/>
              <a:gd name="connsiteX989" fmla="*/ 1639062 w 1954910"/>
              <a:gd name="connsiteY989" fmla="*/ 10922 h 300862"/>
              <a:gd name="connsiteX990" fmla="*/ 1643761 w 1954910"/>
              <a:gd name="connsiteY990" fmla="*/ 16383 h 300862"/>
              <a:gd name="connsiteX991" fmla="*/ 1649603 w 1954910"/>
              <a:gd name="connsiteY991" fmla="*/ 23622 h 300862"/>
              <a:gd name="connsiteX992" fmla="*/ 1655191 w 1954910"/>
              <a:gd name="connsiteY992" fmla="*/ 31115 h 300862"/>
              <a:gd name="connsiteX993" fmla="*/ 1659255 w 1954910"/>
              <a:gd name="connsiteY993" fmla="*/ 36957 h 300862"/>
              <a:gd name="connsiteX994" fmla="*/ 1652778 w 1954910"/>
              <a:gd name="connsiteY994" fmla="*/ 41656 h 300862"/>
              <a:gd name="connsiteX995" fmla="*/ 1650619 w 1954910"/>
              <a:gd name="connsiteY995" fmla="*/ 38354 h 300862"/>
              <a:gd name="connsiteX996" fmla="*/ 1647952 w 1954910"/>
              <a:gd name="connsiteY996" fmla="*/ 34290 h 300862"/>
              <a:gd name="connsiteX997" fmla="*/ 1636522 w 1954910"/>
              <a:gd name="connsiteY997" fmla="*/ 35433 h 300862"/>
              <a:gd name="connsiteX998" fmla="*/ 1624076 w 1954910"/>
              <a:gd name="connsiteY998" fmla="*/ 36322 h 300862"/>
              <a:gd name="connsiteX999" fmla="*/ 1611630 w 1954910"/>
              <a:gd name="connsiteY999" fmla="*/ 36957 h 300862"/>
              <a:gd name="connsiteX1000" fmla="*/ 1599946 w 1954910"/>
              <a:gd name="connsiteY1000" fmla="*/ 37211 h 300862"/>
              <a:gd name="connsiteX1001" fmla="*/ 1598930 w 1954910"/>
              <a:gd name="connsiteY1001" fmla="*/ 29972 h 300862"/>
              <a:gd name="connsiteX1002" fmla="*/ 1603883 w 1954910"/>
              <a:gd name="connsiteY1002" fmla="*/ 27940 h 300862"/>
              <a:gd name="connsiteX1003" fmla="*/ 1608836 w 1954910"/>
              <a:gd name="connsiteY1003" fmla="*/ 22479 h 300862"/>
              <a:gd name="connsiteX1004" fmla="*/ 1614297 w 1954910"/>
              <a:gd name="connsiteY1004" fmla="*/ 15113 h 300862"/>
              <a:gd name="connsiteX1005" fmla="*/ 1619758 w 1954910"/>
              <a:gd name="connsiteY1005" fmla="*/ 7366 h 300862"/>
              <a:gd name="connsiteX1006" fmla="*/ 1623822 w 1954910"/>
              <a:gd name="connsiteY1006" fmla="*/ 254 h 300862"/>
              <a:gd name="connsiteX1007" fmla="*/ 1631442 w 1954910"/>
              <a:gd name="connsiteY1007" fmla="*/ 3937 h 300862"/>
              <a:gd name="connsiteX1008" fmla="*/ 1627378 w 1954910"/>
              <a:gd name="connsiteY1008" fmla="*/ 10541 h 300862"/>
              <a:gd name="connsiteX1009" fmla="*/ 1622298 w 1954910"/>
              <a:gd name="connsiteY1009" fmla="*/ 17526 h 300862"/>
              <a:gd name="connsiteX1010" fmla="*/ 1616964 w 1954910"/>
              <a:gd name="connsiteY1010" fmla="*/ 24257 h 300862"/>
              <a:gd name="connsiteX1011" fmla="*/ 1612011 w 1954910"/>
              <a:gd name="connsiteY1011" fmla="*/ 29718 h 300862"/>
              <a:gd name="connsiteX1012" fmla="*/ 1626616 w 1954910"/>
              <a:gd name="connsiteY1012" fmla="*/ 29210 h 300862"/>
              <a:gd name="connsiteX1013" fmla="*/ 1643126 w 1954910"/>
              <a:gd name="connsiteY1013" fmla="*/ 27686 h 300862"/>
              <a:gd name="connsiteX1014" fmla="*/ 1637665 w 1954910"/>
              <a:gd name="connsiteY1014" fmla="*/ 20574 h 300862"/>
              <a:gd name="connsiteX1015" fmla="*/ 1633221 w 1954910"/>
              <a:gd name="connsiteY1015" fmla="*/ 15367 h 300862"/>
              <a:gd name="connsiteX1016" fmla="*/ 1639062 w 1954910"/>
              <a:gd name="connsiteY1016" fmla="*/ 10922 h 300862"/>
              <a:gd name="connsiteX1017" fmla="*/ 1613281 w 1954910"/>
              <a:gd name="connsiteY1017" fmla="*/ 85217 h 300862"/>
              <a:gd name="connsiteX1018" fmla="*/ 1642999 w 1954910"/>
              <a:gd name="connsiteY1018" fmla="*/ 85217 h 300862"/>
              <a:gd name="connsiteX1019" fmla="*/ 1642999 w 1954910"/>
              <a:gd name="connsiteY1019" fmla="*/ 73279 h 300862"/>
              <a:gd name="connsiteX1020" fmla="*/ 1613281 w 1954910"/>
              <a:gd name="connsiteY1020" fmla="*/ 73279 h 300862"/>
              <a:gd name="connsiteX1021" fmla="*/ 1613281 w 1954910"/>
              <a:gd name="connsiteY1021" fmla="*/ 85217 h 300862"/>
              <a:gd name="connsiteX1022" fmla="*/ 1613281 w 1954910"/>
              <a:gd name="connsiteY1022" fmla="*/ 65659 h 300862"/>
              <a:gd name="connsiteX1023" fmla="*/ 1642999 w 1954910"/>
              <a:gd name="connsiteY1023" fmla="*/ 65659 h 300862"/>
              <a:gd name="connsiteX1024" fmla="*/ 1642999 w 1954910"/>
              <a:gd name="connsiteY1024" fmla="*/ 54102 h 300862"/>
              <a:gd name="connsiteX1025" fmla="*/ 1613281 w 1954910"/>
              <a:gd name="connsiteY1025" fmla="*/ 54102 h 300862"/>
              <a:gd name="connsiteX1026" fmla="*/ 1613281 w 1954910"/>
              <a:gd name="connsiteY1026" fmla="*/ 65659 h 300862"/>
              <a:gd name="connsiteX1027" fmla="*/ 1816481 w 1954910"/>
              <a:gd name="connsiteY1027" fmla="*/ 66802 h 300862"/>
              <a:gd name="connsiteX1028" fmla="*/ 1816481 w 1954910"/>
              <a:gd name="connsiteY1028" fmla="*/ 115316 h 300862"/>
              <a:gd name="connsiteX1029" fmla="*/ 1736090 w 1954910"/>
              <a:gd name="connsiteY1029" fmla="*/ 115316 h 300862"/>
              <a:gd name="connsiteX1030" fmla="*/ 1736090 w 1954910"/>
              <a:gd name="connsiteY1030" fmla="*/ 66802 h 300862"/>
              <a:gd name="connsiteX1031" fmla="*/ 1816481 w 1954910"/>
              <a:gd name="connsiteY1031" fmla="*/ 66802 h 300862"/>
              <a:gd name="connsiteX1032" fmla="*/ 1744726 w 1954910"/>
              <a:gd name="connsiteY1032" fmla="*/ 107188 h 300862"/>
              <a:gd name="connsiteX1033" fmla="*/ 1808099 w 1954910"/>
              <a:gd name="connsiteY1033" fmla="*/ 107188 h 300862"/>
              <a:gd name="connsiteX1034" fmla="*/ 1808099 w 1954910"/>
              <a:gd name="connsiteY1034" fmla="*/ 75057 h 300862"/>
              <a:gd name="connsiteX1035" fmla="*/ 1744726 w 1954910"/>
              <a:gd name="connsiteY1035" fmla="*/ 75057 h 300862"/>
              <a:gd name="connsiteX1036" fmla="*/ 1744726 w 1954910"/>
              <a:gd name="connsiteY1036" fmla="*/ 107188 h 300862"/>
              <a:gd name="connsiteX1037" fmla="*/ 1830959 w 1954910"/>
              <a:gd name="connsiteY1037" fmla="*/ 54737 h 300862"/>
              <a:gd name="connsiteX1038" fmla="*/ 1799971 w 1954910"/>
              <a:gd name="connsiteY1038" fmla="*/ 35052 h 300862"/>
              <a:gd name="connsiteX1039" fmla="*/ 1776476 w 1954910"/>
              <a:gd name="connsiteY1039" fmla="*/ 10414 h 300862"/>
              <a:gd name="connsiteX1040" fmla="*/ 1753489 w 1954910"/>
              <a:gd name="connsiteY1040" fmla="*/ 34290 h 300862"/>
              <a:gd name="connsiteX1041" fmla="*/ 1721485 w 1954910"/>
              <a:gd name="connsiteY1041" fmla="*/ 54991 h 300862"/>
              <a:gd name="connsiteX1042" fmla="*/ 1717167 w 1954910"/>
              <a:gd name="connsiteY1042" fmla="*/ 47117 h 300862"/>
              <a:gd name="connsiteX1043" fmla="*/ 1734058 w 1954910"/>
              <a:gd name="connsiteY1043" fmla="*/ 37719 h 300862"/>
              <a:gd name="connsiteX1044" fmla="*/ 1749425 w 1954910"/>
              <a:gd name="connsiteY1044" fmla="*/ 26670 h 300862"/>
              <a:gd name="connsiteX1045" fmla="*/ 1762506 w 1954910"/>
              <a:gd name="connsiteY1045" fmla="*/ 14351 h 300862"/>
              <a:gd name="connsiteX1046" fmla="*/ 1772412 w 1954910"/>
              <a:gd name="connsiteY1046" fmla="*/ 1651 h 300862"/>
              <a:gd name="connsiteX1047" fmla="*/ 1780667 w 1954910"/>
              <a:gd name="connsiteY1047" fmla="*/ 1651 h 300862"/>
              <a:gd name="connsiteX1048" fmla="*/ 1803654 w 1954910"/>
              <a:gd name="connsiteY1048" fmla="*/ 26924 h 300862"/>
              <a:gd name="connsiteX1049" fmla="*/ 1835531 w 1954910"/>
              <a:gd name="connsiteY1049" fmla="*/ 46609 h 300862"/>
              <a:gd name="connsiteX1050" fmla="*/ 1830959 w 1954910"/>
              <a:gd name="connsiteY1050" fmla="*/ 54737 h 300862"/>
              <a:gd name="connsiteX1051" fmla="*/ 1808099 w 1954910"/>
              <a:gd name="connsiteY1051" fmla="*/ 41402 h 300862"/>
              <a:gd name="connsiteX1052" fmla="*/ 1808099 w 1954910"/>
              <a:gd name="connsiteY1052" fmla="*/ 49403 h 300862"/>
              <a:gd name="connsiteX1053" fmla="*/ 1744599 w 1954910"/>
              <a:gd name="connsiteY1053" fmla="*/ 49403 h 300862"/>
              <a:gd name="connsiteX1054" fmla="*/ 1744599 w 1954910"/>
              <a:gd name="connsiteY1054" fmla="*/ 41402 h 300862"/>
              <a:gd name="connsiteX1055" fmla="*/ 1808099 w 1954910"/>
              <a:gd name="connsiteY1055" fmla="*/ 41402 h 300862"/>
              <a:gd name="connsiteX1056" fmla="*/ 1872107 w 1954910"/>
              <a:gd name="connsiteY1056" fmla="*/ 52451 h 300862"/>
              <a:gd name="connsiteX1057" fmla="*/ 1887728 w 1954910"/>
              <a:gd name="connsiteY1057" fmla="*/ 28956 h 300862"/>
              <a:gd name="connsiteX1058" fmla="*/ 1900047 w 1954910"/>
              <a:gd name="connsiteY1058" fmla="*/ 1143 h 300862"/>
              <a:gd name="connsiteX1059" fmla="*/ 1908429 w 1954910"/>
              <a:gd name="connsiteY1059" fmla="*/ 3175 h 300862"/>
              <a:gd name="connsiteX1060" fmla="*/ 1904873 w 1954910"/>
              <a:gd name="connsiteY1060" fmla="*/ 12192 h 300862"/>
              <a:gd name="connsiteX1061" fmla="*/ 1901444 w 1954910"/>
              <a:gd name="connsiteY1061" fmla="*/ 20701 h 300862"/>
              <a:gd name="connsiteX1062" fmla="*/ 1954911 w 1954910"/>
              <a:gd name="connsiteY1062" fmla="*/ 20701 h 300862"/>
              <a:gd name="connsiteX1063" fmla="*/ 1954911 w 1954910"/>
              <a:gd name="connsiteY1063" fmla="*/ 28956 h 300862"/>
              <a:gd name="connsiteX1064" fmla="*/ 1914652 w 1954910"/>
              <a:gd name="connsiteY1064" fmla="*/ 28956 h 300862"/>
              <a:gd name="connsiteX1065" fmla="*/ 1914652 w 1954910"/>
              <a:gd name="connsiteY1065" fmla="*/ 51054 h 300862"/>
              <a:gd name="connsiteX1066" fmla="*/ 1948561 w 1954910"/>
              <a:gd name="connsiteY1066" fmla="*/ 51054 h 300862"/>
              <a:gd name="connsiteX1067" fmla="*/ 1948561 w 1954910"/>
              <a:gd name="connsiteY1067" fmla="*/ 59563 h 300862"/>
              <a:gd name="connsiteX1068" fmla="*/ 1914652 w 1954910"/>
              <a:gd name="connsiteY1068" fmla="*/ 59563 h 300862"/>
              <a:gd name="connsiteX1069" fmla="*/ 1914652 w 1954910"/>
              <a:gd name="connsiteY1069" fmla="*/ 82423 h 300862"/>
              <a:gd name="connsiteX1070" fmla="*/ 1951355 w 1954910"/>
              <a:gd name="connsiteY1070" fmla="*/ 82423 h 300862"/>
              <a:gd name="connsiteX1071" fmla="*/ 1951355 w 1954910"/>
              <a:gd name="connsiteY1071" fmla="*/ 91440 h 300862"/>
              <a:gd name="connsiteX1072" fmla="*/ 1914652 w 1954910"/>
              <a:gd name="connsiteY1072" fmla="*/ 91440 h 300862"/>
              <a:gd name="connsiteX1073" fmla="*/ 1914652 w 1954910"/>
              <a:gd name="connsiteY1073" fmla="*/ 120650 h 300862"/>
              <a:gd name="connsiteX1074" fmla="*/ 1906271 w 1954910"/>
              <a:gd name="connsiteY1074" fmla="*/ 120650 h 300862"/>
              <a:gd name="connsiteX1075" fmla="*/ 1906271 w 1954910"/>
              <a:gd name="connsiteY1075" fmla="*/ 28956 h 300862"/>
              <a:gd name="connsiteX1076" fmla="*/ 1897507 w 1954910"/>
              <a:gd name="connsiteY1076" fmla="*/ 28956 h 300862"/>
              <a:gd name="connsiteX1077" fmla="*/ 1878711 w 1954910"/>
              <a:gd name="connsiteY1077" fmla="*/ 58166 h 300862"/>
              <a:gd name="connsiteX1078" fmla="*/ 1872107 w 1954910"/>
              <a:gd name="connsiteY1078" fmla="*/ 52451 h 300862"/>
              <a:gd name="connsiteX1079" fmla="*/ 1839087 w 1954910"/>
              <a:gd name="connsiteY1079" fmla="*/ 62357 h 300862"/>
              <a:gd name="connsiteX1080" fmla="*/ 1855343 w 1954910"/>
              <a:gd name="connsiteY1080" fmla="*/ 35052 h 300862"/>
              <a:gd name="connsiteX1081" fmla="*/ 1868805 w 1954910"/>
              <a:gd name="connsiteY1081" fmla="*/ 3048 h 300862"/>
              <a:gd name="connsiteX1082" fmla="*/ 1877949 w 1954910"/>
              <a:gd name="connsiteY1082" fmla="*/ 4826 h 300862"/>
              <a:gd name="connsiteX1083" fmla="*/ 1872488 w 1954910"/>
              <a:gd name="connsiteY1083" fmla="*/ 19558 h 300862"/>
              <a:gd name="connsiteX1084" fmla="*/ 1866773 w 1954910"/>
              <a:gd name="connsiteY1084" fmla="*/ 32766 h 300862"/>
              <a:gd name="connsiteX1085" fmla="*/ 1866773 w 1954910"/>
              <a:gd name="connsiteY1085" fmla="*/ 119761 h 300862"/>
              <a:gd name="connsiteX1086" fmla="*/ 1858391 w 1954910"/>
              <a:gd name="connsiteY1086" fmla="*/ 119761 h 300862"/>
              <a:gd name="connsiteX1087" fmla="*/ 1858391 w 1954910"/>
              <a:gd name="connsiteY1087" fmla="*/ 49149 h 300862"/>
              <a:gd name="connsiteX1088" fmla="*/ 1852422 w 1954910"/>
              <a:gd name="connsiteY1088" fmla="*/ 59055 h 300862"/>
              <a:gd name="connsiteX1089" fmla="*/ 1846326 w 1954910"/>
              <a:gd name="connsiteY1089" fmla="*/ 68199 h 300862"/>
              <a:gd name="connsiteX1090" fmla="*/ 1839087 w 1954910"/>
              <a:gd name="connsiteY1090" fmla="*/ 62357 h 300862"/>
              <a:gd name="connsiteX1091" fmla="*/ 31369 w 1954910"/>
              <a:gd name="connsiteY1091" fmla="*/ 278638 h 300862"/>
              <a:gd name="connsiteX1092" fmla="*/ 50419 w 1954910"/>
              <a:gd name="connsiteY1092" fmla="*/ 262001 h 300862"/>
              <a:gd name="connsiteX1093" fmla="*/ 62738 w 1954910"/>
              <a:gd name="connsiteY1093" fmla="*/ 244221 h 300862"/>
              <a:gd name="connsiteX1094" fmla="*/ 69469 w 1954910"/>
              <a:gd name="connsiteY1094" fmla="*/ 224028 h 300862"/>
              <a:gd name="connsiteX1095" fmla="*/ 71628 w 1954910"/>
              <a:gd name="connsiteY1095" fmla="*/ 199263 h 300862"/>
              <a:gd name="connsiteX1096" fmla="*/ 71628 w 1954910"/>
              <a:gd name="connsiteY1096" fmla="*/ 167005 h 300862"/>
              <a:gd name="connsiteX1097" fmla="*/ 80518 w 1954910"/>
              <a:gd name="connsiteY1097" fmla="*/ 167005 h 300862"/>
              <a:gd name="connsiteX1098" fmla="*/ 80518 w 1954910"/>
              <a:gd name="connsiteY1098" fmla="*/ 205867 h 300862"/>
              <a:gd name="connsiteX1099" fmla="*/ 80391 w 1954910"/>
              <a:gd name="connsiteY1099" fmla="*/ 207645 h 300862"/>
              <a:gd name="connsiteX1100" fmla="*/ 80391 w 1954910"/>
              <a:gd name="connsiteY1100" fmla="*/ 209169 h 300862"/>
              <a:gd name="connsiteX1101" fmla="*/ 83566 w 1954910"/>
              <a:gd name="connsiteY1101" fmla="*/ 228092 h 300862"/>
              <a:gd name="connsiteX1102" fmla="*/ 89916 w 1954910"/>
              <a:gd name="connsiteY1102" fmla="*/ 244348 h 300862"/>
              <a:gd name="connsiteX1103" fmla="*/ 119634 w 1954910"/>
              <a:gd name="connsiteY1103" fmla="*/ 276987 h 300862"/>
              <a:gd name="connsiteX1104" fmla="*/ 113919 w 1954910"/>
              <a:gd name="connsiteY1104" fmla="*/ 284734 h 300862"/>
              <a:gd name="connsiteX1105" fmla="*/ 82931 w 1954910"/>
              <a:gd name="connsiteY1105" fmla="*/ 248920 h 300862"/>
              <a:gd name="connsiteX1106" fmla="*/ 79502 w 1954910"/>
              <a:gd name="connsiteY1106" fmla="*/ 241173 h 300862"/>
              <a:gd name="connsiteX1107" fmla="*/ 76708 w 1954910"/>
              <a:gd name="connsiteY1107" fmla="*/ 232664 h 300862"/>
              <a:gd name="connsiteX1108" fmla="*/ 68834 w 1954910"/>
              <a:gd name="connsiteY1108" fmla="*/ 251714 h 300862"/>
              <a:gd name="connsiteX1109" fmla="*/ 37719 w 1954910"/>
              <a:gd name="connsiteY1109" fmla="*/ 285877 h 300862"/>
              <a:gd name="connsiteX1110" fmla="*/ 31369 w 1954910"/>
              <a:gd name="connsiteY1110" fmla="*/ 278638 h 300862"/>
              <a:gd name="connsiteX1111" fmla="*/ 0 w 1954910"/>
              <a:gd name="connsiteY1111" fmla="*/ 229743 h 300862"/>
              <a:gd name="connsiteX1112" fmla="*/ 8509 w 1954910"/>
              <a:gd name="connsiteY1112" fmla="*/ 216535 h 300862"/>
              <a:gd name="connsiteX1113" fmla="*/ 17145 w 1954910"/>
              <a:gd name="connsiteY1113" fmla="*/ 200787 h 300862"/>
              <a:gd name="connsiteX1114" fmla="*/ 30099 w 1954910"/>
              <a:gd name="connsiteY1114" fmla="*/ 168148 h 300862"/>
              <a:gd name="connsiteX1115" fmla="*/ 38862 w 1954910"/>
              <a:gd name="connsiteY1115" fmla="*/ 169672 h 300862"/>
              <a:gd name="connsiteX1116" fmla="*/ 33528 w 1954910"/>
              <a:gd name="connsiteY1116" fmla="*/ 184785 h 300862"/>
              <a:gd name="connsiteX1117" fmla="*/ 27813 w 1954910"/>
              <a:gd name="connsiteY1117" fmla="*/ 199136 h 300862"/>
              <a:gd name="connsiteX1118" fmla="*/ 27813 w 1954910"/>
              <a:gd name="connsiteY1118" fmla="*/ 285496 h 300862"/>
              <a:gd name="connsiteX1119" fmla="*/ 19558 w 1954910"/>
              <a:gd name="connsiteY1119" fmla="*/ 285496 h 300862"/>
              <a:gd name="connsiteX1120" fmla="*/ 19558 w 1954910"/>
              <a:gd name="connsiteY1120" fmla="*/ 216027 h 300862"/>
              <a:gd name="connsiteX1121" fmla="*/ 13589 w 1954910"/>
              <a:gd name="connsiteY1121" fmla="*/ 226314 h 300862"/>
              <a:gd name="connsiteX1122" fmla="*/ 7620 w 1954910"/>
              <a:gd name="connsiteY1122" fmla="*/ 235712 h 300862"/>
              <a:gd name="connsiteX1123" fmla="*/ 0 w 1954910"/>
              <a:gd name="connsiteY1123" fmla="*/ 229743 h 300862"/>
              <a:gd name="connsiteX1124" fmla="*/ 43688 w 1954910"/>
              <a:gd name="connsiteY1124" fmla="*/ 186817 h 300862"/>
              <a:gd name="connsiteX1125" fmla="*/ 48895 w 1954910"/>
              <a:gd name="connsiteY1125" fmla="*/ 194691 h 300862"/>
              <a:gd name="connsiteX1126" fmla="*/ 54991 w 1954910"/>
              <a:gd name="connsiteY1126" fmla="*/ 204978 h 300862"/>
              <a:gd name="connsiteX1127" fmla="*/ 64389 w 1954910"/>
              <a:gd name="connsiteY1127" fmla="*/ 223393 h 300862"/>
              <a:gd name="connsiteX1128" fmla="*/ 57150 w 1954910"/>
              <a:gd name="connsiteY1128" fmla="*/ 228092 h 300862"/>
              <a:gd name="connsiteX1129" fmla="*/ 47752 w 1954910"/>
              <a:gd name="connsiteY1129" fmla="*/ 209169 h 300862"/>
              <a:gd name="connsiteX1130" fmla="*/ 36830 w 1954910"/>
              <a:gd name="connsiteY1130" fmla="*/ 191389 h 300862"/>
              <a:gd name="connsiteX1131" fmla="*/ 43688 w 1954910"/>
              <a:gd name="connsiteY1131" fmla="*/ 186817 h 300862"/>
              <a:gd name="connsiteX1132" fmla="*/ 88392 w 1954910"/>
              <a:gd name="connsiteY1132" fmla="*/ 223139 h 300862"/>
              <a:gd name="connsiteX1133" fmla="*/ 93345 w 1954910"/>
              <a:gd name="connsiteY1133" fmla="*/ 215519 h 300862"/>
              <a:gd name="connsiteX1134" fmla="*/ 98933 w 1954910"/>
              <a:gd name="connsiteY1134" fmla="*/ 205486 h 300862"/>
              <a:gd name="connsiteX1135" fmla="*/ 104267 w 1954910"/>
              <a:gd name="connsiteY1135" fmla="*/ 195199 h 300862"/>
              <a:gd name="connsiteX1136" fmla="*/ 108204 w 1954910"/>
              <a:gd name="connsiteY1136" fmla="*/ 186944 h 300862"/>
              <a:gd name="connsiteX1137" fmla="*/ 115697 w 1954910"/>
              <a:gd name="connsiteY1137" fmla="*/ 190627 h 300862"/>
              <a:gd name="connsiteX1138" fmla="*/ 111887 w 1954910"/>
              <a:gd name="connsiteY1138" fmla="*/ 198755 h 300862"/>
              <a:gd name="connsiteX1139" fmla="*/ 106553 w 1954910"/>
              <a:gd name="connsiteY1139" fmla="*/ 209169 h 300862"/>
              <a:gd name="connsiteX1140" fmla="*/ 100838 w 1954910"/>
              <a:gd name="connsiteY1140" fmla="*/ 219583 h 300862"/>
              <a:gd name="connsiteX1141" fmla="*/ 95631 w 1954910"/>
              <a:gd name="connsiteY1141" fmla="*/ 227711 h 300862"/>
              <a:gd name="connsiteX1142" fmla="*/ 88392 w 1954910"/>
              <a:gd name="connsiteY1142" fmla="*/ 223139 h 300862"/>
              <a:gd name="connsiteX1143" fmla="*/ 196977 w 1954910"/>
              <a:gd name="connsiteY1143" fmla="*/ 215138 h 300862"/>
              <a:gd name="connsiteX1144" fmla="*/ 196977 w 1954910"/>
              <a:gd name="connsiteY1144" fmla="*/ 165481 h 300862"/>
              <a:gd name="connsiteX1145" fmla="*/ 205359 w 1954910"/>
              <a:gd name="connsiteY1145" fmla="*/ 165481 h 300862"/>
              <a:gd name="connsiteX1146" fmla="*/ 205359 w 1954910"/>
              <a:gd name="connsiteY1146" fmla="*/ 215138 h 300862"/>
              <a:gd name="connsiteX1147" fmla="*/ 236474 w 1954910"/>
              <a:gd name="connsiteY1147" fmla="*/ 215138 h 300862"/>
              <a:gd name="connsiteX1148" fmla="*/ 236474 w 1954910"/>
              <a:gd name="connsiteY1148" fmla="*/ 223012 h 300862"/>
              <a:gd name="connsiteX1149" fmla="*/ 205359 w 1954910"/>
              <a:gd name="connsiteY1149" fmla="*/ 223012 h 300862"/>
              <a:gd name="connsiteX1150" fmla="*/ 205359 w 1954910"/>
              <a:gd name="connsiteY1150" fmla="*/ 243713 h 300862"/>
              <a:gd name="connsiteX1151" fmla="*/ 241681 w 1954910"/>
              <a:gd name="connsiteY1151" fmla="*/ 243713 h 300862"/>
              <a:gd name="connsiteX1152" fmla="*/ 241681 w 1954910"/>
              <a:gd name="connsiteY1152" fmla="*/ 251841 h 300862"/>
              <a:gd name="connsiteX1153" fmla="*/ 205359 w 1954910"/>
              <a:gd name="connsiteY1153" fmla="*/ 251841 h 300862"/>
              <a:gd name="connsiteX1154" fmla="*/ 205359 w 1954910"/>
              <a:gd name="connsiteY1154" fmla="*/ 285623 h 300862"/>
              <a:gd name="connsiteX1155" fmla="*/ 196977 w 1954910"/>
              <a:gd name="connsiteY1155" fmla="*/ 285623 h 300862"/>
              <a:gd name="connsiteX1156" fmla="*/ 196977 w 1954910"/>
              <a:gd name="connsiteY1156" fmla="*/ 251841 h 300862"/>
              <a:gd name="connsiteX1157" fmla="*/ 159766 w 1954910"/>
              <a:gd name="connsiteY1157" fmla="*/ 251841 h 300862"/>
              <a:gd name="connsiteX1158" fmla="*/ 159766 w 1954910"/>
              <a:gd name="connsiteY1158" fmla="*/ 243713 h 300862"/>
              <a:gd name="connsiteX1159" fmla="*/ 196977 w 1954910"/>
              <a:gd name="connsiteY1159" fmla="*/ 243713 h 300862"/>
              <a:gd name="connsiteX1160" fmla="*/ 196977 w 1954910"/>
              <a:gd name="connsiteY1160" fmla="*/ 223012 h 300862"/>
              <a:gd name="connsiteX1161" fmla="*/ 167259 w 1954910"/>
              <a:gd name="connsiteY1161" fmla="*/ 223012 h 300862"/>
              <a:gd name="connsiteX1162" fmla="*/ 167259 w 1954910"/>
              <a:gd name="connsiteY1162" fmla="*/ 215138 h 300862"/>
              <a:gd name="connsiteX1163" fmla="*/ 196977 w 1954910"/>
              <a:gd name="connsiteY1163" fmla="*/ 215138 h 300862"/>
              <a:gd name="connsiteX1164" fmla="*/ 123317 w 1954910"/>
              <a:gd name="connsiteY1164" fmla="*/ 228346 h 300862"/>
              <a:gd name="connsiteX1165" fmla="*/ 140716 w 1954910"/>
              <a:gd name="connsiteY1165" fmla="*/ 200025 h 300862"/>
              <a:gd name="connsiteX1166" fmla="*/ 154178 w 1954910"/>
              <a:gd name="connsiteY1166" fmla="*/ 167513 h 300862"/>
              <a:gd name="connsiteX1167" fmla="*/ 162941 w 1954910"/>
              <a:gd name="connsiteY1167" fmla="*/ 169545 h 300862"/>
              <a:gd name="connsiteX1168" fmla="*/ 157480 w 1954910"/>
              <a:gd name="connsiteY1168" fmla="*/ 184150 h 300862"/>
              <a:gd name="connsiteX1169" fmla="*/ 151892 w 1954910"/>
              <a:gd name="connsiteY1169" fmla="*/ 197358 h 300862"/>
              <a:gd name="connsiteX1170" fmla="*/ 151892 w 1954910"/>
              <a:gd name="connsiteY1170" fmla="*/ 284607 h 300862"/>
              <a:gd name="connsiteX1171" fmla="*/ 143637 w 1954910"/>
              <a:gd name="connsiteY1171" fmla="*/ 284607 h 300862"/>
              <a:gd name="connsiteX1172" fmla="*/ 143637 w 1954910"/>
              <a:gd name="connsiteY1172" fmla="*/ 213487 h 300862"/>
              <a:gd name="connsiteX1173" fmla="*/ 137414 w 1954910"/>
              <a:gd name="connsiteY1173" fmla="*/ 223774 h 300862"/>
              <a:gd name="connsiteX1174" fmla="*/ 130683 w 1954910"/>
              <a:gd name="connsiteY1174" fmla="*/ 233934 h 300862"/>
              <a:gd name="connsiteX1175" fmla="*/ 123317 w 1954910"/>
              <a:gd name="connsiteY1175" fmla="*/ 228346 h 300862"/>
              <a:gd name="connsiteX1176" fmla="*/ 213868 w 1954910"/>
              <a:gd name="connsiteY1176" fmla="*/ 203835 h 300862"/>
              <a:gd name="connsiteX1177" fmla="*/ 218313 w 1954910"/>
              <a:gd name="connsiteY1177" fmla="*/ 196723 h 300862"/>
              <a:gd name="connsiteX1178" fmla="*/ 222631 w 1954910"/>
              <a:gd name="connsiteY1178" fmla="*/ 188976 h 300862"/>
              <a:gd name="connsiteX1179" fmla="*/ 226314 w 1954910"/>
              <a:gd name="connsiteY1179" fmla="*/ 181229 h 300862"/>
              <a:gd name="connsiteX1180" fmla="*/ 229489 w 1954910"/>
              <a:gd name="connsiteY1180" fmla="*/ 173609 h 300862"/>
              <a:gd name="connsiteX1181" fmla="*/ 237363 w 1954910"/>
              <a:gd name="connsiteY1181" fmla="*/ 176784 h 300862"/>
              <a:gd name="connsiteX1182" fmla="*/ 234061 w 1954910"/>
              <a:gd name="connsiteY1182" fmla="*/ 184404 h 300862"/>
              <a:gd name="connsiteX1183" fmla="*/ 229997 w 1954910"/>
              <a:gd name="connsiteY1183" fmla="*/ 192786 h 300862"/>
              <a:gd name="connsiteX1184" fmla="*/ 225552 w 1954910"/>
              <a:gd name="connsiteY1184" fmla="*/ 201041 h 300862"/>
              <a:gd name="connsiteX1185" fmla="*/ 221234 w 1954910"/>
              <a:gd name="connsiteY1185" fmla="*/ 208026 h 300862"/>
              <a:gd name="connsiteX1186" fmla="*/ 213868 w 1954910"/>
              <a:gd name="connsiteY1186" fmla="*/ 203835 h 300862"/>
              <a:gd name="connsiteX1187" fmla="*/ 172847 w 1954910"/>
              <a:gd name="connsiteY1187" fmla="*/ 173990 h 300862"/>
              <a:gd name="connsiteX1188" fmla="*/ 176911 w 1954910"/>
              <a:gd name="connsiteY1188" fmla="*/ 180721 h 300862"/>
              <a:gd name="connsiteX1189" fmla="*/ 181356 w 1954910"/>
              <a:gd name="connsiteY1189" fmla="*/ 188341 h 300862"/>
              <a:gd name="connsiteX1190" fmla="*/ 185420 w 1954910"/>
              <a:gd name="connsiteY1190" fmla="*/ 196088 h 300862"/>
              <a:gd name="connsiteX1191" fmla="*/ 189103 w 1954910"/>
              <a:gd name="connsiteY1191" fmla="*/ 203454 h 300862"/>
              <a:gd name="connsiteX1192" fmla="*/ 181483 w 1954910"/>
              <a:gd name="connsiteY1192" fmla="*/ 207264 h 300862"/>
              <a:gd name="connsiteX1193" fmla="*/ 178054 w 1954910"/>
              <a:gd name="connsiteY1193" fmla="*/ 200152 h 300862"/>
              <a:gd name="connsiteX1194" fmla="*/ 173990 w 1954910"/>
              <a:gd name="connsiteY1194" fmla="*/ 192278 h 300862"/>
              <a:gd name="connsiteX1195" fmla="*/ 169799 w 1954910"/>
              <a:gd name="connsiteY1195" fmla="*/ 184531 h 300862"/>
              <a:gd name="connsiteX1196" fmla="*/ 165862 w 1954910"/>
              <a:gd name="connsiteY1196" fmla="*/ 177927 h 300862"/>
              <a:gd name="connsiteX1197" fmla="*/ 172847 w 1954910"/>
              <a:gd name="connsiteY1197" fmla="*/ 173990 h 300862"/>
              <a:gd name="connsiteX1198" fmla="*/ 279400 w 1954910"/>
              <a:gd name="connsiteY1198" fmla="*/ 267589 h 300862"/>
              <a:gd name="connsiteX1199" fmla="*/ 276225 w 1954910"/>
              <a:gd name="connsiteY1199" fmla="*/ 292481 h 300862"/>
              <a:gd name="connsiteX1200" fmla="*/ 274701 w 1954910"/>
              <a:gd name="connsiteY1200" fmla="*/ 300863 h 300862"/>
              <a:gd name="connsiteX1201" fmla="*/ 266065 w 1954910"/>
              <a:gd name="connsiteY1201" fmla="*/ 300863 h 300862"/>
              <a:gd name="connsiteX1202" fmla="*/ 267589 w 1954910"/>
              <a:gd name="connsiteY1202" fmla="*/ 292481 h 300862"/>
              <a:gd name="connsiteX1203" fmla="*/ 268986 w 1954910"/>
              <a:gd name="connsiteY1203" fmla="*/ 280162 h 300862"/>
              <a:gd name="connsiteX1204" fmla="*/ 269494 w 1954910"/>
              <a:gd name="connsiteY1204" fmla="*/ 267589 h 300862"/>
              <a:gd name="connsiteX1205" fmla="*/ 279400 w 1954910"/>
              <a:gd name="connsiteY1205" fmla="*/ 267589 h 300862"/>
              <a:gd name="connsiteX1206" fmla="*/ 473583 w 1954910"/>
              <a:gd name="connsiteY1206" fmla="*/ 172593 h 300862"/>
              <a:gd name="connsiteX1207" fmla="*/ 473583 w 1954910"/>
              <a:gd name="connsiteY1207" fmla="*/ 215519 h 300862"/>
              <a:gd name="connsiteX1208" fmla="*/ 416814 w 1954910"/>
              <a:gd name="connsiteY1208" fmla="*/ 215519 h 300862"/>
              <a:gd name="connsiteX1209" fmla="*/ 416814 w 1954910"/>
              <a:gd name="connsiteY1209" fmla="*/ 172593 h 300862"/>
              <a:gd name="connsiteX1210" fmla="*/ 473583 w 1954910"/>
              <a:gd name="connsiteY1210" fmla="*/ 172593 h 300862"/>
              <a:gd name="connsiteX1211" fmla="*/ 398145 w 1954910"/>
              <a:gd name="connsiteY1211" fmla="*/ 280416 h 300862"/>
              <a:gd name="connsiteX1212" fmla="*/ 411099 w 1954910"/>
              <a:gd name="connsiteY1212" fmla="*/ 262001 h 300862"/>
              <a:gd name="connsiteX1213" fmla="*/ 417322 w 1954910"/>
              <a:gd name="connsiteY1213" fmla="*/ 239014 h 300862"/>
              <a:gd name="connsiteX1214" fmla="*/ 425323 w 1954910"/>
              <a:gd name="connsiteY1214" fmla="*/ 240157 h 300862"/>
              <a:gd name="connsiteX1215" fmla="*/ 423926 w 1954910"/>
              <a:gd name="connsiteY1215" fmla="*/ 247142 h 300862"/>
              <a:gd name="connsiteX1216" fmla="*/ 422402 w 1954910"/>
              <a:gd name="connsiteY1216" fmla="*/ 253365 h 300862"/>
              <a:gd name="connsiteX1217" fmla="*/ 430403 w 1954910"/>
              <a:gd name="connsiteY1217" fmla="*/ 265938 h 300862"/>
              <a:gd name="connsiteX1218" fmla="*/ 442722 w 1954910"/>
              <a:gd name="connsiteY1218" fmla="*/ 272161 h 300862"/>
              <a:gd name="connsiteX1219" fmla="*/ 442722 w 1954910"/>
              <a:gd name="connsiteY1219" fmla="*/ 234061 h 300862"/>
              <a:gd name="connsiteX1220" fmla="*/ 406019 w 1954910"/>
              <a:gd name="connsiteY1220" fmla="*/ 234061 h 300862"/>
              <a:gd name="connsiteX1221" fmla="*/ 406019 w 1954910"/>
              <a:gd name="connsiteY1221" fmla="*/ 226695 h 300862"/>
              <a:gd name="connsiteX1222" fmla="*/ 484378 w 1954910"/>
              <a:gd name="connsiteY1222" fmla="*/ 226695 h 300862"/>
              <a:gd name="connsiteX1223" fmla="*/ 484378 w 1954910"/>
              <a:gd name="connsiteY1223" fmla="*/ 234061 h 300862"/>
              <a:gd name="connsiteX1224" fmla="*/ 450723 w 1954910"/>
              <a:gd name="connsiteY1224" fmla="*/ 234061 h 300862"/>
              <a:gd name="connsiteX1225" fmla="*/ 450723 w 1954910"/>
              <a:gd name="connsiteY1225" fmla="*/ 249301 h 300862"/>
              <a:gd name="connsiteX1226" fmla="*/ 478917 w 1954910"/>
              <a:gd name="connsiteY1226" fmla="*/ 249301 h 300862"/>
              <a:gd name="connsiteX1227" fmla="*/ 478917 w 1954910"/>
              <a:gd name="connsiteY1227" fmla="*/ 256413 h 300862"/>
              <a:gd name="connsiteX1228" fmla="*/ 450723 w 1954910"/>
              <a:gd name="connsiteY1228" fmla="*/ 256413 h 300862"/>
              <a:gd name="connsiteX1229" fmla="*/ 450723 w 1954910"/>
              <a:gd name="connsiteY1229" fmla="*/ 273304 h 300862"/>
              <a:gd name="connsiteX1230" fmla="*/ 452374 w 1954910"/>
              <a:gd name="connsiteY1230" fmla="*/ 273431 h 300862"/>
              <a:gd name="connsiteX1231" fmla="*/ 470154 w 1954910"/>
              <a:gd name="connsiteY1231" fmla="*/ 273431 h 300862"/>
              <a:gd name="connsiteX1232" fmla="*/ 486156 w 1954910"/>
              <a:gd name="connsiteY1232" fmla="*/ 272288 h 300862"/>
              <a:gd name="connsiteX1233" fmla="*/ 485013 w 1954910"/>
              <a:gd name="connsiteY1233" fmla="*/ 281305 h 300862"/>
              <a:gd name="connsiteX1234" fmla="*/ 478155 w 1954910"/>
              <a:gd name="connsiteY1234" fmla="*/ 281686 h 300862"/>
              <a:gd name="connsiteX1235" fmla="*/ 469773 w 1954910"/>
              <a:gd name="connsiteY1235" fmla="*/ 281940 h 300862"/>
              <a:gd name="connsiteX1236" fmla="*/ 460756 w 1954910"/>
              <a:gd name="connsiteY1236" fmla="*/ 281813 h 300862"/>
              <a:gd name="connsiteX1237" fmla="*/ 452247 w 1954910"/>
              <a:gd name="connsiteY1237" fmla="*/ 281686 h 300862"/>
              <a:gd name="connsiteX1238" fmla="*/ 432054 w 1954910"/>
              <a:gd name="connsiteY1238" fmla="*/ 276733 h 300862"/>
              <a:gd name="connsiteX1239" fmla="*/ 419227 w 1954910"/>
              <a:gd name="connsiteY1239" fmla="*/ 262890 h 300862"/>
              <a:gd name="connsiteX1240" fmla="*/ 412750 w 1954910"/>
              <a:gd name="connsiteY1240" fmla="*/ 275082 h 300862"/>
              <a:gd name="connsiteX1241" fmla="*/ 404749 w 1954910"/>
              <a:gd name="connsiteY1241" fmla="*/ 284861 h 300862"/>
              <a:gd name="connsiteX1242" fmla="*/ 398145 w 1954910"/>
              <a:gd name="connsiteY1242" fmla="*/ 280416 h 300862"/>
              <a:gd name="connsiteX1243" fmla="*/ 408559 w 1954910"/>
              <a:gd name="connsiteY1243" fmla="*/ 224663 h 300862"/>
              <a:gd name="connsiteX1244" fmla="*/ 402082 w 1954910"/>
              <a:gd name="connsiteY1244" fmla="*/ 227330 h 300862"/>
              <a:gd name="connsiteX1245" fmla="*/ 395224 w 1954910"/>
              <a:gd name="connsiteY1245" fmla="*/ 229997 h 300862"/>
              <a:gd name="connsiteX1246" fmla="*/ 395224 w 1954910"/>
              <a:gd name="connsiteY1246" fmla="*/ 270383 h 300862"/>
              <a:gd name="connsiteX1247" fmla="*/ 394716 w 1954910"/>
              <a:gd name="connsiteY1247" fmla="*/ 275844 h 300862"/>
              <a:gd name="connsiteX1248" fmla="*/ 392938 w 1954910"/>
              <a:gd name="connsiteY1248" fmla="*/ 279273 h 300862"/>
              <a:gd name="connsiteX1249" fmla="*/ 389636 w 1954910"/>
              <a:gd name="connsiteY1249" fmla="*/ 281305 h 300862"/>
              <a:gd name="connsiteX1250" fmla="*/ 384810 w 1954910"/>
              <a:gd name="connsiteY1250" fmla="*/ 282321 h 300862"/>
              <a:gd name="connsiteX1251" fmla="*/ 379603 w 1954910"/>
              <a:gd name="connsiteY1251" fmla="*/ 282702 h 300862"/>
              <a:gd name="connsiteX1252" fmla="*/ 374396 w 1954910"/>
              <a:gd name="connsiteY1252" fmla="*/ 282829 h 300862"/>
              <a:gd name="connsiteX1253" fmla="*/ 372872 w 1954910"/>
              <a:gd name="connsiteY1253" fmla="*/ 273812 h 300862"/>
              <a:gd name="connsiteX1254" fmla="*/ 381254 w 1954910"/>
              <a:gd name="connsiteY1254" fmla="*/ 274193 h 300862"/>
              <a:gd name="connsiteX1255" fmla="*/ 384429 w 1954910"/>
              <a:gd name="connsiteY1255" fmla="*/ 273939 h 300862"/>
              <a:gd name="connsiteX1256" fmla="*/ 386207 w 1954910"/>
              <a:gd name="connsiteY1256" fmla="*/ 273177 h 300862"/>
              <a:gd name="connsiteX1257" fmla="*/ 386969 w 1954910"/>
              <a:gd name="connsiteY1257" fmla="*/ 271399 h 300862"/>
              <a:gd name="connsiteX1258" fmla="*/ 387096 w 1954910"/>
              <a:gd name="connsiteY1258" fmla="*/ 268224 h 300862"/>
              <a:gd name="connsiteX1259" fmla="*/ 387096 w 1954910"/>
              <a:gd name="connsiteY1259" fmla="*/ 232918 h 300862"/>
              <a:gd name="connsiteX1260" fmla="*/ 378460 w 1954910"/>
              <a:gd name="connsiteY1260" fmla="*/ 235966 h 300862"/>
              <a:gd name="connsiteX1261" fmla="*/ 371094 w 1954910"/>
              <a:gd name="connsiteY1261" fmla="*/ 238252 h 300862"/>
              <a:gd name="connsiteX1262" fmla="*/ 368427 w 1954910"/>
              <a:gd name="connsiteY1262" fmla="*/ 230505 h 300862"/>
              <a:gd name="connsiteX1263" fmla="*/ 377317 w 1954910"/>
              <a:gd name="connsiteY1263" fmla="*/ 228092 h 300862"/>
              <a:gd name="connsiteX1264" fmla="*/ 387096 w 1954910"/>
              <a:gd name="connsiteY1264" fmla="*/ 224790 h 300862"/>
              <a:gd name="connsiteX1265" fmla="*/ 387096 w 1954910"/>
              <a:gd name="connsiteY1265" fmla="*/ 198628 h 300862"/>
              <a:gd name="connsiteX1266" fmla="*/ 370840 w 1954910"/>
              <a:gd name="connsiteY1266" fmla="*/ 198628 h 300862"/>
              <a:gd name="connsiteX1267" fmla="*/ 370840 w 1954910"/>
              <a:gd name="connsiteY1267" fmla="*/ 191008 h 300862"/>
              <a:gd name="connsiteX1268" fmla="*/ 387096 w 1954910"/>
              <a:gd name="connsiteY1268" fmla="*/ 191008 h 300862"/>
              <a:gd name="connsiteX1269" fmla="*/ 387096 w 1954910"/>
              <a:gd name="connsiteY1269" fmla="*/ 165227 h 300862"/>
              <a:gd name="connsiteX1270" fmla="*/ 395224 w 1954910"/>
              <a:gd name="connsiteY1270" fmla="*/ 165227 h 300862"/>
              <a:gd name="connsiteX1271" fmla="*/ 395224 w 1954910"/>
              <a:gd name="connsiteY1271" fmla="*/ 191008 h 300862"/>
              <a:gd name="connsiteX1272" fmla="*/ 409321 w 1954910"/>
              <a:gd name="connsiteY1272" fmla="*/ 191008 h 300862"/>
              <a:gd name="connsiteX1273" fmla="*/ 409321 w 1954910"/>
              <a:gd name="connsiteY1273" fmla="*/ 198628 h 300862"/>
              <a:gd name="connsiteX1274" fmla="*/ 395224 w 1954910"/>
              <a:gd name="connsiteY1274" fmla="*/ 198628 h 300862"/>
              <a:gd name="connsiteX1275" fmla="*/ 395224 w 1954910"/>
              <a:gd name="connsiteY1275" fmla="*/ 221742 h 300862"/>
              <a:gd name="connsiteX1276" fmla="*/ 401193 w 1954910"/>
              <a:gd name="connsiteY1276" fmla="*/ 219456 h 300862"/>
              <a:gd name="connsiteX1277" fmla="*/ 407035 w 1954910"/>
              <a:gd name="connsiteY1277" fmla="*/ 217043 h 300862"/>
              <a:gd name="connsiteX1278" fmla="*/ 408559 w 1954910"/>
              <a:gd name="connsiteY1278" fmla="*/ 224663 h 300862"/>
              <a:gd name="connsiteX1279" fmla="*/ 465709 w 1954910"/>
              <a:gd name="connsiteY1279" fmla="*/ 208661 h 300862"/>
              <a:gd name="connsiteX1280" fmla="*/ 465709 w 1954910"/>
              <a:gd name="connsiteY1280" fmla="*/ 197231 h 300862"/>
              <a:gd name="connsiteX1281" fmla="*/ 424688 w 1954910"/>
              <a:gd name="connsiteY1281" fmla="*/ 197231 h 300862"/>
              <a:gd name="connsiteX1282" fmla="*/ 424688 w 1954910"/>
              <a:gd name="connsiteY1282" fmla="*/ 208661 h 300862"/>
              <a:gd name="connsiteX1283" fmla="*/ 465709 w 1954910"/>
              <a:gd name="connsiteY1283" fmla="*/ 208661 h 300862"/>
              <a:gd name="connsiteX1284" fmla="*/ 424688 w 1954910"/>
              <a:gd name="connsiteY1284" fmla="*/ 190627 h 300862"/>
              <a:gd name="connsiteX1285" fmla="*/ 465709 w 1954910"/>
              <a:gd name="connsiteY1285" fmla="*/ 190627 h 300862"/>
              <a:gd name="connsiteX1286" fmla="*/ 465709 w 1954910"/>
              <a:gd name="connsiteY1286" fmla="*/ 179451 h 300862"/>
              <a:gd name="connsiteX1287" fmla="*/ 424688 w 1954910"/>
              <a:gd name="connsiteY1287" fmla="*/ 179451 h 300862"/>
              <a:gd name="connsiteX1288" fmla="*/ 424688 w 1954910"/>
              <a:gd name="connsiteY1288" fmla="*/ 190627 h 300862"/>
              <a:gd name="connsiteX1289" fmla="*/ 589153 w 1954910"/>
              <a:gd name="connsiteY1289" fmla="*/ 194945 h 300862"/>
              <a:gd name="connsiteX1290" fmla="*/ 589153 w 1954910"/>
              <a:gd name="connsiteY1290" fmla="*/ 218059 h 300862"/>
              <a:gd name="connsiteX1291" fmla="*/ 514096 w 1954910"/>
              <a:gd name="connsiteY1291" fmla="*/ 218059 h 300862"/>
              <a:gd name="connsiteX1292" fmla="*/ 514096 w 1954910"/>
              <a:gd name="connsiteY1292" fmla="*/ 194945 h 300862"/>
              <a:gd name="connsiteX1293" fmla="*/ 589153 w 1954910"/>
              <a:gd name="connsiteY1293" fmla="*/ 194945 h 300862"/>
              <a:gd name="connsiteX1294" fmla="*/ 599694 w 1954910"/>
              <a:gd name="connsiteY1294" fmla="*/ 269240 h 300862"/>
              <a:gd name="connsiteX1295" fmla="*/ 599059 w 1954910"/>
              <a:gd name="connsiteY1295" fmla="*/ 274828 h 300862"/>
              <a:gd name="connsiteX1296" fmla="*/ 597027 w 1954910"/>
              <a:gd name="connsiteY1296" fmla="*/ 278765 h 300862"/>
              <a:gd name="connsiteX1297" fmla="*/ 593344 w 1954910"/>
              <a:gd name="connsiteY1297" fmla="*/ 281305 h 300862"/>
              <a:gd name="connsiteX1298" fmla="*/ 587629 w 1954910"/>
              <a:gd name="connsiteY1298" fmla="*/ 282575 h 300862"/>
              <a:gd name="connsiteX1299" fmla="*/ 580517 w 1954910"/>
              <a:gd name="connsiteY1299" fmla="*/ 283210 h 300862"/>
              <a:gd name="connsiteX1300" fmla="*/ 574040 w 1954910"/>
              <a:gd name="connsiteY1300" fmla="*/ 283083 h 300862"/>
              <a:gd name="connsiteX1301" fmla="*/ 572389 w 1954910"/>
              <a:gd name="connsiteY1301" fmla="*/ 274701 h 300862"/>
              <a:gd name="connsiteX1302" fmla="*/ 578358 w 1954910"/>
              <a:gd name="connsiteY1302" fmla="*/ 275082 h 300862"/>
              <a:gd name="connsiteX1303" fmla="*/ 583565 w 1954910"/>
              <a:gd name="connsiteY1303" fmla="*/ 275082 h 300862"/>
              <a:gd name="connsiteX1304" fmla="*/ 587883 w 1954910"/>
              <a:gd name="connsiteY1304" fmla="*/ 274574 h 300862"/>
              <a:gd name="connsiteX1305" fmla="*/ 590296 w 1954910"/>
              <a:gd name="connsiteY1305" fmla="*/ 273431 h 300862"/>
              <a:gd name="connsiteX1306" fmla="*/ 591312 w 1954910"/>
              <a:gd name="connsiteY1306" fmla="*/ 271272 h 300862"/>
              <a:gd name="connsiteX1307" fmla="*/ 591566 w 1954910"/>
              <a:gd name="connsiteY1307" fmla="*/ 267208 h 300862"/>
              <a:gd name="connsiteX1308" fmla="*/ 591566 w 1954910"/>
              <a:gd name="connsiteY1308" fmla="*/ 235712 h 300862"/>
              <a:gd name="connsiteX1309" fmla="*/ 511810 w 1954910"/>
              <a:gd name="connsiteY1309" fmla="*/ 235712 h 300862"/>
              <a:gd name="connsiteX1310" fmla="*/ 511810 w 1954910"/>
              <a:gd name="connsiteY1310" fmla="*/ 284988 h 300862"/>
              <a:gd name="connsiteX1311" fmla="*/ 503809 w 1954910"/>
              <a:gd name="connsiteY1311" fmla="*/ 284988 h 300862"/>
              <a:gd name="connsiteX1312" fmla="*/ 503809 w 1954910"/>
              <a:gd name="connsiteY1312" fmla="*/ 228346 h 300862"/>
              <a:gd name="connsiteX1313" fmla="*/ 599694 w 1954910"/>
              <a:gd name="connsiteY1313" fmla="*/ 228346 h 300862"/>
              <a:gd name="connsiteX1314" fmla="*/ 599694 w 1954910"/>
              <a:gd name="connsiteY1314" fmla="*/ 269240 h 300862"/>
              <a:gd name="connsiteX1315" fmla="*/ 576072 w 1954910"/>
              <a:gd name="connsiteY1315" fmla="*/ 245364 h 300862"/>
              <a:gd name="connsiteX1316" fmla="*/ 576072 w 1954910"/>
              <a:gd name="connsiteY1316" fmla="*/ 270510 h 300862"/>
              <a:gd name="connsiteX1317" fmla="*/ 527177 w 1954910"/>
              <a:gd name="connsiteY1317" fmla="*/ 270510 h 300862"/>
              <a:gd name="connsiteX1318" fmla="*/ 527177 w 1954910"/>
              <a:gd name="connsiteY1318" fmla="*/ 245364 h 300862"/>
              <a:gd name="connsiteX1319" fmla="*/ 576072 w 1954910"/>
              <a:gd name="connsiteY1319" fmla="*/ 245364 h 300862"/>
              <a:gd name="connsiteX1320" fmla="*/ 552704 w 1954910"/>
              <a:gd name="connsiteY1320" fmla="*/ 165227 h 300862"/>
              <a:gd name="connsiteX1321" fmla="*/ 557784 w 1954910"/>
              <a:gd name="connsiteY1321" fmla="*/ 178308 h 300862"/>
              <a:gd name="connsiteX1322" fmla="*/ 608330 w 1954910"/>
              <a:gd name="connsiteY1322" fmla="*/ 178308 h 300862"/>
              <a:gd name="connsiteX1323" fmla="*/ 608330 w 1954910"/>
              <a:gd name="connsiteY1323" fmla="*/ 185166 h 300862"/>
              <a:gd name="connsiteX1324" fmla="*/ 494919 w 1954910"/>
              <a:gd name="connsiteY1324" fmla="*/ 185166 h 300862"/>
              <a:gd name="connsiteX1325" fmla="*/ 494919 w 1954910"/>
              <a:gd name="connsiteY1325" fmla="*/ 178308 h 300862"/>
              <a:gd name="connsiteX1326" fmla="*/ 548894 w 1954910"/>
              <a:gd name="connsiteY1326" fmla="*/ 178308 h 300862"/>
              <a:gd name="connsiteX1327" fmla="*/ 546862 w 1954910"/>
              <a:gd name="connsiteY1327" fmla="*/ 172720 h 300862"/>
              <a:gd name="connsiteX1328" fmla="*/ 544576 w 1954910"/>
              <a:gd name="connsiteY1328" fmla="*/ 167386 h 300862"/>
              <a:gd name="connsiteX1329" fmla="*/ 552704 w 1954910"/>
              <a:gd name="connsiteY1329" fmla="*/ 165227 h 300862"/>
              <a:gd name="connsiteX1330" fmla="*/ 522224 w 1954910"/>
              <a:gd name="connsiteY1330" fmla="*/ 211836 h 300862"/>
              <a:gd name="connsiteX1331" fmla="*/ 580898 w 1954910"/>
              <a:gd name="connsiteY1331" fmla="*/ 211836 h 300862"/>
              <a:gd name="connsiteX1332" fmla="*/ 580898 w 1954910"/>
              <a:gd name="connsiteY1332" fmla="*/ 200914 h 300862"/>
              <a:gd name="connsiteX1333" fmla="*/ 522224 w 1954910"/>
              <a:gd name="connsiteY1333" fmla="*/ 200914 h 300862"/>
              <a:gd name="connsiteX1334" fmla="*/ 522224 w 1954910"/>
              <a:gd name="connsiteY1334" fmla="*/ 211836 h 300862"/>
              <a:gd name="connsiteX1335" fmla="*/ 535051 w 1954910"/>
              <a:gd name="connsiteY1335" fmla="*/ 263906 h 300862"/>
              <a:gd name="connsiteX1336" fmla="*/ 568071 w 1954910"/>
              <a:gd name="connsiteY1336" fmla="*/ 263906 h 300862"/>
              <a:gd name="connsiteX1337" fmla="*/ 568071 w 1954910"/>
              <a:gd name="connsiteY1337" fmla="*/ 251968 h 300862"/>
              <a:gd name="connsiteX1338" fmla="*/ 535051 w 1954910"/>
              <a:gd name="connsiteY1338" fmla="*/ 251968 h 300862"/>
              <a:gd name="connsiteX1339" fmla="*/ 535051 w 1954910"/>
              <a:gd name="connsiteY1339" fmla="*/ 263906 h 300862"/>
              <a:gd name="connsiteX1340" fmla="*/ 676656 w 1954910"/>
              <a:gd name="connsiteY1340" fmla="*/ 190881 h 300862"/>
              <a:gd name="connsiteX1341" fmla="*/ 677291 w 1954910"/>
              <a:gd name="connsiteY1341" fmla="*/ 165862 h 300862"/>
              <a:gd name="connsiteX1342" fmla="*/ 685165 w 1954910"/>
              <a:gd name="connsiteY1342" fmla="*/ 165862 h 300862"/>
              <a:gd name="connsiteX1343" fmla="*/ 684657 w 1954910"/>
              <a:gd name="connsiteY1343" fmla="*/ 190881 h 300862"/>
              <a:gd name="connsiteX1344" fmla="*/ 715899 w 1954910"/>
              <a:gd name="connsiteY1344" fmla="*/ 190881 h 300862"/>
              <a:gd name="connsiteX1345" fmla="*/ 715772 w 1954910"/>
              <a:gd name="connsiteY1345" fmla="*/ 200533 h 300862"/>
              <a:gd name="connsiteX1346" fmla="*/ 715391 w 1954910"/>
              <a:gd name="connsiteY1346" fmla="*/ 215773 h 300862"/>
              <a:gd name="connsiteX1347" fmla="*/ 721614 w 1954910"/>
              <a:gd name="connsiteY1347" fmla="*/ 212725 h 300862"/>
              <a:gd name="connsiteX1348" fmla="*/ 725043 w 1954910"/>
              <a:gd name="connsiteY1348" fmla="*/ 220218 h 300862"/>
              <a:gd name="connsiteX1349" fmla="*/ 728726 w 1954910"/>
              <a:gd name="connsiteY1349" fmla="*/ 228346 h 300862"/>
              <a:gd name="connsiteX1350" fmla="*/ 732155 w 1954910"/>
              <a:gd name="connsiteY1350" fmla="*/ 236728 h 300862"/>
              <a:gd name="connsiteX1351" fmla="*/ 734822 w 1954910"/>
              <a:gd name="connsiteY1351" fmla="*/ 244602 h 300862"/>
              <a:gd name="connsiteX1352" fmla="*/ 727583 w 1954910"/>
              <a:gd name="connsiteY1352" fmla="*/ 247650 h 300862"/>
              <a:gd name="connsiteX1353" fmla="*/ 724662 w 1954910"/>
              <a:gd name="connsiteY1353" fmla="*/ 239395 h 300862"/>
              <a:gd name="connsiteX1354" fmla="*/ 721106 w 1954910"/>
              <a:gd name="connsiteY1354" fmla="*/ 230378 h 300862"/>
              <a:gd name="connsiteX1355" fmla="*/ 717677 w 1954910"/>
              <a:gd name="connsiteY1355" fmla="*/ 222377 h 300862"/>
              <a:gd name="connsiteX1356" fmla="*/ 715264 w 1954910"/>
              <a:gd name="connsiteY1356" fmla="*/ 217043 h 300862"/>
              <a:gd name="connsiteX1357" fmla="*/ 714756 w 1954910"/>
              <a:gd name="connsiteY1357" fmla="*/ 230124 h 300862"/>
              <a:gd name="connsiteX1358" fmla="*/ 714248 w 1954910"/>
              <a:gd name="connsiteY1358" fmla="*/ 243078 h 300862"/>
              <a:gd name="connsiteX1359" fmla="*/ 713613 w 1954910"/>
              <a:gd name="connsiteY1359" fmla="*/ 254635 h 300862"/>
              <a:gd name="connsiteX1360" fmla="*/ 712978 w 1954910"/>
              <a:gd name="connsiteY1360" fmla="*/ 263398 h 300862"/>
              <a:gd name="connsiteX1361" fmla="*/ 711454 w 1954910"/>
              <a:gd name="connsiteY1361" fmla="*/ 272415 h 300862"/>
              <a:gd name="connsiteX1362" fmla="*/ 709041 w 1954910"/>
              <a:gd name="connsiteY1362" fmla="*/ 278003 h 300862"/>
              <a:gd name="connsiteX1363" fmla="*/ 704977 w 1954910"/>
              <a:gd name="connsiteY1363" fmla="*/ 280924 h 300862"/>
              <a:gd name="connsiteX1364" fmla="*/ 698754 w 1954910"/>
              <a:gd name="connsiteY1364" fmla="*/ 282194 h 300862"/>
              <a:gd name="connsiteX1365" fmla="*/ 691769 w 1954910"/>
              <a:gd name="connsiteY1365" fmla="*/ 282702 h 300862"/>
              <a:gd name="connsiteX1366" fmla="*/ 683514 w 1954910"/>
              <a:gd name="connsiteY1366" fmla="*/ 282829 h 300862"/>
              <a:gd name="connsiteX1367" fmla="*/ 681863 w 1954910"/>
              <a:gd name="connsiteY1367" fmla="*/ 273304 h 300862"/>
              <a:gd name="connsiteX1368" fmla="*/ 688594 w 1954910"/>
              <a:gd name="connsiteY1368" fmla="*/ 273685 h 300862"/>
              <a:gd name="connsiteX1369" fmla="*/ 694309 w 1954910"/>
              <a:gd name="connsiteY1369" fmla="*/ 273685 h 300862"/>
              <a:gd name="connsiteX1370" fmla="*/ 699008 w 1954910"/>
              <a:gd name="connsiteY1370" fmla="*/ 273304 h 300862"/>
              <a:gd name="connsiteX1371" fmla="*/ 701802 w 1954910"/>
              <a:gd name="connsiteY1371" fmla="*/ 271907 h 300862"/>
              <a:gd name="connsiteX1372" fmla="*/ 703326 w 1954910"/>
              <a:gd name="connsiteY1372" fmla="*/ 268478 h 300862"/>
              <a:gd name="connsiteX1373" fmla="*/ 704469 w 1954910"/>
              <a:gd name="connsiteY1373" fmla="*/ 261747 h 300862"/>
              <a:gd name="connsiteX1374" fmla="*/ 705358 w 1954910"/>
              <a:gd name="connsiteY1374" fmla="*/ 250190 h 300862"/>
              <a:gd name="connsiteX1375" fmla="*/ 705993 w 1954910"/>
              <a:gd name="connsiteY1375" fmla="*/ 233807 h 300862"/>
              <a:gd name="connsiteX1376" fmla="*/ 706628 w 1954910"/>
              <a:gd name="connsiteY1376" fmla="*/ 215646 h 300862"/>
              <a:gd name="connsiteX1377" fmla="*/ 707009 w 1954910"/>
              <a:gd name="connsiteY1377" fmla="*/ 198755 h 300862"/>
              <a:gd name="connsiteX1378" fmla="*/ 684403 w 1954910"/>
              <a:gd name="connsiteY1378" fmla="*/ 198755 h 300862"/>
              <a:gd name="connsiteX1379" fmla="*/ 684403 w 1954910"/>
              <a:gd name="connsiteY1379" fmla="*/ 200787 h 300862"/>
              <a:gd name="connsiteX1380" fmla="*/ 681863 w 1954910"/>
              <a:gd name="connsiteY1380" fmla="*/ 229235 h 300862"/>
              <a:gd name="connsiteX1381" fmla="*/ 677037 w 1954910"/>
              <a:gd name="connsiteY1381" fmla="*/ 250190 h 300862"/>
              <a:gd name="connsiteX1382" fmla="*/ 668274 w 1954910"/>
              <a:gd name="connsiteY1382" fmla="*/ 267462 h 300862"/>
              <a:gd name="connsiteX1383" fmla="*/ 653542 w 1954910"/>
              <a:gd name="connsiteY1383" fmla="*/ 285115 h 300862"/>
              <a:gd name="connsiteX1384" fmla="*/ 646557 w 1954910"/>
              <a:gd name="connsiteY1384" fmla="*/ 280416 h 300862"/>
              <a:gd name="connsiteX1385" fmla="*/ 669290 w 1954910"/>
              <a:gd name="connsiteY1385" fmla="*/ 246507 h 300862"/>
              <a:gd name="connsiteX1386" fmla="*/ 676402 w 1954910"/>
              <a:gd name="connsiteY1386" fmla="*/ 200279 h 300862"/>
              <a:gd name="connsiteX1387" fmla="*/ 676402 w 1954910"/>
              <a:gd name="connsiteY1387" fmla="*/ 198755 h 300862"/>
              <a:gd name="connsiteX1388" fmla="*/ 654177 w 1954910"/>
              <a:gd name="connsiteY1388" fmla="*/ 198755 h 300862"/>
              <a:gd name="connsiteX1389" fmla="*/ 654177 w 1954910"/>
              <a:gd name="connsiteY1389" fmla="*/ 190881 h 300862"/>
              <a:gd name="connsiteX1390" fmla="*/ 676656 w 1954910"/>
              <a:gd name="connsiteY1390" fmla="*/ 190881 h 300862"/>
              <a:gd name="connsiteX1391" fmla="*/ 637286 w 1954910"/>
              <a:gd name="connsiteY1391" fmla="*/ 166243 h 300862"/>
              <a:gd name="connsiteX1392" fmla="*/ 637286 w 1954910"/>
              <a:gd name="connsiteY1392" fmla="*/ 201422 h 300862"/>
              <a:gd name="connsiteX1393" fmla="*/ 651256 w 1954910"/>
              <a:gd name="connsiteY1393" fmla="*/ 201422 h 300862"/>
              <a:gd name="connsiteX1394" fmla="*/ 651256 w 1954910"/>
              <a:gd name="connsiteY1394" fmla="*/ 209296 h 300862"/>
              <a:gd name="connsiteX1395" fmla="*/ 637286 w 1954910"/>
              <a:gd name="connsiteY1395" fmla="*/ 209296 h 300862"/>
              <a:gd name="connsiteX1396" fmla="*/ 637286 w 1954910"/>
              <a:gd name="connsiteY1396" fmla="*/ 284734 h 300862"/>
              <a:gd name="connsiteX1397" fmla="*/ 629285 w 1954910"/>
              <a:gd name="connsiteY1397" fmla="*/ 284734 h 300862"/>
              <a:gd name="connsiteX1398" fmla="*/ 629285 w 1954910"/>
              <a:gd name="connsiteY1398" fmla="*/ 209296 h 300862"/>
              <a:gd name="connsiteX1399" fmla="*/ 614680 w 1954910"/>
              <a:gd name="connsiteY1399" fmla="*/ 209296 h 300862"/>
              <a:gd name="connsiteX1400" fmla="*/ 614680 w 1954910"/>
              <a:gd name="connsiteY1400" fmla="*/ 201422 h 300862"/>
              <a:gd name="connsiteX1401" fmla="*/ 629285 w 1954910"/>
              <a:gd name="connsiteY1401" fmla="*/ 201422 h 300862"/>
              <a:gd name="connsiteX1402" fmla="*/ 629285 w 1954910"/>
              <a:gd name="connsiteY1402" fmla="*/ 166243 h 300862"/>
              <a:gd name="connsiteX1403" fmla="*/ 637286 w 1954910"/>
              <a:gd name="connsiteY1403" fmla="*/ 166243 h 300862"/>
              <a:gd name="connsiteX1404" fmla="*/ 645414 w 1954910"/>
              <a:gd name="connsiteY1404" fmla="*/ 245999 h 300862"/>
              <a:gd name="connsiteX1405" fmla="*/ 653034 w 1954910"/>
              <a:gd name="connsiteY1405" fmla="*/ 228981 h 300862"/>
              <a:gd name="connsiteX1406" fmla="*/ 659257 w 1954910"/>
              <a:gd name="connsiteY1406" fmla="*/ 211074 h 300862"/>
              <a:gd name="connsiteX1407" fmla="*/ 666750 w 1954910"/>
              <a:gd name="connsiteY1407" fmla="*/ 213614 h 300862"/>
              <a:gd name="connsiteX1408" fmla="*/ 663702 w 1954910"/>
              <a:gd name="connsiteY1408" fmla="*/ 222758 h 300862"/>
              <a:gd name="connsiteX1409" fmla="*/ 660273 w 1954910"/>
              <a:gd name="connsiteY1409" fmla="*/ 232156 h 300862"/>
              <a:gd name="connsiteX1410" fmla="*/ 656463 w 1954910"/>
              <a:gd name="connsiteY1410" fmla="*/ 241554 h 300862"/>
              <a:gd name="connsiteX1411" fmla="*/ 652780 w 1954910"/>
              <a:gd name="connsiteY1411" fmla="*/ 249555 h 300862"/>
              <a:gd name="connsiteX1412" fmla="*/ 645414 w 1954910"/>
              <a:gd name="connsiteY1412" fmla="*/ 245999 h 300862"/>
              <a:gd name="connsiteX1413" fmla="*/ 769112 w 1954910"/>
              <a:gd name="connsiteY1413" fmla="*/ 217551 h 300862"/>
              <a:gd name="connsiteX1414" fmla="*/ 784733 w 1954910"/>
              <a:gd name="connsiteY1414" fmla="*/ 194056 h 300862"/>
              <a:gd name="connsiteX1415" fmla="*/ 797052 w 1954910"/>
              <a:gd name="connsiteY1415" fmla="*/ 166243 h 300862"/>
              <a:gd name="connsiteX1416" fmla="*/ 805434 w 1954910"/>
              <a:gd name="connsiteY1416" fmla="*/ 168275 h 300862"/>
              <a:gd name="connsiteX1417" fmla="*/ 801878 w 1954910"/>
              <a:gd name="connsiteY1417" fmla="*/ 177292 h 300862"/>
              <a:gd name="connsiteX1418" fmla="*/ 798449 w 1954910"/>
              <a:gd name="connsiteY1418" fmla="*/ 185801 h 300862"/>
              <a:gd name="connsiteX1419" fmla="*/ 851916 w 1954910"/>
              <a:gd name="connsiteY1419" fmla="*/ 185801 h 300862"/>
              <a:gd name="connsiteX1420" fmla="*/ 851916 w 1954910"/>
              <a:gd name="connsiteY1420" fmla="*/ 194056 h 300862"/>
              <a:gd name="connsiteX1421" fmla="*/ 811657 w 1954910"/>
              <a:gd name="connsiteY1421" fmla="*/ 194056 h 300862"/>
              <a:gd name="connsiteX1422" fmla="*/ 811657 w 1954910"/>
              <a:gd name="connsiteY1422" fmla="*/ 216154 h 300862"/>
              <a:gd name="connsiteX1423" fmla="*/ 845566 w 1954910"/>
              <a:gd name="connsiteY1423" fmla="*/ 216154 h 300862"/>
              <a:gd name="connsiteX1424" fmla="*/ 845566 w 1954910"/>
              <a:gd name="connsiteY1424" fmla="*/ 224663 h 300862"/>
              <a:gd name="connsiteX1425" fmla="*/ 811657 w 1954910"/>
              <a:gd name="connsiteY1425" fmla="*/ 224663 h 300862"/>
              <a:gd name="connsiteX1426" fmla="*/ 811657 w 1954910"/>
              <a:gd name="connsiteY1426" fmla="*/ 247523 h 300862"/>
              <a:gd name="connsiteX1427" fmla="*/ 848360 w 1954910"/>
              <a:gd name="connsiteY1427" fmla="*/ 247523 h 300862"/>
              <a:gd name="connsiteX1428" fmla="*/ 848360 w 1954910"/>
              <a:gd name="connsiteY1428" fmla="*/ 256540 h 300862"/>
              <a:gd name="connsiteX1429" fmla="*/ 811657 w 1954910"/>
              <a:gd name="connsiteY1429" fmla="*/ 256540 h 300862"/>
              <a:gd name="connsiteX1430" fmla="*/ 811657 w 1954910"/>
              <a:gd name="connsiteY1430" fmla="*/ 285750 h 300862"/>
              <a:gd name="connsiteX1431" fmla="*/ 803275 w 1954910"/>
              <a:gd name="connsiteY1431" fmla="*/ 285750 h 300862"/>
              <a:gd name="connsiteX1432" fmla="*/ 803275 w 1954910"/>
              <a:gd name="connsiteY1432" fmla="*/ 194056 h 300862"/>
              <a:gd name="connsiteX1433" fmla="*/ 794512 w 1954910"/>
              <a:gd name="connsiteY1433" fmla="*/ 194056 h 300862"/>
              <a:gd name="connsiteX1434" fmla="*/ 775716 w 1954910"/>
              <a:gd name="connsiteY1434" fmla="*/ 223266 h 300862"/>
              <a:gd name="connsiteX1435" fmla="*/ 769112 w 1954910"/>
              <a:gd name="connsiteY1435" fmla="*/ 217551 h 300862"/>
              <a:gd name="connsiteX1436" fmla="*/ 736092 w 1954910"/>
              <a:gd name="connsiteY1436" fmla="*/ 227457 h 300862"/>
              <a:gd name="connsiteX1437" fmla="*/ 752348 w 1954910"/>
              <a:gd name="connsiteY1437" fmla="*/ 200152 h 300862"/>
              <a:gd name="connsiteX1438" fmla="*/ 765810 w 1954910"/>
              <a:gd name="connsiteY1438" fmla="*/ 168148 h 300862"/>
              <a:gd name="connsiteX1439" fmla="*/ 774954 w 1954910"/>
              <a:gd name="connsiteY1439" fmla="*/ 169926 h 300862"/>
              <a:gd name="connsiteX1440" fmla="*/ 769493 w 1954910"/>
              <a:gd name="connsiteY1440" fmla="*/ 184658 h 300862"/>
              <a:gd name="connsiteX1441" fmla="*/ 763778 w 1954910"/>
              <a:gd name="connsiteY1441" fmla="*/ 197866 h 300862"/>
              <a:gd name="connsiteX1442" fmla="*/ 763778 w 1954910"/>
              <a:gd name="connsiteY1442" fmla="*/ 284861 h 300862"/>
              <a:gd name="connsiteX1443" fmla="*/ 755396 w 1954910"/>
              <a:gd name="connsiteY1443" fmla="*/ 284861 h 300862"/>
              <a:gd name="connsiteX1444" fmla="*/ 755396 w 1954910"/>
              <a:gd name="connsiteY1444" fmla="*/ 214249 h 300862"/>
              <a:gd name="connsiteX1445" fmla="*/ 749427 w 1954910"/>
              <a:gd name="connsiteY1445" fmla="*/ 224155 h 300862"/>
              <a:gd name="connsiteX1446" fmla="*/ 743331 w 1954910"/>
              <a:gd name="connsiteY1446" fmla="*/ 233299 h 300862"/>
              <a:gd name="connsiteX1447" fmla="*/ 736092 w 1954910"/>
              <a:gd name="connsiteY1447" fmla="*/ 227457 h 300862"/>
              <a:gd name="connsiteX1448" fmla="*/ 915543 w 1954910"/>
              <a:gd name="connsiteY1448" fmla="*/ 216027 h 300862"/>
              <a:gd name="connsiteX1449" fmla="*/ 927100 w 1954910"/>
              <a:gd name="connsiteY1449" fmla="*/ 191897 h 300862"/>
              <a:gd name="connsiteX1450" fmla="*/ 935228 w 1954910"/>
              <a:gd name="connsiteY1450" fmla="*/ 166243 h 300862"/>
              <a:gd name="connsiteX1451" fmla="*/ 943229 w 1954910"/>
              <a:gd name="connsiteY1451" fmla="*/ 168275 h 300862"/>
              <a:gd name="connsiteX1452" fmla="*/ 940181 w 1954910"/>
              <a:gd name="connsiteY1452" fmla="*/ 178689 h 300862"/>
              <a:gd name="connsiteX1453" fmla="*/ 936879 w 1954910"/>
              <a:gd name="connsiteY1453" fmla="*/ 188595 h 300862"/>
              <a:gd name="connsiteX1454" fmla="*/ 976884 w 1954910"/>
              <a:gd name="connsiteY1454" fmla="*/ 188595 h 300862"/>
              <a:gd name="connsiteX1455" fmla="*/ 976884 w 1954910"/>
              <a:gd name="connsiteY1455" fmla="*/ 196977 h 300862"/>
              <a:gd name="connsiteX1456" fmla="*/ 966089 w 1954910"/>
              <a:gd name="connsiteY1456" fmla="*/ 196977 h 300862"/>
              <a:gd name="connsiteX1457" fmla="*/ 960628 w 1954910"/>
              <a:gd name="connsiteY1457" fmla="*/ 225425 h 300862"/>
              <a:gd name="connsiteX1458" fmla="*/ 951992 w 1954910"/>
              <a:gd name="connsiteY1458" fmla="*/ 247523 h 300862"/>
              <a:gd name="connsiteX1459" fmla="*/ 950976 w 1954910"/>
              <a:gd name="connsiteY1459" fmla="*/ 249428 h 300862"/>
              <a:gd name="connsiteX1460" fmla="*/ 949833 w 1954910"/>
              <a:gd name="connsiteY1460" fmla="*/ 251333 h 300862"/>
              <a:gd name="connsiteX1461" fmla="*/ 962025 w 1954910"/>
              <a:gd name="connsiteY1461" fmla="*/ 265938 h 300862"/>
              <a:gd name="connsiteX1462" fmla="*/ 978027 w 1954910"/>
              <a:gd name="connsiteY1462" fmla="*/ 279654 h 300862"/>
              <a:gd name="connsiteX1463" fmla="*/ 972693 w 1954910"/>
              <a:gd name="connsiteY1463" fmla="*/ 286639 h 300862"/>
              <a:gd name="connsiteX1464" fmla="*/ 956945 w 1954910"/>
              <a:gd name="connsiteY1464" fmla="*/ 272923 h 300862"/>
              <a:gd name="connsiteX1465" fmla="*/ 944753 w 1954910"/>
              <a:gd name="connsiteY1465" fmla="*/ 258699 h 300862"/>
              <a:gd name="connsiteX1466" fmla="*/ 931799 w 1954910"/>
              <a:gd name="connsiteY1466" fmla="*/ 272415 h 300862"/>
              <a:gd name="connsiteX1467" fmla="*/ 914908 w 1954910"/>
              <a:gd name="connsiteY1467" fmla="*/ 286258 h 300862"/>
              <a:gd name="connsiteX1468" fmla="*/ 909066 w 1954910"/>
              <a:gd name="connsiteY1468" fmla="*/ 279527 h 300862"/>
              <a:gd name="connsiteX1469" fmla="*/ 939927 w 1954910"/>
              <a:gd name="connsiteY1469" fmla="*/ 251460 h 300862"/>
              <a:gd name="connsiteX1470" fmla="*/ 939038 w 1954910"/>
              <a:gd name="connsiteY1470" fmla="*/ 249936 h 300862"/>
              <a:gd name="connsiteX1471" fmla="*/ 931037 w 1954910"/>
              <a:gd name="connsiteY1471" fmla="*/ 233553 h 300862"/>
              <a:gd name="connsiteX1472" fmla="*/ 925703 w 1954910"/>
              <a:gd name="connsiteY1472" fmla="*/ 214757 h 300862"/>
              <a:gd name="connsiteX1473" fmla="*/ 922782 w 1954910"/>
              <a:gd name="connsiteY1473" fmla="*/ 220218 h 300862"/>
              <a:gd name="connsiteX1474" fmla="*/ 915543 w 1954910"/>
              <a:gd name="connsiteY1474" fmla="*/ 216027 h 300862"/>
              <a:gd name="connsiteX1475" fmla="*/ 877316 w 1954910"/>
              <a:gd name="connsiteY1475" fmla="*/ 227076 h 300862"/>
              <a:gd name="connsiteX1476" fmla="*/ 892937 w 1954910"/>
              <a:gd name="connsiteY1476" fmla="*/ 243840 h 300862"/>
              <a:gd name="connsiteX1477" fmla="*/ 901319 w 1954910"/>
              <a:gd name="connsiteY1477" fmla="*/ 222885 h 300862"/>
              <a:gd name="connsiteX1478" fmla="*/ 908431 w 1954910"/>
              <a:gd name="connsiteY1478" fmla="*/ 225679 h 300862"/>
              <a:gd name="connsiteX1479" fmla="*/ 903732 w 1954910"/>
              <a:gd name="connsiteY1479" fmla="*/ 238760 h 300862"/>
              <a:gd name="connsiteX1480" fmla="*/ 898271 w 1954910"/>
              <a:gd name="connsiteY1480" fmla="*/ 250317 h 300862"/>
              <a:gd name="connsiteX1481" fmla="*/ 907669 w 1954910"/>
              <a:gd name="connsiteY1481" fmla="*/ 261747 h 300862"/>
              <a:gd name="connsiteX1482" fmla="*/ 914654 w 1954910"/>
              <a:gd name="connsiteY1482" fmla="*/ 270891 h 300862"/>
              <a:gd name="connsiteX1483" fmla="*/ 908685 w 1954910"/>
              <a:gd name="connsiteY1483" fmla="*/ 276098 h 300862"/>
              <a:gd name="connsiteX1484" fmla="*/ 902462 w 1954910"/>
              <a:gd name="connsiteY1484" fmla="*/ 267589 h 300862"/>
              <a:gd name="connsiteX1485" fmla="*/ 894080 w 1954910"/>
              <a:gd name="connsiteY1485" fmla="*/ 257302 h 300862"/>
              <a:gd name="connsiteX1486" fmla="*/ 892429 w 1954910"/>
              <a:gd name="connsiteY1486" fmla="*/ 259715 h 300862"/>
              <a:gd name="connsiteX1487" fmla="*/ 880491 w 1954910"/>
              <a:gd name="connsiteY1487" fmla="*/ 273431 h 300862"/>
              <a:gd name="connsiteX1488" fmla="*/ 865378 w 1954910"/>
              <a:gd name="connsiteY1488" fmla="*/ 286131 h 300862"/>
              <a:gd name="connsiteX1489" fmla="*/ 859917 w 1954910"/>
              <a:gd name="connsiteY1489" fmla="*/ 279781 h 300862"/>
              <a:gd name="connsiteX1490" fmla="*/ 874776 w 1954910"/>
              <a:gd name="connsiteY1490" fmla="*/ 267716 h 300862"/>
              <a:gd name="connsiteX1491" fmla="*/ 886206 w 1954910"/>
              <a:gd name="connsiteY1491" fmla="*/ 254635 h 300862"/>
              <a:gd name="connsiteX1492" fmla="*/ 887476 w 1954910"/>
              <a:gd name="connsiteY1492" fmla="*/ 252857 h 300862"/>
              <a:gd name="connsiteX1493" fmla="*/ 888746 w 1954910"/>
              <a:gd name="connsiteY1493" fmla="*/ 250825 h 300862"/>
              <a:gd name="connsiteX1494" fmla="*/ 879602 w 1954910"/>
              <a:gd name="connsiteY1494" fmla="*/ 240157 h 300862"/>
              <a:gd name="connsiteX1495" fmla="*/ 871982 w 1954910"/>
              <a:gd name="connsiteY1495" fmla="*/ 232156 h 300862"/>
              <a:gd name="connsiteX1496" fmla="*/ 877316 w 1954910"/>
              <a:gd name="connsiteY1496" fmla="*/ 227076 h 300862"/>
              <a:gd name="connsiteX1497" fmla="*/ 933704 w 1954910"/>
              <a:gd name="connsiteY1497" fmla="*/ 196977 h 300862"/>
              <a:gd name="connsiteX1498" fmla="*/ 932434 w 1954910"/>
              <a:gd name="connsiteY1498" fmla="*/ 200025 h 300862"/>
              <a:gd name="connsiteX1499" fmla="*/ 931291 w 1954910"/>
              <a:gd name="connsiteY1499" fmla="*/ 203073 h 300862"/>
              <a:gd name="connsiteX1500" fmla="*/ 936371 w 1954910"/>
              <a:gd name="connsiteY1500" fmla="*/ 225044 h 300862"/>
              <a:gd name="connsiteX1501" fmla="*/ 944880 w 1954910"/>
              <a:gd name="connsiteY1501" fmla="*/ 243586 h 300862"/>
              <a:gd name="connsiteX1502" fmla="*/ 945769 w 1954910"/>
              <a:gd name="connsiteY1502" fmla="*/ 241935 h 300862"/>
              <a:gd name="connsiteX1503" fmla="*/ 957961 w 1954910"/>
              <a:gd name="connsiteY1503" fmla="*/ 196977 h 300862"/>
              <a:gd name="connsiteX1504" fmla="*/ 933704 w 1954910"/>
              <a:gd name="connsiteY1504" fmla="*/ 196977 h 300862"/>
              <a:gd name="connsiteX1505" fmla="*/ 892048 w 1954910"/>
              <a:gd name="connsiteY1505" fmla="*/ 166370 h 300862"/>
              <a:gd name="connsiteX1506" fmla="*/ 893572 w 1954910"/>
              <a:gd name="connsiteY1506" fmla="*/ 170180 h 300862"/>
              <a:gd name="connsiteX1507" fmla="*/ 895858 w 1954910"/>
              <a:gd name="connsiteY1507" fmla="*/ 175895 h 300862"/>
              <a:gd name="connsiteX1508" fmla="*/ 898271 w 1954910"/>
              <a:gd name="connsiteY1508" fmla="*/ 181864 h 300862"/>
              <a:gd name="connsiteX1509" fmla="*/ 900049 w 1954910"/>
              <a:gd name="connsiteY1509" fmla="*/ 186309 h 300862"/>
              <a:gd name="connsiteX1510" fmla="*/ 919861 w 1954910"/>
              <a:gd name="connsiteY1510" fmla="*/ 186309 h 300862"/>
              <a:gd name="connsiteX1511" fmla="*/ 919861 w 1954910"/>
              <a:gd name="connsiteY1511" fmla="*/ 194945 h 300862"/>
              <a:gd name="connsiteX1512" fmla="*/ 862203 w 1954910"/>
              <a:gd name="connsiteY1512" fmla="*/ 194945 h 300862"/>
              <a:gd name="connsiteX1513" fmla="*/ 862203 w 1954910"/>
              <a:gd name="connsiteY1513" fmla="*/ 186309 h 300862"/>
              <a:gd name="connsiteX1514" fmla="*/ 891159 w 1954910"/>
              <a:gd name="connsiteY1514" fmla="*/ 186309 h 300862"/>
              <a:gd name="connsiteX1515" fmla="*/ 889381 w 1954910"/>
              <a:gd name="connsiteY1515" fmla="*/ 181864 h 300862"/>
              <a:gd name="connsiteX1516" fmla="*/ 887476 w 1954910"/>
              <a:gd name="connsiteY1516" fmla="*/ 176911 h 300862"/>
              <a:gd name="connsiteX1517" fmla="*/ 885571 w 1954910"/>
              <a:gd name="connsiteY1517" fmla="*/ 172466 h 300862"/>
              <a:gd name="connsiteX1518" fmla="*/ 884174 w 1954910"/>
              <a:gd name="connsiteY1518" fmla="*/ 168910 h 300862"/>
              <a:gd name="connsiteX1519" fmla="*/ 892048 w 1954910"/>
              <a:gd name="connsiteY1519" fmla="*/ 166370 h 300862"/>
              <a:gd name="connsiteX1520" fmla="*/ 859917 w 1954910"/>
              <a:gd name="connsiteY1520" fmla="*/ 229108 h 300862"/>
              <a:gd name="connsiteX1521" fmla="*/ 865632 w 1954910"/>
              <a:gd name="connsiteY1521" fmla="*/ 222377 h 300862"/>
              <a:gd name="connsiteX1522" fmla="*/ 871220 w 1954910"/>
              <a:gd name="connsiteY1522" fmla="*/ 214630 h 300862"/>
              <a:gd name="connsiteX1523" fmla="*/ 876173 w 1954910"/>
              <a:gd name="connsiteY1523" fmla="*/ 206502 h 300862"/>
              <a:gd name="connsiteX1524" fmla="*/ 880491 w 1954910"/>
              <a:gd name="connsiteY1524" fmla="*/ 198374 h 300862"/>
              <a:gd name="connsiteX1525" fmla="*/ 887857 w 1954910"/>
              <a:gd name="connsiteY1525" fmla="*/ 202438 h 300862"/>
              <a:gd name="connsiteX1526" fmla="*/ 877697 w 1954910"/>
              <a:gd name="connsiteY1526" fmla="*/ 219456 h 300862"/>
              <a:gd name="connsiteX1527" fmla="*/ 866521 w 1954910"/>
              <a:gd name="connsiteY1527" fmla="*/ 234315 h 300862"/>
              <a:gd name="connsiteX1528" fmla="*/ 859917 w 1954910"/>
              <a:gd name="connsiteY1528" fmla="*/ 229108 h 300862"/>
              <a:gd name="connsiteX1529" fmla="*/ 899922 w 1954910"/>
              <a:gd name="connsiteY1529" fmla="*/ 198628 h 300862"/>
              <a:gd name="connsiteX1530" fmla="*/ 905256 w 1954910"/>
              <a:gd name="connsiteY1530" fmla="*/ 204978 h 300862"/>
              <a:gd name="connsiteX1531" fmla="*/ 911098 w 1954910"/>
              <a:gd name="connsiteY1531" fmla="*/ 212471 h 300862"/>
              <a:gd name="connsiteX1532" fmla="*/ 916686 w 1954910"/>
              <a:gd name="connsiteY1532" fmla="*/ 220218 h 300862"/>
              <a:gd name="connsiteX1533" fmla="*/ 921766 w 1954910"/>
              <a:gd name="connsiteY1533" fmla="*/ 227457 h 300862"/>
              <a:gd name="connsiteX1534" fmla="*/ 915289 w 1954910"/>
              <a:gd name="connsiteY1534" fmla="*/ 232537 h 300862"/>
              <a:gd name="connsiteX1535" fmla="*/ 910336 w 1954910"/>
              <a:gd name="connsiteY1535" fmla="*/ 224790 h 300862"/>
              <a:gd name="connsiteX1536" fmla="*/ 904875 w 1954910"/>
              <a:gd name="connsiteY1536" fmla="*/ 216916 h 300862"/>
              <a:gd name="connsiteX1537" fmla="*/ 899160 w 1954910"/>
              <a:gd name="connsiteY1537" fmla="*/ 209677 h 300862"/>
              <a:gd name="connsiteX1538" fmla="*/ 893826 w 1954910"/>
              <a:gd name="connsiteY1538" fmla="*/ 203327 h 300862"/>
              <a:gd name="connsiteX1539" fmla="*/ 899922 w 1954910"/>
              <a:gd name="connsiteY1539" fmla="*/ 198628 h 300862"/>
              <a:gd name="connsiteX1540" fmla="*/ 1012825 w 1954910"/>
              <a:gd name="connsiteY1540" fmla="*/ 206248 h 300862"/>
              <a:gd name="connsiteX1541" fmla="*/ 1019175 w 1954910"/>
              <a:gd name="connsiteY1541" fmla="*/ 203581 h 300862"/>
              <a:gd name="connsiteX1542" fmla="*/ 1026541 w 1954910"/>
              <a:gd name="connsiteY1542" fmla="*/ 196723 h 300862"/>
              <a:gd name="connsiteX1543" fmla="*/ 1035050 w 1954910"/>
              <a:gd name="connsiteY1543" fmla="*/ 186944 h 300862"/>
              <a:gd name="connsiteX1544" fmla="*/ 987679 w 1954910"/>
              <a:gd name="connsiteY1544" fmla="*/ 186944 h 300862"/>
              <a:gd name="connsiteX1545" fmla="*/ 987679 w 1954910"/>
              <a:gd name="connsiteY1545" fmla="*/ 179324 h 300862"/>
              <a:gd name="connsiteX1546" fmla="*/ 1039622 w 1954910"/>
              <a:gd name="connsiteY1546" fmla="*/ 179324 h 300862"/>
              <a:gd name="connsiteX1547" fmla="*/ 1037590 w 1954910"/>
              <a:gd name="connsiteY1547" fmla="*/ 173482 h 300862"/>
              <a:gd name="connsiteX1548" fmla="*/ 1035050 w 1954910"/>
              <a:gd name="connsiteY1548" fmla="*/ 167767 h 300862"/>
              <a:gd name="connsiteX1549" fmla="*/ 1042924 w 1954910"/>
              <a:gd name="connsiteY1549" fmla="*/ 165608 h 300862"/>
              <a:gd name="connsiteX1550" fmla="*/ 1045718 w 1954910"/>
              <a:gd name="connsiteY1550" fmla="*/ 172339 h 300862"/>
              <a:gd name="connsiteX1551" fmla="*/ 1048131 w 1954910"/>
              <a:gd name="connsiteY1551" fmla="*/ 179324 h 300862"/>
              <a:gd name="connsiteX1552" fmla="*/ 1095629 w 1954910"/>
              <a:gd name="connsiteY1552" fmla="*/ 179324 h 300862"/>
              <a:gd name="connsiteX1553" fmla="*/ 1095629 w 1954910"/>
              <a:gd name="connsiteY1553" fmla="*/ 186944 h 300862"/>
              <a:gd name="connsiteX1554" fmla="*/ 1038860 w 1954910"/>
              <a:gd name="connsiteY1554" fmla="*/ 186944 h 300862"/>
              <a:gd name="connsiteX1555" fmla="*/ 1042670 w 1954910"/>
              <a:gd name="connsiteY1555" fmla="*/ 189230 h 300862"/>
              <a:gd name="connsiteX1556" fmla="*/ 1034542 w 1954910"/>
              <a:gd name="connsiteY1556" fmla="*/ 198247 h 300862"/>
              <a:gd name="connsiteX1557" fmla="*/ 1026414 w 1954910"/>
              <a:gd name="connsiteY1557" fmla="*/ 205613 h 300862"/>
              <a:gd name="connsiteX1558" fmla="*/ 1037209 w 1954910"/>
              <a:gd name="connsiteY1558" fmla="*/ 205105 h 300862"/>
              <a:gd name="connsiteX1559" fmla="*/ 1048512 w 1954910"/>
              <a:gd name="connsiteY1559" fmla="*/ 204216 h 300862"/>
              <a:gd name="connsiteX1560" fmla="*/ 1059942 w 1954910"/>
              <a:gd name="connsiteY1560" fmla="*/ 191643 h 300862"/>
              <a:gd name="connsiteX1561" fmla="*/ 1065784 w 1954910"/>
              <a:gd name="connsiteY1561" fmla="*/ 196088 h 300862"/>
              <a:gd name="connsiteX1562" fmla="*/ 1047369 w 1954910"/>
              <a:gd name="connsiteY1562" fmla="*/ 215265 h 300862"/>
              <a:gd name="connsiteX1563" fmla="*/ 1036320 w 1954910"/>
              <a:gd name="connsiteY1563" fmla="*/ 225679 h 300862"/>
              <a:gd name="connsiteX1564" fmla="*/ 1027811 w 1954910"/>
              <a:gd name="connsiteY1564" fmla="*/ 232664 h 300862"/>
              <a:gd name="connsiteX1565" fmla="*/ 1042797 w 1954910"/>
              <a:gd name="connsiteY1565" fmla="*/ 231902 h 300862"/>
              <a:gd name="connsiteX1566" fmla="*/ 1057656 w 1954910"/>
              <a:gd name="connsiteY1566" fmla="*/ 230378 h 300862"/>
              <a:gd name="connsiteX1567" fmla="*/ 1053465 w 1954910"/>
              <a:gd name="connsiteY1567" fmla="*/ 224536 h 300862"/>
              <a:gd name="connsiteX1568" fmla="*/ 1049782 w 1954910"/>
              <a:gd name="connsiteY1568" fmla="*/ 219583 h 300862"/>
              <a:gd name="connsiteX1569" fmla="*/ 1055497 w 1954910"/>
              <a:gd name="connsiteY1569" fmla="*/ 215519 h 300862"/>
              <a:gd name="connsiteX1570" fmla="*/ 1063625 w 1954910"/>
              <a:gd name="connsiteY1570" fmla="*/ 226695 h 300862"/>
              <a:gd name="connsiteX1571" fmla="*/ 1072007 w 1954910"/>
              <a:gd name="connsiteY1571" fmla="*/ 240284 h 300862"/>
              <a:gd name="connsiteX1572" fmla="*/ 1065784 w 1954910"/>
              <a:gd name="connsiteY1572" fmla="*/ 243967 h 300862"/>
              <a:gd name="connsiteX1573" fmla="*/ 1063752 w 1954910"/>
              <a:gd name="connsiteY1573" fmla="*/ 240538 h 300862"/>
              <a:gd name="connsiteX1574" fmla="*/ 1061847 w 1954910"/>
              <a:gd name="connsiteY1574" fmla="*/ 237109 h 300862"/>
              <a:gd name="connsiteX1575" fmla="*/ 1038987 w 1954910"/>
              <a:gd name="connsiteY1575" fmla="*/ 239268 h 300862"/>
              <a:gd name="connsiteX1576" fmla="*/ 1013460 w 1954910"/>
              <a:gd name="connsiteY1576" fmla="*/ 240411 h 300862"/>
              <a:gd name="connsiteX1577" fmla="*/ 1012571 w 1954910"/>
              <a:gd name="connsiteY1577" fmla="*/ 232537 h 300862"/>
              <a:gd name="connsiteX1578" fmla="*/ 1017270 w 1954910"/>
              <a:gd name="connsiteY1578" fmla="*/ 231521 h 300862"/>
              <a:gd name="connsiteX1579" fmla="*/ 1020699 w 1954910"/>
              <a:gd name="connsiteY1579" fmla="*/ 229616 h 300862"/>
              <a:gd name="connsiteX1580" fmla="*/ 1029716 w 1954910"/>
              <a:gd name="connsiteY1580" fmla="*/ 222250 h 300862"/>
              <a:gd name="connsiteX1581" fmla="*/ 1040892 w 1954910"/>
              <a:gd name="connsiteY1581" fmla="*/ 211836 h 300862"/>
              <a:gd name="connsiteX1582" fmla="*/ 1041654 w 1954910"/>
              <a:gd name="connsiteY1582" fmla="*/ 211201 h 300862"/>
              <a:gd name="connsiteX1583" fmla="*/ 1034542 w 1954910"/>
              <a:gd name="connsiteY1583" fmla="*/ 211709 h 300862"/>
              <a:gd name="connsiteX1584" fmla="*/ 1027176 w 1954910"/>
              <a:gd name="connsiteY1584" fmla="*/ 212217 h 300862"/>
              <a:gd name="connsiteX1585" fmla="*/ 1020318 w 1954910"/>
              <a:gd name="connsiteY1585" fmla="*/ 212598 h 300862"/>
              <a:gd name="connsiteX1586" fmla="*/ 1014222 w 1954910"/>
              <a:gd name="connsiteY1586" fmla="*/ 212725 h 300862"/>
              <a:gd name="connsiteX1587" fmla="*/ 1013841 w 1954910"/>
              <a:gd name="connsiteY1587" fmla="*/ 211074 h 300862"/>
              <a:gd name="connsiteX1588" fmla="*/ 1008634 w 1954910"/>
              <a:gd name="connsiteY1588" fmla="*/ 216154 h 300862"/>
              <a:gd name="connsiteX1589" fmla="*/ 999363 w 1954910"/>
              <a:gd name="connsiteY1589" fmla="*/ 207137 h 300862"/>
              <a:gd name="connsiteX1590" fmla="*/ 989203 w 1954910"/>
              <a:gd name="connsiteY1590" fmla="*/ 198501 h 300862"/>
              <a:gd name="connsiteX1591" fmla="*/ 994029 w 1954910"/>
              <a:gd name="connsiteY1591" fmla="*/ 192786 h 300862"/>
              <a:gd name="connsiteX1592" fmla="*/ 999109 w 1954910"/>
              <a:gd name="connsiteY1592" fmla="*/ 196850 h 300862"/>
              <a:gd name="connsiteX1593" fmla="*/ 1004316 w 1954910"/>
              <a:gd name="connsiteY1593" fmla="*/ 201295 h 300862"/>
              <a:gd name="connsiteX1594" fmla="*/ 1009269 w 1954910"/>
              <a:gd name="connsiteY1594" fmla="*/ 205740 h 300862"/>
              <a:gd name="connsiteX1595" fmla="*/ 1013587 w 1954910"/>
              <a:gd name="connsiteY1595" fmla="*/ 209804 h 300862"/>
              <a:gd name="connsiteX1596" fmla="*/ 1012825 w 1954910"/>
              <a:gd name="connsiteY1596" fmla="*/ 206248 h 300862"/>
              <a:gd name="connsiteX1597" fmla="*/ 1045718 w 1954910"/>
              <a:gd name="connsiteY1597" fmla="*/ 241427 h 300862"/>
              <a:gd name="connsiteX1598" fmla="*/ 1045718 w 1954910"/>
              <a:gd name="connsiteY1598" fmla="*/ 252730 h 300862"/>
              <a:gd name="connsiteX1599" fmla="*/ 1098423 w 1954910"/>
              <a:gd name="connsiteY1599" fmla="*/ 252730 h 300862"/>
              <a:gd name="connsiteX1600" fmla="*/ 1098423 w 1954910"/>
              <a:gd name="connsiteY1600" fmla="*/ 260731 h 300862"/>
              <a:gd name="connsiteX1601" fmla="*/ 1045718 w 1954910"/>
              <a:gd name="connsiteY1601" fmla="*/ 260731 h 300862"/>
              <a:gd name="connsiteX1602" fmla="*/ 1045718 w 1954910"/>
              <a:gd name="connsiteY1602" fmla="*/ 285750 h 300862"/>
              <a:gd name="connsiteX1603" fmla="*/ 1037971 w 1954910"/>
              <a:gd name="connsiteY1603" fmla="*/ 285750 h 300862"/>
              <a:gd name="connsiteX1604" fmla="*/ 1037971 w 1954910"/>
              <a:gd name="connsiteY1604" fmla="*/ 260731 h 300862"/>
              <a:gd name="connsiteX1605" fmla="*/ 985012 w 1954910"/>
              <a:gd name="connsiteY1605" fmla="*/ 260731 h 300862"/>
              <a:gd name="connsiteX1606" fmla="*/ 985012 w 1954910"/>
              <a:gd name="connsiteY1606" fmla="*/ 252730 h 300862"/>
              <a:gd name="connsiteX1607" fmla="*/ 1037971 w 1954910"/>
              <a:gd name="connsiteY1607" fmla="*/ 252730 h 300862"/>
              <a:gd name="connsiteX1608" fmla="*/ 1037971 w 1954910"/>
              <a:gd name="connsiteY1608" fmla="*/ 241427 h 300862"/>
              <a:gd name="connsiteX1609" fmla="*/ 1045718 w 1954910"/>
              <a:gd name="connsiteY1609" fmla="*/ 241427 h 300862"/>
              <a:gd name="connsiteX1610" fmla="*/ 985901 w 1954910"/>
              <a:gd name="connsiteY1610" fmla="*/ 235204 h 300862"/>
              <a:gd name="connsiteX1611" fmla="*/ 1000633 w 1954910"/>
              <a:gd name="connsiteY1611" fmla="*/ 227203 h 300862"/>
              <a:gd name="connsiteX1612" fmla="*/ 1015238 w 1954910"/>
              <a:gd name="connsiteY1612" fmla="*/ 217170 h 300862"/>
              <a:gd name="connsiteX1613" fmla="*/ 1019937 w 1954910"/>
              <a:gd name="connsiteY1613" fmla="*/ 223266 h 300862"/>
              <a:gd name="connsiteX1614" fmla="*/ 1005332 w 1954910"/>
              <a:gd name="connsiteY1614" fmla="*/ 233553 h 300862"/>
              <a:gd name="connsiteX1615" fmla="*/ 989711 w 1954910"/>
              <a:gd name="connsiteY1615" fmla="*/ 242316 h 300862"/>
              <a:gd name="connsiteX1616" fmla="*/ 985901 w 1954910"/>
              <a:gd name="connsiteY1616" fmla="*/ 235204 h 300862"/>
              <a:gd name="connsiteX1617" fmla="*/ 1065022 w 1954910"/>
              <a:gd name="connsiteY1617" fmla="*/ 209931 h 300862"/>
              <a:gd name="connsiteX1618" fmla="*/ 1071626 w 1954910"/>
              <a:gd name="connsiteY1618" fmla="*/ 205994 h 300862"/>
              <a:gd name="connsiteX1619" fmla="*/ 1077468 w 1954910"/>
              <a:gd name="connsiteY1619" fmla="*/ 201930 h 300862"/>
              <a:gd name="connsiteX1620" fmla="*/ 1083183 w 1954910"/>
              <a:gd name="connsiteY1620" fmla="*/ 197485 h 300862"/>
              <a:gd name="connsiteX1621" fmla="*/ 1089025 w 1954910"/>
              <a:gd name="connsiteY1621" fmla="*/ 192278 h 300862"/>
              <a:gd name="connsiteX1622" fmla="*/ 1094105 w 1954910"/>
              <a:gd name="connsiteY1622" fmla="*/ 197866 h 300862"/>
              <a:gd name="connsiteX1623" fmla="*/ 1088390 w 1954910"/>
              <a:gd name="connsiteY1623" fmla="*/ 202946 h 300862"/>
              <a:gd name="connsiteX1624" fmla="*/ 1082675 w 1954910"/>
              <a:gd name="connsiteY1624" fmla="*/ 207518 h 300862"/>
              <a:gd name="connsiteX1625" fmla="*/ 1076452 w 1954910"/>
              <a:gd name="connsiteY1625" fmla="*/ 211836 h 300862"/>
              <a:gd name="connsiteX1626" fmla="*/ 1069213 w 1954910"/>
              <a:gd name="connsiteY1626" fmla="*/ 216281 h 300862"/>
              <a:gd name="connsiteX1627" fmla="*/ 1065022 w 1954910"/>
              <a:gd name="connsiteY1627" fmla="*/ 209931 h 300862"/>
              <a:gd name="connsiteX1628" fmla="*/ 1071372 w 1954910"/>
              <a:gd name="connsiteY1628" fmla="*/ 218440 h 300862"/>
              <a:gd name="connsiteX1629" fmla="*/ 1084961 w 1954910"/>
              <a:gd name="connsiteY1629" fmla="*/ 226695 h 300862"/>
              <a:gd name="connsiteX1630" fmla="*/ 1097534 w 1954910"/>
              <a:gd name="connsiteY1630" fmla="*/ 235712 h 300862"/>
              <a:gd name="connsiteX1631" fmla="*/ 1092581 w 1954910"/>
              <a:gd name="connsiteY1631" fmla="*/ 241808 h 300862"/>
              <a:gd name="connsiteX1632" fmla="*/ 1080135 w 1954910"/>
              <a:gd name="connsiteY1632" fmla="*/ 232410 h 300862"/>
              <a:gd name="connsiteX1633" fmla="*/ 1067435 w 1954910"/>
              <a:gd name="connsiteY1633" fmla="*/ 224409 h 300862"/>
              <a:gd name="connsiteX1634" fmla="*/ 1071372 w 1954910"/>
              <a:gd name="connsiteY1634" fmla="*/ 218440 h 300862"/>
              <a:gd name="connsiteX1635" fmla="*/ 1130046 w 1954910"/>
              <a:gd name="connsiteY1635" fmla="*/ 258445 h 300862"/>
              <a:gd name="connsiteX1636" fmla="*/ 1137921 w 1954910"/>
              <a:gd name="connsiteY1636" fmla="*/ 260731 h 300862"/>
              <a:gd name="connsiteX1637" fmla="*/ 1143508 w 1954910"/>
              <a:gd name="connsiteY1637" fmla="*/ 266573 h 300862"/>
              <a:gd name="connsiteX1638" fmla="*/ 1145667 w 1954910"/>
              <a:gd name="connsiteY1638" fmla="*/ 274574 h 300862"/>
              <a:gd name="connsiteX1639" fmla="*/ 1141096 w 1954910"/>
              <a:gd name="connsiteY1639" fmla="*/ 285623 h 300862"/>
              <a:gd name="connsiteX1640" fmla="*/ 1130046 w 1954910"/>
              <a:gd name="connsiteY1640" fmla="*/ 290322 h 300862"/>
              <a:gd name="connsiteX1641" fmla="*/ 1118871 w 1954910"/>
              <a:gd name="connsiteY1641" fmla="*/ 285623 h 300862"/>
              <a:gd name="connsiteX1642" fmla="*/ 1114298 w 1954910"/>
              <a:gd name="connsiteY1642" fmla="*/ 274574 h 300862"/>
              <a:gd name="connsiteX1643" fmla="*/ 1118871 w 1954910"/>
              <a:gd name="connsiteY1643" fmla="*/ 263144 h 300862"/>
              <a:gd name="connsiteX1644" fmla="*/ 1130046 w 1954910"/>
              <a:gd name="connsiteY1644" fmla="*/ 258445 h 300862"/>
              <a:gd name="connsiteX1645" fmla="*/ 1130046 w 1954910"/>
              <a:gd name="connsiteY1645" fmla="*/ 284099 h 300862"/>
              <a:gd name="connsiteX1646" fmla="*/ 1136777 w 1954910"/>
              <a:gd name="connsiteY1646" fmla="*/ 281305 h 300862"/>
              <a:gd name="connsiteX1647" fmla="*/ 1139571 w 1954910"/>
              <a:gd name="connsiteY1647" fmla="*/ 274574 h 300862"/>
              <a:gd name="connsiteX1648" fmla="*/ 1136777 w 1954910"/>
              <a:gd name="connsiteY1648" fmla="*/ 267589 h 300862"/>
              <a:gd name="connsiteX1649" fmla="*/ 1130046 w 1954910"/>
              <a:gd name="connsiteY1649" fmla="*/ 264668 h 300862"/>
              <a:gd name="connsiteX1650" fmla="*/ 1123188 w 1954910"/>
              <a:gd name="connsiteY1650" fmla="*/ 267589 h 300862"/>
              <a:gd name="connsiteX1651" fmla="*/ 1120394 w 1954910"/>
              <a:gd name="connsiteY1651" fmla="*/ 274574 h 300862"/>
              <a:gd name="connsiteX1652" fmla="*/ 1123188 w 1954910"/>
              <a:gd name="connsiteY1652" fmla="*/ 281305 h 300862"/>
              <a:gd name="connsiteX1653" fmla="*/ 1130046 w 1954910"/>
              <a:gd name="connsiteY1653" fmla="*/ 284099 h 30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Lst>
            <a:rect l="l" t="t" r="r" b="b"/>
            <a:pathLst>
              <a:path w="1954910" h="300862">
                <a:moveTo>
                  <a:pt x="17780" y="18034"/>
                </a:moveTo>
                <a:cubicBezTo>
                  <a:pt x="18606" y="14732"/>
                  <a:pt x="19368" y="11601"/>
                  <a:pt x="19939" y="8636"/>
                </a:cubicBezTo>
                <a:cubicBezTo>
                  <a:pt x="20638" y="5670"/>
                  <a:pt x="21209" y="2921"/>
                  <a:pt x="21717" y="381"/>
                </a:cubicBezTo>
                <a:lnTo>
                  <a:pt x="29083" y="2032"/>
                </a:lnTo>
                <a:lnTo>
                  <a:pt x="25273" y="18034"/>
                </a:lnTo>
                <a:lnTo>
                  <a:pt x="47371" y="18034"/>
                </a:lnTo>
                <a:lnTo>
                  <a:pt x="47371" y="25654"/>
                </a:lnTo>
                <a:lnTo>
                  <a:pt x="23241" y="25654"/>
                </a:lnTo>
                <a:lnTo>
                  <a:pt x="21971" y="30480"/>
                </a:lnTo>
                <a:cubicBezTo>
                  <a:pt x="20510" y="35896"/>
                  <a:pt x="19114" y="40849"/>
                  <a:pt x="17780" y="45339"/>
                </a:cubicBezTo>
                <a:cubicBezTo>
                  <a:pt x="16510" y="49828"/>
                  <a:pt x="15304" y="53892"/>
                  <a:pt x="14097" y="57531"/>
                </a:cubicBezTo>
                <a:lnTo>
                  <a:pt x="25527" y="57531"/>
                </a:lnTo>
                <a:lnTo>
                  <a:pt x="25527" y="38227"/>
                </a:lnTo>
                <a:lnTo>
                  <a:pt x="32258" y="38227"/>
                </a:lnTo>
                <a:lnTo>
                  <a:pt x="32258" y="57531"/>
                </a:lnTo>
                <a:lnTo>
                  <a:pt x="44450" y="57531"/>
                </a:lnTo>
                <a:lnTo>
                  <a:pt x="44450" y="65405"/>
                </a:lnTo>
                <a:lnTo>
                  <a:pt x="32258" y="65405"/>
                </a:lnTo>
                <a:lnTo>
                  <a:pt x="32258" y="83947"/>
                </a:lnTo>
                <a:cubicBezTo>
                  <a:pt x="34481" y="83521"/>
                  <a:pt x="36513" y="83058"/>
                  <a:pt x="38481" y="82550"/>
                </a:cubicBezTo>
                <a:cubicBezTo>
                  <a:pt x="40513" y="82042"/>
                  <a:pt x="42418" y="81534"/>
                  <a:pt x="44196" y="81026"/>
                </a:cubicBezTo>
                <a:lnTo>
                  <a:pt x="45466" y="89027"/>
                </a:lnTo>
                <a:cubicBezTo>
                  <a:pt x="43624" y="89535"/>
                  <a:pt x="41529" y="90087"/>
                  <a:pt x="39243" y="90678"/>
                </a:cubicBezTo>
                <a:cubicBezTo>
                  <a:pt x="37020" y="91186"/>
                  <a:pt x="34734" y="91694"/>
                  <a:pt x="32258" y="92202"/>
                </a:cubicBezTo>
                <a:lnTo>
                  <a:pt x="32258" y="120523"/>
                </a:lnTo>
                <a:lnTo>
                  <a:pt x="25527" y="120523"/>
                </a:lnTo>
                <a:lnTo>
                  <a:pt x="25527" y="93599"/>
                </a:lnTo>
                <a:cubicBezTo>
                  <a:pt x="21209" y="94443"/>
                  <a:pt x="17082" y="95167"/>
                  <a:pt x="13208" y="95758"/>
                </a:cubicBezTo>
                <a:cubicBezTo>
                  <a:pt x="9334" y="96348"/>
                  <a:pt x="6159" y="96774"/>
                  <a:pt x="3683" y="97028"/>
                </a:cubicBezTo>
                <a:lnTo>
                  <a:pt x="2286" y="88900"/>
                </a:lnTo>
                <a:cubicBezTo>
                  <a:pt x="5334" y="88646"/>
                  <a:pt x="8890" y="88220"/>
                  <a:pt x="12954" y="87630"/>
                </a:cubicBezTo>
                <a:cubicBezTo>
                  <a:pt x="17018" y="86951"/>
                  <a:pt x="21209" y="86189"/>
                  <a:pt x="25527" y="85344"/>
                </a:cubicBezTo>
                <a:lnTo>
                  <a:pt x="25527" y="65405"/>
                </a:lnTo>
                <a:lnTo>
                  <a:pt x="6731" y="65405"/>
                </a:lnTo>
                <a:lnTo>
                  <a:pt x="6731" y="57150"/>
                </a:lnTo>
                <a:cubicBezTo>
                  <a:pt x="9081" y="50374"/>
                  <a:pt x="11811" y="41148"/>
                  <a:pt x="14859" y="29464"/>
                </a:cubicBezTo>
                <a:cubicBezTo>
                  <a:pt x="15049" y="28784"/>
                  <a:pt x="15177" y="28149"/>
                  <a:pt x="15367" y="27559"/>
                </a:cubicBezTo>
                <a:cubicBezTo>
                  <a:pt x="15558" y="26968"/>
                  <a:pt x="15684" y="26333"/>
                  <a:pt x="15875" y="25654"/>
                </a:cubicBezTo>
                <a:lnTo>
                  <a:pt x="3937" y="25654"/>
                </a:lnTo>
                <a:lnTo>
                  <a:pt x="3937" y="18034"/>
                </a:lnTo>
                <a:lnTo>
                  <a:pt x="17780" y="18034"/>
                </a:lnTo>
                <a:close/>
                <a:moveTo>
                  <a:pt x="78105" y="48006"/>
                </a:moveTo>
                <a:lnTo>
                  <a:pt x="78105" y="105410"/>
                </a:lnTo>
                <a:cubicBezTo>
                  <a:pt x="78105" y="107524"/>
                  <a:pt x="77978" y="109264"/>
                  <a:pt x="77724" y="110617"/>
                </a:cubicBezTo>
                <a:cubicBezTo>
                  <a:pt x="77533" y="112058"/>
                  <a:pt x="77153" y="113201"/>
                  <a:pt x="76581" y="114046"/>
                </a:cubicBezTo>
                <a:cubicBezTo>
                  <a:pt x="76009" y="114979"/>
                  <a:pt x="75184" y="115652"/>
                  <a:pt x="74168" y="116078"/>
                </a:cubicBezTo>
                <a:cubicBezTo>
                  <a:pt x="73152" y="116503"/>
                  <a:pt x="71882" y="116840"/>
                  <a:pt x="70358" y="117094"/>
                </a:cubicBezTo>
                <a:cubicBezTo>
                  <a:pt x="68390" y="117430"/>
                  <a:pt x="66866" y="117646"/>
                  <a:pt x="65659" y="117729"/>
                </a:cubicBezTo>
                <a:cubicBezTo>
                  <a:pt x="64453" y="117811"/>
                  <a:pt x="63056" y="117773"/>
                  <a:pt x="61341" y="117602"/>
                </a:cubicBezTo>
                <a:lnTo>
                  <a:pt x="60071" y="109855"/>
                </a:lnTo>
                <a:cubicBezTo>
                  <a:pt x="61278" y="110026"/>
                  <a:pt x="62420" y="110153"/>
                  <a:pt x="63500" y="110236"/>
                </a:cubicBezTo>
                <a:cubicBezTo>
                  <a:pt x="64707" y="110318"/>
                  <a:pt x="65977" y="110318"/>
                  <a:pt x="67437" y="110236"/>
                </a:cubicBezTo>
                <a:cubicBezTo>
                  <a:pt x="68453" y="110153"/>
                  <a:pt x="69215" y="110026"/>
                  <a:pt x="69723" y="109855"/>
                </a:cubicBezTo>
                <a:cubicBezTo>
                  <a:pt x="70295" y="109772"/>
                  <a:pt x="70739" y="109518"/>
                  <a:pt x="70993" y="109093"/>
                </a:cubicBezTo>
                <a:cubicBezTo>
                  <a:pt x="71310" y="108756"/>
                  <a:pt x="71501" y="108204"/>
                  <a:pt x="71501" y="107442"/>
                </a:cubicBezTo>
                <a:cubicBezTo>
                  <a:pt x="71565" y="106762"/>
                  <a:pt x="71628" y="105835"/>
                  <a:pt x="71628" y="104648"/>
                </a:cubicBezTo>
                <a:lnTo>
                  <a:pt x="71628" y="93599"/>
                </a:lnTo>
                <a:lnTo>
                  <a:pt x="54356" y="93599"/>
                </a:lnTo>
                <a:lnTo>
                  <a:pt x="54356" y="118745"/>
                </a:lnTo>
                <a:lnTo>
                  <a:pt x="47625" y="118745"/>
                </a:lnTo>
                <a:lnTo>
                  <a:pt x="47625" y="48006"/>
                </a:lnTo>
                <a:lnTo>
                  <a:pt x="78105" y="48006"/>
                </a:lnTo>
                <a:close/>
                <a:moveTo>
                  <a:pt x="39751" y="36576"/>
                </a:moveTo>
                <a:cubicBezTo>
                  <a:pt x="47879" y="31750"/>
                  <a:pt x="54864" y="26498"/>
                  <a:pt x="60706" y="20828"/>
                </a:cubicBezTo>
                <a:cubicBezTo>
                  <a:pt x="66611" y="15068"/>
                  <a:pt x="71692" y="8763"/>
                  <a:pt x="75819" y="1905"/>
                </a:cubicBezTo>
                <a:lnTo>
                  <a:pt x="83566" y="1905"/>
                </a:lnTo>
                <a:cubicBezTo>
                  <a:pt x="87630" y="8509"/>
                  <a:pt x="92901" y="14687"/>
                  <a:pt x="99314" y="20447"/>
                </a:cubicBezTo>
                <a:cubicBezTo>
                  <a:pt x="105855" y="26117"/>
                  <a:pt x="112967" y="30905"/>
                  <a:pt x="120650" y="34798"/>
                </a:cubicBezTo>
                <a:lnTo>
                  <a:pt x="116078" y="42164"/>
                </a:lnTo>
                <a:cubicBezTo>
                  <a:pt x="108648" y="38100"/>
                  <a:pt x="101791" y="33191"/>
                  <a:pt x="95504" y="27432"/>
                </a:cubicBezTo>
                <a:cubicBezTo>
                  <a:pt x="89345" y="21590"/>
                  <a:pt x="84201" y="15449"/>
                  <a:pt x="80137" y="9017"/>
                </a:cubicBezTo>
                <a:cubicBezTo>
                  <a:pt x="75819" y="15875"/>
                  <a:pt x="70739" y="22053"/>
                  <a:pt x="64897" y="27559"/>
                </a:cubicBezTo>
                <a:cubicBezTo>
                  <a:pt x="59119" y="33064"/>
                  <a:pt x="52324" y="38227"/>
                  <a:pt x="44450" y="43053"/>
                </a:cubicBezTo>
                <a:lnTo>
                  <a:pt x="39751" y="36576"/>
                </a:lnTo>
                <a:close/>
                <a:moveTo>
                  <a:pt x="87884" y="110236"/>
                </a:moveTo>
                <a:cubicBezTo>
                  <a:pt x="89471" y="110407"/>
                  <a:pt x="91122" y="110534"/>
                  <a:pt x="92837" y="110617"/>
                </a:cubicBezTo>
                <a:cubicBezTo>
                  <a:pt x="94615" y="110699"/>
                  <a:pt x="96330" y="110699"/>
                  <a:pt x="98044" y="110617"/>
                </a:cubicBezTo>
                <a:cubicBezTo>
                  <a:pt x="100584" y="110534"/>
                  <a:pt x="102171" y="110064"/>
                  <a:pt x="102870" y="109220"/>
                </a:cubicBezTo>
                <a:cubicBezTo>
                  <a:pt x="103569" y="108458"/>
                  <a:pt x="103886" y="106724"/>
                  <a:pt x="103886" y="104013"/>
                </a:cubicBezTo>
                <a:lnTo>
                  <a:pt x="103886" y="45212"/>
                </a:lnTo>
                <a:lnTo>
                  <a:pt x="110744" y="45212"/>
                </a:lnTo>
                <a:lnTo>
                  <a:pt x="110744" y="105283"/>
                </a:lnTo>
                <a:cubicBezTo>
                  <a:pt x="110744" y="107486"/>
                  <a:pt x="110617" y="109302"/>
                  <a:pt x="110363" y="110744"/>
                </a:cubicBezTo>
                <a:cubicBezTo>
                  <a:pt x="110172" y="112185"/>
                  <a:pt x="109792" y="113366"/>
                  <a:pt x="109220" y="114300"/>
                </a:cubicBezTo>
                <a:cubicBezTo>
                  <a:pt x="108712" y="115233"/>
                  <a:pt x="107886" y="115951"/>
                  <a:pt x="106807" y="116459"/>
                </a:cubicBezTo>
                <a:cubicBezTo>
                  <a:pt x="105791" y="116967"/>
                  <a:pt x="104458" y="117392"/>
                  <a:pt x="102743" y="117729"/>
                </a:cubicBezTo>
                <a:cubicBezTo>
                  <a:pt x="101029" y="117983"/>
                  <a:pt x="98933" y="118154"/>
                  <a:pt x="96393" y="118237"/>
                </a:cubicBezTo>
                <a:cubicBezTo>
                  <a:pt x="93917" y="118408"/>
                  <a:pt x="91567" y="118408"/>
                  <a:pt x="89281" y="118237"/>
                </a:cubicBezTo>
                <a:lnTo>
                  <a:pt x="87884" y="110236"/>
                </a:lnTo>
                <a:close/>
                <a:moveTo>
                  <a:pt x="94488" y="49657"/>
                </a:moveTo>
                <a:lnTo>
                  <a:pt x="94488" y="97409"/>
                </a:lnTo>
                <a:lnTo>
                  <a:pt x="87884" y="97409"/>
                </a:lnTo>
                <a:lnTo>
                  <a:pt x="87884" y="49657"/>
                </a:lnTo>
                <a:lnTo>
                  <a:pt x="94488" y="49657"/>
                </a:lnTo>
                <a:close/>
                <a:moveTo>
                  <a:pt x="98298" y="31496"/>
                </a:moveTo>
                <a:lnTo>
                  <a:pt x="98298" y="38354"/>
                </a:lnTo>
                <a:lnTo>
                  <a:pt x="61214" y="38354"/>
                </a:lnTo>
                <a:lnTo>
                  <a:pt x="61214" y="31496"/>
                </a:lnTo>
                <a:lnTo>
                  <a:pt x="98298" y="31496"/>
                </a:lnTo>
                <a:close/>
                <a:moveTo>
                  <a:pt x="54356" y="86741"/>
                </a:moveTo>
                <a:lnTo>
                  <a:pt x="71628" y="86741"/>
                </a:lnTo>
                <a:lnTo>
                  <a:pt x="71628" y="73787"/>
                </a:lnTo>
                <a:lnTo>
                  <a:pt x="54356" y="73787"/>
                </a:lnTo>
                <a:lnTo>
                  <a:pt x="54356" y="86741"/>
                </a:lnTo>
                <a:close/>
                <a:moveTo>
                  <a:pt x="54356" y="67183"/>
                </a:moveTo>
                <a:lnTo>
                  <a:pt x="71628" y="67183"/>
                </a:lnTo>
                <a:lnTo>
                  <a:pt x="71628" y="54610"/>
                </a:lnTo>
                <a:lnTo>
                  <a:pt x="54356" y="54610"/>
                </a:lnTo>
                <a:lnTo>
                  <a:pt x="54356" y="67183"/>
                </a:lnTo>
                <a:close/>
                <a:moveTo>
                  <a:pt x="187833" y="381"/>
                </a:moveTo>
                <a:lnTo>
                  <a:pt x="187833" y="48133"/>
                </a:lnTo>
                <a:lnTo>
                  <a:pt x="219837" y="48133"/>
                </a:lnTo>
                <a:lnTo>
                  <a:pt x="219837" y="12319"/>
                </a:lnTo>
                <a:lnTo>
                  <a:pt x="228092" y="12319"/>
                </a:lnTo>
                <a:lnTo>
                  <a:pt x="228092" y="56388"/>
                </a:lnTo>
                <a:lnTo>
                  <a:pt x="187833" y="56388"/>
                </a:lnTo>
                <a:lnTo>
                  <a:pt x="187833" y="107823"/>
                </a:lnTo>
                <a:lnTo>
                  <a:pt x="223393" y="107823"/>
                </a:lnTo>
                <a:lnTo>
                  <a:pt x="223393" y="67183"/>
                </a:lnTo>
                <a:lnTo>
                  <a:pt x="231902" y="67183"/>
                </a:lnTo>
                <a:lnTo>
                  <a:pt x="231902" y="116332"/>
                </a:lnTo>
                <a:lnTo>
                  <a:pt x="135890" y="116332"/>
                </a:lnTo>
                <a:lnTo>
                  <a:pt x="135890" y="67437"/>
                </a:lnTo>
                <a:lnTo>
                  <a:pt x="144272" y="67437"/>
                </a:lnTo>
                <a:lnTo>
                  <a:pt x="144272" y="107823"/>
                </a:lnTo>
                <a:lnTo>
                  <a:pt x="179578" y="107823"/>
                </a:lnTo>
                <a:lnTo>
                  <a:pt x="179578" y="56388"/>
                </a:lnTo>
                <a:lnTo>
                  <a:pt x="139446" y="56388"/>
                </a:lnTo>
                <a:lnTo>
                  <a:pt x="139446" y="12319"/>
                </a:lnTo>
                <a:lnTo>
                  <a:pt x="147828" y="12319"/>
                </a:lnTo>
                <a:lnTo>
                  <a:pt x="147828" y="48133"/>
                </a:lnTo>
                <a:lnTo>
                  <a:pt x="179578" y="48133"/>
                </a:lnTo>
                <a:lnTo>
                  <a:pt x="179578" y="381"/>
                </a:lnTo>
                <a:lnTo>
                  <a:pt x="187833" y="381"/>
                </a:lnTo>
                <a:close/>
                <a:moveTo>
                  <a:pt x="279654" y="113030"/>
                </a:moveTo>
                <a:cubicBezTo>
                  <a:pt x="287338" y="110318"/>
                  <a:pt x="294259" y="107442"/>
                  <a:pt x="300355" y="104394"/>
                </a:cubicBezTo>
                <a:cubicBezTo>
                  <a:pt x="306451" y="101346"/>
                  <a:pt x="311912" y="98127"/>
                  <a:pt x="316738" y="94742"/>
                </a:cubicBezTo>
                <a:cubicBezTo>
                  <a:pt x="311912" y="90252"/>
                  <a:pt x="307658" y="85344"/>
                  <a:pt x="304038" y="80010"/>
                </a:cubicBezTo>
                <a:cubicBezTo>
                  <a:pt x="300482" y="74676"/>
                  <a:pt x="297307" y="68707"/>
                  <a:pt x="294513" y="62103"/>
                </a:cubicBezTo>
                <a:lnTo>
                  <a:pt x="289306" y="62103"/>
                </a:lnTo>
                <a:lnTo>
                  <a:pt x="289306" y="54229"/>
                </a:lnTo>
                <a:lnTo>
                  <a:pt x="352552" y="54229"/>
                </a:lnTo>
                <a:lnTo>
                  <a:pt x="352552" y="62103"/>
                </a:lnTo>
                <a:cubicBezTo>
                  <a:pt x="347980" y="74720"/>
                  <a:pt x="340423" y="85769"/>
                  <a:pt x="329946" y="95250"/>
                </a:cubicBezTo>
                <a:cubicBezTo>
                  <a:pt x="334518" y="98469"/>
                  <a:pt x="339661" y="101428"/>
                  <a:pt x="345313" y="104140"/>
                </a:cubicBezTo>
                <a:cubicBezTo>
                  <a:pt x="351092" y="106851"/>
                  <a:pt x="357442" y="109429"/>
                  <a:pt x="364490" y="111887"/>
                </a:cubicBezTo>
                <a:lnTo>
                  <a:pt x="360680" y="120650"/>
                </a:lnTo>
                <a:cubicBezTo>
                  <a:pt x="353123" y="117684"/>
                  <a:pt x="346329" y="114554"/>
                  <a:pt x="340233" y="111252"/>
                </a:cubicBezTo>
                <a:cubicBezTo>
                  <a:pt x="334137" y="107950"/>
                  <a:pt x="328549" y="104349"/>
                  <a:pt x="323469" y="100457"/>
                </a:cubicBezTo>
                <a:cubicBezTo>
                  <a:pt x="313309" y="107994"/>
                  <a:pt x="300228" y="114852"/>
                  <a:pt x="284226" y="121031"/>
                </a:cubicBezTo>
                <a:lnTo>
                  <a:pt x="279654" y="113030"/>
                </a:lnTo>
                <a:close/>
                <a:moveTo>
                  <a:pt x="344678" y="31750"/>
                </a:moveTo>
                <a:cubicBezTo>
                  <a:pt x="344678" y="32937"/>
                  <a:pt x="344742" y="33864"/>
                  <a:pt x="344805" y="34544"/>
                </a:cubicBezTo>
                <a:cubicBezTo>
                  <a:pt x="344869" y="35134"/>
                  <a:pt x="345122" y="35604"/>
                  <a:pt x="345567" y="35941"/>
                </a:cubicBezTo>
                <a:cubicBezTo>
                  <a:pt x="346011" y="36277"/>
                  <a:pt x="346583" y="36531"/>
                  <a:pt x="347345" y="36703"/>
                </a:cubicBezTo>
                <a:cubicBezTo>
                  <a:pt x="348107" y="36785"/>
                  <a:pt x="349186" y="36874"/>
                  <a:pt x="350647" y="36957"/>
                </a:cubicBezTo>
                <a:cubicBezTo>
                  <a:pt x="352108" y="37039"/>
                  <a:pt x="353885" y="37039"/>
                  <a:pt x="356108" y="36957"/>
                </a:cubicBezTo>
                <a:cubicBezTo>
                  <a:pt x="358394" y="36874"/>
                  <a:pt x="360744" y="36703"/>
                  <a:pt x="363093" y="36449"/>
                </a:cubicBezTo>
                <a:lnTo>
                  <a:pt x="362331" y="45212"/>
                </a:lnTo>
                <a:cubicBezTo>
                  <a:pt x="360108" y="45383"/>
                  <a:pt x="357569" y="45466"/>
                  <a:pt x="354584" y="45466"/>
                </a:cubicBezTo>
                <a:cubicBezTo>
                  <a:pt x="351727" y="45383"/>
                  <a:pt x="348996" y="45212"/>
                  <a:pt x="346456" y="44958"/>
                </a:cubicBezTo>
                <a:cubicBezTo>
                  <a:pt x="344424" y="44786"/>
                  <a:pt x="342709" y="44494"/>
                  <a:pt x="341376" y="44069"/>
                </a:cubicBezTo>
                <a:cubicBezTo>
                  <a:pt x="340106" y="43643"/>
                  <a:pt x="339090" y="43053"/>
                  <a:pt x="338328" y="42291"/>
                </a:cubicBezTo>
                <a:cubicBezTo>
                  <a:pt x="337630" y="41446"/>
                  <a:pt x="337121" y="40430"/>
                  <a:pt x="336804" y="39243"/>
                </a:cubicBezTo>
                <a:cubicBezTo>
                  <a:pt x="336550" y="37973"/>
                  <a:pt x="336423" y="36449"/>
                  <a:pt x="336423" y="34671"/>
                </a:cubicBezTo>
                <a:lnTo>
                  <a:pt x="336423" y="16383"/>
                </a:lnTo>
                <a:lnTo>
                  <a:pt x="310261" y="16383"/>
                </a:lnTo>
                <a:lnTo>
                  <a:pt x="310261" y="24892"/>
                </a:lnTo>
                <a:cubicBezTo>
                  <a:pt x="310261" y="29635"/>
                  <a:pt x="308928" y="34372"/>
                  <a:pt x="306197" y="39116"/>
                </a:cubicBezTo>
                <a:cubicBezTo>
                  <a:pt x="303594" y="43859"/>
                  <a:pt x="298958" y="48260"/>
                  <a:pt x="292354" y="52324"/>
                </a:cubicBezTo>
                <a:lnTo>
                  <a:pt x="286512" y="45974"/>
                </a:lnTo>
                <a:cubicBezTo>
                  <a:pt x="292608" y="42164"/>
                  <a:pt x="296735" y="38354"/>
                  <a:pt x="298958" y="34544"/>
                </a:cubicBezTo>
                <a:cubicBezTo>
                  <a:pt x="301054" y="30905"/>
                  <a:pt x="302133" y="26460"/>
                  <a:pt x="302133" y="21209"/>
                </a:cubicBezTo>
                <a:lnTo>
                  <a:pt x="302133" y="8636"/>
                </a:lnTo>
                <a:lnTo>
                  <a:pt x="344678" y="8636"/>
                </a:lnTo>
                <a:lnTo>
                  <a:pt x="344678" y="31750"/>
                </a:lnTo>
                <a:close/>
                <a:moveTo>
                  <a:pt x="262128" y="109728"/>
                </a:moveTo>
                <a:cubicBezTo>
                  <a:pt x="263716" y="108286"/>
                  <a:pt x="264732" y="107061"/>
                  <a:pt x="265176" y="106045"/>
                </a:cubicBezTo>
                <a:cubicBezTo>
                  <a:pt x="265620" y="105029"/>
                  <a:pt x="265811" y="103886"/>
                  <a:pt x="265811" y="102616"/>
                </a:cubicBezTo>
                <a:lnTo>
                  <a:pt x="265811" y="51816"/>
                </a:lnTo>
                <a:lnTo>
                  <a:pt x="248031" y="51816"/>
                </a:lnTo>
                <a:lnTo>
                  <a:pt x="248031" y="43942"/>
                </a:lnTo>
                <a:lnTo>
                  <a:pt x="273939" y="43942"/>
                </a:lnTo>
                <a:lnTo>
                  <a:pt x="273939" y="100457"/>
                </a:lnTo>
                <a:cubicBezTo>
                  <a:pt x="278702" y="96983"/>
                  <a:pt x="284035" y="92158"/>
                  <a:pt x="289941" y="85979"/>
                </a:cubicBezTo>
                <a:lnTo>
                  <a:pt x="294132" y="93599"/>
                </a:lnTo>
                <a:cubicBezTo>
                  <a:pt x="292418" y="95294"/>
                  <a:pt x="290449" y="97110"/>
                  <a:pt x="288163" y="99060"/>
                </a:cubicBezTo>
                <a:cubicBezTo>
                  <a:pt x="285877" y="101009"/>
                  <a:pt x="283528" y="102997"/>
                  <a:pt x="281051" y="105029"/>
                </a:cubicBezTo>
                <a:cubicBezTo>
                  <a:pt x="278574" y="106978"/>
                  <a:pt x="276161" y="108883"/>
                  <a:pt x="273685" y="110744"/>
                </a:cubicBezTo>
                <a:cubicBezTo>
                  <a:pt x="271208" y="112693"/>
                  <a:pt x="268922" y="114383"/>
                  <a:pt x="266827" y="115824"/>
                </a:cubicBezTo>
                <a:lnTo>
                  <a:pt x="262128" y="109728"/>
                </a:lnTo>
                <a:close/>
                <a:moveTo>
                  <a:pt x="303403" y="62103"/>
                </a:moveTo>
                <a:cubicBezTo>
                  <a:pt x="305689" y="67608"/>
                  <a:pt x="308420" y="72644"/>
                  <a:pt x="311658" y="77216"/>
                </a:cubicBezTo>
                <a:cubicBezTo>
                  <a:pt x="314960" y="81788"/>
                  <a:pt x="318770" y="86023"/>
                  <a:pt x="323088" y="89916"/>
                </a:cubicBezTo>
                <a:cubicBezTo>
                  <a:pt x="328168" y="85680"/>
                  <a:pt x="332359" y="81280"/>
                  <a:pt x="335661" y="76708"/>
                </a:cubicBezTo>
                <a:cubicBezTo>
                  <a:pt x="338963" y="72053"/>
                  <a:pt x="341567" y="67183"/>
                  <a:pt x="343408" y="62103"/>
                </a:cubicBezTo>
                <a:lnTo>
                  <a:pt x="303403" y="62103"/>
                </a:lnTo>
                <a:close/>
                <a:moveTo>
                  <a:pt x="264795" y="2921"/>
                </a:moveTo>
                <a:cubicBezTo>
                  <a:pt x="267398" y="5632"/>
                  <a:pt x="270828" y="9442"/>
                  <a:pt x="275082" y="14351"/>
                </a:cubicBezTo>
                <a:cubicBezTo>
                  <a:pt x="277178" y="16808"/>
                  <a:pt x="279019" y="19050"/>
                  <a:pt x="280543" y="21082"/>
                </a:cubicBezTo>
                <a:cubicBezTo>
                  <a:pt x="282067" y="23114"/>
                  <a:pt x="283337" y="24936"/>
                  <a:pt x="284353" y="26543"/>
                </a:cubicBezTo>
                <a:lnTo>
                  <a:pt x="277241" y="32385"/>
                </a:lnTo>
                <a:cubicBezTo>
                  <a:pt x="275145" y="29083"/>
                  <a:pt x="272097" y="24974"/>
                  <a:pt x="268224" y="20066"/>
                </a:cubicBezTo>
                <a:cubicBezTo>
                  <a:pt x="264223" y="15157"/>
                  <a:pt x="260921" y="11303"/>
                  <a:pt x="258191" y="8509"/>
                </a:cubicBezTo>
                <a:lnTo>
                  <a:pt x="264795" y="2921"/>
                </a:lnTo>
                <a:close/>
                <a:moveTo>
                  <a:pt x="452628" y="1016"/>
                </a:moveTo>
                <a:lnTo>
                  <a:pt x="452628" y="45593"/>
                </a:lnTo>
                <a:lnTo>
                  <a:pt x="486791" y="45593"/>
                </a:lnTo>
                <a:lnTo>
                  <a:pt x="486791" y="53721"/>
                </a:lnTo>
                <a:lnTo>
                  <a:pt x="452628" y="53721"/>
                </a:lnTo>
                <a:lnTo>
                  <a:pt x="452628" y="120142"/>
                </a:lnTo>
                <a:lnTo>
                  <a:pt x="444373" y="120142"/>
                </a:lnTo>
                <a:lnTo>
                  <a:pt x="444373" y="53721"/>
                </a:lnTo>
                <a:lnTo>
                  <a:pt x="410464" y="53721"/>
                </a:lnTo>
                <a:lnTo>
                  <a:pt x="410464" y="45593"/>
                </a:lnTo>
                <a:lnTo>
                  <a:pt x="444373" y="45593"/>
                </a:lnTo>
                <a:lnTo>
                  <a:pt x="444373" y="1016"/>
                </a:lnTo>
                <a:lnTo>
                  <a:pt x="452628" y="1016"/>
                </a:lnTo>
                <a:close/>
                <a:moveTo>
                  <a:pt x="385826" y="109220"/>
                </a:moveTo>
                <a:cubicBezTo>
                  <a:pt x="387414" y="107950"/>
                  <a:pt x="388430" y="106807"/>
                  <a:pt x="388874" y="105791"/>
                </a:cubicBezTo>
                <a:cubicBezTo>
                  <a:pt x="389382" y="104775"/>
                  <a:pt x="389636" y="103549"/>
                  <a:pt x="389636" y="102108"/>
                </a:cubicBezTo>
                <a:lnTo>
                  <a:pt x="389636" y="51054"/>
                </a:lnTo>
                <a:lnTo>
                  <a:pt x="370713" y="51054"/>
                </a:lnTo>
                <a:lnTo>
                  <a:pt x="370713" y="42545"/>
                </a:lnTo>
                <a:lnTo>
                  <a:pt x="398145" y="42545"/>
                </a:lnTo>
                <a:lnTo>
                  <a:pt x="398145" y="100965"/>
                </a:lnTo>
                <a:cubicBezTo>
                  <a:pt x="402527" y="97745"/>
                  <a:pt x="406591" y="94532"/>
                  <a:pt x="410210" y="91313"/>
                </a:cubicBezTo>
                <a:cubicBezTo>
                  <a:pt x="413957" y="88093"/>
                  <a:pt x="417767" y="84499"/>
                  <a:pt x="421767" y="80518"/>
                </a:cubicBezTo>
                <a:lnTo>
                  <a:pt x="426085" y="87884"/>
                </a:lnTo>
                <a:cubicBezTo>
                  <a:pt x="421005" y="92710"/>
                  <a:pt x="415354" y="97536"/>
                  <a:pt x="409067" y="102362"/>
                </a:cubicBezTo>
                <a:cubicBezTo>
                  <a:pt x="402908" y="107105"/>
                  <a:pt x="396621" y="111506"/>
                  <a:pt x="390271" y="115570"/>
                </a:cubicBezTo>
                <a:lnTo>
                  <a:pt x="385826" y="109220"/>
                </a:lnTo>
                <a:close/>
                <a:moveTo>
                  <a:pt x="388366" y="1778"/>
                </a:moveTo>
                <a:cubicBezTo>
                  <a:pt x="389890" y="3302"/>
                  <a:pt x="391605" y="5251"/>
                  <a:pt x="393573" y="7620"/>
                </a:cubicBezTo>
                <a:cubicBezTo>
                  <a:pt x="395605" y="9906"/>
                  <a:pt x="397573" y="12274"/>
                  <a:pt x="399542" y="14732"/>
                </a:cubicBezTo>
                <a:cubicBezTo>
                  <a:pt x="401510" y="17189"/>
                  <a:pt x="403289" y="19558"/>
                  <a:pt x="405003" y="21844"/>
                </a:cubicBezTo>
                <a:cubicBezTo>
                  <a:pt x="406718" y="24130"/>
                  <a:pt x="407988" y="25952"/>
                  <a:pt x="408813" y="27305"/>
                </a:cubicBezTo>
                <a:lnTo>
                  <a:pt x="401828" y="32893"/>
                </a:lnTo>
                <a:cubicBezTo>
                  <a:pt x="400748" y="31197"/>
                  <a:pt x="399352" y="29210"/>
                  <a:pt x="397637" y="26924"/>
                </a:cubicBezTo>
                <a:cubicBezTo>
                  <a:pt x="396049" y="24555"/>
                  <a:pt x="394271" y="22180"/>
                  <a:pt x="392430" y="19812"/>
                </a:cubicBezTo>
                <a:cubicBezTo>
                  <a:pt x="390589" y="17354"/>
                  <a:pt x="388683" y="15030"/>
                  <a:pt x="386842" y="12827"/>
                </a:cubicBezTo>
                <a:cubicBezTo>
                  <a:pt x="385001" y="10541"/>
                  <a:pt x="383286" y="8591"/>
                  <a:pt x="381762" y="6985"/>
                </a:cubicBezTo>
                <a:lnTo>
                  <a:pt x="388366" y="1778"/>
                </a:lnTo>
                <a:close/>
                <a:moveTo>
                  <a:pt x="512572" y="53340"/>
                </a:moveTo>
                <a:cubicBezTo>
                  <a:pt x="512635" y="51733"/>
                  <a:pt x="512699" y="50082"/>
                  <a:pt x="512699" y="48387"/>
                </a:cubicBezTo>
                <a:cubicBezTo>
                  <a:pt x="512699" y="46609"/>
                  <a:pt x="512699" y="44748"/>
                  <a:pt x="512699" y="42799"/>
                </a:cubicBezTo>
                <a:lnTo>
                  <a:pt x="512699" y="31496"/>
                </a:lnTo>
                <a:lnTo>
                  <a:pt x="495935" y="31496"/>
                </a:lnTo>
                <a:lnTo>
                  <a:pt x="495935" y="23114"/>
                </a:lnTo>
                <a:lnTo>
                  <a:pt x="512699" y="23114"/>
                </a:lnTo>
                <a:lnTo>
                  <a:pt x="512699" y="1651"/>
                </a:lnTo>
                <a:lnTo>
                  <a:pt x="520700" y="1651"/>
                </a:lnTo>
                <a:lnTo>
                  <a:pt x="520700" y="23114"/>
                </a:lnTo>
                <a:lnTo>
                  <a:pt x="537718" y="23114"/>
                </a:lnTo>
                <a:lnTo>
                  <a:pt x="537718" y="31496"/>
                </a:lnTo>
                <a:lnTo>
                  <a:pt x="520700" y="31496"/>
                </a:lnTo>
                <a:lnTo>
                  <a:pt x="520700" y="42799"/>
                </a:lnTo>
                <a:cubicBezTo>
                  <a:pt x="520700" y="44748"/>
                  <a:pt x="520636" y="46564"/>
                  <a:pt x="520573" y="48260"/>
                </a:cubicBezTo>
                <a:cubicBezTo>
                  <a:pt x="520573" y="49955"/>
                  <a:pt x="520573" y="51645"/>
                  <a:pt x="520573" y="53340"/>
                </a:cubicBezTo>
                <a:lnTo>
                  <a:pt x="539623" y="53340"/>
                </a:lnTo>
                <a:lnTo>
                  <a:pt x="539623" y="61976"/>
                </a:lnTo>
                <a:lnTo>
                  <a:pt x="520192" y="61976"/>
                </a:lnTo>
                <a:cubicBezTo>
                  <a:pt x="520129" y="63500"/>
                  <a:pt x="520002" y="64979"/>
                  <a:pt x="519938" y="66421"/>
                </a:cubicBezTo>
                <a:cubicBezTo>
                  <a:pt x="519938" y="67773"/>
                  <a:pt x="519874" y="69132"/>
                  <a:pt x="519684" y="70485"/>
                </a:cubicBezTo>
                <a:cubicBezTo>
                  <a:pt x="521271" y="72434"/>
                  <a:pt x="522922" y="74504"/>
                  <a:pt x="524510" y="76708"/>
                </a:cubicBezTo>
                <a:cubicBezTo>
                  <a:pt x="526225" y="78822"/>
                  <a:pt x="527876" y="81108"/>
                  <a:pt x="529590" y="83566"/>
                </a:cubicBezTo>
                <a:cubicBezTo>
                  <a:pt x="531876" y="86785"/>
                  <a:pt x="533845" y="89662"/>
                  <a:pt x="535432" y="92202"/>
                </a:cubicBezTo>
                <a:cubicBezTo>
                  <a:pt x="537146" y="94659"/>
                  <a:pt x="538544" y="96818"/>
                  <a:pt x="539623" y="98679"/>
                </a:cubicBezTo>
                <a:lnTo>
                  <a:pt x="533146" y="104140"/>
                </a:lnTo>
                <a:cubicBezTo>
                  <a:pt x="532067" y="102190"/>
                  <a:pt x="530670" y="99993"/>
                  <a:pt x="529082" y="97536"/>
                </a:cubicBezTo>
                <a:cubicBezTo>
                  <a:pt x="527558" y="95078"/>
                  <a:pt x="525717" y="92329"/>
                  <a:pt x="523494" y="89281"/>
                </a:cubicBezTo>
                <a:cubicBezTo>
                  <a:pt x="522478" y="87839"/>
                  <a:pt x="521526" y="86487"/>
                  <a:pt x="520573" y="85217"/>
                </a:cubicBezTo>
                <a:cubicBezTo>
                  <a:pt x="519747" y="83947"/>
                  <a:pt x="518858" y="82759"/>
                  <a:pt x="518033" y="81661"/>
                </a:cubicBezTo>
                <a:cubicBezTo>
                  <a:pt x="517779" y="82848"/>
                  <a:pt x="517461" y="84029"/>
                  <a:pt x="517144" y="85217"/>
                </a:cubicBezTo>
                <a:cubicBezTo>
                  <a:pt x="516890" y="86404"/>
                  <a:pt x="516572" y="87547"/>
                  <a:pt x="516255" y="88646"/>
                </a:cubicBezTo>
                <a:cubicBezTo>
                  <a:pt x="514731" y="93726"/>
                  <a:pt x="512508" y="98850"/>
                  <a:pt x="509651" y="104013"/>
                </a:cubicBezTo>
                <a:cubicBezTo>
                  <a:pt x="506857" y="109176"/>
                  <a:pt x="503301" y="114509"/>
                  <a:pt x="498983" y="120015"/>
                </a:cubicBezTo>
                <a:lnTo>
                  <a:pt x="492252" y="114554"/>
                </a:lnTo>
                <a:cubicBezTo>
                  <a:pt x="496253" y="110236"/>
                  <a:pt x="499555" y="105537"/>
                  <a:pt x="502285" y="100457"/>
                </a:cubicBezTo>
                <a:cubicBezTo>
                  <a:pt x="505079" y="95377"/>
                  <a:pt x="507174" y="90551"/>
                  <a:pt x="508635" y="85979"/>
                </a:cubicBezTo>
                <a:cubicBezTo>
                  <a:pt x="509715" y="82677"/>
                  <a:pt x="510540" y="79121"/>
                  <a:pt x="511048" y="75311"/>
                </a:cubicBezTo>
                <a:cubicBezTo>
                  <a:pt x="511620" y="71501"/>
                  <a:pt x="512064" y="67056"/>
                  <a:pt x="512318" y="61976"/>
                </a:cubicBezTo>
                <a:lnTo>
                  <a:pt x="493649" y="61976"/>
                </a:lnTo>
                <a:lnTo>
                  <a:pt x="493649" y="53340"/>
                </a:lnTo>
                <a:lnTo>
                  <a:pt x="512572" y="53340"/>
                </a:lnTo>
                <a:close/>
                <a:moveTo>
                  <a:pt x="529971" y="114808"/>
                </a:moveTo>
                <a:cubicBezTo>
                  <a:pt x="533209" y="112858"/>
                  <a:pt x="536131" y="110915"/>
                  <a:pt x="538734" y="108966"/>
                </a:cubicBezTo>
                <a:cubicBezTo>
                  <a:pt x="541465" y="107016"/>
                  <a:pt x="543878" y="104984"/>
                  <a:pt x="546100" y="102870"/>
                </a:cubicBezTo>
                <a:cubicBezTo>
                  <a:pt x="548322" y="100755"/>
                  <a:pt x="550355" y="98508"/>
                  <a:pt x="552196" y="96139"/>
                </a:cubicBezTo>
                <a:cubicBezTo>
                  <a:pt x="554165" y="93770"/>
                  <a:pt x="555943" y="91186"/>
                  <a:pt x="557657" y="88392"/>
                </a:cubicBezTo>
                <a:cubicBezTo>
                  <a:pt x="559371" y="85515"/>
                  <a:pt x="560705" y="82721"/>
                  <a:pt x="561721" y="80010"/>
                </a:cubicBezTo>
                <a:cubicBezTo>
                  <a:pt x="562801" y="77216"/>
                  <a:pt x="563690" y="74339"/>
                  <a:pt x="564261" y="71374"/>
                </a:cubicBezTo>
                <a:cubicBezTo>
                  <a:pt x="564833" y="68408"/>
                  <a:pt x="565277" y="65278"/>
                  <a:pt x="565531" y="61976"/>
                </a:cubicBezTo>
                <a:cubicBezTo>
                  <a:pt x="565848" y="58591"/>
                  <a:pt x="566103" y="54864"/>
                  <a:pt x="566293" y="50800"/>
                </a:cubicBezTo>
                <a:cubicBezTo>
                  <a:pt x="566547" y="45891"/>
                  <a:pt x="566674" y="41230"/>
                  <a:pt x="566674" y="36830"/>
                </a:cubicBezTo>
                <a:cubicBezTo>
                  <a:pt x="566738" y="32429"/>
                  <a:pt x="566738" y="28238"/>
                  <a:pt x="566674" y="24257"/>
                </a:cubicBezTo>
                <a:lnTo>
                  <a:pt x="574548" y="24257"/>
                </a:lnTo>
                <a:cubicBezTo>
                  <a:pt x="574548" y="26714"/>
                  <a:pt x="574548" y="29000"/>
                  <a:pt x="574548" y="31115"/>
                </a:cubicBezTo>
                <a:cubicBezTo>
                  <a:pt x="574548" y="33229"/>
                  <a:pt x="574548" y="35350"/>
                  <a:pt x="574548" y="37465"/>
                </a:cubicBezTo>
                <a:cubicBezTo>
                  <a:pt x="574548" y="39579"/>
                  <a:pt x="574484" y="41783"/>
                  <a:pt x="574421" y="44069"/>
                </a:cubicBezTo>
                <a:cubicBezTo>
                  <a:pt x="574358" y="46355"/>
                  <a:pt x="574231" y="48939"/>
                  <a:pt x="574167" y="51816"/>
                </a:cubicBezTo>
                <a:cubicBezTo>
                  <a:pt x="573977" y="55372"/>
                  <a:pt x="573722" y="58756"/>
                  <a:pt x="573405" y="61976"/>
                </a:cubicBezTo>
                <a:cubicBezTo>
                  <a:pt x="573151" y="65195"/>
                  <a:pt x="572707" y="68281"/>
                  <a:pt x="572135" y="71247"/>
                </a:cubicBezTo>
                <a:lnTo>
                  <a:pt x="578739" y="71247"/>
                </a:lnTo>
                <a:lnTo>
                  <a:pt x="578739" y="100203"/>
                </a:lnTo>
                <a:cubicBezTo>
                  <a:pt x="578739" y="101898"/>
                  <a:pt x="578803" y="103295"/>
                  <a:pt x="578993" y="104394"/>
                </a:cubicBezTo>
                <a:cubicBezTo>
                  <a:pt x="579183" y="105410"/>
                  <a:pt x="579565" y="106216"/>
                  <a:pt x="580263" y="106807"/>
                </a:cubicBezTo>
                <a:cubicBezTo>
                  <a:pt x="580961" y="107397"/>
                  <a:pt x="581978" y="107778"/>
                  <a:pt x="583438" y="107950"/>
                </a:cubicBezTo>
                <a:cubicBezTo>
                  <a:pt x="584898" y="108121"/>
                  <a:pt x="586867" y="108204"/>
                  <a:pt x="589407" y="108204"/>
                </a:cubicBezTo>
                <a:cubicBezTo>
                  <a:pt x="591630" y="108204"/>
                  <a:pt x="593281" y="108121"/>
                  <a:pt x="594487" y="107950"/>
                </a:cubicBezTo>
                <a:cubicBezTo>
                  <a:pt x="595757" y="107778"/>
                  <a:pt x="596709" y="107397"/>
                  <a:pt x="597408" y="106807"/>
                </a:cubicBezTo>
                <a:cubicBezTo>
                  <a:pt x="598107" y="106299"/>
                  <a:pt x="598488" y="105537"/>
                  <a:pt x="598678" y="104521"/>
                </a:cubicBezTo>
                <a:cubicBezTo>
                  <a:pt x="598932" y="103422"/>
                  <a:pt x="599122" y="101981"/>
                  <a:pt x="599313" y="100203"/>
                </a:cubicBezTo>
                <a:cubicBezTo>
                  <a:pt x="599504" y="97580"/>
                  <a:pt x="599631" y="95078"/>
                  <a:pt x="599821" y="92710"/>
                </a:cubicBezTo>
                <a:cubicBezTo>
                  <a:pt x="600011" y="90252"/>
                  <a:pt x="600075" y="88138"/>
                  <a:pt x="600075" y="86360"/>
                </a:cubicBezTo>
                <a:lnTo>
                  <a:pt x="607441" y="88900"/>
                </a:lnTo>
                <a:cubicBezTo>
                  <a:pt x="607441" y="90760"/>
                  <a:pt x="607314" y="92964"/>
                  <a:pt x="607060" y="95504"/>
                </a:cubicBezTo>
                <a:cubicBezTo>
                  <a:pt x="606870" y="97961"/>
                  <a:pt x="606679" y="100374"/>
                  <a:pt x="606425" y="102743"/>
                </a:cubicBezTo>
                <a:cubicBezTo>
                  <a:pt x="606108" y="105454"/>
                  <a:pt x="605663" y="107696"/>
                  <a:pt x="605155" y="109474"/>
                </a:cubicBezTo>
                <a:cubicBezTo>
                  <a:pt x="604710" y="111252"/>
                  <a:pt x="603948" y="112649"/>
                  <a:pt x="602742" y="113665"/>
                </a:cubicBezTo>
                <a:cubicBezTo>
                  <a:pt x="601663" y="114681"/>
                  <a:pt x="600011" y="115398"/>
                  <a:pt x="597916" y="115824"/>
                </a:cubicBezTo>
                <a:cubicBezTo>
                  <a:pt x="595820" y="116249"/>
                  <a:pt x="592963" y="116459"/>
                  <a:pt x="589407" y="116459"/>
                </a:cubicBezTo>
                <a:cubicBezTo>
                  <a:pt x="585153" y="116459"/>
                  <a:pt x="581851" y="116249"/>
                  <a:pt x="579374" y="115824"/>
                </a:cubicBezTo>
                <a:cubicBezTo>
                  <a:pt x="576897" y="115487"/>
                  <a:pt x="575056" y="114808"/>
                  <a:pt x="573786" y="113792"/>
                </a:cubicBezTo>
                <a:cubicBezTo>
                  <a:pt x="572516" y="112776"/>
                  <a:pt x="571691" y="111379"/>
                  <a:pt x="571246" y="109601"/>
                </a:cubicBezTo>
                <a:cubicBezTo>
                  <a:pt x="570929" y="107905"/>
                  <a:pt x="570738" y="105708"/>
                  <a:pt x="570738" y="102997"/>
                </a:cubicBezTo>
                <a:lnTo>
                  <a:pt x="570738" y="77216"/>
                </a:lnTo>
                <a:cubicBezTo>
                  <a:pt x="569976" y="79927"/>
                  <a:pt x="569151" y="82505"/>
                  <a:pt x="568198" y="84963"/>
                </a:cubicBezTo>
                <a:cubicBezTo>
                  <a:pt x="567245" y="87331"/>
                  <a:pt x="566230" y="89535"/>
                  <a:pt x="565023" y="91567"/>
                </a:cubicBezTo>
                <a:cubicBezTo>
                  <a:pt x="563308" y="94532"/>
                  <a:pt x="561467" y="97326"/>
                  <a:pt x="559435" y="99949"/>
                </a:cubicBezTo>
                <a:cubicBezTo>
                  <a:pt x="557467" y="102489"/>
                  <a:pt x="555308" y="104946"/>
                  <a:pt x="552831" y="107315"/>
                </a:cubicBezTo>
                <a:cubicBezTo>
                  <a:pt x="550482" y="109683"/>
                  <a:pt x="547751" y="112014"/>
                  <a:pt x="544703" y="114300"/>
                </a:cubicBezTo>
                <a:cubicBezTo>
                  <a:pt x="541719" y="116668"/>
                  <a:pt x="538417" y="119043"/>
                  <a:pt x="534670" y="121412"/>
                </a:cubicBezTo>
                <a:lnTo>
                  <a:pt x="529971" y="114808"/>
                </a:lnTo>
                <a:close/>
                <a:moveTo>
                  <a:pt x="598551" y="7874"/>
                </a:moveTo>
                <a:lnTo>
                  <a:pt x="598551" y="81026"/>
                </a:lnTo>
                <a:lnTo>
                  <a:pt x="590677" y="81026"/>
                </a:lnTo>
                <a:lnTo>
                  <a:pt x="590677" y="16002"/>
                </a:lnTo>
                <a:lnTo>
                  <a:pt x="551561" y="16002"/>
                </a:lnTo>
                <a:lnTo>
                  <a:pt x="551561" y="81153"/>
                </a:lnTo>
                <a:lnTo>
                  <a:pt x="543814" y="81153"/>
                </a:lnTo>
                <a:lnTo>
                  <a:pt x="543814" y="7874"/>
                </a:lnTo>
                <a:lnTo>
                  <a:pt x="598551" y="7874"/>
                </a:lnTo>
                <a:close/>
                <a:moveTo>
                  <a:pt x="718058" y="38354"/>
                </a:moveTo>
                <a:cubicBezTo>
                  <a:pt x="717995" y="43351"/>
                  <a:pt x="717804" y="48685"/>
                  <a:pt x="717550" y="54356"/>
                </a:cubicBezTo>
                <a:cubicBezTo>
                  <a:pt x="717296" y="59944"/>
                  <a:pt x="716979" y="65913"/>
                  <a:pt x="716661" y="72263"/>
                </a:cubicBezTo>
                <a:cubicBezTo>
                  <a:pt x="716470" y="74720"/>
                  <a:pt x="716153" y="76708"/>
                  <a:pt x="715645" y="78232"/>
                </a:cubicBezTo>
                <a:cubicBezTo>
                  <a:pt x="715201" y="79673"/>
                  <a:pt x="714439" y="80816"/>
                  <a:pt x="713359" y="81661"/>
                </a:cubicBezTo>
                <a:cubicBezTo>
                  <a:pt x="712280" y="82505"/>
                  <a:pt x="710756" y="83140"/>
                  <a:pt x="708914" y="83566"/>
                </a:cubicBezTo>
                <a:cubicBezTo>
                  <a:pt x="707136" y="83902"/>
                  <a:pt x="704786" y="84201"/>
                  <a:pt x="701929" y="84455"/>
                </a:cubicBezTo>
                <a:cubicBezTo>
                  <a:pt x="699198" y="84626"/>
                  <a:pt x="696341" y="84791"/>
                  <a:pt x="693293" y="84963"/>
                </a:cubicBezTo>
                <a:cubicBezTo>
                  <a:pt x="690245" y="85045"/>
                  <a:pt x="687388" y="85045"/>
                  <a:pt x="684657" y="84963"/>
                </a:cubicBezTo>
                <a:lnTo>
                  <a:pt x="683260" y="75946"/>
                </a:lnTo>
                <a:cubicBezTo>
                  <a:pt x="685736" y="76117"/>
                  <a:pt x="688213" y="76244"/>
                  <a:pt x="690753" y="76327"/>
                </a:cubicBezTo>
                <a:cubicBezTo>
                  <a:pt x="693357" y="76409"/>
                  <a:pt x="695896" y="76409"/>
                  <a:pt x="698373" y="76327"/>
                </a:cubicBezTo>
                <a:cubicBezTo>
                  <a:pt x="700659" y="76244"/>
                  <a:pt x="702437" y="76117"/>
                  <a:pt x="703707" y="75946"/>
                </a:cubicBezTo>
                <a:cubicBezTo>
                  <a:pt x="705041" y="75774"/>
                  <a:pt x="706057" y="75482"/>
                  <a:pt x="706628" y="75057"/>
                </a:cubicBezTo>
                <a:cubicBezTo>
                  <a:pt x="707327" y="74631"/>
                  <a:pt x="707708" y="74041"/>
                  <a:pt x="707898" y="73279"/>
                </a:cubicBezTo>
                <a:cubicBezTo>
                  <a:pt x="708152" y="72434"/>
                  <a:pt x="708343" y="71291"/>
                  <a:pt x="708406" y="69850"/>
                </a:cubicBezTo>
                <a:cubicBezTo>
                  <a:pt x="708660" y="66630"/>
                  <a:pt x="708851" y="63036"/>
                  <a:pt x="709041" y="59055"/>
                </a:cubicBezTo>
                <a:cubicBezTo>
                  <a:pt x="709295" y="55073"/>
                  <a:pt x="709485" y="50673"/>
                  <a:pt x="709549" y="45847"/>
                </a:cubicBezTo>
                <a:lnTo>
                  <a:pt x="668655" y="45847"/>
                </a:lnTo>
                <a:lnTo>
                  <a:pt x="668655" y="99568"/>
                </a:lnTo>
                <a:cubicBezTo>
                  <a:pt x="668655" y="101600"/>
                  <a:pt x="668719" y="103168"/>
                  <a:pt x="668782" y="104267"/>
                </a:cubicBezTo>
                <a:cubicBezTo>
                  <a:pt x="668972" y="105365"/>
                  <a:pt x="669354" y="106172"/>
                  <a:pt x="669925" y="106680"/>
                </a:cubicBezTo>
                <a:cubicBezTo>
                  <a:pt x="670623" y="107270"/>
                  <a:pt x="671513" y="107652"/>
                  <a:pt x="672719" y="107823"/>
                </a:cubicBezTo>
                <a:cubicBezTo>
                  <a:pt x="673989" y="107994"/>
                  <a:pt x="675767" y="108121"/>
                  <a:pt x="678053" y="108204"/>
                </a:cubicBezTo>
                <a:cubicBezTo>
                  <a:pt x="679259" y="108286"/>
                  <a:pt x="681292" y="108331"/>
                  <a:pt x="684149" y="108331"/>
                </a:cubicBezTo>
                <a:cubicBezTo>
                  <a:pt x="687133" y="108414"/>
                  <a:pt x="690372" y="108458"/>
                  <a:pt x="693928" y="108458"/>
                </a:cubicBezTo>
                <a:cubicBezTo>
                  <a:pt x="697484" y="108458"/>
                  <a:pt x="700722" y="108414"/>
                  <a:pt x="703707" y="108331"/>
                </a:cubicBezTo>
                <a:cubicBezTo>
                  <a:pt x="706692" y="108331"/>
                  <a:pt x="708723" y="108286"/>
                  <a:pt x="709930" y="108204"/>
                </a:cubicBezTo>
                <a:cubicBezTo>
                  <a:pt x="712280" y="108033"/>
                  <a:pt x="714121" y="107823"/>
                  <a:pt x="715391" y="107569"/>
                </a:cubicBezTo>
                <a:cubicBezTo>
                  <a:pt x="716725" y="107397"/>
                  <a:pt x="717741" y="106978"/>
                  <a:pt x="718439" y="106299"/>
                </a:cubicBezTo>
                <a:cubicBezTo>
                  <a:pt x="719138" y="105708"/>
                  <a:pt x="719582" y="104819"/>
                  <a:pt x="719836" y="103632"/>
                </a:cubicBezTo>
                <a:cubicBezTo>
                  <a:pt x="720154" y="102362"/>
                  <a:pt x="720471" y="100584"/>
                  <a:pt x="720725" y="98298"/>
                </a:cubicBezTo>
                <a:lnTo>
                  <a:pt x="721741" y="88138"/>
                </a:lnTo>
                <a:lnTo>
                  <a:pt x="729488" y="90424"/>
                </a:lnTo>
                <a:lnTo>
                  <a:pt x="728218" y="101727"/>
                </a:lnTo>
                <a:cubicBezTo>
                  <a:pt x="727773" y="104521"/>
                  <a:pt x="727329" y="106762"/>
                  <a:pt x="726821" y="108458"/>
                </a:cubicBezTo>
                <a:cubicBezTo>
                  <a:pt x="726313" y="110236"/>
                  <a:pt x="725488" y="111633"/>
                  <a:pt x="724281" y="112649"/>
                </a:cubicBezTo>
                <a:cubicBezTo>
                  <a:pt x="723075" y="113665"/>
                  <a:pt x="721423" y="114427"/>
                  <a:pt x="719328" y="114935"/>
                </a:cubicBezTo>
                <a:cubicBezTo>
                  <a:pt x="717233" y="115443"/>
                  <a:pt x="714311" y="115868"/>
                  <a:pt x="710692" y="116205"/>
                </a:cubicBezTo>
                <a:cubicBezTo>
                  <a:pt x="709358" y="116376"/>
                  <a:pt x="707009" y="116459"/>
                  <a:pt x="703707" y="116459"/>
                </a:cubicBezTo>
                <a:cubicBezTo>
                  <a:pt x="700469" y="116541"/>
                  <a:pt x="696913" y="116586"/>
                  <a:pt x="692912" y="116586"/>
                </a:cubicBezTo>
                <a:cubicBezTo>
                  <a:pt x="688911" y="116586"/>
                  <a:pt x="685356" y="116541"/>
                  <a:pt x="682117" y="116459"/>
                </a:cubicBezTo>
                <a:cubicBezTo>
                  <a:pt x="678879" y="116376"/>
                  <a:pt x="676656" y="116287"/>
                  <a:pt x="675386" y="116205"/>
                </a:cubicBezTo>
                <a:cubicBezTo>
                  <a:pt x="672338" y="116033"/>
                  <a:pt x="669861" y="115741"/>
                  <a:pt x="667893" y="115316"/>
                </a:cubicBezTo>
                <a:cubicBezTo>
                  <a:pt x="665925" y="114979"/>
                  <a:pt x="664401" y="114300"/>
                  <a:pt x="663321" y="113284"/>
                </a:cubicBezTo>
                <a:cubicBezTo>
                  <a:pt x="662305" y="112268"/>
                  <a:pt x="661607" y="110788"/>
                  <a:pt x="661162" y="108839"/>
                </a:cubicBezTo>
                <a:cubicBezTo>
                  <a:pt x="660718" y="106978"/>
                  <a:pt x="660527" y="104438"/>
                  <a:pt x="660527" y="101219"/>
                </a:cubicBezTo>
                <a:lnTo>
                  <a:pt x="660527" y="38354"/>
                </a:lnTo>
                <a:lnTo>
                  <a:pt x="718058" y="38354"/>
                </a:lnTo>
                <a:close/>
                <a:moveTo>
                  <a:pt x="650875" y="14605"/>
                </a:moveTo>
                <a:lnTo>
                  <a:pt x="650875" y="254"/>
                </a:lnTo>
                <a:lnTo>
                  <a:pt x="659003" y="254"/>
                </a:lnTo>
                <a:lnTo>
                  <a:pt x="659003" y="14605"/>
                </a:lnTo>
                <a:lnTo>
                  <a:pt x="689991" y="14605"/>
                </a:lnTo>
                <a:lnTo>
                  <a:pt x="689991" y="254"/>
                </a:lnTo>
                <a:lnTo>
                  <a:pt x="698119" y="254"/>
                </a:lnTo>
                <a:lnTo>
                  <a:pt x="698119" y="14605"/>
                </a:lnTo>
                <a:lnTo>
                  <a:pt x="731012" y="14605"/>
                </a:lnTo>
                <a:lnTo>
                  <a:pt x="731012" y="22225"/>
                </a:lnTo>
                <a:lnTo>
                  <a:pt x="698119" y="22225"/>
                </a:lnTo>
                <a:lnTo>
                  <a:pt x="698119" y="33401"/>
                </a:lnTo>
                <a:lnTo>
                  <a:pt x="689991" y="33401"/>
                </a:lnTo>
                <a:lnTo>
                  <a:pt x="689991" y="22225"/>
                </a:lnTo>
                <a:lnTo>
                  <a:pt x="659003" y="22225"/>
                </a:lnTo>
                <a:lnTo>
                  <a:pt x="659003" y="33528"/>
                </a:lnTo>
                <a:lnTo>
                  <a:pt x="650875" y="33528"/>
                </a:lnTo>
                <a:lnTo>
                  <a:pt x="650875" y="22225"/>
                </a:lnTo>
                <a:lnTo>
                  <a:pt x="617474" y="22225"/>
                </a:lnTo>
                <a:lnTo>
                  <a:pt x="617474" y="14605"/>
                </a:lnTo>
                <a:lnTo>
                  <a:pt x="650875" y="14605"/>
                </a:lnTo>
                <a:close/>
                <a:moveTo>
                  <a:pt x="621411" y="114681"/>
                </a:moveTo>
                <a:cubicBezTo>
                  <a:pt x="622871" y="112731"/>
                  <a:pt x="624459" y="110318"/>
                  <a:pt x="626237" y="107442"/>
                </a:cubicBezTo>
                <a:cubicBezTo>
                  <a:pt x="628015" y="104648"/>
                  <a:pt x="629983" y="101428"/>
                  <a:pt x="632079" y="97790"/>
                </a:cubicBezTo>
                <a:cubicBezTo>
                  <a:pt x="634175" y="94062"/>
                  <a:pt x="636016" y="90722"/>
                  <a:pt x="637540" y="87757"/>
                </a:cubicBezTo>
                <a:cubicBezTo>
                  <a:pt x="639064" y="84709"/>
                  <a:pt x="640334" y="81959"/>
                  <a:pt x="641350" y="79502"/>
                </a:cubicBezTo>
                <a:lnTo>
                  <a:pt x="648462" y="83185"/>
                </a:lnTo>
                <a:cubicBezTo>
                  <a:pt x="647509" y="85642"/>
                  <a:pt x="646240" y="88436"/>
                  <a:pt x="644652" y="91567"/>
                </a:cubicBezTo>
                <a:cubicBezTo>
                  <a:pt x="643128" y="94615"/>
                  <a:pt x="641286" y="98044"/>
                  <a:pt x="639191" y="101854"/>
                </a:cubicBezTo>
                <a:cubicBezTo>
                  <a:pt x="637095" y="105581"/>
                  <a:pt x="635064" y="108883"/>
                  <a:pt x="633222" y="111760"/>
                </a:cubicBezTo>
                <a:cubicBezTo>
                  <a:pt x="631444" y="114636"/>
                  <a:pt x="629857" y="117138"/>
                  <a:pt x="628396" y="119253"/>
                </a:cubicBezTo>
                <a:lnTo>
                  <a:pt x="621411" y="114681"/>
                </a:lnTo>
                <a:close/>
                <a:moveTo>
                  <a:pt x="621665" y="51562"/>
                </a:moveTo>
                <a:cubicBezTo>
                  <a:pt x="623380" y="52324"/>
                  <a:pt x="625221" y="53340"/>
                  <a:pt x="627253" y="54610"/>
                </a:cubicBezTo>
                <a:cubicBezTo>
                  <a:pt x="629348" y="55880"/>
                  <a:pt x="631761" y="57404"/>
                  <a:pt x="634492" y="59182"/>
                </a:cubicBezTo>
                <a:cubicBezTo>
                  <a:pt x="637222" y="60877"/>
                  <a:pt x="639635" y="62528"/>
                  <a:pt x="641858" y="64135"/>
                </a:cubicBezTo>
                <a:cubicBezTo>
                  <a:pt x="644144" y="65741"/>
                  <a:pt x="646049" y="67139"/>
                  <a:pt x="647573" y="68326"/>
                </a:cubicBezTo>
                <a:lnTo>
                  <a:pt x="643001" y="75311"/>
                </a:lnTo>
                <a:cubicBezTo>
                  <a:pt x="641541" y="74123"/>
                  <a:pt x="639826" y="72771"/>
                  <a:pt x="637794" y="71247"/>
                </a:cubicBezTo>
                <a:cubicBezTo>
                  <a:pt x="635762" y="69723"/>
                  <a:pt x="633413" y="68072"/>
                  <a:pt x="630682" y="66294"/>
                </a:cubicBezTo>
                <a:cubicBezTo>
                  <a:pt x="625348" y="62655"/>
                  <a:pt x="621030" y="59988"/>
                  <a:pt x="617728" y="58293"/>
                </a:cubicBezTo>
                <a:lnTo>
                  <a:pt x="621665" y="51562"/>
                </a:lnTo>
                <a:close/>
                <a:moveTo>
                  <a:pt x="630555" y="30988"/>
                </a:moveTo>
                <a:cubicBezTo>
                  <a:pt x="633794" y="32512"/>
                  <a:pt x="637984" y="35008"/>
                  <a:pt x="643255" y="38481"/>
                </a:cubicBezTo>
                <a:cubicBezTo>
                  <a:pt x="645858" y="40176"/>
                  <a:pt x="648208" y="41739"/>
                  <a:pt x="650240" y="43180"/>
                </a:cubicBezTo>
                <a:cubicBezTo>
                  <a:pt x="652272" y="44621"/>
                  <a:pt x="653986" y="45929"/>
                  <a:pt x="655447" y="47117"/>
                </a:cubicBezTo>
                <a:lnTo>
                  <a:pt x="651129" y="53721"/>
                </a:lnTo>
                <a:cubicBezTo>
                  <a:pt x="648335" y="51435"/>
                  <a:pt x="644398" y="48558"/>
                  <a:pt x="639318" y="45085"/>
                </a:cubicBezTo>
                <a:cubicBezTo>
                  <a:pt x="636715" y="43307"/>
                  <a:pt x="634302" y="41739"/>
                  <a:pt x="632079" y="40386"/>
                </a:cubicBezTo>
                <a:cubicBezTo>
                  <a:pt x="629983" y="39033"/>
                  <a:pt x="628079" y="37928"/>
                  <a:pt x="626491" y="37084"/>
                </a:cubicBezTo>
                <a:lnTo>
                  <a:pt x="630555" y="30988"/>
                </a:lnTo>
                <a:close/>
                <a:moveTo>
                  <a:pt x="846709" y="14351"/>
                </a:moveTo>
                <a:lnTo>
                  <a:pt x="846709" y="109855"/>
                </a:lnTo>
                <a:lnTo>
                  <a:pt x="799592" y="109855"/>
                </a:lnTo>
                <a:lnTo>
                  <a:pt x="799592" y="14351"/>
                </a:lnTo>
                <a:lnTo>
                  <a:pt x="846709" y="14351"/>
                </a:lnTo>
                <a:close/>
                <a:moveTo>
                  <a:pt x="807720" y="102108"/>
                </a:moveTo>
                <a:lnTo>
                  <a:pt x="838581" y="102108"/>
                </a:lnTo>
                <a:lnTo>
                  <a:pt x="838581" y="22225"/>
                </a:lnTo>
                <a:lnTo>
                  <a:pt x="807720" y="22225"/>
                </a:lnTo>
                <a:lnTo>
                  <a:pt x="807720" y="102108"/>
                </a:lnTo>
                <a:close/>
                <a:moveTo>
                  <a:pt x="791718" y="11684"/>
                </a:moveTo>
                <a:cubicBezTo>
                  <a:pt x="788924" y="12617"/>
                  <a:pt x="785749" y="13506"/>
                  <a:pt x="782193" y="14351"/>
                </a:cubicBezTo>
                <a:cubicBezTo>
                  <a:pt x="778637" y="15195"/>
                  <a:pt x="774954" y="16002"/>
                  <a:pt x="771144" y="16764"/>
                </a:cubicBezTo>
                <a:lnTo>
                  <a:pt x="771144" y="36957"/>
                </a:lnTo>
                <a:lnTo>
                  <a:pt x="794258" y="36957"/>
                </a:lnTo>
                <a:lnTo>
                  <a:pt x="794258" y="45339"/>
                </a:lnTo>
                <a:lnTo>
                  <a:pt x="771144" y="45339"/>
                </a:lnTo>
                <a:lnTo>
                  <a:pt x="771144" y="52451"/>
                </a:lnTo>
                <a:cubicBezTo>
                  <a:pt x="773430" y="54483"/>
                  <a:pt x="775716" y="56597"/>
                  <a:pt x="778002" y="58801"/>
                </a:cubicBezTo>
                <a:cubicBezTo>
                  <a:pt x="780352" y="61004"/>
                  <a:pt x="782638" y="63246"/>
                  <a:pt x="784860" y="65532"/>
                </a:cubicBezTo>
                <a:cubicBezTo>
                  <a:pt x="787083" y="67901"/>
                  <a:pt x="788988" y="70021"/>
                  <a:pt x="790702" y="71882"/>
                </a:cubicBezTo>
                <a:cubicBezTo>
                  <a:pt x="792417" y="73742"/>
                  <a:pt x="793814" y="75393"/>
                  <a:pt x="795020" y="76835"/>
                </a:cubicBezTo>
                <a:lnTo>
                  <a:pt x="789305" y="83185"/>
                </a:lnTo>
                <a:cubicBezTo>
                  <a:pt x="788226" y="81743"/>
                  <a:pt x="786829" y="80092"/>
                  <a:pt x="785241" y="78232"/>
                </a:cubicBezTo>
                <a:cubicBezTo>
                  <a:pt x="783717" y="76283"/>
                  <a:pt x="781876" y="74168"/>
                  <a:pt x="779780" y="71882"/>
                </a:cubicBezTo>
                <a:cubicBezTo>
                  <a:pt x="778066" y="69933"/>
                  <a:pt x="776542" y="68243"/>
                  <a:pt x="775081" y="66802"/>
                </a:cubicBezTo>
                <a:cubicBezTo>
                  <a:pt x="773620" y="65278"/>
                  <a:pt x="772351" y="63964"/>
                  <a:pt x="771144" y="62865"/>
                </a:cubicBezTo>
                <a:lnTo>
                  <a:pt x="771144" y="120142"/>
                </a:lnTo>
                <a:lnTo>
                  <a:pt x="763143" y="120142"/>
                </a:lnTo>
                <a:lnTo>
                  <a:pt x="763143" y="60706"/>
                </a:lnTo>
                <a:cubicBezTo>
                  <a:pt x="762318" y="62566"/>
                  <a:pt x="761429" y="64433"/>
                  <a:pt x="760476" y="66294"/>
                </a:cubicBezTo>
                <a:cubicBezTo>
                  <a:pt x="759523" y="68072"/>
                  <a:pt x="758634" y="69894"/>
                  <a:pt x="757682" y="71755"/>
                </a:cubicBezTo>
                <a:cubicBezTo>
                  <a:pt x="755206" y="76498"/>
                  <a:pt x="752793" y="80816"/>
                  <a:pt x="750443" y="84709"/>
                </a:cubicBezTo>
                <a:cubicBezTo>
                  <a:pt x="748157" y="88602"/>
                  <a:pt x="745808" y="92246"/>
                  <a:pt x="743331" y="95631"/>
                </a:cubicBezTo>
                <a:lnTo>
                  <a:pt x="736727" y="90297"/>
                </a:lnTo>
                <a:cubicBezTo>
                  <a:pt x="739711" y="86233"/>
                  <a:pt x="742633" y="81870"/>
                  <a:pt x="745617" y="77216"/>
                </a:cubicBezTo>
                <a:cubicBezTo>
                  <a:pt x="748602" y="72561"/>
                  <a:pt x="751332" y="67901"/>
                  <a:pt x="753872" y="63246"/>
                </a:cubicBezTo>
                <a:cubicBezTo>
                  <a:pt x="755586" y="60027"/>
                  <a:pt x="757110" y="56978"/>
                  <a:pt x="758571" y="54102"/>
                </a:cubicBezTo>
                <a:cubicBezTo>
                  <a:pt x="760032" y="51136"/>
                  <a:pt x="761302" y="48215"/>
                  <a:pt x="762508" y="45339"/>
                </a:cubicBezTo>
                <a:lnTo>
                  <a:pt x="739775" y="45339"/>
                </a:lnTo>
                <a:lnTo>
                  <a:pt x="739775" y="36957"/>
                </a:lnTo>
                <a:lnTo>
                  <a:pt x="763143" y="36957"/>
                </a:lnTo>
                <a:lnTo>
                  <a:pt x="763143" y="18288"/>
                </a:lnTo>
                <a:cubicBezTo>
                  <a:pt x="759396" y="18967"/>
                  <a:pt x="755841" y="19558"/>
                  <a:pt x="752475" y="20066"/>
                </a:cubicBezTo>
                <a:cubicBezTo>
                  <a:pt x="749109" y="20574"/>
                  <a:pt x="746061" y="20910"/>
                  <a:pt x="743458" y="21082"/>
                </a:cubicBezTo>
                <a:lnTo>
                  <a:pt x="741680" y="13335"/>
                </a:lnTo>
                <a:cubicBezTo>
                  <a:pt x="744792" y="13081"/>
                  <a:pt x="748475" y="12655"/>
                  <a:pt x="752602" y="12065"/>
                </a:cubicBezTo>
                <a:cubicBezTo>
                  <a:pt x="756857" y="11474"/>
                  <a:pt x="761111" y="10751"/>
                  <a:pt x="765429" y="9906"/>
                </a:cubicBezTo>
                <a:cubicBezTo>
                  <a:pt x="769810" y="9061"/>
                  <a:pt x="774129" y="8172"/>
                  <a:pt x="778256" y="7239"/>
                </a:cubicBezTo>
                <a:cubicBezTo>
                  <a:pt x="782383" y="6223"/>
                  <a:pt x="786067" y="5251"/>
                  <a:pt x="789178" y="4318"/>
                </a:cubicBezTo>
                <a:lnTo>
                  <a:pt x="791718" y="11684"/>
                </a:lnTo>
                <a:close/>
                <a:moveTo>
                  <a:pt x="934593" y="51435"/>
                </a:moveTo>
                <a:lnTo>
                  <a:pt x="934593" y="31242"/>
                </a:lnTo>
                <a:lnTo>
                  <a:pt x="906653" y="31242"/>
                </a:lnTo>
                <a:lnTo>
                  <a:pt x="906653" y="23622"/>
                </a:lnTo>
                <a:lnTo>
                  <a:pt x="942848" y="23622"/>
                </a:lnTo>
                <a:cubicBezTo>
                  <a:pt x="943801" y="22269"/>
                  <a:pt x="944817" y="20745"/>
                  <a:pt x="945896" y="19050"/>
                </a:cubicBezTo>
                <a:cubicBezTo>
                  <a:pt x="946976" y="17354"/>
                  <a:pt x="948119" y="15538"/>
                  <a:pt x="949325" y="13589"/>
                </a:cubicBezTo>
                <a:cubicBezTo>
                  <a:pt x="950913" y="10966"/>
                  <a:pt x="952309" y="8718"/>
                  <a:pt x="953389" y="6858"/>
                </a:cubicBezTo>
                <a:cubicBezTo>
                  <a:pt x="954469" y="4908"/>
                  <a:pt x="955611" y="2794"/>
                  <a:pt x="956818" y="508"/>
                </a:cubicBezTo>
                <a:lnTo>
                  <a:pt x="964565" y="4191"/>
                </a:lnTo>
                <a:cubicBezTo>
                  <a:pt x="963867" y="5378"/>
                  <a:pt x="963232" y="6477"/>
                  <a:pt x="962660" y="7493"/>
                </a:cubicBezTo>
                <a:cubicBezTo>
                  <a:pt x="962152" y="8426"/>
                  <a:pt x="961581" y="9398"/>
                  <a:pt x="961009" y="10414"/>
                </a:cubicBezTo>
                <a:cubicBezTo>
                  <a:pt x="960501" y="11347"/>
                  <a:pt x="959930" y="12319"/>
                  <a:pt x="959231" y="13335"/>
                </a:cubicBezTo>
                <a:cubicBezTo>
                  <a:pt x="958533" y="14351"/>
                  <a:pt x="957770" y="15494"/>
                  <a:pt x="956945" y="16764"/>
                </a:cubicBezTo>
                <a:cubicBezTo>
                  <a:pt x="956120" y="18034"/>
                  <a:pt x="955294" y="19259"/>
                  <a:pt x="954532" y="20447"/>
                </a:cubicBezTo>
                <a:cubicBezTo>
                  <a:pt x="953833" y="21634"/>
                  <a:pt x="953198" y="22689"/>
                  <a:pt x="952500" y="23622"/>
                </a:cubicBezTo>
                <a:lnTo>
                  <a:pt x="973455" y="23622"/>
                </a:lnTo>
                <a:lnTo>
                  <a:pt x="973455" y="31242"/>
                </a:lnTo>
                <a:lnTo>
                  <a:pt x="942975" y="31242"/>
                </a:lnTo>
                <a:lnTo>
                  <a:pt x="942975" y="51435"/>
                </a:lnTo>
                <a:lnTo>
                  <a:pt x="970915" y="51435"/>
                </a:lnTo>
                <a:lnTo>
                  <a:pt x="970915" y="59055"/>
                </a:lnTo>
                <a:lnTo>
                  <a:pt x="942975" y="59055"/>
                </a:lnTo>
                <a:lnTo>
                  <a:pt x="942975" y="81407"/>
                </a:lnTo>
                <a:lnTo>
                  <a:pt x="977011" y="81407"/>
                </a:lnTo>
                <a:lnTo>
                  <a:pt x="977011" y="89027"/>
                </a:lnTo>
                <a:lnTo>
                  <a:pt x="942975" y="89027"/>
                </a:lnTo>
                <a:lnTo>
                  <a:pt x="942975" y="120142"/>
                </a:lnTo>
                <a:lnTo>
                  <a:pt x="934593" y="120142"/>
                </a:lnTo>
                <a:lnTo>
                  <a:pt x="934593" y="89027"/>
                </a:lnTo>
                <a:lnTo>
                  <a:pt x="899668" y="89027"/>
                </a:lnTo>
                <a:lnTo>
                  <a:pt x="899668" y="81407"/>
                </a:lnTo>
                <a:lnTo>
                  <a:pt x="934593" y="81407"/>
                </a:lnTo>
                <a:lnTo>
                  <a:pt x="934593" y="59055"/>
                </a:lnTo>
                <a:lnTo>
                  <a:pt x="907923" y="59055"/>
                </a:lnTo>
                <a:lnTo>
                  <a:pt x="907923" y="51435"/>
                </a:lnTo>
                <a:lnTo>
                  <a:pt x="934593" y="51435"/>
                </a:lnTo>
                <a:close/>
                <a:moveTo>
                  <a:pt x="880237" y="27051"/>
                </a:moveTo>
                <a:lnTo>
                  <a:pt x="880237" y="1524"/>
                </a:lnTo>
                <a:lnTo>
                  <a:pt x="888492" y="1524"/>
                </a:lnTo>
                <a:lnTo>
                  <a:pt x="888492" y="27051"/>
                </a:lnTo>
                <a:lnTo>
                  <a:pt x="904621" y="27051"/>
                </a:lnTo>
                <a:lnTo>
                  <a:pt x="904621" y="34671"/>
                </a:lnTo>
                <a:lnTo>
                  <a:pt x="888492" y="34671"/>
                </a:lnTo>
                <a:lnTo>
                  <a:pt x="888492" y="44196"/>
                </a:lnTo>
                <a:lnTo>
                  <a:pt x="899414" y="55753"/>
                </a:lnTo>
                <a:cubicBezTo>
                  <a:pt x="901192" y="57702"/>
                  <a:pt x="902716" y="59480"/>
                  <a:pt x="903986" y="61087"/>
                </a:cubicBezTo>
                <a:cubicBezTo>
                  <a:pt x="905320" y="62611"/>
                  <a:pt x="906463" y="63964"/>
                  <a:pt x="907288" y="65151"/>
                </a:cubicBezTo>
                <a:lnTo>
                  <a:pt x="901319" y="70612"/>
                </a:lnTo>
                <a:cubicBezTo>
                  <a:pt x="899795" y="68326"/>
                  <a:pt x="897445" y="65360"/>
                  <a:pt x="894334" y="61722"/>
                </a:cubicBezTo>
                <a:lnTo>
                  <a:pt x="888492" y="55372"/>
                </a:lnTo>
                <a:lnTo>
                  <a:pt x="888492" y="120142"/>
                </a:lnTo>
                <a:lnTo>
                  <a:pt x="880237" y="120142"/>
                </a:lnTo>
                <a:lnTo>
                  <a:pt x="880237" y="55499"/>
                </a:lnTo>
                <a:lnTo>
                  <a:pt x="878332" y="60198"/>
                </a:lnTo>
                <a:cubicBezTo>
                  <a:pt x="877316" y="62738"/>
                  <a:pt x="876364" y="65106"/>
                  <a:pt x="875411" y="67310"/>
                </a:cubicBezTo>
                <a:cubicBezTo>
                  <a:pt x="874458" y="69513"/>
                  <a:pt x="873570" y="71672"/>
                  <a:pt x="872617" y="73787"/>
                </a:cubicBezTo>
                <a:cubicBezTo>
                  <a:pt x="871665" y="75819"/>
                  <a:pt x="870712" y="77851"/>
                  <a:pt x="869696" y="79883"/>
                </a:cubicBezTo>
                <a:cubicBezTo>
                  <a:pt x="868744" y="81915"/>
                  <a:pt x="867728" y="84029"/>
                  <a:pt x="866521" y="86233"/>
                </a:cubicBezTo>
                <a:lnTo>
                  <a:pt x="859536" y="81915"/>
                </a:lnTo>
                <a:cubicBezTo>
                  <a:pt x="861885" y="77679"/>
                  <a:pt x="864171" y="73196"/>
                  <a:pt x="866394" y="68453"/>
                </a:cubicBezTo>
                <a:cubicBezTo>
                  <a:pt x="868680" y="63709"/>
                  <a:pt x="870903" y="58883"/>
                  <a:pt x="872998" y="53975"/>
                </a:cubicBezTo>
                <a:cubicBezTo>
                  <a:pt x="874458" y="50502"/>
                  <a:pt x="875729" y="47199"/>
                  <a:pt x="876935" y="44069"/>
                </a:cubicBezTo>
                <a:cubicBezTo>
                  <a:pt x="878142" y="40849"/>
                  <a:pt x="879158" y="37719"/>
                  <a:pt x="880110" y="34671"/>
                </a:cubicBezTo>
                <a:lnTo>
                  <a:pt x="862711" y="34671"/>
                </a:lnTo>
                <a:lnTo>
                  <a:pt x="862711" y="27051"/>
                </a:lnTo>
                <a:lnTo>
                  <a:pt x="880237" y="27051"/>
                </a:lnTo>
                <a:close/>
                <a:moveTo>
                  <a:pt x="921385" y="0"/>
                </a:moveTo>
                <a:cubicBezTo>
                  <a:pt x="922210" y="1098"/>
                  <a:pt x="923163" y="2368"/>
                  <a:pt x="924179" y="3810"/>
                </a:cubicBezTo>
                <a:cubicBezTo>
                  <a:pt x="925195" y="5251"/>
                  <a:pt x="926338" y="6940"/>
                  <a:pt x="927608" y="8890"/>
                </a:cubicBezTo>
                <a:cubicBezTo>
                  <a:pt x="928942" y="10839"/>
                  <a:pt x="930084" y="12617"/>
                  <a:pt x="931037" y="14224"/>
                </a:cubicBezTo>
                <a:cubicBezTo>
                  <a:pt x="931990" y="15830"/>
                  <a:pt x="932752" y="17227"/>
                  <a:pt x="933450" y="18415"/>
                </a:cubicBezTo>
                <a:lnTo>
                  <a:pt x="926211" y="22733"/>
                </a:lnTo>
                <a:cubicBezTo>
                  <a:pt x="925640" y="21545"/>
                  <a:pt x="924878" y="20193"/>
                  <a:pt x="923925" y="18669"/>
                </a:cubicBezTo>
                <a:cubicBezTo>
                  <a:pt x="922972" y="17062"/>
                  <a:pt x="921893" y="15284"/>
                  <a:pt x="920623" y="13335"/>
                </a:cubicBezTo>
                <a:cubicBezTo>
                  <a:pt x="919417" y="11385"/>
                  <a:pt x="918337" y="9696"/>
                  <a:pt x="917321" y="8255"/>
                </a:cubicBezTo>
                <a:cubicBezTo>
                  <a:pt x="916305" y="6731"/>
                  <a:pt x="915353" y="5416"/>
                  <a:pt x="914527" y="4318"/>
                </a:cubicBezTo>
                <a:lnTo>
                  <a:pt x="921385" y="0"/>
                </a:lnTo>
                <a:close/>
                <a:moveTo>
                  <a:pt x="1096391" y="89281"/>
                </a:moveTo>
                <a:cubicBezTo>
                  <a:pt x="1095946" y="91649"/>
                  <a:pt x="1095439" y="94024"/>
                  <a:pt x="1094740" y="96393"/>
                </a:cubicBezTo>
                <a:cubicBezTo>
                  <a:pt x="1094169" y="98761"/>
                  <a:pt x="1093533" y="101092"/>
                  <a:pt x="1092835" y="103378"/>
                </a:cubicBezTo>
                <a:cubicBezTo>
                  <a:pt x="1091819" y="106597"/>
                  <a:pt x="1090803" y="109137"/>
                  <a:pt x="1089787" y="110998"/>
                </a:cubicBezTo>
                <a:cubicBezTo>
                  <a:pt x="1088834" y="112858"/>
                  <a:pt x="1087819" y="114300"/>
                  <a:pt x="1086739" y="115316"/>
                </a:cubicBezTo>
                <a:cubicBezTo>
                  <a:pt x="1085723" y="116332"/>
                  <a:pt x="1084644" y="116967"/>
                  <a:pt x="1083564" y="117221"/>
                </a:cubicBezTo>
                <a:cubicBezTo>
                  <a:pt x="1082484" y="117558"/>
                  <a:pt x="1081278" y="117729"/>
                  <a:pt x="1080008" y="117729"/>
                </a:cubicBezTo>
                <a:cubicBezTo>
                  <a:pt x="1077278" y="117729"/>
                  <a:pt x="1074610" y="116795"/>
                  <a:pt x="1071880" y="114935"/>
                </a:cubicBezTo>
                <a:cubicBezTo>
                  <a:pt x="1069150" y="113157"/>
                  <a:pt x="1066356" y="109645"/>
                  <a:pt x="1063498" y="104394"/>
                </a:cubicBezTo>
                <a:cubicBezTo>
                  <a:pt x="1061721" y="101174"/>
                  <a:pt x="1060069" y="97326"/>
                  <a:pt x="1058546" y="92837"/>
                </a:cubicBezTo>
                <a:cubicBezTo>
                  <a:pt x="1057021" y="88347"/>
                  <a:pt x="1055624" y="83140"/>
                  <a:pt x="1054354" y="77216"/>
                </a:cubicBezTo>
                <a:cubicBezTo>
                  <a:pt x="1053084" y="71202"/>
                  <a:pt x="1052005" y="64433"/>
                  <a:pt x="1051052" y="56896"/>
                </a:cubicBezTo>
                <a:cubicBezTo>
                  <a:pt x="1050227" y="49358"/>
                  <a:pt x="1049592" y="40938"/>
                  <a:pt x="1049147" y="31623"/>
                </a:cubicBezTo>
                <a:lnTo>
                  <a:pt x="984250" y="31623"/>
                </a:lnTo>
                <a:lnTo>
                  <a:pt x="984250" y="23368"/>
                </a:lnTo>
                <a:lnTo>
                  <a:pt x="1048766" y="23368"/>
                </a:lnTo>
                <a:cubicBezTo>
                  <a:pt x="1048703" y="21164"/>
                  <a:pt x="1048576" y="18923"/>
                  <a:pt x="1048512" y="16637"/>
                </a:cubicBezTo>
                <a:cubicBezTo>
                  <a:pt x="1048448" y="14351"/>
                  <a:pt x="1048321" y="12192"/>
                  <a:pt x="1048258" y="10160"/>
                </a:cubicBezTo>
                <a:cubicBezTo>
                  <a:pt x="1048258" y="8045"/>
                  <a:pt x="1048195" y="6140"/>
                  <a:pt x="1048131" y="4445"/>
                </a:cubicBezTo>
                <a:cubicBezTo>
                  <a:pt x="1048131" y="2749"/>
                  <a:pt x="1048131" y="1397"/>
                  <a:pt x="1048131" y="381"/>
                </a:cubicBezTo>
                <a:lnTo>
                  <a:pt x="1056640" y="381"/>
                </a:lnTo>
                <a:cubicBezTo>
                  <a:pt x="1056640" y="2584"/>
                  <a:pt x="1056704" y="5842"/>
                  <a:pt x="1056767" y="10160"/>
                </a:cubicBezTo>
                <a:cubicBezTo>
                  <a:pt x="1056831" y="14478"/>
                  <a:pt x="1056958" y="18878"/>
                  <a:pt x="1057148" y="23368"/>
                </a:cubicBezTo>
                <a:lnTo>
                  <a:pt x="1097153" y="23368"/>
                </a:lnTo>
                <a:lnTo>
                  <a:pt x="1097153" y="31623"/>
                </a:lnTo>
                <a:lnTo>
                  <a:pt x="1057529" y="31623"/>
                </a:lnTo>
                <a:cubicBezTo>
                  <a:pt x="1058037" y="40849"/>
                  <a:pt x="1058735" y="49104"/>
                  <a:pt x="1059561" y="56388"/>
                </a:cubicBezTo>
                <a:cubicBezTo>
                  <a:pt x="1060387" y="63671"/>
                  <a:pt x="1061403" y="70148"/>
                  <a:pt x="1062609" y="75819"/>
                </a:cubicBezTo>
                <a:cubicBezTo>
                  <a:pt x="1063816" y="81489"/>
                  <a:pt x="1065149" y="86442"/>
                  <a:pt x="1066673" y="90678"/>
                </a:cubicBezTo>
                <a:cubicBezTo>
                  <a:pt x="1068197" y="94913"/>
                  <a:pt x="1069848" y="98596"/>
                  <a:pt x="1071626" y="101727"/>
                </a:cubicBezTo>
                <a:cubicBezTo>
                  <a:pt x="1073214" y="104438"/>
                  <a:pt x="1074738" y="106299"/>
                  <a:pt x="1076071" y="107315"/>
                </a:cubicBezTo>
                <a:cubicBezTo>
                  <a:pt x="1077532" y="108331"/>
                  <a:pt x="1078929" y="108839"/>
                  <a:pt x="1080389" y="108839"/>
                </a:cubicBezTo>
                <a:cubicBezTo>
                  <a:pt x="1081342" y="108839"/>
                  <a:pt x="1082231" y="108121"/>
                  <a:pt x="1083183" y="106680"/>
                </a:cubicBezTo>
                <a:cubicBezTo>
                  <a:pt x="1084135" y="105327"/>
                  <a:pt x="1085152" y="102787"/>
                  <a:pt x="1086358" y="99060"/>
                </a:cubicBezTo>
                <a:cubicBezTo>
                  <a:pt x="1086866" y="97282"/>
                  <a:pt x="1087374" y="95205"/>
                  <a:pt x="1087882" y="92837"/>
                </a:cubicBezTo>
                <a:cubicBezTo>
                  <a:pt x="1088390" y="90379"/>
                  <a:pt x="1088834" y="88182"/>
                  <a:pt x="1089279" y="86233"/>
                </a:cubicBezTo>
                <a:lnTo>
                  <a:pt x="1096391" y="89281"/>
                </a:lnTo>
                <a:close/>
                <a:moveTo>
                  <a:pt x="983869" y="101981"/>
                </a:moveTo>
                <a:cubicBezTo>
                  <a:pt x="991171" y="101555"/>
                  <a:pt x="1000443" y="100539"/>
                  <a:pt x="1011809" y="98933"/>
                </a:cubicBezTo>
                <a:lnTo>
                  <a:pt x="1011809" y="61468"/>
                </a:lnTo>
                <a:lnTo>
                  <a:pt x="988441" y="61468"/>
                </a:lnTo>
                <a:lnTo>
                  <a:pt x="988441" y="53213"/>
                </a:lnTo>
                <a:lnTo>
                  <a:pt x="1043686" y="53213"/>
                </a:lnTo>
                <a:lnTo>
                  <a:pt x="1043686" y="61468"/>
                </a:lnTo>
                <a:lnTo>
                  <a:pt x="1020318" y="61468"/>
                </a:lnTo>
                <a:lnTo>
                  <a:pt x="1020318" y="97790"/>
                </a:lnTo>
                <a:cubicBezTo>
                  <a:pt x="1026160" y="96856"/>
                  <a:pt x="1031431" y="96012"/>
                  <a:pt x="1036066" y="95250"/>
                </a:cubicBezTo>
                <a:cubicBezTo>
                  <a:pt x="1040702" y="94405"/>
                  <a:pt x="1044893" y="93516"/>
                  <a:pt x="1048639" y="92583"/>
                </a:cubicBezTo>
                <a:lnTo>
                  <a:pt x="1049528" y="101219"/>
                </a:lnTo>
                <a:cubicBezTo>
                  <a:pt x="1045464" y="102152"/>
                  <a:pt x="1040702" y="103041"/>
                  <a:pt x="1035177" y="103886"/>
                </a:cubicBezTo>
                <a:cubicBezTo>
                  <a:pt x="1029653" y="104730"/>
                  <a:pt x="1023557" y="105620"/>
                  <a:pt x="1016889" y="106553"/>
                </a:cubicBezTo>
                <a:cubicBezTo>
                  <a:pt x="1003491" y="108502"/>
                  <a:pt x="992950" y="109772"/>
                  <a:pt x="985139" y="110363"/>
                </a:cubicBezTo>
                <a:lnTo>
                  <a:pt x="983869" y="101981"/>
                </a:lnTo>
                <a:close/>
                <a:moveTo>
                  <a:pt x="1071372" y="1905"/>
                </a:moveTo>
                <a:cubicBezTo>
                  <a:pt x="1072642" y="2838"/>
                  <a:pt x="1074039" y="3937"/>
                  <a:pt x="1075563" y="5207"/>
                </a:cubicBezTo>
                <a:cubicBezTo>
                  <a:pt x="1077087" y="6477"/>
                  <a:pt x="1078611" y="7791"/>
                  <a:pt x="1080135" y="9144"/>
                </a:cubicBezTo>
                <a:cubicBezTo>
                  <a:pt x="1081659" y="10414"/>
                  <a:pt x="1083120" y="11728"/>
                  <a:pt x="1084580" y="13081"/>
                </a:cubicBezTo>
                <a:cubicBezTo>
                  <a:pt x="1086104" y="14433"/>
                  <a:pt x="1087438" y="15665"/>
                  <a:pt x="1088644" y="16764"/>
                </a:cubicBezTo>
                <a:lnTo>
                  <a:pt x="1083437" y="22606"/>
                </a:lnTo>
                <a:cubicBezTo>
                  <a:pt x="1082231" y="21336"/>
                  <a:pt x="1080960" y="20021"/>
                  <a:pt x="1079500" y="18669"/>
                </a:cubicBezTo>
                <a:cubicBezTo>
                  <a:pt x="1078040" y="17227"/>
                  <a:pt x="1076579" y="15830"/>
                  <a:pt x="1075055" y="14478"/>
                </a:cubicBezTo>
                <a:cubicBezTo>
                  <a:pt x="1073531" y="13036"/>
                  <a:pt x="1072007" y="11728"/>
                  <a:pt x="1070483" y="10541"/>
                </a:cubicBezTo>
                <a:cubicBezTo>
                  <a:pt x="1069022" y="9271"/>
                  <a:pt x="1067689" y="8172"/>
                  <a:pt x="1066419" y="7239"/>
                </a:cubicBezTo>
                <a:lnTo>
                  <a:pt x="1071372" y="1905"/>
                </a:lnTo>
                <a:close/>
                <a:moveTo>
                  <a:pt x="1211453" y="60198"/>
                </a:moveTo>
                <a:lnTo>
                  <a:pt x="1211453" y="116459"/>
                </a:lnTo>
                <a:lnTo>
                  <a:pt x="1152652" y="116459"/>
                </a:lnTo>
                <a:lnTo>
                  <a:pt x="1152652" y="60198"/>
                </a:lnTo>
                <a:lnTo>
                  <a:pt x="1211453" y="60198"/>
                </a:lnTo>
                <a:close/>
                <a:moveTo>
                  <a:pt x="1148334" y="60198"/>
                </a:moveTo>
                <a:cubicBezTo>
                  <a:pt x="1146048" y="61131"/>
                  <a:pt x="1143445" y="62147"/>
                  <a:pt x="1140587" y="63246"/>
                </a:cubicBezTo>
                <a:cubicBezTo>
                  <a:pt x="1137793" y="64262"/>
                  <a:pt x="1134935" y="65322"/>
                  <a:pt x="1131951" y="66421"/>
                </a:cubicBezTo>
                <a:lnTo>
                  <a:pt x="1131951" y="105664"/>
                </a:lnTo>
                <a:cubicBezTo>
                  <a:pt x="1131951" y="109220"/>
                  <a:pt x="1131316" y="111931"/>
                  <a:pt x="1130046" y="113792"/>
                </a:cubicBezTo>
                <a:cubicBezTo>
                  <a:pt x="1128840" y="115741"/>
                  <a:pt x="1126427" y="116922"/>
                  <a:pt x="1122680" y="117348"/>
                </a:cubicBezTo>
                <a:cubicBezTo>
                  <a:pt x="1120648" y="117602"/>
                  <a:pt x="1118489" y="117773"/>
                  <a:pt x="1116203" y="117856"/>
                </a:cubicBezTo>
                <a:cubicBezTo>
                  <a:pt x="1113981" y="117939"/>
                  <a:pt x="1111885" y="117939"/>
                  <a:pt x="1109853" y="117856"/>
                </a:cubicBezTo>
                <a:lnTo>
                  <a:pt x="1108329" y="108966"/>
                </a:lnTo>
                <a:cubicBezTo>
                  <a:pt x="1109663" y="109137"/>
                  <a:pt x="1111187" y="109264"/>
                  <a:pt x="1112774" y="109347"/>
                </a:cubicBezTo>
                <a:cubicBezTo>
                  <a:pt x="1114489" y="109429"/>
                  <a:pt x="1116076" y="109474"/>
                  <a:pt x="1117600" y="109474"/>
                </a:cubicBezTo>
                <a:cubicBezTo>
                  <a:pt x="1120331" y="109474"/>
                  <a:pt x="1121982" y="109137"/>
                  <a:pt x="1122680" y="108458"/>
                </a:cubicBezTo>
                <a:cubicBezTo>
                  <a:pt x="1123379" y="107778"/>
                  <a:pt x="1123696" y="106089"/>
                  <a:pt x="1123696" y="103378"/>
                </a:cubicBezTo>
                <a:lnTo>
                  <a:pt x="1123696" y="69342"/>
                </a:lnTo>
                <a:cubicBezTo>
                  <a:pt x="1120584" y="70440"/>
                  <a:pt x="1117537" y="71456"/>
                  <a:pt x="1114679" y="72390"/>
                </a:cubicBezTo>
                <a:cubicBezTo>
                  <a:pt x="1111885" y="73234"/>
                  <a:pt x="1109408" y="73996"/>
                  <a:pt x="1107186" y="74676"/>
                </a:cubicBezTo>
                <a:lnTo>
                  <a:pt x="1104773" y="66548"/>
                </a:lnTo>
                <a:cubicBezTo>
                  <a:pt x="1107250" y="65868"/>
                  <a:pt x="1110044" y="65024"/>
                  <a:pt x="1113282" y="64008"/>
                </a:cubicBezTo>
                <a:cubicBezTo>
                  <a:pt x="1116584" y="62992"/>
                  <a:pt x="1120077" y="61893"/>
                  <a:pt x="1123696" y="60706"/>
                </a:cubicBezTo>
                <a:lnTo>
                  <a:pt x="1123696" y="33147"/>
                </a:lnTo>
                <a:lnTo>
                  <a:pt x="1107059" y="33147"/>
                </a:lnTo>
                <a:lnTo>
                  <a:pt x="1107059" y="25146"/>
                </a:lnTo>
                <a:lnTo>
                  <a:pt x="1123696" y="25146"/>
                </a:lnTo>
                <a:lnTo>
                  <a:pt x="1123696" y="1905"/>
                </a:lnTo>
                <a:lnTo>
                  <a:pt x="1131951" y="1905"/>
                </a:lnTo>
                <a:lnTo>
                  <a:pt x="1131951" y="25146"/>
                </a:lnTo>
                <a:lnTo>
                  <a:pt x="1148207" y="25146"/>
                </a:lnTo>
                <a:lnTo>
                  <a:pt x="1148207" y="33147"/>
                </a:lnTo>
                <a:lnTo>
                  <a:pt x="1131951" y="33147"/>
                </a:lnTo>
                <a:lnTo>
                  <a:pt x="1131951" y="57912"/>
                </a:lnTo>
                <a:cubicBezTo>
                  <a:pt x="1134682" y="56896"/>
                  <a:pt x="1137221" y="55924"/>
                  <a:pt x="1139698" y="54991"/>
                </a:cubicBezTo>
                <a:cubicBezTo>
                  <a:pt x="1142238" y="53975"/>
                  <a:pt x="1144588" y="53003"/>
                  <a:pt x="1146810" y="52070"/>
                </a:cubicBezTo>
                <a:lnTo>
                  <a:pt x="1148334" y="60198"/>
                </a:lnTo>
                <a:close/>
                <a:moveTo>
                  <a:pt x="1160653" y="2286"/>
                </a:moveTo>
                <a:lnTo>
                  <a:pt x="1160653" y="21463"/>
                </a:lnTo>
                <a:cubicBezTo>
                  <a:pt x="1163892" y="20783"/>
                  <a:pt x="1167447" y="19983"/>
                  <a:pt x="1171321" y="19050"/>
                </a:cubicBezTo>
                <a:cubicBezTo>
                  <a:pt x="1175195" y="18116"/>
                  <a:pt x="1179449" y="17062"/>
                  <a:pt x="1184021" y="15875"/>
                </a:cubicBezTo>
                <a:cubicBezTo>
                  <a:pt x="1189609" y="14433"/>
                  <a:pt x="1194626" y="13036"/>
                  <a:pt x="1199134" y="11684"/>
                </a:cubicBezTo>
                <a:cubicBezTo>
                  <a:pt x="1203643" y="10331"/>
                  <a:pt x="1207643" y="9061"/>
                  <a:pt x="1211199" y="7874"/>
                </a:cubicBezTo>
                <a:lnTo>
                  <a:pt x="1213485" y="15367"/>
                </a:lnTo>
                <a:cubicBezTo>
                  <a:pt x="1209739" y="16554"/>
                  <a:pt x="1205611" y="17824"/>
                  <a:pt x="1201039" y="19177"/>
                </a:cubicBezTo>
                <a:cubicBezTo>
                  <a:pt x="1196531" y="20447"/>
                  <a:pt x="1191578" y="21799"/>
                  <a:pt x="1186053" y="23241"/>
                </a:cubicBezTo>
                <a:cubicBezTo>
                  <a:pt x="1181227" y="24428"/>
                  <a:pt x="1176719" y="25527"/>
                  <a:pt x="1172464" y="26543"/>
                </a:cubicBezTo>
                <a:cubicBezTo>
                  <a:pt x="1168209" y="27559"/>
                  <a:pt x="1164272" y="28403"/>
                  <a:pt x="1160653" y="29083"/>
                </a:cubicBezTo>
                <a:lnTo>
                  <a:pt x="1160653" y="33528"/>
                </a:lnTo>
                <a:cubicBezTo>
                  <a:pt x="1160653" y="35477"/>
                  <a:pt x="1160780" y="37001"/>
                  <a:pt x="1161034" y="38100"/>
                </a:cubicBezTo>
                <a:cubicBezTo>
                  <a:pt x="1161352" y="39116"/>
                  <a:pt x="1162304" y="39878"/>
                  <a:pt x="1163828" y="40386"/>
                </a:cubicBezTo>
                <a:cubicBezTo>
                  <a:pt x="1165352" y="40894"/>
                  <a:pt x="1167702" y="41192"/>
                  <a:pt x="1170813" y="41275"/>
                </a:cubicBezTo>
                <a:cubicBezTo>
                  <a:pt x="1174052" y="41358"/>
                  <a:pt x="1178496" y="41402"/>
                  <a:pt x="1184275" y="41402"/>
                </a:cubicBezTo>
                <a:cubicBezTo>
                  <a:pt x="1190371" y="41402"/>
                  <a:pt x="1195071" y="41358"/>
                  <a:pt x="1198372" y="41275"/>
                </a:cubicBezTo>
                <a:cubicBezTo>
                  <a:pt x="1201738" y="41103"/>
                  <a:pt x="1204278" y="40767"/>
                  <a:pt x="1205865" y="40259"/>
                </a:cubicBezTo>
                <a:cubicBezTo>
                  <a:pt x="1207453" y="39751"/>
                  <a:pt x="1208469" y="39033"/>
                  <a:pt x="1208786" y="38100"/>
                </a:cubicBezTo>
                <a:cubicBezTo>
                  <a:pt x="1209231" y="37166"/>
                  <a:pt x="1209484" y="35896"/>
                  <a:pt x="1209675" y="34290"/>
                </a:cubicBezTo>
                <a:cubicBezTo>
                  <a:pt x="1209866" y="33102"/>
                  <a:pt x="1209993" y="31750"/>
                  <a:pt x="1210056" y="30226"/>
                </a:cubicBezTo>
                <a:cubicBezTo>
                  <a:pt x="1210246" y="28702"/>
                  <a:pt x="1210310" y="27432"/>
                  <a:pt x="1210310" y="26416"/>
                </a:cubicBezTo>
                <a:lnTo>
                  <a:pt x="1218311" y="28575"/>
                </a:lnTo>
                <a:cubicBezTo>
                  <a:pt x="1218247" y="29762"/>
                  <a:pt x="1218120" y="31070"/>
                  <a:pt x="1217930" y="32512"/>
                </a:cubicBezTo>
                <a:cubicBezTo>
                  <a:pt x="1217740" y="33953"/>
                  <a:pt x="1217613" y="35350"/>
                  <a:pt x="1217422" y="36703"/>
                </a:cubicBezTo>
                <a:cubicBezTo>
                  <a:pt x="1217105" y="39243"/>
                  <a:pt x="1216533" y="41319"/>
                  <a:pt x="1215771" y="42926"/>
                </a:cubicBezTo>
                <a:cubicBezTo>
                  <a:pt x="1215009" y="44533"/>
                  <a:pt x="1213548" y="45802"/>
                  <a:pt x="1211326" y="46736"/>
                </a:cubicBezTo>
                <a:cubicBezTo>
                  <a:pt x="1209104" y="47580"/>
                  <a:pt x="1205929" y="48177"/>
                  <a:pt x="1201674" y="48514"/>
                </a:cubicBezTo>
                <a:cubicBezTo>
                  <a:pt x="1197546" y="48851"/>
                  <a:pt x="1191832" y="49022"/>
                  <a:pt x="1184529" y="49022"/>
                </a:cubicBezTo>
                <a:cubicBezTo>
                  <a:pt x="1176909" y="49022"/>
                  <a:pt x="1170940" y="48851"/>
                  <a:pt x="1166622" y="48514"/>
                </a:cubicBezTo>
                <a:cubicBezTo>
                  <a:pt x="1162368" y="48177"/>
                  <a:pt x="1159193" y="47498"/>
                  <a:pt x="1157097" y="46482"/>
                </a:cubicBezTo>
                <a:cubicBezTo>
                  <a:pt x="1155065" y="45466"/>
                  <a:pt x="1153796" y="43986"/>
                  <a:pt x="1153287" y="42037"/>
                </a:cubicBezTo>
                <a:cubicBezTo>
                  <a:pt x="1152843" y="40005"/>
                  <a:pt x="1152652" y="37338"/>
                  <a:pt x="1152652" y="34036"/>
                </a:cubicBezTo>
                <a:lnTo>
                  <a:pt x="1152652" y="2286"/>
                </a:lnTo>
                <a:lnTo>
                  <a:pt x="1160653" y="2286"/>
                </a:lnTo>
                <a:close/>
                <a:moveTo>
                  <a:pt x="1160399" y="84836"/>
                </a:moveTo>
                <a:lnTo>
                  <a:pt x="1203452" y="84836"/>
                </a:lnTo>
                <a:lnTo>
                  <a:pt x="1203452" y="67818"/>
                </a:lnTo>
                <a:lnTo>
                  <a:pt x="1160399" y="67818"/>
                </a:lnTo>
                <a:lnTo>
                  <a:pt x="1160399" y="84836"/>
                </a:lnTo>
                <a:close/>
                <a:moveTo>
                  <a:pt x="1203452" y="108966"/>
                </a:moveTo>
                <a:lnTo>
                  <a:pt x="1203452" y="92456"/>
                </a:lnTo>
                <a:lnTo>
                  <a:pt x="1160399" y="92456"/>
                </a:lnTo>
                <a:lnTo>
                  <a:pt x="1160399" y="108966"/>
                </a:lnTo>
                <a:lnTo>
                  <a:pt x="1203452" y="108966"/>
                </a:lnTo>
                <a:close/>
                <a:moveTo>
                  <a:pt x="1326896" y="7112"/>
                </a:moveTo>
                <a:lnTo>
                  <a:pt x="1326896" y="38989"/>
                </a:lnTo>
                <a:lnTo>
                  <a:pt x="1249807" y="38989"/>
                </a:lnTo>
                <a:lnTo>
                  <a:pt x="1249807" y="46863"/>
                </a:lnTo>
                <a:cubicBezTo>
                  <a:pt x="1249807" y="48895"/>
                  <a:pt x="1249870" y="50502"/>
                  <a:pt x="1249934" y="51689"/>
                </a:cubicBezTo>
                <a:cubicBezTo>
                  <a:pt x="1250125" y="52876"/>
                  <a:pt x="1250506" y="53765"/>
                  <a:pt x="1251077" y="54356"/>
                </a:cubicBezTo>
                <a:cubicBezTo>
                  <a:pt x="1251776" y="54946"/>
                  <a:pt x="1252728" y="55327"/>
                  <a:pt x="1253998" y="55499"/>
                </a:cubicBezTo>
                <a:cubicBezTo>
                  <a:pt x="1255268" y="55670"/>
                  <a:pt x="1257046" y="55753"/>
                  <a:pt x="1259332" y="55753"/>
                </a:cubicBezTo>
                <a:cubicBezTo>
                  <a:pt x="1268730" y="55924"/>
                  <a:pt x="1278382" y="56051"/>
                  <a:pt x="1288288" y="56134"/>
                </a:cubicBezTo>
                <a:cubicBezTo>
                  <a:pt x="1298194" y="56134"/>
                  <a:pt x="1308164" y="56007"/>
                  <a:pt x="1318133" y="55753"/>
                </a:cubicBezTo>
                <a:cubicBezTo>
                  <a:pt x="1320419" y="55670"/>
                  <a:pt x="1322260" y="55543"/>
                  <a:pt x="1323594" y="55372"/>
                </a:cubicBezTo>
                <a:cubicBezTo>
                  <a:pt x="1324928" y="55201"/>
                  <a:pt x="1325944" y="54820"/>
                  <a:pt x="1326642" y="54229"/>
                </a:cubicBezTo>
                <a:cubicBezTo>
                  <a:pt x="1327341" y="53638"/>
                  <a:pt x="1327785" y="52787"/>
                  <a:pt x="1328039" y="51689"/>
                </a:cubicBezTo>
                <a:cubicBezTo>
                  <a:pt x="1328357" y="50502"/>
                  <a:pt x="1328674" y="48939"/>
                  <a:pt x="1328928" y="46990"/>
                </a:cubicBezTo>
                <a:lnTo>
                  <a:pt x="1329563" y="42545"/>
                </a:lnTo>
                <a:lnTo>
                  <a:pt x="1338580" y="45212"/>
                </a:lnTo>
                <a:lnTo>
                  <a:pt x="1337691" y="50800"/>
                </a:lnTo>
                <a:cubicBezTo>
                  <a:pt x="1337246" y="53340"/>
                  <a:pt x="1336802" y="55372"/>
                  <a:pt x="1336294" y="56896"/>
                </a:cubicBezTo>
                <a:cubicBezTo>
                  <a:pt x="1335850" y="58420"/>
                  <a:pt x="1335088" y="59645"/>
                  <a:pt x="1334008" y="60579"/>
                </a:cubicBezTo>
                <a:cubicBezTo>
                  <a:pt x="1332992" y="61512"/>
                  <a:pt x="1331532" y="62185"/>
                  <a:pt x="1329563" y="62611"/>
                </a:cubicBezTo>
                <a:cubicBezTo>
                  <a:pt x="1327595" y="63036"/>
                  <a:pt x="1324991" y="63373"/>
                  <a:pt x="1321689" y="63627"/>
                </a:cubicBezTo>
                <a:cubicBezTo>
                  <a:pt x="1319975" y="63798"/>
                  <a:pt x="1316292" y="63925"/>
                  <a:pt x="1310640" y="64008"/>
                </a:cubicBezTo>
                <a:cubicBezTo>
                  <a:pt x="1304989" y="64008"/>
                  <a:pt x="1297750" y="64008"/>
                  <a:pt x="1289050" y="64008"/>
                </a:cubicBezTo>
                <a:cubicBezTo>
                  <a:pt x="1280414" y="64008"/>
                  <a:pt x="1273302" y="64008"/>
                  <a:pt x="1267714" y="64008"/>
                </a:cubicBezTo>
                <a:cubicBezTo>
                  <a:pt x="1262190" y="63925"/>
                  <a:pt x="1258633" y="63798"/>
                  <a:pt x="1256919" y="63627"/>
                </a:cubicBezTo>
                <a:cubicBezTo>
                  <a:pt x="1253681" y="63373"/>
                  <a:pt x="1251077" y="63074"/>
                  <a:pt x="1249046" y="62738"/>
                </a:cubicBezTo>
                <a:cubicBezTo>
                  <a:pt x="1247013" y="62312"/>
                  <a:pt x="1245426" y="61595"/>
                  <a:pt x="1244219" y="60579"/>
                </a:cubicBezTo>
                <a:cubicBezTo>
                  <a:pt x="1243140" y="59563"/>
                  <a:pt x="1242378" y="58121"/>
                  <a:pt x="1241933" y="56261"/>
                </a:cubicBezTo>
                <a:cubicBezTo>
                  <a:pt x="1241616" y="54400"/>
                  <a:pt x="1241425" y="51898"/>
                  <a:pt x="1241425" y="48768"/>
                </a:cubicBezTo>
                <a:lnTo>
                  <a:pt x="1241425" y="7112"/>
                </a:lnTo>
                <a:lnTo>
                  <a:pt x="1326896" y="7112"/>
                </a:lnTo>
                <a:close/>
                <a:moveTo>
                  <a:pt x="1253744" y="86360"/>
                </a:moveTo>
                <a:lnTo>
                  <a:pt x="1228852" y="86360"/>
                </a:lnTo>
                <a:lnTo>
                  <a:pt x="1228852" y="78232"/>
                </a:lnTo>
                <a:lnTo>
                  <a:pt x="1311529" y="78232"/>
                </a:lnTo>
                <a:lnTo>
                  <a:pt x="1311529" y="68072"/>
                </a:lnTo>
                <a:lnTo>
                  <a:pt x="1319911" y="68072"/>
                </a:lnTo>
                <a:lnTo>
                  <a:pt x="1319911" y="78232"/>
                </a:lnTo>
                <a:lnTo>
                  <a:pt x="1344168" y="78232"/>
                </a:lnTo>
                <a:lnTo>
                  <a:pt x="1344168" y="86360"/>
                </a:lnTo>
                <a:lnTo>
                  <a:pt x="1319911" y="86360"/>
                </a:lnTo>
                <a:lnTo>
                  <a:pt x="1319911" y="104267"/>
                </a:lnTo>
                <a:cubicBezTo>
                  <a:pt x="1319911" y="108756"/>
                  <a:pt x="1319149" y="111931"/>
                  <a:pt x="1317625" y="113792"/>
                </a:cubicBezTo>
                <a:cubicBezTo>
                  <a:pt x="1316165" y="115741"/>
                  <a:pt x="1313370" y="116967"/>
                  <a:pt x="1309243" y="117475"/>
                </a:cubicBezTo>
                <a:cubicBezTo>
                  <a:pt x="1306196" y="117811"/>
                  <a:pt x="1303147" y="118027"/>
                  <a:pt x="1300099" y="118110"/>
                </a:cubicBezTo>
                <a:cubicBezTo>
                  <a:pt x="1297051" y="118192"/>
                  <a:pt x="1294194" y="118154"/>
                  <a:pt x="1291463" y="117983"/>
                </a:cubicBezTo>
                <a:lnTo>
                  <a:pt x="1289812" y="109093"/>
                </a:lnTo>
                <a:cubicBezTo>
                  <a:pt x="1292416" y="109264"/>
                  <a:pt x="1294956" y="109391"/>
                  <a:pt x="1297305" y="109474"/>
                </a:cubicBezTo>
                <a:cubicBezTo>
                  <a:pt x="1299782" y="109556"/>
                  <a:pt x="1302195" y="109556"/>
                  <a:pt x="1304671" y="109474"/>
                </a:cubicBezTo>
                <a:cubicBezTo>
                  <a:pt x="1306132" y="109391"/>
                  <a:pt x="1307275" y="109264"/>
                  <a:pt x="1308100" y="109093"/>
                </a:cubicBezTo>
                <a:cubicBezTo>
                  <a:pt x="1309053" y="108921"/>
                  <a:pt x="1309751" y="108540"/>
                  <a:pt x="1310259" y="107950"/>
                </a:cubicBezTo>
                <a:cubicBezTo>
                  <a:pt x="1310767" y="107442"/>
                  <a:pt x="1311084" y="106724"/>
                  <a:pt x="1311275" y="105791"/>
                </a:cubicBezTo>
                <a:cubicBezTo>
                  <a:pt x="1311466" y="104775"/>
                  <a:pt x="1311529" y="103422"/>
                  <a:pt x="1311529" y="101727"/>
                </a:cubicBezTo>
                <a:lnTo>
                  <a:pt x="1311529" y="86360"/>
                </a:lnTo>
                <a:lnTo>
                  <a:pt x="1254633" y="86360"/>
                </a:lnTo>
                <a:cubicBezTo>
                  <a:pt x="1256220" y="87293"/>
                  <a:pt x="1258062" y="88436"/>
                  <a:pt x="1260094" y="89789"/>
                </a:cubicBezTo>
                <a:cubicBezTo>
                  <a:pt x="1262126" y="91059"/>
                  <a:pt x="1264348" y="92627"/>
                  <a:pt x="1266825" y="94488"/>
                </a:cubicBezTo>
                <a:cubicBezTo>
                  <a:pt x="1269556" y="96437"/>
                  <a:pt x="1271969" y="98253"/>
                  <a:pt x="1274191" y="99949"/>
                </a:cubicBezTo>
                <a:cubicBezTo>
                  <a:pt x="1276477" y="101644"/>
                  <a:pt x="1278319" y="103168"/>
                  <a:pt x="1279779" y="104521"/>
                </a:cubicBezTo>
                <a:lnTo>
                  <a:pt x="1274572" y="110998"/>
                </a:lnTo>
                <a:cubicBezTo>
                  <a:pt x="1273112" y="109645"/>
                  <a:pt x="1271333" y="108121"/>
                  <a:pt x="1269238" y="106426"/>
                </a:cubicBezTo>
                <a:cubicBezTo>
                  <a:pt x="1267206" y="104819"/>
                  <a:pt x="1264857" y="103041"/>
                  <a:pt x="1262253" y="101092"/>
                </a:cubicBezTo>
                <a:cubicBezTo>
                  <a:pt x="1257173" y="97282"/>
                  <a:pt x="1252919" y="94361"/>
                  <a:pt x="1249426" y="92329"/>
                </a:cubicBezTo>
                <a:lnTo>
                  <a:pt x="1253744" y="86360"/>
                </a:lnTo>
                <a:close/>
                <a:moveTo>
                  <a:pt x="1249807" y="31115"/>
                </a:moveTo>
                <a:lnTo>
                  <a:pt x="1318260" y="31115"/>
                </a:lnTo>
                <a:lnTo>
                  <a:pt x="1318260" y="14859"/>
                </a:lnTo>
                <a:lnTo>
                  <a:pt x="1249807" y="14859"/>
                </a:lnTo>
                <a:lnTo>
                  <a:pt x="1249807" y="31115"/>
                </a:lnTo>
                <a:close/>
                <a:moveTo>
                  <a:pt x="1382396" y="102489"/>
                </a:moveTo>
                <a:cubicBezTo>
                  <a:pt x="1382396" y="107486"/>
                  <a:pt x="1381316" y="115779"/>
                  <a:pt x="1379221" y="127381"/>
                </a:cubicBezTo>
                <a:lnTo>
                  <a:pt x="1377696" y="135763"/>
                </a:lnTo>
                <a:lnTo>
                  <a:pt x="1369060" y="135763"/>
                </a:lnTo>
                <a:lnTo>
                  <a:pt x="1370584" y="127381"/>
                </a:lnTo>
                <a:cubicBezTo>
                  <a:pt x="1371156" y="124161"/>
                  <a:pt x="1371664" y="120059"/>
                  <a:pt x="1371981" y="115062"/>
                </a:cubicBezTo>
                <a:cubicBezTo>
                  <a:pt x="1372298" y="110153"/>
                  <a:pt x="1372489" y="105962"/>
                  <a:pt x="1372489" y="102489"/>
                </a:cubicBezTo>
                <a:lnTo>
                  <a:pt x="1382396" y="102489"/>
                </a:lnTo>
                <a:close/>
                <a:moveTo>
                  <a:pt x="1567180" y="1016"/>
                </a:moveTo>
                <a:cubicBezTo>
                  <a:pt x="1567370" y="7537"/>
                  <a:pt x="1567497" y="13671"/>
                  <a:pt x="1567561" y="19431"/>
                </a:cubicBezTo>
                <a:cubicBezTo>
                  <a:pt x="1567752" y="25102"/>
                  <a:pt x="1567879" y="30480"/>
                  <a:pt x="1568069" y="35560"/>
                </a:cubicBezTo>
                <a:lnTo>
                  <a:pt x="1589405" y="35560"/>
                </a:lnTo>
                <a:lnTo>
                  <a:pt x="1589405" y="42672"/>
                </a:lnTo>
                <a:lnTo>
                  <a:pt x="1568323" y="42672"/>
                </a:lnTo>
                <a:cubicBezTo>
                  <a:pt x="1568514" y="45720"/>
                  <a:pt x="1568641" y="48685"/>
                  <a:pt x="1568704" y="51562"/>
                </a:cubicBezTo>
                <a:cubicBezTo>
                  <a:pt x="1568895" y="54356"/>
                  <a:pt x="1569021" y="56978"/>
                  <a:pt x="1569212" y="59436"/>
                </a:cubicBezTo>
                <a:cubicBezTo>
                  <a:pt x="1569721" y="70275"/>
                  <a:pt x="1570545" y="79165"/>
                  <a:pt x="1571625" y="86106"/>
                </a:cubicBezTo>
                <a:cubicBezTo>
                  <a:pt x="1572705" y="92964"/>
                  <a:pt x="1573784" y="97917"/>
                  <a:pt x="1574800" y="100965"/>
                </a:cubicBezTo>
                <a:cubicBezTo>
                  <a:pt x="1575562" y="103168"/>
                  <a:pt x="1576260" y="104946"/>
                  <a:pt x="1576959" y="106299"/>
                </a:cubicBezTo>
                <a:cubicBezTo>
                  <a:pt x="1577658" y="107740"/>
                  <a:pt x="1578356" y="108458"/>
                  <a:pt x="1579118" y="108458"/>
                </a:cubicBezTo>
                <a:cubicBezTo>
                  <a:pt x="1579626" y="108458"/>
                  <a:pt x="1580134" y="107652"/>
                  <a:pt x="1580642" y="106045"/>
                </a:cubicBezTo>
                <a:cubicBezTo>
                  <a:pt x="1581150" y="104438"/>
                  <a:pt x="1581721" y="102406"/>
                  <a:pt x="1582293" y="99949"/>
                </a:cubicBezTo>
                <a:cubicBezTo>
                  <a:pt x="1582483" y="99104"/>
                  <a:pt x="1582610" y="98088"/>
                  <a:pt x="1582801" y="96901"/>
                </a:cubicBezTo>
                <a:cubicBezTo>
                  <a:pt x="1583055" y="95714"/>
                  <a:pt x="1583245" y="94488"/>
                  <a:pt x="1583436" y="93218"/>
                </a:cubicBezTo>
                <a:cubicBezTo>
                  <a:pt x="1583690" y="91948"/>
                  <a:pt x="1583881" y="90760"/>
                  <a:pt x="1584071" y="89662"/>
                </a:cubicBezTo>
                <a:cubicBezTo>
                  <a:pt x="1584262" y="88474"/>
                  <a:pt x="1584389" y="87547"/>
                  <a:pt x="1584452" y="86868"/>
                </a:cubicBezTo>
                <a:lnTo>
                  <a:pt x="1591183" y="89535"/>
                </a:lnTo>
                <a:cubicBezTo>
                  <a:pt x="1590993" y="91141"/>
                  <a:pt x="1590612" y="93643"/>
                  <a:pt x="1589913" y="97028"/>
                </a:cubicBezTo>
                <a:cubicBezTo>
                  <a:pt x="1589215" y="100412"/>
                  <a:pt x="1588389" y="103886"/>
                  <a:pt x="1587373" y="107442"/>
                </a:cubicBezTo>
                <a:cubicBezTo>
                  <a:pt x="1586357" y="111252"/>
                  <a:pt x="1585087" y="113963"/>
                  <a:pt x="1583563" y="115570"/>
                </a:cubicBezTo>
                <a:cubicBezTo>
                  <a:pt x="1582103" y="117177"/>
                  <a:pt x="1580579" y="117983"/>
                  <a:pt x="1578864" y="117983"/>
                </a:cubicBezTo>
                <a:cubicBezTo>
                  <a:pt x="1577086" y="117983"/>
                  <a:pt x="1575371" y="117221"/>
                  <a:pt x="1573784" y="115697"/>
                </a:cubicBezTo>
                <a:cubicBezTo>
                  <a:pt x="1572196" y="114173"/>
                  <a:pt x="1570800" y="111842"/>
                  <a:pt x="1569593" y="108712"/>
                </a:cubicBezTo>
                <a:cubicBezTo>
                  <a:pt x="1568006" y="104648"/>
                  <a:pt x="1566482" y="98889"/>
                  <a:pt x="1565148" y="91440"/>
                </a:cubicBezTo>
                <a:cubicBezTo>
                  <a:pt x="1563878" y="83991"/>
                  <a:pt x="1562926" y="74339"/>
                  <a:pt x="1562227" y="62484"/>
                </a:cubicBezTo>
                <a:cubicBezTo>
                  <a:pt x="1562037" y="59607"/>
                  <a:pt x="1561909" y="56559"/>
                  <a:pt x="1561719" y="53340"/>
                </a:cubicBezTo>
                <a:cubicBezTo>
                  <a:pt x="1561529" y="50038"/>
                  <a:pt x="1561402" y="46482"/>
                  <a:pt x="1561211" y="42672"/>
                </a:cubicBezTo>
                <a:lnTo>
                  <a:pt x="1519428" y="42672"/>
                </a:lnTo>
                <a:lnTo>
                  <a:pt x="1519428" y="35560"/>
                </a:lnTo>
                <a:lnTo>
                  <a:pt x="1561084" y="35560"/>
                </a:lnTo>
                <a:cubicBezTo>
                  <a:pt x="1560894" y="30480"/>
                  <a:pt x="1560703" y="25102"/>
                  <a:pt x="1560449" y="19431"/>
                </a:cubicBezTo>
                <a:cubicBezTo>
                  <a:pt x="1560196" y="13671"/>
                  <a:pt x="1560005" y="7537"/>
                  <a:pt x="1559814" y="1016"/>
                </a:cubicBezTo>
                <a:lnTo>
                  <a:pt x="1567180" y="1016"/>
                </a:lnTo>
                <a:close/>
                <a:moveTo>
                  <a:pt x="1515618" y="10033"/>
                </a:moveTo>
                <a:lnTo>
                  <a:pt x="1515618" y="85979"/>
                </a:lnTo>
                <a:lnTo>
                  <a:pt x="1508887" y="85979"/>
                </a:lnTo>
                <a:lnTo>
                  <a:pt x="1508887" y="17145"/>
                </a:lnTo>
                <a:lnTo>
                  <a:pt x="1486535" y="17145"/>
                </a:lnTo>
                <a:lnTo>
                  <a:pt x="1486535" y="86360"/>
                </a:lnTo>
                <a:lnTo>
                  <a:pt x="1479804" y="86360"/>
                </a:lnTo>
                <a:lnTo>
                  <a:pt x="1479804" y="10033"/>
                </a:lnTo>
                <a:lnTo>
                  <a:pt x="1515618" y="10033"/>
                </a:lnTo>
                <a:close/>
                <a:moveTo>
                  <a:pt x="1548638" y="46609"/>
                </a:moveTo>
                <a:lnTo>
                  <a:pt x="1548638" y="66929"/>
                </a:lnTo>
                <a:lnTo>
                  <a:pt x="1560196" y="66929"/>
                </a:lnTo>
                <a:lnTo>
                  <a:pt x="1560196" y="73787"/>
                </a:lnTo>
                <a:lnTo>
                  <a:pt x="1548638" y="73787"/>
                </a:lnTo>
                <a:lnTo>
                  <a:pt x="1548638" y="98552"/>
                </a:lnTo>
                <a:cubicBezTo>
                  <a:pt x="1551178" y="97961"/>
                  <a:pt x="1553528" y="97409"/>
                  <a:pt x="1555750" y="96901"/>
                </a:cubicBezTo>
                <a:cubicBezTo>
                  <a:pt x="1557972" y="96310"/>
                  <a:pt x="1559941" y="95758"/>
                  <a:pt x="1561719" y="95250"/>
                </a:cubicBezTo>
                <a:lnTo>
                  <a:pt x="1562735" y="102362"/>
                </a:lnTo>
                <a:cubicBezTo>
                  <a:pt x="1560005" y="103041"/>
                  <a:pt x="1556893" y="103759"/>
                  <a:pt x="1553337" y="104521"/>
                </a:cubicBezTo>
                <a:cubicBezTo>
                  <a:pt x="1549845" y="105283"/>
                  <a:pt x="1545908" y="106127"/>
                  <a:pt x="1541526" y="107061"/>
                </a:cubicBezTo>
                <a:cubicBezTo>
                  <a:pt x="1537145" y="107994"/>
                  <a:pt x="1533208" y="108712"/>
                  <a:pt x="1529715" y="109220"/>
                </a:cubicBezTo>
                <a:cubicBezTo>
                  <a:pt x="1526350" y="109810"/>
                  <a:pt x="1523302" y="110318"/>
                  <a:pt x="1520698" y="110744"/>
                </a:cubicBezTo>
                <a:lnTo>
                  <a:pt x="1519174" y="103632"/>
                </a:lnTo>
                <a:cubicBezTo>
                  <a:pt x="1521206" y="103460"/>
                  <a:pt x="1523429" y="103206"/>
                  <a:pt x="1525778" y="102870"/>
                </a:cubicBezTo>
                <a:lnTo>
                  <a:pt x="1525778" y="53975"/>
                </a:lnTo>
                <a:lnTo>
                  <a:pt x="1532382" y="53975"/>
                </a:lnTo>
                <a:lnTo>
                  <a:pt x="1532382" y="101727"/>
                </a:lnTo>
                <a:cubicBezTo>
                  <a:pt x="1534732" y="101390"/>
                  <a:pt x="1537398" y="100882"/>
                  <a:pt x="1540383" y="100203"/>
                </a:cubicBezTo>
                <a:cubicBezTo>
                  <a:pt x="1540637" y="100203"/>
                  <a:pt x="1541082" y="100120"/>
                  <a:pt x="1541780" y="99949"/>
                </a:cubicBezTo>
                <a:lnTo>
                  <a:pt x="1541780" y="46609"/>
                </a:lnTo>
                <a:lnTo>
                  <a:pt x="1548638" y="46609"/>
                </a:lnTo>
                <a:close/>
                <a:moveTo>
                  <a:pt x="1473327" y="115570"/>
                </a:moveTo>
                <a:cubicBezTo>
                  <a:pt x="1477646" y="111842"/>
                  <a:pt x="1481138" y="108286"/>
                  <a:pt x="1483868" y="104902"/>
                </a:cubicBezTo>
                <a:cubicBezTo>
                  <a:pt x="1486598" y="101428"/>
                  <a:pt x="1488694" y="97618"/>
                  <a:pt x="1490218" y="93472"/>
                </a:cubicBezTo>
                <a:cubicBezTo>
                  <a:pt x="1491742" y="89325"/>
                  <a:pt x="1492758" y="84582"/>
                  <a:pt x="1493266" y="79248"/>
                </a:cubicBezTo>
                <a:cubicBezTo>
                  <a:pt x="1493838" y="73831"/>
                  <a:pt x="1494155" y="67265"/>
                  <a:pt x="1494155" y="59563"/>
                </a:cubicBezTo>
                <a:lnTo>
                  <a:pt x="1494155" y="26289"/>
                </a:lnTo>
                <a:lnTo>
                  <a:pt x="1501267" y="26289"/>
                </a:lnTo>
                <a:lnTo>
                  <a:pt x="1501267" y="61468"/>
                </a:lnTo>
                <a:cubicBezTo>
                  <a:pt x="1501267" y="70186"/>
                  <a:pt x="1500759" y="77768"/>
                  <a:pt x="1499743" y="84201"/>
                </a:cubicBezTo>
                <a:cubicBezTo>
                  <a:pt x="1501267" y="85896"/>
                  <a:pt x="1502855" y="87757"/>
                  <a:pt x="1504442" y="89789"/>
                </a:cubicBezTo>
                <a:cubicBezTo>
                  <a:pt x="1506157" y="91738"/>
                  <a:pt x="1507934" y="93897"/>
                  <a:pt x="1509903" y="96266"/>
                </a:cubicBezTo>
                <a:cubicBezTo>
                  <a:pt x="1514412" y="101936"/>
                  <a:pt x="1517714" y="106470"/>
                  <a:pt x="1519936" y="109855"/>
                </a:cubicBezTo>
                <a:lnTo>
                  <a:pt x="1514348" y="114554"/>
                </a:lnTo>
                <a:cubicBezTo>
                  <a:pt x="1512253" y="110827"/>
                  <a:pt x="1509205" y="106426"/>
                  <a:pt x="1505204" y="101346"/>
                </a:cubicBezTo>
                <a:cubicBezTo>
                  <a:pt x="1503744" y="99568"/>
                  <a:pt x="1502473" y="97917"/>
                  <a:pt x="1501267" y="96393"/>
                </a:cubicBezTo>
                <a:cubicBezTo>
                  <a:pt x="1500060" y="94869"/>
                  <a:pt x="1498981" y="93516"/>
                  <a:pt x="1497965" y="92329"/>
                </a:cubicBezTo>
                <a:cubicBezTo>
                  <a:pt x="1496251" y="98253"/>
                  <a:pt x="1493838" y="103378"/>
                  <a:pt x="1490726" y="107696"/>
                </a:cubicBezTo>
                <a:cubicBezTo>
                  <a:pt x="1487678" y="112096"/>
                  <a:pt x="1483678" y="116414"/>
                  <a:pt x="1478788" y="120650"/>
                </a:cubicBezTo>
                <a:lnTo>
                  <a:pt x="1473327" y="115570"/>
                </a:lnTo>
                <a:close/>
                <a:moveTo>
                  <a:pt x="1556004" y="13081"/>
                </a:moveTo>
                <a:lnTo>
                  <a:pt x="1556004" y="19939"/>
                </a:lnTo>
                <a:lnTo>
                  <a:pt x="1524889" y="19939"/>
                </a:lnTo>
                <a:lnTo>
                  <a:pt x="1524889" y="13081"/>
                </a:lnTo>
                <a:lnTo>
                  <a:pt x="1556004" y="13081"/>
                </a:lnTo>
                <a:close/>
                <a:moveTo>
                  <a:pt x="1576578" y="6985"/>
                </a:moveTo>
                <a:cubicBezTo>
                  <a:pt x="1577150" y="7747"/>
                  <a:pt x="1577912" y="8845"/>
                  <a:pt x="1578864" y="10287"/>
                </a:cubicBezTo>
                <a:cubicBezTo>
                  <a:pt x="1579817" y="11639"/>
                  <a:pt x="1580769" y="13164"/>
                  <a:pt x="1581785" y="14859"/>
                </a:cubicBezTo>
                <a:cubicBezTo>
                  <a:pt x="1582865" y="16554"/>
                  <a:pt x="1583944" y="18332"/>
                  <a:pt x="1584960" y="20193"/>
                </a:cubicBezTo>
                <a:cubicBezTo>
                  <a:pt x="1586040" y="21971"/>
                  <a:pt x="1586992" y="23704"/>
                  <a:pt x="1587754" y="25400"/>
                </a:cubicBezTo>
                <a:lnTo>
                  <a:pt x="1581785" y="29083"/>
                </a:lnTo>
                <a:cubicBezTo>
                  <a:pt x="1581023" y="27476"/>
                  <a:pt x="1580070" y="25736"/>
                  <a:pt x="1578991" y="23876"/>
                </a:cubicBezTo>
                <a:cubicBezTo>
                  <a:pt x="1577975" y="22015"/>
                  <a:pt x="1576959" y="20193"/>
                  <a:pt x="1575943" y="18415"/>
                </a:cubicBezTo>
                <a:cubicBezTo>
                  <a:pt x="1574927" y="16637"/>
                  <a:pt x="1573975" y="15030"/>
                  <a:pt x="1573022" y="13589"/>
                </a:cubicBezTo>
                <a:cubicBezTo>
                  <a:pt x="1572070" y="12065"/>
                  <a:pt x="1571308" y="10877"/>
                  <a:pt x="1570736" y="10033"/>
                </a:cubicBezTo>
                <a:lnTo>
                  <a:pt x="1576578" y="6985"/>
                </a:lnTo>
                <a:close/>
                <a:moveTo>
                  <a:pt x="1650746" y="45974"/>
                </a:moveTo>
                <a:lnTo>
                  <a:pt x="1650746" y="105410"/>
                </a:lnTo>
                <a:cubicBezTo>
                  <a:pt x="1650746" y="107613"/>
                  <a:pt x="1650619" y="109429"/>
                  <a:pt x="1650365" y="110871"/>
                </a:cubicBezTo>
                <a:cubicBezTo>
                  <a:pt x="1650111" y="112395"/>
                  <a:pt x="1649603" y="113620"/>
                  <a:pt x="1648841" y="114554"/>
                </a:cubicBezTo>
                <a:cubicBezTo>
                  <a:pt x="1648143" y="115487"/>
                  <a:pt x="1647190" y="116205"/>
                  <a:pt x="1645921" y="116713"/>
                </a:cubicBezTo>
                <a:cubicBezTo>
                  <a:pt x="1644714" y="117221"/>
                  <a:pt x="1643190" y="117602"/>
                  <a:pt x="1641348" y="117856"/>
                </a:cubicBezTo>
                <a:cubicBezTo>
                  <a:pt x="1639571" y="118110"/>
                  <a:pt x="1637729" y="118281"/>
                  <a:pt x="1635760" y="118364"/>
                </a:cubicBezTo>
                <a:cubicBezTo>
                  <a:pt x="1633792" y="118446"/>
                  <a:pt x="1632077" y="118446"/>
                  <a:pt x="1630553" y="118364"/>
                </a:cubicBezTo>
                <a:lnTo>
                  <a:pt x="1629029" y="109220"/>
                </a:lnTo>
                <a:cubicBezTo>
                  <a:pt x="1632141" y="109556"/>
                  <a:pt x="1635062" y="109683"/>
                  <a:pt x="1637792" y="109601"/>
                </a:cubicBezTo>
                <a:cubicBezTo>
                  <a:pt x="1638998" y="109601"/>
                  <a:pt x="1639888" y="109518"/>
                  <a:pt x="1640586" y="109347"/>
                </a:cubicBezTo>
                <a:cubicBezTo>
                  <a:pt x="1641348" y="109264"/>
                  <a:pt x="1641920" y="109010"/>
                  <a:pt x="1642237" y="108585"/>
                </a:cubicBezTo>
                <a:cubicBezTo>
                  <a:pt x="1642555" y="108248"/>
                  <a:pt x="1642808" y="107696"/>
                  <a:pt x="1642872" y="106934"/>
                </a:cubicBezTo>
                <a:cubicBezTo>
                  <a:pt x="1642935" y="106172"/>
                  <a:pt x="1642999" y="105156"/>
                  <a:pt x="1642999" y="103886"/>
                </a:cubicBezTo>
                <a:lnTo>
                  <a:pt x="1642999" y="92710"/>
                </a:lnTo>
                <a:lnTo>
                  <a:pt x="1613281" y="92710"/>
                </a:lnTo>
                <a:lnTo>
                  <a:pt x="1613281" y="118872"/>
                </a:lnTo>
                <a:lnTo>
                  <a:pt x="1605661" y="118872"/>
                </a:lnTo>
                <a:lnTo>
                  <a:pt x="1605661" y="45974"/>
                </a:lnTo>
                <a:lnTo>
                  <a:pt x="1650746" y="45974"/>
                </a:lnTo>
                <a:close/>
                <a:moveTo>
                  <a:pt x="1671574" y="59055"/>
                </a:moveTo>
                <a:lnTo>
                  <a:pt x="1671574" y="82042"/>
                </a:lnTo>
                <a:cubicBezTo>
                  <a:pt x="1673606" y="81197"/>
                  <a:pt x="1675765" y="80264"/>
                  <a:pt x="1678051" y="79248"/>
                </a:cubicBezTo>
                <a:cubicBezTo>
                  <a:pt x="1680401" y="78149"/>
                  <a:pt x="1682941" y="76879"/>
                  <a:pt x="1685671" y="75438"/>
                </a:cubicBezTo>
                <a:cubicBezTo>
                  <a:pt x="1693735" y="71374"/>
                  <a:pt x="1699958" y="67773"/>
                  <a:pt x="1704467" y="64643"/>
                </a:cubicBezTo>
                <a:lnTo>
                  <a:pt x="1708785" y="72136"/>
                </a:lnTo>
                <a:cubicBezTo>
                  <a:pt x="1706435" y="73742"/>
                  <a:pt x="1703515" y="75520"/>
                  <a:pt x="1700149" y="77470"/>
                </a:cubicBezTo>
                <a:cubicBezTo>
                  <a:pt x="1696847" y="79419"/>
                  <a:pt x="1693101" y="81407"/>
                  <a:pt x="1688973" y="83439"/>
                </a:cubicBezTo>
                <a:cubicBezTo>
                  <a:pt x="1685481" y="85134"/>
                  <a:pt x="1682306" y="86614"/>
                  <a:pt x="1679448" y="87884"/>
                </a:cubicBezTo>
                <a:cubicBezTo>
                  <a:pt x="1676591" y="89071"/>
                  <a:pt x="1673923" y="90087"/>
                  <a:pt x="1671574" y="90932"/>
                </a:cubicBezTo>
                <a:lnTo>
                  <a:pt x="1671574" y="100457"/>
                </a:lnTo>
                <a:cubicBezTo>
                  <a:pt x="1671574" y="102152"/>
                  <a:pt x="1671638" y="103505"/>
                  <a:pt x="1671828" y="104521"/>
                </a:cubicBezTo>
                <a:cubicBezTo>
                  <a:pt x="1672082" y="105454"/>
                  <a:pt x="1672654" y="106172"/>
                  <a:pt x="1673606" y="106680"/>
                </a:cubicBezTo>
                <a:cubicBezTo>
                  <a:pt x="1674558" y="107188"/>
                  <a:pt x="1675892" y="107524"/>
                  <a:pt x="1677671" y="107696"/>
                </a:cubicBezTo>
                <a:cubicBezTo>
                  <a:pt x="1679512" y="107867"/>
                  <a:pt x="1682115" y="107950"/>
                  <a:pt x="1685417" y="107950"/>
                </a:cubicBezTo>
                <a:cubicBezTo>
                  <a:pt x="1689227" y="107950"/>
                  <a:pt x="1692212" y="107867"/>
                  <a:pt x="1694307" y="107696"/>
                </a:cubicBezTo>
                <a:cubicBezTo>
                  <a:pt x="1696403" y="107613"/>
                  <a:pt x="1697990" y="107270"/>
                  <a:pt x="1699006" y="106680"/>
                </a:cubicBezTo>
                <a:cubicBezTo>
                  <a:pt x="1700085" y="106172"/>
                  <a:pt x="1700847" y="105410"/>
                  <a:pt x="1701165" y="104394"/>
                </a:cubicBezTo>
                <a:cubicBezTo>
                  <a:pt x="1701483" y="103378"/>
                  <a:pt x="1701864" y="101981"/>
                  <a:pt x="1702181" y="100203"/>
                </a:cubicBezTo>
                <a:cubicBezTo>
                  <a:pt x="1702245" y="99358"/>
                  <a:pt x="1702371" y="98380"/>
                  <a:pt x="1702562" y="97282"/>
                </a:cubicBezTo>
                <a:cubicBezTo>
                  <a:pt x="1702753" y="96183"/>
                  <a:pt x="1702880" y="95078"/>
                  <a:pt x="1702943" y="93980"/>
                </a:cubicBezTo>
                <a:cubicBezTo>
                  <a:pt x="1703133" y="92881"/>
                  <a:pt x="1703260" y="91821"/>
                  <a:pt x="1703324" y="90805"/>
                </a:cubicBezTo>
                <a:cubicBezTo>
                  <a:pt x="1703388" y="89789"/>
                  <a:pt x="1703451" y="88983"/>
                  <a:pt x="1703451" y="88392"/>
                </a:cubicBezTo>
                <a:lnTo>
                  <a:pt x="1711071" y="91313"/>
                </a:lnTo>
                <a:cubicBezTo>
                  <a:pt x="1711071" y="91992"/>
                  <a:pt x="1711008" y="92881"/>
                  <a:pt x="1710817" y="93980"/>
                </a:cubicBezTo>
                <a:cubicBezTo>
                  <a:pt x="1710754" y="95078"/>
                  <a:pt x="1710627" y="96221"/>
                  <a:pt x="1710436" y="97409"/>
                </a:cubicBezTo>
                <a:cubicBezTo>
                  <a:pt x="1710245" y="98596"/>
                  <a:pt x="1710119" y="99777"/>
                  <a:pt x="1709928" y="100965"/>
                </a:cubicBezTo>
                <a:cubicBezTo>
                  <a:pt x="1709738" y="102064"/>
                  <a:pt x="1709610" y="102997"/>
                  <a:pt x="1709547" y="103759"/>
                </a:cubicBezTo>
                <a:cubicBezTo>
                  <a:pt x="1709103" y="106127"/>
                  <a:pt x="1708531" y="108077"/>
                  <a:pt x="1707769" y="109601"/>
                </a:cubicBezTo>
                <a:cubicBezTo>
                  <a:pt x="1707007" y="111125"/>
                  <a:pt x="1705801" y="112351"/>
                  <a:pt x="1704086" y="113284"/>
                </a:cubicBezTo>
                <a:cubicBezTo>
                  <a:pt x="1702371" y="114217"/>
                  <a:pt x="1700085" y="114852"/>
                  <a:pt x="1697101" y="115189"/>
                </a:cubicBezTo>
                <a:cubicBezTo>
                  <a:pt x="1694117" y="115526"/>
                  <a:pt x="1690243" y="115652"/>
                  <a:pt x="1685417" y="115570"/>
                </a:cubicBezTo>
                <a:cubicBezTo>
                  <a:pt x="1680655" y="115487"/>
                  <a:pt x="1676845" y="115271"/>
                  <a:pt x="1673987" y="114935"/>
                </a:cubicBezTo>
                <a:cubicBezTo>
                  <a:pt x="1671130" y="114681"/>
                  <a:pt x="1668907" y="114090"/>
                  <a:pt x="1667383" y="113157"/>
                </a:cubicBezTo>
                <a:cubicBezTo>
                  <a:pt x="1665859" y="112312"/>
                  <a:pt x="1664843" y="111080"/>
                  <a:pt x="1664335" y="109474"/>
                </a:cubicBezTo>
                <a:cubicBezTo>
                  <a:pt x="1663827" y="107950"/>
                  <a:pt x="1663573" y="105835"/>
                  <a:pt x="1663573" y="103124"/>
                </a:cubicBezTo>
                <a:lnTo>
                  <a:pt x="1663573" y="59055"/>
                </a:lnTo>
                <a:lnTo>
                  <a:pt x="1671574" y="59055"/>
                </a:lnTo>
                <a:close/>
                <a:moveTo>
                  <a:pt x="1671574" y="1651"/>
                </a:moveTo>
                <a:lnTo>
                  <a:pt x="1671574" y="23876"/>
                </a:lnTo>
                <a:cubicBezTo>
                  <a:pt x="1673543" y="23196"/>
                  <a:pt x="1675575" y="22396"/>
                  <a:pt x="1677797" y="21463"/>
                </a:cubicBezTo>
                <a:cubicBezTo>
                  <a:pt x="1680020" y="20529"/>
                  <a:pt x="1682369" y="19475"/>
                  <a:pt x="1684909" y="18288"/>
                </a:cubicBezTo>
                <a:cubicBezTo>
                  <a:pt x="1688783" y="16427"/>
                  <a:pt x="1692275" y="14687"/>
                  <a:pt x="1695323" y="13081"/>
                </a:cubicBezTo>
                <a:cubicBezTo>
                  <a:pt x="1698434" y="11474"/>
                  <a:pt x="1701102" y="9950"/>
                  <a:pt x="1703324" y="8509"/>
                </a:cubicBezTo>
                <a:lnTo>
                  <a:pt x="1707388" y="15621"/>
                </a:lnTo>
                <a:cubicBezTo>
                  <a:pt x="1702626" y="18669"/>
                  <a:pt x="1696212" y="22053"/>
                  <a:pt x="1688084" y="25781"/>
                </a:cubicBezTo>
                <a:cubicBezTo>
                  <a:pt x="1684845" y="27305"/>
                  <a:pt x="1681861" y="28619"/>
                  <a:pt x="1679067" y="29718"/>
                </a:cubicBezTo>
                <a:cubicBezTo>
                  <a:pt x="1676337" y="30734"/>
                  <a:pt x="1673860" y="31578"/>
                  <a:pt x="1671574" y="32258"/>
                </a:cubicBezTo>
                <a:lnTo>
                  <a:pt x="1671574" y="39878"/>
                </a:lnTo>
                <a:cubicBezTo>
                  <a:pt x="1671574" y="41573"/>
                  <a:pt x="1671638" y="42926"/>
                  <a:pt x="1671828" y="43942"/>
                </a:cubicBezTo>
                <a:cubicBezTo>
                  <a:pt x="1672082" y="44958"/>
                  <a:pt x="1672654" y="45720"/>
                  <a:pt x="1673606" y="46228"/>
                </a:cubicBezTo>
                <a:cubicBezTo>
                  <a:pt x="1674558" y="46736"/>
                  <a:pt x="1675892" y="47072"/>
                  <a:pt x="1677671" y="47244"/>
                </a:cubicBezTo>
                <a:cubicBezTo>
                  <a:pt x="1679512" y="47327"/>
                  <a:pt x="1682115" y="47371"/>
                  <a:pt x="1685417" y="47371"/>
                </a:cubicBezTo>
                <a:cubicBezTo>
                  <a:pt x="1689037" y="47371"/>
                  <a:pt x="1691894" y="47288"/>
                  <a:pt x="1693926" y="47117"/>
                </a:cubicBezTo>
                <a:cubicBezTo>
                  <a:pt x="1696021" y="46945"/>
                  <a:pt x="1697609" y="46609"/>
                  <a:pt x="1698625" y="46101"/>
                </a:cubicBezTo>
                <a:cubicBezTo>
                  <a:pt x="1699705" y="45510"/>
                  <a:pt x="1700467" y="44704"/>
                  <a:pt x="1700784" y="43688"/>
                </a:cubicBezTo>
                <a:cubicBezTo>
                  <a:pt x="1701229" y="42589"/>
                  <a:pt x="1701546" y="41148"/>
                  <a:pt x="1701800" y="39370"/>
                </a:cubicBezTo>
                <a:cubicBezTo>
                  <a:pt x="1702054" y="37592"/>
                  <a:pt x="1702245" y="35985"/>
                  <a:pt x="1702308" y="34544"/>
                </a:cubicBezTo>
                <a:cubicBezTo>
                  <a:pt x="1702498" y="33020"/>
                  <a:pt x="1702626" y="31667"/>
                  <a:pt x="1702689" y="30480"/>
                </a:cubicBezTo>
                <a:lnTo>
                  <a:pt x="1710309" y="33401"/>
                </a:lnTo>
                <a:cubicBezTo>
                  <a:pt x="1710245" y="34671"/>
                  <a:pt x="1710055" y="36239"/>
                  <a:pt x="1709801" y="38100"/>
                </a:cubicBezTo>
                <a:cubicBezTo>
                  <a:pt x="1709610" y="39878"/>
                  <a:pt x="1709421" y="41484"/>
                  <a:pt x="1709166" y="42926"/>
                </a:cubicBezTo>
                <a:cubicBezTo>
                  <a:pt x="1708721" y="45295"/>
                  <a:pt x="1708150" y="47288"/>
                  <a:pt x="1707388" y="48895"/>
                </a:cubicBezTo>
                <a:cubicBezTo>
                  <a:pt x="1706690" y="50419"/>
                  <a:pt x="1705546" y="51645"/>
                  <a:pt x="1703832" y="52578"/>
                </a:cubicBezTo>
                <a:cubicBezTo>
                  <a:pt x="1702245" y="53511"/>
                  <a:pt x="1699958" y="54184"/>
                  <a:pt x="1696974" y="54610"/>
                </a:cubicBezTo>
                <a:cubicBezTo>
                  <a:pt x="1694117" y="54946"/>
                  <a:pt x="1690243" y="55073"/>
                  <a:pt x="1685417" y="54991"/>
                </a:cubicBezTo>
                <a:cubicBezTo>
                  <a:pt x="1680655" y="54908"/>
                  <a:pt x="1676845" y="54737"/>
                  <a:pt x="1673987" y="54483"/>
                </a:cubicBezTo>
                <a:cubicBezTo>
                  <a:pt x="1671130" y="54146"/>
                  <a:pt x="1668907" y="53549"/>
                  <a:pt x="1667383" y="52705"/>
                </a:cubicBezTo>
                <a:cubicBezTo>
                  <a:pt x="1665859" y="51771"/>
                  <a:pt x="1664843" y="50502"/>
                  <a:pt x="1664335" y="48895"/>
                </a:cubicBezTo>
                <a:cubicBezTo>
                  <a:pt x="1663827" y="47288"/>
                  <a:pt x="1663573" y="45167"/>
                  <a:pt x="1663573" y="42545"/>
                </a:cubicBezTo>
                <a:lnTo>
                  <a:pt x="1663573" y="1651"/>
                </a:lnTo>
                <a:lnTo>
                  <a:pt x="1671574" y="1651"/>
                </a:lnTo>
                <a:close/>
                <a:moveTo>
                  <a:pt x="1639062" y="10922"/>
                </a:moveTo>
                <a:cubicBezTo>
                  <a:pt x="1640522" y="12363"/>
                  <a:pt x="1642046" y="14179"/>
                  <a:pt x="1643761" y="16383"/>
                </a:cubicBezTo>
                <a:cubicBezTo>
                  <a:pt x="1645539" y="18497"/>
                  <a:pt x="1647508" y="20910"/>
                  <a:pt x="1649603" y="23622"/>
                </a:cubicBezTo>
                <a:cubicBezTo>
                  <a:pt x="1651698" y="26333"/>
                  <a:pt x="1653604" y="28829"/>
                  <a:pt x="1655191" y="31115"/>
                </a:cubicBezTo>
                <a:cubicBezTo>
                  <a:pt x="1656779" y="33318"/>
                  <a:pt x="1658176" y="35261"/>
                  <a:pt x="1659255" y="36957"/>
                </a:cubicBezTo>
                <a:lnTo>
                  <a:pt x="1652778" y="41656"/>
                </a:lnTo>
                <a:cubicBezTo>
                  <a:pt x="1652080" y="40640"/>
                  <a:pt x="1651381" y="39541"/>
                  <a:pt x="1650619" y="38354"/>
                </a:cubicBezTo>
                <a:cubicBezTo>
                  <a:pt x="1649857" y="37084"/>
                  <a:pt x="1648968" y="35731"/>
                  <a:pt x="1647952" y="34290"/>
                </a:cubicBezTo>
                <a:cubicBezTo>
                  <a:pt x="1644459" y="34715"/>
                  <a:pt x="1640650" y="35096"/>
                  <a:pt x="1636522" y="35433"/>
                </a:cubicBezTo>
                <a:cubicBezTo>
                  <a:pt x="1632458" y="35770"/>
                  <a:pt x="1628331" y="36068"/>
                  <a:pt x="1624076" y="36322"/>
                </a:cubicBezTo>
                <a:cubicBezTo>
                  <a:pt x="1619948" y="36576"/>
                  <a:pt x="1615758" y="36785"/>
                  <a:pt x="1611630" y="36957"/>
                </a:cubicBezTo>
                <a:cubicBezTo>
                  <a:pt x="1607503" y="37128"/>
                  <a:pt x="1603566" y="37211"/>
                  <a:pt x="1599946" y="37211"/>
                </a:cubicBezTo>
                <a:lnTo>
                  <a:pt x="1598930" y="29972"/>
                </a:lnTo>
                <a:cubicBezTo>
                  <a:pt x="1600898" y="29972"/>
                  <a:pt x="1602550" y="29292"/>
                  <a:pt x="1603883" y="27940"/>
                </a:cubicBezTo>
                <a:cubicBezTo>
                  <a:pt x="1605470" y="26416"/>
                  <a:pt x="1607121" y="24593"/>
                  <a:pt x="1608836" y="22479"/>
                </a:cubicBezTo>
                <a:cubicBezTo>
                  <a:pt x="1610551" y="20276"/>
                  <a:pt x="1612329" y="17824"/>
                  <a:pt x="1614297" y="15113"/>
                </a:cubicBezTo>
                <a:cubicBezTo>
                  <a:pt x="1616393" y="12319"/>
                  <a:pt x="1618234" y="9734"/>
                  <a:pt x="1619758" y="7366"/>
                </a:cubicBezTo>
                <a:cubicBezTo>
                  <a:pt x="1621282" y="4997"/>
                  <a:pt x="1622616" y="2622"/>
                  <a:pt x="1623822" y="254"/>
                </a:cubicBezTo>
                <a:lnTo>
                  <a:pt x="1631442" y="3937"/>
                </a:lnTo>
                <a:cubicBezTo>
                  <a:pt x="1630235" y="6052"/>
                  <a:pt x="1628902" y="8255"/>
                  <a:pt x="1627378" y="10541"/>
                </a:cubicBezTo>
                <a:cubicBezTo>
                  <a:pt x="1625854" y="12744"/>
                  <a:pt x="1624140" y="15068"/>
                  <a:pt x="1622298" y="17526"/>
                </a:cubicBezTo>
                <a:cubicBezTo>
                  <a:pt x="1620457" y="19983"/>
                  <a:pt x="1618679" y="22225"/>
                  <a:pt x="1616964" y="24257"/>
                </a:cubicBezTo>
                <a:cubicBezTo>
                  <a:pt x="1615377" y="26206"/>
                  <a:pt x="1613726" y="28022"/>
                  <a:pt x="1612011" y="29718"/>
                </a:cubicBezTo>
                <a:cubicBezTo>
                  <a:pt x="1616266" y="29718"/>
                  <a:pt x="1621092" y="29546"/>
                  <a:pt x="1626616" y="29210"/>
                </a:cubicBezTo>
                <a:cubicBezTo>
                  <a:pt x="1632204" y="28873"/>
                  <a:pt x="1637729" y="28365"/>
                  <a:pt x="1643126" y="27686"/>
                </a:cubicBezTo>
                <a:cubicBezTo>
                  <a:pt x="1641158" y="24974"/>
                  <a:pt x="1639380" y="22606"/>
                  <a:pt x="1637665" y="20574"/>
                </a:cubicBezTo>
                <a:cubicBezTo>
                  <a:pt x="1636078" y="18542"/>
                  <a:pt x="1634554" y="16808"/>
                  <a:pt x="1633221" y="15367"/>
                </a:cubicBezTo>
                <a:lnTo>
                  <a:pt x="1639062" y="10922"/>
                </a:lnTo>
                <a:close/>
                <a:moveTo>
                  <a:pt x="1613281" y="85217"/>
                </a:moveTo>
                <a:lnTo>
                  <a:pt x="1642999" y="85217"/>
                </a:lnTo>
                <a:lnTo>
                  <a:pt x="1642999" y="73279"/>
                </a:lnTo>
                <a:lnTo>
                  <a:pt x="1613281" y="73279"/>
                </a:lnTo>
                <a:lnTo>
                  <a:pt x="1613281" y="85217"/>
                </a:lnTo>
                <a:close/>
                <a:moveTo>
                  <a:pt x="1613281" y="65659"/>
                </a:moveTo>
                <a:lnTo>
                  <a:pt x="1642999" y="65659"/>
                </a:lnTo>
                <a:lnTo>
                  <a:pt x="1642999" y="54102"/>
                </a:lnTo>
                <a:lnTo>
                  <a:pt x="1613281" y="54102"/>
                </a:lnTo>
                <a:lnTo>
                  <a:pt x="1613281" y="65659"/>
                </a:lnTo>
                <a:close/>
                <a:moveTo>
                  <a:pt x="1816481" y="66802"/>
                </a:moveTo>
                <a:lnTo>
                  <a:pt x="1816481" y="115316"/>
                </a:lnTo>
                <a:lnTo>
                  <a:pt x="1736090" y="115316"/>
                </a:lnTo>
                <a:lnTo>
                  <a:pt x="1736090" y="66802"/>
                </a:lnTo>
                <a:lnTo>
                  <a:pt x="1816481" y="66802"/>
                </a:lnTo>
                <a:close/>
                <a:moveTo>
                  <a:pt x="1744726" y="107188"/>
                </a:moveTo>
                <a:lnTo>
                  <a:pt x="1808099" y="107188"/>
                </a:lnTo>
                <a:lnTo>
                  <a:pt x="1808099" y="75057"/>
                </a:lnTo>
                <a:lnTo>
                  <a:pt x="1744726" y="75057"/>
                </a:lnTo>
                <a:lnTo>
                  <a:pt x="1744726" y="107188"/>
                </a:lnTo>
                <a:close/>
                <a:moveTo>
                  <a:pt x="1830959" y="54737"/>
                </a:moveTo>
                <a:cubicBezTo>
                  <a:pt x="1819339" y="48895"/>
                  <a:pt x="1809052" y="42335"/>
                  <a:pt x="1799971" y="35052"/>
                </a:cubicBezTo>
                <a:cubicBezTo>
                  <a:pt x="1790891" y="27686"/>
                  <a:pt x="1783080" y="19475"/>
                  <a:pt x="1776476" y="10414"/>
                </a:cubicBezTo>
                <a:cubicBezTo>
                  <a:pt x="1770570" y="18624"/>
                  <a:pt x="1762887" y="26587"/>
                  <a:pt x="1753489" y="34290"/>
                </a:cubicBezTo>
                <a:cubicBezTo>
                  <a:pt x="1744155" y="41992"/>
                  <a:pt x="1733487" y="48895"/>
                  <a:pt x="1721485" y="54991"/>
                </a:cubicBezTo>
                <a:lnTo>
                  <a:pt x="1717167" y="47117"/>
                </a:lnTo>
                <a:cubicBezTo>
                  <a:pt x="1723009" y="44323"/>
                  <a:pt x="1728660" y="41192"/>
                  <a:pt x="1734058" y="37719"/>
                </a:cubicBezTo>
                <a:cubicBezTo>
                  <a:pt x="1739583" y="34245"/>
                  <a:pt x="1744663" y="30562"/>
                  <a:pt x="1749425" y="26670"/>
                </a:cubicBezTo>
                <a:cubicBezTo>
                  <a:pt x="1754251" y="22689"/>
                  <a:pt x="1758633" y="18586"/>
                  <a:pt x="1762506" y="14351"/>
                </a:cubicBezTo>
                <a:cubicBezTo>
                  <a:pt x="1766380" y="10115"/>
                  <a:pt x="1769682" y="5886"/>
                  <a:pt x="1772412" y="1651"/>
                </a:cubicBezTo>
                <a:lnTo>
                  <a:pt x="1780667" y="1651"/>
                </a:lnTo>
                <a:cubicBezTo>
                  <a:pt x="1786700" y="10966"/>
                  <a:pt x="1794320" y="19386"/>
                  <a:pt x="1803654" y="26924"/>
                </a:cubicBezTo>
                <a:cubicBezTo>
                  <a:pt x="1813052" y="34461"/>
                  <a:pt x="1823657" y="41021"/>
                  <a:pt x="1835531" y="46609"/>
                </a:cubicBezTo>
                <a:lnTo>
                  <a:pt x="1830959" y="54737"/>
                </a:lnTo>
                <a:close/>
                <a:moveTo>
                  <a:pt x="1808099" y="41402"/>
                </a:moveTo>
                <a:lnTo>
                  <a:pt x="1808099" y="49403"/>
                </a:lnTo>
                <a:lnTo>
                  <a:pt x="1744599" y="49403"/>
                </a:lnTo>
                <a:lnTo>
                  <a:pt x="1744599" y="41402"/>
                </a:lnTo>
                <a:lnTo>
                  <a:pt x="1808099" y="41402"/>
                </a:lnTo>
                <a:close/>
                <a:moveTo>
                  <a:pt x="1872107" y="52451"/>
                </a:moveTo>
                <a:cubicBezTo>
                  <a:pt x="1877696" y="45593"/>
                  <a:pt x="1882902" y="37763"/>
                  <a:pt x="1887728" y="28956"/>
                </a:cubicBezTo>
                <a:cubicBezTo>
                  <a:pt x="1892618" y="20066"/>
                  <a:pt x="1896746" y="10795"/>
                  <a:pt x="1900047" y="1143"/>
                </a:cubicBezTo>
                <a:lnTo>
                  <a:pt x="1908429" y="3175"/>
                </a:lnTo>
                <a:cubicBezTo>
                  <a:pt x="1907222" y="6223"/>
                  <a:pt x="1906080" y="9227"/>
                  <a:pt x="1904873" y="12192"/>
                </a:cubicBezTo>
                <a:cubicBezTo>
                  <a:pt x="1903794" y="15068"/>
                  <a:pt x="1902651" y="17907"/>
                  <a:pt x="1901444" y="20701"/>
                </a:cubicBezTo>
                <a:lnTo>
                  <a:pt x="1954911" y="20701"/>
                </a:lnTo>
                <a:lnTo>
                  <a:pt x="1954911" y="28956"/>
                </a:lnTo>
                <a:lnTo>
                  <a:pt x="1914652" y="28956"/>
                </a:lnTo>
                <a:lnTo>
                  <a:pt x="1914652" y="51054"/>
                </a:lnTo>
                <a:lnTo>
                  <a:pt x="1948561" y="51054"/>
                </a:lnTo>
                <a:lnTo>
                  <a:pt x="1948561" y="59563"/>
                </a:lnTo>
                <a:lnTo>
                  <a:pt x="1914652" y="59563"/>
                </a:lnTo>
                <a:lnTo>
                  <a:pt x="1914652" y="82423"/>
                </a:lnTo>
                <a:lnTo>
                  <a:pt x="1951355" y="82423"/>
                </a:lnTo>
                <a:lnTo>
                  <a:pt x="1951355" y="91440"/>
                </a:lnTo>
                <a:lnTo>
                  <a:pt x="1914652" y="91440"/>
                </a:lnTo>
                <a:lnTo>
                  <a:pt x="1914652" y="120650"/>
                </a:lnTo>
                <a:lnTo>
                  <a:pt x="1906271" y="120650"/>
                </a:lnTo>
                <a:lnTo>
                  <a:pt x="1906271" y="28956"/>
                </a:lnTo>
                <a:lnTo>
                  <a:pt x="1897507" y="28956"/>
                </a:lnTo>
                <a:cubicBezTo>
                  <a:pt x="1892109" y="39960"/>
                  <a:pt x="1885823" y="49701"/>
                  <a:pt x="1878711" y="58166"/>
                </a:cubicBezTo>
                <a:lnTo>
                  <a:pt x="1872107" y="52451"/>
                </a:lnTo>
                <a:close/>
                <a:moveTo>
                  <a:pt x="1839087" y="62357"/>
                </a:moveTo>
                <a:cubicBezTo>
                  <a:pt x="1844675" y="54229"/>
                  <a:pt x="1850072" y="45129"/>
                  <a:pt x="1855343" y="35052"/>
                </a:cubicBezTo>
                <a:cubicBezTo>
                  <a:pt x="1860677" y="24974"/>
                  <a:pt x="1865185" y="14306"/>
                  <a:pt x="1868805" y="3048"/>
                </a:cubicBezTo>
                <a:lnTo>
                  <a:pt x="1877949" y="4826"/>
                </a:lnTo>
                <a:cubicBezTo>
                  <a:pt x="1876171" y="9989"/>
                  <a:pt x="1874330" y="14903"/>
                  <a:pt x="1872488" y="19558"/>
                </a:cubicBezTo>
                <a:cubicBezTo>
                  <a:pt x="1870646" y="24130"/>
                  <a:pt x="1868742" y="28530"/>
                  <a:pt x="1866773" y="32766"/>
                </a:cubicBezTo>
                <a:lnTo>
                  <a:pt x="1866773" y="119761"/>
                </a:lnTo>
                <a:lnTo>
                  <a:pt x="1858391" y="119761"/>
                </a:lnTo>
                <a:lnTo>
                  <a:pt x="1858391" y="49149"/>
                </a:lnTo>
                <a:cubicBezTo>
                  <a:pt x="1856422" y="52622"/>
                  <a:pt x="1854454" y="55924"/>
                  <a:pt x="1852422" y="59055"/>
                </a:cubicBezTo>
                <a:cubicBezTo>
                  <a:pt x="1850454" y="62185"/>
                  <a:pt x="1848421" y="65233"/>
                  <a:pt x="1846326" y="68199"/>
                </a:cubicBezTo>
                <a:lnTo>
                  <a:pt x="1839087" y="62357"/>
                </a:lnTo>
                <a:close/>
                <a:moveTo>
                  <a:pt x="31369" y="278638"/>
                </a:moveTo>
                <a:cubicBezTo>
                  <a:pt x="38926" y="273386"/>
                  <a:pt x="45276" y="267843"/>
                  <a:pt x="50419" y="262001"/>
                </a:cubicBezTo>
                <a:cubicBezTo>
                  <a:pt x="55690" y="256159"/>
                  <a:pt x="59754" y="250234"/>
                  <a:pt x="62738" y="244221"/>
                </a:cubicBezTo>
                <a:cubicBezTo>
                  <a:pt x="65786" y="237871"/>
                  <a:pt x="68008" y="231140"/>
                  <a:pt x="69469" y="224028"/>
                </a:cubicBezTo>
                <a:cubicBezTo>
                  <a:pt x="70930" y="216833"/>
                  <a:pt x="71628" y="208578"/>
                  <a:pt x="71628" y="199263"/>
                </a:cubicBezTo>
                <a:lnTo>
                  <a:pt x="71628" y="167005"/>
                </a:lnTo>
                <a:lnTo>
                  <a:pt x="80518" y="167005"/>
                </a:lnTo>
                <a:lnTo>
                  <a:pt x="80518" y="205867"/>
                </a:lnTo>
                <a:cubicBezTo>
                  <a:pt x="80518" y="206458"/>
                  <a:pt x="80455" y="207054"/>
                  <a:pt x="80391" y="207645"/>
                </a:cubicBezTo>
                <a:cubicBezTo>
                  <a:pt x="80391" y="208153"/>
                  <a:pt x="80391" y="208661"/>
                  <a:pt x="80391" y="209169"/>
                </a:cubicBezTo>
                <a:cubicBezTo>
                  <a:pt x="80963" y="216027"/>
                  <a:pt x="82042" y="222333"/>
                  <a:pt x="83566" y="228092"/>
                </a:cubicBezTo>
                <a:cubicBezTo>
                  <a:pt x="85154" y="233851"/>
                  <a:pt x="87313" y="239268"/>
                  <a:pt x="89916" y="244348"/>
                </a:cubicBezTo>
                <a:cubicBezTo>
                  <a:pt x="96203" y="256622"/>
                  <a:pt x="106108" y="267506"/>
                  <a:pt x="119634" y="276987"/>
                </a:cubicBezTo>
                <a:lnTo>
                  <a:pt x="113919" y="284734"/>
                </a:lnTo>
                <a:cubicBezTo>
                  <a:pt x="99885" y="273983"/>
                  <a:pt x="89535" y="262045"/>
                  <a:pt x="82931" y="248920"/>
                </a:cubicBezTo>
                <a:cubicBezTo>
                  <a:pt x="81661" y="246462"/>
                  <a:pt x="80518" y="243884"/>
                  <a:pt x="79502" y="241173"/>
                </a:cubicBezTo>
                <a:cubicBezTo>
                  <a:pt x="78486" y="238461"/>
                  <a:pt x="77533" y="235629"/>
                  <a:pt x="76708" y="232664"/>
                </a:cubicBezTo>
                <a:cubicBezTo>
                  <a:pt x="74867" y="239351"/>
                  <a:pt x="72199" y="245701"/>
                  <a:pt x="68834" y="251714"/>
                </a:cubicBezTo>
                <a:cubicBezTo>
                  <a:pt x="61532" y="264331"/>
                  <a:pt x="51181" y="275717"/>
                  <a:pt x="37719" y="285877"/>
                </a:cubicBezTo>
                <a:lnTo>
                  <a:pt x="31369" y="278638"/>
                </a:lnTo>
                <a:close/>
                <a:moveTo>
                  <a:pt x="0" y="229743"/>
                </a:moveTo>
                <a:cubicBezTo>
                  <a:pt x="2731" y="225850"/>
                  <a:pt x="5524" y="221443"/>
                  <a:pt x="8509" y="216535"/>
                </a:cubicBezTo>
                <a:cubicBezTo>
                  <a:pt x="11557" y="211626"/>
                  <a:pt x="14415" y="206375"/>
                  <a:pt x="17145" y="200787"/>
                </a:cubicBezTo>
                <a:cubicBezTo>
                  <a:pt x="22733" y="189782"/>
                  <a:pt x="27051" y="178898"/>
                  <a:pt x="30099" y="168148"/>
                </a:cubicBezTo>
                <a:lnTo>
                  <a:pt x="38862" y="169672"/>
                </a:lnTo>
                <a:cubicBezTo>
                  <a:pt x="37147" y="174834"/>
                  <a:pt x="35370" y="179876"/>
                  <a:pt x="33528" y="184785"/>
                </a:cubicBezTo>
                <a:cubicBezTo>
                  <a:pt x="31750" y="189693"/>
                  <a:pt x="29845" y="194481"/>
                  <a:pt x="27813" y="199136"/>
                </a:cubicBezTo>
                <a:lnTo>
                  <a:pt x="27813" y="285496"/>
                </a:lnTo>
                <a:lnTo>
                  <a:pt x="19558" y="285496"/>
                </a:lnTo>
                <a:lnTo>
                  <a:pt x="19558" y="216027"/>
                </a:lnTo>
                <a:cubicBezTo>
                  <a:pt x="17590" y="219583"/>
                  <a:pt x="15621" y="223012"/>
                  <a:pt x="13589" y="226314"/>
                </a:cubicBezTo>
                <a:cubicBezTo>
                  <a:pt x="11620" y="229616"/>
                  <a:pt x="9652" y="232746"/>
                  <a:pt x="7620" y="235712"/>
                </a:cubicBezTo>
                <a:lnTo>
                  <a:pt x="0" y="229743"/>
                </a:lnTo>
                <a:close/>
                <a:moveTo>
                  <a:pt x="43688" y="186817"/>
                </a:moveTo>
                <a:cubicBezTo>
                  <a:pt x="45212" y="188931"/>
                  <a:pt x="46927" y="191560"/>
                  <a:pt x="48895" y="194691"/>
                </a:cubicBezTo>
                <a:cubicBezTo>
                  <a:pt x="50864" y="197739"/>
                  <a:pt x="52895" y="201168"/>
                  <a:pt x="54991" y="204978"/>
                </a:cubicBezTo>
                <a:cubicBezTo>
                  <a:pt x="59309" y="212515"/>
                  <a:pt x="62420" y="218649"/>
                  <a:pt x="64389" y="223393"/>
                </a:cubicBezTo>
                <a:lnTo>
                  <a:pt x="57150" y="228092"/>
                </a:lnTo>
                <a:cubicBezTo>
                  <a:pt x="55308" y="223348"/>
                  <a:pt x="52133" y="217043"/>
                  <a:pt x="47752" y="209169"/>
                </a:cubicBezTo>
                <a:cubicBezTo>
                  <a:pt x="43624" y="201466"/>
                  <a:pt x="39942" y="195535"/>
                  <a:pt x="36830" y="191389"/>
                </a:cubicBezTo>
                <a:lnTo>
                  <a:pt x="43688" y="186817"/>
                </a:lnTo>
                <a:close/>
                <a:moveTo>
                  <a:pt x="88392" y="223139"/>
                </a:moveTo>
                <a:cubicBezTo>
                  <a:pt x="89853" y="221189"/>
                  <a:pt x="91504" y="218649"/>
                  <a:pt x="93345" y="215519"/>
                </a:cubicBezTo>
                <a:cubicBezTo>
                  <a:pt x="95186" y="212299"/>
                  <a:pt x="97092" y="208959"/>
                  <a:pt x="98933" y="205486"/>
                </a:cubicBezTo>
                <a:cubicBezTo>
                  <a:pt x="100902" y="201930"/>
                  <a:pt x="102680" y="198501"/>
                  <a:pt x="104267" y="195199"/>
                </a:cubicBezTo>
                <a:cubicBezTo>
                  <a:pt x="105982" y="191897"/>
                  <a:pt x="107252" y="189147"/>
                  <a:pt x="108204" y="186944"/>
                </a:cubicBezTo>
                <a:lnTo>
                  <a:pt x="115697" y="190627"/>
                </a:lnTo>
                <a:cubicBezTo>
                  <a:pt x="114745" y="192659"/>
                  <a:pt x="113474" y="195370"/>
                  <a:pt x="111887" y="198755"/>
                </a:cubicBezTo>
                <a:cubicBezTo>
                  <a:pt x="110299" y="202057"/>
                  <a:pt x="108521" y="205530"/>
                  <a:pt x="106553" y="209169"/>
                </a:cubicBezTo>
                <a:cubicBezTo>
                  <a:pt x="104711" y="212725"/>
                  <a:pt x="102807" y="216198"/>
                  <a:pt x="100838" y="219583"/>
                </a:cubicBezTo>
                <a:cubicBezTo>
                  <a:pt x="98870" y="222967"/>
                  <a:pt x="97155" y="225679"/>
                  <a:pt x="95631" y="227711"/>
                </a:cubicBezTo>
                <a:lnTo>
                  <a:pt x="88392" y="223139"/>
                </a:lnTo>
                <a:close/>
                <a:moveTo>
                  <a:pt x="196977" y="215138"/>
                </a:moveTo>
                <a:lnTo>
                  <a:pt x="196977" y="165481"/>
                </a:lnTo>
                <a:lnTo>
                  <a:pt x="205359" y="165481"/>
                </a:lnTo>
                <a:lnTo>
                  <a:pt x="205359" y="215138"/>
                </a:lnTo>
                <a:lnTo>
                  <a:pt x="236474" y="215138"/>
                </a:lnTo>
                <a:lnTo>
                  <a:pt x="236474" y="223012"/>
                </a:lnTo>
                <a:lnTo>
                  <a:pt x="205359" y="223012"/>
                </a:lnTo>
                <a:lnTo>
                  <a:pt x="205359" y="243713"/>
                </a:lnTo>
                <a:lnTo>
                  <a:pt x="241681" y="243713"/>
                </a:lnTo>
                <a:lnTo>
                  <a:pt x="241681" y="251841"/>
                </a:lnTo>
                <a:lnTo>
                  <a:pt x="205359" y="251841"/>
                </a:lnTo>
                <a:lnTo>
                  <a:pt x="205359" y="285623"/>
                </a:lnTo>
                <a:lnTo>
                  <a:pt x="196977" y="285623"/>
                </a:lnTo>
                <a:lnTo>
                  <a:pt x="196977" y="251841"/>
                </a:lnTo>
                <a:lnTo>
                  <a:pt x="159766" y="251841"/>
                </a:lnTo>
                <a:lnTo>
                  <a:pt x="159766" y="243713"/>
                </a:lnTo>
                <a:lnTo>
                  <a:pt x="196977" y="243713"/>
                </a:lnTo>
                <a:lnTo>
                  <a:pt x="196977" y="223012"/>
                </a:lnTo>
                <a:lnTo>
                  <a:pt x="167259" y="223012"/>
                </a:lnTo>
                <a:lnTo>
                  <a:pt x="167259" y="215138"/>
                </a:lnTo>
                <a:lnTo>
                  <a:pt x="196977" y="215138"/>
                </a:lnTo>
                <a:close/>
                <a:moveTo>
                  <a:pt x="123317" y="228346"/>
                </a:moveTo>
                <a:cubicBezTo>
                  <a:pt x="129667" y="219627"/>
                  <a:pt x="135445" y="210185"/>
                  <a:pt x="140716" y="200025"/>
                </a:cubicBezTo>
                <a:cubicBezTo>
                  <a:pt x="146050" y="189782"/>
                  <a:pt x="150558" y="178943"/>
                  <a:pt x="154178" y="167513"/>
                </a:cubicBezTo>
                <a:lnTo>
                  <a:pt x="162941" y="169545"/>
                </a:lnTo>
                <a:cubicBezTo>
                  <a:pt x="161163" y="174708"/>
                  <a:pt x="159321" y="179578"/>
                  <a:pt x="157480" y="184150"/>
                </a:cubicBezTo>
                <a:cubicBezTo>
                  <a:pt x="155702" y="188639"/>
                  <a:pt x="153860" y="193040"/>
                  <a:pt x="151892" y="197358"/>
                </a:cubicBezTo>
                <a:lnTo>
                  <a:pt x="151892" y="284607"/>
                </a:lnTo>
                <a:lnTo>
                  <a:pt x="143637" y="284607"/>
                </a:lnTo>
                <a:lnTo>
                  <a:pt x="143637" y="213487"/>
                </a:lnTo>
                <a:cubicBezTo>
                  <a:pt x="141669" y="216960"/>
                  <a:pt x="139636" y="220389"/>
                  <a:pt x="137414" y="223774"/>
                </a:cubicBezTo>
                <a:cubicBezTo>
                  <a:pt x="135319" y="227076"/>
                  <a:pt x="133033" y="230460"/>
                  <a:pt x="130683" y="233934"/>
                </a:cubicBezTo>
                <a:lnTo>
                  <a:pt x="123317" y="228346"/>
                </a:lnTo>
                <a:close/>
                <a:moveTo>
                  <a:pt x="213868" y="203835"/>
                </a:moveTo>
                <a:cubicBezTo>
                  <a:pt x="215392" y="201631"/>
                  <a:pt x="216853" y="199263"/>
                  <a:pt x="218313" y="196723"/>
                </a:cubicBezTo>
                <a:cubicBezTo>
                  <a:pt x="219837" y="194183"/>
                  <a:pt x="221297" y="191598"/>
                  <a:pt x="222631" y="188976"/>
                </a:cubicBezTo>
                <a:cubicBezTo>
                  <a:pt x="223965" y="186353"/>
                  <a:pt x="225234" y="183769"/>
                  <a:pt x="226314" y="181229"/>
                </a:cubicBezTo>
                <a:cubicBezTo>
                  <a:pt x="227520" y="178606"/>
                  <a:pt x="228536" y="176066"/>
                  <a:pt x="229489" y="173609"/>
                </a:cubicBezTo>
                <a:lnTo>
                  <a:pt x="237363" y="176784"/>
                </a:lnTo>
                <a:cubicBezTo>
                  <a:pt x="236538" y="179070"/>
                  <a:pt x="235395" y="181610"/>
                  <a:pt x="234061" y="184404"/>
                </a:cubicBezTo>
                <a:cubicBezTo>
                  <a:pt x="232791" y="187115"/>
                  <a:pt x="231458" y="189909"/>
                  <a:pt x="229997" y="192786"/>
                </a:cubicBezTo>
                <a:cubicBezTo>
                  <a:pt x="228536" y="195580"/>
                  <a:pt x="227076" y="198329"/>
                  <a:pt x="225552" y="201041"/>
                </a:cubicBezTo>
                <a:cubicBezTo>
                  <a:pt x="224028" y="203664"/>
                  <a:pt x="222568" y="205994"/>
                  <a:pt x="221234" y="208026"/>
                </a:cubicBezTo>
                <a:lnTo>
                  <a:pt x="213868" y="203835"/>
                </a:lnTo>
                <a:close/>
                <a:moveTo>
                  <a:pt x="172847" y="173990"/>
                </a:moveTo>
                <a:cubicBezTo>
                  <a:pt x="174117" y="176022"/>
                  <a:pt x="175451" y="178264"/>
                  <a:pt x="176911" y="180721"/>
                </a:cubicBezTo>
                <a:cubicBezTo>
                  <a:pt x="178435" y="183178"/>
                  <a:pt x="179895" y="185718"/>
                  <a:pt x="181356" y="188341"/>
                </a:cubicBezTo>
                <a:cubicBezTo>
                  <a:pt x="182817" y="190881"/>
                  <a:pt x="184150" y="193465"/>
                  <a:pt x="185420" y="196088"/>
                </a:cubicBezTo>
                <a:cubicBezTo>
                  <a:pt x="186754" y="198710"/>
                  <a:pt x="188023" y="201168"/>
                  <a:pt x="189103" y="203454"/>
                </a:cubicBezTo>
                <a:lnTo>
                  <a:pt x="181483" y="207264"/>
                </a:lnTo>
                <a:cubicBezTo>
                  <a:pt x="180467" y="205060"/>
                  <a:pt x="179324" y="202692"/>
                  <a:pt x="178054" y="200152"/>
                </a:cubicBezTo>
                <a:cubicBezTo>
                  <a:pt x="176784" y="197529"/>
                  <a:pt x="175451" y="194901"/>
                  <a:pt x="173990" y="192278"/>
                </a:cubicBezTo>
                <a:cubicBezTo>
                  <a:pt x="172657" y="189566"/>
                  <a:pt x="171259" y="186988"/>
                  <a:pt x="169799" y="184531"/>
                </a:cubicBezTo>
                <a:cubicBezTo>
                  <a:pt x="168466" y="182073"/>
                  <a:pt x="167132" y="179876"/>
                  <a:pt x="165862" y="177927"/>
                </a:cubicBezTo>
                <a:lnTo>
                  <a:pt x="172847" y="173990"/>
                </a:lnTo>
                <a:close/>
                <a:moveTo>
                  <a:pt x="279400" y="267589"/>
                </a:moveTo>
                <a:cubicBezTo>
                  <a:pt x="279400" y="272586"/>
                  <a:pt x="278320" y="280879"/>
                  <a:pt x="276225" y="292481"/>
                </a:cubicBezTo>
                <a:lnTo>
                  <a:pt x="274701" y="300863"/>
                </a:lnTo>
                <a:lnTo>
                  <a:pt x="266065" y="300863"/>
                </a:lnTo>
                <a:lnTo>
                  <a:pt x="267589" y="292481"/>
                </a:lnTo>
                <a:cubicBezTo>
                  <a:pt x="268160" y="289261"/>
                  <a:pt x="268669" y="285159"/>
                  <a:pt x="268986" y="280162"/>
                </a:cubicBezTo>
                <a:cubicBezTo>
                  <a:pt x="269304" y="275253"/>
                  <a:pt x="269494" y="271062"/>
                  <a:pt x="269494" y="267589"/>
                </a:cubicBezTo>
                <a:lnTo>
                  <a:pt x="279400" y="267589"/>
                </a:lnTo>
                <a:close/>
                <a:moveTo>
                  <a:pt x="473583" y="172593"/>
                </a:moveTo>
                <a:lnTo>
                  <a:pt x="473583" y="215519"/>
                </a:lnTo>
                <a:lnTo>
                  <a:pt x="416814" y="215519"/>
                </a:lnTo>
                <a:lnTo>
                  <a:pt x="416814" y="172593"/>
                </a:lnTo>
                <a:lnTo>
                  <a:pt x="473583" y="172593"/>
                </a:lnTo>
                <a:close/>
                <a:moveTo>
                  <a:pt x="398145" y="280416"/>
                </a:moveTo>
                <a:cubicBezTo>
                  <a:pt x="403543" y="274828"/>
                  <a:pt x="407860" y="268687"/>
                  <a:pt x="411099" y="262001"/>
                </a:cubicBezTo>
                <a:cubicBezTo>
                  <a:pt x="414338" y="255226"/>
                  <a:pt x="416370" y="247567"/>
                  <a:pt x="417322" y="239014"/>
                </a:cubicBezTo>
                <a:lnTo>
                  <a:pt x="425323" y="240157"/>
                </a:lnTo>
                <a:cubicBezTo>
                  <a:pt x="424879" y="242614"/>
                  <a:pt x="424434" y="244939"/>
                  <a:pt x="423926" y="247142"/>
                </a:cubicBezTo>
                <a:cubicBezTo>
                  <a:pt x="423482" y="249345"/>
                  <a:pt x="422973" y="251415"/>
                  <a:pt x="422402" y="253365"/>
                </a:cubicBezTo>
                <a:cubicBezTo>
                  <a:pt x="424624" y="258699"/>
                  <a:pt x="427292" y="262890"/>
                  <a:pt x="430403" y="265938"/>
                </a:cubicBezTo>
                <a:cubicBezTo>
                  <a:pt x="433642" y="268986"/>
                  <a:pt x="437706" y="271062"/>
                  <a:pt x="442722" y="272161"/>
                </a:cubicBezTo>
                <a:lnTo>
                  <a:pt x="442722" y="234061"/>
                </a:lnTo>
                <a:lnTo>
                  <a:pt x="406019" y="234061"/>
                </a:lnTo>
                <a:lnTo>
                  <a:pt x="406019" y="226695"/>
                </a:lnTo>
                <a:lnTo>
                  <a:pt x="484378" y="226695"/>
                </a:lnTo>
                <a:lnTo>
                  <a:pt x="484378" y="234061"/>
                </a:lnTo>
                <a:lnTo>
                  <a:pt x="450723" y="234061"/>
                </a:lnTo>
                <a:lnTo>
                  <a:pt x="450723" y="249301"/>
                </a:lnTo>
                <a:lnTo>
                  <a:pt x="478917" y="249301"/>
                </a:lnTo>
                <a:lnTo>
                  <a:pt x="478917" y="256413"/>
                </a:lnTo>
                <a:lnTo>
                  <a:pt x="450723" y="256413"/>
                </a:lnTo>
                <a:lnTo>
                  <a:pt x="450723" y="273304"/>
                </a:lnTo>
                <a:cubicBezTo>
                  <a:pt x="451041" y="273386"/>
                  <a:pt x="451612" y="273431"/>
                  <a:pt x="452374" y="273431"/>
                </a:cubicBezTo>
                <a:cubicBezTo>
                  <a:pt x="458407" y="273602"/>
                  <a:pt x="464312" y="273602"/>
                  <a:pt x="470154" y="273431"/>
                </a:cubicBezTo>
                <a:cubicBezTo>
                  <a:pt x="476059" y="273348"/>
                  <a:pt x="481394" y="272967"/>
                  <a:pt x="486156" y="272288"/>
                </a:cubicBezTo>
                <a:lnTo>
                  <a:pt x="485013" y="281305"/>
                </a:lnTo>
                <a:cubicBezTo>
                  <a:pt x="483045" y="281476"/>
                  <a:pt x="480758" y="281603"/>
                  <a:pt x="478155" y="281686"/>
                </a:cubicBezTo>
                <a:cubicBezTo>
                  <a:pt x="475552" y="281857"/>
                  <a:pt x="472758" y="281940"/>
                  <a:pt x="469773" y="281940"/>
                </a:cubicBezTo>
                <a:cubicBezTo>
                  <a:pt x="466789" y="281940"/>
                  <a:pt x="463804" y="281895"/>
                  <a:pt x="460756" y="281813"/>
                </a:cubicBezTo>
                <a:cubicBezTo>
                  <a:pt x="457708" y="281813"/>
                  <a:pt x="454851" y="281768"/>
                  <a:pt x="452247" y="281686"/>
                </a:cubicBezTo>
                <a:cubicBezTo>
                  <a:pt x="444309" y="281349"/>
                  <a:pt x="437579" y="279698"/>
                  <a:pt x="432054" y="276733"/>
                </a:cubicBezTo>
                <a:cubicBezTo>
                  <a:pt x="426657" y="273856"/>
                  <a:pt x="422339" y="269240"/>
                  <a:pt x="419227" y="262890"/>
                </a:cubicBezTo>
                <a:cubicBezTo>
                  <a:pt x="417258" y="267462"/>
                  <a:pt x="415099" y="271526"/>
                  <a:pt x="412750" y="275082"/>
                </a:cubicBezTo>
                <a:cubicBezTo>
                  <a:pt x="410401" y="278638"/>
                  <a:pt x="407733" y="281895"/>
                  <a:pt x="404749" y="284861"/>
                </a:cubicBezTo>
                <a:lnTo>
                  <a:pt x="398145" y="280416"/>
                </a:lnTo>
                <a:close/>
                <a:moveTo>
                  <a:pt x="408559" y="224663"/>
                </a:moveTo>
                <a:cubicBezTo>
                  <a:pt x="406527" y="225508"/>
                  <a:pt x="404368" y="226396"/>
                  <a:pt x="402082" y="227330"/>
                </a:cubicBezTo>
                <a:cubicBezTo>
                  <a:pt x="399859" y="228174"/>
                  <a:pt x="397573" y="229064"/>
                  <a:pt x="395224" y="229997"/>
                </a:cubicBezTo>
                <a:lnTo>
                  <a:pt x="395224" y="270383"/>
                </a:lnTo>
                <a:cubicBezTo>
                  <a:pt x="395224" y="272586"/>
                  <a:pt x="395033" y="274402"/>
                  <a:pt x="394716" y="275844"/>
                </a:cubicBezTo>
                <a:cubicBezTo>
                  <a:pt x="394398" y="277285"/>
                  <a:pt x="393764" y="278428"/>
                  <a:pt x="392938" y="279273"/>
                </a:cubicBezTo>
                <a:cubicBezTo>
                  <a:pt x="392113" y="280206"/>
                  <a:pt x="390970" y="280879"/>
                  <a:pt x="389636" y="281305"/>
                </a:cubicBezTo>
                <a:cubicBezTo>
                  <a:pt x="388366" y="281813"/>
                  <a:pt x="386779" y="282149"/>
                  <a:pt x="384810" y="282321"/>
                </a:cubicBezTo>
                <a:cubicBezTo>
                  <a:pt x="383095" y="282492"/>
                  <a:pt x="381381" y="282619"/>
                  <a:pt x="379603" y="282702"/>
                </a:cubicBezTo>
                <a:cubicBezTo>
                  <a:pt x="377889" y="282873"/>
                  <a:pt x="376174" y="282911"/>
                  <a:pt x="374396" y="282829"/>
                </a:cubicBezTo>
                <a:lnTo>
                  <a:pt x="372872" y="273812"/>
                </a:lnTo>
                <a:cubicBezTo>
                  <a:pt x="375476" y="274066"/>
                  <a:pt x="378270" y="274193"/>
                  <a:pt x="381254" y="274193"/>
                </a:cubicBezTo>
                <a:cubicBezTo>
                  <a:pt x="382588" y="274193"/>
                  <a:pt x="383667" y="274110"/>
                  <a:pt x="384429" y="273939"/>
                </a:cubicBezTo>
                <a:cubicBezTo>
                  <a:pt x="385255" y="273856"/>
                  <a:pt x="385890" y="273602"/>
                  <a:pt x="386207" y="273177"/>
                </a:cubicBezTo>
                <a:cubicBezTo>
                  <a:pt x="386652" y="272840"/>
                  <a:pt x="386906" y="272243"/>
                  <a:pt x="386969" y="271399"/>
                </a:cubicBezTo>
                <a:cubicBezTo>
                  <a:pt x="387033" y="270637"/>
                  <a:pt x="387096" y="269577"/>
                  <a:pt x="387096" y="268224"/>
                </a:cubicBezTo>
                <a:lnTo>
                  <a:pt x="387096" y="232918"/>
                </a:lnTo>
                <a:cubicBezTo>
                  <a:pt x="384111" y="234016"/>
                  <a:pt x="381254" y="235033"/>
                  <a:pt x="378460" y="235966"/>
                </a:cubicBezTo>
                <a:cubicBezTo>
                  <a:pt x="375730" y="236810"/>
                  <a:pt x="373317" y="237572"/>
                  <a:pt x="371094" y="238252"/>
                </a:cubicBezTo>
                <a:lnTo>
                  <a:pt x="368427" y="230505"/>
                </a:lnTo>
                <a:cubicBezTo>
                  <a:pt x="371158" y="229826"/>
                  <a:pt x="374079" y="229025"/>
                  <a:pt x="377317" y="228092"/>
                </a:cubicBezTo>
                <a:cubicBezTo>
                  <a:pt x="380556" y="227076"/>
                  <a:pt x="383794" y="225977"/>
                  <a:pt x="387096" y="224790"/>
                </a:cubicBezTo>
                <a:lnTo>
                  <a:pt x="387096" y="198628"/>
                </a:lnTo>
                <a:lnTo>
                  <a:pt x="370840" y="198628"/>
                </a:lnTo>
                <a:lnTo>
                  <a:pt x="370840" y="191008"/>
                </a:lnTo>
                <a:lnTo>
                  <a:pt x="387096" y="191008"/>
                </a:lnTo>
                <a:lnTo>
                  <a:pt x="387096" y="165227"/>
                </a:lnTo>
                <a:lnTo>
                  <a:pt x="395224" y="165227"/>
                </a:lnTo>
                <a:lnTo>
                  <a:pt x="395224" y="191008"/>
                </a:lnTo>
                <a:lnTo>
                  <a:pt x="409321" y="191008"/>
                </a:lnTo>
                <a:lnTo>
                  <a:pt x="409321" y="198628"/>
                </a:lnTo>
                <a:lnTo>
                  <a:pt x="395224" y="198628"/>
                </a:lnTo>
                <a:lnTo>
                  <a:pt x="395224" y="221742"/>
                </a:lnTo>
                <a:cubicBezTo>
                  <a:pt x="397256" y="220980"/>
                  <a:pt x="399224" y="220218"/>
                  <a:pt x="401193" y="219456"/>
                </a:cubicBezTo>
                <a:cubicBezTo>
                  <a:pt x="403225" y="218611"/>
                  <a:pt x="405194" y="217805"/>
                  <a:pt x="407035" y="217043"/>
                </a:cubicBezTo>
                <a:lnTo>
                  <a:pt x="408559" y="224663"/>
                </a:lnTo>
                <a:close/>
                <a:moveTo>
                  <a:pt x="465709" y="208661"/>
                </a:moveTo>
                <a:lnTo>
                  <a:pt x="465709" y="197231"/>
                </a:lnTo>
                <a:lnTo>
                  <a:pt x="424688" y="197231"/>
                </a:lnTo>
                <a:lnTo>
                  <a:pt x="424688" y="208661"/>
                </a:lnTo>
                <a:lnTo>
                  <a:pt x="465709" y="208661"/>
                </a:lnTo>
                <a:close/>
                <a:moveTo>
                  <a:pt x="424688" y="190627"/>
                </a:moveTo>
                <a:lnTo>
                  <a:pt x="465709" y="190627"/>
                </a:lnTo>
                <a:lnTo>
                  <a:pt x="465709" y="179451"/>
                </a:lnTo>
                <a:lnTo>
                  <a:pt x="424688" y="179451"/>
                </a:lnTo>
                <a:lnTo>
                  <a:pt x="424688" y="190627"/>
                </a:lnTo>
                <a:close/>
                <a:moveTo>
                  <a:pt x="589153" y="194945"/>
                </a:moveTo>
                <a:lnTo>
                  <a:pt x="589153" y="218059"/>
                </a:lnTo>
                <a:lnTo>
                  <a:pt x="514096" y="218059"/>
                </a:lnTo>
                <a:lnTo>
                  <a:pt x="514096" y="194945"/>
                </a:lnTo>
                <a:lnTo>
                  <a:pt x="589153" y="194945"/>
                </a:lnTo>
                <a:close/>
                <a:moveTo>
                  <a:pt x="599694" y="269240"/>
                </a:moveTo>
                <a:cubicBezTo>
                  <a:pt x="599694" y="271443"/>
                  <a:pt x="599504" y="273304"/>
                  <a:pt x="599059" y="274828"/>
                </a:cubicBezTo>
                <a:cubicBezTo>
                  <a:pt x="598615" y="276434"/>
                  <a:pt x="597980" y="277749"/>
                  <a:pt x="597027" y="278765"/>
                </a:cubicBezTo>
                <a:cubicBezTo>
                  <a:pt x="596202" y="279864"/>
                  <a:pt x="594932" y="280714"/>
                  <a:pt x="593344" y="281305"/>
                </a:cubicBezTo>
                <a:cubicBezTo>
                  <a:pt x="591820" y="281895"/>
                  <a:pt x="589915" y="282321"/>
                  <a:pt x="587629" y="282575"/>
                </a:cubicBezTo>
                <a:cubicBezTo>
                  <a:pt x="584835" y="283000"/>
                  <a:pt x="582485" y="283210"/>
                  <a:pt x="580517" y="283210"/>
                </a:cubicBezTo>
                <a:cubicBezTo>
                  <a:pt x="578676" y="283210"/>
                  <a:pt x="576517" y="283165"/>
                  <a:pt x="574040" y="283083"/>
                </a:cubicBezTo>
                <a:lnTo>
                  <a:pt x="572389" y="274701"/>
                </a:lnTo>
                <a:cubicBezTo>
                  <a:pt x="574611" y="274872"/>
                  <a:pt x="576580" y="274999"/>
                  <a:pt x="578358" y="275082"/>
                </a:cubicBezTo>
                <a:cubicBezTo>
                  <a:pt x="580136" y="275164"/>
                  <a:pt x="581851" y="275164"/>
                  <a:pt x="583565" y="275082"/>
                </a:cubicBezTo>
                <a:cubicBezTo>
                  <a:pt x="585407" y="274999"/>
                  <a:pt x="586867" y="274828"/>
                  <a:pt x="587883" y="274574"/>
                </a:cubicBezTo>
                <a:cubicBezTo>
                  <a:pt x="588963" y="274402"/>
                  <a:pt x="589788" y="274021"/>
                  <a:pt x="590296" y="273431"/>
                </a:cubicBezTo>
                <a:cubicBezTo>
                  <a:pt x="590868" y="272923"/>
                  <a:pt x="591248" y="272205"/>
                  <a:pt x="591312" y="271272"/>
                </a:cubicBezTo>
                <a:cubicBezTo>
                  <a:pt x="591503" y="270256"/>
                  <a:pt x="591566" y="268903"/>
                  <a:pt x="591566" y="267208"/>
                </a:cubicBezTo>
                <a:lnTo>
                  <a:pt x="591566" y="235712"/>
                </a:lnTo>
                <a:lnTo>
                  <a:pt x="511810" y="235712"/>
                </a:lnTo>
                <a:lnTo>
                  <a:pt x="511810" y="284988"/>
                </a:lnTo>
                <a:lnTo>
                  <a:pt x="503809" y="284988"/>
                </a:lnTo>
                <a:lnTo>
                  <a:pt x="503809" y="228346"/>
                </a:lnTo>
                <a:lnTo>
                  <a:pt x="599694" y="228346"/>
                </a:lnTo>
                <a:lnTo>
                  <a:pt x="599694" y="269240"/>
                </a:lnTo>
                <a:close/>
                <a:moveTo>
                  <a:pt x="576072" y="245364"/>
                </a:moveTo>
                <a:lnTo>
                  <a:pt x="576072" y="270510"/>
                </a:lnTo>
                <a:lnTo>
                  <a:pt x="527177" y="270510"/>
                </a:lnTo>
                <a:lnTo>
                  <a:pt x="527177" y="245364"/>
                </a:lnTo>
                <a:lnTo>
                  <a:pt x="576072" y="245364"/>
                </a:lnTo>
                <a:close/>
                <a:moveTo>
                  <a:pt x="552704" y="165227"/>
                </a:moveTo>
                <a:cubicBezTo>
                  <a:pt x="554419" y="169037"/>
                  <a:pt x="556070" y="173399"/>
                  <a:pt x="557784" y="178308"/>
                </a:cubicBezTo>
                <a:lnTo>
                  <a:pt x="608330" y="178308"/>
                </a:lnTo>
                <a:lnTo>
                  <a:pt x="608330" y="185166"/>
                </a:lnTo>
                <a:lnTo>
                  <a:pt x="494919" y="185166"/>
                </a:lnTo>
                <a:lnTo>
                  <a:pt x="494919" y="178308"/>
                </a:lnTo>
                <a:lnTo>
                  <a:pt x="548894" y="178308"/>
                </a:lnTo>
                <a:cubicBezTo>
                  <a:pt x="548322" y="176358"/>
                  <a:pt x="547624" y="174498"/>
                  <a:pt x="546862" y="172720"/>
                </a:cubicBezTo>
                <a:cubicBezTo>
                  <a:pt x="546164" y="170859"/>
                  <a:pt x="545402" y="169081"/>
                  <a:pt x="544576" y="167386"/>
                </a:cubicBezTo>
                <a:lnTo>
                  <a:pt x="552704" y="165227"/>
                </a:lnTo>
                <a:close/>
                <a:moveTo>
                  <a:pt x="522224" y="211836"/>
                </a:moveTo>
                <a:lnTo>
                  <a:pt x="580898" y="211836"/>
                </a:lnTo>
                <a:lnTo>
                  <a:pt x="580898" y="200914"/>
                </a:lnTo>
                <a:lnTo>
                  <a:pt x="522224" y="200914"/>
                </a:lnTo>
                <a:lnTo>
                  <a:pt x="522224" y="211836"/>
                </a:lnTo>
                <a:close/>
                <a:moveTo>
                  <a:pt x="535051" y="263906"/>
                </a:moveTo>
                <a:lnTo>
                  <a:pt x="568071" y="263906"/>
                </a:lnTo>
                <a:lnTo>
                  <a:pt x="568071" y="251968"/>
                </a:lnTo>
                <a:lnTo>
                  <a:pt x="535051" y="251968"/>
                </a:lnTo>
                <a:lnTo>
                  <a:pt x="535051" y="263906"/>
                </a:lnTo>
                <a:close/>
                <a:moveTo>
                  <a:pt x="676656" y="190881"/>
                </a:moveTo>
                <a:lnTo>
                  <a:pt x="677291" y="165862"/>
                </a:lnTo>
                <a:lnTo>
                  <a:pt x="685165" y="165862"/>
                </a:lnTo>
                <a:lnTo>
                  <a:pt x="684657" y="190881"/>
                </a:lnTo>
                <a:lnTo>
                  <a:pt x="715899" y="190881"/>
                </a:lnTo>
                <a:cubicBezTo>
                  <a:pt x="715899" y="192741"/>
                  <a:pt x="715835" y="195961"/>
                  <a:pt x="715772" y="200533"/>
                </a:cubicBezTo>
                <a:cubicBezTo>
                  <a:pt x="715708" y="205022"/>
                  <a:pt x="715582" y="210102"/>
                  <a:pt x="715391" y="215773"/>
                </a:cubicBezTo>
                <a:lnTo>
                  <a:pt x="721614" y="212725"/>
                </a:lnTo>
                <a:cubicBezTo>
                  <a:pt x="722694" y="215011"/>
                  <a:pt x="723836" y="217506"/>
                  <a:pt x="725043" y="220218"/>
                </a:cubicBezTo>
                <a:cubicBezTo>
                  <a:pt x="726313" y="222840"/>
                  <a:pt x="727520" y="225552"/>
                  <a:pt x="728726" y="228346"/>
                </a:cubicBezTo>
                <a:cubicBezTo>
                  <a:pt x="729996" y="231140"/>
                  <a:pt x="731139" y="233934"/>
                  <a:pt x="732155" y="236728"/>
                </a:cubicBezTo>
                <a:cubicBezTo>
                  <a:pt x="733171" y="239522"/>
                  <a:pt x="734060" y="242145"/>
                  <a:pt x="734822" y="244602"/>
                </a:cubicBezTo>
                <a:lnTo>
                  <a:pt x="727583" y="247650"/>
                </a:lnTo>
                <a:cubicBezTo>
                  <a:pt x="726821" y="245192"/>
                  <a:pt x="725869" y="242443"/>
                  <a:pt x="724662" y="239395"/>
                </a:cubicBezTo>
                <a:cubicBezTo>
                  <a:pt x="723456" y="236264"/>
                  <a:pt x="722313" y="233254"/>
                  <a:pt x="721106" y="230378"/>
                </a:cubicBezTo>
                <a:cubicBezTo>
                  <a:pt x="719900" y="227412"/>
                  <a:pt x="718757" y="224745"/>
                  <a:pt x="717677" y="222377"/>
                </a:cubicBezTo>
                <a:cubicBezTo>
                  <a:pt x="716597" y="219920"/>
                  <a:pt x="715772" y="218141"/>
                  <a:pt x="715264" y="217043"/>
                </a:cubicBezTo>
                <a:cubicBezTo>
                  <a:pt x="715073" y="221278"/>
                  <a:pt x="714946" y="225634"/>
                  <a:pt x="714756" y="230124"/>
                </a:cubicBezTo>
                <a:cubicBezTo>
                  <a:pt x="714566" y="234613"/>
                  <a:pt x="714439" y="238931"/>
                  <a:pt x="714248" y="243078"/>
                </a:cubicBezTo>
                <a:cubicBezTo>
                  <a:pt x="714058" y="247224"/>
                  <a:pt x="713867" y="251079"/>
                  <a:pt x="713613" y="254635"/>
                </a:cubicBezTo>
                <a:cubicBezTo>
                  <a:pt x="713422" y="258191"/>
                  <a:pt x="713232" y="261112"/>
                  <a:pt x="712978" y="263398"/>
                </a:cubicBezTo>
                <a:cubicBezTo>
                  <a:pt x="712533" y="267125"/>
                  <a:pt x="712026" y="270129"/>
                  <a:pt x="711454" y="272415"/>
                </a:cubicBezTo>
                <a:cubicBezTo>
                  <a:pt x="710946" y="274783"/>
                  <a:pt x="710120" y="276650"/>
                  <a:pt x="709041" y="278003"/>
                </a:cubicBezTo>
                <a:cubicBezTo>
                  <a:pt x="708025" y="279355"/>
                  <a:pt x="706692" y="280333"/>
                  <a:pt x="704977" y="280924"/>
                </a:cubicBezTo>
                <a:cubicBezTo>
                  <a:pt x="703390" y="281514"/>
                  <a:pt x="701294" y="281940"/>
                  <a:pt x="698754" y="282194"/>
                </a:cubicBezTo>
                <a:cubicBezTo>
                  <a:pt x="696785" y="282365"/>
                  <a:pt x="694500" y="282530"/>
                  <a:pt x="691769" y="282702"/>
                </a:cubicBezTo>
                <a:cubicBezTo>
                  <a:pt x="689039" y="282873"/>
                  <a:pt x="686308" y="282911"/>
                  <a:pt x="683514" y="282829"/>
                </a:cubicBezTo>
                <a:lnTo>
                  <a:pt x="681863" y="273304"/>
                </a:lnTo>
                <a:cubicBezTo>
                  <a:pt x="684594" y="273475"/>
                  <a:pt x="686816" y="273602"/>
                  <a:pt x="688594" y="273685"/>
                </a:cubicBezTo>
                <a:cubicBezTo>
                  <a:pt x="690435" y="273767"/>
                  <a:pt x="692341" y="273767"/>
                  <a:pt x="694309" y="273685"/>
                </a:cubicBezTo>
                <a:cubicBezTo>
                  <a:pt x="696278" y="273602"/>
                  <a:pt x="697802" y="273475"/>
                  <a:pt x="699008" y="273304"/>
                </a:cubicBezTo>
                <a:cubicBezTo>
                  <a:pt x="700215" y="273133"/>
                  <a:pt x="701104" y="272669"/>
                  <a:pt x="701802" y="271907"/>
                </a:cubicBezTo>
                <a:cubicBezTo>
                  <a:pt x="702501" y="271145"/>
                  <a:pt x="703008" y="270002"/>
                  <a:pt x="703326" y="268478"/>
                </a:cubicBezTo>
                <a:cubicBezTo>
                  <a:pt x="703770" y="266871"/>
                  <a:pt x="704152" y="264623"/>
                  <a:pt x="704469" y="261747"/>
                </a:cubicBezTo>
                <a:cubicBezTo>
                  <a:pt x="704786" y="259035"/>
                  <a:pt x="705104" y="255187"/>
                  <a:pt x="705358" y="250190"/>
                </a:cubicBezTo>
                <a:cubicBezTo>
                  <a:pt x="705612" y="245192"/>
                  <a:pt x="705803" y="239731"/>
                  <a:pt x="705993" y="233807"/>
                </a:cubicBezTo>
                <a:cubicBezTo>
                  <a:pt x="706247" y="227882"/>
                  <a:pt x="706438" y="221824"/>
                  <a:pt x="706628" y="215646"/>
                </a:cubicBezTo>
                <a:cubicBezTo>
                  <a:pt x="706819" y="209467"/>
                  <a:pt x="706945" y="203835"/>
                  <a:pt x="707009" y="198755"/>
                </a:cubicBezTo>
                <a:lnTo>
                  <a:pt x="684403" y="198755"/>
                </a:lnTo>
                <a:lnTo>
                  <a:pt x="684403" y="200787"/>
                </a:lnTo>
                <a:cubicBezTo>
                  <a:pt x="683958" y="211537"/>
                  <a:pt x="683133" y="221024"/>
                  <a:pt x="681863" y="229235"/>
                </a:cubicBezTo>
                <a:cubicBezTo>
                  <a:pt x="680657" y="237363"/>
                  <a:pt x="679069" y="244348"/>
                  <a:pt x="677037" y="250190"/>
                </a:cubicBezTo>
                <a:cubicBezTo>
                  <a:pt x="675069" y="256032"/>
                  <a:pt x="672147" y="261791"/>
                  <a:pt x="668274" y="267462"/>
                </a:cubicBezTo>
                <a:cubicBezTo>
                  <a:pt x="664401" y="273050"/>
                  <a:pt x="659447" y="278936"/>
                  <a:pt x="653542" y="285115"/>
                </a:cubicBezTo>
                <a:lnTo>
                  <a:pt x="646557" y="280416"/>
                </a:lnTo>
                <a:cubicBezTo>
                  <a:pt x="658051" y="268903"/>
                  <a:pt x="665670" y="257600"/>
                  <a:pt x="669290" y="246507"/>
                </a:cubicBezTo>
                <a:cubicBezTo>
                  <a:pt x="673164" y="235077"/>
                  <a:pt x="675577" y="219665"/>
                  <a:pt x="676402" y="200279"/>
                </a:cubicBezTo>
                <a:lnTo>
                  <a:pt x="676402" y="198755"/>
                </a:lnTo>
                <a:lnTo>
                  <a:pt x="654177" y="198755"/>
                </a:lnTo>
                <a:lnTo>
                  <a:pt x="654177" y="190881"/>
                </a:lnTo>
                <a:lnTo>
                  <a:pt x="676656" y="190881"/>
                </a:lnTo>
                <a:close/>
                <a:moveTo>
                  <a:pt x="637286" y="166243"/>
                </a:moveTo>
                <a:lnTo>
                  <a:pt x="637286" y="201422"/>
                </a:lnTo>
                <a:lnTo>
                  <a:pt x="651256" y="201422"/>
                </a:lnTo>
                <a:lnTo>
                  <a:pt x="651256" y="209296"/>
                </a:lnTo>
                <a:lnTo>
                  <a:pt x="637286" y="209296"/>
                </a:lnTo>
                <a:lnTo>
                  <a:pt x="637286" y="284734"/>
                </a:lnTo>
                <a:lnTo>
                  <a:pt x="629285" y="284734"/>
                </a:lnTo>
                <a:lnTo>
                  <a:pt x="629285" y="209296"/>
                </a:lnTo>
                <a:lnTo>
                  <a:pt x="614680" y="209296"/>
                </a:lnTo>
                <a:lnTo>
                  <a:pt x="614680" y="201422"/>
                </a:lnTo>
                <a:lnTo>
                  <a:pt x="629285" y="201422"/>
                </a:lnTo>
                <a:lnTo>
                  <a:pt x="629285" y="166243"/>
                </a:lnTo>
                <a:lnTo>
                  <a:pt x="637286" y="166243"/>
                </a:lnTo>
                <a:close/>
                <a:moveTo>
                  <a:pt x="645414" y="245999"/>
                </a:moveTo>
                <a:cubicBezTo>
                  <a:pt x="648145" y="240836"/>
                  <a:pt x="650684" y="235159"/>
                  <a:pt x="653034" y="228981"/>
                </a:cubicBezTo>
                <a:cubicBezTo>
                  <a:pt x="655383" y="222714"/>
                  <a:pt x="657479" y="216745"/>
                  <a:pt x="659257" y="211074"/>
                </a:cubicBezTo>
                <a:lnTo>
                  <a:pt x="666750" y="213614"/>
                </a:lnTo>
                <a:cubicBezTo>
                  <a:pt x="665734" y="216745"/>
                  <a:pt x="664718" y="219792"/>
                  <a:pt x="663702" y="222758"/>
                </a:cubicBezTo>
                <a:cubicBezTo>
                  <a:pt x="662686" y="225634"/>
                  <a:pt x="661543" y="228771"/>
                  <a:pt x="660273" y="232156"/>
                </a:cubicBezTo>
                <a:cubicBezTo>
                  <a:pt x="659003" y="235540"/>
                  <a:pt x="657733" y="238677"/>
                  <a:pt x="656463" y="241554"/>
                </a:cubicBezTo>
                <a:cubicBezTo>
                  <a:pt x="655193" y="244430"/>
                  <a:pt x="653986" y="247097"/>
                  <a:pt x="652780" y="249555"/>
                </a:cubicBezTo>
                <a:lnTo>
                  <a:pt x="645414" y="245999"/>
                </a:lnTo>
                <a:close/>
                <a:moveTo>
                  <a:pt x="769112" y="217551"/>
                </a:moveTo>
                <a:cubicBezTo>
                  <a:pt x="774700" y="210693"/>
                  <a:pt x="779907" y="202863"/>
                  <a:pt x="784733" y="194056"/>
                </a:cubicBezTo>
                <a:cubicBezTo>
                  <a:pt x="789622" y="185166"/>
                  <a:pt x="793750" y="175895"/>
                  <a:pt x="797052" y="166243"/>
                </a:cubicBezTo>
                <a:lnTo>
                  <a:pt x="805434" y="168275"/>
                </a:lnTo>
                <a:cubicBezTo>
                  <a:pt x="804228" y="171323"/>
                  <a:pt x="803084" y="174327"/>
                  <a:pt x="801878" y="177292"/>
                </a:cubicBezTo>
                <a:cubicBezTo>
                  <a:pt x="800798" y="180168"/>
                  <a:pt x="799656" y="183007"/>
                  <a:pt x="798449" y="185801"/>
                </a:cubicBezTo>
                <a:lnTo>
                  <a:pt x="851916" y="185801"/>
                </a:lnTo>
                <a:lnTo>
                  <a:pt x="851916" y="194056"/>
                </a:lnTo>
                <a:lnTo>
                  <a:pt x="811657" y="194056"/>
                </a:lnTo>
                <a:lnTo>
                  <a:pt x="811657" y="216154"/>
                </a:lnTo>
                <a:lnTo>
                  <a:pt x="845566" y="216154"/>
                </a:lnTo>
                <a:lnTo>
                  <a:pt x="845566" y="224663"/>
                </a:lnTo>
                <a:lnTo>
                  <a:pt x="811657" y="224663"/>
                </a:lnTo>
                <a:lnTo>
                  <a:pt x="811657" y="247523"/>
                </a:lnTo>
                <a:lnTo>
                  <a:pt x="848360" y="247523"/>
                </a:lnTo>
                <a:lnTo>
                  <a:pt x="848360" y="256540"/>
                </a:lnTo>
                <a:lnTo>
                  <a:pt x="811657" y="256540"/>
                </a:lnTo>
                <a:lnTo>
                  <a:pt x="811657" y="285750"/>
                </a:lnTo>
                <a:lnTo>
                  <a:pt x="803275" y="285750"/>
                </a:lnTo>
                <a:lnTo>
                  <a:pt x="803275" y="194056"/>
                </a:lnTo>
                <a:lnTo>
                  <a:pt x="794512" y="194056"/>
                </a:lnTo>
                <a:cubicBezTo>
                  <a:pt x="789115" y="205060"/>
                  <a:pt x="782828" y="214801"/>
                  <a:pt x="775716" y="223266"/>
                </a:cubicBezTo>
                <a:lnTo>
                  <a:pt x="769112" y="217551"/>
                </a:lnTo>
                <a:close/>
                <a:moveTo>
                  <a:pt x="736092" y="227457"/>
                </a:moveTo>
                <a:cubicBezTo>
                  <a:pt x="741680" y="219329"/>
                  <a:pt x="747078" y="210229"/>
                  <a:pt x="752348" y="200152"/>
                </a:cubicBezTo>
                <a:cubicBezTo>
                  <a:pt x="757682" y="190074"/>
                  <a:pt x="762191" y="179406"/>
                  <a:pt x="765810" y="168148"/>
                </a:cubicBezTo>
                <a:lnTo>
                  <a:pt x="774954" y="169926"/>
                </a:lnTo>
                <a:cubicBezTo>
                  <a:pt x="773176" y="175089"/>
                  <a:pt x="771334" y="180003"/>
                  <a:pt x="769493" y="184658"/>
                </a:cubicBezTo>
                <a:cubicBezTo>
                  <a:pt x="767652" y="189230"/>
                  <a:pt x="765746" y="193630"/>
                  <a:pt x="763778" y="197866"/>
                </a:cubicBezTo>
                <a:lnTo>
                  <a:pt x="763778" y="284861"/>
                </a:lnTo>
                <a:lnTo>
                  <a:pt x="755396" y="284861"/>
                </a:lnTo>
                <a:lnTo>
                  <a:pt x="755396" y="214249"/>
                </a:lnTo>
                <a:cubicBezTo>
                  <a:pt x="753428" y="217722"/>
                  <a:pt x="751459" y="221024"/>
                  <a:pt x="749427" y="224155"/>
                </a:cubicBezTo>
                <a:cubicBezTo>
                  <a:pt x="747458" y="227285"/>
                  <a:pt x="745427" y="230333"/>
                  <a:pt x="743331" y="233299"/>
                </a:cubicBezTo>
                <a:lnTo>
                  <a:pt x="736092" y="227457"/>
                </a:lnTo>
                <a:close/>
                <a:moveTo>
                  <a:pt x="915543" y="216027"/>
                </a:moveTo>
                <a:cubicBezTo>
                  <a:pt x="919861" y="208578"/>
                  <a:pt x="923734" y="200533"/>
                  <a:pt x="927100" y="191897"/>
                </a:cubicBezTo>
                <a:cubicBezTo>
                  <a:pt x="930466" y="183261"/>
                  <a:pt x="933196" y="174708"/>
                  <a:pt x="935228" y="166243"/>
                </a:cubicBezTo>
                <a:lnTo>
                  <a:pt x="943229" y="168275"/>
                </a:lnTo>
                <a:cubicBezTo>
                  <a:pt x="942277" y="171831"/>
                  <a:pt x="941260" y="175304"/>
                  <a:pt x="940181" y="178689"/>
                </a:cubicBezTo>
                <a:cubicBezTo>
                  <a:pt x="939165" y="182073"/>
                  <a:pt x="938085" y="185376"/>
                  <a:pt x="936879" y="188595"/>
                </a:cubicBezTo>
                <a:lnTo>
                  <a:pt x="976884" y="188595"/>
                </a:lnTo>
                <a:lnTo>
                  <a:pt x="976884" y="196977"/>
                </a:lnTo>
                <a:lnTo>
                  <a:pt x="966089" y="196977"/>
                </a:lnTo>
                <a:cubicBezTo>
                  <a:pt x="964756" y="207562"/>
                  <a:pt x="962914" y="217043"/>
                  <a:pt x="960628" y="225425"/>
                </a:cubicBezTo>
                <a:cubicBezTo>
                  <a:pt x="958342" y="233807"/>
                  <a:pt x="955484" y="241173"/>
                  <a:pt x="951992" y="247523"/>
                </a:cubicBezTo>
                <a:cubicBezTo>
                  <a:pt x="951675" y="248202"/>
                  <a:pt x="951294" y="248837"/>
                  <a:pt x="950976" y="249428"/>
                </a:cubicBezTo>
                <a:cubicBezTo>
                  <a:pt x="950658" y="250018"/>
                  <a:pt x="950278" y="250653"/>
                  <a:pt x="949833" y="251333"/>
                </a:cubicBezTo>
                <a:cubicBezTo>
                  <a:pt x="953389" y="256241"/>
                  <a:pt x="957453" y="261112"/>
                  <a:pt x="962025" y="265938"/>
                </a:cubicBezTo>
                <a:cubicBezTo>
                  <a:pt x="966660" y="270681"/>
                  <a:pt x="971995" y="275253"/>
                  <a:pt x="978027" y="279654"/>
                </a:cubicBezTo>
                <a:lnTo>
                  <a:pt x="972693" y="286639"/>
                </a:lnTo>
                <a:cubicBezTo>
                  <a:pt x="966788" y="282149"/>
                  <a:pt x="961517" y="277577"/>
                  <a:pt x="956945" y="272923"/>
                </a:cubicBezTo>
                <a:cubicBezTo>
                  <a:pt x="952373" y="268268"/>
                  <a:pt x="948309" y="263525"/>
                  <a:pt x="944753" y="258699"/>
                </a:cubicBezTo>
                <a:cubicBezTo>
                  <a:pt x="941133" y="263353"/>
                  <a:pt x="936816" y="267926"/>
                  <a:pt x="931799" y="272415"/>
                </a:cubicBezTo>
                <a:cubicBezTo>
                  <a:pt x="926909" y="276904"/>
                  <a:pt x="921258" y="281514"/>
                  <a:pt x="914908" y="286258"/>
                </a:cubicBezTo>
                <a:lnTo>
                  <a:pt x="909066" y="279527"/>
                </a:lnTo>
                <a:cubicBezTo>
                  <a:pt x="922782" y="270046"/>
                  <a:pt x="933069" y="260686"/>
                  <a:pt x="939927" y="251460"/>
                </a:cubicBezTo>
                <a:cubicBezTo>
                  <a:pt x="939673" y="251123"/>
                  <a:pt x="939356" y="250615"/>
                  <a:pt x="939038" y="249936"/>
                </a:cubicBezTo>
                <a:cubicBezTo>
                  <a:pt x="935990" y="244773"/>
                  <a:pt x="933323" y="239312"/>
                  <a:pt x="931037" y="233553"/>
                </a:cubicBezTo>
                <a:cubicBezTo>
                  <a:pt x="928815" y="227711"/>
                  <a:pt x="927036" y="221443"/>
                  <a:pt x="925703" y="214757"/>
                </a:cubicBezTo>
                <a:lnTo>
                  <a:pt x="922782" y="220218"/>
                </a:lnTo>
                <a:lnTo>
                  <a:pt x="915543" y="216027"/>
                </a:lnTo>
                <a:close/>
                <a:moveTo>
                  <a:pt x="877316" y="227076"/>
                </a:moveTo>
                <a:cubicBezTo>
                  <a:pt x="881634" y="231057"/>
                  <a:pt x="886841" y="236645"/>
                  <a:pt x="892937" y="243840"/>
                </a:cubicBezTo>
                <a:cubicBezTo>
                  <a:pt x="896303" y="237407"/>
                  <a:pt x="899096" y="230422"/>
                  <a:pt x="901319" y="222885"/>
                </a:cubicBezTo>
                <a:lnTo>
                  <a:pt x="908431" y="225679"/>
                </a:lnTo>
                <a:cubicBezTo>
                  <a:pt x="906970" y="230333"/>
                  <a:pt x="905446" y="234696"/>
                  <a:pt x="903732" y="238760"/>
                </a:cubicBezTo>
                <a:cubicBezTo>
                  <a:pt x="902145" y="242741"/>
                  <a:pt x="900303" y="246589"/>
                  <a:pt x="898271" y="250317"/>
                </a:cubicBezTo>
                <a:cubicBezTo>
                  <a:pt x="901827" y="254464"/>
                  <a:pt x="904939" y="258273"/>
                  <a:pt x="907669" y="261747"/>
                </a:cubicBezTo>
                <a:cubicBezTo>
                  <a:pt x="910400" y="265132"/>
                  <a:pt x="912685" y="268179"/>
                  <a:pt x="914654" y="270891"/>
                </a:cubicBezTo>
                <a:lnTo>
                  <a:pt x="908685" y="276098"/>
                </a:lnTo>
                <a:cubicBezTo>
                  <a:pt x="906970" y="273475"/>
                  <a:pt x="904939" y="270637"/>
                  <a:pt x="902462" y="267589"/>
                </a:cubicBezTo>
                <a:cubicBezTo>
                  <a:pt x="899985" y="264541"/>
                  <a:pt x="897192" y="261112"/>
                  <a:pt x="894080" y="257302"/>
                </a:cubicBezTo>
                <a:lnTo>
                  <a:pt x="892429" y="259715"/>
                </a:lnTo>
                <a:cubicBezTo>
                  <a:pt x="888873" y="264541"/>
                  <a:pt x="884872" y="269113"/>
                  <a:pt x="880491" y="273431"/>
                </a:cubicBezTo>
                <a:cubicBezTo>
                  <a:pt x="876109" y="277749"/>
                  <a:pt x="871030" y="281984"/>
                  <a:pt x="865378" y="286131"/>
                </a:cubicBezTo>
                <a:lnTo>
                  <a:pt x="859917" y="279781"/>
                </a:lnTo>
                <a:cubicBezTo>
                  <a:pt x="865505" y="275971"/>
                  <a:pt x="870458" y="271951"/>
                  <a:pt x="874776" y="267716"/>
                </a:cubicBezTo>
                <a:cubicBezTo>
                  <a:pt x="879158" y="263480"/>
                  <a:pt x="882968" y="259124"/>
                  <a:pt x="886206" y="254635"/>
                </a:cubicBezTo>
                <a:cubicBezTo>
                  <a:pt x="886651" y="254044"/>
                  <a:pt x="887032" y="253447"/>
                  <a:pt x="887476" y="252857"/>
                </a:cubicBezTo>
                <a:cubicBezTo>
                  <a:pt x="887920" y="252177"/>
                  <a:pt x="888302" y="251504"/>
                  <a:pt x="888746" y="250825"/>
                </a:cubicBezTo>
                <a:cubicBezTo>
                  <a:pt x="885444" y="246761"/>
                  <a:pt x="882396" y="243205"/>
                  <a:pt x="879602" y="240157"/>
                </a:cubicBezTo>
                <a:cubicBezTo>
                  <a:pt x="876871" y="237026"/>
                  <a:pt x="874332" y="234359"/>
                  <a:pt x="871982" y="232156"/>
                </a:cubicBezTo>
                <a:lnTo>
                  <a:pt x="877316" y="227076"/>
                </a:lnTo>
                <a:close/>
                <a:moveTo>
                  <a:pt x="933704" y="196977"/>
                </a:moveTo>
                <a:cubicBezTo>
                  <a:pt x="933259" y="197993"/>
                  <a:pt x="932879" y="199009"/>
                  <a:pt x="932434" y="200025"/>
                </a:cubicBezTo>
                <a:cubicBezTo>
                  <a:pt x="932117" y="201041"/>
                  <a:pt x="931735" y="202057"/>
                  <a:pt x="931291" y="203073"/>
                </a:cubicBezTo>
                <a:cubicBezTo>
                  <a:pt x="932370" y="211029"/>
                  <a:pt x="934085" y="218357"/>
                  <a:pt x="936371" y="225044"/>
                </a:cubicBezTo>
                <a:cubicBezTo>
                  <a:pt x="938657" y="231648"/>
                  <a:pt x="941515" y="237827"/>
                  <a:pt x="944880" y="243586"/>
                </a:cubicBezTo>
                <a:cubicBezTo>
                  <a:pt x="945197" y="243160"/>
                  <a:pt x="945515" y="242614"/>
                  <a:pt x="945769" y="241935"/>
                </a:cubicBezTo>
                <a:cubicBezTo>
                  <a:pt x="951611" y="230079"/>
                  <a:pt x="955675" y="215093"/>
                  <a:pt x="957961" y="196977"/>
                </a:cubicBezTo>
                <a:lnTo>
                  <a:pt x="933704" y="196977"/>
                </a:lnTo>
                <a:close/>
                <a:moveTo>
                  <a:pt x="892048" y="166370"/>
                </a:moveTo>
                <a:cubicBezTo>
                  <a:pt x="892366" y="167132"/>
                  <a:pt x="892873" y="168402"/>
                  <a:pt x="893572" y="170180"/>
                </a:cubicBezTo>
                <a:cubicBezTo>
                  <a:pt x="894334" y="171958"/>
                  <a:pt x="895096" y="173863"/>
                  <a:pt x="895858" y="175895"/>
                </a:cubicBezTo>
                <a:cubicBezTo>
                  <a:pt x="896683" y="177927"/>
                  <a:pt x="897509" y="179914"/>
                  <a:pt x="898271" y="181864"/>
                </a:cubicBezTo>
                <a:cubicBezTo>
                  <a:pt x="899033" y="183724"/>
                  <a:pt x="899605" y="185210"/>
                  <a:pt x="900049" y="186309"/>
                </a:cubicBezTo>
                <a:lnTo>
                  <a:pt x="919861" y="186309"/>
                </a:lnTo>
                <a:lnTo>
                  <a:pt x="919861" y="194945"/>
                </a:lnTo>
                <a:lnTo>
                  <a:pt x="862203" y="194945"/>
                </a:lnTo>
                <a:lnTo>
                  <a:pt x="862203" y="186309"/>
                </a:lnTo>
                <a:lnTo>
                  <a:pt x="891159" y="186309"/>
                </a:lnTo>
                <a:cubicBezTo>
                  <a:pt x="890651" y="184956"/>
                  <a:pt x="890080" y="183470"/>
                  <a:pt x="889381" y="181864"/>
                </a:cubicBezTo>
                <a:cubicBezTo>
                  <a:pt x="888809" y="180168"/>
                  <a:pt x="888175" y="178517"/>
                  <a:pt x="887476" y="176911"/>
                </a:cubicBezTo>
                <a:cubicBezTo>
                  <a:pt x="886778" y="175304"/>
                  <a:pt x="886143" y="173818"/>
                  <a:pt x="885571" y="172466"/>
                </a:cubicBezTo>
                <a:cubicBezTo>
                  <a:pt x="885000" y="171024"/>
                  <a:pt x="884492" y="169843"/>
                  <a:pt x="884174" y="168910"/>
                </a:cubicBezTo>
                <a:lnTo>
                  <a:pt x="892048" y="166370"/>
                </a:lnTo>
                <a:close/>
                <a:moveTo>
                  <a:pt x="859917" y="229108"/>
                </a:moveTo>
                <a:cubicBezTo>
                  <a:pt x="861758" y="227076"/>
                  <a:pt x="863664" y="224834"/>
                  <a:pt x="865632" y="222377"/>
                </a:cubicBezTo>
                <a:cubicBezTo>
                  <a:pt x="867601" y="219837"/>
                  <a:pt x="869442" y="217252"/>
                  <a:pt x="871220" y="214630"/>
                </a:cubicBezTo>
                <a:cubicBezTo>
                  <a:pt x="872998" y="211918"/>
                  <a:pt x="874649" y="209213"/>
                  <a:pt x="876173" y="206502"/>
                </a:cubicBezTo>
                <a:cubicBezTo>
                  <a:pt x="877760" y="203708"/>
                  <a:pt x="879221" y="200996"/>
                  <a:pt x="880491" y="198374"/>
                </a:cubicBezTo>
                <a:lnTo>
                  <a:pt x="887857" y="202438"/>
                </a:lnTo>
                <a:cubicBezTo>
                  <a:pt x="884555" y="208534"/>
                  <a:pt x="881190" y="214204"/>
                  <a:pt x="877697" y="219456"/>
                </a:cubicBezTo>
                <a:cubicBezTo>
                  <a:pt x="874332" y="224618"/>
                  <a:pt x="870585" y="229571"/>
                  <a:pt x="866521" y="234315"/>
                </a:cubicBezTo>
                <a:lnTo>
                  <a:pt x="859917" y="229108"/>
                </a:lnTo>
                <a:close/>
                <a:moveTo>
                  <a:pt x="899922" y="198628"/>
                </a:moveTo>
                <a:cubicBezTo>
                  <a:pt x="901636" y="200489"/>
                  <a:pt x="903415" y="202609"/>
                  <a:pt x="905256" y="204978"/>
                </a:cubicBezTo>
                <a:cubicBezTo>
                  <a:pt x="907225" y="207346"/>
                  <a:pt x="909130" y="209848"/>
                  <a:pt x="911098" y="212471"/>
                </a:cubicBezTo>
                <a:cubicBezTo>
                  <a:pt x="913067" y="215011"/>
                  <a:pt x="914908" y="217595"/>
                  <a:pt x="916686" y="220218"/>
                </a:cubicBezTo>
                <a:cubicBezTo>
                  <a:pt x="918528" y="222758"/>
                  <a:pt x="920242" y="225171"/>
                  <a:pt x="921766" y="227457"/>
                </a:cubicBezTo>
                <a:lnTo>
                  <a:pt x="915289" y="232537"/>
                </a:lnTo>
                <a:cubicBezTo>
                  <a:pt x="913765" y="229997"/>
                  <a:pt x="912114" y="227412"/>
                  <a:pt x="910336" y="224790"/>
                </a:cubicBezTo>
                <a:cubicBezTo>
                  <a:pt x="908558" y="222078"/>
                  <a:pt x="906717" y="219456"/>
                  <a:pt x="904875" y="216916"/>
                </a:cubicBezTo>
                <a:cubicBezTo>
                  <a:pt x="903033" y="214376"/>
                  <a:pt x="901129" y="211963"/>
                  <a:pt x="899160" y="209677"/>
                </a:cubicBezTo>
                <a:cubicBezTo>
                  <a:pt x="897319" y="207308"/>
                  <a:pt x="895541" y="205187"/>
                  <a:pt x="893826" y="203327"/>
                </a:cubicBezTo>
                <a:lnTo>
                  <a:pt x="899922" y="198628"/>
                </a:lnTo>
                <a:close/>
                <a:moveTo>
                  <a:pt x="1012825" y="206248"/>
                </a:moveTo>
                <a:cubicBezTo>
                  <a:pt x="1015111" y="205911"/>
                  <a:pt x="1017207" y="205022"/>
                  <a:pt x="1019175" y="203581"/>
                </a:cubicBezTo>
                <a:cubicBezTo>
                  <a:pt x="1021270" y="201974"/>
                  <a:pt x="1023747" y="199688"/>
                  <a:pt x="1026541" y="196723"/>
                </a:cubicBezTo>
                <a:cubicBezTo>
                  <a:pt x="1029335" y="193758"/>
                  <a:pt x="1032193" y="190500"/>
                  <a:pt x="1035050" y="186944"/>
                </a:cubicBezTo>
                <a:lnTo>
                  <a:pt x="987679" y="186944"/>
                </a:lnTo>
                <a:lnTo>
                  <a:pt x="987679" y="179324"/>
                </a:lnTo>
                <a:lnTo>
                  <a:pt x="1039622" y="179324"/>
                </a:lnTo>
                <a:cubicBezTo>
                  <a:pt x="1039051" y="177374"/>
                  <a:pt x="1038352" y="175431"/>
                  <a:pt x="1037590" y="173482"/>
                </a:cubicBezTo>
                <a:cubicBezTo>
                  <a:pt x="1036828" y="171533"/>
                  <a:pt x="1036003" y="169627"/>
                  <a:pt x="1035050" y="167767"/>
                </a:cubicBezTo>
                <a:lnTo>
                  <a:pt x="1042924" y="165608"/>
                </a:lnTo>
                <a:cubicBezTo>
                  <a:pt x="1043940" y="167894"/>
                  <a:pt x="1044893" y="170135"/>
                  <a:pt x="1045718" y="172339"/>
                </a:cubicBezTo>
                <a:cubicBezTo>
                  <a:pt x="1046670" y="174542"/>
                  <a:pt x="1047433" y="176866"/>
                  <a:pt x="1048131" y="179324"/>
                </a:cubicBezTo>
                <a:lnTo>
                  <a:pt x="1095629" y="179324"/>
                </a:lnTo>
                <a:lnTo>
                  <a:pt x="1095629" y="186944"/>
                </a:lnTo>
                <a:lnTo>
                  <a:pt x="1038860" y="186944"/>
                </a:lnTo>
                <a:lnTo>
                  <a:pt x="1042670" y="189230"/>
                </a:lnTo>
                <a:cubicBezTo>
                  <a:pt x="1040130" y="192449"/>
                  <a:pt x="1037400" y="195453"/>
                  <a:pt x="1034542" y="198247"/>
                </a:cubicBezTo>
                <a:cubicBezTo>
                  <a:pt x="1031748" y="201041"/>
                  <a:pt x="1029018" y="203498"/>
                  <a:pt x="1026414" y="205613"/>
                </a:cubicBezTo>
                <a:cubicBezTo>
                  <a:pt x="1029907" y="205441"/>
                  <a:pt x="1033463" y="205276"/>
                  <a:pt x="1037209" y="205105"/>
                </a:cubicBezTo>
                <a:cubicBezTo>
                  <a:pt x="1040956" y="204933"/>
                  <a:pt x="1044702" y="204641"/>
                  <a:pt x="1048512" y="204216"/>
                </a:cubicBezTo>
                <a:cubicBezTo>
                  <a:pt x="1053084" y="199561"/>
                  <a:pt x="1056894" y="195370"/>
                  <a:pt x="1059942" y="191643"/>
                </a:cubicBezTo>
                <a:lnTo>
                  <a:pt x="1065784" y="196088"/>
                </a:lnTo>
                <a:cubicBezTo>
                  <a:pt x="1061657" y="200914"/>
                  <a:pt x="1055497" y="207308"/>
                  <a:pt x="1047369" y="215265"/>
                </a:cubicBezTo>
                <a:cubicBezTo>
                  <a:pt x="1043305" y="219246"/>
                  <a:pt x="1039622" y="222714"/>
                  <a:pt x="1036320" y="225679"/>
                </a:cubicBezTo>
                <a:cubicBezTo>
                  <a:pt x="1033082" y="228555"/>
                  <a:pt x="1030288" y="230886"/>
                  <a:pt x="1027811" y="232664"/>
                </a:cubicBezTo>
                <a:cubicBezTo>
                  <a:pt x="1032828" y="232492"/>
                  <a:pt x="1037781" y="232239"/>
                  <a:pt x="1042797" y="231902"/>
                </a:cubicBezTo>
                <a:cubicBezTo>
                  <a:pt x="1047877" y="231565"/>
                  <a:pt x="1052830" y="231057"/>
                  <a:pt x="1057656" y="230378"/>
                </a:cubicBezTo>
                <a:cubicBezTo>
                  <a:pt x="1056195" y="228263"/>
                  <a:pt x="1054798" y="226314"/>
                  <a:pt x="1053465" y="224536"/>
                </a:cubicBezTo>
                <a:cubicBezTo>
                  <a:pt x="1052196" y="222675"/>
                  <a:pt x="1050989" y="221024"/>
                  <a:pt x="1049782" y="219583"/>
                </a:cubicBezTo>
                <a:lnTo>
                  <a:pt x="1055497" y="215519"/>
                </a:lnTo>
                <a:cubicBezTo>
                  <a:pt x="1058037" y="218567"/>
                  <a:pt x="1060768" y="222294"/>
                  <a:pt x="1063625" y="226695"/>
                </a:cubicBezTo>
                <a:cubicBezTo>
                  <a:pt x="1066609" y="231095"/>
                  <a:pt x="1069404" y="235629"/>
                  <a:pt x="1072007" y="240284"/>
                </a:cubicBezTo>
                <a:lnTo>
                  <a:pt x="1065784" y="243967"/>
                </a:lnTo>
                <a:cubicBezTo>
                  <a:pt x="1065085" y="242779"/>
                  <a:pt x="1064451" y="241636"/>
                  <a:pt x="1063752" y="240538"/>
                </a:cubicBezTo>
                <a:cubicBezTo>
                  <a:pt x="1063181" y="239439"/>
                  <a:pt x="1062545" y="238296"/>
                  <a:pt x="1061847" y="237109"/>
                </a:cubicBezTo>
                <a:cubicBezTo>
                  <a:pt x="1055180" y="237953"/>
                  <a:pt x="1047559" y="238677"/>
                  <a:pt x="1038987" y="239268"/>
                </a:cubicBezTo>
                <a:cubicBezTo>
                  <a:pt x="1030542" y="239858"/>
                  <a:pt x="1022033" y="240239"/>
                  <a:pt x="1013460" y="240411"/>
                </a:cubicBezTo>
                <a:lnTo>
                  <a:pt x="1012571" y="232537"/>
                </a:lnTo>
                <a:cubicBezTo>
                  <a:pt x="1014413" y="232365"/>
                  <a:pt x="1016000" y="232029"/>
                  <a:pt x="1017270" y="231521"/>
                </a:cubicBezTo>
                <a:cubicBezTo>
                  <a:pt x="1018604" y="230930"/>
                  <a:pt x="1019746" y="230295"/>
                  <a:pt x="1020699" y="229616"/>
                </a:cubicBezTo>
                <a:cubicBezTo>
                  <a:pt x="1023430" y="227666"/>
                  <a:pt x="1026414" y="225215"/>
                  <a:pt x="1029716" y="222250"/>
                </a:cubicBezTo>
                <a:cubicBezTo>
                  <a:pt x="1033082" y="219284"/>
                  <a:pt x="1036828" y="215817"/>
                  <a:pt x="1040892" y="211836"/>
                </a:cubicBezTo>
                <a:lnTo>
                  <a:pt x="1041654" y="211201"/>
                </a:lnTo>
                <a:cubicBezTo>
                  <a:pt x="1039368" y="211372"/>
                  <a:pt x="1037019" y="211537"/>
                  <a:pt x="1034542" y="211709"/>
                </a:cubicBezTo>
                <a:cubicBezTo>
                  <a:pt x="1032066" y="211880"/>
                  <a:pt x="1029653" y="212045"/>
                  <a:pt x="1027176" y="212217"/>
                </a:cubicBezTo>
                <a:cubicBezTo>
                  <a:pt x="1024827" y="212299"/>
                  <a:pt x="1022541" y="212427"/>
                  <a:pt x="1020318" y="212598"/>
                </a:cubicBezTo>
                <a:cubicBezTo>
                  <a:pt x="1018095" y="212680"/>
                  <a:pt x="1016064" y="212725"/>
                  <a:pt x="1014222" y="212725"/>
                </a:cubicBezTo>
                <a:lnTo>
                  <a:pt x="1013841" y="211074"/>
                </a:lnTo>
                <a:lnTo>
                  <a:pt x="1008634" y="216154"/>
                </a:lnTo>
                <a:cubicBezTo>
                  <a:pt x="1005904" y="213189"/>
                  <a:pt x="1002856" y="210185"/>
                  <a:pt x="999363" y="207137"/>
                </a:cubicBezTo>
                <a:cubicBezTo>
                  <a:pt x="995997" y="204006"/>
                  <a:pt x="992569" y="201123"/>
                  <a:pt x="989203" y="198501"/>
                </a:cubicBezTo>
                <a:lnTo>
                  <a:pt x="994029" y="192786"/>
                </a:lnTo>
                <a:cubicBezTo>
                  <a:pt x="995617" y="194056"/>
                  <a:pt x="997331" y="195408"/>
                  <a:pt x="999109" y="196850"/>
                </a:cubicBezTo>
                <a:cubicBezTo>
                  <a:pt x="1000887" y="198291"/>
                  <a:pt x="1002602" y="199771"/>
                  <a:pt x="1004316" y="201295"/>
                </a:cubicBezTo>
                <a:cubicBezTo>
                  <a:pt x="1006094" y="202736"/>
                  <a:pt x="1007745" y="204216"/>
                  <a:pt x="1009269" y="205740"/>
                </a:cubicBezTo>
                <a:cubicBezTo>
                  <a:pt x="1010857" y="207181"/>
                  <a:pt x="1012317" y="208534"/>
                  <a:pt x="1013587" y="209804"/>
                </a:cubicBezTo>
                <a:lnTo>
                  <a:pt x="1012825" y="206248"/>
                </a:lnTo>
                <a:close/>
                <a:moveTo>
                  <a:pt x="1045718" y="241427"/>
                </a:moveTo>
                <a:lnTo>
                  <a:pt x="1045718" y="252730"/>
                </a:lnTo>
                <a:lnTo>
                  <a:pt x="1098423" y="252730"/>
                </a:lnTo>
                <a:lnTo>
                  <a:pt x="1098423" y="260731"/>
                </a:lnTo>
                <a:lnTo>
                  <a:pt x="1045718" y="260731"/>
                </a:lnTo>
                <a:lnTo>
                  <a:pt x="1045718" y="285750"/>
                </a:lnTo>
                <a:lnTo>
                  <a:pt x="1037971" y="285750"/>
                </a:lnTo>
                <a:lnTo>
                  <a:pt x="1037971" y="260731"/>
                </a:lnTo>
                <a:lnTo>
                  <a:pt x="985012" y="260731"/>
                </a:lnTo>
                <a:lnTo>
                  <a:pt x="985012" y="252730"/>
                </a:lnTo>
                <a:lnTo>
                  <a:pt x="1037971" y="252730"/>
                </a:lnTo>
                <a:lnTo>
                  <a:pt x="1037971" y="241427"/>
                </a:lnTo>
                <a:lnTo>
                  <a:pt x="1045718" y="241427"/>
                </a:lnTo>
                <a:close/>
                <a:moveTo>
                  <a:pt x="985901" y="235204"/>
                </a:moveTo>
                <a:cubicBezTo>
                  <a:pt x="990791" y="232835"/>
                  <a:pt x="995744" y="230168"/>
                  <a:pt x="1000633" y="227203"/>
                </a:cubicBezTo>
                <a:cubicBezTo>
                  <a:pt x="1005650" y="224155"/>
                  <a:pt x="1010476" y="220808"/>
                  <a:pt x="1015238" y="217170"/>
                </a:cubicBezTo>
                <a:lnTo>
                  <a:pt x="1019937" y="223266"/>
                </a:lnTo>
                <a:cubicBezTo>
                  <a:pt x="1015047" y="227076"/>
                  <a:pt x="1010158" y="230505"/>
                  <a:pt x="1005332" y="233553"/>
                </a:cubicBezTo>
                <a:cubicBezTo>
                  <a:pt x="1000506" y="236518"/>
                  <a:pt x="995299" y="239439"/>
                  <a:pt x="989711" y="242316"/>
                </a:cubicBezTo>
                <a:lnTo>
                  <a:pt x="985901" y="235204"/>
                </a:lnTo>
                <a:close/>
                <a:moveTo>
                  <a:pt x="1065022" y="209931"/>
                </a:moveTo>
                <a:cubicBezTo>
                  <a:pt x="1067371" y="208578"/>
                  <a:pt x="1069594" y="207264"/>
                  <a:pt x="1071626" y="205994"/>
                </a:cubicBezTo>
                <a:cubicBezTo>
                  <a:pt x="1073658" y="204641"/>
                  <a:pt x="1075627" y="203283"/>
                  <a:pt x="1077468" y="201930"/>
                </a:cubicBezTo>
                <a:cubicBezTo>
                  <a:pt x="1079437" y="200489"/>
                  <a:pt x="1081342" y="199009"/>
                  <a:pt x="1083183" y="197485"/>
                </a:cubicBezTo>
                <a:cubicBezTo>
                  <a:pt x="1085025" y="195878"/>
                  <a:pt x="1086993" y="194139"/>
                  <a:pt x="1089025" y="192278"/>
                </a:cubicBezTo>
                <a:lnTo>
                  <a:pt x="1094105" y="197866"/>
                </a:lnTo>
                <a:cubicBezTo>
                  <a:pt x="1092137" y="199644"/>
                  <a:pt x="1090232" y="201339"/>
                  <a:pt x="1088390" y="202946"/>
                </a:cubicBezTo>
                <a:cubicBezTo>
                  <a:pt x="1086612" y="204470"/>
                  <a:pt x="1084707" y="205994"/>
                  <a:pt x="1082675" y="207518"/>
                </a:cubicBezTo>
                <a:cubicBezTo>
                  <a:pt x="1080707" y="208959"/>
                  <a:pt x="1078675" y="210395"/>
                  <a:pt x="1076452" y="211836"/>
                </a:cubicBezTo>
                <a:cubicBezTo>
                  <a:pt x="1074230" y="213277"/>
                  <a:pt x="1071817" y="214757"/>
                  <a:pt x="1069213" y="216281"/>
                </a:cubicBezTo>
                <a:lnTo>
                  <a:pt x="1065022" y="209931"/>
                </a:lnTo>
                <a:close/>
                <a:moveTo>
                  <a:pt x="1071372" y="218440"/>
                </a:moveTo>
                <a:cubicBezTo>
                  <a:pt x="1075944" y="220980"/>
                  <a:pt x="1080453" y="223729"/>
                  <a:pt x="1084961" y="226695"/>
                </a:cubicBezTo>
                <a:cubicBezTo>
                  <a:pt x="1089470" y="229571"/>
                  <a:pt x="1093660" y="232581"/>
                  <a:pt x="1097534" y="235712"/>
                </a:cubicBezTo>
                <a:lnTo>
                  <a:pt x="1092581" y="241808"/>
                </a:lnTo>
                <a:cubicBezTo>
                  <a:pt x="1088517" y="238423"/>
                  <a:pt x="1084390" y="235286"/>
                  <a:pt x="1080135" y="232410"/>
                </a:cubicBezTo>
                <a:cubicBezTo>
                  <a:pt x="1076008" y="229533"/>
                  <a:pt x="1071753" y="226866"/>
                  <a:pt x="1067435" y="224409"/>
                </a:cubicBezTo>
                <a:lnTo>
                  <a:pt x="1071372" y="218440"/>
                </a:lnTo>
                <a:close/>
                <a:moveTo>
                  <a:pt x="1130046" y="258445"/>
                </a:moveTo>
                <a:cubicBezTo>
                  <a:pt x="1132904" y="258445"/>
                  <a:pt x="1135570" y="259207"/>
                  <a:pt x="1137921" y="260731"/>
                </a:cubicBezTo>
                <a:cubicBezTo>
                  <a:pt x="1140270" y="262172"/>
                  <a:pt x="1142175" y="264115"/>
                  <a:pt x="1143508" y="266573"/>
                </a:cubicBezTo>
                <a:cubicBezTo>
                  <a:pt x="1144969" y="269030"/>
                  <a:pt x="1145667" y="271697"/>
                  <a:pt x="1145667" y="274574"/>
                </a:cubicBezTo>
                <a:cubicBezTo>
                  <a:pt x="1145667" y="278892"/>
                  <a:pt x="1144143" y="282575"/>
                  <a:pt x="1141096" y="285623"/>
                </a:cubicBezTo>
                <a:cubicBezTo>
                  <a:pt x="1138047" y="288753"/>
                  <a:pt x="1134364" y="290322"/>
                  <a:pt x="1130046" y="290322"/>
                </a:cubicBezTo>
                <a:cubicBezTo>
                  <a:pt x="1125665" y="290322"/>
                  <a:pt x="1121918" y="288753"/>
                  <a:pt x="1118871" y="285623"/>
                </a:cubicBezTo>
                <a:cubicBezTo>
                  <a:pt x="1115822" y="282575"/>
                  <a:pt x="1114298" y="278892"/>
                  <a:pt x="1114298" y="274574"/>
                </a:cubicBezTo>
                <a:cubicBezTo>
                  <a:pt x="1114298" y="270084"/>
                  <a:pt x="1115822" y="266274"/>
                  <a:pt x="1118871" y="263144"/>
                </a:cubicBezTo>
                <a:cubicBezTo>
                  <a:pt x="1121918" y="260013"/>
                  <a:pt x="1125665" y="258445"/>
                  <a:pt x="1130046" y="258445"/>
                </a:cubicBezTo>
                <a:close/>
                <a:moveTo>
                  <a:pt x="1130046" y="284099"/>
                </a:moveTo>
                <a:cubicBezTo>
                  <a:pt x="1132650" y="284099"/>
                  <a:pt x="1134935" y="283165"/>
                  <a:pt x="1136777" y="281305"/>
                </a:cubicBezTo>
                <a:cubicBezTo>
                  <a:pt x="1138619" y="279444"/>
                  <a:pt x="1139571" y="277196"/>
                  <a:pt x="1139571" y="274574"/>
                </a:cubicBezTo>
                <a:cubicBezTo>
                  <a:pt x="1139571" y="271780"/>
                  <a:pt x="1138619" y="269449"/>
                  <a:pt x="1136777" y="267589"/>
                </a:cubicBezTo>
                <a:cubicBezTo>
                  <a:pt x="1134935" y="265639"/>
                  <a:pt x="1132650" y="264668"/>
                  <a:pt x="1130046" y="264668"/>
                </a:cubicBezTo>
                <a:cubicBezTo>
                  <a:pt x="1127316" y="264668"/>
                  <a:pt x="1125030" y="265639"/>
                  <a:pt x="1123188" y="267589"/>
                </a:cubicBezTo>
                <a:cubicBezTo>
                  <a:pt x="1121346" y="269449"/>
                  <a:pt x="1120394" y="271780"/>
                  <a:pt x="1120394" y="274574"/>
                </a:cubicBezTo>
                <a:cubicBezTo>
                  <a:pt x="1120394" y="277196"/>
                  <a:pt x="1121346" y="279444"/>
                  <a:pt x="1123188" y="281305"/>
                </a:cubicBezTo>
                <a:cubicBezTo>
                  <a:pt x="1125030" y="283165"/>
                  <a:pt x="1127316" y="284099"/>
                  <a:pt x="1130046" y="284099"/>
                </a:cubicBezTo>
                <a:close/>
              </a:path>
            </a:pathLst>
          </a:custGeom>
          <a:solidFill>
            <a:srgbClr val="231D43"/>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6F675F14-274B-A93C-7BAA-F4CB99E9A315}"/>
              </a:ext>
            </a:extLst>
          </p:cNvPr>
          <p:cNvSpPr/>
          <p:nvPr/>
        </p:nvSpPr>
        <p:spPr>
          <a:xfrm>
            <a:off x="9252711" y="4720126"/>
            <a:ext cx="1624710" cy="135762"/>
          </a:xfrm>
          <a:custGeom>
            <a:avLst/>
            <a:gdLst>
              <a:gd name="connsiteX0" fmla="*/ 99695 w 1624710"/>
              <a:gd name="connsiteY0" fmla="*/ 7747 h 135762"/>
              <a:gd name="connsiteX1" fmla="*/ 99695 w 1624710"/>
              <a:gd name="connsiteY1" fmla="*/ 116967 h 135762"/>
              <a:gd name="connsiteX2" fmla="*/ 0 w 1624710"/>
              <a:gd name="connsiteY2" fmla="*/ 116967 h 135762"/>
              <a:gd name="connsiteX3" fmla="*/ 0 w 1624710"/>
              <a:gd name="connsiteY3" fmla="*/ 7747 h 135762"/>
              <a:gd name="connsiteX4" fmla="*/ 99695 w 1624710"/>
              <a:gd name="connsiteY4" fmla="*/ 7747 h 135762"/>
              <a:gd name="connsiteX5" fmla="*/ 7747 w 1624710"/>
              <a:gd name="connsiteY5" fmla="*/ 109474 h 135762"/>
              <a:gd name="connsiteX6" fmla="*/ 92075 w 1624710"/>
              <a:gd name="connsiteY6" fmla="*/ 109474 h 135762"/>
              <a:gd name="connsiteX7" fmla="*/ 92075 w 1624710"/>
              <a:gd name="connsiteY7" fmla="*/ 14986 h 135762"/>
              <a:gd name="connsiteX8" fmla="*/ 7747 w 1624710"/>
              <a:gd name="connsiteY8" fmla="*/ 14986 h 135762"/>
              <a:gd name="connsiteX9" fmla="*/ 7747 w 1624710"/>
              <a:gd name="connsiteY9" fmla="*/ 109474 h 135762"/>
              <a:gd name="connsiteX10" fmla="*/ 10033 w 1624710"/>
              <a:gd name="connsiteY10" fmla="*/ 66675 h 135762"/>
              <a:gd name="connsiteX11" fmla="*/ 27940 w 1624710"/>
              <a:gd name="connsiteY11" fmla="*/ 61087 h 135762"/>
              <a:gd name="connsiteX12" fmla="*/ 43053 w 1624710"/>
              <a:gd name="connsiteY12" fmla="*/ 54356 h 135762"/>
              <a:gd name="connsiteX13" fmla="*/ 35052 w 1624710"/>
              <a:gd name="connsiteY13" fmla="*/ 48514 h 135762"/>
              <a:gd name="connsiteX14" fmla="*/ 27813 w 1624710"/>
              <a:gd name="connsiteY14" fmla="*/ 41656 h 135762"/>
              <a:gd name="connsiteX15" fmla="*/ 22225 w 1624710"/>
              <a:gd name="connsiteY15" fmla="*/ 47371 h 135762"/>
              <a:gd name="connsiteX16" fmla="*/ 16256 w 1624710"/>
              <a:gd name="connsiteY16" fmla="*/ 52832 h 135762"/>
              <a:gd name="connsiteX17" fmla="*/ 11557 w 1624710"/>
              <a:gd name="connsiteY17" fmla="*/ 47498 h 135762"/>
              <a:gd name="connsiteX18" fmla="*/ 18669 w 1624710"/>
              <a:gd name="connsiteY18" fmla="*/ 41021 h 135762"/>
              <a:gd name="connsiteX19" fmla="*/ 25527 w 1624710"/>
              <a:gd name="connsiteY19" fmla="*/ 33401 h 135762"/>
              <a:gd name="connsiteX20" fmla="*/ 31496 w 1624710"/>
              <a:gd name="connsiteY20" fmla="*/ 25654 h 135762"/>
              <a:gd name="connsiteX21" fmla="*/ 36195 w 1624710"/>
              <a:gd name="connsiteY21" fmla="*/ 18542 h 135762"/>
              <a:gd name="connsiteX22" fmla="*/ 42418 w 1624710"/>
              <a:gd name="connsiteY22" fmla="*/ 21844 h 135762"/>
              <a:gd name="connsiteX23" fmla="*/ 39751 w 1624710"/>
              <a:gd name="connsiteY23" fmla="*/ 26289 h 135762"/>
              <a:gd name="connsiteX24" fmla="*/ 36830 w 1624710"/>
              <a:gd name="connsiteY24" fmla="*/ 30607 h 135762"/>
              <a:gd name="connsiteX25" fmla="*/ 78359 w 1624710"/>
              <a:gd name="connsiteY25" fmla="*/ 30607 h 135762"/>
              <a:gd name="connsiteX26" fmla="*/ 78359 w 1624710"/>
              <a:gd name="connsiteY26" fmla="*/ 36576 h 135762"/>
              <a:gd name="connsiteX27" fmla="*/ 56515 w 1624710"/>
              <a:gd name="connsiteY27" fmla="*/ 54610 h 135762"/>
              <a:gd name="connsiteX28" fmla="*/ 71882 w 1624710"/>
              <a:gd name="connsiteY28" fmla="*/ 60706 h 135762"/>
              <a:gd name="connsiteX29" fmla="*/ 89789 w 1624710"/>
              <a:gd name="connsiteY29" fmla="*/ 65532 h 135762"/>
              <a:gd name="connsiteX30" fmla="*/ 87249 w 1624710"/>
              <a:gd name="connsiteY30" fmla="*/ 72263 h 135762"/>
              <a:gd name="connsiteX31" fmla="*/ 66167 w 1624710"/>
              <a:gd name="connsiteY31" fmla="*/ 65659 h 135762"/>
              <a:gd name="connsiteX32" fmla="*/ 49911 w 1624710"/>
              <a:gd name="connsiteY32" fmla="*/ 58420 h 135762"/>
              <a:gd name="connsiteX33" fmla="*/ 33274 w 1624710"/>
              <a:gd name="connsiteY33" fmla="*/ 66167 h 135762"/>
              <a:gd name="connsiteX34" fmla="*/ 12954 w 1624710"/>
              <a:gd name="connsiteY34" fmla="*/ 73025 h 135762"/>
              <a:gd name="connsiteX35" fmla="*/ 10033 w 1624710"/>
              <a:gd name="connsiteY35" fmla="*/ 66675 h 135762"/>
              <a:gd name="connsiteX36" fmla="*/ 23241 w 1624710"/>
              <a:gd name="connsiteY36" fmla="*/ 84455 h 135762"/>
              <a:gd name="connsiteX37" fmla="*/ 48641 w 1624710"/>
              <a:gd name="connsiteY37" fmla="*/ 89535 h 135762"/>
              <a:gd name="connsiteX38" fmla="*/ 74549 w 1624710"/>
              <a:gd name="connsiteY38" fmla="*/ 96139 h 135762"/>
              <a:gd name="connsiteX39" fmla="*/ 72644 w 1624710"/>
              <a:gd name="connsiteY39" fmla="*/ 102997 h 135762"/>
              <a:gd name="connsiteX40" fmla="*/ 59944 w 1624710"/>
              <a:gd name="connsiteY40" fmla="*/ 99314 h 135762"/>
              <a:gd name="connsiteX41" fmla="*/ 46609 w 1624710"/>
              <a:gd name="connsiteY41" fmla="*/ 96012 h 135762"/>
              <a:gd name="connsiteX42" fmla="*/ 33401 w 1624710"/>
              <a:gd name="connsiteY42" fmla="*/ 93218 h 135762"/>
              <a:gd name="connsiteX43" fmla="*/ 21336 w 1624710"/>
              <a:gd name="connsiteY43" fmla="*/ 91186 h 135762"/>
              <a:gd name="connsiteX44" fmla="*/ 23241 w 1624710"/>
              <a:gd name="connsiteY44" fmla="*/ 84455 h 135762"/>
              <a:gd name="connsiteX45" fmla="*/ 32131 w 1624710"/>
              <a:gd name="connsiteY45" fmla="*/ 36830 h 135762"/>
              <a:gd name="connsiteX46" fmla="*/ 40386 w 1624710"/>
              <a:gd name="connsiteY46" fmla="*/ 44704 h 135762"/>
              <a:gd name="connsiteX47" fmla="*/ 49657 w 1624710"/>
              <a:gd name="connsiteY47" fmla="*/ 50927 h 135762"/>
              <a:gd name="connsiteX48" fmla="*/ 59817 w 1624710"/>
              <a:gd name="connsiteY48" fmla="*/ 44196 h 135762"/>
              <a:gd name="connsiteX49" fmla="*/ 68072 w 1624710"/>
              <a:gd name="connsiteY49" fmla="*/ 36576 h 135762"/>
              <a:gd name="connsiteX50" fmla="*/ 32258 w 1624710"/>
              <a:gd name="connsiteY50" fmla="*/ 36576 h 135762"/>
              <a:gd name="connsiteX51" fmla="*/ 32131 w 1624710"/>
              <a:gd name="connsiteY51" fmla="*/ 36703 h 135762"/>
              <a:gd name="connsiteX52" fmla="*/ 32131 w 1624710"/>
              <a:gd name="connsiteY52" fmla="*/ 36830 h 135762"/>
              <a:gd name="connsiteX53" fmla="*/ 32639 w 1624710"/>
              <a:gd name="connsiteY53" fmla="*/ 67691 h 135762"/>
              <a:gd name="connsiteX54" fmla="*/ 41402 w 1624710"/>
              <a:gd name="connsiteY54" fmla="*/ 69469 h 135762"/>
              <a:gd name="connsiteX55" fmla="*/ 51054 w 1624710"/>
              <a:gd name="connsiteY55" fmla="*/ 71501 h 135762"/>
              <a:gd name="connsiteX56" fmla="*/ 60579 w 1624710"/>
              <a:gd name="connsiteY56" fmla="*/ 73914 h 135762"/>
              <a:gd name="connsiteX57" fmla="*/ 69088 w 1624710"/>
              <a:gd name="connsiteY57" fmla="*/ 76327 h 135762"/>
              <a:gd name="connsiteX58" fmla="*/ 67056 w 1624710"/>
              <a:gd name="connsiteY58" fmla="*/ 82931 h 135762"/>
              <a:gd name="connsiteX59" fmla="*/ 58547 w 1624710"/>
              <a:gd name="connsiteY59" fmla="*/ 80391 h 135762"/>
              <a:gd name="connsiteX60" fmla="*/ 48768 w 1624710"/>
              <a:gd name="connsiteY60" fmla="*/ 77724 h 135762"/>
              <a:gd name="connsiteX61" fmla="*/ 39116 w 1624710"/>
              <a:gd name="connsiteY61" fmla="*/ 75565 h 135762"/>
              <a:gd name="connsiteX62" fmla="*/ 30861 w 1624710"/>
              <a:gd name="connsiteY62" fmla="*/ 74041 h 135762"/>
              <a:gd name="connsiteX63" fmla="*/ 32639 w 1624710"/>
              <a:gd name="connsiteY63" fmla="*/ 67691 h 135762"/>
              <a:gd name="connsiteX64" fmla="*/ 180975 w 1624710"/>
              <a:gd name="connsiteY64" fmla="*/ 10033 h 135762"/>
              <a:gd name="connsiteX65" fmla="*/ 180975 w 1624710"/>
              <a:gd name="connsiteY65" fmla="*/ 17653 h 135762"/>
              <a:gd name="connsiteX66" fmla="*/ 167513 w 1624710"/>
              <a:gd name="connsiteY66" fmla="*/ 17653 h 135762"/>
              <a:gd name="connsiteX67" fmla="*/ 167513 w 1624710"/>
              <a:gd name="connsiteY67" fmla="*/ 52705 h 135762"/>
              <a:gd name="connsiteX68" fmla="*/ 185674 w 1624710"/>
              <a:gd name="connsiteY68" fmla="*/ 52705 h 135762"/>
              <a:gd name="connsiteX69" fmla="*/ 185674 w 1624710"/>
              <a:gd name="connsiteY69" fmla="*/ 60325 h 135762"/>
              <a:gd name="connsiteX70" fmla="*/ 167513 w 1624710"/>
              <a:gd name="connsiteY70" fmla="*/ 60325 h 135762"/>
              <a:gd name="connsiteX71" fmla="*/ 167513 w 1624710"/>
              <a:gd name="connsiteY71" fmla="*/ 118872 h 135762"/>
              <a:gd name="connsiteX72" fmla="*/ 159639 w 1624710"/>
              <a:gd name="connsiteY72" fmla="*/ 118872 h 135762"/>
              <a:gd name="connsiteX73" fmla="*/ 159639 w 1624710"/>
              <a:gd name="connsiteY73" fmla="*/ 60325 h 135762"/>
              <a:gd name="connsiteX74" fmla="*/ 139446 w 1624710"/>
              <a:gd name="connsiteY74" fmla="*/ 60325 h 135762"/>
              <a:gd name="connsiteX75" fmla="*/ 138557 w 1624710"/>
              <a:gd name="connsiteY75" fmla="*/ 79756 h 135762"/>
              <a:gd name="connsiteX76" fmla="*/ 135763 w 1624710"/>
              <a:gd name="connsiteY76" fmla="*/ 94996 h 135762"/>
              <a:gd name="connsiteX77" fmla="*/ 130429 w 1624710"/>
              <a:gd name="connsiteY77" fmla="*/ 107823 h 135762"/>
              <a:gd name="connsiteX78" fmla="*/ 121666 w 1624710"/>
              <a:gd name="connsiteY78" fmla="*/ 120142 h 135762"/>
              <a:gd name="connsiteX79" fmla="*/ 114808 w 1624710"/>
              <a:gd name="connsiteY79" fmla="*/ 115189 h 135762"/>
              <a:gd name="connsiteX80" fmla="*/ 123190 w 1624710"/>
              <a:gd name="connsiteY80" fmla="*/ 103886 h 135762"/>
              <a:gd name="connsiteX81" fmla="*/ 128270 w 1624710"/>
              <a:gd name="connsiteY81" fmla="*/ 92329 h 135762"/>
              <a:gd name="connsiteX82" fmla="*/ 130810 w 1624710"/>
              <a:gd name="connsiteY82" fmla="*/ 78613 h 135762"/>
              <a:gd name="connsiteX83" fmla="*/ 131572 w 1624710"/>
              <a:gd name="connsiteY83" fmla="*/ 60325 h 135762"/>
              <a:gd name="connsiteX84" fmla="*/ 114935 w 1624710"/>
              <a:gd name="connsiteY84" fmla="*/ 60325 h 135762"/>
              <a:gd name="connsiteX85" fmla="*/ 114935 w 1624710"/>
              <a:gd name="connsiteY85" fmla="*/ 52705 h 135762"/>
              <a:gd name="connsiteX86" fmla="*/ 131572 w 1624710"/>
              <a:gd name="connsiteY86" fmla="*/ 52705 h 135762"/>
              <a:gd name="connsiteX87" fmla="*/ 131572 w 1624710"/>
              <a:gd name="connsiteY87" fmla="*/ 17653 h 135762"/>
              <a:gd name="connsiteX88" fmla="*/ 119126 w 1624710"/>
              <a:gd name="connsiteY88" fmla="*/ 17653 h 135762"/>
              <a:gd name="connsiteX89" fmla="*/ 119126 w 1624710"/>
              <a:gd name="connsiteY89" fmla="*/ 10033 h 135762"/>
              <a:gd name="connsiteX90" fmla="*/ 180975 w 1624710"/>
              <a:gd name="connsiteY90" fmla="*/ 10033 h 135762"/>
              <a:gd name="connsiteX91" fmla="*/ 139446 w 1624710"/>
              <a:gd name="connsiteY91" fmla="*/ 52705 h 135762"/>
              <a:gd name="connsiteX92" fmla="*/ 159639 w 1624710"/>
              <a:gd name="connsiteY92" fmla="*/ 52705 h 135762"/>
              <a:gd name="connsiteX93" fmla="*/ 159639 w 1624710"/>
              <a:gd name="connsiteY93" fmla="*/ 17653 h 135762"/>
              <a:gd name="connsiteX94" fmla="*/ 139446 w 1624710"/>
              <a:gd name="connsiteY94" fmla="*/ 17653 h 135762"/>
              <a:gd name="connsiteX95" fmla="*/ 139446 w 1624710"/>
              <a:gd name="connsiteY95" fmla="*/ 52705 h 135762"/>
              <a:gd name="connsiteX96" fmla="*/ 172847 w 1624710"/>
              <a:gd name="connsiteY96" fmla="*/ 112522 h 135762"/>
              <a:gd name="connsiteX97" fmla="*/ 188468 w 1624710"/>
              <a:gd name="connsiteY97" fmla="*/ 102870 h 135762"/>
              <a:gd name="connsiteX98" fmla="*/ 202057 w 1624710"/>
              <a:gd name="connsiteY98" fmla="*/ 92075 h 135762"/>
              <a:gd name="connsiteX99" fmla="*/ 213487 w 1624710"/>
              <a:gd name="connsiteY99" fmla="*/ 81153 h 135762"/>
              <a:gd name="connsiteX100" fmla="*/ 222631 w 1624710"/>
              <a:gd name="connsiteY100" fmla="*/ 70739 h 135762"/>
              <a:gd name="connsiteX101" fmla="*/ 228600 w 1624710"/>
              <a:gd name="connsiteY101" fmla="*/ 76454 h 135762"/>
              <a:gd name="connsiteX102" fmla="*/ 219202 w 1624710"/>
              <a:gd name="connsiteY102" fmla="*/ 87122 h 135762"/>
              <a:gd name="connsiteX103" fmla="*/ 207645 w 1624710"/>
              <a:gd name="connsiteY103" fmla="*/ 98425 h 135762"/>
              <a:gd name="connsiteX104" fmla="*/ 193802 w 1624710"/>
              <a:gd name="connsiteY104" fmla="*/ 109474 h 135762"/>
              <a:gd name="connsiteX105" fmla="*/ 177673 w 1624710"/>
              <a:gd name="connsiteY105" fmla="*/ 119634 h 135762"/>
              <a:gd name="connsiteX106" fmla="*/ 172847 w 1624710"/>
              <a:gd name="connsiteY106" fmla="*/ 112522 h 135762"/>
              <a:gd name="connsiteX107" fmla="*/ 178562 w 1624710"/>
              <a:gd name="connsiteY107" fmla="*/ 71628 h 135762"/>
              <a:gd name="connsiteX108" fmla="*/ 188976 w 1624710"/>
              <a:gd name="connsiteY108" fmla="*/ 64135 h 135762"/>
              <a:gd name="connsiteX109" fmla="*/ 199517 w 1624710"/>
              <a:gd name="connsiteY109" fmla="*/ 55499 h 135762"/>
              <a:gd name="connsiteX110" fmla="*/ 209296 w 1624710"/>
              <a:gd name="connsiteY110" fmla="*/ 46482 h 135762"/>
              <a:gd name="connsiteX111" fmla="*/ 217805 w 1624710"/>
              <a:gd name="connsiteY111" fmla="*/ 37465 h 135762"/>
              <a:gd name="connsiteX112" fmla="*/ 223647 w 1624710"/>
              <a:gd name="connsiteY112" fmla="*/ 43180 h 135762"/>
              <a:gd name="connsiteX113" fmla="*/ 214884 w 1624710"/>
              <a:gd name="connsiteY113" fmla="*/ 52451 h 135762"/>
              <a:gd name="connsiteX114" fmla="*/ 205232 w 1624710"/>
              <a:gd name="connsiteY114" fmla="*/ 61722 h 135762"/>
              <a:gd name="connsiteX115" fmla="*/ 194691 w 1624710"/>
              <a:gd name="connsiteY115" fmla="*/ 70612 h 135762"/>
              <a:gd name="connsiteX116" fmla="*/ 183896 w 1624710"/>
              <a:gd name="connsiteY116" fmla="*/ 78613 h 135762"/>
              <a:gd name="connsiteX117" fmla="*/ 178562 w 1624710"/>
              <a:gd name="connsiteY117" fmla="*/ 71628 h 135762"/>
              <a:gd name="connsiteX118" fmla="*/ 178816 w 1624710"/>
              <a:gd name="connsiteY118" fmla="*/ 33274 h 135762"/>
              <a:gd name="connsiteX119" fmla="*/ 197866 w 1624710"/>
              <a:gd name="connsiteY119" fmla="*/ 19431 h 135762"/>
              <a:gd name="connsiteX120" fmla="*/ 215138 w 1624710"/>
              <a:gd name="connsiteY120" fmla="*/ 2540 h 135762"/>
              <a:gd name="connsiteX121" fmla="*/ 221107 w 1624710"/>
              <a:gd name="connsiteY121" fmla="*/ 7874 h 135762"/>
              <a:gd name="connsiteX122" fmla="*/ 212979 w 1624710"/>
              <a:gd name="connsiteY122" fmla="*/ 16764 h 135762"/>
              <a:gd name="connsiteX123" fmla="*/ 203327 w 1624710"/>
              <a:gd name="connsiteY123" fmla="*/ 25527 h 135762"/>
              <a:gd name="connsiteX124" fmla="*/ 193294 w 1624710"/>
              <a:gd name="connsiteY124" fmla="*/ 33528 h 135762"/>
              <a:gd name="connsiteX125" fmla="*/ 183769 w 1624710"/>
              <a:gd name="connsiteY125" fmla="*/ 40132 h 135762"/>
              <a:gd name="connsiteX126" fmla="*/ 178816 w 1624710"/>
              <a:gd name="connsiteY126" fmla="*/ 33274 h 135762"/>
              <a:gd name="connsiteX127" fmla="*/ 237998 w 1624710"/>
              <a:gd name="connsiteY127" fmla="*/ 112522 h 135762"/>
              <a:gd name="connsiteX128" fmla="*/ 259080 w 1624710"/>
              <a:gd name="connsiteY128" fmla="*/ 102235 h 135762"/>
              <a:gd name="connsiteX129" fmla="*/ 274447 w 1624710"/>
              <a:gd name="connsiteY129" fmla="*/ 91059 h 135762"/>
              <a:gd name="connsiteX130" fmla="*/ 284607 w 1624710"/>
              <a:gd name="connsiteY130" fmla="*/ 78867 h 135762"/>
              <a:gd name="connsiteX131" fmla="*/ 290068 w 1624710"/>
              <a:gd name="connsiteY131" fmla="*/ 65659 h 135762"/>
              <a:gd name="connsiteX132" fmla="*/ 239649 w 1624710"/>
              <a:gd name="connsiteY132" fmla="*/ 65659 h 135762"/>
              <a:gd name="connsiteX133" fmla="*/ 239649 w 1624710"/>
              <a:gd name="connsiteY133" fmla="*/ 57785 h 135762"/>
              <a:gd name="connsiteX134" fmla="*/ 291211 w 1624710"/>
              <a:gd name="connsiteY134" fmla="*/ 57785 h 135762"/>
              <a:gd name="connsiteX135" fmla="*/ 291211 w 1624710"/>
              <a:gd name="connsiteY135" fmla="*/ 56134 h 135762"/>
              <a:gd name="connsiteX136" fmla="*/ 291338 w 1624710"/>
              <a:gd name="connsiteY136" fmla="*/ 54229 h 135762"/>
              <a:gd name="connsiteX137" fmla="*/ 291719 w 1624710"/>
              <a:gd name="connsiteY137" fmla="*/ 26162 h 135762"/>
              <a:gd name="connsiteX138" fmla="*/ 266954 w 1624710"/>
              <a:gd name="connsiteY138" fmla="*/ 26162 h 135762"/>
              <a:gd name="connsiteX139" fmla="*/ 260096 w 1624710"/>
              <a:gd name="connsiteY139" fmla="*/ 38989 h 135762"/>
              <a:gd name="connsiteX140" fmla="*/ 252476 w 1624710"/>
              <a:gd name="connsiteY140" fmla="*/ 50800 h 135762"/>
              <a:gd name="connsiteX141" fmla="*/ 245110 w 1624710"/>
              <a:gd name="connsiteY141" fmla="*/ 45847 h 135762"/>
              <a:gd name="connsiteX142" fmla="*/ 258826 w 1624710"/>
              <a:gd name="connsiteY142" fmla="*/ 23495 h 135762"/>
              <a:gd name="connsiteX143" fmla="*/ 268351 w 1624710"/>
              <a:gd name="connsiteY143" fmla="*/ 0 h 135762"/>
              <a:gd name="connsiteX144" fmla="*/ 276733 w 1624710"/>
              <a:gd name="connsiteY144" fmla="*/ 2413 h 135762"/>
              <a:gd name="connsiteX145" fmla="*/ 273812 w 1624710"/>
              <a:gd name="connsiteY145" fmla="*/ 10668 h 135762"/>
              <a:gd name="connsiteX146" fmla="*/ 270510 w 1624710"/>
              <a:gd name="connsiteY146" fmla="*/ 18542 h 135762"/>
              <a:gd name="connsiteX147" fmla="*/ 343408 w 1624710"/>
              <a:gd name="connsiteY147" fmla="*/ 18542 h 135762"/>
              <a:gd name="connsiteX148" fmla="*/ 343408 w 1624710"/>
              <a:gd name="connsiteY148" fmla="*/ 26162 h 135762"/>
              <a:gd name="connsiteX149" fmla="*/ 300482 w 1624710"/>
              <a:gd name="connsiteY149" fmla="*/ 26162 h 135762"/>
              <a:gd name="connsiteX150" fmla="*/ 300228 w 1624710"/>
              <a:gd name="connsiteY150" fmla="*/ 55118 h 135762"/>
              <a:gd name="connsiteX151" fmla="*/ 300228 w 1624710"/>
              <a:gd name="connsiteY151" fmla="*/ 56515 h 135762"/>
              <a:gd name="connsiteX152" fmla="*/ 300101 w 1624710"/>
              <a:gd name="connsiteY152" fmla="*/ 57785 h 135762"/>
              <a:gd name="connsiteX153" fmla="*/ 350393 w 1624710"/>
              <a:gd name="connsiteY153" fmla="*/ 57785 h 135762"/>
              <a:gd name="connsiteX154" fmla="*/ 350393 w 1624710"/>
              <a:gd name="connsiteY154" fmla="*/ 65659 h 135762"/>
              <a:gd name="connsiteX155" fmla="*/ 300990 w 1624710"/>
              <a:gd name="connsiteY155" fmla="*/ 65659 h 135762"/>
              <a:gd name="connsiteX156" fmla="*/ 309118 w 1624710"/>
              <a:gd name="connsiteY156" fmla="*/ 81153 h 135762"/>
              <a:gd name="connsiteX157" fmla="*/ 320294 w 1624710"/>
              <a:gd name="connsiteY157" fmla="*/ 93726 h 135762"/>
              <a:gd name="connsiteX158" fmla="*/ 334772 w 1624710"/>
              <a:gd name="connsiteY158" fmla="*/ 104013 h 135762"/>
              <a:gd name="connsiteX159" fmla="*/ 353187 w 1624710"/>
              <a:gd name="connsiteY159" fmla="*/ 112268 h 135762"/>
              <a:gd name="connsiteX160" fmla="*/ 348615 w 1624710"/>
              <a:gd name="connsiteY160" fmla="*/ 120904 h 135762"/>
              <a:gd name="connsiteX161" fmla="*/ 316611 w 1624710"/>
              <a:gd name="connsiteY161" fmla="*/ 102108 h 135762"/>
              <a:gd name="connsiteX162" fmla="*/ 296164 w 1624710"/>
              <a:gd name="connsiteY162" fmla="*/ 75565 h 135762"/>
              <a:gd name="connsiteX163" fmla="*/ 277876 w 1624710"/>
              <a:gd name="connsiteY163" fmla="*/ 100076 h 135762"/>
              <a:gd name="connsiteX164" fmla="*/ 243078 w 1624710"/>
              <a:gd name="connsiteY164" fmla="*/ 120904 h 135762"/>
              <a:gd name="connsiteX165" fmla="*/ 237998 w 1624710"/>
              <a:gd name="connsiteY165" fmla="*/ 112522 h 135762"/>
              <a:gd name="connsiteX166" fmla="*/ 413639 w 1624710"/>
              <a:gd name="connsiteY166" fmla="*/ 96647 h 135762"/>
              <a:gd name="connsiteX167" fmla="*/ 413639 w 1624710"/>
              <a:gd name="connsiteY167" fmla="*/ 88773 h 135762"/>
              <a:gd name="connsiteX168" fmla="*/ 374269 w 1624710"/>
              <a:gd name="connsiteY168" fmla="*/ 88773 h 135762"/>
              <a:gd name="connsiteX169" fmla="*/ 374269 w 1624710"/>
              <a:gd name="connsiteY169" fmla="*/ 56261 h 135762"/>
              <a:gd name="connsiteX170" fmla="*/ 460883 w 1624710"/>
              <a:gd name="connsiteY170" fmla="*/ 56261 h 135762"/>
              <a:gd name="connsiteX171" fmla="*/ 460883 w 1624710"/>
              <a:gd name="connsiteY171" fmla="*/ 88773 h 135762"/>
              <a:gd name="connsiteX172" fmla="*/ 421640 w 1624710"/>
              <a:gd name="connsiteY172" fmla="*/ 88773 h 135762"/>
              <a:gd name="connsiteX173" fmla="*/ 421640 w 1624710"/>
              <a:gd name="connsiteY173" fmla="*/ 96647 h 135762"/>
              <a:gd name="connsiteX174" fmla="*/ 464947 w 1624710"/>
              <a:gd name="connsiteY174" fmla="*/ 96647 h 135762"/>
              <a:gd name="connsiteX175" fmla="*/ 464947 w 1624710"/>
              <a:gd name="connsiteY175" fmla="*/ 102870 h 135762"/>
              <a:gd name="connsiteX176" fmla="*/ 421640 w 1624710"/>
              <a:gd name="connsiteY176" fmla="*/ 102870 h 135762"/>
              <a:gd name="connsiteX177" fmla="*/ 421640 w 1624710"/>
              <a:gd name="connsiteY177" fmla="*/ 110617 h 135762"/>
              <a:gd name="connsiteX178" fmla="*/ 473710 w 1624710"/>
              <a:gd name="connsiteY178" fmla="*/ 110617 h 135762"/>
              <a:gd name="connsiteX179" fmla="*/ 473710 w 1624710"/>
              <a:gd name="connsiteY179" fmla="*/ 116840 h 135762"/>
              <a:gd name="connsiteX180" fmla="*/ 361442 w 1624710"/>
              <a:gd name="connsiteY180" fmla="*/ 116840 h 135762"/>
              <a:gd name="connsiteX181" fmla="*/ 361442 w 1624710"/>
              <a:gd name="connsiteY181" fmla="*/ 110617 h 135762"/>
              <a:gd name="connsiteX182" fmla="*/ 413639 w 1624710"/>
              <a:gd name="connsiteY182" fmla="*/ 110617 h 135762"/>
              <a:gd name="connsiteX183" fmla="*/ 413639 w 1624710"/>
              <a:gd name="connsiteY183" fmla="*/ 102870 h 135762"/>
              <a:gd name="connsiteX184" fmla="*/ 370205 w 1624710"/>
              <a:gd name="connsiteY184" fmla="*/ 102870 h 135762"/>
              <a:gd name="connsiteX185" fmla="*/ 370205 w 1624710"/>
              <a:gd name="connsiteY185" fmla="*/ 96647 h 135762"/>
              <a:gd name="connsiteX186" fmla="*/ 413639 w 1624710"/>
              <a:gd name="connsiteY186" fmla="*/ 96647 h 135762"/>
              <a:gd name="connsiteX187" fmla="*/ 460883 w 1624710"/>
              <a:gd name="connsiteY187" fmla="*/ 5715 h 135762"/>
              <a:gd name="connsiteX188" fmla="*/ 460883 w 1624710"/>
              <a:gd name="connsiteY188" fmla="*/ 35433 h 135762"/>
              <a:gd name="connsiteX189" fmla="*/ 374269 w 1624710"/>
              <a:gd name="connsiteY189" fmla="*/ 35433 h 135762"/>
              <a:gd name="connsiteX190" fmla="*/ 374269 w 1624710"/>
              <a:gd name="connsiteY190" fmla="*/ 5715 h 135762"/>
              <a:gd name="connsiteX191" fmla="*/ 460883 w 1624710"/>
              <a:gd name="connsiteY191" fmla="*/ 5715 h 135762"/>
              <a:gd name="connsiteX192" fmla="*/ 475234 w 1624710"/>
              <a:gd name="connsiteY192" fmla="*/ 42799 h 135762"/>
              <a:gd name="connsiteX193" fmla="*/ 475234 w 1624710"/>
              <a:gd name="connsiteY193" fmla="*/ 48768 h 135762"/>
              <a:gd name="connsiteX194" fmla="*/ 359918 w 1624710"/>
              <a:gd name="connsiteY194" fmla="*/ 48768 h 135762"/>
              <a:gd name="connsiteX195" fmla="*/ 359918 w 1624710"/>
              <a:gd name="connsiteY195" fmla="*/ 42799 h 135762"/>
              <a:gd name="connsiteX196" fmla="*/ 475234 w 1624710"/>
              <a:gd name="connsiteY196" fmla="*/ 42799 h 135762"/>
              <a:gd name="connsiteX197" fmla="*/ 452628 w 1624710"/>
              <a:gd name="connsiteY197" fmla="*/ 29972 h 135762"/>
              <a:gd name="connsiteX198" fmla="*/ 452628 w 1624710"/>
              <a:gd name="connsiteY198" fmla="*/ 23114 h 135762"/>
              <a:gd name="connsiteX199" fmla="*/ 382651 w 1624710"/>
              <a:gd name="connsiteY199" fmla="*/ 23114 h 135762"/>
              <a:gd name="connsiteX200" fmla="*/ 382651 w 1624710"/>
              <a:gd name="connsiteY200" fmla="*/ 29972 h 135762"/>
              <a:gd name="connsiteX201" fmla="*/ 452628 w 1624710"/>
              <a:gd name="connsiteY201" fmla="*/ 29972 h 135762"/>
              <a:gd name="connsiteX202" fmla="*/ 382651 w 1624710"/>
              <a:gd name="connsiteY202" fmla="*/ 17907 h 135762"/>
              <a:gd name="connsiteX203" fmla="*/ 452628 w 1624710"/>
              <a:gd name="connsiteY203" fmla="*/ 17907 h 135762"/>
              <a:gd name="connsiteX204" fmla="*/ 452628 w 1624710"/>
              <a:gd name="connsiteY204" fmla="*/ 11430 h 135762"/>
              <a:gd name="connsiteX205" fmla="*/ 382651 w 1624710"/>
              <a:gd name="connsiteY205" fmla="*/ 11430 h 135762"/>
              <a:gd name="connsiteX206" fmla="*/ 382651 w 1624710"/>
              <a:gd name="connsiteY206" fmla="*/ 17907 h 135762"/>
              <a:gd name="connsiteX207" fmla="*/ 382524 w 1624710"/>
              <a:gd name="connsiteY207" fmla="*/ 69596 h 135762"/>
              <a:gd name="connsiteX208" fmla="*/ 413639 w 1624710"/>
              <a:gd name="connsiteY208" fmla="*/ 69596 h 135762"/>
              <a:gd name="connsiteX209" fmla="*/ 413639 w 1624710"/>
              <a:gd name="connsiteY209" fmla="*/ 61849 h 135762"/>
              <a:gd name="connsiteX210" fmla="*/ 382524 w 1624710"/>
              <a:gd name="connsiteY210" fmla="*/ 61849 h 135762"/>
              <a:gd name="connsiteX211" fmla="*/ 382524 w 1624710"/>
              <a:gd name="connsiteY211" fmla="*/ 69596 h 135762"/>
              <a:gd name="connsiteX212" fmla="*/ 382524 w 1624710"/>
              <a:gd name="connsiteY212" fmla="*/ 82931 h 135762"/>
              <a:gd name="connsiteX213" fmla="*/ 413639 w 1624710"/>
              <a:gd name="connsiteY213" fmla="*/ 82931 h 135762"/>
              <a:gd name="connsiteX214" fmla="*/ 413639 w 1624710"/>
              <a:gd name="connsiteY214" fmla="*/ 75184 h 135762"/>
              <a:gd name="connsiteX215" fmla="*/ 382524 w 1624710"/>
              <a:gd name="connsiteY215" fmla="*/ 75184 h 135762"/>
              <a:gd name="connsiteX216" fmla="*/ 382524 w 1624710"/>
              <a:gd name="connsiteY216" fmla="*/ 82931 h 135762"/>
              <a:gd name="connsiteX217" fmla="*/ 452628 w 1624710"/>
              <a:gd name="connsiteY217" fmla="*/ 82931 h 135762"/>
              <a:gd name="connsiteX218" fmla="*/ 452628 w 1624710"/>
              <a:gd name="connsiteY218" fmla="*/ 75184 h 135762"/>
              <a:gd name="connsiteX219" fmla="*/ 421640 w 1624710"/>
              <a:gd name="connsiteY219" fmla="*/ 75184 h 135762"/>
              <a:gd name="connsiteX220" fmla="*/ 421640 w 1624710"/>
              <a:gd name="connsiteY220" fmla="*/ 82931 h 135762"/>
              <a:gd name="connsiteX221" fmla="*/ 452628 w 1624710"/>
              <a:gd name="connsiteY221" fmla="*/ 82931 h 135762"/>
              <a:gd name="connsiteX222" fmla="*/ 421640 w 1624710"/>
              <a:gd name="connsiteY222" fmla="*/ 61849 h 135762"/>
              <a:gd name="connsiteX223" fmla="*/ 421640 w 1624710"/>
              <a:gd name="connsiteY223" fmla="*/ 69596 h 135762"/>
              <a:gd name="connsiteX224" fmla="*/ 452628 w 1624710"/>
              <a:gd name="connsiteY224" fmla="*/ 69596 h 135762"/>
              <a:gd name="connsiteX225" fmla="*/ 452628 w 1624710"/>
              <a:gd name="connsiteY225" fmla="*/ 61849 h 135762"/>
              <a:gd name="connsiteX226" fmla="*/ 421640 w 1624710"/>
              <a:gd name="connsiteY226" fmla="*/ 61849 h 135762"/>
              <a:gd name="connsiteX227" fmla="*/ 596138 w 1624710"/>
              <a:gd name="connsiteY227" fmla="*/ 86868 h 135762"/>
              <a:gd name="connsiteX228" fmla="*/ 595630 w 1624710"/>
              <a:gd name="connsiteY228" fmla="*/ 93091 h 135762"/>
              <a:gd name="connsiteX229" fmla="*/ 594868 w 1624710"/>
              <a:gd name="connsiteY229" fmla="*/ 99441 h 135762"/>
              <a:gd name="connsiteX230" fmla="*/ 593090 w 1624710"/>
              <a:gd name="connsiteY230" fmla="*/ 107569 h 135762"/>
              <a:gd name="connsiteX231" fmla="*/ 589280 w 1624710"/>
              <a:gd name="connsiteY231" fmla="*/ 112268 h 135762"/>
              <a:gd name="connsiteX232" fmla="*/ 581533 w 1624710"/>
              <a:gd name="connsiteY232" fmla="*/ 114554 h 135762"/>
              <a:gd name="connsiteX233" fmla="*/ 567944 w 1624710"/>
              <a:gd name="connsiteY233" fmla="*/ 115189 h 135762"/>
              <a:gd name="connsiteX234" fmla="*/ 553974 w 1624710"/>
              <a:gd name="connsiteY234" fmla="*/ 114554 h 135762"/>
              <a:gd name="connsiteX235" fmla="*/ 545973 w 1624710"/>
              <a:gd name="connsiteY235" fmla="*/ 112395 h 135762"/>
              <a:gd name="connsiteX236" fmla="*/ 542544 w 1624710"/>
              <a:gd name="connsiteY236" fmla="*/ 107823 h 135762"/>
              <a:gd name="connsiteX237" fmla="*/ 541782 w 1624710"/>
              <a:gd name="connsiteY237" fmla="*/ 99822 h 135762"/>
              <a:gd name="connsiteX238" fmla="*/ 541782 w 1624710"/>
              <a:gd name="connsiteY238" fmla="*/ 72517 h 135762"/>
              <a:gd name="connsiteX239" fmla="*/ 530733 w 1624710"/>
              <a:gd name="connsiteY239" fmla="*/ 80518 h 135762"/>
              <a:gd name="connsiteX240" fmla="*/ 519303 w 1624710"/>
              <a:gd name="connsiteY240" fmla="*/ 88011 h 135762"/>
              <a:gd name="connsiteX241" fmla="*/ 513969 w 1624710"/>
              <a:gd name="connsiteY241" fmla="*/ 80645 h 135762"/>
              <a:gd name="connsiteX242" fmla="*/ 527939 w 1624710"/>
              <a:gd name="connsiteY242" fmla="*/ 71374 h 135762"/>
              <a:gd name="connsiteX243" fmla="*/ 541782 w 1624710"/>
              <a:gd name="connsiteY243" fmla="*/ 61214 h 135762"/>
              <a:gd name="connsiteX244" fmla="*/ 541782 w 1624710"/>
              <a:gd name="connsiteY244" fmla="*/ 1905 h 135762"/>
              <a:gd name="connsiteX245" fmla="*/ 550418 w 1624710"/>
              <a:gd name="connsiteY245" fmla="*/ 1905 h 135762"/>
              <a:gd name="connsiteX246" fmla="*/ 550418 w 1624710"/>
              <a:gd name="connsiteY246" fmla="*/ 54229 h 135762"/>
              <a:gd name="connsiteX247" fmla="*/ 569468 w 1624710"/>
              <a:gd name="connsiteY247" fmla="*/ 36830 h 135762"/>
              <a:gd name="connsiteX248" fmla="*/ 587121 w 1624710"/>
              <a:gd name="connsiteY248" fmla="*/ 17907 h 135762"/>
              <a:gd name="connsiteX249" fmla="*/ 593471 w 1624710"/>
              <a:gd name="connsiteY249" fmla="*/ 24003 h 135762"/>
              <a:gd name="connsiteX250" fmla="*/ 573024 w 1624710"/>
              <a:gd name="connsiteY250" fmla="*/ 45593 h 135762"/>
              <a:gd name="connsiteX251" fmla="*/ 550418 w 1624710"/>
              <a:gd name="connsiteY251" fmla="*/ 65659 h 135762"/>
              <a:gd name="connsiteX252" fmla="*/ 550418 w 1624710"/>
              <a:gd name="connsiteY252" fmla="*/ 97282 h 135762"/>
              <a:gd name="connsiteX253" fmla="*/ 550672 w 1624710"/>
              <a:gd name="connsiteY253" fmla="*/ 102235 h 135762"/>
              <a:gd name="connsiteX254" fmla="*/ 552704 w 1624710"/>
              <a:gd name="connsiteY254" fmla="*/ 104902 h 135762"/>
              <a:gd name="connsiteX255" fmla="*/ 558038 w 1624710"/>
              <a:gd name="connsiteY255" fmla="*/ 106045 h 135762"/>
              <a:gd name="connsiteX256" fmla="*/ 568071 w 1624710"/>
              <a:gd name="connsiteY256" fmla="*/ 106172 h 135762"/>
              <a:gd name="connsiteX257" fmla="*/ 577596 w 1624710"/>
              <a:gd name="connsiteY257" fmla="*/ 106045 h 135762"/>
              <a:gd name="connsiteX258" fmla="*/ 582930 w 1624710"/>
              <a:gd name="connsiteY258" fmla="*/ 105029 h 135762"/>
              <a:gd name="connsiteX259" fmla="*/ 585343 w 1624710"/>
              <a:gd name="connsiteY259" fmla="*/ 102616 h 135762"/>
              <a:gd name="connsiteX260" fmla="*/ 586359 w 1624710"/>
              <a:gd name="connsiteY260" fmla="*/ 98044 h 135762"/>
              <a:gd name="connsiteX261" fmla="*/ 587121 w 1624710"/>
              <a:gd name="connsiteY261" fmla="*/ 91440 h 135762"/>
              <a:gd name="connsiteX262" fmla="*/ 587756 w 1624710"/>
              <a:gd name="connsiteY262" fmla="*/ 84836 h 135762"/>
              <a:gd name="connsiteX263" fmla="*/ 596138 w 1624710"/>
              <a:gd name="connsiteY263" fmla="*/ 86868 h 135762"/>
              <a:gd name="connsiteX264" fmla="*/ 480568 w 1624710"/>
              <a:gd name="connsiteY264" fmla="*/ 66294 h 135762"/>
              <a:gd name="connsiteX265" fmla="*/ 490601 w 1624710"/>
              <a:gd name="connsiteY265" fmla="*/ 51308 h 135762"/>
              <a:gd name="connsiteX266" fmla="*/ 500253 w 1624710"/>
              <a:gd name="connsiteY266" fmla="*/ 34798 h 135762"/>
              <a:gd name="connsiteX267" fmla="*/ 508381 w 1624710"/>
              <a:gd name="connsiteY267" fmla="*/ 17653 h 135762"/>
              <a:gd name="connsiteX268" fmla="*/ 515112 w 1624710"/>
              <a:gd name="connsiteY268" fmla="*/ 508 h 135762"/>
              <a:gd name="connsiteX269" fmla="*/ 523621 w 1624710"/>
              <a:gd name="connsiteY269" fmla="*/ 3429 h 135762"/>
              <a:gd name="connsiteX270" fmla="*/ 517398 w 1624710"/>
              <a:gd name="connsiteY270" fmla="*/ 19177 h 135762"/>
              <a:gd name="connsiteX271" fmla="*/ 510667 w 1624710"/>
              <a:gd name="connsiteY271" fmla="*/ 33782 h 135762"/>
              <a:gd name="connsiteX272" fmla="*/ 510667 w 1624710"/>
              <a:gd name="connsiteY272" fmla="*/ 119507 h 135762"/>
              <a:gd name="connsiteX273" fmla="*/ 502031 w 1624710"/>
              <a:gd name="connsiteY273" fmla="*/ 119507 h 135762"/>
              <a:gd name="connsiteX274" fmla="*/ 502031 w 1624710"/>
              <a:gd name="connsiteY274" fmla="*/ 49530 h 135762"/>
              <a:gd name="connsiteX275" fmla="*/ 494792 w 1624710"/>
              <a:gd name="connsiteY275" fmla="*/ 60833 h 135762"/>
              <a:gd name="connsiteX276" fmla="*/ 487553 w 1624710"/>
              <a:gd name="connsiteY276" fmla="*/ 71374 h 135762"/>
              <a:gd name="connsiteX277" fmla="*/ 480568 w 1624710"/>
              <a:gd name="connsiteY277" fmla="*/ 66294 h 135762"/>
              <a:gd name="connsiteX278" fmla="*/ 635889 w 1624710"/>
              <a:gd name="connsiteY278" fmla="*/ 102489 h 135762"/>
              <a:gd name="connsiteX279" fmla="*/ 632714 w 1624710"/>
              <a:gd name="connsiteY279" fmla="*/ 127381 h 135762"/>
              <a:gd name="connsiteX280" fmla="*/ 631190 w 1624710"/>
              <a:gd name="connsiteY280" fmla="*/ 135763 h 135762"/>
              <a:gd name="connsiteX281" fmla="*/ 622554 w 1624710"/>
              <a:gd name="connsiteY281" fmla="*/ 135763 h 135762"/>
              <a:gd name="connsiteX282" fmla="*/ 624078 w 1624710"/>
              <a:gd name="connsiteY282" fmla="*/ 127381 h 135762"/>
              <a:gd name="connsiteX283" fmla="*/ 625475 w 1624710"/>
              <a:gd name="connsiteY283" fmla="*/ 115062 h 135762"/>
              <a:gd name="connsiteX284" fmla="*/ 625983 w 1624710"/>
              <a:gd name="connsiteY284" fmla="*/ 102489 h 135762"/>
              <a:gd name="connsiteX285" fmla="*/ 635889 w 1624710"/>
              <a:gd name="connsiteY285" fmla="*/ 102489 h 135762"/>
              <a:gd name="connsiteX286" fmla="*/ 786384 w 1624710"/>
              <a:gd name="connsiteY286" fmla="*/ 112395 h 135762"/>
              <a:gd name="connsiteX287" fmla="*/ 800735 w 1624710"/>
              <a:gd name="connsiteY287" fmla="*/ 99441 h 135762"/>
              <a:gd name="connsiteX288" fmla="*/ 811784 w 1624710"/>
              <a:gd name="connsiteY288" fmla="*/ 85217 h 135762"/>
              <a:gd name="connsiteX289" fmla="*/ 807466 w 1624710"/>
              <a:gd name="connsiteY289" fmla="*/ 59690 h 135762"/>
              <a:gd name="connsiteX290" fmla="*/ 804672 w 1624710"/>
              <a:gd name="connsiteY290" fmla="*/ 27051 h 135762"/>
              <a:gd name="connsiteX291" fmla="*/ 766572 w 1624710"/>
              <a:gd name="connsiteY291" fmla="*/ 27051 h 135762"/>
              <a:gd name="connsiteX292" fmla="*/ 766572 w 1624710"/>
              <a:gd name="connsiteY292" fmla="*/ 71247 h 135762"/>
              <a:gd name="connsiteX293" fmla="*/ 765683 w 1624710"/>
              <a:gd name="connsiteY293" fmla="*/ 84455 h 135762"/>
              <a:gd name="connsiteX294" fmla="*/ 763270 w 1624710"/>
              <a:gd name="connsiteY294" fmla="*/ 97409 h 135762"/>
              <a:gd name="connsiteX295" fmla="*/ 759206 w 1624710"/>
              <a:gd name="connsiteY295" fmla="*/ 109728 h 135762"/>
              <a:gd name="connsiteX296" fmla="*/ 753618 w 1624710"/>
              <a:gd name="connsiteY296" fmla="*/ 120904 h 135762"/>
              <a:gd name="connsiteX297" fmla="*/ 746506 w 1624710"/>
              <a:gd name="connsiteY297" fmla="*/ 116713 h 135762"/>
              <a:gd name="connsiteX298" fmla="*/ 756158 w 1624710"/>
              <a:gd name="connsiteY298" fmla="*/ 95631 h 135762"/>
              <a:gd name="connsiteX299" fmla="*/ 759206 w 1624710"/>
              <a:gd name="connsiteY299" fmla="*/ 71247 h 135762"/>
              <a:gd name="connsiteX300" fmla="*/ 759206 w 1624710"/>
              <a:gd name="connsiteY300" fmla="*/ 19939 h 135762"/>
              <a:gd name="connsiteX301" fmla="*/ 804164 w 1624710"/>
              <a:gd name="connsiteY301" fmla="*/ 19939 h 135762"/>
              <a:gd name="connsiteX302" fmla="*/ 803656 w 1624710"/>
              <a:gd name="connsiteY302" fmla="*/ 9398 h 135762"/>
              <a:gd name="connsiteX303" fmla="*/ 803275 w 1624710"/>
              <a:gd name="connsiteY303" fmla="*/ 508 h 135762"/>
              <a:gd name="connsiteX304" fmla="*/ 810641 w 1624710"/>
              <a:gd name="connsiteY304" fmla="*/ 508 h 135762"/>
              <a:gd name="connsiteX305" fmla="*/ 811022 w 1624710"/>
              <a:gd name="connsiteY305" fmla="*/ 9271 h 135762"/>
              <a:gd name="connsiteX306" fmla="*/ 811657 w 1624710"/>
              <a:gd name="connsiteY306" fmla="*/ 19939 h 135762"/>
              <a:gd name="connsiteX307" fmla="*/ 840486 w 1624710"/>
              <a:gd name="connsiteY307" fmla="*/ 19939 h 135762"/>
              <a:gd name="connsiteX308" fmla="*/ 840486 w 1624710"/>
              <a:gd name="connsiteY308" fmla="*/ 27051 h 135762"/>
              <a:gd name="connsiteX309" fmla="*/ 812038 w 1624710"/>
              <a:gd name="connsiteY309" fmla="*/ 27051 h 135762"/>
              <a:gd name="connsiteX310" fmla="*/ 812038 w 1624710"/>
              <a:gd name="connsiteY310" fmla="*/ 27559 h 135762"/>
              <a:gd name="connsiteX311" fmla="*/ 812165 w 1624710"/>
              <a:gd name="connsiteY311" fmla="*/ 27940 h 135762"/>
              <a:gd name="connsiteX312" fmla="*/ 814197 w 1624710"/>
              <a:gd name="connsiteY312" fmla="*/ 54102 h 135762"/>
              <a:gd name="connsiteX313" fmla="*/ 817245 w 1624710"/>
              <a:gd name="connsiteY313" fmla="*/ 75438 h 135762"/>
              <a:gd name="connsiteX314" fmla="*/ 823849 w 1624710"/>
              <a:gd name="connsiteY314" fmla="*/ 58674 h 135762"/>
              <a:gd name="connsiteX315" fmla="*/ 828548 w 1624710"/>
              <a:gd name="connsiteY315" fmla="*/ 38862 h 135762"/>
              <a:gd name="connsiteX316" fmla="*/ 835787 w 1624710"/>
              <a:gd name="connsiteY316" fmla="*/ 40259 h 135762"/>
              <a:gd name="connsiteX317" fmla="*/ 829691 w 1624710"/>
              <a:gd name="connsiteY317" fmla="*/ 64135 h 135762"/>
              <a:gd name="connsiteX318" fmla="*/ 820928 w 1624710"/>
              <a:gd name="connsiteY318" fmla="*/ 84074 h 135762"/>
              <a:gd name="connsiteX319" fmla="*/ 820166 w 1624710"/>
              <a:gd name="connsiteY319" fmla="*/ 85217 h 135762"/>
              <a:gd name="connsiteX320" fmla="*/ 819658 w 1624710"/>
              <a:gd name="connsiteY320" fmla="*/ 86360 h 135762"/>
              <a:gd name="connsiteX321" fmla="*/ 824611 w 1624710"/>
              <a:gd name="connsiteY321" fmla="*/ 101219 h 135762"/>
              <a:gd name="connsiteX322" fmla="*/ 827786 w 1624710"/>
              <a:gd name="connsiteY322" fmla="*/ 107188 h 135762"/>
              <a:gd name="connsiteX323" fmla="*/ 830834 w 1624710"/>
              <a:gd name="connsiteY323" fmla="*/ 108712 h 135762"/>
              <a:gd name="connsiteX324" fmla="*/ 832993 w 1624710"/>
              <a:gd name="connsiteY324" fmla="*/ 106299 h 135762"/>
              <a:gd name="connsiteX325" fmla="*/ 835025 w 1624710"/>
              <a:gd name="connsiteY325" fmla="*/ 98552 h 135762"/>
              <a:gd name="connsiteX326" fmla="*/ 835533 w 1624710"/>
              <a:gd name="connsiteY326" fmla="*/ 95758 h 135762"/>
              <a:gd name="connsiteX327" fmla="*/ 836041 w 1624710"/>
              <a:gd name="connsiteY327" fmla="*/ 92329 h 135762"/>
              <a:gd name="connsiteX328" fmla="*/ 836676 w 1624710"/>
              <a:gd name="connsiteY328" fmla="*/ 89027 h 135762"/>
              <a:gd name="connsiteX329" fmla="*/ 837057 w 1624710"/>
              <a:gd name="connsiteY329" fmla="*/ 86614 h 135762"/>
              <a:gd name="connsiteX330" fmla="*/ 843661 w 1624710"/>
              <a:gd name="connsiteY330" fmla="*/ 88900 h 135762"/>
              <a:gd name="connsiteX331" fmla="*/ 843153 w 1624710"/>
              <a:gd name="connsiteY331" fmla="*/ 91821 h 135762"/>
              <a:gd name="connsiteX332" fmla="*/ 842518 w 1624710"/>
              <a:gd name="connsiteY332" fmla="*/ 95377 h 135762"/>
              <a:gd name="connsiteX333" fmla="*/ 841883 w 1624710"/>
              <a:gd name="connsiteY333" fmla="*/ 99187 h 135762"/>
              <a:gd name="connsiteX334" fmla="*/ 841248 w 1624710"/>
              <a:gd name="connsiteY334" fmla="*/ 102235 h 135762"/>
              <a:gd name="connsiteX335" fmla="*/ 836930 w 1624710"/>
              <a:gd name="connsiteY335" fmla="*/ 113919 h 135762"/>
              <a:gd name="connsiteX336" fmla="*/ 831088 w 1624710"/>
              <a:gd name="connsiteY336" fmla="*/ 117094 h 135762"/>
              <a:gd name="connsiteX337" fmla="*/ 827659 w 1624710"/>
              <a:gd name="connsiteY337" fmla="*/ 116586 h 135762"/>
              <a:gd name="connsiteX338" fmla="*/ 824484 w 1624710"/>
              <a:gd name="connsiteY338" fmla="*/ 114681 h 135762"/>
              <a:gd name="connsiteX339" fmla="*/ 821182 w 1624710"/>
              <a:gd name="connsiteY339" fmla="*/ 110998 h 135762"/>
              <a:gd name="connsiteX340" fmla="*/ 817880 w 1624710"/>
              <a:gd name="connsiteY340" fmla="*/ 104648 h 135762"/>
              <a:gd name="connsiteX341" fmla="*/ 815975 w 1624710"/>
              <a:gd name="connsiteY341" fmla="*/ 99949 h 135762"/>
              <a:gd name="connsiteX342" fmla="*/ 814197 w 1624710"/>
              <a:gd name="connsiteY342" fmla="*/ 94488 h 135762"/>
              <a:gd name="connsiteX343" fmla="*/ 804037 w 1624710"/>
              <a:gd name="connsiteY343" fmla="*/ 106553 h 135762"/>
              <a:gd name="connsiteX344" fmla="*/ 791591 w 1624710"/>
              <a:gd name="connsiteY344" fmla="*/ 118110 h 135762"/>
              <a:gd name="connsiteX345" fmla="*/ 786384 w 1624710"/>
              <a:gd name="connsiteY345" fmla="*/ 112395 h 135762"/>
              <a:gd name="connsiteX346" fmla="*/ 799465 w 1624710"/>
              <a:gd name="connsiteY346" fmla="*/ 61976 h 135762"/>
              <a:gd name="connsiteX347" fmla="*/ 799465 w 1624710"/>
              <a:gd name="connsiteY347" fmla="*/ 98933 h 135762"/>
              <a:gd name="connsiteX348" fmla="*/ 773811 w 1624710"/>
              <a:gd name="connsiteY348" fmla="*/ 98933 h 135762"/>
              <a:gd name="connsiteX349" fmla="*/ 773811 w 1624710"/>
              <a:gd name="connsiteY349" fmla="*/ 61976 h 135762"/>
              <a:gd name="connsiteX350" fmla="*/ 799465 w 1624710"/>
              <a:gd name="connsiteY350" fmla="*/ 61976 h 135762"/>
              <a:gd name="connsiteX351" fmla="*/ 726567 w 1624710"/>
              <a:gd name="connsiteY351" fmla="*/ 107569 h 135762"/>
              <a:gd name="connsiteX352" fmla="*/ 730377 w 1624710"/>
              <a:gd name="connsiteY352" fmla="*/ 97155 h 135762"/>
              <a:gd name="connsiteX353" fmla="*/ 734568 w 1624710"/>
              <a:gd name="connsiteY353" fmla="*/ 83185 h 135762"/>
              <a:gd name="connsiteX354" fmla="*/ 738378 w 1624710"/>
              <a:gd name="connsiteY354" fmla="*/ 68326 h 135762"/>
              <a:gd name="connsiteX355" fmla="*/ 740918 w 1624710"/>
              <a:gd name="connsiteY355" fmla="*/ 55626 h 135762"/>
              <a:gd name="connsiteX356" fmla="*/ 748411 w 1624710"/>
              <a:gd name="connsiteY356" fmla="*/ 57150 h 135762"/>
              <a:gd name="connsiteX357" fmla="*/ 745871 w 1624710"/>
              <a:gd name="connsiteY357" fmla="*/ 70104 h 135762"/>
              <a:gd name="connsiteX358" fmla="*/ 742823 w 1624710"/>
              <a:gd name="connsiteY358" fmla="*/ 83693 h 135762"/>
              <a:gd name="connsiteX359" fmla="*/ 738886 w 1624710"/>
              <a:gd name="connsiteY359" fmla="*/ 97282 h 135762"/>
              <a:gd name="connsiteX360" fmla="*/ 734187 w 1624710"/>
              <a:gd name="connsiteY360" fmla="*/ 110363 h 135762"/>
              <a:gd name="connsiteX361" fmla="*/ 726567 w 1624710"/>
              <a:gd name="connsiteY361" fmla="*/ 107569 h 135762"/>
              <a:gd name="connsiteX362" fmla="*/ 780161 w 1624710"/>
              <a:gd name="connsiteY362" fmla="*/ 92075 h 135762"/>
              <a:gd name="connsiteX363" fmla="*/ 793115 w 1624710"/>
              <a:gd name="connsiteY363" fmla="*/ 92075 h 135762"/>
              <a:gd name="connsiteX364" fmla="*/ 793115 w 1624710"/>
              <a:gd name="connsiteY364" fmla="*/ 68834 h 135762"/>
              <a:gd name="connsiteX365" fmla="*/ 780161 w 1624710"/>
              <a:gd name="connsiteY365" fmla="*/ 68834 h 135762"/>
              <a:gd name="connsiteX366" fmla="*/ 780161 w 1624710"/>
              <a:gd name="connsiteY366" fmla="*/ 92075 h 135762"/>
              <a:gd name="connsiteX367" fmla="*/ 736346 w 1624710"/>
              <a:gd name="connsiteY367" fmla="*/ 5334 h 135762"/>
              <a:gd name="connsiteX368" fmla="*/ 740410 w 1624710"/>
              <a:gd name="connsiteY368" fmla="*/ 13335 h 135762"/>
              <a:gd name="connsiteX369" fmla="*/ 744474 w 1624710"/>
              <a:gd name="connsiteY369" fmla="*/ 22733 h 135762"/>
              <a:gd name="connsiteX370" fmla="*/ 748157 w 1624710"/>
              <a:gd name="connsiteY370" fmla="*/ 32004 h 135762"/>
              <a:gd name="connsiteX371" fmla="*/ 750697 w 1624710"/>
              <a:gd name="connsiteY371" fmla="*/ 39370 h 135762"/>
              <a:gd name="connsiteX372" fmla="*/ 743204 w 1624710"/>
              <a:gd name="connsiteY372" fmla="*/ 42672 h 135762"/>
              <a:gd name="connsiteX373" fmla="*/ 740664 w 1624710"/>
              <a:gd name="connsiteY373" fmla="*/ 35052 h 135762"/>
              <a:gd name="connsiteX374" fmla="*/ 736981 w 1624710"/>
              <a:gd name="connsiteY374" fmla="*/ 25146 h 135762"/>
              <a:gd name="connsiteX375" fmla="*/ 732790 w 1624710"/>
              <a:gd name="connsiteY375" fmla="*/ 15494 h 135762"/>
              <a:gd name="connsiteX376" fmla="*/ 729234 w 1624710"/>
              <a:gd name="connsiteY376" fmla="*/ 8255 h 135762"/>
              <a:gd name="connsiteX377" fmla="*/ 736346 w 1624710"/>
              <a:gd name="connsiteY377" fmla="*/ 5334 h 135762"/>
              <a:gd name="connsiteX378" fmla="*/ 801878 w 1624710"/>
              <a:gd name="connsiteY378" fmla="*/ 42037 h 135762"/>
              <a:gd name="connsiteX379" fmla="*/ 801878 w 1624710"/>
              <a:gd name="connsiteY379" fmla="*/ 48895 h 135762"/>
              <a:gd name="connsiteX380" fmla="*/ 772033 w 1624710"/>
              <a:gd name="connsiteY380" fmla="*/ 48895 h 135762"/>
              <a:gd name="connsiteX381" fmla="*/ 772033 w 1624710"/>
              <a:gd name="connsiteY381" fmla="*/ 42037 h 135762"/>
              <a:gd name="connsiteX382" fmla="*/ 801878 w 1624710"/>
              <a:gd name="connsiteY382" fmla="*/ 42037 h 135762"/>
              <a:gd name="connsiteX383" fmla="*/ 822452 w 1624710"/>
              <a:gd name="connsiteY383" fmla="*/ 1778 h 135762"/>
              <a:gd name="connsiteX384" fmla="*/ 824865 w 1624710"/>
              <a:gd name="connsiteY384" fmla="*/ 4826 h 135762"/>
              <a:gd name="connsiteX385" fmla="*/ 827913 w 1624710"/>
              <a:gd name="connsiteY385" fmla="*/ 8763 h 135762"/>
              <a:gd name="connsiteX386" fmla="*/ 830834 w 1624710"/>
              <a:gd name="connsiteY386" fmla="*/ 12827 h 135762"/>
              <a:gd name="connsiteX387" fmla="*/ 832993 w 1624710"/>
              <a:gd name="connsiteY387" fmla="*/ 16002 h 135762"/>
              <a:gd name="connsiteX388" fmla="*/ 827659 w 1624710"/>
              <a:gd name="connsiteY388" fmla="*/ 19812 h 135762"/>
              <a:gd name="connsiteX389" fmla="*/ 825627 w 1624710"/>
              <a:gd name="connsiteY389" fmla="*/ 16637 h 135762"/>
              <a:gd name="connsiteX390" fmla="*/ 822960 w 1624710"/>
              <a:gd name="connsiteY390" fmla="*/ 12700 h 135762"/>
              <a:gd name="connsiteX391" fmla="*/ 820039 w 1624710"/>
              <a:gd name="connsiteY391" fmla="*/ 8636 h 135762"/>
              <a:gd name="connsiteX392" fmla="*/ 817499 w 1624710"/>
              <a:gd name="connsiteY392" fmla="*/ 5334 h 135762"/>
              <a:gd name="connsiteX393" fmla="*/ 822452 w 1624710"/>
              <a:gd name="connsiteY393" fmla="*/ 1778 h 135762"/>
              <a:gd name="connsiteX394" fmla="*/ 851154 w 1624710"/>
              <a:gd name="connsiteY394" fmla="*/ 112014 h 135762"/>
              <a:gd name="connsiteX395" fmla="*/ 883412 w 1624710"/>
              <a:gd name="connsiteY395" fmla="*/ 101092 h 135762"/>
              <a:gd name="connsiteX396" fmla="*/ 907161 w 1624710"/>
              <a:gd name="connsiteY396" fmla="*/ 89535 h 135762"/>
              <a:gd name="connsiteX397" fmla="*/ 925830 w 1624710"/>
              <a:gd name="connsiteY397" fmla="*/ 76327 h 135762"/>
              <a:gd name="connsiteX398" fmla="*/ 943610 w 1624710"/>
              <a:gd name="connsiteY398" fmla="*/ 57404 h 135762"/>
              <a:gd name="connsiteX399" fmla="*/ 950087 w 1624710"/>
              <a:gd name="connsiteY399" fmla="*/ 63246 h 135762"/>
              <a:gd name="connsiteX400" fmla="*/ 931037 w 1624710"/>
              <a:gd name="connsiteY400" fmla="*/ 83439 h 135762"/>
              <a:gd name="connsiteX401" fmla="*/ 910590 w 1624710"/>
              <a:gd name="connsiteY401" fmla="*/ 97536 h 135762"/>
              <a:gd name="connsiteX402" fmla="*/ 886714 w 1624710"/>
              <a:gd name="connsiteY402" fmla="*/ 109093 h 135762"/>
              <a:gd name="connsiteX403" fmla="*/ 854964 w 1624710"/>
              <a:gd name="connsiteY403" fmla="*/ 120523 h 135762"/>
              <a:gd name="connsiteX404" fmla="*/ 851154 w 1624710"/>
              <a:gd name="connsiteY404" fmla="*/ 112014 h 135762"/>
              <a:gd name="connsiteX405" fmla="*/ 911479 w 1624710"/>
              <a:gd name="connsiteY405" fmla="*/ 1143 h 135762"/>
              <a:gd name="connsiteX406" fmla="*/ 911479 w 1624710"/>
              <a:gd name="connsiteY406" fmla="*/ 78105 h 135762"/>
              <a:gd name="connsiteX407" fmla="*/ 902843 w 1624710"/>
              <a:gd name="connsiteY407" fmla="*/ 78105 h 135762"/>
              <a:gd name="connsiteX408" fmla="*/ 902843 w 1624710"/>
              <a:gd name="connsiteY408" fmla="*/ 1143 h 135762"/>
              <a:gd name="connsiteX409" fmla="*/ 911479 w 1624710"/>
              <a:gd name="connsiteY409" fmla="*/ 1143 h 135762"/>
              <a:gd name="connsiteX410" fmla="*/ 852043 w 1624710"/>
              <a:gd name="connsiteY410" fmla="*/ 69723 h 135762"/>
              <a:gd name="connsiteX411" fmla="*/ 868172 w 1624710"/>
              <a:gd name="connsiteY411" fmla="*/ 44323 h 135762"/>
              <a:gd name="connsiteX412" fmla="*/ 880491 w 1624710"/>
              <a:gd name="connsiteY412" fmla="*/ 18161 h 135762"/>
              <a:gd name="connsiteX413" fmla="*/ 888746 w 1624710"/>
              <a:gd name="connsiteY413" fmla="*/ 21463 h 135762"/>
              <a:gd name="connsiteX414" fmla="*/ 882396 w 1624710"/>
              <a:gd name="connsiteY414" fmla="*/ 35560 h 135762"/>
              <a:gd name="connsiteX415" fmla="*/ 875284 w 1624710"/>
              <a:gd name="connsiteY415" fmla="*/ 49657 h 135762"/>
              <a:gd name="connsiteX416" fmla="*/ 867410 w 1624710"/>
              <a:gd name="connsiteY416" fmla="*/ 63119 h 135762"/>
              <a:gd name="connsiteX417" fmla="*/ 859536 w 1624710"/>
              <a:gd name="connsiteY417" fmla="*/ 74803 h 135762"/>
              <a:gd name="connsiteX418" fmla="*/ 852043 w 1624710"/>
              <a:gd name="connsiteY418" fmla="*/ 69723 h 135762"/>
              <a:gd name="connsiteX419" fmla="*/ 931037 w 1624710"/>
              <a:gd name="connsiteY419" fmla="*/ 16637 h 135762"/>
              <a:gd name="connsiteX420" fmla="*/ 934974 w 1624710"/>
              <a:gd name="connsiteY420" fmla="*/ 20828 h 135762"/>
              <a:gd name="connsiteX421" fmla="*/ 941324 w 1624710"/>
              <a:gd name="connsiteY421" fmla="*/ 27940 h 135762"/>
              <a:gd name="connsiteX422" fmla="*/ 948817 w 1624710"/>
              <a:gd name="connsiteY422" fmla="*/ 36449 h 135762"/>
              <a:gd name="connsiteX423" fmla="*/ 956183 w 1624710"/>
              <a:gd name="connsiteY423" fmla="*/ 45085 h 135762"/>
              <a:gd name="connsiteX424" fmla="*/ 962279 w 1624710"/>
              <a:gd name="connsiteY424" fmla="*/ 52451 h 135762"/>
              <a:gd name="connsiteX425" fmla="*/ 965835 w 1624710"/>
              <a:gd name="connsiteY425" fmla="*/ 57023 h 135762"/>
              <a:gd name="connsiteX426" fmla="*/ 959104 w 1624710"/>
              <a:gd name="connsiteY426" fmla="*/ 63246 h 135762"/>
              <a:gd name="connsiteX427" fmla="*/ 955675 w 1624710"/>
              <a:gd name="connsiteY427" fmla="*/ 58547 h 135762"/>
              <a:gd name="connsiteX428" fmla="*/ 949706 w 1624710"/>
              <a:gd name="connsiteY428" fmla="*/ 51054 h 135762"/>
              <a:gd name="connsiteX429" fmla="*/ 942340 w 1624710"/>
              <a:gd name="connsiteY429" fmla="*/ 42291 h 135762"/>
              <a:gd name="connsiteX430" fmla="*/ 934974 w 1624710"/>
              <a:gd name="connsiteY430" fmla="*/ 33528 h 135762"/>
              <a:gd name="connsiteX431" fmla="*/ 928624 w 1624710"/>
              <a:gd name="connsiteY431" fmla="*/ 26289 h 135762"/>
              <a:gd name="connsiteX432" fmla="*/ 924687 w 1624710"/>
              <a:gd name="connsiteY432" fmla="*/ 21971 h 135762"/>
              <a:gd name="connsiteX433" fmla="*/ 931037 w 1624710"/>
              <a:gd name="connsiteY433" fmla="*/ 16637 h 135762"/>
              <a:gd name="connsiteX434" fmla="*/ 1041908 w 1624710"/>
              <a:gd name="connsiteY434" fmla="*/ 57658 h 135762"/>
              <a:gd name="connsiteX435" fmla="*/ 1041908 w 1624710"/>
              <a:gd name="connsiteY435" fmla="*/ 41529 h 135762"/>
              <a:gd name="connsiteX436" fmla="*/ 1006221 w 1624710"/>
              <a:gd name="connsiteY436" fmla="*/ 41529 h 135762"/>
              <a:gd name="connsiteX437" fmla="*/ 1006221 w 1624710"/>
              <a:gd name="connsiteY437" fmla="*/ 33655 h 135762"/>
              <a:gd name="connsiteX438" fmla="*/ 1041908 w 1624710"/>
              <a:gd name="connsiteY438" fmla="*/ 33655 h 135762"/>
              <a:gd name="connsiteX439" fmla="*/ 1041908 w 1624710"/>
              <a:gd name="connsiteY439" fmla="*/ 17145 h 135762"/>
              <a:gd name="connsiteX440" fmla="*/ 1026033 w 1624710"/>
              <a:gd name="connsiteY440" fmla="*/ 18161 h 135762"/>
              <a:gd name="connsiteX441" fmla="*/ 1012571 w 1624710"/>
              <a:gd name="connsiteY441" fmla="*/ 18669 h 135762"/>
              <a:gd name="connsiteX442" fmla="*/ 1010539 w 1624710"/>
              <a:gd name="connsiteY442" fmla="*/ 11303 h 135762"/>
              <a:gd name="connsiteX443" fmla="*/ 1047242 w 1624710"/>
              <a:gd name="connsiteY443" fmla="*/ 9271 h 135762"/>
              <a:gd name="connsiteX444" fmla="*/ 1078103 w 1624710"/>
              <a:gd name="connsiteY444" fmla="*/ 5207 h 135762"/>
              <a:gd name="connsiteX445" fmla="*/ 1080643 w 1624710"/>
              <a:gd name="connsiteY445" fmla="*/ 12573 h 135762"/>
              <a:gd name="connsiteX446" fmla="*/ 1066800 w 1624710"/>
              <a:gd name="connsiteY446" fmla="*/ 14732 h 135762"/>
              <a:gd name="connsiteX447" fmla="*/ 1050290 w 1624710"/>
              <a:gd name="connsiteY447" fmla="*/ 16510 h 135762"/>
              <a:gd name="connsiteX448" fmla="*/ 1050290 w 1624710"/>
              <a:gd name="connsiteY448" fmla="*/ 33655 h 135762"/>
              <a:gd name="connsiteX449" fmla="*/ 1086104 w 1624710"/>
              <a:gd name="connsiteY449" fmla="*/ 33655 h 135762"/>
              <a:gd name="connsiteX450" fmla="*/ 1086104 w 1624710"/>
              <a:gd name="connsiteY450" fmla="*/ 41529 h 135762"/>
              <a:gd name="connsiteX451" fmla="*/ 1050290 w 1624710"/>
              <a:gd name="connsiteY451" fmla="*/ 41529 h 135762"/>
              <a:gd name="connsiteX452" fmla="*/ 1050290 w 1624710"/>
              <a:gd name="connsiteY452" fmla="*/ 57658 h 135762"/>
              <a:gd name="connsiteX453" fmla="*/ 1076198 w 1624710"/>
              <a:gd name="connsiteY453" fmla="*/ 57658 h 135762"/>
              <a:gd name="connsiteX454" fmla="*/ 1076198 w 1624710"/>
              <a:gd name="connsiteY454" fmla="*/ 93980 h 135762"/>
              <a:gd name="connsiteX455" fmla="*/ 1016000 w 1624710"/>
              <a:gd name="connsiteY455" fmla="*/ 93980 h 135762"/>
              <a:gd name="connsiteX456" fmla="*/ 1016000 w 1624710"/>
              <a:gd name="connsiteY456" fmla="*/ 57658 h 135762"/>
              <a:gd name="connsiteX457" fmla="*/ 1041908 w 1624710"/>
              <a:gd name="connsiteY457" fmla="*/ 57658 h 135762"/>
              <a:gd name="connsiteX458" fmla="*/ 989330 w 1624710"/>
              <a:gd name="connsiteY458" fmla="*/ 90932 h 135762"/>
              <a:gd name="connsiteX459" fmla="*/ 989330 w 1624710"/>
              <a:gd name="connsiteY459" fmla="*/ 54737 h 135762"/>
              <a:gd name="connsiteX460" fmla="*/ 972820 w 1624710"/>
              <a:gd name="connsiteY460" fmla="*/ 54737 h 135762"/>
              <a:gd name="connsiteX461" fmla="*/ 972820 w 1624710"/>
              <a:gd name="connsiteY461" fmla="*/ 46736 h 135762"/>
              <a:gd name="connsiteX462" fmla="*/ 997458 w 1624710"/>
              <a:gd name="connsiteY462" fmla="*/ 46736 h 135762"/>
              <a:gd name="connsiteX463" fmla="*/ 997458 w 1624710"/>
              <a:gd name="connsiteY463" fmla="*/ 90678 h 135762"/>
              <a:gd name="connsiteX464" fmla="*/ 1005078 w 1624710"/>
              <a:gd name="connsiteY464" fmla="*/ 97663 h 135762"/>
              <a:gd name="connsiteX465" fmla="*/ 1013968 w 1624710"/>
              <a:gd name="connsiteY465" fmla="*/ 102362 h 135762"/>
              <a:gd name="connsiteX466" fmla="*/ 1024636 w 1624710"/>
              <a:gd name="connsiteY466" fmla="*/ 105410 h 135762"/>
              <a:gd name="connsiteX467" fmla="*/ 1037971 w 1624710"/>
              <a:gd name="connsiteY467" fmla="*/ 107061 h 135762"/>
              <a:gd name="connsiteX468" fmla="*/ 1048258 w 1624710"/>
              <a:gd name="connsiteY468" fmla="*/ 107569 h 135762"/>
              <a:gd name="connsiteX469" fmla="*/ 1059815 w 1624710"/>
              <a:gd name="connsiteY469" fmla="*/ 107569 h 135762"/>
              <a:gd name="connsiteX470" fmla="*/ 1073023 w 1624710"/>
              <a:gd name="connsiteY470" fmla="*/ 106934 h 135762"/>
              <a:gd name="connsiteX471" fmla="*/ 1088898 w 1624710"/>
              <a:gd name="connsiteY471" fmla="*/ 105791 h 135762"/>
              <a:gd name="connsiteX472" fmla="*/ 1087755 w 1624710"/>
              <a:gd name="connsiteY472" fmla="*/ 114681 h 135762"/>
              <a:gd name="connsiteX473" fmla="*/ 1074293 w 1624710"/>
              <a:gd name="connsiteY473" fmla="*/ 115443 h 135762"/>
              <a:gd name="connsiteX474" fmla="*/ 1060704 w 1624710"/>
              <a:gd name="connsiteY474" fmla="*/ 115697 h 135762"/>
              <a:gd name="connsiteX475" fmla="*/ 1047877 w 1624710"/>
              <a:gd name="connsiteY475" fmla="*/ 115697 h 135762"/>
              <a:gd name="connsiteX476" fmla="*/ 1036701 w 1624710"/>
              <a:gd name="connsiteY476" fmla="*/ 115316 h 135762"/>
              <a:gd name="connsiteX477" fmla="*/ 1011428 w 1624710"/>
              <a:gd name="connsiteY477" fmla="*/ 110363 h 135762"/>
              <a:gd name="connsiteX478" fmla="*/ 993775 w 1624710"/>
              <a:gd name="connsiteY478" fmla="*/ 98552 h 135762"/>
              <a:gd name="connsiteX479" fmla="*/ 986028 w 1624710"/>
              <a:gd name="connsiteY479" fmla="*/ 107315 h 135762"/>
              <a:gd name="connsiteX480" fmla="*/ 978662 w 1624710"/>
              <a:gd name="connsiteY480" fmla="*/ 116586 h 135762"/>
              <a:gd name="connsiteX481" fmla="*/ 971677 w 1624710"/>
              <a:gd name="connsiteY481" fmla="*/ 110617 h 135762"/>
              <a:gd name="connsiteX482" fmla="*/ 989330 w 1624710"/>
              <a:gd name="connsiteY482" fmla="*/ 90932 h 135762"/>
              <a:gd name="connsiteX483" fmla="*/ 1024255 w 1624710"/>
              <a:gd name="connsiteY483" fmla="*/ 85852 h 135762"/>
              <a:gd name="connsiteX484" fmla="*/ 1067943 w 1624710"/>
              <a:gd name="connsiteY484" fmla="*/ 85852 h 135762"/>
              <a:gd name="connsiteX485" fmla="*/ 1067943 w 1624710"/>
              <a:gd name="connsiteY485" fmla="*/ 65659 h 135762"/>
              <a:gd name="connsiteX486" fmla="*/ 1024255 w 1624710"/>
              <a:gd name="connsiteY486" fmla="*/ 65659 h 135762"/>
              <a:gd name="connsiteX487" fmla="*/ 1024255 w 1624710"/>
              <a:gd name="connsiteY487" fmla="*/ 85852 h 135762"/>
              <a:gd name="connsiteX488" fmla="*/ 984250 w 1624710"/>
              <a:gd name="connsiteY488" fmla="*/ 3683 h 135762"/>
              <a:gd name="connsiteX489" fmla="*/ 994664 w 1624710"/>
              <a:gd name="connsiteY489" fmla="*/ 15240 h 135762"/>
              <a:gd name="connsiteX490" fmla="*/ 1004062 w 1624710"/>
              <a:gd name="connsiteY490" fmla="*/ 27559 h 135762"/>
              <a:gd name="connsiteX491" fmla="*/ 997458 w 1624710"/>
              <a:gd name="connsiteY491" fmla="*/ 33147 h 135762"/>
              <a:gd name="connsiteX492" fmla="*/ 988441 w 1624710"/>
              <a:gd name="connsiteY492" fmla="*/ 21209 h 135762"/>
              <a:gd name="connsiteX493" fmla="*/ 982853 w 1624710"/>
              <a:gd name="connsiteY493" fmla="*/ 14351 h 135762"/>
              <a:gd name="connsiteX494" fmla="*/ 978281 w 1624710"/>
              <a:gd name="connsiteY494" fmla="*/ 9398 h 135762"/>
              <a:gd name="connsiteX495" fmla="*/ 984250 w 1624710"/>
              <a:gd name="connsiteY495" fmla="*/ 3683 h 135762"/>
              <a:gd name="connsiteX496" fmla="*/ 1116838 w 1624710"/>
              <a:gd name="connsiteY496" fmla="*/ 32766 h 135762"/>
              <a:gd name="connsiteX497" fmla="*/ 1116838 w 1624710"/>
              <a:gd name="connsiteY497" fmla="*/ 16383 h 135762"/>
              <a:gd name="connsiteX498" fmla="*/ 1095248 w 1624710"/>
              <a:gd name="connsiteY498" fmla="*/ 16383 h 135762"/>
              <a:gd name="connsiteX499" fmla="*/ 1095248 w 1624710"/>
              <a:gd name="connsiteY499" fmla="*/ 8890 h 135762"/>
              <a:gd name="connsiteX500" fmla="*/ 1157097 w 1624710"/>
              <a:gd name="connsiteY500" fmla="*/ 8890 h 135762"/>
              <a:gd name="connsiteX501" fmla="*/ 1157097 w 1624710"/>
              <a:gd name="connsiteY501" fmla="*/ 16383 h 135762"/>
              <a:gd name="connsiteX502" fmla="*/ 1137412 w 1624710"/>
              <a:gd name="connsiteY502" fmla="*/ 16383 h 135762"/>
              <a:gd name="connsiteX503" fmla="*/ 1137412 w 1624710"/>
              <a:gd name="connsiteY503" fmla="*/ 32766 h 135762"/>
              <a:gd name="connsiteX504" fmla="*/ 1153541 w 1624710"/>
              <a:gd name="connsiteY504" fmla="*/ 32766 h 135762"/>
              <a:gd name="connsiteX505" fmla="*/ 1153541 w 1624710"/>
              <a:gd name="connsiteY505" fmla="*/ 114300 h 135762"/>
              <a:gd name="connsiteX506" fmla="*/ 1101090 w 1624710"/>
              <a:gd name="connsiteY506" fmla="*/ 114300 h 135762"/>
              <a:gd name="connsiteX507" fmla="*/ 1101090 w 1624710"/>
              <a:gd name="connsiteY507" fmla="*/ 32766 h 135762"/>
              <a:gd name="connsiteX508" fmla="*/ 1116838 w 1624710"/>
              <a:gd name="connsiteY508" fmla="*/ 32766 h 135762"/>
              <a:gd name="connsiteX509" fmla="*/ 1203833 w 1624710"/>
              <a:gd name="connsiteY509" fmla="*/ 9398 h 135762"/>
              <a:gd name="connsiteX510" fmla="*/ 1203833 w 1624710"/>
              <a:gd name="connsiteY510" fmla="*/ 57277 h 135762"/>
              <a:gd name="connsiteX511" fmla="*/ 1172464 w 1624710"/>
              <a:gd name="connsiteY511" fmla="*/ 57277 h 135762"/>
              <a:gd name="connsiteX512" fmla="*/ 1172464 w 1624710"/>
              <a:gd name="connsiteY512" fmla="*/ 100330 h 135762"/>
              <a:gd name="connsiteX513" fmla="*/ 1172718 w 1624710"/>
              <a:gd name="connsiteY513" fmla="*/ 103759 h 135762"/>
              <a:gd name="connsiteX514" fmla="*/ 1174369 w 1624710"/>
              <a:gd name="connsiteY514" fmla="*/ 105791 h 135762"/>
              <a:gd name="connsiteX515" fmla="*/ 1178433 w 1624710"/>
              <a:gd name="connsiteY515" fmla="*/ 106680 h 135762"/>
              <a:gd name="connsiteX516" fmla="*/ 1186180 w 1624710"/>
              <a:gd name="connsiteY516" fmla="*/ 106934 h 135762"/>
              <a:gd name="connsiteX517" fmla="*/ 1193927 w 1624710"/>
              <a:gd name="connsiteY517" fmla="*/ 106680 h 135762"/>
              <a:gd name="connsiteX518" fmla="*/ 1197991 w 1624710"/>
              <a:gd name="connsiteY518" fmla="*/ 105537 h 135762"/>
              <a:gd name="connsiteX519" fmla="*/ 1199769 w 1624710"/>
              <a:gd name="connsiteY519" fmla="*/ 102743 h 135762"/>
              <a:gd name="connsiteX520" fmla="*/ 1200531 w 1624710"/>
              <a:gd name="connsiteY520" fmla="*/ 97536 h 135762"/>
              <a:gd name="connsiteX521" fmla="*/ 1201547 w 1624710"/>
              <a:gd name="connsiteY521" fmla="*/ 83947 h 135762"/>
              <a:gd name="connsiteX522" fmla="*/ 1209675 w 1624710"/>
              <a:gd name="connsiteY522" fmla="*/ 86487 h 135762"/>
              <a:gd name="connsiteX523" fmla="*/ 1208405 w 1624710"/>
              <a:gd name="connsiteY523" fmla="*/ 100076 h 135762"/>
              <a:gd name="connsiteX524" fmla="*/ 1206881 w 1624710"/>
              <a:gd name="connsiteY524" fmla="*/ 107950 h 135762"/>
              <a:gd name="connsiteX525" fmla="*/ 1203706 w 1624710"/>
              <a:gd name="connsiteY525" fmla="*/ 112649 h 135762"/>
              <a:gd name="connsiteX526" fmla="*/ 1197483 w 1624710"/>
              <a:gd name="connsiteY526" fmla="*/ 114935 h 135762"/>
              <a:gd name="connsiteX527" fmla="*/ 1186688 w 1624710"/>
              <a:gd name="connsiteY527" fmla="*/ 115570 h 135762"/>
              <a:gd name="connsiteX528" fmla="*/ 1174496 w 1624710"/>
              <a:gd name="connsiteY528" fmla="*/ 114808 h 135762"/>
              <a:gd name="connsiteX529" fmla="*/ 1167765 w 1624710"/>
              <a:gd name="connsiteY529" fmla="*/ 112522 h 135762"/>
              <a:gd name="connsiteX530" fmla="*/ 1164844 w 1624710"/>
              <a:gd name="connsiteY530" fmla="*/ 108331 h 135762"/>
              <a:gd name="connsiteX531" fmla="*/ 1164209 w 1624710"/>
              <a:gd name="connsiteY531" fmla="*/ 101981 h 135762"/>
              <a:gd name="connsiteX532" fmla="*/ 1164209 w 1624710"/>
              <a:gd name="connsiteY532" fmla="*/ 48895 h 135762"/>
              <a:gd name="connsiteX533" fmla="*/ 1195578 w 1624710"/>
              <a:gd name="connsiteY533" fmla="*/ 48895 h 135762"/>
              <a:gd name="connsiteX534" fmla="*/ 1195578 w 1624710"/>
              <a:gd name="connsiteY534" fmla="*/ 17653 h 135762"/>
              <a:gd name="connsiteX535" fmla="*/ 1162558 w 1624710"/>
              <a:gd name="connsiteY535" fmla="*/ 17653 h 135762"/>
              <a:gd name="connsiteX536" fmla="*/ 1162558 w 1624710"/>
              <a:gd name="connsiteY536" fmla="*/ 9398 h 135762"/>
              <a:gd name="connsiteX537" fmla="*/ 1203833 w 1624710"/>
              <a:gd name="connsiteY537" fmla="*/ 9398 h 135762"/>
              <a:gd name="connsiteX538" fmla="*/ 1107694 w 1624710"/>
              <a:gd name="connsiteY538" fmla="*/ 74549 h 135762"/>
              <a:gd name="connsiteX539" fmla="*/ 1107694 w 1624710"/>
              <a:gd name="connsiteY539" fmla="*/ 83693 h 135762"/>
              <a:gd name="connsiteX540" fmla="*/ 1146683 w 1624710"/>
              <a:gd name="connsiteY540" fmla="*/ 83693 h 135762"/>
              <a:gd name="connsiteX541" fmla="*/ 1146683 w 1624710"/>
              <a:gd name="connsiteY541" fmla="*/ 72136 h 135762"/>
              <a:gd name="connsiteX542" fmla="*/ 1141730 w 1624710"/>
              <a:gd name="connsiteY542" fmla="*/ 72136 h 135762"/>
              <a:gd name="connsiteX543" fmla="*/ 1137158 w 1624710"/>
              <a:gd name="connsiteY543" fmla="*/ 71755 h 135762"/>
              <a:gd name="connsiteX544" fmla="*/ 1132840 w 1624710"/>
              <a:gd name="connsiteY544" fmla="*/ 69977 h 135762"/>
              <a:gd name="connsiteX545" fmla="*/ 1131443 w 1624710"/>
              <a:gd name="connsiteY545" fmla="*/ 65405 h 135762"/>
              <a:gd name="connsiteX546" fmla="*/ 1131443 w 1624710"/>
              <a:gd name="connsiteY546" fmla="*/ 40005 h 135762"/>
              <a:gd name="connsiteX547" fmla="*/ 1122426 w 1624710"/>
              <a:gd name="connsiteY547" fmla="*/ 40005 h 135762"/>
              <a:gd name="connsiteX548" fmla="*/ 1122426 w 1624710"/>
              <a:gd name="connsiteY548" fmla="*/ 43942 h 135762"/>
              <a:gd name="connsiteX549" fmla="*/ 1120267 w 1624710"/>
              <a:gd name="connsiteY549" fmla="*/ 63373 h 135762"/>
              <a:gd name="connsiteX550" fmla="*/ 1112139 w 1624710"/>
              <a:gd name="connsiteY550" fmla="*/ 77724 h 135762"/>
              <a:gd name="connsiteX551" fmla="*/ 1107694 w 1624710"/>
              <a:gd name="connsiteY551" fmla="*/ 74549 h 135762"/>
              <a:gd name="connsiteX552" fmla="*/ 1146683 w 1624710"/>
              <a:gd name="connsiteY552" fmla="*/ 106553 h 135762"/>
              <a:gd name="connsiteX553" fmla="*/ 1146683 w 1624710"/>
              <a:gd name="connsiteY553" fmla="*/ 91440 h 135762"/>
              <a:gd name="connsiteX554" fmla="*/ 1107694 w 1624710"/>
              <a:gd name="connsiteY554" fmla="*/ 91440 h 135762"/>
              <a:gd name="connsiteX555" fmla="*/ 1107694 w 1624710"/>
              <a:gd name="connsiteY555" fmla="*/ 106553 h 135762"/>
              <a:gd name="connsiteX556" fmla="*/ 1146683 w 1624710"/>
              <a:gd name="connsiteY556" fmla="*/ 106553 h 135762"/>
              <a:gd name="connsiteX557" fmla="*/ 1137412 w 1624710"/>
              <a:gd name="connsiteY557" fmla="*/ 40005 h 135762"/>
              <a:gd name="connsiteX558" fmla="*/ 1137412 w 1624710"/>
              <a:gd name="connsiteY558" fmla="*/ 62865 h 135762"/>
              <a:gd name="connsiteX559" fmla="*/ 1137920 w 1624710"/>
              <a:gd name="connsiteY559" fmla="*/ 65151 h 135762"/>
              <a:gd name="connsiteX560" fmla="*/ 1140206 w 1624710"/>
              <a:gd name="connsiteY560" fmla="*/ 65659 h 135762"/>
              <a:gd name="connsiteX561" fmla="*/ 1143381 w 1624710"/>
              <a:gd name="connsiteY561" fmla="*/ 65786 h 135762"/>
              <a:gd name="connsiteX562" fmla="*/ 1146683 w 1624710"/>
              <a:gd name="connsiteY562" fmla="*/ 65532 h 135762"/>
              <a:gd name="connsiteX563" fmla="*/ 1146683 w 1624710"/>
              <a:gd name="connsiteY563" fmla="*/ 40005 h 135762"/>
              <a:gd name="connsiteX564" fmla="*/ 1137412 w 1624710"/>
              <a:gd name="connsiteY564" fmla="*/ 40005 h 135762"/>
              <a:gd name="connsiteX565" fmla="*/ 1107694 w 1624710"/>
              <a:gd name="connsiteY565" fmla="*/ 73152 h 135762"/>
              <a:gd name="connsiteX566" fmla="*/ 1114806 w 1624710"/>
              <a:gd name="connsiteY566" fmla="*/ 61214 h 135762"/>
              <a:gd name="connsiteX567" fmla="*/ 1116838 w 1624710"/>
              <a:gd name="connsiteY567" fmla="*/ 42926 h 135762"/>
              <a:gd name="connsiteX568" fmla="*/ 1116838 w 1624710"/>
              <a:gd name="connsiteY568" fmla="*/ 40005 h 135762"/>
              <a:gd name="connsiteX569" fmla="*/ 1107694 w 1624710"/>
              <a:gd name="connsiteY569" fmla="*/ 40005 h 135762"/>
              <a:gd name="connsiteX570" fmla="*/ 1107694 w 1624710"/>
              <a:gd name="connsiteY570" fmla="*/ 73152 h 135762"/>
              <a:gd name="connsiteX571" fmla="*/ 1122426 w 1624710"/>
              <a:gd name="connsiteY571" fmla="*/ 32766 h 135762"/>
              <a:gd name="connsiteX572" fmla="*/ 1131443 w 1624710"/>
              <a:gd name="connsiteY572" fmla="*/ 32766 h 135762"/>
              <a:gd name="connsiteX573" fmla="*/ 1131443 w 1624710"/>
              <a:gd name="connsiteY573" fmla="*/ 16383 h 135762"/>
              <a:gd name="connsiteX574" fmla="*/ 1122426 w 1624710"/>
              <a:gd name="connsiteY574" fmla="*/ 16383 h 135762"/>
              <a:gd name="connsiteX575" fmla="*/ 1122426 w 1624710"/>
              <a:gd name="connsiteY575" fmla="*/ 32766 h 135762"/>
              <a:gd name="connsiteX576" fmla="*/ 1324610 w 1624710"/>
              <a:gd name="connsiteY576" fmla="*/ 12192 h 135762"/>
              <a:gd name="connsiteX577" fmla="*/ 1324610 w 1624710"/>
              <a:gd name="connsiteY577" fmla="*/ 20320 h 135762"/>
              <a:gd name="connsiteX578" fmla="*/ 1280287 w 1624710"/>
              <a:gd name="connsiteY578" fmla="*/ 20320 h 135762"/>
              <a:gd name="connsiteX579" fmla="*/ 1280287 w 1624710"/>
              <a:gd name="connsiteY579" fmla="*/ 102616 h 135762"/>
              <a:gd name="connsiteX580" fmla="*/ 1332357 w 1624710"/>
              <a:gd name="connsiteY580" fmla="*/ 102616 h 135762"/>
              <a:gd name="connsiteX581" fmla="*/ 1332357 w 1624710"/>
              <a:gd name="connsiteY581" fmla="*/ 110617 h 135762"/>
              <a:gd name="connsiteX582" fmla="*/ 1218946 w 1624710"/>
              <a:gd name="connsiteY582" fmla="*/ 110617 h 135762"/>
              <a:gd name="connsiteX583" fmla="*/ 1218946 w 1624710"/>
              <a:gd name="connsiteY583" fmla="*/ 102616 h 135762"/>
              <a:gd name="connsiteX584" fmla="*/ 1271016 w 1624710"/>
              <a:gd name="connsiteY584" fmla="*/ 102616 h 135762"/>
              <a:gd name="connsiteX585" fmla="*/ 1271016 w 1624710"/>
              <a:gd name="connsiteY585" fmla="*/ 20320 h 135762"/>
              <a:gd name="connsiteX586" fmla="*/ 1226693 w 1624710"/>
              <a:gd name="connsiteY586" fmla="*/ 20320 h 135762"/>
              <a:gd name="connsiteX587" fmla="*/ 1226693 w 1624710"/>
              <a:gd name="connsiteY587" fmla="*/ 12192 h 135762"/>
              <a:gd name="connsiteX588" fmla="*/ 1324610 w 1624710"/>
              <a:gd name="connsiteY588" fmla="*/ 12192 h 135762"/>
              <a:gd name="connsiteX589" fmla="*/ 1370711 w 1624710"/>
              <a:gd name="connsiteY589" fmla="*/ 52451 h 135762"/>
              <a:gd name="connsiteX590" fmla="*/ 1386332 w 1624710"/>
              <a:gd name="connsiteY590" fmla="*/ 28956 h 135762"/>
              <a:gd name="connsiteX591" fmla="*/ 1398651 w 1624710"/>
              <a:gd name="connsiteY591" fmla="*/ 1143 h 135762"/>
              <a:gd name="connsiteX592" fmla="*/ 1407033 w 1624710"/>
              <a:gd name="connsiteY592" fmla="*/ 3175 h 135762"/>
              <a:gd name="connsiteX593" fmla="*/ 1403477 w 1624710"/>
              <a:gd name="connsiteY593" fmla="*/ 12192 h 135762"/>
              <a:gd name="connsiteX594" fmla="*/ 1400048 w 1624710"/>
              <a:gd name="connsiteY594" fmla="*/ 20701 h 135762"/>
              <a:gd name="connsiteX595" fmla="*/ 1453515 w 1624710"/>
              <a:gd name="connsiteY595" fmla="*/ 20701 h 135762"/>
              <a:gd name="connsiteX596" fmla="*/ 1453515 w 1624710"/>
              <a:gd name="connsiteY596" fmla="*/ 28956 h 135762"/>
              <a:gd name="connsiteX597" fmla="*/ 1413256 w 1624710"/>
              <a:gd name="connsiteY597" fmla="*/ 28956 h 135762"/>
              <a:gd name="connsiteX598" fmla="*/ 1413256 w 1624710"/>
              <a:gd name="connsiteY598" fmla="*/ 51054 h 135762"/>
              <a:gd name="connsiteX599" fmla="*/ 1447165 w 1624710"/>
              <a:gd name="connsiteY599" fmla="*/ 51054 h 135762"/>
              <a:gd name="connsiteX600" fmla="*/ 1447165 w 1624710"/>
              <a:gd name="connsiteY600" fmla="*/ 59563 h 135762"/>
              <a:gd name="connsiteX601" fmla="*/ 1413256 w 1624710"/>
              <a:gd name="connsiteY601" fmla="*/ 59563 h 135762"/>
              <a:gd name="connsiteX602" fmla="*/ 1413256 w 1624710"/>
              <a:gd name="connsiteY602" fmla="*/ 82423 h 135762"/>
              <a:gd name="connsiteX603" fmla="*/ 1449959 w 1624710"/>
              <a:gd name="connsiteY603" fmla="*/ 82423 h 135762"/>
              <a:gd name="connsiteX604" fmla="*/ 1449959 w 1624710"/>
              <a:gd name="connsiteY604" fmla="*/ 91440 h 135762"/>
              <a:gd name="connsiteX605" fmla="*/ 1413256 w 1624710"/>
              <a:gd name="connsiteY605" fmla="*/ 91440 h 135762"/>
              <a:gd name="connsiteX606" fmla="*/ 1413256 w 1624710"/>
              <a:gd name="connsiteY606" fmla="*/ 120650 h 135762"/>
              <a:gd name="connsiteX607" fmla="*/ 1404874 w 1624710"/>
              <a:gd name="connsiteY607" fmla="*/ 120650 h 135762"/>
              <a:gd name="connsiteX608" fmla="*/ 1404874 w 1624710"/>
              <a:gd name="connsiteY608" fmla="*/ 28956 h 135762"/>
              <a:gd name="connsiteX609" fmla="*/ 1396111 w 1624710"/>
              <a:gd name="connsiteY609" fmla="*/ 28956 h 135762"/>
              <a:gd name="connsiteX610" fmla="*/ 1377315 w 1624710"/>
              <a:gd name="connsiteY610" fmla="*/ 58166 h 135762"/>
              <a:gd name="connsiteX611" fmla="*/ 1370711 w 1624710"/>
              <a:gd name="connsiteY611" fmla="*/ 52451 h 135762"/>
              <a:gd name="connsiteX612" fmla="*/ 1337691 w 1624710"/>
              <a:gd name="connsiteY612" fmla="*/ 62357 h 135762"/>
              <a:gd name="connsiteX613" fmla="*/ 1353947 w 1624710"/>
              <a:gd name="connsiteY613" fmla="*/ 35052 h 135762"/>
              <a:gd name="connsiteX614" fmla="*/ 1367409 w 1624710"/>
              <a:gd name="connsiteY614" fmla="*/ 3048 h 135762"/>
              <a:gd name="connsiteX615" fmla="*/ 1376553 w 1624710"/>
              <a:gd name="connsiteY615" fmla="*/ 4826 h 135762"/>
              <a:gd name="connsiteX616" fmla="*/ 1371092 w 1624710"/>
              <a:gd name="connsiteY616" fmla="*/ 19558 h 135762"/>
              <a:gd name="connsiteX617" fmla="*/ 1365377 w 1624710"/>
              <a:gd name="connsiteY617" fmla="*/ 32766 h 135762"/>
              <a:gd name="connsiteX618" fmla="*/ 1365377 w 1624710"/>
              <a:gd name="connsiteY618" fmla="*/ 119761 h 135762"/>
              <a:gd name="connsiteX619" fmla="*/ 1356995 w 1624710"/>
              <a:gd name="connsiteY619" fmla="*/ 119761 h 135762"/>
              <a:gd name="connsiteX620" fmla="*/ 1356995 w 1624710"/>
              <a:gd name="connsiteY620" fmla="*/ 49149 h 135762"/>
              <a:gd name="connsiteX621" fmla="*/ 1351026 w 1624710"/>
              <a:gd name="connsiteY621" fmla="*/ 59055 h 135762"/>
              <a:gd name="connsiteX622" fmla="*/ 1344930 w 1624710"/>
              <a:gd name="connsiteY622" fmla="*/ 68199 h 135762"/>
              <a:gd name="connsiteX623" fmla="*/ 1337691 w 1624710"/>
              <a:gd name="connsiteY623" fmla="*/ 62357 h 135762"/>
              <a:gd name="connsiteX624" fmla="*/ 1516634 w 1624710"/>
              <a:gd name="connsiteY624" fmla="*/ 96647 h 135762"/>
              <a:gd name="connsiteX625" fmla="*/ 1516634 w 1624710"/>
              <a:gd name="connsiteY625" fmla="*/ 88773 h 135762"/>
              <a:gd name="connsiteX626" fmla="*/ 1477264 w 1624710"/>
              <a:gd name="connsiteY626" fmla="*/ 88773 h 135762"/>
              <a:gd name="connsiteX627" fmla="*/ 1477264 w 1624710"/>
              <a:gd name="connsiteY627" fmla="*/ 56261 h 135762"/>
              <a:gd name="connsiteX628" fmla="*/ 1563878 w 1624710"/>
              <a:gd name="connsiteY628" fmla="*/ 56261 h 135762"/>
              <a:gd name="connsiteX629" fmla="*/ 1563878 w 1624710"/>
              <a:gd name="connsiteY629" fmla="*/ 88773 h 135762"/>
              <a:gd name="connsiteX630" fmla="*/ 1524635 w 1624710"/>
              <a:gd name="connsiteY630" fmla="*/ 88773 h 135762"/>
              <a:gd name="connsiteX631" fmla="*/ 1524635 w 1624710"/>
              <a:gd name="connsiteY631" fmla="*/ 96647 h 135762"/>
              <a:gd name="connsiteX632" fmla="*/ 1567942 w 1624710"/>
              <a:gd name="connsiteY632" fmla="*/ 96647 h 135762"/>
              <a:gd name="connsiteX633" fmla="*/ 1567942 w 1624710"/>
              <a:gd name="connsiteY633" fmla="*/ 102870 h 135762"/>
              <a:gd name="connsiteX634" fmla="*/ 1524635 w 1624710"/>
              <a:gd name="connsiteY634" fmla="*/ 102870 h 135762"/>
              <a:gd name="connsiteX635" fmla="*/ 1524635 w 1624710"/>
              <a:gd name="connsiteY635" fmla="*/ 110617 h 135762"/>
              <a:gd name="connsiteX636" fmla="*/ 1576705 w 1624710"/>
              <a:gd name="connsiteY636" fmla="*/ 110617 h 135762"/>
              <a:gd name="connsiteX637" fmla="*/ 1576705 w 1624710"/>
              <a:gd name="connsiteY637" fmla="*/ 116840 h 135762"/>
              <a:gd name="connsiteX638" fmla="*/ 1464437 w 1624710"/>
              <a:gd name="connsiteY638" fmla="*/ 116840 h 135762"/>
              <a:gd name="connsiteX639" fmla="*/ 1464437 w 1624710"/>
              <a:gd name="connsiteY639" fmla="*/ 110617 h 135762"/>
              <a:gd name="connsiteX640" fmla="*/ 1516634 w 1624710"/>
              <a:gd name="connsiteY640" fmla="*/ 110617 h 135762"/>
              <a:gd name="connsiteX641" fmla="*/ 1516634 w 1624710"/>
              <a:gd name="connsiteY641" fmla="*/ 102870 h 135762"/>
              <a:gd name="connsiteX642" fmla="*/ 1473200 w 1624710"/>
              <a:gd name="connsiteY642" fmla="*/ 102870 h 135762"/>
              <a:gd name="connsiteX643" fmla="*/ 1473200 w 1624710"/>
              <a:gd name="connsiteY643" fmla="*/ 96647 h 135762"/>
              <a:gd name="connsiteX644" fmla="*/ 1516634 w 1624710"/>
              <a:gd name="connsiteY644" fmla="*/ 96647 h 135762"/>
              <a:gd name="connsiteX645" fmla="*/ 1563878 w 1624710"/>
              <a:gd name="connsiteY645" fmla="*/ 5715 h 135762"/>
              <a:gd name="connsiteX646" fmla="*/ 1563878 w 1624710"/>
              <a:gd name="connsiteY646" fmla="*/ 35433 h 135762"/>
              <a:gd name="connsiteX647" fmla="*/ 1477264 w 1624710"/>
              <a:gd name="connsiteY647" fmla="*/ 35433 h 135762"/>
              <a:gd name="connsiteX648" fmla="*/ 1477264 w 1624710"/>
              <a:gd name="connsiteY648" fmla="*/ 5715 h 135762"/>
              <a:gd name="connsiteX649" fmla="*/ 1563878 w 1624710"/>
              <a:gd name="connsiteY649" fmla="*/ 5715 h 135762"/>
              <a:gd name="connsiteX650" fmla="*/ 1578229 w 1624710"/>
              <a:gd name="connsiteY650" fmla="*/ 42799 h 135762"/>
              <a:gd name="connsiteX651" fmla="*/ 1578229 w 1624710"/>
              <a:gd name="connsiteY651" fmla="*/ 48768 h 135762"/>
              <a:gd name="connsiteX652" fmla="*/ 1462913 w 1624710"/>
              <a:gd name="connsiteY652" fmla="*/ 48768 h 135762"/>
              <a:gd name="connsiteX653" fmla="*/ 1462913 w 1624710"/>
              <a:gd name="connsiteY653" fmla="*/ 42799 h 135762"/>
              <a:gd name="connsiteX654" fmla="*/ 1578229 w 1624710"/>
              <a:gd name="connsiteY654" fmla="*/ 42799 h 135762"/>
              <a:gd name="connsiteX655" fmla="*/ 1555623 w 1624710"/>
              <a:gd name="connsiteY655" fmla="*/ 29972 h 135762"/>
              <a:gd name="connsiteX656" fmla="*/ 1555623 w 1624710"/>
              <a:gd name="connsiteY656" fmla="*/ 23114 h 135762"/>
              <a:gd name="connsiteX657" fmla="*/ 1485646 w 1624710"/>
              <a:gd name="connsiteY657" fmla="*/ 23114 h 135762"/>
              <a:gd name="connsiteX658" fmla="*/ 1485646 w 1624710"/>
              <a:gd name="connsiteY658" fmla="*/ 29972 h 135762"/>
              <a:gd name="connsiteX659" fmla="*/ 1555623 w 1624710"/>
              <a:gd name="connsiteY659" fmla="*/ 29972 h 135762"/>
              <a:gd name="connsiteX660" fmla="*/ 1485646 w 1624710"/>
              <a:gd name="connsiteY660" fmla="*/ 17907 h 135762"/>
              <a:gd name="connsiteX661" fmla="*/ 1555623 w 1624710"/>
              <a:gd name="connsiteY661" fmla="*/ 17907 h 135762"/>
              <a:gd name="connsiteX662" fmla="*/ 1555623 w 1624710"/>
              <a:gd name="connsiteY662" fmla="*/ 11430 h 135762"/>
              <a:gd name="connsiteX663" fmla="*/ 1485646 w 1624710"/>
              <a:gd name="connsiteY663" fmla="*/ 11430 h 135762"/>
              <a:gd name="connsiteX664" fmla="*/ 1485646 w 1624710"/>
              <a:gd name="connsiteY664" fmla="*/ 17907 h 135762"/>
              <a:gd name="connsiteX665" fmla="*/ 1485519 w 1624710"/>
              <a:gd name="connsiteY665" fmla="*/ 69596 h 135762"/>
              <a:gd name="connsiteX666" fmla="*/ 1516634 w 1624710"/>
              <a:gd name="connsiteY666" fmla="*/ 69596 h 135762"/>
              <a:gd name="connsiteX667" fmla="*/ 1516634 w 1624710"/>
              <a:gd name="connsiteY667" fmla="*/ 61849 h 135762"/>
              <a:gd name="connsiteX668" fmla="*/ 1485519 w 1624710"/>
              <a:gd name="connsiteY668" fmla="*/ 61849 h 135762"/>
              <a:gd name="connsiteX669" fmla="*/ 1485519 w 1624710"/>
              <a:gd name="connsiteY669" fmla="*/ 69596 h 135762"/>
              <a:gd name="connsiteX670" fmla="*/ 1485519 w 1624710"/>
              <a:gd name="connsiteY670" fmla="*/ 82931 h 135762"/>
              <a:gd name="connsiteX671" fmla="*/ 1516634 w 1624710"/>
              <a:gd name="connsiteY671" fmla="*/ 82931 h 135762"/>
              <a:gd name="connsiteX672" fmla="*/ 1516634 w 1624710"/>
              <a:gd name="connsiteY672" fmla="*/ 75184 h 135762"/>
              <a:gd name="connsiteX673" fmla="*/ 1485519 w 1624710"/>
              <a:gd name="connsiteY673" fmla="*/ 75184 h 135762"/>
              <a:gd name="connsiteX674" fmla="*/ 1485519 w 1624710"/>
              <a:gd name="connsiteY674" fmla="*/ 82931 h 135762"/>
              <a:gd name="connsiteX675" fmla="*/ 1555623 w 1624710"/>
              <a:gd name="connsiteY675" fmla="*/ 82931 h 135762"/>
              <a:gd name="connsiteX676" fmla="*/ 1555623 w 1624710"/>
              <a:gd name="connsiteY676" fmla="*/ 75184 h 135762"/>
              <a:gd name="connsiteX677" fmla="*/ 1524635 w 1624710"/>
              <a:gd name="connsiteY677" fmla="*/ 75184 h 135762"/>
              <a:gd name="connsiteX678" fmla="*/ 1524635 w 1624710"/>
              <a:gd name="connsiteY678" fmla="*/ 82931 h 135762"/>
              <a:gd name="connsiteX679" fmla="*/ 1555623 w 1624710"/>
              <a:gd name="connsiteY679" fmla="*/ 82931 h 135762"/>
              <a:gd name="connsiteX680" fmla="*/ 1524635 w 1624710"/>
              <a:gd name="connsiteY680" fmla="*/ 61849 h 135762"/>
              <a:gd name="connsiteX681" fmla="*/ 1524635 w 1624710"/>
              <a:gd name="connsiteY681" fmla="*/ 69596 h 135762"/>
              <a:gd name="connsiteX682" fmla="*/ 1555623 w 1624710"/>
              <a:gd name="connsiteY682" fmla="*/ 69596 h 135762"/>
              <a:gd name="connsiteX683" fmla="*/ 1555623 w 1624710"/>
              <a:gd name="connsiteY683" fmla="*/ 61849 h 135762"/>
              <a:gd name="connsiteX684" fmla="*/ 1524635 w 1624710"/>
              <a:gd name="connsiteY684" fmla="*/ 61849 h 135762"/>
              <a:gd name="connsiteX685" fmla="*/ 1609090 w 1624710"/>
              <a:gd name="connsiteY685" fmla="*/ 93345 h 135762"/>
              <a:gd name="connsiteX686" fmla="*/ 1616964 w 1624710"/>
              <a:gd name="connsiteY686" fmla="*/ 95631 h 135762"/>
              <a:gd name="connsiteX687" fmla="*/ 1622552 w 1624710"/>
              <a:gd name="connsiteY687" fmla="*/ 101473 h 135762"/>
              <a:gd name="connsiteX688" fmla="*/ 1624711 w 1624710"/>
              <a:gd name="connsiteY688" fmla="*/ 109474 h 135762"/>
              <a:gd name="connsiteX689" fmla="*/ 1620139 w 1624710"/>
              <a:gd name="connsiteY689" fmla="*/ 120523 h 135762"/>
              <a:gd name="connsiteX690" fmla="*/ 1609090 w 1624710"/>
              <a:gd name="connsiteY690" fmla="*/ 125222 h 135762"/>
              <a:gd name="connsiteX691" fmla="*/ 1597914 w 1624710"/>
              <a:gd name="connsiteY691" fmla="*/ 120523 h 135762"/>
              <a:gd name="connsiteX692" fmla="*/ 1593342 w 1624710"/>
              <a:gd name="connsiteY692" fmla="*/ 109474 h 135762"/>
              <a:gd name="connsiteX693" fmla="*/ 1597914 w 1624710"/>
              <a:gd name="connsiteY693" fmla="*/ 98044 h 135762"/>
              <a:gd name="connsiteX694" fmla="*/ 1609090 w 1624710"/>
              <a:gd name="connsiteY694" fmla="*/ 93345 h 135762"/>
              <a:gd name="connsiteX695" fmla="*/ 1609090 w 1624710"/>
              <a:gd name="connsiteY695" fmla="*/ 118999 h 135762"/>
              <a:gd name="connsiteX696" fmla="*/ 1615821 w 1624710"/>
              <a:gd name="connsiteY696" fmla="*/ 116205 h 135762"/>
              <a:gd name="connsiteX697" fmla="*/ 1618615 w 1624710"/>
              <a:gd name="connsiteY697" fmla="*/ 109474 h 135762"/>
              <a:gd name="connsiteX698" fmla="*/ 1615821 w 1624710"/>
              <a:gd name="connsiteY698" fmla="*/ 102489 h 135762"/>
              <a:gd name="connsiteX699" fmla="*/ 1609090 w 1624710"/>
              <a:gd name="connsiteY699" fmla="*/ 99568 h 135762"/>
              <a:gd name="connsiteX700" fmla="*/ 1602232 w 1624710"/>
              <a:gd name="connsiteY700" fmla="*/ 102489 h 135762"/>
              <a:gd name="connsiteX701" fmla="*/ 1599438 w 1624710"/>
              <a:gd name="connsiteY701" fmla="*/ 109474 h 135762"/>
              <a:gd name="connsiteX702" fmla="*/ 1602232 w 1624710"/>
              <a:gd name="connsiteY702" fmla="*/ 116205 h 135762"/>
              <a:gd name="connsiteX703" fmla="*/ 1609090 w 1624710"/>
              <a:gd name="connsiteY703" fmla="*/ 118999 h 1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Lst>
            <a:rect l="l" t="t" r="r" b="b"/>
            <a:pathLst>
              <a:path w="1624710" h="135762">
                <a:moveTo>
                  <a:pt x="99695" y="7747"/>
                </a:moveTo>
                <a:lnTo>
                  <a:pt x="99695" y="116967"/>
                </a:lnTo>
                <a:lnTo>
                  <a:pt x="0" y="116967"/>
                </a:lnTo>
                <a:lnTo>
                  <a:pt x="0" y="7747"/>
                </a:lnTo>
                <a:lnTo>
                  <a:pt x="99695" y="7747"/>
                </a:lnTo>
                <a:close/>
                <a:moveTo>
                  <a:pt x="7747" y="109474"/>
                </a:moveTo>
                <a:lnTo>
                  <a:pt x="92075" y="109474"/>
                </a:lnTo>
                <a:lnTo>
                  <a:pt x="92075" y="14986"/>
                </a:lnTo>
                <a:lnTo>
                  <a:pt x="7747" y="14986"/>
                </a:lnTo>
                <a:lnTo>
                  <a:pt x="7747" y="109474"/>
                </a:lnTo>
                <a:close/>
                <a:moveTo>
                  <a:pt x="10033" y="66675"/>
                </a:moveTo>
                <a:cubicBezTo>
                  <a:pt x="16383" y="65151"/>
                  <a:pt x="22352" y="63290"/>
                  <a:pt x="27940" y="61087"/>
                </a:cubicBezTo>
                <a:cubicBezTo>
                  <a:pt x="33528" y="58801"/>
                  <a:pt x="38544" y="56559"/>
                  <a:pt x="43053" y="54356"/>
                </a:cubicBezTo>
                <a:cubicBezTo>
                  <a:pt x="40259" y="52578"/>
                  <a:pt x="37592" y="50628"/>
                  <a:pt x="35052" y="48514"/>
                </a:cubicBezTo>
                <a:cubicBezTo>
                  <a:pt x="32576" y="46399"/>
                  <a:pt x="30163" y="44113"/>
                  <a:pt x="27813" y="41656"/>
                </a:cubicBezTo>
                <a:cubicBezTo>
                  <a:pt x="26035" y="43605"/>
                  <a:pt x="24194" y="45510"/>
                  <a:pt x="22225" y="47371"/>
                </a:cubicBezTo>
                <a:cubicBezTo>
                  <a:pt x="20383" y="49231"/>
                  <a:pt x="18352" y="51054"/>
                  <a:pt x="16256" y="52832"/>
                </a:cubicBezTo>
                <a:lnTo>
                  <a:pt x="11557" y="47498"/>
                </a:lnTo>
                <a:cubicBezTo>
                  <a:pt x="13907" y="45548"/>
                  <a:pt x="16319" y="43389"/>
                  <a:pt x="18669" y="41021"/>
                </a:cubicBezTo>
                <a:cubicBezTo>
                  <a:pt x="21019" y="38652"/>
                  <a:pt x="23305" y="36112"/>
                  <a:pt x="25527" y="33401"/>
                </a:cubicBezTo>
                <a:cubicBezTo>
                  <a:pt x="27749" y="30689"/>
                  <a:pt x="29718" y="28111"/>
                  <a:pt x="31496" y="25654"/>
                </a:cubicBezTo>
                <a:cubicBezTo>
                  <a:pt x="33338" y="23196"/>
                  <a:pt x="34925" y="20828"/>
                  <a:pt x="36195" y="18542"/>
                </a:cubicBezTo>
                <a:lnTo>
                  <a:pt x="42418" y="21844"/>
                </a:lnTo>
                <a:cubicBezTo>
                  <a:pt x="41593" y="23368"/>
                  <a:pt x="40704" y="24847"/>
                  <a:pt x="39751" y="26289"/>
                </a:cubicBezTo>
                <a:cubicBezTo>
                  <a:pt x="38798" y="27730"/>
                  <a:pt x="37846" y="29165"/>
                  <a:pt x="36830" y="30607"/>
                </a:cubicBezTo>
                <a:lnTo>
                  <a:pt x="78359" y="30607"/>
                </a:lnTo>
                <a:lnTo>
                  <a:pt x="78359" y="36576"/>
                </a:lnTo>
                <a:cubicBezTo>
                  <a:pt x="71692" y="43688"/>
                  <a:pt x="64389" y="49701"/>
                  <a:pt x="56515" y="54610"/>
                </a:cubicBezTo>
                <a:cubicBezTo>
                  <a:pt x="61341" y="56896"/>
                  <a:pt x="66484" y="58928"/>
                  <a:pt x="71882" y="60706"/>
                </a:cubicBezTo>
                <a:cubicBezTo>
                  <a:pt x="77280" y="62484"/>
                  <a:pt x="83248" y="64090"/>
                  <a:pt x="89789" y="65532"/>
                </a:cubicBezTo>
                <a:lnTo>
                  <a:pt x="87249" y="72263"/>
                </a:lnTo>
                <a:cubicBezTo>
                  <a:pt x="79439" y="70231"/>
                  <a:pt x="72454" y="68027"/>
                  <a:pt x="66167" y="65659"/>
                </a:cubicBezTo>
                <a:cubicBezTo>
                  <a:pt x="59881" y="63290"/>
                  <a:pt x="54483" y="60877"/>
                  <a:pt x="49911" y="58420"/>
                </a:cubicBezTo>
                <a:cubicBezTo>
                  <a:pt x="45148" y="61042"/>
                  <a:pt x="39624" y="63627"/>
                  <a:pt x="33274" y="66167"/>
                </a:cubicBezTo>
                <a:cubicBezTo>
                  <a:pt x="26924" y="68707"/>
                  <a:pt x="20130" y="70993"/>
                  <a:pt x="12954" y="73025"/>
                </a:cubicBezTo>
                <a:lnTo>
                  <a:pt x="10033" y="66675"/>
                </a:lnTo>
                <a:close/>
                <a:moveTo>
                  <a:pt x="23241" y="84455"/>
                </a:moveTo>
                <a:cubicBezTo>
                  <a:pt x="31686" y="85896"/>
                  <a:pt x="40195" y="87585"/>
                  <a:pt x="48641" y="89535"/>
                </a:cubicBezTo>
                <a:cubicBezTo>
                  <a:pt x="57214" y="91395"/>
                  <a:pt x="65849" y="93599"/>
                  <a:pt x="74549" y="96139"/>
                </a:cubicBezTo>
                <a:lnTo>
                  <a:pt x="72644" y="102997"/>
                </a:lnTo>
                <a:cubicBezTo>
                  <a:pt x="68644" y="101727"/>
                  <a:pt x="64453" y="100501"/>
                  <a:pt x="59944" y="99314"/>
                </a:cubicBezTo>
                <a:cubicBezTo>
                  <a:pt x="55563" y="98127"/>
                  <a:pt x="51118" y="97028"/>
                  <a:pt x="46609" y="96012"/>
                </a:cubicBezTo>
                <a:cubicBezTo>
                  <a:pt x="42101" y="94996"/>
                  <a:pt x="37719" y="94062"/>
                  <a:pt x="33401" y="93218"/>
                </a:cubicBezTo>
                <a:cubicBezTo>
                  <a:pt x="29083" y="92373"/>
                  <a:pt x="25082" y="91694"/>
                  <a:pt x="21336" y="91186"/>
                </a:cubicBezTo>
                <a:lnTo>
                  <a:pt x="23241" y="84455"/>
                </a:lnTo>
                <a:close/>
                <a:moveTo>
                  <a:pt x="32131" y="36830"/>
                </a:moveTo>
                <a:cubicBezTo>
                  <a:pt x="34734" y="39795"/>
                  <a:pt x="37529" y="42418"/>
                  <a:pt x="40386" y="44704"/>
                </a:cubicBezTo>
                <a:cubicBezTo>
                  <a:pt x="43370" y="46907"/>
                  <a:pt x="46419" y="48977"/>
                  <a:pt x="49657" y="50927"/>
                </a:cubicBezTo>
                <a:cubicBezTo>
                  <a:pt x="53467" y="48812"/>
                  <a:pt x="56832" y="46564"/>
                  <a:pt x="59817" y="44196"/>
                </a:cubicBezTo>
                <a:cubicBezTo>
                  <a:pt x="62802" y="41827"/>
                  <a:pt x="65532" y="39287"/>
                  <a:pt x="68072" y="36576"/>
                </a:cubicBezTo>
                <a:lnTo>
                  <a:pt x="32258" y="36576"/>
                </a:lnTo>
                <a:cubicBezTo>
                  <a:pt x="32258" y="36658"/>
                  <a:pt x="32194" y="36703"/>
                  <a:pt x="32131" y="36703"/>
                </a:cubicBezTo>
                <a:cubicBezTo>
                  <a:pt x="32131" y="36703"/>
                  <a:pt x="32131" y="36747"/>
                  <a:pt x="32131" y="36830"/>
                </a:cubicBezTo>
                <a:close/>
                <a:moveTo>
                  <a:pt x="32639" y="67691"/>
                </a:moveTo>
                <a:cubicBezTo>
                  <a:pt x="35369" y="68199"/>
                  <a:pt x="38291" y="68789"/>
                  <a:pt x="41402" y="69469"/>
                </a:cubicBezTo>
                <a:cubicBezTo>
                  <a:pt x="44641" y="70059"/>
                  <a:pt x="47816" y="70739"/>
                  <a:pt x="51054" y="71501"/>
                </a:cubicBezTo>
                <a:cubicBezTo>
                  <a:pt x="54293" y="72263"/>
                  <a:pt x="57468" y="73069"/>
                  <a:pt x="60579" y="73914"/>
                </a:cubicBezTo>
                <a:cubicBezTo>
                  <a:pt x="63691" y="74758"/>
                  <a:pt x="66548" y="75565"/>
                  <a:pt x="69088" y="76327"/>
                </a:cubicBezTo>
                <a:lnTo>
                  <a:pt x="67056" y="82931"/>
                </a:lnTo>
                <a:cubicBezTo>
                  <a:pt x="64580" y="82086"/>
                  <a:pt x="61785" y="81235"/>
                  <a:pt x="58547" y="80391"/>
                </a:cubicBezTo>
                <a:cubicBezTo>
                  <a:pt x="55435" y="79458"/>
                  <a:pt x="52133" y="78568"/>
                  <a:pt x="48768" y="77724"/>
                </a:cubicBezTo>
                <a:cubicBezTo>
                  <a:pt x="45466" y="76879"/>
                  <a:pt x="42228" y="76155"/>
                  <a:pt x="39116" y="75565"/>
                </a:cubicBezTo>
                <a:cubicBezTo>
                  <a:pt x="36005" y="74885"/>
                  <a:pt x="33210" y="74377"/>
                  <a:pt x="30861" y="74041"/>
                </a:cubicBezTo>
                <a:lnTo>
                  <a:pt x="32639" y="67691"/>
                </a:lnTo>
                <a:close/>
                <a:moveTo>
                  <a:pt x="180975" y="10033"/>
                </a:moveTo>
                <a:lnTo>
                  <a:pt x="180975" y="17653"/>
                </a:lnTo>
                <a:lnTo>
                  <a:pt x="167513" y="17653"/>
                </a:lnTo>
                <a:lnTo>
                  <a:pt x="167513" y="52705"/>
                </a:lnTo>
                <a:lnTo>
                  <a:pt x="185674" y="52705"/>
                </a:lnTo>
                <a:lnTo>
                  <a:pt x="185674" y="60325"/>
                </a:lnTo>
                <a:lnTo>
                  <a:pt x="167513" y="60325"/>
                </a:lnTo>
                <a:lnTo>
                  <a:pt x="167513" y="118872"/>
                </a:lnTo>
                <a:lnTo>
                  <a:pt x="159639" y="118872"/>
                </a:lnTo>
                <a:lnTo>
                  <a:pt x="159639" y="60325"/>
                </a:lnTo>
                <a:lnTo>
                  <a:pt x="139446" y="60325"/>
                </a:lnTo>
                <a:cubicBezTo>
                  <a:pt x="139382" y="67691"/>
                  <a:pt x="139065" y="74168"/>
                  <a:pt x="138557" y="79756"/>
                </a:cubicBezTo>
                <a:cubicBezTo>
                  <a:pt x="138049" y="85344"/>
                  <a:pt x="137096" y="90424"/>
                  <a:pt x="135763" y="94996"/>
                </a:cubicBezTo>
                <a:cubicBezTo>
                  <a:pt x="134493" y="99568"/>
                  <a:pt x="132715" y="103841"/>
                  <a:pt x="130429" y="107823"/>
                </a:cubicBezTo>
                <a:cubicBezTo>
                  <a:pt x="128143" y="111887"/>
                  <a:pt x="125222" y="115995"/>
                  <a:pt x="121666" y="120142"/>
                </a:cubicBezTo>
                <a:lnTo>
                  <a:pt x="114808" y="115189"/>
                </a:lnTo>
                <a:cubicBezTo>
                  <a:pt x="118301" y="111208"/>
                  <a:pt x="121094" y="107442"/>
                  <a:pt x="123190" y="103886"/>
                </a:cubicBezTo>
                <a:cubicBezTo>
                  <a:pt x="125413" y="100247"/>
                  <a:pt x="127064" y="96393"/>
                  <a:pt x="128270" y="92329"/>
                </a:cubicBezTo>
                <a:cubicBezTo>
                  <a:pt x="129540" y="88265"/>
                  <a:pt x="130366" y="83693"/>
                  <a:pt x="130810" y="78613"/>
                </a:cubicBezTo>
                <a:cubicBezTo>
                  <a:pt x="131255" y="73450"/>
                  <a:pt x="131508" y="67354"/>
                  <a:pt x="131572" y="60325"/>
                </a:cubicBezTo>
                <a:lnTo>
                  <a:pt x="114935" y="60325"/>
                </a:lnTo>
                <a:lnTo>
                  <a:pt x="114935" y="52705"/>
                </a:lnTo>
                <a:lnTo>
                  <a:pt x="131572" y="52705"/>
                </a:lnTo>
                <a:lnTo>
                  <a:pt x="131572" y="17653"/>
                </a:lnTo>
                <a:lnTo>
                  <a:pt x="119126" y="17653"/>
                </a:lnTo>
                <a:lnTo>
                  <a:pt x="119126" y="10033"/>
                </a:lnTo>
                <a:lnTo>
                  <a:pt x="180975" y="10033"/>
                </a:lnTo>
                <a:close/>
                <a:moveTo>
                  <a:pt x="139446" y="52705"/>
                </a:moveTo>
                <a:lnTo>
                  <a:pt x="159639" y="52705"/>
                </a:lnTo>
                <a:lnTo>
                  <a:pt x="159639" y="17653"/>
                </a:lnTo>
                <a:lnTo>
                  <a:pt x="139446" y="17653"/>
                </a:lnTo>
                <a:lnTo>
                  <a:pt x="139446" y="52705"/>
                </a:lnTo>
                <a:close/>
                <a:moveTo>
                  <a:pt x="172847" y="112522"/>
                </a:moveTo>
                <a:cubicBezTo>
                  <a:pt x="178498" y="109474"/>
                  <a:pt x="183706" y="106254"/>
                  <a:pt x="188468" y="102870"/>
                </a:cubicBezTo>
                <a:cubicBezTo>
                  <a:pt x="193294" y="99396"/>
                  <a:pt x="197803" y="95802"/>
                  <a:pt x="202057" y="92075"/>
                </a:cubicBezTo>
                <a:cubicBezTo>
                  <a:pt x="206311" y="88347"/>
                  <a:pt x="210121" y="84709"/>
                  <a:pt x="213487" y="81153"/>
                </a:cubicBezTo>
                <a:cubicBezTo>
                  <a:pt x="216853" y="77597"/>
                  <a:pt x="219901" y="74123"/>
                  <a:pt x="222631" y="70739"/>
                </a:cubicBezTo>
                <a:lnTo>
                  <a:pt x="228600" y="76454"/>
                </a:lnTo>
                <a:cubicBezTo>
                  <a:pt x="225806" y="79927"/>
                  <a:pt x="222694" y="83483"/>
                  <a:pt x="219202" y="87122"/>
                </a:cubicBezTo>
                <a:cubicBezTo>
                  <a:pt x="215836" y="90760"/>
                  <a:pt x="211963" y="94532"/>
                  <a:pt x="207645" y="98425"/>
                </a:cubicBezTo>
                <a:cubicBezTo>
                  <a:pt x="203391" y="102235"/>
                  <a:pt x="198819" y="105918"/>
                  <a:pt x="193802" y="109474"/>
                </a:cubicBezTo>
                <a:cubicBezTo>
                  <a:pt x="188913" y="113030"/>
                  <a:pt x="183515" y="116414"/>
                  <a:pt x="177673" y="119634"/>
                </a:cubicBezTo>
                <a:lnTo>
                  <a:pt x="172847" y="112522"/>
                </a:lnTo>
                <a:close/>
                <a:moveTo>
                  <a:pt x="178562" y="71628"/>
                </a:moveTo>
                <a:cubicBezTo>
                  <a:pt x="182055" y="69424"/>
                  <a:pt x="185483" y="66929"/>
                  <a:pt x="188976" y="64135"/>
                </a:cubicBezTo>
                <a:cubicBezTo>
                  <a:pt x="192469" y="61341"/>
                  <a:pt x="195961" y="58464"/>
                  <a:pt x="199517" y="55499"/>
                </a:cubicBezTo>
                <a:cubicBezTo>
                  <a:pt x="203073" y="52451"/>
                  <a:pt x="206311" y="49447"/>
                  <a:pt x="209296" y="46482"/>
                </a:cubicBezTo>
                <a:cubicBezTo>
                  <a:pt x="212344" y="43434"/>
                  <a:pt x="215202" y="40430"/>
                  <a:pt x="217805" y="37465"/>
                </a:cubicBezTo>
                <a:lnTo>
                  <a:pt x="223647" y="43180"/>
                </a:lnTo>
                <a:cubicBezTo>
                  <a:pt x="220917" y="46228"/>
                  <a:pt x="217995" y="49320"/>
                  <a:pt x="214884" y="52451"/>
                </a:cubicBezTo>
                <a:cubicBezTo>
                  <a:pt x="211836" y="55581"/>
                  <a:pt x="208597" y="58674"/>
                  <a:pt x="205232" y="61722"/>
                </a:cubicBezTo>
                <a:cubicBezTo>
                  <a:pt x="201867" y="64770"/>
                  <a:pt x="198310" y="67735"/>
                  <a:pt x="194691" y="70612"/>
                </a:cubicBezTo>
                <a:cubicBezTo>
                  <a:pt x="191135" y="73406"/>
                  <a:pt x="187516" y="76073"/>
                  <a:pt x="183896" y="78613"/>
                </a:cubicBezTo>
                <a:lnTo>
                  <a:pt x="178562" y="71628"/>
                </a:lnTo>
                <a:close/>
                <a:moveTo>
                  <a:pt x="178816" y="33274"/>
                </a:moveTo>
                <a:cubicBezTo>
                  <a:pt x="184912" y="29635"/>
                  <a:pt x="191262" y="25019"/>
                  <a:pt x="197866" y="19431"/>
                </a:cubicBezTo>
                <a:cubicBezTo>
                  <a:pt x="204660" y="13671"/>
                  <a:pt x="210376" y="8045"/>
                  <a:pt x="215138" y="2540"/>
                </a:cubicBezTo>
                <a:lnTo>
                  <a:pt x="221107" y="7874"/>
                </a:lnTo>
                <a:cubicBezTo>
                  <a:pt x="218631" y="10751"/>
                  <a:pt x="215964" y="13716"/>
                  <a:pt x="212979" y="16764"/>
                </a:cubicBezTo>
                <a:cubicBezTo>
                  <a:pt x="209994" y="19729"/>
                  <a:pt x="206819" y="22650"/>
                  <a:pt x="203327" y="25527"/>
                </a:cubicBezTo>
                <a:cubicBezTo>
                  <a:pt x="199834" y="28403"/>
                  <a:pt x="196532" y="31070"/>
                  <a:pt x="193294" y="33528"/>
                </a:cubicBezTo>
                <a:cubicBezTo>
                  <a:pt x="190182" y="35985"/>
                  <a:pt x="187007" y="38183"/>
                  <a:pt x="183769" y="40132"/>
                </a:cubicBezTo>
                <a:lnTo>
                  <a:pt x="178816" y="33274"/>
                </a:lnTo>
                <a:close/>
                <a:moveTo>
                  <a:pt x="237998" y="112522"/>
                </a:moveTo>
                <a:cubicBezTo>
                  <a:pt x="246063" y="109220"/>
                  <a:pt x="253047" y="105791"/>
                  <a:pt x="259080" y="102235"/>
                </a:cubicBezTo>
                <a:cubicBezTo>
                  <a:pt x="265176" y="98679"/>
                  <a:pt x="270319" y="94952"/>
                  <a:pt x="274447" y="91059"/>
                </a:cubicBezTo>
                <a:cubicBezTo>
                  <a:pt x="278702" y="87166"/>
                  <a:pt x="282067" y="83102"/>
                  <a:pt x="284607" y="78867"/>
                </a:cubicBezTo>
                <a:cubicBezTo>
                  <a:pt x="287147" y="74631"/>
                  <a:pt x="288989" y="70231"/>
                  <a:pt x="290068" y="65659"/>
                </a:cubicBezTo>
                <a:lnTo>
                  <a:pt x="239649" y="65659"/>
                </a:lnTo>
                <a:lnTo>
                  <a:pt x="239649" y="57785"/>
                </a:lnTo>
                <a:lnTo>
                  <a:pt x="291211" y="57785"/>
                </a:lnTo>
                <a:cubicBezTo>
                  <a:pt x="291211" y="57194"/>
                  <a:pt x="291211" y="56642"/>
                  <a:pt x="291211" y="56134"/>
                </a:cubicBezTo>
                <a:cubicBezTo>
                  <a:pt x="291274" y="55543"/>
                  <a:pt x="291338" y="54908"/>
                  <a:pt x="291338" y="54229"/>
                </a:cubicBezTo>
                <a:lnTo>
                  <a:pt x="291719" y="26162"/>
                </a:lnTo>
                <a:lnTo>
                  <a:pt x="266954" y="26162"/>
                </a:lnTo>
                <a:cubicBezTo>
                  <a:pt x="264732" y="30562"/>
                  <a:pt x="262445" y="34842"/>
                  <a:pt x="260096" y="38989"/>
                </a:cubicBezTo>
                <a:cubicBezTo>
                  <a:pt x="257746" y="43053"/>
                  <a:pt x="255207" y="46990"/>
                  <a:pt x="252476" y="50800"/>
                </a:cubicBezTo>
                <a:lnTo>
                  <a:pt x="245110" y="45847"/>
                </a:lnTo>
                <a:cubicBezTo>
                  <a:pt x="250444" y="38652"/>
                  <a:pt x="255016" y="31197"/>
                  <a:pt x="258826" y="23495"/>
                </a:cubicBezTo>
                <a:cubicBezTo>
                  <a:pt x="262636" y="15792"/>
                  <a:pt x="265811" y="7956"/>
                  <a:pt x="268351" y="0"/>
                </a:cubicBezTo>
                <a:lnTo>
                  <a:pt x="276733" y="2413"/>
                </a:lnTo>
                <a:cubicBezTo>
                  <a:pt x="275781" y="5207"/>
                  <a:pt x="274828" y="7956"/>
                  <a:pt x="273812" y="10668"/>
                </a:cubicBezTo>
                <a:cubicBezTo>
                  <a:pt x="272796" y="13290"/>
                  <a:pt x="271717" y="15919"/>
                  <a:pt x="270510" y="18542"/>
                </a:cubicBezTo>
                <a:lnTo>
                  <a:pt x="343408" y="18542"/>
                </a:lnTo>
                <a:lnTo>
                  <a:pt x="343408" y="26162"/>
                </a:lnTo>
                <a:lnTo>
                  <a:pt x="300482" y="26162"/>
                </a:lnTo>
                <a:lnTo>
                  <a:pt x="300228" y="55118"/>
                </a:lnTo>
                <a:cubicBezTo>
                  <a:pt x="300228" y="55543"/>
                  <a:pt x="300228" y="56007"/>
                  <a:pt x="300228" y="56515"/>
                </a:cubicBezTo>
                <a:cubicBezTo>
                  <a:pt x="300228" y="56940"/>
                  <a:pt x="300165" y="57359"/>
                  <a:pt x="300101" y="57785"/>
                </a:cubicBezTo>
                <a:lnTo>
                  <a:pt x="350393" y="57785"/>
                </a:lnTo>
                <a:lnTo>
                  <a:pt x="350393" y="65659"/>
                </a:lnTo>
                <a:lnTo>
                  <a:pt x="300990" y="65659"/>
                </a:lnTo>
                <a:cubicBezTo>
                  <a:pt x="303276" y="71329"/>
                  <a:pt x="306007" y="76498"/>
                  <a:pt x="309118" y="81153"/>
                </a:cubicBezTo>
                <a:cubicBezTo>
                  <a:pt x="312357" y="85725"/>
                  <a:pt x="316040" y="89916"/>
                  <a:pt x="320294" y="93726"/>
                </a:cubicBezTo>
                <a:cubicBezTo>
                  <a:pt x="324548" y="97536"/>
                  <a:pt x="329374" y="100965"/>
                  <a:pt x="334772" y="104013"/>
                </a:cubicBezTo>
                <a:cubicBezTo>
                  <a:pt x="340169" y="106978"/>
                  <a:pt x="346329" y="109728"/>
                  <a:pt x="353187" y="112268"/>
                </a:cubicBezTo>
                <a:lnTo>
                  <a:pt x="348615" y="120904"/>
                </a:lnTo>
                <a:cubicBezTo>
                  <a:pt x="336106" y="116249"/>
                  <a:pt x="325438" y="109982"/>
                  <a:pt x="316611" y="102108"/>
                </a:cubicBezTo>
                <a:cubicBezTo>
                  <a:pt x="307784" y="94151"/>
                  <a:pt x="300990" y="85299"/>
                  <a:pt x="296164" y="75565"/>
                </a:cubicBezTo>
                <a:cubicBezTo>
                  <a:pt x="292608" y="84201"/>
                  <a:pt x="286512" y="92373"/>
                  <a:pt x="277876" y="100076"/>
                </a:cubicBezTo>
                <a:cubicBezTo>
                  <a:pt x="269240" y="107778"/>
                  <a:pt x="257619" y="114725"/>
                  <a:pt x="243078" y="120904"/>
                </a:cubicBezTo>
                <a:lnTo>
                  <a:pt x="237998" y="112522"/>
                </a:lnTo>
                <a:close/>
                <a:moveTo>
                  <a:pt x="413639" y="96647"/>
                </a:moveTo>
                <a:lnTo>
                  <a:pt x="413639" y="88773"/>
                </a:lnTo>
                <a:lnTo>
                  <a:pt x="374269" y="88773"/>
                </a:lnTo>
                <a:lnTo>
                  <a:pt x="374269" y="56261"/>
                </a:lnTo>
                <a:lnTo>
                  <a:pt x="460883" y="56261"/>
                </a:lnTo>
                <a:lnTo>
                  <a:pt x="460883" y="88773"/>
                </a:lnTo>
                <a:lnTo>
                  <a:pt x="421640" y="88773"/>
                </a:lnTo>
                <a:lnTo>
                  <a:pt x="421640" y="96647"/>
                </a:lnTo>
                <a:lnTo>
                  <a:pt x="464947" y="96647"/>
                </a:lnTo>
                <a:lnTo>
                  <a:pt x="464947" y="102870"/>
                </a:lnTo>
                <a:lnTo>
                  <a:pt x="421640" y="102870"/>
                </a:lnTo>
                <a:lnTo>
                  <a:pt x="421640" y="110617"/>
                </a:lnTo>
                <a:lnTo>
                  <a:pt x="473710" y="110617"/>
                </a:lnTo>
                <a:lnTo>
                  <a:pt x="473710" y="116840"/>
                </a:lnTo>
                <a:lnTo>
                  <a:pt x="361442" y="116840"/>
                </a:lnTo>
                <a:lnTo>
                  <a:pt x="361442" y="110617"/>
                </a:lnTo>
                <a:lnTo>
                  <a:pt x="413639" y="110617"/>
                </a:lnTo>
                <a:lnTo>
                  <a:pt x="413639" y="102870"/>
                </a:lnTo>
                <a:lnTo>
                  <a:pt x="370205" y="102870"/>
                </a:lnTo>
                <a:lnTo>
                  <a:pt x="370205" y="96647"/>
                </a:lnTo>
                <a:lnTo>
                  <a:pt x="413639" y="96647"/>
                </a:lnTo>
                <a:close/>
                <a:moveTo>
                  <a:pt x="460883" y="5715"/>
                </a:moveTo>
                <a:lnTo>
                  <a:pt x="460883" y="35433"/>
                </a:lnTo>
                <a:lnTo>
                  <a:pt x="374269" y="35433"/>
                </a:lnTo>
                <a:lnTo>
                  <a:pt x="374269" y="5715"/>
                </a:lnTo>
                <a:lnTo>
                  <a:pt x="460883" y="5715"/>
                </a:lnTo>
                <a:close/>
                <a:moveTo>
                  <a:pt x="475234" y="42799"/>
                </a:moveTo>
                <a:lnTo>
                  <a:pt x="475234" y="48768"/>
                </a:lnTo>
                <a:lnTo>
                  <a:pt x="359918" y="48768"/>
                </a:lnTo>
                <a:lnTo>
                  <a:pt x="359918" y="42799"/>
                </a:lnTo>
                <a:lnTo>
                  <a:pt x="475234" y="42799"/>
                </a:lnTo>
                <a:close/>
                <a:moveTo>
                  <a:pt x="452628" y="29972"/>
                </a:moveTo>
                <a:lnTo>
                  <a:pt x="452628" y="23114"/>
                </a:lnTo>
                <a:lnTo>
                  <a:pt x="382651" y="23114"/>
                </a:lnTo>
                <a:lnTo>
                  <a:pt x="382651" y="29972"/>
                </a:lnTo>
                <a:lnTo>
                  <a:pt x="452628" y="29972"/>
                </a:lnTo>
                <a:close/>
                <a:moveTo>
                  <a:pt x="382651" y="17907"/>
                </a:moveTo>
                <a:lnTo>
                  <a:pt x="452628" y="17907"/>
                </a:lnTo>
                <a:lnTo>
                  <a:pt x="452628" y="11430"/>
                </a:lnTo>
                <a:lnTo>
                  <a:pt x="382651" y="11430"/>
                </a:lnTo>
                <a:lnTo>
                  <a:pt x="382651" y="17907"/>
                </a:lnTo>
                <a:close/>
                <a:moveTo>
                  <a:pt x="382524" y="69596"/>
                </a:moveTo>
                <a:lnTo>
                  <a:pt x="413639" y="69596"/>
                </a:lnTo>
                <a:lnTo>
                  <a:pt x="413639" y="61849"/>
                </a:lnTo>
                <a:lnTo>
                  <a:pt x="382524" y="61849"/>
                </a:lnTo>
                <a:lnTo>
                  <a:pt x="382524" y="69596"/>
                </a:lnTo>
                <a:close/>
                <a:moveTo>
                  <a:pt x="382524" y="82931"/>
                </a:moveTo>
                <a:lnTo>
                  <a:pt x="413639" y="82931"/>
                </a:lnTo>
                <a:lnTo>
                  <a:pt x="413639" y="75184"/>
                </a:lnTo>
                <a:lnTo>
                  <a:pt x="382524" y="75184"/>
                </a:lnTo>
                <a:lnTo>
                  <a:pt x="382524" y="82931"/>
                </a:lnTo>
                <a:close/>
                <a:moveTo>
                  <a:pt x="452628" y="82931"/>
                </a:moveTo>
                <a:lnTo>
                  <a:pt x="452628" y="75184"/>
                </a:lnTo>
                <a:lnTo>
                  <a:pt x="421640" y="75184"/>
                </a:lnTo>
                <a:lnTo>
                  <a:pt x="421640" y="82931"/>
                </a:lnTo>
                <a:lnTo>
                  <a:pt x="452628" y="82931"/>
                </a:lnTo>
                <a:close/>
                <a:moveTo>
                  <a:pt x="421640" y="61849"/>
                </a:moveTo>
                <a:lnTo>
                  <a:pt x="421640" y="69596"/>
                </a:lnTo>
                <a:lnTo>
                  <a:pt x="452628" y="69596"/>
                </a:lnTo>
                <a:lnTo>
                  <a:pt x="452628" y="61849"/>
                </a:lnTo>
                <a:lnTo>
                  <a:pt x="421640" y="61849"/>
                </a:lnTo>
                <a:close/>
                <a:moveTo>
                  <a:pt x="596138" y="86868"/>
                </a:moveTo>
                <a:cubicBezTo>
                  <a:pt x="596075" y="88728"/>
                  <a:pt x="595884" y="90805"/>
                  <a:pt x="595630" y="93091"/>
                </a:cubicBezTo>
                <a:cubicBezTo>
                  <a:pt x="595376" y="95377"/>
                  <a:pt x="595122" y="97491"/>
                  <a:pt x="594868" y="99441"/>
                </a:cubicBezTo>
                <a:cubicBezTo>
                  <a:pt x="594360" y="102826"/>
                  <a:pt x="593789" y="105537"/>
                  <a:pt x="593090" y="107569"/>
                </a:cubicBezTo>
                <a:cubicBezTo>
                  <a:pt x="592392" y="109601"/>
                  <a:pt x="591121" y="111169"/>
                  <a:pt x="589280" y="112268"/>
                </a:cubicBezTo>
                <a:cubicBezTo>
                  <a:pt x="587502" y="113455"/>
                  <a:pt x="584898" y="114217"/>
                  <a:pt x="581533" y="114554"/>
                </a:cubicBezTo>
                <a:cubicBezTo>
                  <a:pt x="578231" y="114979"/>
                  <a:pt x="573722" y="115189"/>
                  <a:pt x="567944" y="115189"/>
                </a:cubicBezTo>
                <a:cubicBezTo>
                  <a:pt x="562102" y="115189"/>
                  <a:pt x="557467" y="114979"/>
                  <a:pt x="553974" y="114554"/>
                </a:cubicBezTo>
                <a:cubicBezTo>
                  <a:pt x="550482" y="114217"/>
                  <a:pt x="547815" y="113493"/>
                  <a:pt x="545973" y="112395"/>
                </a:cubicBezTo>
                <a:cubicBezTo>
                  <a:pt x="544195" y="111379"/>
                  <a:pt x="543052" y="109855"/>
                  <a:pt x="542544" y="107823"/>
                </a:cubicBezTo>
                <a:cubicBezTo>
                  <a:pt x="542036" y="105791"/>
                  <a:pt x="541782" y="103124"/>
                  <a:pt x="541782" y="99822"/>
                </a:cubicBezTo>
                <a:lnTo>
                  <a:pt x="541782" y="72517"/>
                </a:lnTo>
                <a:cubicBezTo>
                  <a:pt x="538163" y="75228"/>
                  <a:pt x="534480" y="77895"/>
                  <a:pt x="530733" y="80518"/>
                </a:cubicBezTo>
                <a:cubicBezTo>
                  <a:pt x="526986" y="83058"/>
                  <a:pt x="523177" y="85553"/>
                  <a:pt x="519303" y="88011"/>
                </a:cubicBezTo>
                <a:lnTo>
                  <a:pt x="513969" y="80645"/>
                </a:lnTo>
                <a:cubicBezTo>
                  <a:pt x="518732" y="77679"/>
                  <a:pt x="523367" y="74593"/>
                  <a:pt x="527939" y="71374"/>
                </a:cubicBezTo>
                <a:cubicBezTo>
                  <a:pt x="532575" y="68154"/>
                  <a:pt x="537210" y="64770"/>
                  <a:pt x="541782" y="61214"/>
                </a:cubicBezTo>
                <a:lnTo>
                  <a:pt x="541782" y="1905"/>
                </a:lnTo>
                <a:lnTo>
                  <a:pt x="550418" y="1905"/>
                </a:lnTo>
                <a:lnTo>
                  <a:pt x="550418" y="54229"/>
                </a:lnTo>
                <a:cubicBezTo>
                  <a:pt x="557022" y="48641"/>
                  <a:pt x="563372" y="42843"/>
                  <a:pt x="569468" y="36830"/>
                </a:cubicBezTo>
                <a:cubicBezTo>
                  <a:pt x="575628" y="30816"/>
                  <a:pt x="581533" y="24511"/>
                  <a:pt x="587121" y="17907"/>
                </a:cubicBezTo>
                <a:lnTo>
                  <a:pt x="593471" y="24003"/>
                </a:lnTo>
                <a:cubicBezTo>
                  <a:pt x="586931" y="31452"/>
                  <a:pt x="580136" y="38652"/>
                  <a:pt x="573024" y="45593"/>
                </a:cubicBezTo>
                <a:cubicBezTo>
                  <a:pt x="565912" y="52533"/>
                  <a:pt x="558356" y="59226"/>
                  <a:pt x="550418" y="65659"/>
                </a:cubicBezTo>
                <a:lnTo>
                  <a:pt x="550418" y="97282"/>
                </a:lnTo>
                <a:cubicBezTo>
                  <a:pt x="550418" y="99396"/>
                  <a:pt x="550482" y="101047"/>
                  <a:pt x="550672" y="102235"/>
                </a:cubicBezTo>
                <a:cubicBezTo>
                  <a:pt x="550926" y="103422"/>
                  <a:pt x="551625" y="104311"/>
                  <a:pt x="552704" y="104902"/>
                </a:cubicBezTo>
                <a:cubicBezTo>
                  <a:pt x="553910" y="105492"/>
                  <a:pt x="555689" y="105873"/>
                  <a:pt x="558038" y="106045"/>
                </a:cubicBezTo>
                <a:cubicBezTo>
                  <a:pt x="560388" y="106127"/>
                  <a:pt x="563753" y="106172"/>
                  <a:pt x="568071" y="106172"/>
                </a:cubicBezTo>
                <a:cubicBezTo>
                  <a:pt x="572135" y="106172"/>
                  <a:pt x="575310" y="106127"/>
                  <a:pt x="577596" y="106045"/>
                </a:cubicBezTo>
                <a:cubicBezTo>
                  <a:pt x="579945" y="105873"/>
                  <a:pt x="581723" y="105537"/>
                  <a:pt x="582930" y="105029"/>
                </a:cubicBezTo>
                <a:cubicBezTo>
                  <a:pt x="584200" y="104521"/>
                  <a:pt x="585026" y="103714"/>
                  <a:pt x="585343" y="102616"/>
                </a:cubicBezTo>
                <a:cubicBezTo>
                  <a:pt x="585788" y="101517"/>
                  <a:pt x="586105" y="99993"/>
                  <a:pt x="586359" y="98044"/>
                </a:cubicBezTo>
                <a:cubicBezTo>
                  <a:pt x="586613" y="96183"/>
                  <a:pt x="586867" y="93980"/>
                  <a:pt x="587121" y="91440"/>
                </a:cubicBezTo>
                <a:cubicBezTo>
                  <a:pt x="587375" y="88900"/>
                  <a:pt x="587566" y="86696"/>
                  <a:pt x="587756" y="84836"/>
                </a:cubicBezTo>
                <a:lnTo>
                  <a:pt x="596138" y="86868"/>
                </a:lnTo>
                <a:close/>
                <a:moveTo>
                  <a:pt x="480568" y="66294"/>
                </a:moveTo>
                <a:cubicBezTo>
                  <a:pt x="483870" y="61722"/>
                  <a:pt x="487235" y="56724"/>
                  <a:pt x="490601" y="51308"/>
                </a:cubicBezTo>
                <a:cubicBezTo>
                  <a:pt x="494094" y="45891"/>
                  <a:pt x="497269" y="40386"/>
                  <a:pt x="500253" y="34798"/>
                </a:cubicBezTo>
                <a:cubicBezTo>
                  <a:pt x="503238" y="29127"/>
                  <a:pt x="505905" y="23412"/>
                  <a:pt x="508381" y="17653"/>
                </a:cubicBezTo>
                <a:cubicBezTo>
                  <a:pt x="510921" y="11811"/>
                  <a:pt x="513144" y="6096"/>
                  <a:pt x="515112" y="508"/>
                </a:cubicBezTo>
                <a:lnTo>
                  <a:pt x="523621" y="3429"/>
                </a:lnTo>
                <a:cubicBezTo>
                  <a:pt x="521653" y="8845"/>
                  <a:pt x="519620" y="14097"/>
                  <a:pt x="517398" y="19177"/>
                </a:cubicBezTo>
                <a:cubicBezTo>
                  <a:pt x="515303" y="24174"/>
                  <a:pt x="513017" y="29039"/>
                  <a:pt x="510667" y="33782"/>
                </a:cubicBezTo>
                <a:lnTo>
                  <a:pt x="510667" y="119507"/>
                </a:lnTo>
                <a:lnTo>
                  <a:pt x="502031" y="119507"/>
                </a:lnTo>
                <a:lnTo>
                  <a:pt x="502031" y="49530"/>
                </a:lnTo>
                <a:cubicBezTo>
                  <a:pt x="499682" y="53422"/>
                  <a:pt x="497269" y="57194"/>
                  <a:pt x="494792" y="60833"/>
                </a:cubicBezTo>
                <a:cubicBezTo>
                  <a:pt x="492443" y="64389"/>
                  <a:pt x="490030" y="67901"/>
                  <a:pt x="487553" y="71374"/>
                </a:cubicBezTo>
                <a:lnTo>
                  <a:pt x="480568" y="66294"/>
                </a:lnTo>
                <a:close/>
                <a:moveTo>
                  <a:pt x="635889" y="102489"/>
                </a:moveTo>
                <a:cubicBezTo>
                  <a:pt x="635889" y="107486"/>
                  <a:pt x="634809" y="115779"/>
                  <a:pt x="632714" y="127381"/>
                </a:cubicBezTo>
                <a:lnTo>
                  <a:pt x="631190" y="135763"/>
                </a:lnTo>
                <a:lnTo>
                  <a:pt x="622554" y="135763"/>
                </a:lnTo>
                <a:lnTo>
                  <a:pt x="624078" y="127381"/>
                </a:lnTo>
                <a:cubicBezTo>
                  <a:pt x="624650" y="124161"/>
                  <a:pt x="625157" y="120059"/>
                  <a:pt x="625475" y="115062"/>
                </a:cubicBezTo>
                <a:cubicBezTo>
                  <a:pt x="625793" y="110153"/>
                  <a:pt x="625983" y="105962"/>
                  <a:pt x="625983" y="102489"/>
                </a:cubicBezTo>
                <a:lnTo>
                  <a:pt x="635889" y="102489"/>
                </a:lnTo>
                <a:close/>
                <a:moveTo>
                  <a:pt x="786384" y="112395"/>
                </a:moveTo>
                <a:cubicBezTo>
                  <a:pt x="791718" y="108331"/>
                  <a:pt x="796481" y="104013"/>
                  <a:pt x="800735" y="99441"/>
                </a:cubicBezTo>
                <a:cubicBezTo>
                  <a:pt x="804990" y="94869"/>
                  <a:pt x="808672" y="90126"/>
                  <a:pt x="811784" y="85217"/>
                </a:cubicBezTo>
                <a:cubicBezTo>
                  <a:pt x="810069" y="77768"/>
                  <a:pt x="808672" y="69259"/>
                  <a:pt x="807466" y="59690"/>
                </a:cubicBezTo>
                <a:cubicBezTo>
                  <a:pt x="806259" y="50038"/>
                  <a:pt x="805370" y="39160"/>
                  <a:pt x="804672" y="27051"/>
                </a:cubicBezTo>
                <a:lnTo>
                  <a:pt x="766572" y="27051"/>
                </a:lnTo>
                <a:lnTo>
                  <a:pt x="766572" y="71247"/>
                </a:lnTo>
                <a:cubicBezTo>
                  <a:pt x="766572" y="75565"/>
                  <a:pt x="766255" y="79965"/>
                  <a:pt x="765683" y="84455"/>
                </a:cubicBezTo>
                <a:cubicBezTo>
                  <a:pt x="765175" y="88855"/>
                  <a:pt x="764350" y="93173"/>
                  <a:pt x="763270" y="97409"/>
                </a:cubicBezTo>
                <a:cubicBezTo>
                  <a:pt x="762254" y="101644"/>
                  <a:pt x="760920" y="105746"/>
                  <a:pt x="759206" y="109728"/>
                </a:cubicBezTo>
                <a:cubicBezTo>
                  <a:pt x="757619" y="113792"/>
                  <a:pt x="755714" y="117519"/>
                  <a:pt x="753618" y="120904"/>
                </a:cubicBezTo>
                <a:lnTo>
                  <a:pt x="746506" y="116713"/>
                </a:lnTo>
                <a:cubicBezTo>
                  <a:pt x="750888" y="110363"/>
                  <a:pt x="754126" y="103333"/>
                  <a:pt x="756158" y="95631"/>
                </a:cubicBezTo>
                <a:cubicBezTo>
                  <a:pt x="758190" y="87839"/>
                  <a:pt x="759206" y="79711"/>
                  <a:pt x="759206" y="71247"/>
                </a:cubicBezTo>
                <a:lnTo>
                  <a:pt x="759206" y="19939"/>
                </a:lnTo>
                <a:lnTo>
                  <a:pt x="804164" y="19939"/>
                </a:lnTo>
                <a:cubicBezTo>
                  <a:pt x="803973" y="16129"/>
                  <a:pt x="803846" y="12617"/>
                  <a:pt x="803656" y="9398"/>
                </a:cubicBezTo>
                <a:cubicBezTo>
                  <a:pt x="803466" y="6178"/>
                  <a:pt x="803339" y="3219"/>
                  <a:pt x="803275" y="508"/>
                </a:cubicBezTo>
                <a:lnTo>
                  <a:pt x="810641" y="508"/>
                </a:lnTo>
                <a:cubicBezTo>
                  <a:pt x="810705" y="3130"/>
                  <a:pt x="810832" y="6052"/>
                  <a:pt x="811022" y="9271"/>
                </a:cubicBezTo>
                <a:cubicBezTo>
                  <a:pt x="811213" y="12490"/>
                  <a:pt x="811403" y="16046"/>
                  <a:pt x="811657" y="19939"/>
                </a:cubicBezTo>
                <a:lnTo>
                  <a:pt x="840486" y="19939"/>
                </a:lnTo>
                <a:lnTo>
                  <a:pt x="840486" y="27051"/>
                </a:lnTo>
                <a:lnTo>
                  <a:pt x="812038" y="27051"/>
                </a:lnTo>
                <a:cubicBezTo>
                  <a:pt x="812038" y="27222"/>
                  <a:pt x="812038" y="27387"/>
                  <a:pt x="812038" y="27559"/>
                </a:cubicBezTo>
                <a:cubicBezTo>
                  <a:pt x="812102" y="27641"/>
                  <a:pt x="812165" y="27768"/>
                  <a:pt x="812165" y="27940"/>
                </a:cubicBezTo>
                <a:cubicBezTo>
                  <a:pt x="812736" y="37509"/>
                  <a:pt x="813435" y="46228"/>
                  <a:pt x="814197" y="54102"/>
                </a:cubicBezTo>
                <a:cubicBezTo>
                  <a:pt x="815022" y="61976"/>
                  <a:pt x="816039" y="69088"/>
                  <a:pt x="817245" y="75438"/>
                </a:cubicBezTo>
                <a:cubicBezTo>
                  <a:pt x="819785" y="70275"/>
                  <a:pt x="822007" y="64687"/>
                  <a:pt x="823849" y="58674"/>
                </a:cubicBezTo>
                <a:cubicBezTo>
                  <a:pt x="825691" y="52578"/>
                  <a:pt x="827278" y="45974"/>
                  <a:pt x="828548" y="38862"/>
                </a:cubicBezTo>
                <a:lnTo>
                  <a:pt x="835787" y="40259"/>
                </a:lnTo>
                <a:cubicBezTo>
                  <a:pt x="834200" y="48977"/>
                  <a:pt x="832168" y="56940"/>
                  <a:pt x="829691" y="64135"/>
                </a:cubicBezTo>
                <a:cubicBezTo>
                  <a:pt x="827215" y="71247"/>
                  <a:pt x="824294" y="77895"/>
                  <a:pt x="820928" y="84074"/>
                </a:cubicBezTo>
                <a:cubicBezTo>
                  <a:pt x="820674" y="84499"/>
                  <a:pt x="820420" y="84880"/>
                  <a:pt x="820166" y="85217"/>
                </a:cubicBezTo>
                <a:cubicBezTo>
                  <a:pt x="819976" y="85553"/>
                  <a:pt x="819848" y="85934"/>
                  <a:pt x="819658" y="86360"/>
                </a:cubicBezTo>
                <a:cubicBezTo>
                  <a:pt x="820992" y="92119"/>
                  <a:pt x="822643" y="97072"/>
                  <a:pt x="824611" y="101219"/>
                </a:cubicBezTo>
                <a:cubicBezTo>
                  <a:pt x="825881" y="104184"/>
                  <a:pt x="826960" y="106172"/>
                  <a:pt x="827786" y="107188"/>
                </a:cubicBezTo>
                <a:cubicBezTo>
                  <a:pt x="828611" y="108204"/>
                  <a:pt x="829628" y="108712"/>
                  <a:pt x="830834" y="108712"/>
                </a:cubicBezTo>
                <a:cubicBezTo>
                  <a:pt x="831786" y="108712"/>
                  <a:pt x="832485" y="107905"/>
                  <a:pt x="832993" y="106299"/>
                </a:cubicBezTo>
                <a:cubicBezTo>
                  <a:pt x="833565" y="104692"/>
                  <a:pt x="834263" y="102108"/>
                  <a:pt x="835025" y="98552"/>
                </a:cubicBezTo>
                <a:cubicBezTo>
                  <a:pt x="835216" y="97790"/>
                  <a:pt x="835343" y="96856"/>
                  <a:pt x="835533" y="95758"/>
                </a:cubicBezTo>
                <a:cubicBezTo>
                  <a:pt x="835723" y="94659"/>
                  <a:pt x="835851" y="93516"/>
                  <a:pt x="836041" y="92329"/>
                </a:cubicBezTo>
                <a:cubicBezTo>
                  <a:pt x="836295" y="91141"/>
                  <a:pt x="836485" y="90043"/>
                  <a:pt x="836676" y="89027"/>
                </a:cubicBezTo>
                <a:cubicBezTo>
                  <a:pt x="836867" y="88011"/>
                  <a:pt x="836994" y="87204"/>
                  <a:pt x="837057" y="86614"/>
                </a:cubicBezTo>
                <a:lnTo>
                  <a:pt x="843661" y="88900"/>
                </a:lnTo>
                <a:cubicBezTo>
                  <a:pt x="843470" y="89662"/>
                  <a:pt x="843344" y="90633"/>
                  <a:pt x="843153" y="91821"/>
                </a:cubicBezTo>
                <a:cubicBezTo>
                  <a:pt x="842963" y="92920"/>
                  <a:pt x="842772" y="94107"/>
                  <a:pt x="842518" y="95377"/>
                </a:cubicBezTo>
                <a:cubicBezTo>
                  <a:pt x="842328" y="96647"/>
                  <a:pt x="842137" y="97917"/>
                  <a:pt x="841883" y="99187"/>
                </a:cubicBezTo>
                <a:cubicBezTo>
                  <a:pt x="841629" y="100374"/>
                  <a:pt x="841439" y="101390"/>
                  <a:pt x="841248" y="102235"/>
                </a:cubicBezTo>
                <a:cubicBezTo>
                  <a:pt x="840042" y="107905"/>
                  <a:pt x="838644" y="111804"/>
                  <a:pt x="836930" y="113919"/>
                </a:cubicBezTo>
                <a:cubicBezTo>
                  <a:pt x="835343" y="116033"/>
                  <a:pt x="833374" y="117094"/>
                  <a:pt x="831088" y="117094"/>
                </a:cubicBezTo>
                <a:cubicBezTo>
                  <a:pt x="829882" y="117094"/>
                  <a:pt x="828739" y="116922"/>
                  <a:pt x="827659" y="116586"/>
                </a:cubicBezTo>
                <a:cubicBezTo>
                  <a:pt x="826643" y="116249"/>
                  <a:pt x="825564" y="115614"/>
                  <a:pt x="824484" y="114681"/>
                </a:cubicBezTo>
                <a:cubicBezTo>
                  <a:pt x="823405" y="113836"/>
                  <a:pt x="822261" y="112604"/>
                  <a:pt x="821182" y="110998"/>
                </a:cubicBezTo>
                <a:cubicBezTo>
                  <a:pt x="820103" y="109391"/>
                  <a:pt x="818959" y="107270"/>
                  <a:pt x="817880" y="104648"/>
                </a:cubicBezTo>
                <a:cubicBezTo>
                  <a:pt x="817182" y="103124"/>
                  <a:pt x="816546" y="101555"/>
                  <a:pt x="815975" y="99949"/>
                </a:cubicBezTo>
                <a:cubicBezTo>
                  <a:pt x="815404" y="98253"/>
                  <a:pt x="814769" y="96437"/>
                  <a:pt x="814197" y="94488"/>
                </a:cubicBezTo>
                <a:cubicBezTo>
                  <a:pt x="811213" y="98634"/>
                  <a:pt x="807847" y="102660"/>
                  <a:pt x="804037" y="106553"/>
                </a:cubicBezTo>
                <a:cubicBezTo>
                  <a:pt x="800291" y="110445"/>
                  <a:pt x="796163" y="114300"/>
                  <a:pt x="791591" y="118110"/>
                </a:cubicBezTo>
                <a:lnTo>
                  <a:pt x="786384" y="112395"/>
                </a:lnTo>
                <a:close/>
                <a:moveTo>
                  <a:pt x="799465" y="61976"/>
                </a:moveTo>
                <a:lnTo>
                  <a:pt x="799465" y="98933"/>
                </a:lnTo>
                <a:lnTo>
                  <a:pt x="773811" y="98933"/>
                </a:lnTo>
                <a:lnTo>
                  <a:pt x="773811" y="61976"/>
                </a:lnTo>
                <a:lnTo>
                  <a:pt x="799465" y="61976"/>
                </a:lnTo>
                <a:close/>
                <a:moveTo>
                  <a:pt x="726567" y="107569"/>
                </a:moveTo>
                <a:cubicBezTo>
                  <a:pt x="727646" y="104946"/>
                  <a:pt x="728917" y="101473"/>
                  <a:pt x="730377" y="97155"/>
                </a:cubicBezTo>
                <a:cubicBezTo>
                  <a:pt x="731838" y="92754"/>
                  <a:pt x="733234" y="88093"/>
                  <a:pt x="734568" y="83185"/>
                </a:cubicBezTo>
                <a:cubicBezTo>
                  <a:pt x="736029" y="78187"/>
                  <a:pt x="737298" y="73234"/>
                  <a:pt x="738378" y="68326"/>
                </a:cubicBezTo>
                <a:cubicBezTo>
                  <a:pt x="739584" y="63417"/>
                  <a:pt x="740410" y="59182"/>
                  <a:pt x="740918" y="55626"/>
                </a:cubicBezTo>
                <a:lnTo>
                  <a:pt x="748411" y="57150"/>
                </a:lnTo>
                <a:cubicBezTo>
                  <a:pt x="747649" y="61296"/>
                  <a:pt x="746823" y="65614"/>
                  <a:pt x="745871" y="70104"/>
                </a:cubicBezTo>
                <a:cubicBezTo>
                  <a:pt x="745045" y="74593"/>
                  <a:pt x="744030" y="79121"/>
                  <a:pt x="742823" y="83693"/>
                </a:cubicBezTo>
                <a:cubicBezTo>
                  <a:pt x="741617" y="88265"/>
                  <a:pt x="740346" y="92792"/>
                  <a:pt x="738886" y="97282"/>
                </a:cubicBezTo>
                <a:cubicBezTo>
                  <a:pt x="737553" y="101771"/>
                  <a:pt x="735965" y="106127"/>
                  <a:pt x="734187" y="110363"/>
                </a:cubicBezTo>
                <a:lnTo>
                  <a:pt x="726567" y="107569"/>
                </a:lnTo>
                <a:close/>
                <a:moveTo>
                  <a:pt x="780161" y="92075"/>
                </a:moveTo>
                <a:lnTo>
                  <a:pt x="793115" y="92075"/>
                </a:lnTo>
                <a:lnTo>
                  <a:pt x="793115" y="68834"/>
                </a:lnTo>
                <a:lnTo>
                  <a:pt x="780161" y="68834"/>
                </a:lnTo>
                <a:lnTo>
                  <a:pt x="780161" y="92075"/>
                </a:lnTo>
                <a:close/>
                <a:moveTo>
                  <a:pt x="736346" y="5334"/>
                </a:moveTo>
                <a:cubicBezTo>
                  <a:pt x="737616" y="7537"/>
                  <a:pt x="738950" y="10204"/>
                  <a:pt x="740410" y="13335"/>
                </a:cubicBezTo>
                <a:cubicBezTo>
                  <a:pt x="741870" y="16383"/>
                  <a:pt x="743204" y="19514"/>
                  <a:pt x="744474" y="22733"/>
                </a:cubicBezTo>
                <a:cubicBezTo>
                  <a:pt x="745807" y="25952"/>
                  <a:pt x="747078" y="29039"/>
                  <a:pt x="748157" y="32004"/>
                </a:cubicBezTo>
                <a:cubicBezTo>
                  <a:pt x="749236" y="34969"/>
                  <a:pt x="750126" y="37420"/>
                  <a:pt x="750697" y="39370"/>
                </a:cubicBezTo>
                <a:lnTo>
                  <a:pt x="743204" y="42672"/>
                </a:lnTo>
                <a:cubicBezTo>
                  <a:pt x="742696" y="40722"/>
                  <a:pt x="741870" y="38183"/>
                  <a:pt x="740664" y="35052"/>
                </a:cubicBezTo>
                <a:cubicBezTo>
                  <a:pt x="739584" y="31833"/>
                  <a:pt x="738315" y="28530"/>
                  <a:pt x="736981" y="25146"/>
                </a:cubicBezTo>
                <a:cubicBezTo>
                  <a:pt x="735647" y="21761"/>
                  <a:pt x="734251" y="18542"/>
                  <a:pt x="732790" y="15494"/>
                </a:cubicBezTo>
                <a:cubicBezTo>
                  <a:pt x="731457" y="12446"/>
                  <a:pt x="730250" y="10033"/>
                  <a:pt x="729234" y="8255"/>
                </a:cubicBezTo>
                <a:lnTo>
                  <a:pt x="736346" y="5334"/>
                </a:lnTo>
                <a:close/>
                <a:moveTo>
                  <a:pt x="801878" y="42037"/>
                </a:moveTo>
                <a:lnTo>
                  <a:pt x="801878" y="48895"/>
                </a:lnTo>
                <a:lnTo>
                  <a:pt x="772033" y="48895"/>
                </a:lnTo>
                <a:lnTo>
                  <a:pt x="772033" y="42037"/>
                </a:lnTo>
                <a:lnTo>
                  <a:pt x="801878" y="42037"/>
                </a:lnTo>
                <a:close/>
                <a:moveTo>
                  <a:pt x="822452" y="1778"/>
                </a:moveTo>
                <a:cubicBezTo>
                  <a:pt x="823023" y="2540"/>
                  <a:pt x="823849" y="3556"/>
                  <a:pt x="824865" y="4826"/>
                </a:cubicBezTo>
                <a:cubicBezTo>
                  <a:pt x="825881" y="6013"/>
                  <a:pt x="826897" y="7321"/>
                  <a:pt x="827913" y="8763"/>
                </a:cubicBezTo>
                <a:cubicBezTo>
                  <a:pt x="828929" y="10115"/>
                  <a:pt x="829882" y="11474"/>
                  <a:pt x="830834" y="12827"/>
                </a:cubicBezTo>
                <a:cubicBezTo>
                  <a:pt x="831786" y="14097"/>
                  <a:pt x="832485" y="15157"/>
                  <a:pt x="832993" y="16002"/>
                </a:cubicBezTo>
                <a:lnTo>
                  <a:pt x="827659" y="19812"/>
                </a:lnTo>
                <a:cubicBezTo>
                  <a:pt x="827151" y="18967"/>
                  <a:pt x="826453" y="17907"/>
                  <a:pt x="825627" y="16637"/>
                </a:cubicBezTo>
                <a:cubicBezTo>
                  <a:pt x="824865" y="15367"/>
                  <a:pt x="823976" y="14052"/>
                  <a:pt x="822960" y="12700"/>
                </a:cubicBezTo>
                <a:cubicBezTo>
                  <a:pt x="822007" y="11258"/>
                  <a:pt x="821055" y="9906"/>
                  <a:pt x="820039" y="8636"/>
                </a:cubicBezTo>
                <a:cubicBezTo>
                  <a:pt x="819086" y="7366"/>
                  <a:pt x="818261" y="6267"/>
                  <a:pt x="817499" y="5334"/>
                </a:cubicBezTo>
                <a:lnTo>
                  <a:pt x="822452" y="1778"/>
                </a:lnTo>
                <a:close/>
                <a:moveTo>
                  <a:pt x="851154" y="112014"/>
                </a:moveTo>
                <a:cubicBezTo>
                  <a:pt x="863409" y="108458"/>
                  <a:pt x="874205" y="104819"/>
                  <a:pt x="883412" y="101092"/>
                </a:cubicBezTo>
                <a:cubicBezTo>
                  <a:pt x="892746" y="97282"/>
                  <a:pt x="900620" y="93427"/>
                  <a:pt x="907161" y="89535"/>
                </a:cubicBezTo>
                <a:cubicBezTo>
                  <a:pt x="913511" y="85808"/>
                  <a:pt x="919734" y="81407"/>
                  <a:pt x="925830" y="76327"/>
                </a:cubicBezTo>
                <a:cubicBezTo>
                  <a:pt x="931990" y="71247"/>
                  <a:pt x="937958" y="64941"/>
                  <a:pt x="943610" y="57404"/>
                </a:cubicBezTo>
                <a:lnTo>
                  <a:pt x="950087" y="63246"/>
                </a:lnTo>
                <a:cubicBezTo>
                  <a:pt x="943991" y="71291"/>
                  <a:pt x="937641" y="78022"/>
                  <a:pt x="931037" y="83439"/>
                </a:cubicBezTo>
                <a:cubicBezTo>
                  <a:pt x="924496" y="88773"/>
                  <a:pt x="917702" y="93472"/>
                  <a:pt x="910590" y="97536"/>
                </a:cubicBezTo>
                <a:cubicBezTo>
                  <a:pt x="903732" y="101428"/>
                  <a:pt x="895794" y="105283"/>
                  <a:pt x="886714" y="109093"/>
                </a:cubicBezTo>
                <a:cubicBezTo>
                  <a:pt x="877633" y="112985"/>
                  <a:pt x="867093" y="116795"/>
                  <a:pt x="854964" y="120523"/>
                </a:cubicBezTo>
                <a:lnTo>
                  <a:pt x="851154" y="112014"/>
                </a:lnTo>
                <a:close/>
                <a:moveTo>
                  <a:pt x="911479" y="1143"/>
                </a:moveTo>
                <a:lnTo>
                  <a:pt x="911479" y="78105"/>
                </a:lnTo>
                <a:lnTo>
                  <a:pt x="902843" y="78105"/>
                </a:lnTo>
                <a:lnTo>
                  <a:pt x="902843" y="1143"/>
                </a:lnTo>
                <a:lnTo>
                  <a:pt x="911479" y="1143"/>
                </a:lnTo>
                <a:close/>
                <a:moveTo>
                  <a:pt x="852043" y="69723"/>
                </a:moveTo>
                <a:cubicBezTo>
                  <a:pt x="858076" y="61677"/>
                  <a:pt x="863409" y="53213"/>
                  <a:pt x="868172" y="44323"/>
                </a:cubicBezTo>
                <a:cubicBezTo>
                  <a:pt x="872998" y="35433"/>
                  <a:pt x="877126" y="26714"/>
                  <a:pt x="880491" y="18161"/>
                </a:cubicBezTo>
                <a:lnTo>
                  <a:pt x="888746" y="21463"/>
                </a:lnTo>
                <a:cubicBezTo>
                  <a:pt x="886778" y="26035"/>
                  <a:pt x="884682" y="30734"/>
                  <a:pt x="882396" y="35560"/>
                </a:cubicBezTo>
                <a:cubicBezTo>
                  <a:pt x="880173" y="40303"/>
                  <a:pt x="877824" y="45002"/>
                  <a:pt x="875284" y="49657"/>
                </a:cubicBezTo>
                <a:cubicBezTo>
                  <a:pt x="872744" y="54311"/>
                  <a:pt x="870141" y="58801"/>
                  <a:pt x="867410" y="63119"/>
                </a:cubicBezTo>
                <a:cubicBezTo>
                  <a:pt x="864807" y="67354"/>
                  <a:pt x="862140" y="71247"/>
                  <a:pt x="859536" y="74803"/>
                </a:cubicBezTo>
                <a:lnTo>
                  <a:pt x="852043" y="69723"/>
                </a:lnTo>
                <a:close/>
                <a:moveTo>
                  <a:pt x="931037" y="16637"/>
                </a:moveTo>
                <a:cubicBezTo>
                  <a:pt x="931863" y="17399"/>
                  <a:pt x="933196" y="18796"/>
                  <a:pt x="934974" y="20828"/>
                </a:cubicBezTo>
                <a:cubicBezTo>
                  <a:pt x="936816" y="22860"/>
                  <a:pt x="938975" y="25228"/>
                  <a:pt x="941324" y="27940"/>
                </a:cubicBezTo>
                <a:cubicBezTo>
                  <a:pt x="943801" y="30562"/>
                  <a:pt x="946277" y="33401"/>
                  <a:pt x="948817" y="36449"/>
                </a:cubicBezTo>
                <a:cubicBezTo>
                  <a:pt x="951420" y="39414"/>
                  <a:pt x="953897" y="42291"/>
                  <a:pt x="956183" y="45085"/>
                </a:cubicBezTo>
                <a:cubicBezTo>
                  <a:pt x="958532" y="47796"/>
                  <a:pt x="960565" y="50247"/>
                  <a:pt x="962279" y="52451"/>
                </a:cubicBezTo>
                <a:cubicBezTo>
                  <a:pt x="964057" y="54565"/>
                  <a:pt x="965264" y="56089"/>
                  <a:pt x="965835" y="57023"/>
                </a:cubicBezTo>
                <a:lnTo>
                  <a:pt x="959104" y="63246"/>
                </a:lnTo>
                <a:cubicBezTo>
                  <a:pt x="958532" y="62312"/>
                  <a:pt x="957390" y="60750"/>
                  <a:pt x="955675" y="58547"/>
                </a:cubicBezTo>
                <a:cubicBezTo>
                  <a:pt x="953960" y="56343"/>
                  <a:pt x="951992" y="53848"/>
                  <a:pt x="949706" y="51054"/>
                </a:cubicBezTo>
                <a:cubicBezTo>
                  <a:pt x="947420" y="48260"/>
                  <a:pt x="944944" y="45339"/>
                  <a:pt x="942340" y="42291"/>
                </a:cubicBezTo>
                <a:cubicBezTo>
                  <a:pt x="939800" y="39160"/>
                  <a:pt x="937323" y="36239"/>
                  <a:pt x="934974" y="33528"/>
                </a:cubicBezTo>
                <a:cubicBezTo>
                  <a:pt x="932625" y="30734"/>
                  <a:pt x="930466" y="28321"/>
                  <a:pt x="928624" y="26289"/>
                </a:cubicBezTo>
                <a:cubicBezTo>
                  <a:pt x="926782" y="24174"/>
                  <a:pt x="925449" y="22733"/>
                  <a:pt x="924687" y="21971"/>
                </a:cubicBezTo>
                <a:lnTo>
                  <a:pt x="931037" y="16637"/>
                </a:lnTo>
                <a:close/>
                <a:moveTo>
                  <a:pt x="1041908" y="57658"/>
                </a:moveTo>
                <a:lnTo>
                  <a:pt x="1041908" y="41529"/>
                </a:lnTo>
                <a:lnTo>
                  <a:pt x="1006221" y="41529"/>
                </a:lnTo>
                <a:lnTo>
                  <a:pt x="1006221" y="33655"/>
                </a:lnTo>
                <a:lnTo>
                  <a:pt x="1041908" y="33655"/>
                </a:lnTo>
                <a:lnTo>
                  <a:pt x="1041908" y="17145"/>
                </a:lnTo>
                <a:cubicBezTo>
                  <a:pt x="1036383" y="17570"/>
                  <a:pt x="1031113" y="17907"/>
                  <a:pt x="1026033" y="18161"/>
                </a:cubicBezTo>
                <a:cubicBezTo>
                  <a:pt x="1020953" y="18415"/>
                  <a:pt x="1016444" y="18586"/>
                  <a:pt x="1012571" y="18669"/>
                </a:cubicBezTo>
                <a:lnTo>
                  <a:pt x="1010539" y="11303"/>
                </a:lnTo>
                <a:cubicBezTo>
                  <a:pt x="1023683" y="11049"/>
                  <a:pt x="1035876" y="10370"/>
                  <a:pt x="1047242" y="9271"/>
                </a:cubicBezTo>
                <a:cubicBezTo>
                  <a:pt x="1058608" y="8083"/>
                  <a:pt x="1068895" y="6731"/>
                  <a:pt x="1078103" y="5207"/>
                </a:cubicBezTo>
                <a:lnTo>
                  <a:pt x="1080643" y="12573"/>
                </a:lnTo>
                <a:cubicBezTo>
                  <a:pt x="1076643" y="13335"/>
                  <a:pt x="1072070" y="14052"/>
                  <a:pt x="1066800" y="14732"/>
                </a:cubicBezTo>
                <a:cubicBezTo>
                  <a:pt x="1061530" y="15411"/>
                  <a:pt x="1056069" y="16002"/>
                  <a:pt x="1050290" y="16510"/>
                </a:cubicBezTo>
                <a:lnTo>
                  <a:pt x="1050290" y="33655"/>
                </a:lnTo>
                <a:lnTo>
                  <a:pt x="1086104" y="33655"/>
                </a:lnTo>
                <a:lnTo>
                  <a:pt x="1086104" y="41529"/>
                </a:lnTo>
                <a:lnTo>
                  <a:pt x="1050290" y="41529"/>
                </a:lnTo>
                <a:lnTo>
                  <a:pt x="1050290" y="57658"/>
                </a:lnTo>
                <a:lnTo>
                  <a:pt x="1076198" y="57658"/>
                </a:lnTo>
                <a:lnTo>
                  <a:pt x="1076198" y="93980"/>
                </a:lnTo>
                <a:lnTo>
                  <a:pt x="1016000" y="93980"/>
                </a:lnTo>
                <a:lnTo>
                  <a:pt x="1016000" y="57658"/>
                </a:lnTo>
                <a:lnTo>
                  <a:pt x="1041908" y="57658"/>
                </a:lnTo>
                <a:close/>
                <a:moveTo>
                  <a:pt x="989330" y="90932"/>
                </a:moveTo>
                <a:lnTo>
                  <a:pt x="989330" y="54737"/>
                </a:lnTo>
                <a:lnTo>
                  <a:pt x="972820" y="54737"/>
                </a:lnTo>
                <a:lnTo>
                  <a:pt x="972820" y="46736"/>
                </a:lnTo>
                <a:lnTo>
                  <a:pt x="997458" y="46736"/>
                </a:lnTo>
                <a:lnTo>
                  <a:pt x="997458" y="90678"/>
                </a:lnTo>
                <a:cubicBezTo>
                  <a:pt x="999934" y="93389"/>
                  <a:pt x="1002475" y="95714"/>
                  <a:pt x="1005078" y="97663"/>
                </a:cubicBezTo>
                <a:cubicBezTo>
                  <a:pt x="1007808" y="99523"/>
                  <a:pt x="1010730" y="101092"/>
                  <a:pt x="1013968" y="102362"/>
                </a:cubicBezTo>
                <a:cubicBezTo>
                  <a:pt x="1017207" y="103632"/>
                  <a:pt x="1020763" y="104648"/>
                  <a:pt x="1024636" y="105410"/>
                </a:cubicBezTo>
                <a:cubicBezTo>
                  <a:pt x="1028509" y="106172"/>
                  <a:pt x="1032955" y="106724"/>
                  <a:pt x="1037971" y="107061"/>
                </a:cubicBezTo>
                <a:cubicBezTo>
                  <a:pt x="1041273" y="107315"/>
                  <a:pt x="1044702" y="107486"/>
                  <a:pt x="1048258" y="107569"/>
                </a:cubicBezTo>
                <a:cubicBezTo>
                  <a:pt x="1051878" y="107652"/>
                  <a:pt x="1055751" y="107652"/>
                  <a:pt x="1059815" y="107569"/>
                </a:cubicBezTo>
                <a:cubicBezTo>
                  <a:pt x="1063879" y="107486"/>
                  <a:pt x="1068260" y="107270"/>
                  <a:pt x="1073023" y="106934"/>
                </a:cubicBezTo>
                <a:cubicBezTo>
                  <a:pt x="1077849" y="106680"/>
                  <a:pt x="1083119" y="106299"/>
                  <a:pt x="1088898" y="105791"/>
                </a:cubicBezTo>
                <a:lnTo>
                  <a:pt x="1087755" y="114681"/>
                </a:lnTo>
                <a:cubicBezTo>
                  <a:pt x="1083437" y="115017"/>
                  <a:pt x="1078929" y="115271"/>
                  <a:pt x="1074293" y="115443"/>
                </a:cubicBezTo>
                <a:cubicBezTo>
                  <a:pt x="1069721" y="115614"/>
                  <a:pt x="1065213" y="115697"/>
                  <a:pt x="1060704" y="115697"/>
                </a:cubicBezTo>
                <a:cubicBezTo>
                  <a:pt x="1056322" y="115779"/>
                  <a:pt x="1052005" y="115779"/>
                  <a:pt x="1047877" y="115697"/>
                </a:cubicBezTo>
                <a:cubicBezTo>
                  <a:pt x="1043813" y="115614"/>
                  <a:pt x="1040067" y="115487"/>
                  <a:pt x="1036701" y="115316"/>
                </a:cubicBezTo>
                <a:cubicBezTo>
                  <a:pt x="1026732" y="114808"/>
                  <a:pt x="1018286" y="113157"/>
                  <a:pt x="1011428" y="110363"/>
                </a:cubicBezTo>
                <a:cubicBezTo>
                  <a:pt x="1004570" y="107652"/>
                  <a:pt x="998665" y="103714"/>
                  <a:pt x="993775" y="98552"/>
                </a:cubicBezTo>
                <a:cubicBezTo>
                  <a:pt x="991298" y="101174"/>
                  <a:pt x="988758" y="104095"/>
                  <a:pt x="986028" y="107315"/>
                </a:cubicBezTo>
                <a:cubicBezTo>
                  <a:pt x="983425" y="110534"/>
                  <a:pt x="980948" y="113620"/>
                  <a:pt x="978662" y="116586"/>
                </a:cubicBezTo>
                <a:lnTo>
                  <a:pt x="971677" y="110617"/>
                </a:lnTo>
                <a:lnTo>
                  <a:pt x="989330" y="90932"/>
                </a:lnTo>
                <a:close/>
                <a:moveTo>
                  <a:pt x="1024255" y="85852"/>
                </a:moveTo>
                <a:lnTo>
                  <a:pt x="1067943" y="85852"/>
                </a:lnTo>
                <a:lnTo>
                  <a:pt x="1067943" y="65659"/>
                </a:lnTo>
                <a:lnTo>
                  <a:pt x="1024255" y="65659"/>
                </a:lnTo>
                <a:lnTo>
                  <a:pt x="1024255" y="85852"/>
                </a:lnTo>
                <a:close/>
                <a:moveTo>
                  <a:pt x="984250" y="3683"/>
                </a:moveTo>
                <a:cubicBezTo>
                  <a:pt x="987044" y="6305"/>
                  <a:pt x="990536" y="10160"/>
                  <a:pt x="994664" y="15240"/>
                </a:cubicBezTo>
                <a:cubicBezTo>
                  <a:pt x="998792" y="20148"/>
                  <a:pt x="1001967" y="24257"/>
                  <a:pt x="1004062" y="27559"/>
                </a:cubicBezTo>
                <a:lnTo>
                  <a:pt x="997458" y="33147"/>
                </a:lnTo>
                <a:cubicBezTo>
                  <a:pt x="995490" y="30181"/>
                  <a:pt x="992505" y="26206"/>
                  <a:pt x="988441" y="21209"/>
                </a:cubicBezTo>
                <a:cubicBezTo>
                  <a:pt x="986409" y="18586"/>
                  <a:pt x="984568" y="16300"/>
                  <a:pt x="982853" y="14351"/>
                </a:cubicBezTo>
                <a:cubicBezTo>
                  <a:pt x="981139" y="12402"/>
                  <a:pt x="979615" y="10751"/>
                  <a:pt x="978281" y="9398"/>
                </a:cubicBezTo>
                <a:lnTo>
                  <a:pt x="984250" y="3683"/>
                </a:lnTo>
                <a:close/>
                <a:moveTo>
                  <a:pt x="1116838" y="32766"/>
                </a:moveTo>
                <a:lnTo>
                  <a:pt x="1116838" y="16383"/>
                </a:lnTo>
                <a:lnTo>
                  <a:pt x="1095248" y="16383"/>
                </a:lnTo>
                <a:lnTo>
                  <a:pt x="1095248" y="8890"/>
                </a:lnTo>
                <a:lnTo>
                  <a:pt x="1157097" y="8890"/>
                </a:lnTo>
                <a:lnTo>
                  <a:pt x="1157097" y="16383"/>
                </a:lnTo>
                <a:lnTo>
                  <a:pt x="1137412" y="16383"/>
                </a:lnTo>
                <a:lnTo>
                  <a:pt x="1137412" y="32766"/>
                </a:lnTo>
                <a:lnTo>
                  <a:pt x="1153541" y="32766"/>
                </a:lnTo>
                <a:lnTo>
                  <a:pt x="1153541" y="114300"/>
                </a:lnTo>
                <a:lnTo>
                  <a:pt x="1101090" y="114300"/>
                </a:lnTo>
                <a:lnTo>
                  <a:pt x="1101090" y="32766"/>
                </a:lnTo>
                <a:lnTo>
                  <a:pt x="1116838" y="32766"/>
                </a:lnTo>
                <a:close/>
                <a:moveTo>
                  <a:pt x="1203833" y="9398"/>
                </a:moveTo>
                <a:lnTo>
                  <a:pt x="1203833" y="57277"/>
                </a:lnTo>
                <a:lnTo>
                  <a:pt x="1172464" y="57277"/>
                </a:lnTo>
                <a:lnTo>
                  <a:pt x="1172464" y="100330"/>
                </a:lnTo>
                <a:cubicBezTo>
                  <a:pt x="1172464" y="101771"/>
                  <a:pt x="1172528" y="102914"/>
                  <a:pt x="1172718" y="103759"/>
                </a:cubicBezTo>
                <a:cubicBezTo>
                  <a:pt x="1172972" y="104603"/>
                  <a:pt x="1173544" y="105283"/>
                  <a:pt x="1174369" y="105791"/>
                </a:cubicBezTo>
                <a:cubicBezTo>
                  <a:pt x="1175321" y="106216"/>
                  <a:pt x="1176655" y="106508"/>
                  <a:pt x="1178433" y="106680"/>
                </a:cubicBezTo>
                <a:cubicBezTo>
                  <a:pt x="1180275" y="106851"/>
                  <a:pt x="1182878" y="106934"/>
                  <a:pt x="1186180" y="106934"/>
                </a:cubicBezTo>
                <a:cubicBezTo>
                  <a:pt x="1189482" y="106934"/>
                  <a:pt x="1192085" y="106851"/>
                  <a:pt x="1193927" y="106680"/>
                </a:cubicBezTo>
                <a:cubicBezTo>
                  <a:pt x="1195769" y="106508"/>
                  <a:pt x="1197166" y="106127"/>
                  <a:pt x="1197991" y="105537"/>
                </a:cubicBezTo>
                <a:cubicBezTo>
                  <a:pt x="1198944" y="104858"/>
                  <a:pt x="1199515" y="103930"/>
                  <a:pt x="1199769" y="102743"/>
                </a:cubicBezTo>
                <a:cubicBezTo>
                  <a:pt x="1200087" y="101473"/>
                  <a:pt x="1200341" y="99739"/>
                  <a:pt x="1200531" y="97536"/>
                </a:cubicBezTo>
                <a:lnTo>
                  <a:pt x="1201547" y="83947"/>
                </a:lnTo>
                <a:lnTo>
                  <a:pt x="1209675" y="86487"/>
                </a:lnTo>
                <a:lnTo>
                  <a:pt x="1208405" y="100076"/>
                </a:lnTo>
                <a:cubicBezTo>
                  <a:pt x="1207960" y="103295"/>
                  <a:pt x="1207453" y="105918"/>
                  <a:pt x="1206881" y="107950"/>
                </a:cubicBezTo>
                <a:cubicBezTo>
                  <a:pt x="1206309" y="109982"/>
                  <a:pt x="1205230" y="111550"/>
                  <a:pt x="1203706" y="112649"/>
                </a:cubicBezTo>
                <a:cubicBezTo>
                  <a:pt x="1202245" y="113836"/>
                  <a:pt x="1200214" y="114598"/>
                  <a:pt x="1197483" y="114935"/>
                </a:cubicBezTo>
                <a:cubicBezTo>
                  <a:pt x="1194753" y="115360"/>
                  <a:pt x="1191196" y="115570"/>
                  <a:pt x="1186688" y="115570"/>
                </a:cubicBezTo>
                <a:cubicBezTo>
                  <a:pt x="1181544" y="115570"/>
                  <a:pt x="1177481" y="115316"/>
                  <a:pt x="1174496" y="114808"/>
                </a:cubicBezTo>
                <a:cubicBezTo>
                  <a:pt x="1171512" y="114383"/>
                  <a:pt x="1169289" y="113620"/>
                  <a:pt x="1167765" y="112522"/>
                </a:cubicBezTo>
                <a:cubicBezTo>
                  <a:pt x="1166241" y="111506"/>
                  <a:pt x="1165289" y="110109"/>
                  <a:pt x="1164844" y="108331"/>
                </a:cubicBezTo>
                <a:cubicBezTo>
                  <a:pt x="1164400" y="106635"/>
                  <a:pt x="1164209" y="104521"/>
                  <a:pt x="1164209" y="101981"/>
                </a:cubicBezTo>
                <a:lnTo>
                  <a:pt x="1164209" y="48895"/>
                </a:lnTo>
                <a:lnTo>
                  <a:pt x="1195578" y="48895"/>
                </a:lnTo>
                <a:lnTo>
                  <a:pt x="1195578" y="17653"/>
                </a:lnTo>
                <a:lnTo>
                  <a:pt x="1162558" y="17653"/>
                </a:lnTo>
                <a:lnTo>
                  <a:pt x="1162558" y="9398"/>
                </a:lnTo>
                <a:lnTo>
                  <a:pt x="1203833" y="9398"/>
                </a:lnTo>
                <a:close/>
                <a:moveTo>
                  <a:pt x="1107694" y="74549"/>
                </a:moveTo>
                <a:lnTo>
                  <a:pt x="1107694" y="83693"/>
                </a:lnTo>
                <a:lnTo>
                  <a:pt x="1146683" y="83693"/>
                </a:lnTo>
                <a:lnTo>
                  <a:pt x="1146683" y="72136"/>
                </a:lnTo>
                <a:cubicBezTo>
                  <a:pt x="1145222" y="72218"/>
                  <a:pt x="1143571" y="72218"/>
                  <a:pt x="1141730" y="72136"/>
                </a:cubicBezTo>
                <a:cubicBezTo>
                  <a:pt x="1139889" y="72053"/>
                  <a:pt x="1138365" y="71926"/>
                  <a:pt x="1137158" y="71755"/>
                </a:cubicBezTo>
                <a:cubicBezTo>
                  <a:pt x="1135317" y="71501"/>
                  <a:pt x="1133856" y="70910"/>
                  <a:pt x="1132840" y="69977"/>
                </a:cubicBezTo>
                <a:cubicBezTo>
                  <a:pt x="1131888" y="69043"/>
                  <a:pt x="1131443" y="67520"/>
                  <a:pt x="1131443" y="65405"/>
                </a:cubicBezTo>
                <a:lnTo>
                  <a:pt x="1131443" y="40005"/>
                </a:lnTo>
                <a:lnTo>
                  <a:pt x="1122426" y="40005"/>
                </a:lnTo>
                <a:lnTo>
                  <a:pt x="1122426" y="43942"/>
                </a:lnTo>
                <a:cubicBezTo>
                  <a:pt x="1122426" y="52070"/>
                  <a:pt x="1121728" y="58547"/>
                  <a:pt x="1120267" y="63373"/>
                </a:cubicBezTo>
                <a:cubicBezTo>
                  <a:pt x="1118807" y="68199"/>
                  <a:pt x="1116140" y="72980"/>
                  <a:pt x="1112139" y="77724"/>
                </a:cubicBezTo>
                <a:lnTo>
                  <a:pt x="1107694" y="74549"/>
                </a:lnTo>
                <a:close/>
                <a:moveTo>
                  <a:pt x="1146683" y="106553"/>
                </a:moveTo>
                <a:lnTo>
                  <a:pt x="1146683" y="91440"/>
                </a:lnTo>
                <a:lnTo>
                  <a:pt x="1107694" y="91440"/>
                </a:lnTo>
                <a:lnTo>
                  <a:pt x="1107694" y="106553"/>
                </a:lnTo>
                <a:lnTo>
                  <a:pt x="1146683" y="106553"/>
                </a:lnTo>
                <a:close/>
                <a:moveTo>
                  <a:pt x="1137412" y="40005"/>
                </a:moveTo>
                <a:lnTo>
                  <a:pt x="1137412" y="62865"/>
                </a:lnTo>
                <a:cubicBezTo>
                  <a:pt x="1137412" y="63964"/>
                  <a:pt x="1137603" y="64726"/>
                  <a:pt x="1137920" y="65151"/>
                </a:cubicBezTo>
                <a:cubicBezTo>
                  <a:pt x="1138238" y="65487"/>
                  <a:pt x="1139000" y="65659"/>
                  <a:pt x="1140206" y="65659"/>
                </a:cubicBezTo>
                <a:cubicBezTo>
                  <a:pt x="1141158" y="65741"/>
                  <a:pt x="1142175" y="65786"/>
                  <a:pt x="1143381" y="65786"/>
                </a:cubicBezTo>
                <a:cubicBezTo>
                  <a:pt x="1144588" y="65786"/>
                  <a:pt x="1145667" y="65703"/>
                  <a:pt x="1146683" y="65532"/>
                </a:cubicBezTo>
                <a:lnTo>
                  <a:pt x="1146683" y="40005"/>
                </a:lnTo>
                <a:lnTo>
                  <a:pt x="1137412" y="40005"/>
                </a:lnTo>
                <a:close/>
                <a:moveTo>
                  <a:pt x="1107694" y="73152"/>
                </a:moveTo>
                <a:cubicBezTo>
                  <a:pt x="1111187" y="69259"/>
                  <a:pt x="1113536" y="65278"/>
                  <a:pt x="1114806" y="61214"/>
                </a:cubicBezTo>
                <a:cubicBezTo>
                  <a:pt x="1116140" y="57150"/>
                  <a:pt x="1116838" y="51054"/>
                  <a:pt x="1116838" y="42926"/>
                </a:cubicBezTo>
                <a:lnTo>
                  <a:pt x="1116838" y="40005"/>
                </a:lnTo>
                <a:lnTo>
                  <a:pt x="1107694" y="40005"/>
                </a:lnTo>
                <a:lnTo>
                  <a:pt x="1107694" y="73152"/>
                </a:lnTo>
                <a:close/>
                <a:moveTo>
                  <a:pt x="1122426" y="32766"/>
                </a:moveTo>
                <a:lnTo>
                  <a:pt x="1131443" y="32766"/>
                </a:lnTo>
                <a:lnTo>
                  <a:pt x="1131443" y="16383"/>
                </a:lnTo>
                <a:lnTo>
                  <a:pt x="1122426" y="16383"/>
                </a:lnTo>
                <a:lnTo>
                  <a:pt x="1122426" y="32766"/>
                </a:lnTo>
                <a:close/>
                <a:moveTo>
                  <a:pt x="1324610" y="12192"/>
                </a:moveTo>
                <a:lnTo>
                  <a:pt x="1324610" y="20320"/>
                </a:lnTo>
                <a:lnTo>
                  <a:pt x="1280287" y="20320"/>
                </a:lnTo>
                <a:lnTo>
                  <a:pt x="1280287" y="102616"/>
                </a:lnTo>
                <a:lnTo>
                  <a:pt x="1332357" y="102616"/>
                </a:lnTo>
                <a:lnTo>
                  <a:pt x="1332357" y="110617"/>
                </a:lnTo>
                <a:lnTo>
                  <a:pt x="1218946" y="110617"/>
                </a:lnTo>
                <a:lnTo>
                  <a:pt x="1218946" y="102616"/>
                </a:lnTo>
                <a:lnTo>
                  <a:pt x="1271016" y="102616"/>
                </a:lnTo>
                <a:lnTo>
                  <a:pt x="1271016" y="20320"/>
                </a:lnTo>
                <a:lnTo>
                  <a:pt x="1226693" y="20320"/>
                </a:lnTo>
                <a:lnTo>
                  <a:pt x="1226693" y="12192"/>
                </a:lnTo>
                <a:lnTo>
                  <a:pt x="1324610" y="12192"/>
                </a:lnTo>
                <a:close/>
                <a:moveTo>
                  <a:pt x="1370711" y="52451"/>
                </a:moveTo>
                <a:cubicBezTo>
                  <a:pt x="1376299" y="45593"/>
                  <a:pt x="1381506" y="37763"/>
                  <a:pt x="1386332" y="28956"/>
                </a:cubicBezTo>
                <a:cubicBezTo>
                  <a:pt x="1391221" y="20066"/>
                  <a:pt x="1395349" y="10795"/>
                  <a:pt x="1398651" y="1143"/>
                </a:cubicBezTo>
                <a:lnTo>
                  <a:pt x="1407033" y="3175"/>
                </a:lnTo>
                <a:cubicBezTo>
                  <a:pt x="1405827" y="6223"/>
                  <a:pt x="1404683" y="9227"/>
                  <a:pt x="1403477" y="12192"/>
                </a:cubicBezTo>
                <a:cubicBezTo>
                  <a:pt x="1402397" y="15068"/>
                  <a:pt x="1401255" y="17907"/>
                  <a:pt x="1400048" y="20701"/>
                </a:cubicBezTo>
                <a:lnTo>
                  <a:pt x="1453515" y="20701"/>
                </a:lnTo>
                <a:lnTo>
                  <a:pt x="1453515" y="28956"/>
                </a:lnTo>
                <a:lnTo>
                  <a:pt x="1413256" y="28956"/>
                </a:lnTo>
                <a:lnTo>
                  <a:pt x="1413256" y="51054"/>
                </a:lnTo>
                <a:lnTo>
                  <a:pt x="1447165" y="51054"/>
                </a:lnTo>
                <a:lnTo>
                  <a:pt x="1447165" y="59563"/>
                </a:lnTo>
                <a:lnTo>
                  <a:pt x="1413256" y="59563"/>
                </a:lnTo>
                <a:lnTo>
                  <a:pt x="1413256" y="82423"/>
                </a:lnTo>
                <a:lnTo>
                  <a:pt x="1449959" y="82423"/>
                </a:lnTo>
                <a:lnTo>
                  <a:pt x="1449959" y="91440"/>
                </a:lnTo>
                <a:lnTo>
                  <a:pt x="1413256" y="91440"/>
                </a:lnTo>
                <a:lnTo>
                  <a:pt x="1413256" y="120650"/>
                </a:lnTo>
                <a:lnTo>
                  <a:pt x="1404874" y="120650"/>
                </a:lnTo>
                <a:lnTo>
                  <a:pt x="1404874" y="28956"/>
                </a:lnTo>
                <a:lnTo>
                  <a:pt x="1396111" y="28956"/>
                </a:lnTo>
                <a:cubicBezTo>
                  <a:pt x="1390714" y="39960"/>
                  <a:pt x="1384427" y="49701"/>
                  <a:pt x="1377315" y="58166"/>
                </a:cubicBezTo>
                <a:lnTo>
                  <a:pt x="1370711" y="52451"/>
                </a:lnTo>
                <a:close/>
                <a:moveTo>
                  <a:pt x="1337691" y="62357"/>
                </a:moveTo>
                <a:cubicBezTo>
                  <a:pt x="1343279" y="54229"/>
                  <a:pt x="1348677" y="45129"/>
                  <a:pt x="1353947" y="35052"/>
                </a:cubicBezTo>
                <a:cubicBezTo>
                  <a:pt x="1359281" y="24974"/>
                  <a:pt x="1363790" y="14306"/>
                  <a:pt x="1367409" y="3048"/>
                </a:cubicBezTo>
                <a:lnTo>
                  <a:pt x="1376553" y="4826"/>
                </a:lnTo>
                <a:cubicBezTo>
                  <a:pt x="1374775" y="9989"/>
                  <a:pt x="1372933" y="14903"/>
                  <a:pt x="1371092" y="19558"/>
                </a:cubicBezTo>
                <a:cubicBezTo>
                  <a:pt x="1369251" y="24130"/>
                  <a:pt x="1367345" y="28530"/>
                  <a:pt x="1365377" y="32766"/>
                </a:cubicBezTo>
                <a:lnTo>
                  <a:pt x="1365377" y="119761"/>
                </a:lnTo>
                <a:lnTo>
                  <a:pt x="1356995" y="119761"/>
                </a:lnTo>
                <a:lnTo>
                  <a:pt x="1356995" y="49149"/>
                </a:lnTo>
                <a:cubicBezTo>
                  <a:pt x="1355027" y="52622"/>
                  <a:pt x="1353058" y="55924"/>
                  <a:pt x="1351026" y="59055"/>
                </a:cubicBezTo>
                <a:cubicBezTo>
                  <a:pt x="1349057" y="62185"/>
                  <a:pt x="1347026" y="65233"/>
                  <a:pt x="1344930" y="68199"/>
                </a:cubicBezTo>
                <a:lnTo>
                  <a:pt x="1337691" y="62357"/>
                </a:lnTo>
                <a:close/>
                <a:moveTo>
                  <a:pt x="1516634" y="96647"/>
                </a:moveTo>
                <a:lnTo>
                  <a:pt x="1516634" y="88773"/>
                </a:lnTo>
                <a:lnTo>
                  <a:pt x="1477264" y="88773"/>
                </a:lnTo>
                <a:lnTo>
                  <a:pt x="1477264" y="56261"/>
                </a:lnTo>
                <a:lnTo>
                  <a:pt x="1563878" y="56261"/>
                </a:lnTo>
                <a:lnTo>
                  <a:pt x="1563878" y="88773"/>
                </a:lnTo>
                <a:lnTo>
                  <a:pt x="1524635" y="88773"/>
                </a:lnTo>
                <a:lnTo>
                  <a:pt x="1524635" y="96647"/>
                </a:lnTo>
                <a:lnTo>
                  <a:pt x="1567942" y="96647"/>
                </a:lnTo>
                <a:lnTo>
                  <a:pt x="1567942" y="102870"/>
                </a:lnTo>
                <a:lnTo>
                  <a:pt x="1524635" y="102870"/>
                </a:lnTo>
                <a:lnTo>
                  <a:pt x="1524635" y="110617"/>
                </a:lnTo>
                <a:lnTo>
                  <a:pt x="1576705" y="110617"/>
                </a:lnTo>
                <a:lnTo>
                  <a:pt x="1576705" y="116840"/>
                </a:lnTo>
                <a:lnTo>
                  <a:pt x="1464437" y="116840"/>
                </a:lnTo>
                <a:lnTo>
                  <a:pt x="1464437" y="110617"/>
                </a:lnTo>
                <a:lnTo>
                  <a:pt x="1516634" y="110617"/>
                </a:lnTo>
                <a:lnTo>
                  <a:pt x="1516634" y="102870"/>
                </a:lnTo>
                <a:lnTo>
                  <a:pt x="1473200" y="102870"/>
                </a:lnTo>
                <a:lnTo>
                  <a:pt x="1473200" y="96647"/>
                </a:lnTo>
                <a:lnTo>
                  <a:pt x="1516634" y="96647"/>
                </a:lnTo>
                <a:close/>
                <a:moveTo>
                  <a:pt x="1563878" y="5715"/>
                </a:moveTo>
                <a:lnTo>
                  <a:pt x="1563878" y="35433"/>
                </a:lnTo>
                <a:lnTo>
                  <a:pt x="1477264" y="35433"/>
                </a:lnTo>
                <a:lnTo>
                  <a:pt x="1477264" y="5715"/>
                </a:lnTo>
                <a:lnTo>
                  <a:pt x="1563878" y="5715"/>
                </a:lnTo>
                <a:close/>
                <a:moveTo>
                  <a:pt x="1578229" y="42799"/>
                </a:moveTo>
                <a:lnTo>
                  <a:pt x="1578229" y="48768"/>
                </a:lnTo>
                <a:lnTo>
                  <a:pt x="1462913" y="48768"/>
                </a:lnTo>
                <a:lnTo>
                  <a:pt x="1462913" y="42799"/>
                </a:lnTo>
                <a:lnTo>
                  <a:pt x="1578229" y="42799"/>
                </a:lnTo>
                <a:close/>
                <a:moveTo>
                  <a:pt x="1555623" y="29972"/>
                </a:moveTo>
                <a:lnTo>
                  <a:pt x="1555623" y="23114"/>
                </a:lnTo>
                <a:lnTo>
                  <a:pt x="1485646" y="23114"/>
                </a:lnTo>
                <a:lnTo>
                  <a:pt x="1485646" y="29972"/>
                </a:lnTo>
                <a:lnTo>
                  <a:pt x="1555623" y="29972"/>
                </a:lnTo>
                <a:close/>
                <a:moveTo>
                  <a:pt x="1485646" y="17907"/>
                </a:moveTo>
                <a:lnTo>
                  <a:pt x="1555623" y="17907"/>
                </a:lnTo>
                <a:lnTo>
                  <a:pt x="1555623" y="11430"/>
                </a:lnTo>
                <a:lnTo>
                  <a:pt x="1485646" y="11430"/>
                </a:lnTo>
                <a:lnTo>
                  <a:pt x="1485646" y="17907"/>
                </a:lnTo>
                <a:close/>
                <a:moveTo>
                  <a:pt x="1485519" y="69596"/>
                </a:moveTo>
                <a:lnTo>
                  <a:pt x="1516634" y="69596"/>
                </a:lnTo>
                <a:lnTo>
                  <a:pt x="1516634" y="61849"/>
                </a:lnTo>
                <a:lnTo>
                  <a:pt x="1485519" y="61849"/>
                </a:lnTo>
                <a:lnTo>
                  <a:pt x="1485519" y="69596"/>
                </a:lnTo>
                <a:close/>
                <a:moveTo>
                  <a:pt x="1485519" y="82931"/>
                </a:moveTo>
                <a:lnTo>
                  <a:pt x="1516634" y="82931"/>
                </a:lnTo>
                <a:lnTo>
                  <a:pt x="1516634" y="75184"/>
                </a:lnTo>
                <a:lnTo>
                  <a:pt x="1485519" y="75184"/>
                </a:lnTo>
                <a:lnTo>
                  <a:pt x="1485519" y="82931"/>
                </a:lnTo>
                <a:close/>
                <a:moveTo>
                  <a:pt x="1555623" y="82931"/>
                </a:moveTo>
                <a:lnTo>
                  <a:pt x="1555623" y="75184"/>
                </a:lnTo>
                <a:lnTo>
                  <a:pt x="1524635" y="75184"/>
                </a:lnTo>
                <a:lnTo>
                  <a:pt x="1524635" y="82931"/>
                </a:lnTo>
                <a:lnTo>
                  <a:pt x="1555623" y="82931"/>
                </a:lnTo>
                <a:close/>
                <a:moveTo>
                  <a:pt x="1524635" y="61849"/>
                </a:moveTo>
                <a:lnTo>
                  <a:pt x="1524635" y="69596"/>
                </a:lnTo>
                <a:lnTo>
                  <a:pt x="1555623" y="69596"/>
                </a:lnTo>
                <a:lnTo>
                  <a:pt x="1555623" y="61849"/>
                </a:lnTo>
                <a:lnTo>
                  <a:pt x="1524635" y="61849"/>
                </a:lnTo>
                <a:close/>
                <a:moveTo>
                  <a:pt x="1609090" y="93345"/>
                </a:moveTo>
                <a:cubicBezTo>
                  <a:pt x="1611947" y="93345"/>
                  <a:pt x="1614615" y="94107"/>
                  <a:pt x="1616964" y="95631"/>
                </a:cubicBezTo>
                <a:cubicBezTo>
                  <a:pt x="1619314" y="97072"/>
                  <a:pt x="1621219" y="99015"/>
                  <a:pt x="1622552" y="101473"/>
                </a:cubicBezTo>
                <a:cubicBezTo>
                  <a:pt x="1624013" y="103930"/>
                  <a:pt x="1624711" y="106597"/>
                  <a:pt x="1624711" y="109474"/>
                </a:cubicBezTo>
                <a:cubicBezTo>
                  <a:pt x="1624711" y="113792"/>
                  <a:pt x="1623187" y="117475"/>
                  <a:pt x="1620139" y="120523"/>
                </a:cubicBezTo>
                <a:cubicBezTo>
                  <a:pt x="1617091" y="123653"/>
                  <a:pt x="1613408" y="125222"/>
                  <a:pt x="1609090" y="125222"/>
                </a:cubicBezTo>
                <a:cubicBezTo>
                  <a:pt x="1604708" y="125222"/>
                  <a:pt x="1600962" y="123653"/>
                  <a:pt x="1597914" y="120523"/>
                </a:cubicBezTo>
                <a:cubicBezTo>
                  <a:pt x="1594866" y="117475"/>
                  <a:pt x="1593342" y="113792"/>
                  <a:pt x="1593342" y="109474"/>
                </a:cubicBezTo>
                <a:cubicBezTo>
                  <a:pt x="1593342" y="104984"/>
                  <a:pt x="1594866" y="101174"/>
                  <a:pt x="1597914" y="98044"/>
                </a:cubicBezTo>
                <a:cubicBezTo>
                  <a:pt x="1600962" y="94913"/>
                  <a:pt x="1604708" y="93345"/>
                  <a:pt x="1609090" y="93345"/>
                </a:cubicBezTo>
                <a:close/>
                <a:moveTo>
                  <a:pt x="1609090" y="118999"/>
                </a:moveTo>
                <a:cubicBezTo>
                  <a:pt x="1611694" y="118999"/>
                  <a:pt x="1613980" y="118065"/>
                  <a:pt x="1615821" y="116205"/>
                </a:cubicBezTo>
                <a:cubicBezTo>
                  <a:pt x="1617663" y="114344"/>
                  <a:pt x="1618615" y="112096"/>
                  <a:pt x="1618615" y="109474"/>
                </a:cubicBezTo>
                <a:cubicBezTo>
                  <a:pt x="1618615" y="106680"/>
                  <a:pt x="1617663" y="104349"/>
                  <a:pt x="1615821" y="102489"/>
                </a:cubicBezTo>
                <a:cubicBezTo>
                  <a:pt x="1613980" y="100539"/>
                  <a:pt x="1611694" y="99568"/>
                  <a:pt x="1609090" y="99568"/>
                </a:cubicBezTo>
                <a:cubicBezTo>
                  <a:pt x="1606359" y="99568"/>
                  <a:pt x="1604073" y="100539"/>
                  <a:pt x="1602232" y="102489"/>
                </a:cubicBezTo>
                <a:cubicBezTo>
                  <a:pt x="1600391" y="104349"/>
                  <a:pt x="1599438" y="106680"/>
                  <a:pt x="1599438" y="109474"/>
                </a:cubicBezTo>
                <a:cubicBezTo>
                  <a:pt x="1599438" y="112096"/>
                  <a:pt x="1600391" y="114344"/>
                  <a:pt x="1602232" y="116205"/>
                </a:cubicBezTo>
                <a:cubicBezTo>
                  <a:pt x="1604073" y="118065"/>
                  <a:pt x="1606359" y="118999"/>
                  <a:pt x="1609090" y="118999"/>
                </a:cubicBezTo>
                <a:close/>
              </a:path>
            </a:pathLst>
          </a:custGeom>
          <a:solidFill>
            <a:srgbClr val="231D43"/>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489C4648-F028-EB28-3614-5907813098E9}"/>
              </a:ext>
            </a:extLst>
          </p:cNvPr>
          <p:cNvSpPr/>
          <p:nvPr/>
        </p:nvSpPr>
        <p:spPr>
          <a:xfrm>
            <a:off x="889002" y="434162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A6DD61A1-AC5F-101A-3845-BC9866CC3B9D}"/>
              </a:ext>
            </a:extLst>
          </p:cNvPr>
          <p:cNvSpPr/>
          <p:nvPr/>
        </p:nvSpPr>
        <p:spPr>
          <a:xfrm>
            <a:off x="3625852" y="434162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32D40C38-1963-87FC-8E22-80F033A6998B}"/>
              </a:ext>
            </a:extLst>
          </p:cNvPr>
          <p:cNvSpPr/>
          <p:nvPr/>
        </p:nvSpPr>
        <p:spPr>
          <a:xfrm>
            <a:off x="3625852" y="475437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6D8F5F05-0CB0-2D43-8ACB-4FCC8CF19158}"/>
              </a:ext>
            </a:extLst>
          </p:cNvPr>
          <p:cNvSpPr/>
          <p:nvPr/>
        </p:nvSpPr>
        <p:spPr>
          <a:xfrm>
            <a:off x="6337309" y="475437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D7306BF4-D7EB-9F3B-0F45-242CF9A56458}"/>
              </a:ext>
            </a:extLst>
          </p:cNvPr>
          <p:cNvSpPr/>
          <p:nvPr/>
        </p:nvSpPr>
        <p:spPr>
          <a:xfrm>
            <a:off x="6337309" y="434162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E5E2F848-C250-6710-736A-2258B2C09AFE}"/>
              </a:ext>
            </a:extLst>
          </p:cNvPr>
          <p:cNvSpPr/>
          <p:nvPr/>
        </p:nvSpPr>
        <p:spPr>
          <a:xfrm>
            <a:off x="9074159" y="434162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5" y="41892"/>
                  <a:pt x="20946" y="41892"/>
                </a:cubicBezTo>
                <a:cubicBezTo>
                  <a:pt x="9378" y="41892"/>
                  <a:pt x="0" y="32514"/>
                  <a:pt x="0" y="20946"/>
                </a:cubicBezTo>
                <a:cubicBezTo>
                  <a:pt x="0" y="9378"/>
                  <a:pt x="9378" y="0"/>
                  <a:pt x="20946" y="0"/>
                </a:cubicBezTo>
                <a:cubicBezTo>
                  <a:pt x="32515"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6CC9BD77-1735-FCEC-3713-2E2795CB6700}"/>
              </a:ext>
            </a:extLst>
          </p:cNvPr>
          <p:cNvSpPr/>
          <p:nvPr/>
        </p:nvSpPr>
        <p:spPr>
          <a:xfrm>
            <a:off x="9074159" y="475437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5" y="41892"/>
                  <a:pt x="20946" y="41892"/>
                </a:cubicBezTo>
                <a:cubicBezTo>
                  <a:pt x="9378" y="41892"/>
                  <a:pt x="0" y="32514"/>
                  <a:pt x="0" y="20946"/>
                </a:cubicBezTo>
                <a:cubicBezTo>
                  <a:pt x="0" y="9378"/>
                  <a:pt x="9378" y="0"/>
                  <a:pt x="20946" y="0"/>
                </a:cubicBezTo>
                <a:cubicBezTo>
                  <a:pt x="32515"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7A558A44-9C77-0A1E-45DF-21DF26EA41BA}"/>
              </a:ext>
            </a:extLst>
          </p:cNvPr>
          <p:cNvSpPr/>
          <p:nvPr/>
        </p:nvSpPr>
        <p:spPr>
          <a:xfrm>
            <a:off x="889002" y="4779774"/>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123C447C-F93D-FBF1-782C-0B4C09F6C33F}"/>
              </a:ext>
            </a:extLst>
          </p:cNvPr>
          <p:cNvSpPr/>
          <p:nvPr/>
        </p:nvSpPr>
        <p:spPr>
          <a:xfrm>
            <a:off x="889002" y="5553922"/>
            <a:ext cx="41891" cy="41891"/>
          </a:xfrm>
          <a:custGeom>
            <a:avLst/>
            <a:gdLst>
              <a:gd name="connsiteX0" fmla="*/ 41892 w 41891"/>
              <a:gd name="connsiteY0" fmla="*/ 20946 h 41891"/>
              <a:gd name="connsiteX1" fmla="*/ 20946 w 41891"/>
              <a:gd name="connsiteY1" fmla="*/ 41892 h 41891"/>
              <a:gd name="connsiteX2" fmla="*/ 0 w 41891"/>
              <a:gd name="connsiteY2" fmla="*/ 20946 h 41891"/>
              <a:gd name="connsiteX3" fmla="*/ 20946 w 41891"/>
              <a:gd name="connsiteY3" fmla="*/ 0 h 41891"/>
              <a:gd name="connsiteX4" fmla="*/ 41892 w 41891"/>
              <a:gd name="connsiteY4" fmla="*/ 20946 h 4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 h="41891">
                <a:moveTo>
                  <a:pt x="41892" y="20946"/>
                </a:moveTo>
                <a:cubicBezTo>
                  <a:pt x="41892" y="32514"/>
                  <a:pt x="32514" y="41892"/>
                  <a:pt x="20946" y="41892"/>
                </a:cubicBezTo>
                <a:cubicBezTo>
                  <a:pt x="9378" y="41892"/>
                  <a:pt x="0" y="32514"/>
                  <a:pt x="0" y="20946"/>
                </a:cubicBezTo>
                <a:cubicBezTo>
                  <a:pt x="0" y="9378"/>
                  <a:pt x="9378" y="0"/>
                  <a:pt x="20946" y="0"/>
                </a:cubicBezTo>
                <a:cubicBezTo>
                  <a:pt x="32514" y="0"/>
                  <a:pt x="41892" y="9378"/>
                  <a:pt x="41892" y="20946"/>
                </a:cubicBezTo>
                <a:close/>
              </a:path>
            </a:pathLst>
          </a:custGeom>
          <a:solidFill>
            <a:srgbClr val="055CF9"/>
          </a:solidFill>
          <a:ln w="6350" cap="flat">
            <a:noFill/>
            <a:prstDash val="solid"/>
            <a:miter/>
          </a:ln>
        </p:spPr>
        <p:txBody>
          <a:bodyPr rtlCol="0" anchor="ctr"/>
          <a:lstStyle/>
          <a:p>
            <a:endParaRPr lang="en-US"/>
          </a:p>
        </p:txBody>
      </p:sp>
      <p:sp>
        <p:nvSpPr>
          <p:cNvPr id="51" name="文本框 50">
            <a:extLst>
              <a:ext uri="{FF2B5EF4-FFF2-40B4-BE49-F238E27FC236}">
                <a16:creationId xmlns:a16="http://schemas.microsoft.com/office/drawing/2014/main" id="{B2B8A470-B81A-EF54-F1EE-999382C776DA}"/>
              </a:ext>
            </a:extLst>
          </p:cNvPr>
          <p:cNvSpPr txBox="1"/>
          <p:nvPr/>
        </p:nvSpPr>
        <p:spPr>
          <a:xfrm>
            <a:off x="3364324" y="811964"/>
            <a:ext cx="5463355" cy="646331"/>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pPr algn="ctr"/>
            <a:r>
              <a:rPr lang="en-US" altLang="zh-CN" sz="3600" dirty="0">
                <a:solidFill>
                  <a:schemeClr val="tx1"/>
                </a:solidFill>
              </a:rPr>
              <a:t>Optimization scheme</a:t>
            </a:r>
            <a:endParaRPr lang="en-US" sz="3600" dirty="0">
              <a:solidFill>
                <a:schemeClr val="tx1"/>
              </a:solidFill>
            </a:endParaRPr>
          </a:p>
        </p:txBody>
      </p:sp>
      <p:sp>
        <p:nvSpPr>
          <p:cNvPr id="52" name="文本框 51">
            <a:extLst>
              <a:ext uri="{FF2B5EF4-FFF2-40B4-BE49-F238E27FC236}">
                <a16:creationId xmlns:a16="http://schemas.microsoft.com/office/drawing/2014/main" id="{6A8895A6-9692-6847-0969-C151045D3412}"/>
              </a:ext>
            </a:extLst>
          </p:cNvPr>
          <p:cNvSpPr txBox="1"/>
          <p:nvPr/>
        </p:nvSpPr>
        <p:spPr>
          <a:xfrm>
            <a:off x="10922533" y="419922"/>
            <a:ext cx="865943" cy="230832"/>
          </a:xfrm>
          <a:prstGeom prst="rect">
            <a:avLst/>
          </a:prstGeom>
          <a:noFill/>
        </p:spPr>
        <p:txBody>
          <a:bodyPr wrap="none" rtlCol="0">
            <a:spAutoFit/>
          </a:bodyPr>
          <a:lstStyle/>
          <a:p>
            <a:pPr algn="r"/>
            <a:r>
              <a:rPr lang="en-US" altLang="zh-CN"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UI/UX 2022</a:t>
            </a:r>
            <a:endParaRPr lang="en-US" sz="9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8B5073FA-2C2E-E060-BC2D-EB5864C42790}"/>
              </a:ext>
            </a:extLst>
          </p:cNvPr>
          <p:cNvSpPr txBox="1"/>
          <p:nvPr/>
        </p:nvSpPr>
        <p:spPr>
          <a:xfrm>
            <a:off x="1700946" y="1569347"/>
            <a:ext cx="8809009" cy="557140"/>
          </a:xfrm>
          <a:prstGeom prst="rect">
            <a:avLst/>
          </a:prstGeom>
          <a:noFill/>
        </p:spPr>
        <p:txBody>
          <a:bodyPr wrap="square" rtlCol="0">
            <a:spAutoFit/>
          </a:bodyPr>
          <a:lstStyle/>
          <a:p>
            <a:pPr algn="ctr">
              <a:lnSpc>
                <a:spcPct val="130000"/>
              </a:lnSpc>
            </a:pP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目前用户主要场景需求是“搜素</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购买</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。我们以用户</a:t>
            </a:r>
            <a:r>
              <a:rPr lang="zh-CN" altLang="en-US" sz="12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rPr>
              <a:t>目标的强弱</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 特征去规划首页内容</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首页不同板块对应着不同的用户</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通过分析首页用户的特征对首页区域作针对性的规划</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符合用户心智</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促进首页转化</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4DECFCF8-0B7F-D8E4-2058-D967D2EA1061}"/>
              </a:ext>
            </a:extLst>
          </p:cNvPr>
          <p:cNvSpPr txBox="1"/>
          <p:nvPr/>
        </p:nvSpPr>
        <p:spPr>
          <a:xfrm>
            <a:off x="897284" y="3914944"/>
            <a:ext cx="954107" cy="323165"/>
          </a:xfrm>
          <a:prstGeom prst="rect">
            <a:avLst/>
          </a:prstGeom>
          <a:noFill/>
        </p:spPr>
        <p:txBody>
          <a:bodyPr wrap="none" rtlCol="0">
            <a:spAutoFit/>
          </a:bodyPr>
          <a:lstStyle/>
          <a:p>
            <a:r>
              <a:rPr lang="zh-CN" alt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视觉层级</a:t>
            </a:r>
            <a:endParaRPr 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A4F028E8-14AE-048B-9D4F-C2390B5C9239}"/>
              </a:ext>
            </a:extLst>
          </p:cNvPr>
          <p:cNvSpPr txBox="1"/>
          <p:nvPr/>
        </p:nvSpPr>
        <p:spPr>
          <a:xfrm>
            <a:off x="930893" y="4239108"/>
            <a:ext cx="2111283"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栅格布局控制留白疏密、卡片设计整合同类信息。</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8F31187D-5E01-7C79-91A7-99E737063584}"/>
              </a:ext>
            </a:extLst>
          </p:cNvPr>
          <p:cNvSpPr txBox="1"/>
          <p:nvPr/>
        </p:nvSpPr>
        <p:spPr>
          <a:xfrm>
            <a:off x="930893" y="4678440"/>
            <a:ext cx="2111283"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栅格布局控制留白疏密、卡片设计整合同类信息。</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03CCCEB6-947A-E0FA-3DB1-20581E281180}"/>
              </a:ext>
            </a:extLst>
          </p:cNvPr>
          <p:cNvSpPr txBox="1"/>
          <p:nvPr/>
        </p:nvSpPr>
        <p:spPr>
          <a:xfrm>
            <a:off x="897284" y="5181309"/>
            <a:ext cx="954107" cy="323165"/>
          </a:xfrm>
          <a:prstGeom prst="rect">
            <a:avLst/>
          </a:prstGeom>
          <a:noFill/>
        </p:spPr>
        <p:txBody>
          <a:bodyPr wrap="none" rtlCol="0">
            <a:spAutoFit/>
          </a:bodyPr>
          <a:lstStyle/>
          <a:p>
            <a:r>
              <a:rPr lang="zh-CN" alt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文字层级</a:t>
            </a:r>
            <a:endParaRPr 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4628CB7C-BF65-1791-8E87-A2FAA640DA75}"/>
              </a:ext>
            </a:extLst>
          </p:cNvPr>
          <p:cNvSpPr txBox="1"/>
          <p:nvPr/>
        </p:nvSpPr>
        <p:spPr>
          <a:xfrm>
            <a:off x="930893" y="5455027"/>
            <a:ext cx="2111283" cy="268022"/>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重要信息加大突出，辅助信息弱化。</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BF67484B-99FD-4DE0-5C80-A7F20707C4CC}"/>
              </a:ext>
            </a:extLst>
          </p:cNvPr>
          <p:cNvSpPr txBox="1"/>
          <p:nvPr/>
        </p:nvSpPr>
        <p:spPr>
          <a:xfrm>
            <a:off x="3634134" y="3914944"/>
            <a:ext cx="954107" cy="323165"/>
          </a:xfrm>
          <a:prstGeom prst="rect">
            <a:avLst/>
          </a:prstGeom>
          <a:noFill/>
        </p:spPr>
        <p:txBody>
          <a:bodyPr wrap="none" rtlCol="0">
            <a:spAutoFit/>
          </a:bodyPr>
          <a:lstStyle/>
          <a:p>
            <a:r>
              <a:rPr lang="zh-CN" alt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体验优化</a:t>
            </a:r>
            <a:endParaRPr 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4CAF9A98-DB93-5B97-3913-F139D78902EA}"/>
              </a:ext>
            </a:extLst>
          </p:cNvPr>
          <p:cNvSpPr txBox="1"/>
          <p:nvPr/>
        </p:nvSpPr>
        <p:spPr>
          <a:xfrm>
            <a:off x="3667743" y="4239108"/>
            <a:ext cx="2111283"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优化用户体验地图，统一操作路径提高体验一致性和友好性。</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B717BD39-435E-FE55-EA76-35CFE4A15FF6}"/>
              </a:ext>
            </a:extLst>
          </p:cNvPr>
          <p:cNvSpPr txBox="1"/>
          <p:nvPr/>
        </p:nvSpPr>
        <p:spPr>
          <a:xfrm>
            <a:off x="3667743" y="4650882"/>
            <a:ext cx="2111283" cy="268022"/>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确保信息的显示足够清晰。</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31E9AD08-29B1-9AF4-222C-1D35DC2B8B71}"/>
              </a:ext>
            </a:extLst>
          </p:cNvPr>
          <p:cNvSpPr txBox="1"/>
          <p:nvPr/>
        </p:nvSpPr>
        <p:spPr>
          <a:xfrm>
            <a:off x="6332649" y="3914944"/>
            <a:ext cx="954107" cy="323165"/>
          </a:xfrm>
          <a:prstGeom prst="rect">
            <a:avLst/>
          </a:prstGeom>
          <a:noFill/>
        </p:spPr>
        <p:txBody>
          <a:bodyPr wrap="none" rtlCol="0">
            <a:spAutoFit/>
          </a:bodyPr>
          <a:lstStyle/>
          <a:p>
            <a:r>
              <a:rPr lang="zh-CN" alt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品牌统一</a:t>
            </a:r>
            <a:endParaRPr lang="en-US" sz="15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7B96A08F-817E-42C9-F8E9-2661210C5C58}"/>
              </a:ext>
            </a:extLst>
          </p:cNvPr>
          <p:cNvSpPr txBox="1"/>
          <p:nvPr/>
        </p:nvSpPr>
        <p:spPr>
          <a:xfrm>
            <a:off x="6366258" y="4239108"/>
            <a:ext cx="2111283" cy="452688"/>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强调品牌色，减少辅助色，明晰色彩层级。</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EBB5EE07-F77B-8E18-1D33-4B7D71BA31F5}"/>
              </a:ext>
            </a:extLst>
          </p:cNvPr>
          <p:cNvSpPr txBox="1"/>
          <p:nvPr/>
        </p:nvSpPr>
        <p:spPr>
          <a:xfrm>
            <a:off x="6366258" y="4652900"/>
            <a:ext cx="2111283" cy="268022"/>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提取品牌</a:t>
            </a:r>
            <a:r>
              <a:rPr lang="en-US" altLang="zh-CN" sz="1000" dirty="0">
                <a:latin typeface="OPPOSans R" panose="00020600040101010101" pitchFamily="18" charset="-122"/>
                <a:ea typeface="OPPOSans R" panose="00020600040101010101" pitchFamily="18" charset="-122"/>
                <a:cs typeface="OPPOSans R" panose="00020600040101010101" pitchFamily="18" charset="-122"/>
              </a:rPr>
              <a:t>DNA</a:t>
            </a: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，统一图标风格。</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09111350-EF78-BDE7-689B-729D69873807}"/>
              </a:ext>
            </a:extLst>
          </p:cNvPr>
          <p:cNvSpPr txBox="1"/>
          <p:nvPr/>
        </p:nvSpPr>
        <p:spPr>
          <a:xfrm>
            <a:off x="3667743" y="4863434"/>
            <a:ext cx="2111283" cy="268022"/>
          </a:xfrm>
          <a:prstGeom prst="rect">
            <a:avLst/>
          </a:prstGeom>
          <a:noFill/>
        </p:spPr>
        <p:txBody>
          <a:bodyPr wrap="square" rtlCol="0">
            <a:spAutoFit/>
          </a:bodyPr>
          <a:lstStyle/>
          <a:p>
            <a:pPr>
              <a:lnSpc>
                <a:spcPct val="120000"/>
              </a:lnSpc>
            </a:pP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微动效的加入，提高产品趣味性。</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487658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任意多边形: 形状 16">
            <a:extLst>
              <a:ext uri="{FF2B5EF4-FFF2-40B4-BE49-F238E27FC236}">
                <a16:creationId xmlns:a16="http://schemas.microsoft.com/office/drawing/2014/main" id="{09E35200-DB9A-21AA-D201-4CAFA5077425}"/>
              </a:ext>
            </a:extLst>
          </p:cNvPr>
          <p:cNvSpPr/>
          <p:nvPr/>
        </p:nvSpPr>
        <p:spPr>
          <a:xfrm>
            <a:off x="4907140" y="1436942"/>
            <a:ext cx="2252164" cy="5113365"/>
          </a:xfrm>
          <a:prstGeom prst="roundRect">
            <a:avLst>
              <a:gd name="adj" fmla="val 6291"/>
            </a:avLst>
          </a:prstGeom>
          <a:solidFill>
            <a:schemeClr val="bg1"/>
          </a:solidFill>
          <a:ln w="12700" cap="flat">
            <a:solidFill>
              <a:srgbClr val="FFFFFF"/>
            </a:solidFill>
            <a:prstDash val="solid"/>
            <a:miter/>
          </a:ln>
          <a:effectLst>
            <a:outerShdw blurRad="419100" sx="102000" sy="102000" algn="ctr" rotWithShape="0">
              <a:prstClr val="black">
                <a:alpha val="9000"/>
              </a:prstClr>
            </a:outerShdw>
          </a:effectLst>
        </p:spPr>
        <p:txBody>
          <a:bodyPr rtlCol="0" anchor="ctr"/>
          <a:lstStyle/>
          <a:p>
            <a:endParaRPr lang="en-US"/>
          </a:p>
        </p:txBody>
      </p:sp>
      <p:sp>
        <p:nvSpPr>
          <p:cNvPr id="92" name="文本框 91">
            <a:extLst>
              <a:ext uri="{FF2B5EF4-FFF2-40B4-BE49-F238E27FC236}">
                <a16:creationId xmlns:a16="http://schemas.microsoft.com/office/drawing/2014/main" id="{EB5492D2-8CBC-EA2C-E693-68AB3C8F5655}"/>
              </a:ext>
            </a:extLst>
          </p:cNvPr>
          <p:cNvSpPr txBox="1"/>
          <p:nvPr/>
        </p:nvSpPr>
        <p:spPr>
          <a:xfrm>
            <a:off x="3253289" y="296813"/>
            <a:ext cx="9335376" cy="2308324"/>
          </a:xfrm>
          <a:prstGeom prst="rect">
            <a:avLst/>
          </a:prstGeom>
          <a:noFill/>
        </p:spPr>
        <p:txBody>
          <a:bodyPr wrap="none" rtlCol="0">
            <a:spAutoFit/>
          </a:bodyPr>
          <a:lstStyle/>
          <a:p>
            <a:r>
              <a:rPr lang="en-US" sz="14000" dirty="0">
                <a:ln>
                  <a:gradFill>
                    <a:gsLst>
                      <a:gs pos="0">
                        <a:srgbClr val="C3D4FE">
                          <a:alpha val="0"/>
                        </a:srgbClr>
                      </a:gs>
                      <a:gs pos="78000">
                        <a:srgbClr val="C3D4FE"/>
                      </a:gs>
                    </a:gsLst>
                    <a:lin ang="0" scaled="0"/>
                  </a:gradFill>
                </a:ln>
                <a:gradFill>
                  <a:gsLst>
                    <a:gs pos="0">
                      <a:schemeClr val="bg1">
                        <a:alpha val="0"/>
                      </a:schemeClr>
                    </a:gs>
                    <a:gs pos="66000">
                      <a:srgbClr val="FCFDFF"/>
                    </a:gs>
                  </a:gsLst>
                  <a:lin ang="0" scaled="0"/>
                </a:gra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USER GRO</a:t>
            </a:r>
          </a:p>
        </p:txBody>
      </p:sp>
      <p:sp>
        <p:nvSpPr>
          <p:cNvPr id="10" name="矩形: 圆角 9">
            <a:extLst>
              <a:ext uri="{FF2B5EF4-FFF2-40B4-BE49-F238E27FC236}">
                <a16:creationId xmlns:a16="http://schemas.microsoft.com/office/drawing/2014/main" id="{A08B1AC4-A535-34B9-8655-5F54610A7CE4}"/>
              </a:ext>
            </a:extLst>
          </p:cNvPr>
          <p:cNvSpPr/>
          <p:nvPr/>
        </p:nvSpPr>
        <p:spPr>
          <a:xfrm>
            <a:off x="640051" y="1747806"/>
            <a:ext cx="10911896" cy="4491641"/>
          </a:xfrm>
          <a:prstGeom prst="roundRect">
            <a:avLst>
              <a:gd name="adj" fmla="val 3661"/>
            </a:avLst>
          </a:prstGeom>
          <a:gradFill>
            <a:gsLst>
              <a:gs pos="0">
                <a:srgbClr val="2472FF"/>
              </a:gs>
              <a:gs pos="50000">
                <a:srgbClr val="1467FC"/>
              </a:gs>
              <a:gs pos="100000">
                <a:srgbClr val="055CF9"/>
              </a:gs>
            </a:gsLst>
            <a:lin ang="1628681" scaled="1"/>
          </a:gradFill>
          <a:ln w="6340" cap="flat">
            <a:noFill/>
            <a:prstDash val="solid"/>
            <a:miter/>
          </a:ln>
        </p:spPr>
        <p:txBody>
          <a:bodyPr rtlCol="0" anchor="ctr"/>
          <a:lstStyle/>
          <a:p>
            <a:endParaRPr lang="en-US"/>
          </a:p>
        </p:txBody>
      </p:sp>
      <p:sp>
        <p:nvSpPr>
          <p:cNvPr id="96" name="矩形: 圆角 95">
            <a:extLst>
              <a:ext uri="{FF2B5EF4-FFF2-40B4-BE49-F238E27FC236}">
                <a16:creationId xmlns:a16="http://schemas.microsoft.com/office/drawing/2014/main" id="{078FD051-5A40-049B-FEC1-EBCFFF2A17FE}"/>
              </a:ext>
            </a:extLst>
          </p:cNvPr>
          <p:cNvSpPr/>
          <p:nvPr/>
        </p:nvSpPr>
        <p:spPr>
          <a:xfrm>
            <a:off x="4907141" y="1747806"/>
            <a:ext cx="2231358" cy="4491641"/>
          </a:xfrm>
          <a:prstGeom prst="roundRect">
            <a:avLst>
              <a:gd name="adj" fmla="val 0"/>
            </a:avLst>
          </a:prstGeom>
          <a:gradFill>
            <a:gsLst>
              <a:gs pos="0">
                <a:schemeClr val="bg1">
                  <a:alpha val="59000"/>
                </a:schemeClr>
              </a:gs>
              <a:gs pos="86000">
                <a:srgbClr val="085EFA">
                  <a:alpha val="59000"/>
                </a:srgbClr>
              </a:gs>
              <a:gs pos="100000">
                <a:schemeClr val="bg1">
                  <a:alpha val="58000"/>
                </a:schemeClr>
              </a:gs>
              <a:gs pos="17000">
                <a:srgbClr val="1467FC">
                  <a:alpha val="46000"/>
                </a:srgbClr>
              </a:gs>
            </a:gsLst>
            <a:lin ang="5400000" scaled="0"/>
          </a:gradFill>
          <a:ln w="6340" cap="flat">
            <a:noFill/>
            <a:prstDash val="solid"/>
            <a:miter/>
          </a:ln>
          <a:effectLst>
            <a:softEdge rad="0"/>
          </a:effectLst>
        </p:spPr>
        <p:txBody>
          <a:bodyPr rtlCol="0" anchor="ctr"/>
          <a:lstStyle/>
          <a:p>
            <a:endParaRPr lang="en-US"/>
          </a:p>
        </p:txBody>
      </p:sp>
      <p:grpSp>
        <p:nvGrpSpPr>
          <p:cNvPr id="11" name="图形 1">
            <a:extLst>
              <a:ext uri="{FF2B5EF4-FFF2-40B4-BE49-F238E27FC236}">
                <a16:creationId xmlns:a16="http://schemas.microsoft.com/office/drawing/2014/main" id="{3E9CDDBB-270F-1387-4033-A8B53781F5F6}"/>
              </a:ext>
            </a:extLst>
          </p:cNvPr>
          <p:cNvGrpSpPr/>
          <p:nvPr/>
        </p:nvGrpSpPr>
        <p:grpSpPr>
          <a:xfrm>
            <a:off x="-135991" y="1506729"/>
            <a:ext cx="13476032" cy="4891320"/>
            <a:chOff x="-135991" y="1506729"/>
            <a:chExt cx="13476032" cy="4891320"/>
          </a:xfrm>
        </p:grpSpPr>
        <p:sp>
          <p:nvSpPr>
            <p:cNvPr id="12" name="任意多边形: 形状 11">
              <a:extLst>
                <a:ext uri="{FF2B5EF4-FFF2-40B4-BE49-F238E27FC236}">
                  <a16:creationId xmlns:a16="http://schemas.microsoft.com/office/drawing/2014/main" id="{C0C31181-4228-69FF-1719-0F205043236D}"/>
                </a:ext>
              </a:extLst>
            </p:cNvPr>
            <p:cNvSpPr/>
            <p:nvPr/>
          </p:nvSpPr>
          <p:spPr>
            <a:xfrm>
              <a:off x="-135991" y="1605920"/>
              <a:ext cx="4707307" cy="846086"/>
            </a:xfrm>
            <a:custGeom>
              <a:avLst/>
              <a:gdLst>
                <a:gd name="connsiteX0" fmla="*/ 2277197 w 4707307"/>
                <a:gd name="connsiteY0" fmla="*/ 731510 h 846086"/>
                <a:gd name="connsiteX1" fmla="*/ 0 w 4707307"/>
                <a:gd name="connsiteY1" fmla="*/ 826570 h 846086"/>
                <a:gd name="connsiteX2" fmla="*/ 0 w 4707307"/>
                <a:gd name="connsiteY2" fmla="*/ 90924 h 846086"/>
                <a:gd name="connsiteX3" fmla="*/ 4697221 w 4707307"/>
                <a:gd name="connsiteY3" fmla="*/ 190 h 846086"/>
                <a:gd name="connsiteX4" fmla="*/ 4707308 w 4707307"/>
                <a:gd name="connsiteY4" fmla="*/ 0 h 846086"/>
                <a:gd name="connsiteX5" fmla="*/ 4697221 w 4707307"/>
                <a:gd name="connsiteY5" fmla="*/ 190 h 846086"/>
                <a:gd name="connsiteX6" fmla="*/ 2277197 w 4707307"/>
                <a:gd name="connsiteY6" fmla="*/ 731510 h 84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7307" h="846086">
                  <a:moveTo>
                    <a:pt x="2277197" y="731510"/>
                  </a:moveTo>
                  <a:cubicBezTo>
                    <a:pt x="1698600" y="873681"/>
                    <a:pt x="517983" y="854122"/>
                    <a:pt x="0" y="826570"/>
                  </a:cubicBezTo>
                  <a:lnTo>
                    <a:pt x="0" y="90924"/>
                  </a:lnTo>
                  <a:lnTo>
                    <a:pt x="4697221" y="190"/>
                  </a:lnTo>
                  <a:cubicBezTo>
                    <a:pt x="4700710" y="64"/>
                    <a:pt x="4704072" y="0"/>
                    <a:pt x="4707308" y="0"/>
                  </a:cubicBezTo>
                  <a:lnTo>
                    <a:pt x="4697221" y="190"/>
                  </a:lnTo>
                  <a:cubicBezTo>
                    <a:pt x="4379203" y="11984"/>
                    <a:pt x="2992586" y="555733"/>
                    <a:pt x="2277197" y="731510"/>
                  </a:cubicBezTo>
                  <a:close/>
                </a:path>
              </a:pathLst>
            </a:custGeom>
            <a:gradFill>
              <a:gsLst>
                <a:gs pos="10">
                  <a:srgbClr val="FFFFFF">
                    <a:alpha val="16000"/>
                  </a:srgbClr>
                </a:gs>
                <a:gs pos="100000">
                  <a:srgbClr val="FFFFFF">
                    <a:alpha val="1000"/>
                  </a:srgbClr>
                </a:gs>
              </a:gsLst>
              <a:lin ang="10800000" scaled="0"/>
            </a:gradFill>
            <a:ln w="634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DB4E3219-57FE-2C01-1C15-4536D921329D}"/>
                </a:ext>
              </a:extLst>
            </p:cNvPr>
            <p:cNvSpPr/>
            <p:nvPr/>
          </p:nvSpPr>
          <p:spPr>
            <a:xfrm>
              <a:off x="6349765" y="5528905"/>
              <a:ext cx="6990275" cy="869145"/>
            </a:xfrm>
            <a:custGeom>
              <a:avLst/>
              <a:gdLst>
                <a:gd name="connsiteX0" fmla="*/ 2202554 w 6990275"/>
                <a:gd name="connsiteY0" fmla="*/ 0 h 869145"/>
                <a:gd name="connsiteX1" fmla="*/ 0 w 6990275"/>
                <a:gd name="connsiteY1" fmla="*/ 869145 h 869145"/>
                <a:gd name="connsiteX2" fmla="*/ 6990276 w 6990275"/>
                <a:gd name="connsiteY2" fmla="*/ 832032 h 869145"/>
                <a:gd name="connsiteX3" fmla="*/ 2202554 w 6990275"/>
                <a:gd name="connsiteY3" fmla="*/ 0 h 869145"/>
              </a:gdLst>
              <a:ahLst/>
              <a:cxnLst>
                <a:cxn ang="0">
                  <a:pos x="connsiteX0" y="connsiteY0"/>
                </a:cxn>
                <a:cxn ang="0">
                  <a:pos x="connsiteX1" y="connsiteY1"/>
                </a:cxn>
                <a:cxn ang="0">
                  <a:pos x="connsiteX2" y="connsiteY2"/>
                </a:cxn>
                <a:cxn ang="0">
                  <a:pos x="connsiteX3" y="connsiteY3"/>
                </a:cxn>
              </a:cxnLst>
              <a:rect l="l" t="t" r="r" b="b"/>
              <a:pathLst>
                <a:path w="6990275" h="869145">
                  <a:moveTo>
                    <a:pt x="2202554" y="0"/>
                  </a:moveTo>
                  <a:cubicBezTo>
                    <a:pt x="1165543" y="0"/>
                    <a:pt x="302107" y="579428"/>
                    <a:pt x="0" y="869145"/>
                  </a:cubicBezTo>
                  <a:lnTo>
                    <a:pt x="6990276" y="832032"/>
                  </a:lnTo>
                  <a:cubicBezTo>
                    <a:pt x="4628040" y="835712"/>
                    <a:pt x="3498849" y="0"/>
                    <a:pt x="2202554" y="0"/>
                  </a:cubicBezTo>
                  <a:close/>
                </a:path>
              </a:pathLst>
            </a:custGeom>
            <a:gradFill>
              <a:gsLst>
                <a:gs pos="0">
                  <a:srgbClr val="FFFFFF">
                    <a:alpha val="14000"/>
                  </a:srgbClr>
                </a:gs>
                <a:gs pos="50000">
                  <a:srgbClr val="FFFFFF">
                    <a:alpha val="14000"/>
                  </a:srgbClr>
                </a:gs>
                <a:gs pos="95000">
                  <a:srgbClr val="FFFFFF">
                    <a:alpha val="0"/>
                  </a:srgbClr>
                </a:gs>
              </a:gsLst>
              <a:lin ang="10040462" scaled="1"/>
            </a:gradFill>
            <a:ln w="634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96613FB9-7809-C39B-B25E-2EA133A9AADB}"/>
                </a:ext>
              </a:extLst>
            </p:cNvPr>
            <p:cNvSpPr/>
            <p:nvPr/>
          </p:nvSpPr>
          <p:spPr>
            <a:xfrm>
              <a:off x="2318916" y="1506729"/>
              <a:ext cx="3839414" cy="876161"/>
            </a:xfrm>
            <a:custGeom>
              <a:avLst/>
              <a:gdLst>
                <a:gd name="connsiteX0" fmla="*/ 1549819 w 3839414"/>
                <a:gd name="connsiteY0" fmla="*/ 698450 h 876161"/>
                <a:gd name="connsiteX1" fmla="*/ 0 w 3839414"/>
                <a:gd name="connsiteY1" fmla="*/ 876162 h 876161"/>
                <a:gd name="connsiteX2" fmla="*/ 318228 w 3839414"/>
                <a:gd name="connsiteY2" fmla="*/ 0 h 876161"/>
                <a:gd name="connsiteX3" fmla="*/ 3839415 w 3839414"/>
                <a:gd name="connsiteY3" fmla="*/ 190108 h 876161"/>
                <a:gd name="connsiteX4" fmla="*/ 3140964 w 3839414"/>
                <a:gd name="connsiteY4" fmla="*/ 876162 h 876161"/>
                <a:gd name="connsiteX5" fmla="*/ 1549819 w 3839414"/>
                <a:gd name="connsiteY5" fmla="*/ 698450 h 87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9414" h="876161">
                  <a:moveTo>
                    <a:pt x="1549819" y="698450"/>
                  </a:moveTo>
                  <a:cubicBezTo>
                    <a:pt x="848889" y="672001"/>
                    <a:pt x="224550" y="805907"/>
                    <a:pt x="0" y="876162"/>
                  </a:cubicBezTo>
                  <a:lnTo>
                    <a:pt x="318228" y="0"/>
                  </a:lnTo>
                  <a:lnTo>
                    <a:pt x="3839415" y="190108"/>
                  </a:lnTo>
                  <a:lnTo>
                    <a:pt x="3140964" y="876162"/>
                  </a:lnTo>
                  <a:cubicBezTo>
                    <a:pt x="2902634" y="827947"/>
                    <a:pt x="2250750" y="724899"/>
                    <a:pt x="1549819" y="698450"/>
                  </a:cubicBezTo>
                  <a:close/>
                </a:path>
              </a:pathLst>
            </a:custGeom>
            <a:gradFill>
              <a:gsLst>
                <a:gs pos="8000">
                  <a:srgbClr val="FFFFFF">
                    <a:alpha val="0"/>
                  </a:srgbClr>
                </a:gs>
                <a:gs pos="26563">
                  <a:srgbClr val="FFFFFF">
                    <a:alpha val="16471"/>
                  </a:srgbClr>
                </a:gs>
                <a:gs pos="53125">
                  <a:srgbClr val="FFFFFF">
                    <a:alpha val="13000"/>
                  </a:srgbClr>
                </a:gs>
                <a:gs pos="84000">
                  <a:srgbClr val="FFFFFF">
                    <a:alpha val="0"/>
                  </a:srgbClr>
                </a:gs>
              </a:gsLst>
              <a:lin ang="0" scaled="0"/>
            </a:gradFill>
            <a:ln w="6340" cap="flat">
              <a:noFill/>
              <a:prstDash val="solid"/>
              <a:miter/>
            </a:ln>
          </p:spPr>
          <p:txBody>
            <a:bodyPr rtlCol="0" anchor="ctr"/>
            <a:lstStyle/>
            <a:p>
              <a:endParaRPr lang="en-US"/>
            </a:p>
          </p:txBody>
        </p:sp>
      </p:grpSp>
      <p:sp>
        <p:nvSpPr>
          <p:cNvPr id="17" name="任意多边形: 形状 16">
            <a:extLst>
              <a:ext uri="{FF2B5EF4-FFF2-40B4-BE49-F238E27FC236}">
                <a16:creationId xmlns:a16="http://schemas.microsoft.com/office/drawing/2014/main" id="{DE749941-6157-0B8E-8329-0B6827C634F6}"/>
              </a:ext>
            </a:extLst>
          </p:cNvPr>
          <p:cNvSpPr/>
          <p:nvPr/>
        </p:nvSpPr>
        <p:spPr>
          <a:xfrm>
            <a:off x="4886335" y="1436942"/>
            <a:ext cx="2252164" cy="5113365"/>
          </a:xfrm>
          <a:prstGeom prst="roundRect">
            <a:avLst>
              <a:gd name="adj" fmla="val 6291"/>
            </a:avLst>
          </a:prstGeom>
          <a:solidFill>
            <a:schemeClr val="bg1">
              <a:alpha val="20000"/>
            </a:schemeClr>
          </a:solidFill>
          <a:ln w="12700" cap="flat">
            <a:solidFill>
              <a:srgbClr val="FFFFFF"/>
            </a:solidFill>
            <a:prstDash val="solid"/>
            <a:miter/>
          </a:ln>
          <a:effectLst>
            <a:outerShdw blurRad="317500" sx="102000" sy="102000" algn="ctr" rotWithShape="0">
              <a:prstClr val="black">
                <a:alpha val="17000"/>
              </a:prstClr>
            </a:outerShdw>
          </a:effectLst>
        </p:spPr>
        <p:txBody>
          <a:bodyPr rtlCol="0" anchor="ctr"/>
          <a:lstStyle/>
          <a:p>
            <a:endParaRPr lang="en-US">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矩形: 圆角 17">
            <a:extLst>
              <a:ext uri="{FF2B5EF4-FFF2-40B4-BE49-F238E27FC236}">
                <a16:creationId xmlns:a16="http://schemas.microsoft.com/office/drawing/2014/main" id="{01A0352A-503E-E01B-260B-3A432F7F3423}"/>
              </a:ext>
            </a:extLst>
          </p:cNvPr>
          <p:cNvSpPr/>
          <p:nvPr/>
        </p:nvSpPr>
        <p:spPr>
          <a:xfrm>
            <a:off x="1084140" y="2705769"/>
            <a:ext cx="3241848" cy="482153"/>
          </a:xfrm>
          <a:prstGeom prst="roundRect">
            <a:avLst>
              <a:gd name="adj" fmla="val 50000"/>
            </a:avLst>
          </a:prstGeom>
          <a:solidFill>
            <a:srgbClr val="0048CA"/>
          </a:solidFill>
          <a:ln w="6340" cap="flat">
            <a:noFill/>
            <a:prstDash val="solid"/>
            <a:miter/>
          </a:ln>
        </p:spPr>
        <p:txBody>
          <a:bodyPr rtlCol="0" anchor="ctr"/>
          <a:lstStyle/>
          <a:p>
            <a:endParaRPr lang="en-US"/>
          </a:p>
        </p:txBody>
      </p:sp>
      <p:sp>
        <p:nvSpPr>
          <p:cNvPr id="19" name="矩形: 圆角 18">
            <a:extLst>
              <a:ext uri="{FF2B5EF4-FFF2-40B4-BE49-F238E27FC236}">
                <a16:creationId xmlns:a16="http://schemas.microsoft.com/office/drawing/2014/main" id="{BE2AF7B0-F273-633C-5E7C-22D190F32316}"/>
              </a:ext>
            </a:extLst>
          </p:cNvPr>
          <p:cNvSpPr/>
          <p:nvPr/>
        </p:nvSpPr>
        <p:spPr>
          <a:xfrm>
            <a:off x="1084140" y="3403623"/>
            <a:ext cx="3241848" cy="482153"/>
          </a:xfrm>
          <a:prstGeom prst="roundRect">
            <a:avLst>
              <a:gd name="adj" fmla="val 50000"/>
            </a:avLst>
          </a:prstGeom>
          <a:solidFill>
            <a:srgbClr val="0048CA"/>
          </a:solidFill>
          <a:ln w="6340" cap="flat">
            <a:noFill/>
            <a:prstDash val="solid"/>
            <a:miter/>
          </a:ln>
        </p:spPr>
        <p:txBody>
          <a:bodyPr rtlCol="0" anchor="ctr"/>
          <a:lstStyle/>
          <a:p>
            <a:endParaRPr lang="en-US"/>
          </a:p>
        </p:txBody>
      </p:sp>
      <p:sp>
        <p:nvSpPr>
          <p:cNvPr id="20" name="矩形: 圆角 19">
            <a:extLst>
              <a:ext uri="{FF2B5EF4-FFF2-40B4-BE49-F238E27FC236}">
                <a16:creationId xmlns:a16="http://schemas.microsoft.com/office/drawing/2014/main" id="{CC1F6BE9-C952-5CDD-5DDA-B27F850BE207}"/>
              </a:ext>
            </a:extLst>
          </p:cNvPr>
          <p:cNvSpPr/>
          <p:nvPr/>
        </p:nvSpPr>
        <p:spPr>
          <a:xfrm>
            <a:off x="1084140" y="4101477"/>
            <a:ext cx="3241848" cy="482153"/>
          </a:xfrm>
          <a:prstGeom prst="roundRect">
            <a:avLst>
              <a:gd name="adj" fmla="val 50000"/>
            </a:avLst>
          </a:prstGeom>
          <a:solidFill>
            <a:srgbClr val="0048CA"/>
          </a:solidFill>
          <a:ln w="6340" cap="flat">
            <a:noFill/>
            <a:prstDash val="solid"/>
            <a:miter/>
          </a:ln>
        </p:spPr>
        <p:txBody>
          <a:bodyPr rtlCol="0" anchor="ctr"/>
          <a:lstStyle/>
          <a:p>
            <a:endParaRPr lang="en-US"/>
          </a:p>
        </p:txBody>
      </p:sp>
      <p:sp>
        <p:nvSpPr>
          <p:cNvPr id="21" name="矩形: 圆角 20">
            <a:extLst>
              <a:ext uri="{FF2B5EF4-FFF2-40B4-BE49-F238E27FC236}">
                <a16:creationId xmlns:a16="http://schemas.microsoft.com/office/drawing/2014/main" id="{CC44BD06-3BD9-94F7-B3A0-A5DDF17CA842}"/>
              </a:ext>
            </a:extLst>
          </p:cNvPr>
          <p:cNvSpPr/>
          <p:nvPr/>
        </p:nvSpPr>
        <p:spPr>
          <a:xfrm>
            <a:off x="1084140" y="4799331"/>
            <a:ext cx="3241848" cy="482153"/>
          </a:xfrm>
          <a:prstGeom prst="roundRect">
            <a:avLst>
              <a:gd name="adj" fmla="val 50000"/>
            </a:avLst>
          </a:prstGeom>
          <a:solidFill>
            <a:srgbClr val="0048CA"/>
          </a:solidFill>
          <a:ln w="6340" cap="flat">
            <a:noFill/>
            <a:prstDash val="solid"/>
            <a:miter/>
          </a:ln>
        </p:spPr>
        <p:txBody>
          <a:bodyPr rtlCol="0" anchor="ctr"/>
          <a:lstStyle/>
          <a:p>
            <a:endParaRPr lang="en-US"/>
          </a:p>
        </p:txBody>
      </p:sp>
      <p:sp>
        <p:nvSpPr>
          <p:cNvPr id="22" name="矩形: 圆角 21">
            <a:extLst>
              <a:ext uri="{FF2B5EF4-FFF2-40B4-BE49-F238E27FC236}">
                <a16:creationId xmlns:a16="http://schemas.microsoft.com/office/drawing/2014/main" id="{BFE362F6-C754-9B5F-A7CB-D441970956EC}"/>
              </a:ext>
            </a:extLst>
          </p:cNvPr>
          <p:cNvSpPr/>
          <p:nvPr/>
        </p:nvSpPr>
        <p:spPr>
          <a:xfrm>
            <a:off x="1084140" y="5497185"/>
            <a:ext cx="3241848" cy="482153"/>
          </a:xfrm>
          <a:prstGeom prst="roundRect">
            <a:avLst>
              <a:gd name="adj" fmla="val 50000"/>
            </a:avLst>
          </a:prstGeom>
          <a:solidFill>
            <a:srgbClr val="0048CA"/>
          </a:solidFill>
          <a:ln w="6340" cap="flat">
            <a:noFill/>
            <a:prstDash val="solid"/>
            <a:miter/>
          </a:ln>
        </p:spPr>
        <p:txBody>
          <a:bodyPr rtlCol="0" anchor="ctr"/>
          <a:lstStyle/>
          <a:p>
            <a:endParaRPr lang="en-US"/>
          </a:p>
        </p:txBody>
      </p:sp>
      <p:grpSp>
        <p:nvGrpSpPr>
          <p:cNvPr id="32" name="图形 1">
            <a:extLst>
              <a:ext uri="{FF2B5EF4-FFF2-40B4-BE49-F238E27FC236}">
                <a16:creationId xmlns:a16="http://schemas.microsoft.com/office/drawing/2014/main" id="{26EB8993-7C9C-7911-6C42-70514D70B17E}"/>
              </a:ext>
            </a:extLst>
          </p:cNvPr>
          <p:cNvGrpSpPr/>
          <p:nvPr/>
        </p:nvGrpSpPr>
        <p:grpSpPr>
          <a:xfrm>
            <a:off x="5366425" y="2629640"/>
            <a:ext cx="1306889" cy="456777"/>
            <a:chOff x="5366425" y="2629640"/>
            <a:chExt cx="1306889" cy="456777"/>
          </a:xfrm>
          <a:effectLst>
            <a:outerShdw blurRad="266700" sx="102000" sy="102000" algn="ctr" rotWithShape="0">
              <a:prstClr val="black">
                <a:alpha val="20000"/>
              </a:prstClr>
            </a:outerShdw>
          </a:effectLst>
        </p:grpSpPr>
        <p:sp>
          <p:nvSpPr>
            <p:cNvPr id="33" name="任意多边形: 形状 32">
              <a:extLst>
                <a:ext uri="{FF2B5EF4-FFF2-40B4-BE49-F238E27FC236}">
                  <a16:creationId xmlns:a16="http://schemas.microsoft.com/office/drawing/2014/main" id="{D441754B-93BD-524F-9DF4-408CDEC4A5B5}"/>
                </a:ext>
              </a:extLst>
            </p:cNvPr>
            <p:cNvSpPr/>
            <p:nvPr/>
          </p:nvSpPr>
          <p:spPr>
            <a:xfrm>
              <a:off x="5366425" y="2629640"/>
              <a:ext cx="1306889" cy="456777"/>
            </a:xfrm>
            <a:prstGeom prst="roundRect">
              <a:avLst>
                <a:gd name="adj" fmla="val 50000"/>
              </a:avLst>
            </a:prstGeom>
            <a:gradFill>
              <a:gsLst>
                <a:gs pos="0">
                  <a:srgbClr val="FFFFFF"/>
                </a:gs>
                <a:gs pos="50000">
                  <a:srgbClr val="EDF1F9"/>
                </a:gs>
                <a:gs pos="100000">
                  <a:srgbClr val="DBE3F4"/>
                </a:gs>
              </a:gsLst>
              <a:lin ang="1694984" scaled="1"/>
            </a:gradFill>
            <a:ln w="634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9B228F1D-FEF7-F349-B772-873D06031F5E}"/>
                </a:ext>
              </a:extLst>
            </p:cNvPr>
            <p:cNvSpPr/>
            <p:nvPr/>
          </p:nvSpPr>
          <p:spPr>
            <a:xfrm>
              <a:off x="5369597" y="2632812"/>
              <a:ext cx="1300545" cy="450432"/>
            </a:xfrm>
            <a:prstGeom prst="roundRect">
              <a:avLst>
                <a:gd name="adj" fmla="val 50000"/>
              </a:avLst>
            </a:prstGeom>
            <a:noFill/>
            <a:ln w="6340" cap="flat">
              <a:gradFill>
                <a:gsLst>
                  <a:gs pos="0">
                    <a:srgbClr val="FFFFFF"/>
                  </a:gs>
                  <a:gs pos="50000">
                    <a:srgbClr val="FFFFFF">
                      <a:alpha val="49804"/>
                    </a:srgbClr>
                  </a:gs>
                  <a:gs pos="100000">
                    <a:srgbClr val="FFFFFF">
                      <a:alpha val="0"/>
                    </a:srgbClr>
                  </a:gs>
                </a:gsLst>
                <a:lin ang="5400000" scaled="1"/>
              </a:gradFill>
              <a:prstDash val="solid"/>
              <a:miter/>
            </a:ln>
          </p:spPr>
          <p:txBody>
            <a:bodyPr rtlCol="0" anchor="ctr"/>
            <a:lstStyle/>
            <a:p>
              <a:endParaRPr lang="en-US"/>
            </a:p>
          </p:txBody>
        </p:sp>
      </p:grpSp>
      <p:grpSp>
        <p:nvGrpSpPr>
          <p:cNvPr id="35" name="图形 1">
            <a:extLst>
              <a:ext uri="{FF2B5EF4-FFF2-40B4-BE49-F238E27FC236}">
                <a16:creationId xmlns:a16="http://schemas.microsoft.com/office/drawing/2014/main" id="{A216BEB9-926A-25F2-3846-BCA4014C6C2B}"/>
              </a:ext>
            </a:extLst>
          </p:cNvPr>
          <p:cNvGrpSpPr/>
          <p:nvPr/>
        </p:nvGrpSpPr>
        <p:grpSpPr>
          <a:xfrm>
            <a:off x="5366425" y="3371902"/>
            <a:ext cx="1306889" cy="456777"/>
            <a:chOff x="5366425" y="3371902"/>
            <a:chExt cx="1306889" cy="456777"/>
          </a:xfrm>
          <a:effectLst>
            <a:outerShdw blurRad="266700" sx="102000" sy="102000" algn="ctr" rotWithShape="0">
              <a:prstClr val="black">
                <a:alpha val="20000"/>
              </a:prstClr>
            </a:outerShdw>
          </a:effectLst>
        </p:grpSpPr>
        <p:sp>
          <p:nvSpPr>
            <p:cNvPr id="36" name="任意多边形: 形状 35">
              <a:extLst>
                <a:ext uri="{FF2B5EF4-FFF2-40B4-BE49-F238E27FC236}">
                  <a16:creationId xmlns:a16="http://schemas.microsoft.com/office/drawing/2014/main" id="{41C6EF20-5C67-212A-36B5-F131413D6D40}"/>
                </a:ext>
              </a:extLst>
            </p:cNvPr>
            <p:cNvSpPr/>
            <p:nvPr/>
          </p:nvSpPr>
          <p:spPr>
            <a:xfrm>
              <a:off x="5366425" y="3371902"/>
              <a:ext cx="1306889" cy="456777"/>
            </a:xfrm>
            <a:prstGeom prst="roundRect">
              <a:avLst>
                <a:gd name="adj" fmla="val 50000"/>
              </a:avLst>
            </a:prstGeom>
            <a:gradFill>
              <a:gsLst>
                <a:gs pos="0">
                  <a:srgbClr val="FFFFFF"/>
                </a:gs>
                <a:gs pos="50000">
                  <a:srgbClr val="EDF1F9"/>
                </a:gs>
                <a:gs pos="100000">
                  <a:srgbClr val="DBE3F4"/>
                </a:gs>
              </a:gsLst>
              <a:lin ang="1694984" scaled="1"/>
            </a:gradFill>
            <a:ln w="634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FDD2DC79-F40B-15CB-4082-90EE8D8BD000}"/>
                </a:ext>
              </a:extLst>
            </p:cNvPr>
            <p:cNvSpPr/>
            <p:nvPr/>
          </p:nvSpPr>
          <p:spPr>
            <a:xfrm>
              <a:off x="5369597" y="3375074"/>
              <a:ext cx="1300545" cy="450432"/>
            </a:xfrm>
            <a:prstGeom prst="roundRect">
              <a:avLst>
                <a:gd name="adj" fmla="val 50000"/>
              </a:avLst>
            </a:prstGeom>
            <a:noFill/>
            <a:ln w="6340" cap="flat">
              <a:gradFill>
                <a:gsLst>
                  <a:gs pos="0">
                    <a:srgbClr val="FFFFFF"/>
                  </a:gs>
                  <a:gs pos="50000">
                    <a:srgbClr val="FFFFFF">
                      <a:alpha val="49804"/>
                    </a:srgbClr>
                  </a:gs>
                  <a:gs pos="100000">
                    <a:srgbClr val="FFFFFF">
                      <a:alpha val="0"/>
                    </a:srgbClr>
                  </a:gs>
                </a:gsLst>
                <a:lin ang="5400000" scaled="1"/>
              </a:gradFill>
              <a:prstDash val="solid"/>
              <a:miter/>
            </a:ln>
          </p:spPr>
          <p:txBody>
            <a:bodyPr rtlCol="0" anchor="ctr"/>
            <a:lstStyle/>
            <a:p>
              <a:endParaRPr lang="en-US"/>
            </a:p>
          </p:txBody>
        </p:sp>
      </p:grpSp>
      <p:grpSp>
        <p:nvGrpSpPr>
          <p:cNvPr id="38" name="图形 1">
            <a:extLst>
              <a:ext uri="{FF2B5EF4-FFF2-40B4-BE49-F238E27FC236}">
                <a16:creationId xmlns:a16="http://schemas.microsoft.com/office/drawing/2014/main" id="{18E1874E-D4A2-B186-C29B-4AEE5CDC5D4C}"/>
              </a:ext>
            </a:extLst>
          </p:cNvPr>
          <p:cNvGrpSpPr/>
          <p:nvPr/>
        </p:nvGrpSpPr>
        <p:grpSpPr>
          <a:xfrm>
            <a:off x="5366425" y="4126853"/>
            <a:ext cx="1306889" cy="456777"/>
            <a:chOff x="5366425" y="4126853"/>
            <a:chExt cx="1306889" cy="456777"/>
          </a:xfrm>
          <a:effectLst>
            <a:outerShdw blurRad="266700" sx="102000" sy="102000" algn="ctr" rotWithShape="0">
              <a:prstClr val="black">
                <a:alpha val="20000"/>
              </a:prstClr>
            </a:outerShdw>
          </a:effectLst>
        </p:grpSpPr>
        <p:sp>
          <p:nvSpPr>
            <p:cNvPr id="39" name="任意多边形: 形状 38">
              <a:extLst>
                <a:ext uri="{FF2B5EF4-FFF2-40B4-BE49-F238E27FC236}">
                  <a16:creationId xmlns:a16="http://schemas.microsoft.com/office/drawing/2014/main" id="{1786F10E-E7EF-7D1D-2572-200F2E5DAE11}"/>
                </a:ext>
              </a:extLst>
            </p:cNvPr>
            <p:cNvSpPr/>
            <p:nvPr/>
          </p:nvSpPr>
          <p:spPr>
            <a:xfrm>
              <a:off x="5366425" y="4126853"/>
              <a:ext cx="1306889" cy="456777"/>
            </a:xfrm>
            <a:prstGeom prst="roundRect">
              <a:avLst>
                <a:gd name="adj" fmla="val 50000"/>
              </a:avLst>
            </a:prstGeom>
            <a:gradFill>
              <a:gsLst>
                <a:gs pos="0">
                  <a:srgbClr val="FFFFFF"/>
                </a:gs>
                <a:gs pos="50000">
                  <a:srgbClr val="EDF1F9"/>
                </a:gs>
                <a:gs pos="100000">
                  <a:srgbClr val="DBE3F4"/>
                </a:gs>
              </a:gsLst>
              <a:lin ang="1694984" scaled="1"/>
            </a:gradFill>
            <a:ln w="6340" cap="flat">
              <a:noFill/>
              <a:prstDash val="solid"/>
              <a:miter/>
            </a:ln>
          </p:spPr>
          <p:txBody>
            <a:bodyPr rtlCol="0" anchor="ctr"/>
            <a:lstStyle/>
            <a:p>
              <a:endParaRPr lang="en-US">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任意多边形: 形状 39">
              <a:extLst>
                <a:ext uri="{FF2B5EF4-FFF2-40B4-BE49-F238E27FC236}">
                  <a16:creationId xmlns:a16="http://schemas.microsoft.com/office/drawing/2014/main" id="{34E03984-F05E-CE83-F498-FF6791111687}"/>
                </a:ext>
              </a:extLst>
            </p:cNvPr>
            <p:cNvSpPr/>
            <p:nvPr/>
          </p:nvSpPr>
          <p:spPr>
            <a:xfrm>
              <a:off x="5369597" y="4130025"/>
              <a:ext cx="1300545" cy="450432"/>
            </a:xfrm>
            <a:prstGeom prst="roundRect">
              <a:avLst>
                <a:gd name="adj" fmla="val 50000"/>
              </a:avLst>
            </a:prstGeom>
            <a:noFill/>
            <a:ln w="6340" cap="flat">
              <a:gradFill>
                <a:gsLst>
                  <a:gs pos="0">
                    <a:srgbClr val="FFFFFF"/>
                  </a:gs>
                  <a:gs pos="50000">
                    <a:srgbClr val="FFFFFF">
                      <a:alpha val="49804"/>
                    </a:srgbClr>
                  </a:gs>
                  <a:gs pos="100000">
                    <a:srgbClr val="FFFFFF">
                      <a:alpha val="0"/>
                    </a:srgbClr>
                  </a:gs>
                </a:gsLst>
                <a:lin ang="5400000" scaled="1"/>
              </a:gradFill>
              <a:prstDash val="solid"/>
              <a:miter/>
            </a:ln>
          </p:spPr>
          <p:txBody>
            <a:bodyPr rtlCol="0" anchor="ctr"/>
            <a:lstStyle/>
            <a:p>
              <a:endParaRPr lang="en-US">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1" name="图形 1">
            <a:extLst>
              <a:ext uri="{FF2B5EF4-FFF2-40B4-BE49-F238E27FC236}">
                <a16:creationId xmlns:a16="http://schemas.microsoft.com/office/drawing/2014/main" id="{0E4E2621-D112-52C1-4E32-AB9343A82D18}"/>
              </a:ext>
            </a:extLst>
          </p:cNvPr>
          <p:cNvGrpSpPr/>
          <p:nvPr/>
        </p:nvGrpSpPr>
        <p:grpSpPr>
          <a:xfrm>
            <a:off x="5366425" y="4881804"/>
            <a:ext cx="1306889" cy="456777"/>
            <a:chOff x="5366425" y="4881804"/>
            <a:chExt cx="1306889" cy="456777"/>
          </a:xfrm>
          <a:effectLst>
            <a:outerShdw blurRad="266700" sx="102000" sy="102000" algn="ctr" rotWithShape="0">
              <a:prstClr val="black">
                <a:alpha val="20000"/>
              </a:prstClr>
            </a:outerShdw>
          </a:effectLst>
        </p:grpSpPr>
        <p:sp>
          <p:nvSpPr>
            <p:cNvPr id="42" name="任意多边形: 形状 41">
              <a:extLst>
                <a:ext uri="{FF2B5EF4-FFF2-40B4-BE49-F238E27FC236}">
                  <a16:creationId xmlns:a16="http://schemas.microsoft.com/office/drawing/2014/main" id="{F732475F-80C2-65FA-212D-5AFEB9E6BD83}"/>
                </a:ext>
              </a:extLst>
            </p:cNvPr>
            <p:cNvSpPr/>
            <p:nvPr/>
          </p:nvSpPr>
          <p:spPr>
            <a:xfrm>
              <a:off x="5366425" y="4881804"/>
              <a:ext cx="1306889" cy="456777"/>
            </a:xfrm>
            <a:prstGeom prst="roundRect">
              <a:avLst>
                <a:gd name="adj" fmla="val 50000"/>
              </a:avLst>
            </a:prstGeom>
            <a:gradFill>
              <a:gsLst>
                <a:gs pos="0">
                  <a:srgbClr val="FFFFFF"/>
                </a:gs>
                <a:gs pos="50000">
                  <a:srgbClr val="EDF1F9"/>
                </a:gs>
                <a:gs pos="100000">
                  <a:srgbClr val="DBE3F4"/>
                </a:gs>
              </a:gsLst>
              <a:lin ang="1694984" scaled="1"/>
            </a:gradFill>
            <a:ln w="634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F3C6D7B9-680D-C8E9-E369-D69232872EF8}"/>
                </a:ext>
              </a:extLst>
            </p:cNvPr>
            <p:cNvSpPr/>
            <p:nvPr/>
          </p:nvSpPr>
          <p:spPr>
            <a:xfrm>
              <a:off x="5369597" y="4884976"/>
              <a:ext cx="1300545" cy="450432"/>
            </a:xfrm>
            <a:prstGeom prst="roundRect">
              <a:avLst>
                <a:gd name="adj" fmla="val 50000"/>
              </a:avLst>
            </a:prstGeom>
            <a:noFill/>
            <a:ln w="6340" cap="flat">
              <a:gradFill>
                <a:gsLst>
                  <a:gs pos="0">
                    <a:srgbClr val="FFFFFF"/>
                  </a:gs>
                  <a:gs pos="50000">
                    <a:srgbClr val="FFFFFF">
                      <a:alpha val="49804"/>
                    </a:srgbClr>
                  </a:gs>
                  <a:gs pos="100000">
                    <a:srgbClr val="FFFFFF">
                      <a:alpha val="0"/>
                    </a:srgbClr>
                  </a:gs>
                </a:gsLst>
                <a:lin ang="5400000" scaled="1"/>
              </a:gradFill>
              <a:prstDash val="solid"/>
              <a:miter/>
            </a:ln>
          </p:spPr>
          <p:txBody>
            <a:bodyPr rtlCol="0" anchor="ctr"/>
            <a:lstStyle/>
            <a:p>
              <a:endParaRPr lang="en-US"/>
            </a:p>
          </p:txBody>
        </p:sp>
      </p:grpSp>
      <p:grpSp>
        <p:nvGrpSpPr>
          <p:cNvPr id="44" name="图形 1">
            <a:extLst>
              <a:ext uri="{FF2B5EF4-FFF2-40B4-BE49-F238E27FC236}">
                <a16:creationId xmlns:a16="http://schemas.microsoft.com/office/drawing/2014/main" id="{27ABEE7C-D272-70C4-5BB0-7FAFF68307AD}"/>
              </a:ext>
            </a:extLst>
          </p:cNvPr>
          <p:cNvGrpSpPr/>
          <p:nvPr/>
        </p:nvGrpSpPr>
        <p:grpSpPr>
          <a:xfrm>
            <a:off x="5366425" y="5636755"/>
            <a:ext cx="1306889" cy="456777"/>
            <a:chOff x="5366425" y="5636755"/>
            <a:chExt cx="1306889" cy="456777"/>
          </a:xfrm>
          <a:effectLst>
            <a:outerShdw blurRad="266700" sx="102000" sy="102000" algn="ctr" rotWithShape="0">
              <a:prstClr val="black">
                <a:alpha val="20000"/>
              </a:prstClr>
            </a:outerShdw>
          </a:effectLst>
        </p:grpSpPr>
        <p:sp>
          <p:nvSpPr>
            <p:cNvPr id="45" name="任意多边形: 形状 44">
              <a:extLst>
                <a:ext uri="{FF2B5EF4-FFF2-40B4-BE49-F238E27FC236}">
                  <a16:creationId xmlns:a16="http://schemas.microsoft.com/office/drawing/2014/main" id="{385C530A-C82D-039A-4C03-8380F43C06E6}"/>
                </a:ext>
              </a:extLst>
            </p:cNvPr>
            <p:cNvSpPr/>
            <p:nvPr/>
          </p:nvSpPr>
          <p:spPr>
            <a:xfrm>
              <a:off x="5366425" y="5636755"/>
              <a:ext cx="1306889" cy="456777"/>
            </a:xfrm>
            <a:prstGeom prst="roundRect">
              <a:avLst>
                <a:gd name="adj" fmla="val 50000"/>
              </a:avLst>
            </a:prstGeom>
            <a:gradFill>
              <a:gsLst>
                <a:gs pos="0">
                  <a:srgbClr val="FFFFFF"/>
                </a:gs>
                <a:gs pos="50000">
                  <a:srgbClr val="EDF1F9"/>
                </a:gs>
                <a:gs pos="100000">
                  <a:srgbClr val="DBE3F4"/>
                </a:gs>
              </a:gsLst>
              <a:lin ang="1694984" scaled="1"/>
            </a:gradFill>
            <a:ln w="634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E27E7D11-FA19-E2B6-E2E4-654766CEB207}"/>
                </a:ext>
              </a:extLst>
            </p:cNvPr>
            <p:cNvSpPr/>
            <p:nvPr/>
          </p:nvSpPr>
          <p:spPr>
            <a:xfrm>
              <a:off x="5369597" y="5639927"/>
              <a:ext cx="1300545" cy="450432"/>
            </a:xfrm>
            <a:prstGeom prst="roundRect">
              <a:avLst>
                <a:gd name="adj" fmla="val 50000"/>
              </a:avLst>
            </a:prstGeom>
            <a:noFill/>
            <a:ln w="6340" cap="flat">
              <a:gradFill>
                <a:gsLst>
                  <a:gs pos="0">
                    <a:srgbClr val="FFFFFF"/>
                  </a:gs>
                  <a:gs pos="50000">
                    <a:srgbClr val="FFFFFF">
                      <a:alpha val="49804"/>
                    </a:srgbClr>
                  </a:gs>
                  <a:gs pos="100000">
                    <a:srgbClr val="FFFFFF">
                      <a:alpha val="0"/>
                    </a:srgbClr>
                  </a:gs>
                </a:gsLst>
                <a:lin ang="5400000" scaled="1"/>
              </a:gradFill>
              <a:prstDash val="solid"/>
              <a:miter/>
            </a:ln>
          </p:spPr>
          <p:txBody>
            <a:bodyPr rtlCol="0" anchor="ctr"/>
            <a:lstStyle/>
            <a:p>
              <a:endParaRPr lang="en-US"/>
            </a:p>
          </p:txBody>
        </p:sp>
      </p:grpSp>
      <p:sp>
        <p:nvSpPr>
          <p:cNvPr id="53" name="任意多边形: 形状 52">
            <a:extLst>
              <a:ext uri="{FF2B5EF4-FFF2-40B4-BE49-F238E27FC236}">
                <a16:creationId xmlns:a16="http://schemas.microsoft.com/office/drawing/2014/main" id="{261B68E1-17E6-A84D-9925-F0C1F9DA172F}"/>
              </a:ext>
            </a:extLst>
          </p:cNvPr>
          <p:cNvSpPr/>
          <p:nvPr/>
        </p:nvSpPr>
        <p:spPr>
          <a:xfrm>
            <a:off x="7827946" y="276286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56" name="任意多边形: 形状 55">
            <a:extLst>
              <a:ext uri="{FF2B5EF4-FFF2-40B4-BE49-F238E27FC236}">
                <a16:creationId xmlns:a16="http://schemas.microsoft.com/office/drawing/2014/main" id="{BD59EBBA-60E4-94B9-96E4-DAF08E1A3670}"/>
              </a:ext>
            </a:extLst>
          </p:cNvPr>
          <p:cNvSpPr/>
          <p:nvPr/>
        </p:nvSpPr>
        <p:spPr>
          <a:xfrm>
            <a:off x="9559892" y="276286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59" name="任意多边形: 形状 58">
            <a:extLst>
              <a:ext uri="{FF2B5EF4-FFF2-40B4-BE49-F238E27FC236}">
                <a16:creationId xmlns:a16="http://schemas.microsoft.com/office/drawing/2014/main" id="{E340466B-5099-452A-01BB-ED299328D1E8}"/>
              </a:ext>
            </a:extLst>
          </p:cNvPr>
          <p:cNvSpPr/>
          <p:nvPr/>
        </p:nvSpPr>
        <p:spPr>
          <a:xfrm>
            <a:off x="7827946" y="345437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62" name="任意多边形: 形状 61">
            <a:extLst>
              <a:ext uri="{FF2B5EF4-FFF2-40B4-BE49-F238E27FC236}">
                <a16:creationId xmlns:a16="http://schemas.microsoft.com/office/drawing/2014/main" id="{B4A65B49-BC97-2373-E6E9-FB011E481063}"/>
              </a:ext>
            </a:extLst>
          </p:cNvPr>
          <p:cNvSpPr/>
          <p:nvPr/>
        </p:nvSpPr>
        <p:spPr>
          <a:xfrm>
            <a:off x="9559892" y="345437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65" name="任意多边形: 形状 64">
            <a:extLst>
              <a:ext uri="{FF2B5EF4-FFF2-40B4-BE49-F238E27FC236}">
                <a16:creationId xmlns:a16="http://schemas.microsoft.com/office/drawing/2014/main" id="{C8E0E586-E366-558B-ADBD-77FA1590A4BF}"/>
              </a:ext>
            </a:extLst>
          </p:cNvPr>
          <p:cNvSpPr/>
          <p:nvPr/>
        </p:nvSpPr>
        <p:spPr>
          <a:xfrm>
            <a:off x="7827946" y="414588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68" name="任意多边形: 形状 67">
            <a:extLst>
              <a:ext uri="{FF2B5EF4-FFF2-40B4-BE49-F238E27FC236}">
                <a16:creationId xmlns:a16="http://schemas.microsoft.com/office/drawing/2014/main" id="{D8060AF3-DFE1-7B62-3AC7-99B18860B744}"/>
              </a:ext>
            </a:extLst>
          </p:cNvPr>
          <p:cNvSpPr/>
          <p:nvPr/>
        </p:nvSpPr>
        <p:spPr>
          <a:xfrm>
            <a:off x="9559892" y="4145886"/>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71" name="任意多边形: 形状 70">
            <a:extLst>
              <a:ext uri="{FF2B5EF4-FFF2-40B4-BE49-F238E27FC236}">
                <a16:creationId xmlns:a16="http://schemas.microsoft.com/office/drawing/2014/main" id="{56A6A29F-39EE-2521-5793-28D44DF2B52E}"/>
              </a:ext>
            </a:extLst>
          </p:cNvPr>
          <p:cNvSpPr/>
          <p:nvPr/>
        </p:nvSpPr>
        <p:spPr>
          <a:xfrm>
            <a:off x="7827946" y="4837395"/>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74" name="任意多边形: 形状 73">
            <a:extLst>
              <a:ext uri="{FF2B5EF4-FFF2-40B4-BE49-F238E27FC236}">
                <a16:creationId xmlns:a16="http://schemas.microsoft.com/office/drawing/2014/main" id="{EE9F3F3B-115D-FF97-E3E4-7C1E12A83A69}"/>
              </a:ext>
            </a:extLst>
          </p:cNvPr>
          <p:cNvSpPr/>
          <p:nvPr/>
        </p:nvSpPr>
        <p:spPr>
          <a:xfrm>
            <a:off x="9559892" y="4837395"/>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77" name="任意多边形: 形状 76">
            <a:extLst>
              <a:ext uri="{FF2B5EF4-FFF2-40B4-BE49-F238E27FC236}">
                <a16:creationId xmlns:a16="http://schemas.microsoft.com/office/drawing/2014/main" id="{C605F0A6-F6BE-FC5C-AABD-72C9280634EB}"/>
              </a:ext>
            </a:extLst>
          </p:cNvPr>
          <p:cNvSpPr/>
          <p:nvPr/>
        </p:nvSpPr>
        <p:spPr>
          <a:xfrm>
            <a:off x="7827946" y="5528905"/>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80" name="任意多边形: 形状 79">
            <a:extLst>
              <a:ext uri="{FF2B5EF4-FFF2-40B4-BE49-F238E27FC236}">
                <a16:creationId xmlns:a16="http://schemas.microsoft.com/office/drawing/2014/main" id="{5C7AD3A3-60C5-9B88-D6B9-E3AD8BB1F143}"/>
              </a:ext>
            </a:extLst>
          </p:cNvPr>
          <p:cNvSpPr/>
          <p:nvPr/>
        </p:nvSpPr>
        <p:spPr>
          <a:xfrm>
            <a:off x="9559892" y="5528905"/>
            <a:ext cx="1053124" cy="374303"/>
          </a:xfrm>
          <a:prstGeom prst="roundRect">
            <a:avLst>
              <a:gd name="adj" fmla="val 50000"/>
            </a:avLst>
          </a:prstGeom>
          <a:gradFill>
            <a:gsLst>
              <a:gs pos="0">
                <a:srgbClr val="FFFFFF"/>
              </a:gs>
              <a:gs pos="50000">
                <a:srgbClr val="EDF1F9"/>
              </a:gs>
              <a:gs pos="100000">
                <a:srgbClr val="DBE3F4"/>
              </a:gs>
            </a:gsLst>
            <a:lin ang="1671134" scaled="1"/>
          </a:gradFill>
          <a:ln w="6340" cap="flat">
            <a:gradFill>
              <a:gsLst>
                <a:gs pos="0">
                  <a:schemeClr val="bg1"/>
                </a:gs>
                <a:gs pos="100000">
                  <a:schemeClr val="bg1">
                    <a:alpha val="0"/>
                  </a:schemeClr>
                </a:gs>
              </a:gsLst>
              <a:lin ang="5400000" scaled="1"/>
            </a:gradFill>
            <a:prstDash val="solid"/>
            <a:miter/>
          </a:ln>
          <a:effectLst>
            <a:outerShdw blurRad="482600" sx="102000" sy="102000" algn="ctr" rotWithShape="0">
              <a:prstClr val="black">
                <a:alpha val="20000"/>
              </a:prstClr>
            </a:outerShdw>
          </a:effectLst>
        </p:spPr>
        <p:txBody>
          <a:bodyPr rtlCol="0" anchor="ctr"/>
          <a:lstStyle/>
          <a:p>
            <a:endParaRPr lang="en-US"/>
          </a:p>
        </p:txBody>
      </p:sp>
      <p:sp>
        <p:nvSpPr>
          <p:cNvPr id="94" name="文本框 93">
            <a:extLst>
              <a:ext uri="{FF2B5EF4-FFF2-40B4-BE49-F238E27FC236}">
                <a16:creationId xmlns:a16="http://schemas.microsoft.com/office/drawing/2014/main" id="{3C6BD180-2EB8-A49D-4FA3-0AC9F9202221}"/>
              </a:ext>
            </a:extLst>
          </p:cNvPr>
          <p:cNvSpPr txBox="1"/>
          <p:nvPr/>
        </p:nvSpPr>
        <p:spPr>
          <a:xfrm>
            <a:off x="518681" y="726495"/>
            <a:ext cx="3416320"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各变量的描述性统计</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5" name="文本框 94">
            <a:extLst>
              <a:ext uri="{FF2B5EF4-FFF2-40B4-BE49-F238E27FC236}">
                <a16:creationId xmlns:a16="http://schemas.microsoft.com/office/drawing/2014/main" id="{C3589E62-5D5E-9814-49BA-D077A85CC0A6}"/>
              </a:ext>
            </a:extLst>
          </p:cNvPr>
          <p:cNvSpPr txBox="1"/>
          <p:nvPr/>
        </p:nvSpPr>
        <p:spPr>
          <a:xfrm>
            <a:off x="518681" y="1186014"/>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Descriptive statistics of each variable</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D254A5CE-97AC-AA12-74E4-1F2F3238604B}"/>
              </a:ext>
            </a:extLst>
          </p:cNvPr>
          <p:cNvSpPr txBox="1"/>
          <p:nvPr/>
        </p:nvSpPr>
        <p:spPr>
          <a:xfrm>
            <a:off x="2099770" y="2045550"/>
            <a:ext cx="1210588" cy="400110"/>
          </a:xfrm>
          <a:prstGeom prst="rect">
            <a:avLst/>
          </a:prstGeom>
          <a:noFill/>
        </p:spPr>
        <p:txBody>
          <a:bodyPr wrap="none" rtlCol="0">
            <a:spAutoFit/>
          </a:bodyPr>
          <a:lstStyle/>
          <a:p>
            <a:pPr algn="ct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调查问题</a:t>
            </a:r>
            <a:endParaRPr 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A0293428-FBA9-B69A-24DB-A866199BD6F1}"/>
              </a:ext>
            </a:extLst>
          </p:cNvPr>
          <p:cNvSpPr txBox="1"/>
          <p:nvPr/>
        </p:nvSpPr>
        <p:spPr>
          <a:xfrm>
            <a:off x="5489121" y="1903216"/>
            <a:ext cx="1107997" cy="461665"/>
          </a:xfrm>
          <a:prstGeom prst="rect">
            <a:avLst/>
          </a:prstGeom>
          <a:noFill/>
        </p:spPr>
        <p:txBody>
          <a:bodyPr wrap="none" rtlCol="0">
            <a:spAutoFit/>
          </a:bodyPr>
          <a:lstStyle/>
          <a:p>
            <a:pPr algn="ctr"/>
            <a:r>
              <a:rPr lang="zh-CN" alt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平均值</a:t>
            </a:r>
            <a:endParaRPr 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文本框 98">
            <a:extLst>
              <a:ext uri="{FF2B5EF4-FFF2-40B4-BE49-F238E27FC236}">
                <a16:creationId xmlns:a16="http://schemas.microsoft.com/office/drawing/2014/main" id="{727BE8DA-7868-E7AF-A174-556F0F2DA72F}"/>
              </a:ext>
            </a:extLst>
          </p:cNvPr>
          <p:cNvSpPr txBox="1"/>
          <p:nvPr/>
        </p:nvSpPr>
        <p:spPr>
          <a:xfrm>
            <a:off x="7861740" y="2045550"/>
            <a:ext cx="954107" cy="400110"/>
          </a:xfrm>
          <a:prstGeom prst="rect">
            <a:avLst/>
          </a:prstGeom>
          <a:noFill/>
        </p:spPr>
        <p:txBody>
          <a:bodyPr wrap="none" rtlCol="0">
            <a:spAutoFit/>
          </a:bodyPr>
          <a:lstStyle/>
          <a:p>
            <a:pPr algn="ct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标准差</a:t>
            </a:r>
            <a:endParaRPr 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0" name="文本框 99">
            <a:extLst>
              <a:ext uri="{FF2B5EF4-FFF2-40B4-BE49-F238E27FC236}">
                <a16:creationId xmlns:a16="http://schemas.microsoft.com/office/drawing/2014/main" id="{F07A8317-7A0E-9325-7ADD-B5E94A9A167F}"/>
              </a:ext>
            </a:extLst>
          </p:cNvPr>
          <p:cNvSpPr txBox="1"/>
          <p:nvPr/>
        </p:nvSpPr>
        <p:spPr>
          <a:xfrm>
            <a:off x="9737641" y="2045550"/>
            <a:ext cx="697628" cy="400110"/>
          </a:xfrm>
          <a:prstGeom prst="rect">
            <a:avLst/>
          </a:prstGeom>
          <a:noFill/>
        </p:spPr>
        <p:txBody>
          <a:bodyPr wrap="none" rtlCol="0">
            <a:spAutoFit/>
          </a:bodyPr>
          <a:lstStyle/>
          <a:p>
            <a:pPr algn="ct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方差</a:t>
            </a:r>
            <a:endParaRPr 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1" name="文本框 100">
            <a:extLst>
              <a:ext uri="{FF2B5EF4-FFF2-40B4-BE49-F238E27FC236}">
                <a16:creationId xmlns:a16="http://schemas.microsoft.com/office/drawing/2014/main" id="{31CCB3AB-EA9D-723B-57F1-2FB782895DD9}"/>
              </a:ext>
            </a:extLst>
          </p:cNvPr>
          <p:cNvSpPr txBox="1"/>
          <p:nvPr/>
        </p:nvSpPr>
        <p:spPr>
          <a:xfrm>
            <a:off x="1313513" y="2787942"/>
            <a:ext cx="2536272" cy="338554"/>
          </a:xfrm>
          <a:prstGeom prst="rect">
            <a:avLst/>
          </a:prstGeom>
          <a:noFill/>
        </p:spPr>
        <p:txBody>
          <a:bodyPr wrap="none" rtlCol="0">
            <a:spAutoFit/>
          </a:bodyPr>
          <a:lstStyle/>
          <a:p>
            <a:r>
              <a:rPr lang="en-US" altLang="zh-CN"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Q1 </a:t>
            </a: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塑造的景观具有观赏性</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208C734C-2C57-FD1E-F381-109B7D323C93}"/>
              </a:ext>
            </a:extLst>
          </p:cNvPr>
          <p:cNvSpPr txBox="1"/>
          <p:nvPr/>
        </p:nvSpPr>
        <p:spPr>
          <a:xfrm>
            <a:off x="5704719" y="2688751"/>
            <a:ext cx="630302"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3.88</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63CFD889-1241-4232-032B-0BBEBC7AFFD1}"/>
              </a:ext>
            </a:extLst>
          </p:cNvPr>
          <p:cNvSpPr txBox="1"/>
          <p:nvPr/>
        </p:nvSpPr>
        <p:spPr>
          <a:xfrm>
            <a:off x="8100272" y="281151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0.92</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B7487AF5-70E7-3B7F-C0E9-ECB32837EFE0}"/>
              </a:ext>
            </a:extLst>
          </p:cNvPr>
          <p:cNvSpPr txBox="1"/>
          <p:nvPr/>
        </p:nvSpPr>
        <p:spPr>
          <a:xfrm>
            <a:off x="9832218" y="281151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0.85</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5" name="文本框 104">
            <a:extLst>
              <a:ext uri="{FF2B5EF4-FFF2-40B4-BE49-F238E27FC236}">
                <a16:creationId xmlns:a16="http://schemas.microsoft.com/office/drawing/2014/main" id="{641F2ACD-87C3-9764-3779-342AE8CB7876}"/>
              </a:ext>
            </a:extLst>
          </p:cNvPr>
          <p:cNvSpPr txBox="1"/>
          <p:nvPr/>
        </p:nvSpPr>
        <p:spPr>
          <a:xfrm>
            <a:off x="8100272" y="351561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0.86</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0AEC77F3-1AAA-819D-D74C-C4720DDD1C9C}"/>
              </a:ext>
            </a:extLst>
          </p:cNvPr>
          <p:cNvSpPr txBox="1"/>
          <p:nvPr/>
        </p:nvSpPr>
        <p:spPr>
          <a:xfrm>
            <a:off x="9832218" y="351561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0.74</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7" name="文本框 106">
            <a:extLst>
              <a:ext uri="{FF2B5EF4-FFF2-40B4-BE49-F238E27FC236}">
                <a16:creationId xmlns:a16="http://schemas.microsoft.com/office/drawing/2014/main" id="{BF927BA5-1BAC-F761-E49D-EE96BF34E1CA}"/>
              </a:ext>
            </a:extLst>
          </p:cNvPr>
          <p:cNvSpPr txBox="1"/>
          <p:nvPr/>
        </p:nvSpPr>
        <p:spPr>
          <a:xfrm>
            <a:off x="8100272" y="419453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0.94</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3F261A52-C23E-02B4-6831-5BB4414084C4}"/>
              </a:ext>
            </a:extLst>
          </p:cNvPr>
          <p:cNvSpPr txBox="1"/>
          <p:nvPr/>
        </p:nvSpPr>
        <p:spPr>
          <a:xfrm>
            <a:off x="9832218" y="4194538"/>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0.88</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1C603C8E-B740-1F65-CA7C-14CAE1CEC65E}"/>
              </a:ext>
            </a:extLst>
          </p:cNvPr>
          <p:cNvSpPr txBox="1"/>
          <p:nvPr/>
        </p:nvSpPr>
        <p:spPr>
          <a:xfrm>
            <a:off x="8100272" y="4895617"/>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0.96</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E5485982-8748-6AEB-54BE-35ACA7606E1D}"/>
              </a:ext>
            </a:extLst>
          </p:cNvPr>
          <p:cNvSpPr txBox="1"/>
          <p:nvPr/>
        </p:nvSpPr>
        <p:spPr>
          <a:xfrm>
            <a:off x="9832218" y="4895617"/>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0.92</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69AF69E3-05E7-AD7A-7181-E7653C038D0B}"/>
              </a:ext>
            </a:extLst>
          </p:cNvPr>
          <p:cNvSpPr txBox="1"/>
          <p:nvPr/>
        </p:nvSpPr>
        <p:spPr>
          <a:xfrm>
            <a:off x="8100272" y="5579657"/>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0.92</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219A1378-4930-A932-4BD1-2B543061A2E7}"/>
              </a:ext>
            </a:extLst>
          </p:cNvPr>
          <p:cNvSpPr txBox="1"/>
          <p:nvPr/>
        </p:nvSpPr>
        <p:spPr>
          <a:xfrm>
            <a:off x="9832218" y="5579657"/>
            <a:ext cx="508473" cy="276999"/>
          </a:xfrm>
          <a:prstGeom prst="rect">
            <a:avLst/>
          </a:prstGeom>
          <a:noFill/>
        </p:spPr>
        <p:txBody>
          <a:bodyPr wrap="none" rtlCol="0">
            <a:spAutoFit/>
          </a:bodyPr>
          <a:lstStyle/>
          <a:p>
            <a:pPr algn="ct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0.88</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2EAEE491-2F1D-B5EF-CDC9-15C7841E2E0A}"/>
              </a:ext>
            </a:extLst>
          </p:cNvPr>
          <p:cNvSpPr txBox="1"/>
          <p:nvPr/>
        </p:nvSpPr>
        <p:spPr>
          <a:xfrm>
            <a:off x="5723955" y="3431013"/>
            <a:ext cx="591830"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3.81</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12B87028-BBD4-96B0-3AE8-52EC11A673A1}"/>
              </a:ext>
            </a:extLst>
          </p:cNvPr>
          <p:cNvSpPr txBox="1"/>
          <p:nvPr/>
        </p:nvSpPr>
        <p:spPr>
          <a:xfrm>
            <a:off x="5704719" y="4185964"/>
            <a:ext cx="630302"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3.52</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5" name="文本框 114">
            <a:extLst>
              <a:ext uri="{FF2B5EF4-FFF2-40B4-BE49-F238E27FC236}">
                <a16:creationId xmlns:a16="http://schemas.microsoft.com/office/drawing/2014/main" id="{4D09D84D-8CC8-7CE2-D690-45DB4459FED7}"/>
              </a:ext>
            </a:extLst>
          </p:cNvPr>
          <p:cNvSpPr txBox="1"/>
          <p:nvPr/>
        </p:nvSpPr>
        <p:spPr>
          <a:xfrm>
            <a:off x="5704718" y="4950095"/>
            <a:ext cx="630302"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3.43</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6" name="文本框 115">
            <a:extLst>
              <a:ext uri="{FF2B5EF4-FFF2-40B4-BE49-F238E27FC236}">
                <a16:creationId xmlns:a16="http://schemas.microsoft.com/office/drawing/2014/main" id="{6FBFF29F-DA50-B24B-2FF1-9AB466FC89E7}"/>
              </a:ext>
            </a:extLst>
          </p:cNvPr>
          <p:cNvSpPr txBox="1"/>
          <p:nvPr/>
        </p:nvSpPr>
        <p:spPr>
          <a:xfrm>
            <a:off x="5723955" y="5687379"/>
            <a:ext cx="591830"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3.71</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7" name="文本框 116">
            <a:extLst>
              <a:ext uri="{FF2B5EF4-FFF2-40B4-BE49-F238E27FC236}">
                <a16:creationId xmlns:a16="http://schemas.microsoft.com/office/drawing/2014/main" id="{17A76B76-B6C8-819A-964E-BFD2B0562303}"/>
              </a:ext>
            </a:extLst>
          </p:cNvPr>
          <p:cNvSpPr txBox="1"/>
          <p:nvPr/>
        </p:nvSpPr>
        <p:spPr>
          <a:xfrm>
            <a:off x="1313513" y="3472278"/>
            <a:ext cx="2783134" cy="338554"/>
          </a:xfrm>
          <a:prstGeom prst="rect">
            <a:avLst/>
          </a:prstGeom>
          <a:noFill/>
        </p:spPr>
        <p:txBody>
          <a:bodyPr wrap="none" rtlCol="0">
            <a:spAutoFit/>
          </a:bodyPr>
          <a:lstStyle/>
          <a:p>
            <a:r>
              <a:rPr lang="en-US" altLang="zh-CN"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Q2 </a:t>
            </a: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塑造景观具有视觉震撼力</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8" name="文本框 117">
            <a:extLst>
              <a:ext uri="{FF2B5EF4-FFF2-40B4-BE49-F238E27FC236}">
                <a16:creationId xmlns:a16="http://schemas.microsoft.com/office/drawing/2014/main" id="{28CB7C22-AA31-2741-E8F2-34E783808468}"/>
              </a:ext>
            </a:extLst>
          </p:cNvPr>
          <p:cNvSpPr txBox="1"/>
          <p:nvPr/>
        </p:nvSpPr>
        <p:spPr>
          <a:xfrm>
            <a:off x="1313513" y="4184637"/>
            <a:ext cx="2577950" cy="338554"/>
          </a:xfrm>
          <a:prstGeom prst="rect">
            <a:avLst/>
          </a:prstGeom>
          <a:noFill/>
        </p:spPr>
        <p:txBody>
          <a:bodyPr wrap="none" rtlCol="0">
            <a:spAutoFit/>
          </a:bodyPr>
          <a:lstStyle/>
          <a:p>
            <a:r>
              <a:rPr lang="en-US" altLang="zh-CN"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Q3 </a:t>
            </a: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望造的景观具有奇特性</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9" name="文本框 118">
            <a:extLst>
              <a:ext uri="{FF2B5EF4-FFF2-40B4-BE49-F238E27FC236}">
                <a16:creationId xmlns:a16="http://schemas.microsoft.com/office/drawing/2014/main" id="{D163F86C-54FC-14DC-1D1F-43CE2CD4471C}"/>
              </a:ext>
            </a:extLst>
          </p:cNvPr>
          <p:cNvSpPr txBox="1"/>
          <p:nvPr/>
        </p:nvSpPr>
        <p:spPr>
          <a:xfrm>
            <a:off x="1313513" y="4881804"/>
            <a:ext cx="2137124" cy="338554"/>
          </a:xfrm>
          <a:prstGeom prst="rect">
            <a:avLst/>
          </a:prstGeom>
          <a:noFill/>
        </p:spPr>
        <p:txBody>
          <a:bodyPr wrap="none" rtlCol="0">
            <a:spAutoFit/>
          </a:bodyPr>
          <a:lstStyle/>
          <a:p>
            <a:r>
              <a:rPr lang="en-US" altLang="zh-CN"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04 </a:t>
            </a: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休憩设施丰富齐全</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0" name="文本框 119">
            <a:extLst>
              <a:ext uri="{FF2B5EF4-FFF2-40B4-BE49-F238E27FC236}">
                <a16:creationId xmlns:a16="http://schemas.microsoft.com/office/drawing/2014/main" id="{2A31A4A6-0DBA-892A-146C-529B01E75022}"/>
              </a:ext>
            </a:extLst>
          </p:cNvPr>
          <p:cNvSpPr txBox="1"/>
          <p:nvPr/>
        </p:nvSpPr>
        <p:spPr>
          <a:xfrm>
            <a:off x="1313513" y="5579193"/>
            <a:ext cx="2167581" cy="338554"/>
          </a:xfrm>
          <a:prstGeom prst="rect">
            <a:avLst/>
          </a:prstGeom>
          <a:noFill/>
        </p:spPr>
        <p:txBody>
          <a:bodyPr wrap="none" rtlCol="0">
            <a:spAutoFit/>
          </a:bodyPr>
          <a:lstStyle/>
          <a:p>
            <a:r>
              <a:rPr lang="en-US" altLang="zh-CN"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Q5 </a:t>
            </a: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休憩设施令人舒服</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554070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片 137">
            <a:extLst>
              <a:ext uri="{FF2B5EF4-FFF2-40B4-BE49-F238E27FC236}">
                <a16:creationId xmlns:a16="http://schemas.microsoft.com/office/drawing/2014/main" id="{0092CFB2-9328-4390-F17C-C98A6B347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77"/>
            <a:ext cx="12180721" cy="6858000"/>
          </a:xfrm>
          <a:prstGeom prst="rect">
            <a:avLst/>
          </a:prstGeom>
        </p:spPr>
      </p:pic>
      <p:sp>
        <p:nvSpPr>
          <p:cNvPr id="14" name="矩形: 圆角 13">
            <a:extLst>
              <a:ext uri="{FF2B5EF4-FFF2-40B4-BE49-F238E27FC236}">
                <a16:creationId xmlns:a16="http://schemas.microsoft.com/office/drawing/2014/main" id="{8481C38D-7045-E7BC-AE53-E8B5B375724A}"/>
              </a:ext>
            </a:extLst>
          </p:cNvPr>
          <p:cNvSpPr/>
          <p:nvPr/>
        </p:nvSpPr>
        <p:spPr>
          <a:xfrm>
            <a:off x="4693948" y="2734318"/>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10F2A057-9CC4-21AA-4ECA-B97FB12CFB9C}"/>
              </a:ext>
            </a:extLst>
          </p:cNvPr>
          <p:cNvSpPr/>
          <p:nvPr/>
        </p:nvSpPr>
        <p:spPr>
          <a:xfrm>
            <a:off x="6286323" y="2157002"/>
            <a:ext cx="789818" cy="246822"/>
          </a:xfrm>
          <a:prstGeom prst="roundRect">
            <a:avLst>
              <a:gd name="adj" fmla="val 50000"/>
            </a:avLst>
          </a:prstGeom>
          <a:solidFill>
            <a:srgbClr val="FFFFFF"/>
          </a:solidFill>
          <a:ln w="6342" cap="flat">
            <a:noFill/>
            <a:prstDash val="solid"/>
            <a:miter/>
          </a:ln>
        </p:spPr>
        <p:txBody>
          <a:bodyPr rtlCol="0" anchor="ctr"/>
          <a:lstStyle/>
          <a:p>
            <a:endParaRPr lang="en-US"/>
          </a:p>
        </p:txBody>
      </p:sp>
      <p:sp>
        <p:nvSpPr>
          <p:cNvPr id="17" name="矩形: 圆角 16">
            <a:extLst>
              <a:ext uri="{FF2B5EF4-FFF2-40B4-BE49-F238E27FC236}">
                <a16:creationId xmlns:a16="http://schemas.microsoft.com/office/drawing/2014/main" id="{03FCA603-56A5-6B81-7FDF-2EA75DBDCD9D}"/>
              </a:ext>
            </a:extLst>
          </p:cNvPr>
          <p:cNvSpPr/>
          <p:nvPr/>
        </p:nvSpPr>
        <p:spPr>
          <a:xfrm>
            <a:off x="6286323" y="2157002"/>
            <a:ext cx="789818" cy="246822"/>
          </a:xfrm>
          <a:prstGeom prst="roundRect">
            <a:avLst/>
          </a:prstGeom>
          <a:noFill/>
          <a:ln w="6342" cap="flat">
            <a:solidFill>
              <a:srgbClr val="055CF9"/>
            </a:solidFill>
            <a:prstDash val="solid"/>
            <a:miter/>
          </a:ln>
        </p:spPr>
        <p:txBody>
          <a:bodyPr rtlCol="0" anchor="ctr"/>
          <a:lstStyle/>
          <a:p>
            <a:endParaRPr lang="en-US"/>
          </a:p>
        </p:txBody>
      </p:sp>
      <p:sp>
        <p:nvSpPr>
          <p:cNvPr id="20" name="矩形: 圆角 19">
            <a:extLst>
              <a:ext uri="{FF2B5EF4-FFF2-40B4-BE49-F238E27FC236}">
                <a16:creationId xmlns:a16="http://schemas.microsoft.com/office/drawing/2014/main" id="{F5C34361-4852-02CB-4E28-197D6454B04C}"/>
              </a:ext>
            </a:extLst>
          </p:cNvPr>
          <p:cNvSpPr/>
          <p:nvPr/>
        </p:nvSpPr>
        <p:spPr>
          <a:xfrm>
            <a:off x="7891387" y="1560654"/>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23" name="矩形: 圆角 22">
            <a:extLst>
              <a:ext uri="{FF2B5EF4-FFF2-40B4-BE49-F238E27FC236}">
                <a16:creationId xmlns:a16="http://schemas.microsoft.com/office/drawing/2014/main" id="{61953351-258E-4821-2689-6FCD387B1CDC}"/>
              </a:ext>
            </a:extLst>
          </p:cNvPr>
          <p:cNvSpPr/>
          <p:nvPr/>
        </p:nvSpPr>
        <p:spPr>
          <a:xfrm>
            <a:off x="7891387" y="2747006"/>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26" name="矩形: 圆角 25">
            <a:extLst>
              <a:ext uri="{FF2B5EF4-FFF2-40B4-BE49-F238E27FC236}">
                <a16:creationId xmlns:a16="http://schemas.microsoft.com/office/drawing/2014/main" id="{C12BF5F5-BE72-418F-2C35-C18B4876869C}"/>
              </a:ext>
            </a:extLst>
          </p:cNvPr>
          <p:cNvSpPr/>
          <p:nvPr/>
        </p:nvSpPr>
        <p:spPr>
          <a:xfrm>
            <a:off x="6960468" y="5200896"/>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29" name="矩形: 圆角 28">
            <a:extLst>
              <a:ext uri="{FF2B5EF4-FFF2-40B4-BE49-F238E27FC236}">
                <a16:creationId xmlns:a16="http://schemas.microsoft.com/office/drawing/2014/main" id="{2F416144-4F25-A4E6-5438-496869C2A168}"/>
              </a:ext>
            </a:extLst>
          </p:cNvPr>
          <p:cNvSpPr/>
          <p:nvPr/>
        </p:nvSpPr>
        <p:spPr>
          <a:xfrm>
            <a:off x="10187961" y="3432172"/>
            <a:ext cx="701000"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32" name="矩形: 圆角 31">
            <a:extLst>
              <a:ext uri="{FF2B5EF4-FFF2-40B4-BE49-F238E27FC236}">
                <a16:creationId xmlns:a16="http://schemas.microsoft.com/office/drawing/2014/main" id="{05E3B88D-04AF-E56A-726B-51984E7A7D1E}"/>
              </a:ext>
            </a:extLst>
          </p:cNvPr>
          <p:cNvSpPr/>
          <p:nvPr/>
        </p:nvSpPr>
        <p:spPr>
          <a:xfrm>
            <a:off x="10073766" y="4612179"/>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C0928BDD-8077-85C5-0C32-A1ACBE65BD30}"/>
              </a:ext>
            </a:extLst>
          </p:cNvPr>
          <p:cNvSpPr/>
          <p:nvPr/>
        </p:nvSpPr>
        <p:spPr>
          <a:xfrm>
            <a:off x="10162584" y="5792186"/>
            <a:ext cx="612181"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38" name="矩形: 圆角 37">
            <a:extLst>
              <a:ext uri="{FF2B5EF4-FFF2-40B4-BE49-F238E27FC236}">
                <a16:creationId xmlns:a16="http://schemas.microsoft.com/office/drawing/2014/main" id="{DBEFE41F-160F-CF2E-9341-E9B19AF16FE0}"/>
              </a:ext>
            </a:extLst>
          </p:cNvPr>
          <p:cNvSpPr/>
          <p:nvPr/>
        </p:nvSpPr>
        <p:spPr>
          <a:xfrm>
            <a:off x="6952457" y="4003143"/>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41" name="矩形: 圆角 40">
            <a:extLst>
              <a:ext uri="{FF2B5EF4-FFF2-40B4-BE49-F238E27FC236}">
                <a16:creationId xmlns:a16="http://schemas.microsoft.com/office/drawing/2014/main" id="{B298AE15-A880-938A-A4C1-45757DA85FA8}"/>
              </a:ext>
            </a:extLst>
          </p:cNvPr>
          <p:cNvSpPr/>
          <p:nvPr/>
        </p:nvSpPr>
        <p:spPr>
          <a:xfrm>
            <a:off x="8386229" y="5202183"/>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35D42DA8-7D8D-8941-60C0-09EB674CE14E}"/>
              </a:ext>
            </a:extLst>
          </p:cNvPr>
          <p:cNvSpPr/>
          <p:nvPr/>
        </p:nvSpPr>
        <p:spPr>
          <a:xfrm>
            <a:off x="4693948" y="1547966"/>
            <a:ext cx="789818"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47" name="矩形: 圆角 46">
            <a:extLst>
              <a:ext uri="{FF2B5EF4-FFF2-40B4-BE49-F238E27FC236}">
                <a16:creationId xmlns:a16="http://schemas.microsoft.com/office/drawing/2014/main" id="{7ED97CEC-FA29-7374-5C4E-A7BDA82C8F8C}"/>
              </a:ext>
            </a:extLst>
          </p:cNvPr>
          <p:cNvSpPr/>
          <p:nvPr/>
        </p:nvSpPr>
        <p:spPr>
          <a:xfrm>
            <a:off x="5080939" y="5204068"/>
            <a:ext cx="612181" cy="246822"/>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50" name="矩形: 圆角 49">
            <a:extLst>
              <a:ext uri="{FF2B5EF4-FFF2-40B4-BE49-F238E27FC236}">
                <a16:creationId xmlns:a16="http://schemas.microsoft.com/office/drawing/2014/main" id="{13113343-D088-852C-AE04-8EA586D297A5}"/>
              </a:ext>
            </a:extLst>
          </p:cNvPr>
          <p:cNvSpPr/>
          <p:nvPr/>
        </p:nvSpPr>
        <p:spPr>
          <a:xfrm>
            <a:off x="4909648" y="3952390"/>
            <a:ext cx="967453" cy="392737"/>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51" name="矩形: 圆角 50">
            <a:extLst>
              <a:ext uri="{FF2B5EF4-FFF2-40B4-BE49-F238E27FC236}">
                <a16:creationId xmlns:a16="http://schemas.microsoft.com/office/drawing/2014/main" id="{42467768-A943-04E0-AF5F-EA8167ECAF99}"/>
              </a:ext>
            </a:extLst>
          </p:cNvPr>
          <p:cNvSpPr/>
          <p:nvPr/>
        </p:nvSpPr>
        <p:spPr>
          <a:xfrm>
            <a:off x="3022270" y="2001571"/>
            <a:ext cx="805703" cy="520218"/>
          </a:xfrm>
          <a:prstGeom prst="roundRect">
            <a:avLst/>
          </a:prstGeom>
          <a:solidFill>
            <a:srgbClr val="055CF9"/>
          </a:solidFill>
          <a:ln w="6342" cap="flat">
            <a:noFill/>
            <a:prstDash val="solid"/>
            <a:miter/>
          </a:ln>
        </p:spPr>
        <p:txBody>
          <a:bodyPr rtlCol="0" anchor="ctr"/>
          <a:lstStyle/>
          <a:p>
            <a:endParaRPr lang="en-US"/>
          </a:p>
        </p:txBody>
      </p:sp>
      <p:sp>
        <p:nvSpPr>
          <p:cNvPr id="53" name="矩形: 圆角 52">
            <a:extLst>
              <a:ext uri="{FF2B5EF4-FFF2-40B4-BE49-F238E27FC236}">
                <a16:creationId xmlns:a16="http://schemas.microsoft.com/office/drawing/2014/main" id="{7BFD1E93-8621-FAAF-DD24-B6260A951C43}"/>
              </a:ext>
            </a:extLst>
          </p:cNvPr>
          <p:cNvSpPr/>
          <p:nvPr/>
        </p:nvSpPr>
        <p:spPr>
          <a:xfrm>
            <a:off x="2965173" y="4558254"/>
            <a:ext cx="1034092" cy="329894"/>
          </a:xfrm>
          <a:prstGeom prst="roundRect">
            <a:avLst/>
          </a:prstGeom>
          <a:solidFill>
            <a:srgbClr val="055CF9"/>
          </a:solidFill>
          <a:ln w="6342" cap="flat">
            <a:noFill/>
            <a:prstDash val="solid"/>
            <a:miter/>
          </a:ln>
        </p:spPr>
        <p:txBody>
          <a:bodyPr rtlCol="0" anchor="ctr"/>
          <a:lstStyle/>
          <a:p>
            <a:endParaRPr lang="en-US"/>
          </a:p>
        </p:txBody>
      </p:sp>
      <p:sp>
        <p:nvSpPr>
          <p:cNvPr id="57" name="矩形: 圆角 56">
            <a:extLst>
              <a:ext uri="{FF2B5EF4-FFF2-40B4-BE49-F238E27FC236}">
                <a16:creationId xmlns:a16="http://schemas.microsoft.com/office/drawing/2014/main" id="{8F6EC75E-C4B6-F9E4-CB4C-1DE4AF798804}"/>
              </a:ext>
            </a:extLst>
          </p:cNvPr>
          <p:cNvSpPr/>
          <p:nvPr/>
        </p:nvSpPr>
        <p:spPr>
          <a:xfrm>
            <a:off x="8398917" y="3933358"/>
            <a:ext cx="789818" cy="392737"/>
          </a:xfrm>
          <a:prstGeom prst="roundRect">
            <a:avLst>
              <a:gd name="adj" fmla="val 50000"/>
            </a:avLst>
          </a:prstGeom>
          <a:noFill/>
          <a:ln w="6342" cap="flat">
            <a:solidFill>
              <a:srgbClr val="055CF9"/>
            </a:solid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2BDDFF0E-7EAD-D2BD-B3FD-04D3066D1633}"/>
              </a:ext>
            </a:extLst>
          </p:cNvPr>
          <p:cNvSpPr/>
          <p:nvPr/>
        </p:nvSpPr>
        <p:spPr>
          <a:xfrm>
            <a:off x="9296611" y="3581259"/>
            <a:ext cx="780327" cy="532906"/>
          </a:xfrm>
          <a:custGeom>
            <a:avLst/>
            <a:gdLst>
              <a:gd name="connsiteX0" fmla="*/ 0 w 780327"/>
              <a:gd name="connsiteY0" fmla="*/ 532907 h 532906"/>
              <a:gd name="connsiteX1" fmla="*/ 329895 w 780327"/>
              <a:gd name="connsiteY1" fmla="*/ 532907 h 532906"/>
              <a:gd name="connsiteX2" fmla="*/ 406024 w 780327"/>
              <a:gd name="connsiteY2" fmla="*/ 456777 h 532906"/>
              <a:gd name="connsiteX3" fmla="*/ 406024 w 780327"/>
              <a:gd name="connsiteY3" fmla="*/ 76130 h 532906"/>
              <a:gd name="connsiteX4" fmla="*/ 482154 w 780327"/>
              <a:gd name="connsiteY4" fmla="*/ 0 h 532906"/>
              <a:gd name="connsiteX5" fmla="*/ 780328 w 780327"/>
              <a:gd name="connsiteY5" fmla="*/ 0 h 5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327" h="532906">
                <a:moveTo>
                  <a:pt x="0" y="532907"/>
                </a:moveTo>
                <a:lnTo>
                  <a:pt x="329895" y="532907"/>
                </a:lnTo>
                <a:cubicBezTo>
                  <a:pt x="371956" y="532907"/>
                  <a:pt x="406024" y="498820"/>
                  <a:pt x="406024" y="456777"/>
                </a:cubicBezTo>
                <a:lnTo>
                  <a:pt x="406024" y="76130"/>
                </a:lnTo>
                <a:cubicBezTo>
                  <a:pt x="406024" y="34087"/>
                  <a:pt x="440092" y="0"/>
                  <a:pt x="482154" y="0"/>
                </a:cubicBezTo>
                <a:lnTo>
                  <a:pt x="780328" y="0"/>
                </a:lnTo>
              </a:path>
            </a:pathLst>
          </a:custGeom>
          <a:noFill/>
          <a:ln w="12683" cap="flat">
            <a:solidFill>
              <a:srgbClr val="A4B3D2"/>
            </a:solidFill>
            <a:custDash>
              <a:ds d="300000" sp="300000"/>
            </a:custDash>
            <a:miter/>
          </a:ln>
        </p:spPr>
        <p:txBody>
          <a:bodyPr rtlCol="0" anchor="ctr"/>
          <a:lstStyle/>
          <a:p>
            <a:endParaRPr lang="en-US"/>
          </a:p>
        </p:txBody>
      </p:sp>
      <p:sp>
        <p:nvSpPr>
          <p:cNvPr id="59" name="矩形: 圆角 58">
            <a:extLst>
              <a:ext uri="{FF2B5EF4-FFF2-40B4-BE49-F238E27FC236}">
                <a16:creationId xmlns:a16="http://schemas.microsoft.com/office/drawing/2014/main" id="{1B7A8A52-99CD-974E-B7B4-413D4D134E01}"/>
              </a:ext>
            </a:extLst>
          </p:cNvPr>
          <p:cNvSpPr/>
          <p:nvPr/>
        </p:nvSpPr>
        <p:spPr>
          <a:xfrm>
            <a:off x="9607473" y="2084045"/>
            <a:ext cx="973797" cy="399081"/>
          </a:xfrm>
          <a:prstGeom prst="roundRect">
            <a:avLst/>
          </a:prstGeom>
          <a:gradFill>
            <a:gsLst>
              <a:gs pos="0">
                <a:srgbClr val="4D4D4D"/>
              </a:gs>
              <a:gs pos="50000">
                <a:srgbClr val="363636"/>
              </a:gs>
              <a:gs pos="100000">
                <a:srgbClr val="202020"/>
              </a:gs>
            </a:gsLst>
            <a:lin ang="1567046" scaled="1"/>
          </a:gradFill>
          <a:ln w="6342" cap="flat">
            <a:noFill/>
            <a:prstDash val="solid"/>
            <a:miter/>
          </a:ln>
        </p:spPr>
        <p:txBody>
          <a:bodyPr rtlCol="0" anchor="ctr"/>
          <a:lstStyle/>
          <a:p>
            <a:endParaRPr lang="en-US"/>
          </a:p>
        </p:txBody>
      </p:sp>
      <p:sp>
        <p:nvSpPr>
          <p:cNvPr id="61" name="矩形: 圆角 60">
            <a:extLst>
              <a:ext uri="{FF2B5EF4-FFF2-40B4-BE49-F238E27FC236}">
                <a16:creationId xmlns:a16="http://schemas.microsoft.com/office/drawing/2014/main" id="{FDBD6A94-CFC7-39C8-0073-04D0B57B7343}"/>
              </a:ext>
            </a:extLst>
          </p:cNvPr>
          <p:cNvSpPr/>
          <p:nvPr/>
        </p:nvSpPr>
        <p:spPr>
          <a:xfrm>
            <a:off x="465588" y="3352870"/>
            <a:ext cx="1433772" cy="386991"/>
          </a:xfrm>
          <a:prstGeom prst="roundRect">
            <a:avLst>
              <a:gd name="adj" fmla="val 50000"/>
            </a:avLst>
          </a:prstGeom>
          <a:solidFill>
            <a:srgbClr val="055CF9"/>
          </a:solidFill>
          <a:ln w="6342"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BB4F3D0F-0EF7-A52D-E26B-9DE668DF256C}"/>
              </a:ext>
            </a:extLst>
          </p:cNvPr>
          <p:cNvSpPr/>
          <p:nvPr/>
        </p:nvSpPr>
        <p:spPr>
          <a:xfrm>
            <a:off x="2375170" y="2261680"/>
            <a:ext cx="475809" cy="2448832"/>
          </a:xfrm>
          <a:custGeom>
            <a:avLst/>
            <a:gdLst>
              <a:gd name="connsiteX0" fmla="*/ 475809 w 475809"/>
              <a:gd name="connsiteY0" fmla="*/ 0 h 2448832"/>
              <a:gd name="connsiteX1" fmla="*/ 475809 w 475809"/>
              <a:gd name="connsiteY1" fmla="*/ 0 h 2448832"/>
              <a:gd name="connsiteX2" fmla="*/ 0 w 475809"/>
              <a:gd name="connsiteY2" fmla="*/ 475809 h 2448832"/>
              <a:gd name="connsiteX3" fmla="*/ 0 w 475809"/>
              <a:gd name="connsiteY3" fmla="*/ 1973023 h 2448832"/>
              <a:gd name="connsiteX4" fmla="*/ 475809 w 475809"/>
              <a:gd name="connsiteY4" fmla="*/ 2448833 h 2448832"/>
              <a:gd name="connsiteX5" fmla="*/ 475809 w 475809"/>
              <a:gd name="connsiteY5" fmla="*/ 2448833 h 24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09" h="2448832">
                <a:moveTo>
                  <a:pt x="475809" y="0"/>
                </a:moveTo>
                <a:lnTo>
                  <a:pt x="475809" y="0"/>
                </a:lnTo>
                <a:cubicBezTo>
                  <a:pt x="213029" y="0"/>
                  <a:pt x="0" y="213029"/>
                  <a:pt x="0" y="475809"/>
                </a:cubicBezTo>
                <a:lnTo>
                  <a:pt x="0" y="1973023"/>
                </a:lnTo>
                <a:cubicBezTo>
                  <a:pt x="0" y="2235803"/>
                  <a:pt x="213029" y="2448833"/>
                  <a:pt x="475809" y="2448833"/>
                </a:cubicBezTo>
                <a:lnTo>
                  <a:pt x="475809" y="2448833"/>
                </a:lnTo>
              </a:path>
            </a:pathLst>
          </a:custGeom>
          <a:noFill/>
          <a:ln w="12683" cap="flat">
            <a:solidFill>
              <a:srgbClr val="A4B3D2"/>
            </a:solidFill>
            <a:custDash>
              <a:ds d="300000" sp="300000"/>
            </a:custDash>
            <a:miter/>
          </a:ln>
        </p:spPr>
        <p:txBody>
          <a:bodyPr rtlCol="0" anchor="ctr"/>
          <a:lstStyle/>
          <a:p>
            <a:endParaRPr lang="en-US"/>
          </a:p>
        </p:txBody>
      </p:sp>
      <p:sp>
        <p:nvSpPr>
          <p:cNvPr id="64" name="任意多边形: 形状 63">
            <a:extLst>
              <a:ext uri="{FF2B5EF4-FFF2-40B4-BE49-F238E27FC236}">
                <a16:creationId xmlns:a16="http://schemas.microsoft.com/office/drawing/2014/main" id="{6F97D7D2-2900-9DC5-CF29-1B2FCB4008C3}"/>
              </a:ext>
            </a:extLst>
          </p:cNvPr>
          <p:cNvSpPr/>
          <p:nvPr/>
        </p:nvSpPr>
        <p:spPr>
          <a:xfrm>
            <a:off x="2822430" y="222678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65" name="任意多边形: 形状 64">
            <a:extLst>
              <a:ext uri="{FF2B5EF4-FFF2-40B4-BE49-F238E27FC236}">
                <a16:creationId xmlns:a16="http://schemas.microsoft.com/office/drawing/2014/main" id="{7414BEFB-6EC5-B3C6-4B78-B66A7FD6FA4F}"/>
              </a:ext>
            </a:extLst>
          </p:cNvPr>
          <p:cNvSpPr/>
          <p:nvPr/>
        </p:nvSpPr>
        <p:spPr>
          <a:xfrm>
            <a:off x="9296611" y="5325893"/>
            <a:ext cx="380647" cy="6344"/>
          </a:xfrm>
          <a:custGeom>
            <a:avLst/>
            <a:gdLst>
              <a:gd name="connsiteX0" fmla="*/ 380648 w 380647"/>
              <a:gd name="connsiteY0" fmla="*/ 0 h 6344"/>
              <a:gd name="connsiteX1" fmla="*/ 0 w 380647"/>
              <a:gd name="connsiteY1" fmla="*/ 0 h 6344"/>
            </a:gdLst>
            <a:ahLst/>
            <a:cxnLst>
              <a:cxn ang="0">
                <a:pos x="connsiteX0" y="connsiteY0"/>
              </a:cxn>
              <a:cxn ang="0">
                <a:pos x="connsiteX1" y="connsiteY1"/>
              </a:cxn>
            </a:cxnLst>
            <a:rect l="l" t="t" r="r" b="b"/>
            <a:pathLst>
              <a:path w="380647" h="6344">
                <a:moveTo>
                  <a:pt x="380648" y="0"/>
                </a:moveTo>
                <a:lnTo>
                  <a:pt x="0" y="0"/>
                </a:lnTo>
              </a:path>
            </a:pathLst>
          </a:custGeom>
          <a:noFill/>
          <a:ln w="12683" cap="flat">
            <a:solidFill>
              <a:srgbClr val="A4B3D2"/>
            </a:solidFill>
            <a:custDash>
              <a:ds d="300000" sp="300000"/>
            </a:custDash>
            <a:miter/>
          </a:ln>
        </p:spPr>
        <p:txBody>
          <a:bodyPr rtlCol="0" anchor="ctr"/>
          <a:lstStyle/>
          <a:p>
            <a:endParaRPr lang="en-US"/>
          </a:p>
        </p:txBody>
      </p:sp>
      <p:sp>
        <p:nvSpPr>
          <p:cNvPr id="66" name="任意多边形: 形状 65">
            <a:extLst>
              <a:ext uri="{FF2B5EF4-FFF2-40B4-BE49-F238E27FC236}">
                <a16:creationId xmlns:a16="http://schemas.microsoft.com/office/drawing/2014/main" id="{73CFE29D-AEB5-0ED9-68C6-0375222FDE6F}"/>
              </a:ext>
            </a:extLst>
          </p:cNvPr>
          <p:cNvSpPr/>
          <p:nvPr/>
        </p:nvSpPr>
        <p:spPr>
          <a:xfrm>
            <a:off x="7222082" y="2280713"/>
            <a:ext cx="310862" cy="6344"/>
          </a:xfrm>
          <a:custGeom>
            <a:avLst/>
            <a:gdLst>
              <a:gd name="connsiteX0" fmla="*/ 310862 w 310862"/>
              <a:gd name="connsiteY0" fmla="*/ 0 h 6344"/>
              <a:gd name="connsiteX1" fmla="*/ 0 w 310862"/>
              <a:gd name="connsiteY1" fmla="*/ 0 h 6344"/>
            </a:gdLst>
            <a:ahLst/>
            <a:cxnLst>
              <a:cxn ang="0">
                <a:pos x="connsiteX0" y="connsiteY0"/>
              </a:cxn>
              <a:cxn ang="0">
                <a:pos x="connsiteX1" y="connsiteY1"/>
              </a:cxn>
            </a:cxnLst>
            <a:rect l="l" t="t" r="r" b="b"/>
            <a:pathLst>
              <a:path w="310862" h="6344">
                <a:moveTo>
                  <a:pt x="310862" y="0"/>
                </a:moveTo>
                <a:lnTo>
                  <a:pt x="0" y="0"/>
                </a:lnTo>
              </a:path>
            </a:pathLst>
          </a:custGeom>
          <a:noFill/>
          <a:ln w="12683" cap="flat">
            <a:solidFill>
              <a:srgbClr val="A4B3D2"/>
            </a:solidFill>
            <a:custDash>
              <a:ds d="300000" sp="300000"/>
            </a:custDash>
            <a:miter/>
          </a:ln>
        </p:spPr>
        <p:txBody>
          <a:bodyPr rtlCol="0" anchor="ctr"/>
          <a:lstStyle/>
          <a:p>
            <a:endParaRPr lang="en-US"/>
          </a:p>
        </p:txBody>
      </p:sp>
      <p:sp>
        <p:nvSpPr>
          <p:cNvPr id="67" name="任意多边形: 形状 66">
            <a:extLst>
              <a:ext uri="{FF2B5EF4-FFF2-40B4-BE49-F238E27FC236}">
                <a16:creationId xmlns:a16="http://schemas.microsoft.com/office/drawing/2014/main" id="{A7C245D7-B8D0-6BE5-6A12-26BDA675A4E3}"/>
              </a:ext>
            </a:extLst>
          </p:cNvPr>
          <p:cNvSpPr/>
          <p:nvPr/>
        </p:nvSpPr>
        <p:spPr>
          <a:xfrm>
            <a:off x="9087255" y="2293401"/>
            <a:ext cx="310862" cy="6344"/>
          </a:xfrm>
          <a:custGeom>
            <a:avLst/>
            <a:gdLst>
              <a:gd name="connsiteX0" fmla="*/ 310862 w 310862"/>
              <a:gd name="connsiteY0" fmla="*/ 0 h 6344"/>
              <a:gd name="connsiteX1" fmla="*/ 0 w 310862"/>
              <a:gd name="connsiteY1" fmla="*/ 0 h 6344"/>
            </a:gdLst>
            <a:ahLst/>
            <a:cxnLst>
              <a:cxn ang="0">
                <a:pos x="connsiteX0" y="connsiteY0"/>
              </a:cxn>
              <a:cxn ang="0">
                <a:pos x="connsiteX1" y="connsiteY1"/>
              </a:cxn>
            </a:cxnLst>
            <a:rect l="l" t="t" r="r" b="b"/>
            <a:pathLst>
              <a:path w="310862" h="6344">
                <a:moveTo>
                  <a:pt x="310862" y="0"/>
                </a:moveTo>
                <a:lnTo>
                  <a:pt x="0" y="0"/>
                </a:lnTo>
              </a:path>
            </a:pathLst>
          </a:custGeom>
          <a:noFill/>
          <a:ln w="12683" cap="flat">
            <a:solidFill>
              <a:srgbClr val="A4B3D2"/>
            </a:solidFill>
            <a:custDash>
              <a:ds d="300000" sp="300000"/>
            </a:custDash>
            <a:miter/>
          </a:ln>
        </p:spPr>
        <p:txBody>
          <a:bodyPr rtlCol="0" anchor="ctr"/>
          <a:lstStyle/>
          <a:p>
            <a:endParaRPr lang="en-US"/>
          </a:p>
        </p:txBody>
      </p:sp>
      <p:sp>
        <p:nvSpPr>
          <p:cNvPr id="68" name="任意多边形: 形状 67">
            <a:extLst>
              <a:ext uri="{FF2B5EF4-FFF2-40B4-BE49-F238E27FC236}">
                <a16:creationId xmlns:a16="http://schemas.microsoft.com/office/drawing/2014/main" id="{B48812BA-A9D6-3A90-9425-D01AF730CEB6}"/>
              </a:ext>
            </a:extLst>
          </p:cNvPr>
          <p:cNvSpPr/>
          <p:nvPr/>
        </p:nvSpPr>
        <p:spPr>
          <a:xfrm>
            <a:off x="2835119" y="4681964"/>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69" name="任意多边形: 形状 68">
            <a:extLst>
              <a:ext uri="{FF2B5EF4-FFF2-40B4-BE49-F238E27FC236}">
                <a16:creationId xmlns:a16="http://schemas.microsoft.com/office/drawing/2014/main" id="{2BF22DCE-6B2B-7DD5-7657-4963A29A0DD9}"/>
              </a:ext>
            </a:extLst>
          </p:cNvPr>
          <p:cNvSpPr/>
          <p:nvPr/>
        </p:nvSpPr>
        <p:spPr>
          <a:xfrm>
            <a:off x="9696291" y="4729545"/>
            <a:ext cx="241076" cy="1186351"/>
          </a:xfrm>
          <a:custGeom>
            <a:avLst/>
            <a:gdLst>
              <a:gd name="connsiteX0" fmla="*/ 241077 w 241076"/>
              <a:gd name="connsiteY0" fmla="*/ 0 h 1186351"/>
              <a:gd name="connsiteX1" fmla="*/ 196668 w 241076"/>
              <a:gd name="connsiteY1" fmla="*/ 0 h 1186351"/>
              <a:gd name="connsiteX2" fmla="*/ 0 w 241076"/>
              <a:gd name="connsiteY2" fmla="*/ 196668 h 1186351"/>
              <a:gd name="connsiteX3" fmla="*/ 0 w 241076"/>
              <a:gd name="connsiteY3" fmla="*/ 989684 h 1186351"/>
              <a:gd name="connsiteX4" fmla="*/ 196668 w 241076"/>
              <a:gd name="connsiteY4" fmla="*/ 1186352 h 1186351"/>
              <a:gd name="connsiteX5" fmla="*/ 241077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241077" y="0"/>
                </a:moveTo>
                <a:lnTo>
                  <a:pt x="196668" y="0"/>
                </a:lnTo>
                <a:cubicBezTo>
                  <a:pt x="88057" y="0"/>
                  <a:pt x="0" y="88050"/>
                  <a:pt x="0" y="196668"/>
                </a:cubicBezTo>
                <a:lnTo>
                  <a:pt x="0" y="989684"/>
                </a:lnTo>
                <a:cubicBezTo>
                  <a:pt x="0" y="1098301"/>
                  <a:pt x="88057" y="1186352"/>
                  <a:pt x="196668" y="1186352"/>
                </a:cubicBezTo>
                <a:lnTo>
                  <a:pt x="241077" y="1186352"/>
                </a:lnTo>
              </a:path>
            </a:pathLst>
          </a:custGeom>
          <a:noFill/>
          <a:ln w="12683" cap="flat">
            <a:solidFill>
              <a:srgbClr val="A4B3D2"/>
            </a:solidFill>
            <a:custDash>
              <a:ds d="300000" sp="300000"/>
            </a:custDash>
            <a:miter/>
          </a:ln>
        </p:spPr>
        <p:txBody>
          <a:bodyPr rtlCol="0" anchor="ctr"/>
          <a:lstStyle/>
          <a:p>
            <a:endParaRPr lang="en-US"/>
          </a:p>
        </p:txBody>
      </p:sp>
      <p:sp>
        <p:nvSpPr>
          <p:cNvPr id="70" name="任意多边形: 形状 69">
            <a:extLst>
              <a:ext uri="{FF2B5EF4-FFF2-40B4-BE49-F238E27FC236}">
                <a16:creationId xmlns:a16="http://schemas.microsoft.com/office/drawing/2014/main" id="{ADC7B0BD-7F67-D2D7-CC86-10AECD790ED9}"/>
              </a:ext>
            </a:extLst>
          </p:cNvPr>
          <p:cNvSpPr/>
          <p:nvPr/>
        </p:nvSpPr>
        <p:spPr>
          <a:xfrm>
            <a:off x="6562293" y="4145886"/>
            <a:ext cx="241076" cy="1186351"/>
          </a:xfrm>
          <a:custGeom>
            <a:avLst/>
            <a:gdLst>
              <a:gd name="connsiteX0" fmla="*/ 241077 w 241076"/>
              <a:gd name="connsiteY0" fmla="*/ 0 h 1186351"/>
              <a:gd name="connsiteX1" fmla="*/ 241077 w 241076"/>
              <a:gd name="connsiteY1" fmla="*/ 0 h 1186351"/>
              <a:gd name="connsiteX2" fmla="*/ 0 w 241076"/>
              <a:gd name="connsiteY2" fmla="*/ 241077 h 1186351"/>
              <a:gd name="connsiteX3" fmla="*/ 0 w 241076"/>
              <a:gd name="connsiteY3" fmla="*/ 945275 h 1186351"/>
              <a:gd name="connsiteX4" fmla="*/ 241077 w 241076"/>
              <a:gd name="connsiteY4" fmla="*/ 1186352 h 1186351"/>
              <a:gd name="connsiteX5" fmla="*/ 241077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241077" y="0"/>
                </a:moveTo>
                <a:lnTo>
                  <a:pt x="241077" y="0"/>
                </a:lnTo>
                <a:cubicBezTo>
                  <a:pt x="107914" y="0"/>
                  <a:pt x="0" y="107933"/>
                  <a:pt x="0" y="241077"/>
                </a:cubicBezTo>
                <a:lnTo>
                  <a:pt x="0" y="945275"/>
                </a:lnTo>
                <a:cubicBezTo>
                  <a:pt x="0" y="1078419"/>
                  <a:pt x="107914" y="1186352"/>
                  <a:pt x="241077" y="1186352"/>
                </a:cubicBezTo>
                <a:lnTo>
                  <a:pt x="241077" y="1186352"/>
                </a:lnTo>
              </a:path>
            </a:pathLst>
          </a:custGeom>
          <a:noFill/>
          <a:ln w="12683" cap="flat">
            <a:solidFill>
              <a:srgbClr val="A4B3D2"/>
            </a:solidFill>
            <a:custDash>
              <a:ds d="300000" sp="300000"/>
            </a:custDash>
            <a:miter/>
          </a:ln>
        </p:spPr>
        <p:txBody>
          <a:bodyPr rtlCol="0" anchor="ctr"/>
          <a:lstStyle/>
          <a:p>
            <a:endParaRPr lang="en-US"/>
          </a:p>
        </p:txBody>
      </p:sp>
      <p:sp>
        <p:nvSpPr>
          <p:cNvPr id="71" name="任意多边形: 形状 70">
            <a:extLst>
              <a:ext uri="{FF2B5EF4-FFF2-40B4-BE49-F238E27FC236}">
                <a16:creationId xmlns:a16="http://schemas.microsoft.com/office/drawing/2014/main" id="{0965BD5A-FC44-8D87-B9B9-2FF14D56007E}"/>
              </a:ext>
            </a:extLst>
          </p:cNvPr>
          <p:cNvSpPr/>
          <p:nvPr/>
        </p:nvSpPr>
        <p:spPr>
          <a:xfrm>
            <a:off x="10990493" y="4735889"/>
            <a:ext cx="241076" cy="1186351"/>
          </a:xfrm>
          <a:custGeom>
            <a:avLst/>
            <a:gdLst>
              <a:gd name="connsiteX0" fmla="*/ 0 w 241076"/>
              <a:gd name="connsiteY0" fmla="*/ 0 h 1186351"/>
              <a:gd name="connsiteX1" fmla="*/ 0 w 241076"/>
              <a:gd name="connsiteY1" fmla="*/ 0 h 1186351"/>
              <a:gd name="connsiteX2" fmla="*/ 241077 w 241076"/>
              <a:gd name="connsiteY2" fmla="*/ 241077 h 1186351"/>
              <a:gd name="connsiteX3" fmla="*/ 241077 w 241076"/>
              <a:gd name="connsiteY3" fmla="*/ 945275 h 1186351"/>
              <a:gd name="connsiteX4" fmla="*/ 0 w 241076"/>
              <a:gd name="connsiteY4" fmla="*/ 1186352 h 1186351"/>
              <a:gd name="connsiteX5" fmla="*/ 0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0" y="0"/>
                </a:moveTo>
                <a:lnTo>
                  <a:pt x="0" y="0"/>
                </a:lnTo>
                <a:cubicBezTo>
                  <a:pt x="133163" y="0"/>
                  <a:pt x="241077" y="107933"/>
                  <a:pt x="241077" y="241077"/>
                </a:cubicBezTo>
                <a:lnTo>
                  <a:pt x="241077" y="945275"/>
                </a:lnTo>
                <a:cubicBezTo>
                  <a:pt x="241077" y="1078419"/>
                  <a:pt x="133163" y="1186352"/>
                  <a:pt x="0" y="1186352"/>
                </a:cubicBezTo>
                <a:lnTo>
                  <a:pt x="0" y="1186352"/>
                </a:lnTo>
              </a:path>
            </a:pathLst>
          </a:custGeom>
          <a:noFill/>
          <a:ln w="12683" cap="flat">
            <a:solidFill>
              <a:srgbClr val="A4B3D2"/>
            </a:solidFill>
            <a:custDash>
              <a:ds d="300000" sp="300000"/>
            </a:custDash>
            <a:miter/>
          </a:ln>
        </p:spPr>
        <p:txBody>
          <a:bodyPr rtlCol="0" anchor="ctr"/>
          <a:lstStyle/>
          <a:p>
            <a:endParaRPr lang="en-US"/>
          </a:p>
        </p:txBody>
      </p:sp>
      <p:sp>
        <p:nvSpPr>
          <p:cNvPr id="72" name="任意多边形: 形状 71">
            <a:extLst>
              <a:ext uri="{FF2B5EF4-FFF2-40B4-BE49-F238E27FC236}">
                <a16:creationId xmlns:a16="http://schemas.microsoft.com/office/drawing/2014/main" id="{FADAFC2B-3668-7C31-D07B-DB5BA117AD58}"/>
              </a:ext>
            </a:extLst>
          </p:cNvPr>
          <p:cNvSpPr/>
          <p:nvPr/>
        </p:nvSpPr>
        <p:spPr>
          <a:xfrm>
            <a:off x="7545632" y="1684365"/>
            <a:ext cx="260109" cy="1186351"/>
          </a:xfrm>
          <a:custGeom>
            <a:avLst/>
            <a:gdLst>
              <a:gd name="connsiteX0" fmla="*/ 260109 w 260109"/>
              <a:gd name="connsiteY0" fmla="*/ 0 h 1186351"/>
              <a:gd name="connsiteX1" fmla="*/ 260109 w 260109"/>
              <a:gd name="connsiteY1" fmla="*/ 0 h 1186351"/>
              <a:gd name="connsiteX2" fmla="*/ 0 w 260109"/>
              <a:gd name="connsiteY2" fmla="*/ 260109 h 1186351"/>
              <a:gd name="connsiteX3" fmla="*/ 0 w 260109"/>
              <a:gd name="connsiteY3" fmla="*/ 926242 h 1186351"/>
              <a:gd name="connsiteX4" fmla="*/ 260109 w 260109"/>
              <a:gd name="connsiteY4" fmla="*/ 1186352 h 1186351"/>
              <a:gd name="connsiteX5" fmla="*/ 260109 w 260109"/>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09" h="1186351">
                <a:moveTo>
                  <a:pt x="260109" y="0"/>
                </a:moveTo>
                <a:lnTo>
                  <a:pt x="260109" y="0"/>
                </a:lnTo>
                <a:cubicBezTo>
                  <a:pt x="116478" y="0"/>
                  <a:pt x="0" y="116453"/>
                  <a:pt x="0" y="260109"/>
                </a:cubicBezTo>
                <a:lnTo>
                  <a:pt x="0" y="926242"/>
                </a:lnTo>
                <a:cubicBezTo>
                  <a:pt x="0" y="1069899"/>
                  <a:pt x="116478" y="1186352"/>
                  <a:pt x="260109" y="1186352"/>
                </a:cubicBezTo>
                <a:lnTo>
                  <a:pt x="260109" y="1186352"/>
                </a:lnTo>
              </a:path>
            </a:pathLst>
          </a:custGeom>
          <a:noFill/>
          <a:ln w="12683" cap="flat">
            <a:solidFill>
              <a:srgbClr val="A4B3D2"/>
            </a:solidFill>
            <a:custDash>
              <a:ds d="300000" sp="300000"/>
            </a:custDash>
            <a:miter/>
          </a:ln>
        </p:spPr>
        <p:txBody>
          <a:bodyPr rtlCol="0" anchor="ctr"/>
          <a:lstStyle/>
          <a:p>
            <a:endParaRPr lang="en-US"/>
          </a:p>
        </p:txBody>
      </p:sp>
      <p:sp>
        <p:nvSpPr>
          <p:cNvPr id="73" name="任意多边形: 形状 72">
            <a:extLst>
              <a:ext uri="{FF2B5EF4-FFF2-40B4-BE49-F238E27FC236}">
                <a16:creationId xmlns:a16="http://schemas.microsoft.com/office/drawing/2014/main" id="{155F423E-CD29-178B-47BA-B65F8E96D306}"/>
              </a:ext>
            </a:extLst>
          </p:cNvPr>
          <p:cNvSpPr/>
          <p:nvPr/>
        </p:nvSpPr>
        <p:spPr>
          <a:xfrm>
            <a:off x="8763704" y="1684365"/>
            <a:ext cx="317206" cy="1211728"/>
          </a:xfrm>
          <a:custGeom>
            <a:avLst/>
            <a:gdLst>
              <a:gd name="connsiteX0" fmla="*/ 0 w 317206"/>
              <a:gd name="connsiteY0" fmla="*/ 0 h 1211728"/>
              <a:gd name="connsiteX1" fmla="*/ 0 w 317206"/>
              <a:gd name="connsiteY1" fmla="*/ 0 h 1211728"/>
              <a:gd name="connsiteX2" fmla="*/ 317206 w 317206"/>
              <a:gd name="connsiteY2" fmla="*/ 317206 h 1211728"/>
              <a:gd name="connsiteX3" fmla="*/ 317206 w 317206"/>
              <a:gd name="connsiteY3" fmla="*/ 894522 h 1211728"/>
              <a:gd name="connsiteX4" fmla="*/ 0 w 317206"/>
              <a:gd name="connsiteY4" fmla="*/ 1211728 h 1211728"/>
              <a:gd name="connsiteX5" fmla="*/ 0 w 317206"/>
              <a:gd name="connsiteY5" fmla="*/ 1211728 h 12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06" h="1211728">
                <a:moveTo>
                  <a:pt x="0" y="0"/>
                </a:moveTo>
                <a:lnTo>
                  <a:pt x="0" y="0"/>
                </a:lnTo>
                <a:cubicBezTo>
                  <a:pt x="175161" y="0"/>
                  <a:pt x="317206" y="142020"/>
                  <a:pt x="317206" y="317206"/>
                </a:cubicBezTo>
                <a:lnTo>
                  <a:pt x="317206" y="894522"/>
                </a:lnTo>
                <a:cubicBezTo>
                  <a:pt x="317206" y="1069709"/>
                  <a:pt x="175161" y="1211728"/>
                  <a:pt x="0" y="1211728"/>
                </a:cubicBezTo>
                <a:lnTo>
                  <a:pt x="0" y="1211728"/>
                </a:lnTo>
              </a:path>
            </a:pathLst>
          </a:custGeom>
          <a:noFill/>
          <a:ln w="12683" cap="flat">
            <a:solidFill>
              <a:srgbClr val="A4B3D2"/>
            </a:solidFill>
            <a:custDash>
              <a:ds d="300000" sp="300000"/>
            </a:custDash>
            <a:miter/>
          </a:ln>
        </p:spPr>
        <p:txBody>
          <a:bodyPr rtlCol="0" anchor="ctr"/>
          <a:lstStyle/>
          <a:p>
            <a:endParaRPr lang="en-US"/>
          </a:p>
        </p:txBody>
      </p:sp>
      <p:sp>
        <p:nvSpPr>
          <p:cNvPr id="74" name="任意多边形: 形状 73">
            <a:extLst>
              <a:ext uri="{FF2B5EF4-FFF2-40B4-BE49-F238E27FC236}">
                <a16:creationId xmlns:a16="http://schemas.microsoft.com/office/drawing/2014/main" id="{0AEAF71E-C3CB-31C5-046E-535099EDA49D}"/>
              </a:ext>
            </a:extLst>
          </p:cNvPr>
          <p:cNvSpPr/>
          <p:nvPr/>
        </p:nvSpPr>
        <p:spPr>
          <a:xfrm rot="10800000" flipV="1">
            <a:off x="9674087" y="5297345"/>
            <a:ext cx="63441" cy="63441"/>
          </a:xfrm>
          <a:custGeom>
            <a:avLst/>
            <a:gdLst>
              <a:gd name="connsiteX0" fmla="*/ 64971 w 63441"/>
              <a:gd name="connsiteY0" fmla="*/ 32561 h 63441"/>
              <a:gd name="connsiteX1" fmla="*/ 33250 w 63441"/>
              <a:gd name="connsiteY1" fmla="*/ 64281 h 63441"/>
              <a:gd name="connsiteX2" fmla="*/ 1530 w 63441"/>
              <a:gd name="connsiteY2" fmla="*/ 32561 h 63441"/>
              <a:gd name="connsiteX3" fmla="*/ 33250 w 63441"/>
              <a:gd name="connsiteY3" fmla="*/ 840 h 63441"/>
              <a:gd name="connsiteX4" fmla="*/ 64971 w 63441"/>
              <a:gd name="connsiteY4" fmla="*/ 3256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971" y="32561"/>
                </a:moveTo>
                <a:cubicBezTo>
                  <a:pt x="64971" y="50079"/>
                  <a:pt x="50769" y="64281"/>
                  <a:pt x="33250" y="64281"/>
                </a:cubicBezTo>
                <a:cubicBezTo>
                  <a:pt x="15731" y="64281"/>
                  <a:pt x="1530" y="50079"/>
                  <a:pt x="1530" y="32561"/>
                </a:cubicBezTo>
                <a:cubicBezTo>
                  <a:pt x="1530" y="15042"/>
                  <a:pt x="15731" y="840"/>
                  <a:pt x="33250" y="840"/>
                </a:cubicBezTo>
                <a:cubicBezTo>
                  <a:pt x="50769" y="840"/>
                  <a:pt x="64971" y="15042"/>
                  <a:pt x="64971" y="3256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75" name="任意多边形: 形状 74">
            <a:extLst>
              <a:ext uri="{FF2B5EF4-FFF2-40B4-BE49-F238E27FC236}">
                <a16:creationId xmlns:a16="http://schemas.microsoft.com/office/drawing/2014/main" id="{B31A50C3-AB2B-10E3-4A92-8831FEF7FCD4}"/>
              </a:ext>
            </a:extLst>
          </p:cNvPr>
          <p:cNvSpPr/>
          <p:nvPr/>
        </p:nvSpPr>
        <p:spPr>
          <a:xfrm rot="10800000" flipV="1">
            <a:off x="9908819" y="4694653"/>
            <a:ext cx="63441" cy="63441"/>
          </a:xfrm>
          <a:custGeom>
            <a:avLst/>
            <a:gdLst>
              <a:gd name="connsiteX0" fmla="*/ 65008 w 63441"/>
              <a:gd name="connsiteY0" fmla="*/ 32466 h 63441"/>
              <a:gd name="connsiteX1" fmla="*/ 33287 w 63441"/>
              <a:gd name="connsiteY1" fmla="*/ 64186 h 63441"/>
              <a:gd name="connsiteX2" fmla="*/ 1567 w 63441"/>
              <a:gd name="connsiteY2" fmla="*/ 32466 h 63441"/>
              <a:gd name="connsiteX3" fmla="*/ 33287 w 63441"/>
              <a:gd name="connsiteY3" fmla="*/ 745 h 63441"/>
              <a:gd name="connsiteX4" fmla="*/ 65008 w 63441"/>
              <a:gd name="connsiteY4" fmla="*/ 32466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5008" y="32466"/>
                </a:moveTo>
                <a:cubicBezTo>
                  <a:pt x="65008" y="49984"/>
                  <a:pt x="50806" y="64186"/>
                  <a:pt x="33287" y="64186"/>
                </a:cubicBezTo>
                <a:cubicBezTo>
                  <a:pt x="15768" y="64186"/>
                  <a:pt x="1567" y="49984"/>
                  <a:pt x="1567" y="32466"/>
                </a:cubicBezTo>
                <a:cubicBezTo>
                  <a:pt x="1567" y="14947"/>
                  <a:pt x="15768" y="745"/>
                  <a:pt x="33287" y="745"/>
                </a:cubicBezTo>
                <a:cubicBezTo>
                  <a:pt x="50806" y="745"/>
                  <a:pt x="65008" y="14947"/>
                  <a:pt x="65008" y="32466"/>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76" name="任意多边形: 形状 75">
            <a:extLst>
              <a:ext uri="{FF2B5EF4-FFF2-40B4-BE49-F238E27FC236}">
                <a16:creationId xmlns:a16="http://schemas.microsoft.com/office/drawing/2014/main" id="{5E3CC86E-456C-0544-FC3F-129774B4D6DA}"/>
              </a:ext>
            </a:extLst>
          </p:cNvPr>
          <p:cNvSpPr/>
          <p:nvPr/>
        </p:nvSpPr>
        <p:spPr>
          <a:xfrm rot="10800000" flipV="1">
            <a:off x="9908819" y="5881004"/>
            <a:ext cx="63441" cy="63441"/>
          </a:xfrm>
          <a:custGeom>
            <a:avLst/>
            <a:gdLst>
              <a:gd name="connsiteX0" fmla="*/ 65008 w 63441"/>
              <a:gd name="connsiteY0" fmla="*/ 32653 h 63441"/>
              <a:gd name="connsiteX1" fmla="*/ 33287 w 63441"/>
              <a:gd name="connsiteY1" fmla="*/ 64373 h 63441"/>
              <a:gd name="connsiteX2" fmla="*/ 1567 w 63441"/>
              <a:gd name="connsiteY2" fmla="*/ 32653 h 63441"/>
              <a:gd name="connsiteX3" fmla="*/ 33287 w 63441"/>
              <a:gd name="connsiteY3" fmla="*/ 932 h 63441"/>
              <a:gd name="connsiteX4" fmla="*/ 65008 w 63441"/>
              <a:gd name="connsiteY4" fmla="*/ 3265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5008" y="32653"/>
                </a:moveTo>
                <a:cubicBezTo>
                  <a:pt x="65008" y="50171"/>
                  <a:pt x="50806" y="64373"/>
                  <a:pt x="33287" y="64373"/>
                </a:cubicBezTo>
                <a:cubicBezTo>
                  <a:pt x="15768" y="64373"/>
                  <a:pt x="1567" y="50171"/>
                  <a:pt x="1567" y="32653"/>
                </a:cubicBezTo>
                <a:cubicBezTo>
                  <a:pt x="1567" y="15134"/>
                  <a:pt x="15768" y="932"/>
                  <a:pt x="33287" y="932"/>
                </a:cubicBezTo>
                <a:cubicBezTo>
                  <a:pt x="50806" y="932"/>
                  <a:pt x="65008" y="15134"/>
                  <a:pt x="65008" y="3265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77" name="任意多边形: 形状 76">
            <a:extLst>
              <a:ext uri="{FF2B5EF4-FFF2-40B4-BE49-F238E27FC236}">
                <a16:creationId xmlns:a16="http://schemas.microsoft.com/office/drawing/2014/main" id="{6B8D8755-2715-54BE-9B3F-C09FEA474A51}"/>
              </a:ext>
            </a:extLst>
          </p:cNvPr>
          <p:cNvSpPr/>
          <p:nvPr/>
        </p:nvSpPr>
        <p:spPr>
          <a:xfrm rot="10800000" flipV="1">
            <a:off x="10961944" y="5881004"/>
            <a:ext cx="63441" cy="63441"/>
          </a:xfrm>
          <a:custGeom>
            <a:avLst/>
            <a:gdLst>
              <a:gd name="connsiteX0" fmla="*/ 65174 w 63441"/>
              <a:gd name="connsiteY0" fmla="*/ 32653 h 63441"/>
              <a:gd name="connsiteX1" fmla="*/ 33453 w 63441"/>
              <a:gd name="connsiteY1" fmla="*/ 64373 h 63441"/>
              <a:gd name="connsiteX2" fmla="*/ 1733 w 63441"/>
              <a:gd name="connsiteY2" fmla="*/ 32653 h 63441"/>
              <a:gd name="connsiteX3" fmla="*/ 33453 w 63441"/>
              <a:gd name="connsiteY3" fmla="*/ 932 h 63441"/>
              <a:gd name="connsiteX4" fmla="*/ 65174 w 63441"/>
              <a:gd name="connsiteY4" fmla="*/ 3265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5174" y="32653"/>
                </a:moveTo>
                <a:cubicBezTo>
                  <a:pt x="65174" y="50171"/>
                  <a:pt x="50972" y="64373"/>
                  <a:pt x="33453" y="64373"/>
                </a:cubicBezTo>
                <a:cubicBezTo>
                  <a:pt x="15934" y="64373"/>
                  <a:pt x="1733" y="50171"/>
                  <a:pt x="1733" y="32653"/>
                </a:cubicBezTo>
                <a:cubicBezTo>
                  <a:pt x="1733" y="15134"/>
                  <a:pt x="15934" y="932"/>
                  <a:pt x="33453" y="932"/>
                </a:cubicBezTo>
                <a:cubicBezTo>
                  <a:pt x="50972" y="932"/>
                  <a:pt x="65174" y="15134"/>
                  <a:pt x="65174" y="3265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78" name="任意多边形: 形状 77">
            <a:extLst>
              <a:ext uri="{FF2B5EF4-FFF2-40B4-BE49-F238E27FC236}">
                <a16:creationId xmlns:a16="http://schemas.microsoft.com/office/drawing/2014/main" id="{05B6DD6F-B74F-2B5B-1798-EC2F4873DB13}"/>
              </a:ext>
            </a:extLst>
          </p:cNvPr>
          <p:cNvSpPr/>
          <p:nvPr/>
        </p:nvSpPr>
        <p:spPr>
          <a:xfrm rot="10800000" flipV="1">
            <a:off x="10961944" y="4700997"/>
            <a:ext cx="63441" cy="63441"/>
          </a:xfrm>
          <a:custGeom>
            <a:avLst/>
            <a:gdLst>
              <a:gd name="connsiteX0" fmla="*/ 65174 w 63441"/>
              <a:gd name="connsiteY0" fmla="*/ 32467 h 63441"/>
              <a:gd name="connsiteX1" fmla="*/ 33453 w 63441"/>
              <a:gd name="connsiteY1" fmla="*/ 64187 h 63441"/>
              <a:gd name="connsiteX2" fmla="*/ 1733 w 63441"/>
              <a:gd name="connsiteY2" fmla="*/ 32467 h 63441"/>
              <a:gd name="connsiteX3" fmla="*/ 33453 w 63441"/>
              <a:gd name="connsiteY3" fmla="*/ 746 h 63441"/>
              <a:gd name="connsiteX4" fmla="*/ 65174 w 63441"/>
              <a:gd name="connsiteY4" fmla="*/ 32467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5174" y="32467"/>
                </a:moveTo>
                <a:cubicBezTo>
                  <a:pt x="65174" y="49985"/>
                  <a:pt x="50972" y="64187"/>
                  <a:pt x="33453" y="64187"/>
                </a:cubicBezTo>
                <a:cubicBezTo>
                  <a:pt x="15934" y="64187"/>
                  <a:pt x="1733" y="49985"/>
                  <a:pt x="1733" y="32467"/>
                </a:cubicBezTo>
                <a:cubicBezTo>
                  <a:pt x="1733" y="14948"/>
                  <a:pt x="15934" y="746"/>
                  <a:pt x="33453" y="746"/>
                </a:cubicBezTo>
                <a:cubicBezTo>
                  <a:pt x="50972" y="746"/>
                  <a:pt x="65174" y="14948"/>
                  <a:pt x="65174" y="3246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79" name="任意多边形: 形状 78">
            <a:extLst>
              <a:ext uri="{FF2B5EF4-FFF2-40B4-BE49-F238E27FC236}">
                <a16:creationId xmlns:a16="http://schemas.microsoft.com/office/drawing/2014/main" id="{FECBDAC5-4F6B-E95A-BBC2-07C8E1448ED4}"/>
              </a:ext>
            </a:extLst>
          </p:cNvPr>
          <p:cNvSpPr/>
          <p:nvPr/>
        </p:nvSpPr>
        <p:spPr>
          <a:xfrm>
            <a:off x="11190333" y="5297345"/>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40" y="63441"/>
                  <a:pt x="31721" y="63441"/>
                </a:cubicBezTo>
                <a:cubicBezTo>
                  <a:pt x="14201" y="63441"/>
                  <a:pt x="0" y="49239"/>
                  <a:pt x="0" y="31721"/>
                </a:cubicBezTo>
                <a:cubicBezTo>
                  <a:pt x="0" y="14202"/>
                  <a:pt x="14201" y="0"/>
                  <a:pt x="31721" y="0"/>
                </a:cubicBezTo>
                <a:cubicBezTo>
                  <a:pt x="49240"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0" name="任意多边形: 形状 79">
            <a:extLst>
              <a:ext uri="{FF2B5EF4-FFF2-40B4-BE49-F238E27FC236}">
                <a16:creationId xmlns:a16="http://schemas.microsoft.com/office/drawing/2014/main" id="{0205A790-19ED-2821-AFB3-477F92E5CB6D}"/>
              </a:ext>
            </a:extLst>
          </p:cNvPr>
          <p:cNvSpPr/>
          <p:nvPr/>
        </p:nvSpPr>
        <p:spPr>
          <a:xfrm rot="10800000" flipV="1">
            <a:off x="7517084" y="2245820"/>
            <a:ext cx="63441" cy="63441"/>
          </a:xfrm>
          <a:custGeom>
            <a:avLst/>
            <a:gdLst>
              <a:gd name="connsiteX0" fmla="*/ 64631 w 63441"/>
              <a:gd name="connsiteY0" fmla="*/ 32080 h 63441"/>
              <a:gd name="connsiteX1" fmla="*/ 32910 w 63441"/>
              <a:gd name="connsiteY1" fmla="*/ 63800 h 63441"/>
              <a:gd name="connsiteX2" fmla="*/ 1190 w 63441"/>
              <a:gd name="connsiteY2" fmla="*/ 32080 h 63441"/>
              <a:gd name="connsiteX3" fmla="*/ 32910 w 63441"/>
              <a:gd name="connsiteY3" fmla="*/ 359 h 63441"/>
              <a:gd name="connsiteX4" fmla="*/ 64631 w 63441"/>
              <a:gd name="connsiteY4" fmla="*/ 32080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631" y="32080"/>
                </a:moveTo>
                <a:cubicBezTo>
                  <a:pt x="64631" y="49598"/>
                  <a:pt x="50429" y="63800"/>
                  <a:pt x="32910" y="63800"/>
                </a:cubicBezTo>
                <a:cubicBezTo>
                  <a:pt x="15391" y="63800"/>
                  <a:pt x="1190" y="49598"/>
                  <a:pt x="1190" y="32080"/>
                </a:cubicBezTo>
                <a:cubicBezTo>
                  <a:pt x="1190" y="14561"/>
                  <a:pt x="15391" y="359"/>
                  <a:pt x="32910" y="359"/>
                </a:cubicBezTo>
                <a:cubicBezTo>
                  <a:pt x="50429" y="359"/>
                  <a:pt x="64631" y="14561"/>
                  <a:pt x="64631" y="32080"/>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1" name="任意多边形: 形状 80">
            <a:extLst>
              <a:ext uri="{FF2B5EF4-FFF2-40B4-BE49-F238E27FC236}">
                <a16:creationId xmlns:a16="http://schemas.microsoft.com/office/drawing/2014/main" id="{89352E64-CBFB-C2C2-36E7-41A2F269761E}"/>
              </a:ext>
            </a:extLst>
          </p:cNvPr>
          <p:cNvSpPr/>
          <p:nvPr/>
        </p:nvSpPr>
        <p:spPr>
          <a:xfrm rot="10800000" flipV="1">
            <a:off x="7777193" y="1649472"/>
            <a:ext cx="63441" cy="63441"/>
          </a:xfrm>
          <a:custGeom>
            <a:avLst/>
            <a:gdLst>
              <a:gd name="connsiteX0" fmla="*/ 64672 w 63441"/>
              <a:gd name="connsiteY0" fmla="*/ 31986 h 63441"/>
              <a:gd name="connsiteX1" fmla="*/ 32951 w 63441"/>
              <a:gd name="connsiteY1" fmla="*/ 63706 h 63441"/>
              <a:gd name="connsiteX2" fmla="*/ 1231 w 63441"/>
              <a:gd name="connsiteY2" fmla="*/ 31986 h 63441"/>
              <a:gd name="connsiteX3" fmla="*/ 32951 w 63441"/>
              <a:gd name="connsiteY3" fmla="*/ 265 h 63441"/>
              <a:gd name="connsiteX4" fmla="*/ 64672 w 63441"/>
              <a:gd name="connsiteY4" fmla="*/ 31986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672" y="31986"/>
                </a:moveTo>
                <a:cubicBezTo>
                  <a:pt x="64672" y="49504"/>
                  <a:pt x="50470" y="63706"/>
                  <a:pt x="32951" y="63706"/>
                </a:cubicBezTo>
                <a:cubicBezTo>
                  <a:pt x="15432" y="63706"/>
                  <a:pt x="1231" y="49504"/>
                  <a:pt x="1231" y="31986"/>
                </a:cubicBezTo>
                <a:cubicBezTo>
                  <a:pt x="1231" y="14467"/>
                  <a:pt x="15432" y="265"/>
                  <a:pt x="32951" y="265"/>
                </a:cubicBezTo>
                <a:cubicBezTo>
                  <a:pt x="50470" y="265"/>
                  <a:pt x="64672" y="14467"/>
                  <a:pt x="64672" y="31986"/>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2" name="任意多边形: 形状 81">
            <a:extLst>
              <a:ext uri="{FF2B5EF4-FFF2-40B4-BE49-F238E27FC236}">
                <a16:creationId xmlns:a16="http://schemas.microsoft.com/office/drawing/2014/main" id="{D14770F3-4ED5-0C23-AB94-75B34593AC64}"/>
              </a:ext>
            </a:extLst>
          </p:cNvPr>
          <p:cNvSpPr/>
          <p:nvPr/>
        </p:nvSpPr>
        <p:spPr>
          <a:xfrm rot="10800000" flipV="1">
            <a:off x="8735156" y="1649472"/>
            <a:ext cx="63441" cy="63441"/>
          </a:xfrm>
          <a:custGeom>
            <a:avLst/>
            <a:gdLst>
              <a:gd name="connsiteX0" fmla="*/ 64823 w 63441"/>
              <a:gd name="connsiteY0" fmla="*/ 31986 h 63441"/>
              <a:gd name="connsiteX1" fmla="*/ 33102 w 63441"/>
              <a:gd name="connsiteY1" fmla="*/ 63706 h 63441"/>
              <a:gd name="connsiteX2" fmla="*/ 1382 w 63441"/>
              <a:gd name="connsiteY2" fmla="*/ 31986 h 63441"/>
              <a:gd name="connsiteX3" fmla="*/ 33102 w 63441"/>
              <a:gd name="connsiteY3" fmla="*/ 265 h 63441"/>
              <a:gd name="connsiteX4" fmla="*/ 64823 w 63441"/>
              <a:gd name="connsiteY4" fmla="*/ 31986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823" y="31986"/>
                </a:moveTo>
                <a:cubicBezTo>
                  <a:pt x="64823" y="49504"/>
                  <a:pt x="50621" y="63706"/>
                  <a:pt x="33102" y="63706"/>
                </a:cubicBezTo>
                <a:cubicBezTo>
                  <a:pt x="15583" y="63706"/>
                  <a:pt x="1382" y="49504"/>
                  <a:pt x="1382" y="31986"/>
                </a:cubicBezTo>
                <a:cubicBezTo>
                  <a:pt x="1382" y="14467"/>
                  <a:pt x="15583" y="265"/>
                  <a:pt x="33102" y="265"/>
                </a:cubicBezTo>
                <a:cubicBezTo>
                  <a:pt x="50621" y="265"/>
                  <a:pt x="64823" y="14467"/>
                  <a:pt x="64823" y="31986"/>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3" name="任意多边形: 形状 82">
            <a:extLst>
              <a:ext uri="{FF2B5EF4-FFF2-40B4-BE49-F238E27FC236}">
                <a16:creationId xmlns:a16="http://schemas.microsoft.com/office/drawing/2014/main" id="{3C093A10-6509-EB7F-6FDA-F7C995BB4CC1}"/>
              </a:ext>
            </a:extLst>
          </p:cNvPr>
          <p:cNvSpPr/>
          <p:nvPr/>
        </p:nvSpPr>
        <p:spPr>
          <a:xfrm rot="10800000" flipV="1">
            <a:off x="8735156" y="2861200"/>
            <a:ext cx="63441" cy="63441"/>
          </a:xfrm>
          <a:custGeom>
            <a:avLst/>
            <a:gdLst>
              <a:gd name="connsiteX0" fmla="*/ 64823 w 63441"/>
              <a:gd name="connsiteY0" fmla="*/ 32177 h 63441"/>
              <a:gd name="connsiteX1" fmla="*/ 33102 w 63441"/>
              <a:gd name="connsiteY1" fmla="*/ 63897 h 63441"/>
              <a:gd name="connsiteX2" fmla="*/ 1382 w 63441"/>
              <a:gd name="connsiteY2" fmla="*/ 32177 h 63441"/>
              <a:gd name="connsiteX3" fmla="*/ 33102 w 63441"/>
              <a:gd name="connsiteY3" fmla="*/ 456 h 63441"/>
              <a:gd name="connsiteX4" fmla="*/ 64823 w 63441"/>
              <a:gd name="connsiteY4" fmla="*/ 32177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823" y="32177"/>
                </a:moveTo>
                <a:cubicBezTo>
                  <a:pt x="64823" y="49695"/>
                  <a:pt x="50621" y="63897"/>
                  <a:pt x="33102" y="63897"/>
                </a:cubicBezTo>
                <a:cubicBezTo>
                  <a:pt x="15583" y="63897"/>
                  <a:pt x="1382" y="49695"/>
                  <a:pt x="1382" y="32177"/>
                </a:cubicBezTo>
                <a:cubicBezTo>
                  <a:pt x="1382" y="14658"/>
                  <a:pt x="15583" y="456"/>
                  <a:pt x="33102" y="456"/>
                </a:cubicBezTo>
                <a:cubicBezTo>
                  <a:pt x="50621" y="456"/>
                  <a:pt x="64823" y="14658"/>
                  <a:pt x="64823" y="321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4" name="任意多边形: 形状 83">
            <a:extLst>
              <a:ext uri="{FF2B5EF4-FFF2-40B4-BE49-F238E27FC236}">
                <a16:creationId xmlns:a16="http://schemas.microsoft.com/office/drawing/2014/main" id="{45CB5460-F74B-684F-E42F-FC816E8B3936}"/>
              </a:ext>
            </a:extLst>
          </p:cNvPr>
          <p:cNvSpPr/>
          <p:nvPr/>
        </p:nvSpPr>
        <p:spPr>
          <a:xfrm rot="10800000" flipV="1">
            <a:off x="7777193" y="2835824"/>
            <a:ext cx="63441" cy="63441"/>
          </a:xfrm>
          <a:custGeom>
            <a:avLst/>
            <a:gdLst>
              <a:gd name="connsiteX0" fmla="*/ 64672 w 63441"/>
              <a:gd name="connsiteY0" fmla="*/ 32173 h 63441"/>
              <a:gd name="connsiteX1" fmla="*/ 32951 w 63441"/>
              <a:gd name="connsiteY1" fmla="*/ 63893 h 63441"/>
              <a:gd name="connsiteX2" fmla="*/ 1231 w 63441"/>
              <a:gd name="connsiteY2" fmla="*/ 32173 h 63441"/>
              <a:gd name="connsiteX3" fmla="*/ 32951 w 63441"/>
              <a:gd name="connsiteY3" fmla="*/ 452 h 63441"/>
              <a:gd name="connsiteX4" fmla="*/ 64672 w 63441"/>
              <a:gd name="connsiteY4" fmla="*/ 3217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672" y="32173"/>
                </a:moveTo>
                <a:cubicBezTo>
                  <a:pt x="64672" y="49691"/>
                  <a:pt x="50470" y="63893"/>
                  <a:pt x="32951" y="63893"/>
                </a:cubicBezTo>
                <a:cubicBezTo>
                  <a:pt x="15432" y="63893"/>
                  <a:pt x="1231" y="49691"/>
                  <a:pt x="1231" y="32173"/>
                </a:cubicBezTo>
                <a:cubicBezTo>
                  <a:pt x="1231" y="14654"/>
                  <a:pt x="15432" y="452"/>
                  <a:pt x="32951" y="452"/>
                </a:cubicBezTo>
                <a:cubicBezTo>
                  <a:pt x="50470" y="452"/>
                  <a:pt x="64672" y="14654"/>
                  <a:pt x="64672" y="3217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5" name="任意多边形: 形状 84">
            <a:extLst>
              <a:ext uri="{FF2B5EF4-FFF2-40B4-BE49-F238E27FC236}">
                <a16:creationId xmlns:a16="http://schemas.microsoft.com/office/drawing/2014/main" id="{83B9701C-4DBA-F6AA-BDD8-22C0431DD252}"/>
              </a:ext>
            </a:extLst>
          </p:cNvPr>
          <p:cNvSpPr/>
          <p:nvPr/>
        </p:nvSpPr>
        <p:spPr>
          <a:xfrm>
            <a:off x="9052362" y="225850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40" y="63441"/>
                  <a:pt x="31721" y="63441"/>
                </a:cubicBezTo>
                <a:cubicBezTo>
                  <a:pt x="14201" y="63441"/>
                  <a:pt x="0" y="49239"/>
                  <a:pt x="0" y="31721"/>
                </a:cubicBezTo>
                <a:cubicBezTo>
                  <a:pt x="0" y="14202"/>
                  <a:pt x="14201" y="0"/>
                  <a:pt x="31721" y="0"/>
                </a:cubicBezTo>
                <a:cubicBezTo>
                  <a:pt x="49240"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6" name="任意多边形: 形状 85">
            <a:extLst>
              <a:ext uri="{FF2B5EF4-FFF2-40B4-BE49-F238E27FC236}">
                <a16:creationId xmlns:a16="http://schemas.microsoft.com/office/drawing/2014/main" id="{0773260E-C3B5-7FD0-A226-133CCF26F31C}"/>
              </a:ext>
            </a:extLst>
          </p:cNvPr>
          <p:cNvSpPr/>
          <p:nvPr/>
        </p:nvSpPr>
        <p:spPr>
          <a:xfrm>
            <a:off x="9382257" y="225850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40" y="63441"/>
                  <a:pt x="31721" y="63441"/>
                </a:cubicBezTo>
                <a:cubicBezTo>
                  <a:pt x="14201" y="63441"/>
                  <a:pt x="0" y="49239"/>
                  <a:pt x="0" y="31721"/>
                </a:cubicBezTo>
                <a:cubicBezTo>
                  <a:pt x="0" y="14202"/>
                  <a:pt x="14201" y="0"/>
                  <a:pt x="31721" y="0"/>
                </a:cubicBezTo>
                <a:cubicBezTo>
                  <a:pt x="49240"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7" name="任意多边形: 形状 86">
            <a:extLst>
              <a:ext uri="{FF2B5EF4-FFF2-40B4-BE49-F238E27FC236}">
                <a16:creationId xmlns:a16="http://schemas.microsoft.com/office/drawing/2014/main" id="{11DE6A90-60AD-C312-FF1A-16768C317430}"/>
              </a:ext>
            </a:extLst>
          </p:cNvPr>
          <p:cNvSpPr/>
          <p:nvPr/>
        </p:nvSpPr>
        <p:spPr>
          <a:xfrm>
            <a:off x="10758932" y="225850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40" y="63441"/>
                  <a:pt x="31721" y="63441"/>
                </a:cubicBezTo>
                <a:cubicBezTo>
                  <a:pt x="14201" y="63441"/>
                  <a:pt x="0" y="49239"/>
                  <a:pt x="0" y="31721"/>
                </a:cubicBezTo>
                <a:cubicBezTo>
                  <a:pt x="0" y="14202"/>
                  <a:pt x="14201" y="0"/>
                  <a:pt x="31721" y="0"/>
                </a:cubicBezTo>
                <a:cubicBezTo>
                  <a:pt x="49240"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8" name="任意多边形: 形状 87">
            <a:extLst>
              <a:ext uri="{FF2B5EF4-FFF2-40B4-BE49-F238E27FC236}">
                <a16:creationId xmlns:a16="http://schemas.microsoft.com/office/drawing/2014/main" id="{D4D96EF0-AC3D-AF8E-2BF3-2796626C886B}"/>
              </a:ext>
            </a:extLst>
          </p:cNvPr>
          <p:cNvSpPr/>
          <p:nvPr/>
        </p:nvSpPr>
        <p:spPr>
          <a:xfrm rot="10800000" flipV="1">
            <a:off x="7180845" y="2245820"/>
            <a:ext cx="63441" cy="63441"/>
          </a:xfrm>
          <a:custGeom>
            <a:avLst/>
            <a:gdLst>
              <a:gd name="connsiteX0" fmla="*/ 64578 w 63441"/>
              <a:gd name="connsiteY0" fmla="*/ 32080 h 63441"/>
              <a:gd name="connsiteX1" fmla="*/ 32857 w 63441"/>
              <a:gd name="connsiteY1" fmla="*/ 63800 h 63441"/>
              <a:gd name="connsiteX2" fmla="*/ 1137 w 63441"/>
              <a:gd name="connsiteY2" fmla="*/ 32080 h 63441"/>
              <a:gd name="connsiteX3" fmla="*/ 32857 w 63441"/>
              <a:gd name="connsiteY3" fmla="*/ 359 h 63441"/>
              <a:gd name="connsiteX4" fmla="*/ 64578 w 63441"/>
              <a:gd name="connsiteY4" fmla="*/ 32080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578" y="32080"/>
                </a:moveTo>
                <a:cubicBezTo>
                  <a:pt x="64578" y="49598"/>
                  <a:pt x="50376" y="63800"/>
                  <a:pt x="32857" y="63800"/>
                </a:cubicBezTo>
                <a:cubicBezTo>
                  <a:pt x="15338" y="63800"/>
                  <a:pt x="1137" y="49598"/>
                  <a:pt x="1137" y="32080"/>
                </a:cubicBezTo>
                <a:cubicBezTo>
                  <a:pt x="1137" y="14561"/>
                  <a:pt x="15338" y="359"/>
                  <a:pt x="32857" y="359"/>
                </a:cubicBezTo>
                <a:cubicBezTo>
                  <a:pt x="50376" y="359"/>
                  <a:pt x="64578" y="14561"/>
                  <a:pt x="64578" y="32080"/>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89" name="任意多边形: 形状 88">
            <a:extLst>
              <a:ext uri="{FF2B5EF4-FFF2-40B4-BE49-F238E27FC236}">
                <a16:creationId xmlns:a16="http://schemas.microsoft.com/office/drawing/2014/main" id="{643E4FCB-8884-0BBA-72F9-69E9998A6005}"/>
              </a:ext>
            </a:extLst>
          </p:cNvPr>
          <p:cNvSpPr/>
          <p:nvPr/>
        </p:nvSpPr>
        <p:spPr>
          <a:xfrm>
            <a:off x="4018298" y="2271197"/>
            <a:ext cx="310862" cy="6344"/>
          </a:xfrm>
          <a:custGeom>
            <a:avLst/>
            <a:gdLst>
              <a:gd name="connsiteX0" fmla="*/ 0 w 310862"/>
              <a:gd name="connsiteY0" fmla="*/ 0 h 6344"/>
              <a:gd name="connsiteX1" fmla="*/ 310862 w 310862"/>
              <a:gd name="connsiteY1" fmla="*/ 0 h 6344"/>
            </a:gdLst>
            <a:ahLst/>
            <a:cxnLst>
              <a:cxn ang="0">
                <a:pos x="connsiteX0" y="connsiteY0"/>
              </a:cxn>
              <a:cxn ang="0">
                <a:pos x="connsiteX1" y="connsiteY1"/>
              </a:cxn>
            </a:cxnLst>
            <a:rect l="l" t="t" r="r" b="b"/>
            <a:pathLst>
              <a:path w="310862" h="6344">
                <a:moveTo>
                  <a:pt x="0" y="0"/>
                </a:moveTo>
                <a:lnTo>
                  <a:pt x="310862" y="0"/>
                </a:lnTo>
              </a:path>
            </a:pathLst>
          </a:custGeom>
          <a:noFill/>
          <a:ln w="12683" cap="flat">
            <a:solidFill>
              <a:srgbClr val="A4B3D2"/>
            </a:solidFill>
            <a:custDash>
              <a:ds d="300000" sp="300000"/>
            </a:custDash>
            <a:miter/>
          </a:ln>
        </p:spPr>
        <p:txBody>
          <a:bodyPr rtlCol="0" anchor="ctr"/>
          <a:lstStyle/>
          <a:p>
            <a:endParaRPr lang="en-US"/>
          </a:p>
        </p:txBody>
      </p:sp>
      <p:sp>
        <p:nvSpPr>
          <p:cNvPr id="90" name="任意多边形: 形状 89">
            <a:extLst>
              <a:ext uri="{FF2B5EF4-FFF2-40B4-BE49-F238E27FC236}">
                <a16:creationId xmlns:a16="http://schemas.microsoft.com/office/drawing/2014/main" id="{CCD68C87-54A3-2928-C17A-F8F95AC5A768}"/>
              </a:ext>
            </a:extLst>
          </p:cNvPr>
          <p:cNvSpPr/>
          <p:nvPr/>
        </p:nvSpPr>
        <p:spPr>
          <a:xfrm>
            <a:off x="4329160" y="1671677"/>
            <a:ext cx="241076" cy="1186351"/>
          </a:xfrm>
          <a:custGeom>
            <a:avLst/>
            <a:gdLst>
              <a:gd name="connsiteX0" fmla="*/ 241077 w 241076"/>
              <a:gd name="connsiteY0" fmla="*/ 0 h 1186351"/>
              <a:gd name="connsiteX1" fmla="*/ 241077 w 241076"/>
              <a:gd name="connsiteY1" fmla="*/ 0 h 1186351"/>
              <a:gd name="connsiteX2" fmla="*/ 0 w 241076"/>
              <a:gd name="connsiteY2" fmla="*/ 241077 h 1186351"/>
              <a:gd name="connsiteX3" fmla="*/ 0 w 241076"/>
              <a:gd name="connsiteY3" fmla="*/ 945275 h 1186351"/>
              <a:gd name="connsiteX4" fmla="*/ 241077 w 241076"/>
              <a:gd name="connsiteY4" fmla="*/ 1186352 h 1186351"/>
              <a:gd name="connsiteX5" fmla="*/ 241077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241077" y="0"/>
                </a:moveTo>
                <a:lnTo>
                  <a:pt x="241077" y="0"/>
                </a:lnTo>
                <a:cubicBezTo>
                  <a:pt x="107933" y="0"/>
                  <a:pt x="0" y="107933"/>
                  <a:pt x="0" y="241077"/>
                </a:cubicBezTo>
                <a:lnTo>
                  <a:pt x="0" y="945275"/>
                </a:lnTo>
                <a:cubicBezTo>
                  <a:pt x="0" y="1078419"/>
                  <a:pt x="107933" y="1186352"/>
                  <a:pt x="241077" y="1186352"/>
                </a:cubicBezTo>
                <a:lnTo>
                  <a:pt x="241077" y="1186352"/>
                </a:lnTo>
              </a:path>
            </a:pathLst>
          </a:custGeom>
          <a:noFill/>
          <a:ln w="12683" cap="flat">
            <a:solidFill>
              <a:srgbClr val="A4B3D2"/>
            </a:solidFill>
            <a:custDash>
              <a:ds d="300000" sp="300000"/>
            </a:custDash>
            <a:miter/>
          </a:ln>
        </p:spPr>
        <p:txBody>
          <a:bodyPr rtlCol="0" anchor="ctr"/>
          <a:lstStyle/>
          <a:p>
            <a:endParaRPr lang="en-US"/>
          </a:p>
        </p:txBody>
      </p:sp>
      <p:sp>
        <p:nvSpPr>
          <p:cNvPr id="91" name="任意多边形: 形状 90">
            <a:extLst>
              <a:ext uri="{FF2B5EF4-FFF2-40B4-BE49-F238E27FC236}">
                <a16:creationId xmlns:a16="http://schemas.microsoft.com/office/drawing/2014/main" id="{79339AEF-7F96-03E5-6A86-0A92C7A286DF}"/>
              </a:ext>
            </a:extLst>
          </p:cNvPr>
          <p:cNvSpPr/>
          <p:nvPr/>
        </p:nvSpPr>
        <p:spPr>
          <a:xfrm>
            <a:off x="3970717" y="2233132"/>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2" name="任意多边形: 形状 91">
            <a:extLst>
              <a:ext uri="{FF2B5EF4-FFF2-40B4-BE49-F238E27FC236}">
                <a16:creationId xmlns:a16="http://schemas.microsoft.com/office/drawing/2014/main" id="{EEA702A8-021C-FB3B-6B93-DC8722081A24}"/>
              </a:ext>
            </a:extLst>
          </p:cNvPr>
          <p:cNvSpPr/>
          <p:nvPr/>
        </p:nvSpPr>
        <p:spPr>
          <a:xfrm>
            <a:off x="4306956" y="2233132"/>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3" name="任意多边形: 形状 92">
            <a:extLst>
              <a:ext uri="{FF2B5EF4-FFF2-40B4-BE49-F238E27FC236}">
                <a16:creationId xmlns:a16="http://schemas.microsoft.com/office/drawing/2014/main" id="{502D82C6-E654-8ABE-BF50-510E0ECCA7E0}"/>
              </a:ext>
            </a:extLst>
          </p:cNvPr>
          <p:cNvSpPr/>
          <p:nvPr/>
        </p:nvSpPr>
        <p:spPr>
          <a:xfrm>
            <a:off x="4541689" y="1636784"/>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4" name="任意多边形: 形状 93">
            <a:extLst>
              <a:ext uri="{FF2B5EF4-FFF2-40B4-BE49-F238E27FC236}">
                <a16:creationId xmlns:a16="http://schemas.microsoft.com/office/drawing/2014/main" id="{5FA2812C-2B20-9624-7744-D328B401E53B}"/>
              </a:ext>
            </a:extLst>
          </p:cNvPr>
          <p:cNvSpPr/>
          <p:nvPr/>
        </p:nvSpPr>
        <p:spPr>
          <a:xfrm>
            <a:off x="4541689" y="2823135"/>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5" name="任意多边形: 形状 94">
            <a:extLst>
              <a:ext uri="{FF2B5EF4-FFF2-40B4-BE49-F238E27FC236}">
                <a16:creationId xmlns:a16="http://schemas.microsoft.com/office/drawing/2014/main" id="{7F0A4EB1-0E31-DB10-E0A5-5CDC5A9BC342}"/>
              </a:ext>
            </a:extLst>
          </p:cNvPr>
          <p:cNvSpPr/>
          <p:nvPr/>
        </p:nvSpPr>
        <p:spPr>
          <a:xfrm>
            <a:off x="4208622" y="4745406"/>
            <a:ext cx="310862" cy="6344"/>
          </a:xfrm>
          <a:custGeom>
            <a:avLst/>
            <a:gdLst>
              <a:gd name="connsiteX0" fmla="*/ 0 w 310862"/>
              <a:gd name="connsiteY0" fmla="*/ 0 h 6344"/>
              <a:gd name="connsiteX1" fmla="*/ 310862 w 310862"/>
              <a:gd name="connsiteY1" fmla="*/ 0 h 6344"/>
            </a:gdLst>
            <a:ahLst/>
            <a:cxnLst>
              <a:cxn ang="0">
                <a:pos x="connsiteX0" y="connsiteY0"/>
              </a:cxn>
              <a:cxn ang="0">
                <a:pos x="connsiteX1" y="connsiteY1"/>
              </a:cxn>
            </a:cxnLst>
            <a:rect l="l" t="t" r="r" b="b"/>
            <a:pathLst>
              <a:path w="310862" h="6344">
                <a:moveTo>
                  <a:pt x="0" y="0"/>
                </a:moveTo>
                <a:lnTo>
                  <a:pt x="310862" y="0"/>
                </a:lnTo>
              </a:path>
            </a:pathLst>
          </a:custGeom>
          <a:noFill/>
          <a:ln w="12683" cap="flat">
            <a:solidFill>
              <a:srgbClr val="A4B3D2"/>
            </a:solidFill>
            <a:custDash>
              <a:ds d="300000" sp="300000"/>
            </a:custDash>
            <a:miter/>
          </a:ln>
        </p:spPr>
        <p:txBody>
          <a:bodyPr rtlCol="0" anchor="ctr"/>
          <a:lstStyle/>
          <a:p>
            <a:endParaRPr lang="en-US"/>
          </a:p>
        </p:txBody>
      </p:sp>
      <p:sp>
        <p:nvSpPr>
          <p:cNvPr id="96" name="任意多边形: 形状 95">
            <a:extLst>
              <a:ext uri="{FF2B5EF4-FFF2-40B4-BE49-F238E27FC236}">
                <a16:creationId xmlns:a16="http://schemas.microsoft.com/office/drawing/2014/main" id="{924718AC-8B7C-D59B-1AA8-501F330E7B65}"/>
              </a:ext>
            </a:extLst>
          </p:cNvPr>
          <p:cNvSpPr/>
          <p:nvPr/>
        </p:nvSpPr>
        <p:spPr>
          <a:xfrm>
            <a:off x="4519484" y="4145886"/>
            <a:ext cx="241076" cy="1186351"/>
          </a:xfrm>
          <a:custGeom>
            <a:avLst/>
            <a:gdLst>
              <a:gd name="connsiteX0" fmla="*/ 241077 w 241076"/>
              <a:gd name="connsiteY0" fmla="*/ 0 h 1186351"/>
              <a:gd name="connsiteX1" fmla="*/ 241077 w 241076"/>
              <a:gd name="connsiteY1" fmla="*/ 0 h 1186351"/>
              <a:gd name="connsiteX2" fmla="*/ 0 w 241076"/>
              <a:gd name="connsiteY2" fmla="*/ 241077 h 1186351"/>
              <a:gd name="connsiteX3" fmla="*/ 0 w 241076"/>
              <a:gd name="connsiteY3" fmla="*/ 945275 h 1186351"/>
              <a:gd name="connsiteX4" fmla="*/ 241077 w 241076"/>
              <a:gd name="connsiteY4" fmla="*/ 1186352 h 1186351"/>
              <a:gd name="connsiteX5" fmla="*/ 241077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241077" y="0"/>
                </a:moveTo>
                <a:lnTo>
                  <a:pt x="241077" y="0"/>
                </a:lnTo>
                <a:cubicBezTo>
                  <a:pt x="107933" y="0"/>
                  <a:pt x="0" y="107933"/>
                  <a:pt x="0" y="241077"/>
                </a:cubicBezTo>
                <a:lnTo>
                  <a:pt x="0" y="945275"/>
                </a:lnTo>
                <a:cubicBezTo>
                  <a:pt x="0" y="1078419"/>
                  <a:pt x="107933" y="1186352"/>
                  <a:pt x="241077" y="1186352"/>
                </a:cubicBezTo>
                <a:lnTo>
                  <a:pt x="241077" y="1186352"/>
                </a:lnTo>
              </a:path>
            </a:pathLst>
          </a:custGeom>
          <a:noFill/>
          <a:ln w="12683" cap="flat">
            <a:solidFill>
              <a:srgbClr val="A4B3D2"/>
            </a:solidFill>
            <a:custDash>
              <a:ds d="300000" sp="300000"/>
            </a:custDash>
            <a:miter/>
          </a:ln>
        </p:spPr>
        <p:txBody>
          <a:bodyPr rtlCol="0" anchor="ctr"/>
          <a:lstStyle/>
          <a:p>
            <a:endParaRPr lang="en-US"/>
          </a:p>
        </p:txBody>
      </p:sp>
      <p:sp>
        <p:nvSpPr>
          <p:cNvPr id="97" name="任意多边形: 形状 96">
            <a:extLst>
              <a:ext uri="{FF2B5EF4-FFF2-40B4-BE49-F238E27FC236}">
                <a16:creationId xmlns:a16="http://schemas.microsoft.com/office/drawing/2014/main" id="{89C261FA-AA02-21F3-9C86-B87AFAF59048}"/>
              </a:ext>
            </a:extLst>
          </p:cNvPr>
          <p:cNvSpPr/>
          <p:nvPr/>
        </p:nvSpPr>
        <p:spPr>
          <a:xfrm>
            <a:off x="4161041" y="4707341"/>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8" name="任意多边形: 形状 97">
            <a:extLst>
              <a:ext uri="{FF2B5EF4-FFF2-40B4-BE49-F238E27FC236}">
                <a16:creationId xmlns:a16="http://schemas.microsoft.com/office/drawing/2014/main" id="{C40FD2AC-2FEF-0201-472E-F97CB979F73B}"/>
              </a:ext>
            </a:extLst>
          </p:cNvPr>
          <p:cNvSpPr/>
          <p:nvPr/>
        </p:nvSpPr>
        <p:spPr>
          <a:xfrm>
            <a:off x="4497280" y="4707341"/>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99" name="任意多边形: 形状 98">
            <a:extLst>
              <a:ext uri="{FF2B5EF4-FFF2-40B4-BE49-F238E27FC236}">
                <a16:creationId xmlns:a16="http://schemas.microsoft.com/office/drawing/2014/main" id="{C66AAAEE-A84E-E14A-37FF-336415EC7165}"/>
              </a:ext>
            </a:extLst>
          </p:cNvPr>
          <p:cNvSpPr/>
          <p:nvPr/>
        </p:nvSpPr>
        <p:spPr>
          <a:xfrm>
            <a:off x="4732012" y="4110993"/>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0" name="任意多边形: 形状 99">
            <a:extLst>
              <a:ext uri="{FF2B5EF4-FFF2-40B4-BE49-F238E27FC236}">
                <a16:creationId xmlns:a16="http://schemas.microsoft.com/office/drawing/2014/main" id="{E74A8E1C-96DF-661A-EA33-BB6D115415FE}"/>
              </a:ext>
            </a:extLst>
          </p:cNvPr>
          <p:cNvSpPr/>
          <p:nvPr/>
        </p:nvSpPr>
        <p:spPr>
          <a:xfrm>
            <a:off x="4732012" y="5297345"/>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1" name="任意多边形: 形状 100">
            <a:extLst>
              <a:ext uri="{FF2B5EF4-FFF2-40B4-BE49-F238E27FC236}">
                <a16:creationId xmlns:a16="http://schemas.microsoft.com/office/drawing/2014/main" id="{9759158E-8FC5-130E-C022-ED2A9D9EBCB5}"/>
              </a:ext>
            </a:extLst>
          </p:cNvPr>
          <p:cNvSpPr/>
          <p:nvPr/>
        </p:nvSpPr>
        <p:spPr>
          <a:xfrm>
            <a:off x="5851751" y="2283885"/>
            <a:ext cx="310862" cy="6344"/>
          </a:xfrm>
          <a:custGeom>
            <a:avLst/>
            <a:gdLst>
              <a:gd name="connsiteX0" fmla="*/ 310862 w 310862"/>
              <a:gd name="connsiteY0" fmla="*/ 0 h 6344"/>
              <a:gd name="connsiteX1" fmla="*/ 0 w 310862"/>
              <a:gd name="connsiteY1" fmla="*/ 0 h 6344"/>
            </a:gdLst>
            <a:ahLst/>
            <a:cxnLst>
              <a:cxn ang="0">
                <a:pos x="connsiteX0" y="connsiteY0"/>
              </a:cxn>
              <a:cxn ang="0">
                <a:pos x="connsiteX1" y="connsiteY1"/>
              </a:cxn>
            </a:cxnLst>
            <a:rect l="l" t="t" r="r" b="b"/>
            <a:pathLst>
              <a:path w="310862" h="6344">
                <a:moveTo>
                  <a:pt x="310862" y="0"/>
                </a:moveTo>
                <a:lnTo>
                  <a:pt x="0" y="0"/>
                </a:lnTo>
              </a:path>
            </a:pathLst>
          </a:custGeom>
          <a:noFill/>
          <a:ln w="12683" cap="flat">
            <a:solidFill>
              <a:srgbClr val="A4B3D2"/>
            </a:solidFill>
            <a:custDash>
              <a:ds d="300000" sp="300000"/>
            </a:custDash>
            <a:miter/>
          </a:ln>
        </p:spPr>
        <p:txBody>
          <a:bodyPr rtlCol="0" anchor="ctr"/>
          <a:lstStyle/>
          <a:p>
            <a:endParaRPr lang="en-US"/>
          </a:p>
        </p:txBody>
      </p:sp>
      <p:sp>
        <p:nvSpPr>
          <p:cNvPr id="102" name="任意多边形: 形状 101">
            <a:extLst>
              <a:ext uri="{FF2B5EF4-FFF2-40B4-BE49-F238E27FC236}">
                <a16:creationId xmlns:a16="http://schemas.microsoft.com/office/drawing/2014/main" id="{A423DD79-20F8-6890-704C-77166BDF0F9F}"/>
              </a:ext>
            </a:extLst>
          </p:cNvPr>
          <p:cNvSpPr/>
          <p:nvPr/>
        </p:nvSpPr>
        <p:spPr>
          <a:xfrm>
            <a:off x="5610674" y="1684365"/>
            <a:ext cx="241076" cy="1186351"/>
          </a:xfrm>
          <a:custGeom>
            <a:avLst/>
            <a:gdLst>
              <a:gd name="connsiteX0" fmla="*/ 0 w 241076"/>
              <a:gd name="connsiteY0" fmla="*/ 0 h 1186351"/>
              <a:gd name="connsiteX1" fmla="*/ 0 w 241076"/>
              <a:gd name="connsiteY1" fmla="*/ 0 h 1186351"/>
              <a:gd name="connsiteX2" fmla="*/ 241077 w 241076"/>
              <a:gd name="connsiteY2" fmla="*/ 241077 h 1186351"/>
              <a:gd name="connsiteX3" fmla="*/ 241077 w 241076"/>
              <a:gd name="connsiteY3" fmla="*/ 945275 h 1186351"/>
              <a:gd name="connsiteX4" fmla="*/ 0 w 241076"/>
              <a:gd name="connsiteY4" fmla="*/ 1186352 h 1186351"/>
              <a:gd name="connsiteX5" fmla="*/ 0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0" y="0"/>
                </a:moveTo>
                <a:lnTo>
                  <a:pt x="0" y="0"/>
                </a:lnTo>
                <a:cubicBezTo>
                  <a:pt x="133144" y="0"/>
                  <a:pt x="241077" y="107933"/>
                  <a:pt x="241077" y="241077"/>
                </a:cubicBezTo>
                <a:lnTo>
                  <a:pt x="241077" y="945275"/>
                </a:lnTo>
                <a:cubicBezTo>
                  <a:pt x="241077" y="1078419"/>
                  <a:pt x="133144" y="1186352"/>
                  <a:pt x="0" y="1186352"/>
                </a:cubicBezTo>
                <a:lnTo>
                  <a:pt x="0" y="1186352"/>
                </a:lnTo>
              </a:path>
            </a:pathLst>
          </a:custGeom>
          <a:noFill/>
          <a:ln w="12683" cap="flat">
            <a:solidFill>
              <a:srgbClr val="A4B3D2"/>
            </a:solidFill>
            <a:custDash>
              <a:ds d="300000" sp="300000"/>
            </a:custDash>
            <a:miter/>
          </a:ln>
        </p:spPr>
        <p:txBody>
          <a:bodyPr rtlCol="0" anchor="ctr"/>
          <a:lstStyle/>
          <a:p>
            <a:endParaRPr lang="en-US"/>
          </a:p>
        </p:txBody>
      </p:sp>
      <p:sp>
        <p:nvSpPr>
          <p:cNvPr id="103" name="任意多边形: 形状 102">
            <a:extLst>
              <a:ext uri="{FF2B5EF4-FFF2-40B4-BE49-F238E27FC236}">
                <a16:creationId xmlns:a16="http://schemas.microsoft.com/office/drawing/2014/main" id="{5B6B3F7B-9CCB-78A8-D131-D7E3037312EF}"/>
              </a:ext>
            </a:extLst>
          </p:cNvPr>
          <p:cNvSpPr/>
          <p:nvPr/>
        </p:nvSpPr>
        <p:spPr>
          <a:xfrm rot="10800000" flipV="1">
            <a:off x="6146753" y="2245820"/>
            <a:ext cx="63441" cy="63441"/>
          </a:xfrm>
          <a:custGeom>
            <a:avLst/>
            <a:gdLst>
              <a:gd name="connsiteX0" fmla="*/ 64415 w 63441"/>
              <a:gd name="connsiteY0" fmla="*/ 32080 h 63441"/>
              <a:gd name="connsiteX1" fmla="*/ 32694 w 63441"/>
              <a:gd name="connsiteY1" fmla="*/ 63800 h 63441"/>
              <a:gd name="connsiteX2" fmla="*/ 974 w 63441"/>
              <a:gd name="connsiteY2" fmla="*/ 32080 h 63441"/>
              <a:gd name="connsiteX3" fmla="*/ 32694 w 63441"/>
              <a:gd name="connsiteY3" fmla="*/ 359 h 63441"/>
              <a:gd name="connsiteX4" fmla="*/ 64415 w 63441"/>
              <a:gd name="connsiteY4" fmla="*/ 32080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415" y="32080"/>
                </a:moveTo>
                <a:cubicBezTo>
                  <a:pt x="64415" y="49598"/>
                  <a:pt x="50213" y="63800"/>
                  <a:pt x="32694" y="63800"/>
                </a:cubicBezTo>
                <a:cubicBezTo>
                  <a:pt x="15175" y="63800"/>
                  <a:pt x="974" y="49598"/>
                  <a:pt x="974" y="32080"/>
                </a:cubicBezTo>
                <a:cubicBezTo>
                  <a:pt x="974" y="14561"/>
                  <a:pt x="15175" y="359"/>
                  <a:pt x="32694" y="359"/>
                </a:cubicBezTo>
                <a:cubicBezTo>
                  <a:pt x="50213" y="359"/>
                  <a:pt x="64415" y="14561"/>
                  <a:pt x="64415" y="32080"/>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4" name="任意多边形: 形状 103">
            <a:extLst>
              <a:ext uri="{FF2B5EF4-FFF2-40B4-BE49-F238E27FC236}">
                <a16:creationId xmlns:a16="http://schemas.microsoft.com/office/drawing/2014/main" id="{8E02A321-DF20-EB8E-3F32-E52C4AFFD072}"/>
              </a:ext>
            </a:extLst>
          </p:cNvPr>
          <p:cNvSpPr/>
          <p:nvPr/>
        </p:nvSpPr>
        <p:spPr>
          <a:xfrm rot="10800000" flipV="1">
            <a:off x="5810514" y="2245820"/>
            <a:ext cx="63441" cy="63441"/>
          </a:xfrm>
          <a:custGeom>
            <a:avLst/>
            <a:gdLst>
              <a:gd name="connsiteX0" fmla="*/ 64362 w 63441"/>
              <a:gd name="connsiteY0" fmla="*/ 32080 h 63441"/>
              <a:gd name="connsiteX1" fmla="*/ 32641 w 63441"/>
              <a:gd name="connsiteY1" fmla="*/ 63800 h 63441"/>
              <a:gd name="connsiteX2" fmla="*/ 921 w 63441"/>
              <a:gd name="connsiteY2" fmla="*/ 32080 h 63441"/>
              <a:gd name="connsiteX3" fmla="*/ 32641 w 63441"/>
              <a:gd name="connsiteY3" fmla="*/ 359 h 63441"/>
              <a:gd name="connsiteX4" fmla="*/ 64362 w 63441"/>
              <a:gd name="connsiteY4" fmla="*/ 32080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362" y="32080"/>
                </a:moveTo>
                <a:cubicBezTo>
                  <a:pt x="64362" y="49598"/>
                  <a:pt x="50160" y="63800"/>
                  <a:pt x="32641" y="63800"/>
                </a:cubicBezTo>
                <a:cubicBezTo>
                  <a:pt x="15122" y="63800"/>
                  <a:pt x="921" y="49598"/>
                  <a:pt x="921" y="32080"/>
                </a:cubicBezTo>
                <a:cubicBezTo>
                  <a:pt x="921" y="14561"/>
                  <a:pt x="15122" y="359"/>
                  <a:pt x="32641" y="359"/>
                </a:cubicBezTo>
                <a:cubicBezTo>
                  <a:pt x="50160" y="359"/>
                  <a:pt x="64362" y="14561"/>
                  <a:pt x="64362" y="32080"/>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5" name="任意多边形: 形状 104">
            <a:extLst>
              <a:ext uri="{FF2B5EF4-FFF2-40B4-BE49-F238E27FC236}">
                <a16:creationId xmlns:a16="http://schemas.microsoft.com/office/drawing/2014/main" id="{7C64EE29-F4DB-36AC-6F3B-A147EFD0900F}"/>
              </a:ext>
            </a:extLst>
          </p:cNvPr>
          <p:cNvSpPr/>
          <p:nvPr/>
        </p:nvSpPr>
        <p:spPr>
          <a:xfrm rot="10800000" flipV="1">
            <a:off x="5575781" y="1649472"/>
            <a:ext cx="63441" cy="63441"/>
          </a:xfrm>
          <a:custGeom>
            <a:avLst/>
            <a:gdLst>
              <a:gd name="connsiteX0" fmla="*/ 64325 w 63441"/>
              <a:gd name="connsiteY0" fmla="*/ 31986 h 63441"/>
              <a:gd name="connsiteX1" fmla="*/ 32604 w 63441"/>
              <a:gd name="connsiteY1" fmla="*/ 63706 h 63441"/>
              <a:gd name="connsiteX2" fmla="*/ 884 w 63441"/>
              <a:gd name="connsiteY2" fmla="*/ 31986 h 63441"/>
              <a:gd name="connsiteX3" fmla="*/ 32604 w 63441"/>
              <a:gd name="connsiteY3" fmla="*/ 265 h 63441"/>
              <a:gd name="connsiteX4" fmla="*/ 64325 w 63441"/>
              <a:gd name="connsiteY4" fmla="*/ 31986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325" y="31986"/>
                </a:moveTo>
                <a:cubicBezTo>
                  <a:pt x="64325" y="49504"/>
                  <a:pt x="50123" y="63706"/>
                  <a:pt x="32604" y="63706"/>
                </a:cubicBezTo>
                <a:cubicBezTo>
                  <a:pt x="15085" y="63706"/>
                  <a:pt x="884" y="49504"/>
                  <a:pt x="884" y="31986"/>
                </a:cubicBezTo>
                <a:cubicBezTo>
                  <a:pt x="884" y="14467"/>
                  <a:pt x="15085" y="265"/>
                  <a:pt x="32604" y="265"/>
                </a:cubicBezTo>
                <a:cubicBezTo>
                  <a:pt x="50123" y="265"/>
                  <a:pt x="64325" y="14467"/>
                  <a:pt x="64325" y="31986"/>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6" name="任意多边形: 形状 105">
            <a:extLst>
              <a:ext uri="{FF2B5EF4-FFF2-40B4-BE49-F238E27FC236}">
                <a16:creationId xmlns:a16="http://schemas.microsoft.com/office/drawing/2014/main" id="{E79D3028-0628-9570-B741-800FFF2C8124}"/>
              </a:ext>
            </a:extLst>
          </p:cNvPr>
          <p:cNvSpPr/>
          <p:nvPr/>
        </p:nvSpPr>
        <p:spPr>
          <a:xfrm rot="10800000" flipV="1">
            <a:off x="5575781" y="2835824"/>
            <a:ext cx="63441" cy="63441"/>
          </a:xfrm>
          <a:custGeom>
            <a:avLst/>
            <a:gdLst>
              <a:gd name="connsiteX0" fmla="*/ 64325 w 63441"/>
              <a:gd name="connsiteY0" fmla="*/ 32173 h 63441"/>
              <a:gd name="connsiteX1" fmla="*/ 32604 w 63441"/>
              <a:gd name="connsiteY1" fmla="*/ 63893 h 63441"/>
              <a:gd name="connsiteX2" fmla="*/ 884 w 63441"/>
              <a:gd name="connsiteY2" fmla="*/ 32173 h 63441"/>
              <a:gd name="connsiteX3" fmla="*/ 32604 w 63441"/>
              <a:gd name="connsiteY3" fmla="*/ 452 h 63441"/>
              <a:gd name="connsiteX4" fmla="*/ 64325 w 63441"/>
              <a:gd name="connsiteY4" fmla="*/ 3217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325" y="32173"/>
                </a:moveTo>
                <a:cubicBezTo>
                  <a:pt x="64325" y="49691"/>
                  <a:pt x="50123" y="63893"/>
                  <a:pt x="32604" y="63893"/>
                </a:cubicBezTo>
                <a:cubicBezTo>
                  <a:pt x="15085" y="63893"/>
                  <a:pt x="884" y="49691"/>
                  <a:pt x="884" y="32173"/>
                </a:cubicBezTo>
                <a:cubicBezTo>
                  <a:pt x="884" y="14654"/>
                  <a:pt x="15085" y="452"/>
                  <a:pt x="32604" y="452"/>
                </a:cubicBezTo>
                <a:cubicBezTo>
                  <a:pt x="50123" y="452"/>
                  <a:pt x="64325" y="14654"/>
                  <a:pt x="64325" y="3217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07" name="任意多边形: 形状 106">
            <a:extLst>
              <a:ext uri="{FF2B5EF4-FFF2-40B4-BE49-F238E27FC236}">
                <a16:creationId xmlns:a16="http://schemas.microsoft.com/office/drawing/2014/main" id="{FDC14E37-8354-58F2-1327-4E6798642054}"/>
              </a:ext>
            </a:extLst>
          </p:cNvPr>
          <p:cNvSpPr/>
          <p:nvPr/>
        </p:nvSpPr>
        <p:spPr>
          <a:xfrm>
            <a:off x="6226054" y="4739061"/>
            <a:ext cx="310862" cy="6344"/>
          </a:xfrm>
          <a:custGeom>
            <a:avLst/>
            <a:gdLst>
              <a:gd name="connsiteX0" fmla="*/ 310862 w 310862"/>
              <a:gd name="connsiteY0" fmla="*/ 0 h 6344"/>
              <a:gd name="connsiteX1" fmla="*/ 0 w 310862"/>
              <a:gd name="connsiteY1" fmla="*/ 0 h 6344"/>
            </a:gdLst>
            <a:ahLst/>
            <a:cxnLst>
              <a:cxn ang="0">
                <a:pos x="connsiteX0" y="connsiteY0"/>
              </a:cxn>
              <a:cxn ang="0">
                <a:pos x="connsiteX1" y="connsiteY1"/>
              </a:cxn>
            </a:cxnLst>
            <a:rect l="l" t="t" r="r" b="b"/>
            <a:pathLst>
              <a:path w="310862" h="6344">
                <a:moveTo>
                  <a:pt x="310862" y="0"/>
                </a:moveTo>
                <a:lnTo>
                  <a:pt x="0" y="0"/>
                </a:lnTo>
              </a:path>
            </a:pathLst>
          </a:custGeom>
          <a:noFill/>
          <a:ln w="12683" cap="flat">
            <a:solidFill>
              <a:srgbClr val="A4B3D2"/>
            </a:solidFill>
            <a:custDash>
              <a:ds d="300000" sp="300000"/>
            </a:custDash>
            <a:miter/>
          </a:ln>
        </p:spPr>
        <p:txBody>
          <a:bodyPr rtlCol="0" anchor="ctr"/>
          <a:lstStyle/>
          <a:p>
            <a:endParaRPr lang="en-US"/>
          </a:p>
        </p:txBody>
      </p:sp>
      <p:sp>
        <p:nvSpPr>
          <p:cNvPr id="108" name="任意多边形: 形状 107">
            <a:extLst>
              <a:ext uri="{FF2B5EF4-FFF2-40B4-BE49-F238E27FC236}">
                <a16:creationId xmlns:a16="http://schemas.microsoft.com/office/drawing/2014/main" id="{9BB80850-2E47-7BE8-D141-DCE9DF953FD9}"/>
              </a:ext>
            </a:extLst>
          </p:cNvPr>
          <p:cNvSpPr/>
          <p:nvPr/>
        </p:nvSpPr>
        <p:spPr>
          <a:xfrm>
            <a:off x="5984977" y="4139542"/>
            <a:ext cx="241076" cy="1186351"/>
          </a:xfrm>
          <a:custGeom>
            <a:avLst/>
            <a:gdLst>
              <a:gd name="connsiteX0" fmla="*/ 0 w 241076"/>
              <a:gd name="connsiteY0" fmla="*/ 0 h 1186351"/>
              <a:gd name="connsiteX1" fmla="*/ 0 w 241076"/>
              <a:gd name="connsiteY1" fmla="*/ 0 h 1186351"/>
              <a:gd name="connsiteX2" fmla="*/ 241077 w 241076"/>
              <a:gd name="connsiteY2" fmla="*/ 241077 h 1186351"/>
              <a:gd name="connsiteX3" fmla="*/ 241077 w 241076"/>
              <a:gd name="connsiteY3" fmla="*/ 945275 h 1186351"/>
              <a:gd name="connsiteX4" fmla="*/ 0 w 241076"/>
              <a:gd name="connsiteY4" fmla="*/ 1186352 h 1186351"/>
              <a:gd name="connsiteX5" fmla="*/ 0 w 241076"/>
              <a:gd name="connsiteY5" fmla="*/ 1186352 h 118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6" h="1186351">
                <a:moveTo>
                  <a:pt x="0" y="0"/>
                </a:moveTo>
                <a:lnTo>
                  <a:pt x="0" y="0"/>
                </a:lnTo>
                <a:cubicBezTo>
                  <a:pt x="133144" y="0"/>
                  <a:pt x="241077" y="107933"/>
                  <a:pt x="241077" y="241077"/>
                </a:cubicBezTo>
                <a:lnTo>
                  <a:pt x="241077" y="945275"/>
                </a:lnTo>
                <a:cubicBezTo>
                  <a:pt x="241077" y="1078419"/>
                  <a:pt x="133144" y="1186352"/>
                  <a:pt x="0" y="1186352"/>
                </a:cubicBezTo>
                <a:lnTo>
                  <a:pt x="0" y="1186352"/>
                </a:lnTo>
              </a:path>
            </a:pathLst>
          </a:custGeom>
          <a:noFill/>
          <a:ln w="12683" cap="flat">
            <a:solidFill>
              <a:srgbClr val="B4B1D0"/>
            </a:solidFill>
            <a:custDash>
              <a:ds d="300000" sp="300000"/>
            </a:custDash>
            <a:miter/>
          </a:ln>
        </p:spPr>
        <p:txBody>
          <a:bodyPr rtlCol="0" anchor="ctr"/>
          <a:lstStyle/>
          <a:p>
            <a:endParaRPr lang="en-US"/>
          </a:p>
        </p:txBody>
      </p:sp>
      <p:sp>
        <p:nvSpPr>
          <p:cNvPr id="109" name="任意多边形: 形状 108">
            <a:extLst>
              <a:ext uri="{FF2B5EF4-FFF2-40B4-BE49-F238E27FC236}">
                <a16:creationId xmlns:a16="http://schemas.microsoft.com/office/drawing/2014/main" id="{011BF614-3F2F-97B0-94D4-CE54D51030FF}"/>
              </a:ext>
            </a:extLst>
          </p:cNvPr>
          <p:cNvSpPr/>
          <p:nvPr/>
        </p:nvSpPr>
        <p:spPr>
          <a:xfrm rot="10800000" flipV="1">
            <a:off x="6521056" y="4700997"/>
            <a:ext cx="63441" cy="63441"/>
          </a:xfrm>
          <a:custGeom>
            <a:avLst/>
            <a:gdLst>
              <a:gd name="connsiteX0" fmla="*/ 64474 w 63441"/>
              <a:gd name="connsiteY0" fmla="*/ 32467 h 63441"/>
              <a:gd name="connsiteX1" fmla="*/ 32753 w 63441"/>
              <a:gd name="connsiteY1" fmla="*/ 64187 h 63441"/>
              <a:gd name="connsiteX2" fmla="*/ 1033 w 63441"/>
              <a:gd name="connsiteY2" fmla="*/ 32467 h 63441"/>
              <a:gd name="connsiteX3" fmla="*/ 32753 w 63441"/>
              <a:gd name="connsiteY3" fmla="*/ 746 h 63441"/>
              <a:gd name="connsiteX4" fmla="*/ 64474 w 63441"/>
              <a:gd name="connsiteY4" fmla="*/ 32467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474" y="32467"/>
                </a:moveTo>
                <a:cubicBezTo>
                  <a:pt x="64474" y="49985"/>
                  <a:pt x="50272" y="64187"/>
                  <a:pt x="32753" y="64187"/>
                </a:cubicBezTo>
                <a:cubicBezTo>
                  <a:pt x="15234" y="64187"/>
                  <a:pt x="1033" y="49985"/>
                  <a:pt x="1033" y="32467"/>
                </a:cubicBezTo>
                <a:cubicBezTo>
                  <a:pt x="1033" y="14948"/>
                  <a:pt x="15234" y="746"/>
                  <a:pt x="32753" y="746"/>
                </a:cubicBezTo>
                <a:cubicBezTo>
                  <a:pt x="50272" y="746"/>
                  <a:pt x="64474" y="14948"/>
                  <a:pt x="64474" y="3246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0" name="任意多边形: 形状 109">
            <a:extLst>
              <a:ext uri="{FF2B5EF4-FFF2-40B4-BE49-F238E27FC236}">
                <a16:creationId xmlns:a16="http://schemas.microsoft.com/office/drawing/2014/main" id="{91364C7A-63F4-73DA-7471-2F29A51B22CD}"/>
              </a:ext>
            </a:extLst>
          </p:cNvPr>
          <p:cNvSpPr/>
          <p:nvPr/>
        </p:nvSpPr>
        <p:spPr>
          <a:xfrm rot="10800000" flipV="1">
            <a:off x="6184817" y="4700997"/>
            <a:ext cx="63441" cy="63441"/>
          </a:xfrm>
          <a:custGeom>
            <a:avLst/>
            <a:gdLst>
              <a:gd name="connsiteX0" fmla="*/ 64421 w 63441"/>
              <a:gd name="connsiteY0" fmla="*/ 32467 h 63441"/>
              <a:gd name="connsiteX1" fmla="*/ 32700 w 63441"/>
              <a:gd name="connsiteY1" fmla="*/ 64187 h 63441"/>
              <a:gd name="connsiteX2" fmla="*/ 980 w 63441"/>
              <a:gd name="connsiteY2" fmla="*/ 32467 h 63441"/>
              <a:gd name="connsiteX3" fmla="*/ 32700 w 63441"/>
              <a:gd name="connsiteY3" fmla="*/ 746 h 63441"/>
              <a:gd name="connsiteX4" fmla="*/ 64421 w 63441"/>
              <a:gd name="connsiteY4" fmla="*/ 32467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421" y="32467"/>
                </a:moveTo>
                <a:cubicBezTo>
                  <a:pt x="64421" y="49985"/>
                  <a:pt x="50219" y="64187"/>
                  <a:pt x="32700" y="64187"/>
                </a:cubicBezTo>
                <a:cubicBezTo>
                  <a:pt x="15181" y="64187"/>
                  <a:pt x="980" y="49985"/>
                  <a:pt x="980" y="32467"/>
                </a:cubicBezTo>
                <a:cubicBezTo>
                  <a:pt x="980" y="14948"/>
                  <a:pt x="15181" y="746"/>
                  <a:pt x="32700" y="746"/>
                </a:cubicBezTo>
                <a:cubicBezTo>
                  <a:pt x="50219" y="746"/>
                  <a:pt x="64421" y="14948"/>
                  <a:pt x="64421" y="3246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1" name="任意多边形: 形状 110">
            <a:extLst>
              <a:ext uri="{FF2B5EF4-FFF2-40B4-BE49-F238E27FC236}">
                <a16:creationId xmlns:a16="http://schemas.microsoft.com/office/drawing/2014/main" id="{E61B19C4-B9FE-123E-B5D8-ED92FB32AEA8}"/>
              </a:ext>
            </a:extLst>
          </p:cNvPr>
          <p:cNvSpPr/>
          <p:nvPr/>
        </p:nvSpPr>
        <p:spPr>
          <a:xfrm rot="10800000" flipV="1">
            <a:off x="5950085" y="4104649"/>
            <a:ext cx="63441" cy="63441"/>
          </a:xfrm>
          <a:custGeom>
            <a:avLst/>
            <a:gdLst>
              <a:gd name="connsiteX0" fmla="*/ 64384 w 63441"/>
              <a:gd name="connsiteY0" fmla="*/ 32373 h 63441"/>
              <a:gd name="connsiteX1" fmla="*/ 32663 w 63441"/>
              <a:gd name="connsiteY1" fmla="*/ 64093 h 63441"/>
              <a:gd name="connsiteX2" fmla="*/ 943 w 63441"/>
              <a:gd name="connsiteY2" fmla="*/ 32373 h 63441"/>
              <a:gd name="connsiteX3" fmla="*/ 32663 w 63441"/>
              <a:gd name="connsiteY3" fmla="*/ 652 h 63441"/>
              <a:gd name="connsiteX4" fmla="*/ 64384 w 63441"/>
              <a:gd name="connsiteY4" fmla="*/ 3237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384" y="32373"/>
                </a:moveTo>
                <a:cubicBezTo>
                  <a:pt x="64384" y="49891"/>
                  <a:pt x="50182" y="64093"/>
                  <a:pt x="32663" y="64093"/>
                </a:cubicBezTo>
                <a:cubicBezTo>
                  <a:pt x="15144" y="64093"/>
                  <a:pt x="943" y="49891"/>
                  <a:pt x="943" y="32373"/>
                </a:cubicBezTo>
                <a:cubicBezTo>
                  <a:pt x="943" y="14854"/>
                  <a:pt x="15144" y="652"/>
                  <a:pt x="32663" y="652"/>
                </a:cubicBezTo>
                <a:cubicBezTo>
                  <a:pt x="50182" y="652"/>
                  <a:pt x="64384" y="14854"/>
                  <a:pt x="64384" y="3237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2" name="任意多边形: 形状 111">
            <a:extLst>
              <a:ext uri="{FF2B5EF4-FFF2-40B4-BE49-F238E27FC236}">
                <a16:creationId xmlns:a16="http://schemas.microsoft.com/office/drawing/2014/main" id="{E40D7761-7C75-6E23-2766-560426AE3B1C}"/>
              </a:ext>
            </a:extLst>
          </p:cNvPr>
          <p:cNvSpPr/>
          <p:nvPr/>
        </p:nvSpPr>
        <p:spPr>
          <a:xfrm rot="10800000" flipV="1">
            <a:off x="5950085" y="5291000"/>
            <a:ext cx="63441" cy="63441"/>
          </a:xfrm>
          <a:custGeom>
            <a:avLst/>
            <a:gdLst>
              <a:gd name="connsiteX0" fmla="*/ 64384 w 63441"/>
              <a:gd name="connsiteY0" fmla="*/ 32560 h 63441"/>
              <a:gd name="connsiteX1" fmla="*/ 32663 w 63441"/>
              <a:gd name="connsiteY1" fmla="*/ 64280 h 63441"/>
              <a:gd name="connsiteX2" fmla="*/ 943 w 63441"/>
              <a:gd name="connsiteY2" fmla="*/ 32560 h 63441"/>
              <a:gd name="connsiteX3" fmla="*/ 32663 w 63441"/>
              <a:gd name="connsiteY3" fmla="*/ 839 h 63441"/>
              <a:gd name="connsiteX4" fmla="*/ 64384 w 63441"/>
              <a:gd name="connsiteY4" fmla="*/ 32560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384" y="32560"/>
                </a:moveTo>
                <a:cubicBezTo>
                  <a:pt x="64384" y="50078"/>
                  <a:pt x="50182" y="64280"/>
                  <a:pt x="32663" y="64280"/>
                </a:cubicBezTo>
                <a:cubicBezTo>
                  <a:pt x="15144" y="64280"/>
                  <a:pt x="943" y="50078"/>
                  <a:pt x="943" y="32560"/>
                </a:cubicBezTo>
                <a:cubicBezTo>
                  <a:pt x="943" y="15041"/>
                  <a:pt x="15144" y="839"/>
                  <a:pt x="32663" y="839"/>
                </a:cubicBezTo>
                <a:cubicBezTo>
                  <a:pt x="50182" y="839"/>
                  <a:pt x="64384" y="15041"/>
                  <a:pt x="64384" y="32560"/>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3" name="任意多边形: 形状 112">
            <a:extLst>
              <a:ext uri="{FF2B5EF4-FFF2-40B4-BE49-F238E27FC236}">
                <a16:creationId xmlns:a16="http://schemas.microsoft.com/office/drawing/2014/main" id="{F073DFC9-52D8-6C6F-0F60-778813579C11}"/>
              </a:ext>
            </a:extLst>
          </p:cNvPr>
          <p:cNvSpPr/>
          <p:nvPr/>
        </p:nvSpPr>
        <p:spPr>
          <a:xfrm>
            <a:off x="7878699" y="4098305"/>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4" name="任意多边形: 形状 113">
            <a:extLst>
              <a:ext uri="{FF2B5EF4-FFF2-40B4-BE49-F238E27FC236}">
                <a16:creationId xmlns:a16="http://schemas.microsoft.com/office/drawing/2014/main" id="{B9F8CF6E-F021-B947-4B66-F71C9B4151DB}"/>
              </a:ext>
            </a:extLst>
          </p:cNvPr>
          <p:cNvSpPr/>
          <p:nvPr/>
        </p:nvSpPr>
        <p:spPr>
          <a:xfrm>
            <a:off x="7878699" y="5297345"/>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5" name="任意多边形: 形状 114">
            <a:extLst>
              <a:ext uri="{FF2B5EF4-FFF2-40B4-BE49-F238E27FC236}">
                <a16:creationId xmlns:a16="http://schemas.microsoft.com/office/drawing/2014/main" id="{5A7BA900-F6C3-C44D-D15E-1B193AC88834}"/>
              </a:ext>
            </a:extLst>
          </p:cNvPr>
          <p:cNvSpPr/>
          <p:nvPr/>
        </p:nvSpPr>
        <p:spPr>
          <a:xfrm>
            <a:off x="8208593" y="4098305"/>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6" name="任意多边形: 形状 115">
            <a:extLst>
              <a:ext uri="{FF2B5EF4-FFF2-40B4-BE49-F238E27FC236}">
                <a16:creationId xmlns:a16="http://schemas.microsoft.com/office/drawing/2014/main" id="{457F81C2-D14A-5F6A-6667-30D8A60FBAFF}"/>
              </a:ext>
            </a:extLst>
          </p:cNvPr>
          <p:cNvSpPr/>
          <p:nvPr/>
        </p:nvSpPr>
        <p:spPr>
          <a:xfrm>
            <a:off x="9274407" y="4085617"/>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7" name="任意多边形: 形状 116">
            <a:extLst>
              <a:ext uri="{FF2B5EF4-FFF2-40B4-BE49-F238E27FC236}">
                <a16:creationId xmlns:a16="http://schemas.microsoft.com/office/drawing/2014/main" id="{D654A678-C742-2FB1-A5CB-391039445F21}"/>
              </a:ext>
            </a:extLst>
          </p:cNvPr>
          <p:cNvSpPr/>
          <p:nvPr/>
        </p:nvSpPr>
        <p:spPr>
          <a:xfrm>
            <a:off x="10054734" y="3559054"/>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8" name="任意多边形: 形状 117">
            <a:extLst>
              <a:ext uri="{FF2B5EF4-FFF2-40B4-BE49-F238E27FC236}">
                <a16:creationId xmlns:a16="http://schemas.microsoft.com/office/drawing/2014/main" id="{CD601E3C-7D6A-C560-87A0-25875CB9E81E}"/>
              </a:ext>
            </a:extLst>
          </p:cNvPr>
          <p:cNvSpPr/>
          <p:nvPr/>
        </p:nvSpPr>
        <p:spPr>
          <a:xfrm>
            <a:off x="10968288" y="3559054"/>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19" name="任意多边形: 形状 118">
            <a:extLst>
              <a:ext uri="{FF2B5EF4-FFF2-40B4-BE49-F238E27FC236}">
                <a16:creationId xmlns:a16="http://schemas.microsoft.com/office/drawing/2014/main" id="{5A10B85F-2178-D0A3-D1A4-D8B710BF3322}"/>
              </a:ext>
            </a:extLst>
          </p:cNvPr>
          <p:cNvSpPr/>
          <p:nvPr/>
        </p:nvSpPr>
        <p:spPr>
          <a:xfrm>
            <a:off x="11019041" y="3587603"/>
            <a:ext cx="526562" cy="6344"/>
          </a:xfrm>
          <a:custGeom>
            <a:avLst/>
            <a:gdLst>
              <a:gd name="connsiteX0" fmla="*/ 0 w 526562"/>
              <a:gd name="connsiteY0" fmla="*/ 0 h 6344"/>
              <a:gd name="connsiteX1" fmla="*/ 526562 w 526562"/>
              <a:gd name="connsiteY1" fmla="*/ 0 h 6344"/>
            </a:gdLst>
            <a:ahLst/>
            <a:cxnLst>
              <a:cxn ang="0">
                <a:pos x="connsiteX0" y="connsiteY0"/>
              </a:cxn>
              <a:cxn ang="0">
                <a:pos x="connsiteX1" y="connsiteY1"/>
              </a:cxn>
            </a:cxnLst>
            <a:rect l="l" t="t" r="r" b="b"/>
            <a:pathLst>
              <a:path w="526562" h="6344">
                <a:moveTo>
                  <a:pt x="0" y="0"/>
                </a:moveTo>
                <a:lnTo>
                  <a:pt x="526562" y="0"/>
                </a:lnTo>
              </a:path>
            </a:pathLst>
          </a:custGeom>
          <a:noFill/>
          <a:ln w="12683" cap="flat">
            <a:solidFill>
              <a:srgbClr val="A4B3D2"/>
            </a:solidFill>
            <a:custDash>
              <a:ds d="300000" sp="300000"/>
            </a:custDash>
            <a:miter/>
          </a:ln>
        </p:spPr>
        <p:txBody>
          <a:bodyPr rtlCol="0" anchor="ctr"/>
          <a:lstStyle/>
          <a:p>
            <a:endParaRPr lang="en-US"/>
          </a:p>
        </p:txBody>
      </p:sp>
      <p:sp>
        <p:nvSpPr>
          <p:cNvPr id="120" name="任意多边形: 形状 119">
            <a:extLst>
              <a:ext uri="{FF2B5EF4-FFF2-40B4-BE49-F238E27FC236}">
                <a16:creationId xmlns:a16="http://schemas.microsoft.com/office/drawing/2014/main" id="{6FF4DF5B-C0F7-4EE2-88F6-6DCE907B24C6}"/>
              </a:ext>
            </a:extLst>
          </p:cNvPr>
          <p:cNvSpPr/>
          <p:nvPr/>
        </p:nvSpPr>
        <p:spPr>
          <a:xfrm>
            <a:off x="8208593" y="5297345"/>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21" name="任意多边形: 形状 120">
            <a:extLst>
              <a:ext uri="{FF2B5EF4-FFF2-40B4-BE49-F238E27FC236}">
                <a16:creationId xmlns:a16="http://schemas.microsoft.com/office/drawing/2014/main" id="{C2439E47-6325-930B-539E-9EB4DED0FBD0}"/>
              </a:ext>
            </a:extLst>
          </p:cNvPr>
          <p:cNvSpPr/>
          <p:nvPr/>
        </p:nvSpPr>
        <p:spPr>
          <a:xfrm>
            <a:off x="7910420" y="4126853"/>
            <a:ext cx="310862" cy="6344"/>
          </a:xfrm>
          <a:custGeom>
            <a:avLst/>
            <a:gdLst>
              <a:gd name="connsiteX0" fmla="*/ 0 w 310862"/>
              <a:gd name="connsiteY0" fmla="*/ 0 h 6344"/>
              <a:gd name="connsiteX1" fmla="*/ 310862 w 310862"/>
              <a:gd name="connsiteY1" fmla="*/ 0 h 6344"/>
            </a:gdLst>
            <a:ahLst/>
            <a:cxnLst>
              <a:cxn ang="0">
                <a:pos x="connsiteX0" y="connsiteY0"/>
              </a:cxn>
              <a:cxn ang="0">
                <a:pos x="connsiteX1" y="connsiteY1"/>
              </a:cxn>
            </a:cxnLst>
            <a:rect l="l" t="t" r="r" b="b"/>
            <a:pathLst>
              <a:path w="310862" h="6344">
                <a:moveTo>
                  <a:pt x="0" y="0"/>
                </a:moveTo>
                <a:lnTo>
                  <a:pt x="310862" y="0"/>
                </a:lnTo>
              </a:path>
            </a:pathLst>
          </a:custGeom>
          <a:noFill/>
          <a:ln w="12683" cap="flat">
            <a:solidFill>
              <a:srgbClr val="A4B3D2"/>
            </a:solidFill>
            <a:custDash>
              <a:ds d="300000" sp="300000"/>
            </a:custDash>
            <a:miter/>
          </a:ln>
        </p:spPr>
        <p:txBody>
          <a:bodyPr rtlCol="0" anchor="ctr"/>
          <a:lstStyle/>
          <a:p>
            <a:endParaRPr lang="en-US"/>
          </a:p>
        </p:txBody>
      </p:sp>
      <p:sp>
        <p:nvSpPr>
          <p:cNvPr id="122" name="任意多边形: 形状 121">
            <a:extLst>
              <a:ext uri="{FF2B5EF4-FFF2-40B4-BE49-F238E27FC236}">
                <a16:creationId xmlns:a16="http://schemas.microsoft.com/office/drawing/2014/main" id="{FE07FD9F-F198-B9C0-BF9F-EF76FC351548}"/>
              </a:ext>
            </a:extLst>
          </p:cNvPr>
          <p:cNvSpPr/>
          <p:nvPr/>
        </p:nvSpPr>
        <p:spPr>
          <a:xfrm>
            <a:off x="7910420" y="5325893"/>
            <a:ext cx="310862" cy="6344"/>
          </a:xfrm>
          <a:custGeom>
            <a:avLst/>
            <a:gdLst>
              <a:gd name="connsiteX0" fmla="*/ 0 w 310862"/>
              <a:gd name="connsiteY0" fmla="*/ 0 h 6344"/>
              <a:gd name="connsiteX1" fmla="*/ 310862 w 310862"/>
              <a:gd name="connsiteY1" fmla="*/ 0 h 6344"/>
            </a:gdLst>
            <a:ahLst/>
            <a:cxnLst>
              <a:cxn ang="0">
                <a:pos x="connsiteX0" y="connsiteY0"/>
              </a:cxn>
              <a:cxn ang="0">
                <a:pos x="connsiteX1" y="connsiteY1"/>
              </a:cxn>
            </a:cxnLst>
            <a:rect l="l" t="t" r="r" b="b"/>
            <a:pathLst>
              <a:path w="310862" h="6344">
                <a:moveTo>
                  <a:pt x="0" y="0"/>
                </a:moveTo>
                <a:lnTo>
                  <a:pt x="310862" y="0"/>
                </a:lnTo>
              </a:path>
            </a:pathLst>
          </a:custGeom>
          <a:noFill/>
          <a:ln w="6342" cap="flat">
            <a:solidFill>
              <a:srgbClr val="A4B3D2"/>
            </a:solidFill>
            <a:custDash>
              <a:ds d="300000" sp="300000"/>
            </a:custDash>
            <a:miter/>
          </a:ln>
        </p:spPr>
        <p:txBody>
          <a:bodyPr rtlCol="0" anchor="ctr"/>
          <a:lstStyle/>
          <a:p>
            <a:endParaRPr lang="en-US"/>
          </a:p>
        </p:txBody>
      </p:sp>
      <p:sp>
        <p:nvSpPr>
          <p:cNvPr id="123" name="任意多边形: 形状 122">
            <a:extLst>
              <a:ext uri="{FF2B5EF4-FFF2-40B4-BE49-F238E27FC236}">
                <a16:creationId xmlns:a16="http://schemas.microsoft.com/office/drawing/2014/main" id="{2DD8AC06-B430-58A0-8F3C-7191A385565B}"/>
              </a:ext>
            </a:extLst>
          </p:cNvPr>
          <p:cNvSpPr/>
          <p:nvPr/>
        </p:nvSpPr>
        <p:spPr>
          <a:xfrm>
            <a:off x="10787481" y="2293401"/>
            <a:ext cx="761295" cy="3083245"/>
          </a:xfrm>
          <a:custGeom>
            <a:avLst/>
            <a:gdLst>
              <a:gd name="connsiteX0" fmla="*/ 0 w 761295"/>
              <a:gd name="connsiteY0" fmla="*/ 0 h 3083245"/>
              <a:gd name="connsiteX1" fmla="*/ 532907 w 761295"/>
              <a:gd name="connsiteY1" fmla="*/ 0 h 3083245"/>
              <a:gd name="connsiteX2" fmla="*/ 761295 w 761295"/>
              <a:gd name="connsiteY2" fmla="*/ 228389 h 3083245"/>
              <a:gd name="connsiteX3" fmla="*/ 761295 w 761295"/>
              <a:gd name="connsiteY3" fmla="*/ 2854857 h 3083245"/>
              <a:gd name="connsiteX4" fmla="*/ 532907 w 761295"/>
              <a:gd name="connsiteY4" fmla="*/ 3083245 h 3083245"/>
              <a:gd name="connsiteX5" fmla="*/ 425056 w 761295"/>
              <a:gd name="connsiteY5" fmla="*/ 3083245 h 308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295" h="3083245">
                <a:moveTo>
                  <a:pt x="0" y="0"/>
                </a:moveTo>
                <a:lnTo>
                  <a:pt x="532907" y="0"/>
                </a:lnTo>
                <a:cubicBezTo>
                  <a:pt x="659028" y="0"/>
                  <a:pt x="761295" y="102255"/>
                  <a:pt x="761295" y="228389"/>
                </a:cubicBezTo>
                <a:lnTo>
                  <a:pt x="761295" y="2854857"/>
                </a:lnTo>
                <a:cubicBezTo>
                  <a:pt x="761295" y="2980991"/>
                  <a:pt x="659028" y="3083245"/>
                  <a:pt x="532907" y="3083245"/>
                </a:cubicBezTo>
                <a:lnTo>
                  <a:pt x="425056" y="3083245"/>
                </a:lnTo>
              </a:path>
            </a:pathLst>
          </a:custGeom>
          <a:noFill/>
          <a:ln w="12683" cap="flat">
            <a:solidFill>
              <a:srgbClr val="A4B3D2"/>
            </a:solidFill>
            <a:custDash>
              <a:ds d="300000" sp="300000"/>
            </a:custDash>
            <a:miter/>
          </a:ln>
        </p:spPr>
        <p:txBody>
          <a:bodyPr rtlCol="0" anchor="ctr"/>
          <a:lstStyle/>
          <a:p>
            <a:endParaRPr lang="en-US"/>
          </a:p>
        </p:txBody>
      </p:sp>
      <p:sp>
        <p:nvSpPr>
          <p:cNvPr id="124" name="任意多边形: 形状 123">
            <a:extLst>
              <a:ext uri="{FF2B5EF4-FFF2-40B4-BE49-F238E27FC236}">
                <a16:creationId xmlns:a16="http://schemas.microsoft.com/office/drawing/2014/main" id="{90D2937B-D8D5-85DE-72E2-A55DA5744002}"/>
              </a:ext>
            </a:extLst>
          </p:cNvPr>
          <p:cNvSpPr/>
          <p:nvPr/>
        </p:nvSpPr>
        <p:spPr>
          <a:xfrm>
            <a:off x="2007210" y="3562226"/>
            <a:ext cx="348926" cy="6344"/>
          </a:xfrm>
          <a:custGeom>
            <a:avLst/>
            <a:gdLst>
              <a:gd name="connsiteX0" fmla="*/ 0 w 348926"/>
              <a:gd name="connsiteY0" fmla="*/ 0 h 6344"/>
              <a:gd name="connsiteX1" fmla="*/ 348927 w 348926"/>
              <a:gd name="connsiteY1" fmla="*/ 0 h 6344"/>
            </a:gdLst>
            <a:ahLst/>
            <a:cxnLst>
              <a:cxn ang="0">
                <a:pos x="connsiteX0" y="connsiteY0"/>
              </a:cxn>
              <a:cxn ang="0">
                <a:pos x="connsiteX1" y="connsiteY1"/>
              </a:cxn>
            </a:cxnLst>
            <a:rect l="l" t="t" r="r" b="b"/>
            <a:pathLst>
              <a:path w="348926" h="6344">
                <a:moveTo>
                  <a:pt x="0" y="0"/>
                </a:moveTo>
                <a:lnTo>
                  <a:pt x="348927" y="0"/>
                </a:lnTo>
              </a:path>
            </a:pathLst>
          </a:custGeom>
          <a:noFill/>
          <a:ln w="12683" cap="flat">
            <a:solidFill>
              <a:srgbClr val="A4B3D2"/>
            </a:solidFill>
            <a:custDash>
              <a:ds d="300000" sp="300000"/>
            </a:custDash>
            <a:miter/>
          </a:ln>
        </p:spPr>
        <p:txBody>
          <a:bodyPr rtlCol="0" anchor="ctr"/>
          <a:lstStyle/>
          <a:p>
            <a:endParaRPr lang="en-US"/>
          </a:p>
        </p:txBody>
      </p:sp>
      <p:sp>
        <p:nvSpPr>
          <p:cNvPr id="125" name="任意多边形: 形状 124">
            <a:extLst>
              <a:ext uri="{FF2B5EF4-FFF2-40B4-BE49-F238E27FC236}">
                <a16:creationId xmlns:a16="http://schemas.microsoft.com/office/drawing/2014/main" id="{CBDEDF84-D52D-E7D9-5A67-1138894E156E}"/>
              </a:ext>
            </a:extLst>
          </p:cNvPr>
          <p:cNvSpPr/>
          <p:nvPr/>
        </p:nvSpPr>
        <p:spPr>
          <a:xfrm>
            <a:off x="1959629" y="353367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26" name="任意多边形: 形状 125">
            <a:extLst>
              <a:ext uri="{FF2B5EF4-FFF2-40B4-BE49-F238E27FC236}">
                <a16:creationId xmlns:a16="http://schemas.microsoft.com/office/drawing/2014/main" id="{BFD20416-F701-993F-F632-65875C37F080}"/>
              </a:ext>
            </a:extLst>
          </p:cNvPr>
          <p:cNvSpPr/>
          <p:nvPr/>
        </p:nvSpPr>
        <p:spPr>
          <a:xfrm>
            <a:off x="2346621" y="3533678"/>
            <a:ext cx="63441" cy="63441"/>
          </a:xfrm>
          <a:custGeom>
            <a:avLst/>
            <a:gdLst>
              <a:gd name="connsiteX0" fmla="*/ 63441 w 63441"/>
              <a:gd name="connsiteY0" fmla="*/ 31721 h 63441"/>
              <a:gd name="connsiteX1" fmla="*/ 31721 w 63441"/>
              <a:gd name="connsiteY1" fmla="*/ 63441 h 63441"/>
              <a:gd name="connsiteX2" fmla="*/ 0 w 63441"/>
              <a:gd name="connsiteY2" fmla="*/ 31721 h 63441"/>
              <a:gd name="connsiteX3" fmla="*/ 31721 w 63441"/>
              <a:gd name="connsiteY3" fmla="*/ 0 h 63441"/>
              <a:gd name="connsiteX4" fmla="*/ 63441 w 63441"/>
              <a:gd name="connsiteY4" fmla="*/ 3172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3441" y="31721"/>
                </a:moveTo>
                <a:cubicBezTo>
                  <a:pt x="63441" y="49239"/>
                  <a:pt x="49239" y="63441"/>
                  <a:pt x="31721" y="63441"/>
                </a:cubicBezTo>
                <a:cubicBezTo>
                  <a:pt x="14202" y="63441"/>
                  <a:pt x="0" y="49239"/>
                  <a:pt x="0" y="31721"/>
                </a:cubicBezTo>
                <a:cubicBezTo>
                  <a:pt x="0" y="14202"/>
                  <a:pt x="14202" y="0"/>
                  <a:pt x="31721" y="0"/>
                </a:cubicBezTo>
                <a:cubicBezTo>
                  <a:pt x="49239" y="0"/>
                  <a:pt x="63441" y="14202"/>
                  <a:pt x="63441" y="3172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27" name="任意多边形: 形状 126">
            <a:extLst>
              <a:ext uri="{FF2B5EF4-FFF2-40B4-BE49-F238E27FC236}">
                <a16:creationId xmlns:a16="http://schemas.microsoft.com/office/drawing/2014/main" id="{E5FC333E-80E2-066D-F7A7-43CD774C6708}"/>
              </a:ext>
            </a:extLst>
          </p:cNvPr>
          <p:cNvSpPr/>
          <p:nvPr/>
        </p:nvSpPr>
        <p:spPr>
          <a:xfrm>
            <a:off x="11520227" y="3559054"/>
            <a:ext cx="50753" cy="50753"/>
          </a:xfrm>
          <a:custGeom>
            <a:avLst/>
            <a:gdLst>
              <a:gd name="connsiteX0" fmla="*/ 50753 w 50753"/>
              <a:gd name="connsiteY0" fmla="*/ 25377 h 50753"/>
              <a:gd name="connsiteX1" fmla="*/ 25377 w 50753"/>
              <a:gd name="connsiteY1" fmla="*/ 50753 h 50753"/>
              <a:gd name="connsiteX2" fmla="*/ 0 w 50753"/>
              <a:gd name="connsiteY2" fmla="*/ 25377 h 50753"/>
              <a:gd name="connsiteX3" fmla="*/ 25377 w 50753"/>
              <a:gd name="connsiteY3" fmla="*/ 0 h 50753"/>
              <a:gd name="connsiteX4" fmla="*/ 50753 w 50753"/>
              <a:gd name="connsiteY4" fmla="*/ 25377 h 5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3" h="50753">
                <a:moveTo>
                  <a:pt x="50753" y="25377"/>
                </a:moveTo>
                <a:cubicBezTo>
                  <a:pt x="50753" y="39392"/>
                  <a:pt x="39391" y="50753"/>
                  <a:pt x="25377" y="50753"/>
                </a:cubicBezTo>
                <a:cubicBezTo>
                  <a:pt x="11362" y="50753"/>
                  <a:pt x="0" y="39392"/>
                  <a:pt x="0" y="25377"/>
                </a:cubicBezTo>
                <a:cubicBezTo>
                  <a:pt x="0" y="11361"/>
                  <a:pt x="11362" y="0"/>
                  <a:pt x="25377" y="0"/>
                </a:cubicBezTo>
                <a:cubicBezTo>
                  <a:pt x="39391" y="0"/>
                  <a:pt x="50753" y="11361"/>
                  <a:pt x="50753" y="25377"/>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29" name="任意多边形: 形状 128">
            <a:extLst>
              <a:ext uri="{FF2B5EF4-FFF2-40B4-BE49-F238E27FC236}">
                <a16:creationId xmlns:a16="http://schemas.microsoft.com/office/drawing/2014/main" id="{C15A65E7-D654-DC69-B8B0-84DE7A2D01E9}"/>
              </a:ext>
            </a:extLst>
          </p:cNvPr>
          <p:cNvSpPr/>
          <p:nvPr/>
        </p:nvSpPr>
        <p:spPr>
          <a:xfrm rot="10800000" flipV="1">
            <a:off x="6771649" y="4104649"/>
            <a:ext cx="63441" cy="63441"/>
          </a:xfrm>
          <a:custGeom>
            <a:avLst/>
            <a:gdLst>
              <a:gd name="connsiteX0" fmla="*/ 64513 w 63441"/>
              <a:gd name="connsiteY0" fmla="*/ 32373 h 63441"/>
              <a:gd name="connsiteX1" fmla="*/ 32793 w 63441"/>
              <a:gd name="connsiteY1" fmla="*/ 64093 h 63441"/>
              <a:gd name="connsiteX2" fmla="*/ 1072 w 63441"/>
              <a:gd name="connsiteY2" fmla="*/ 32373 h 63441"/>
              <a:gd name="connsiteX3" fmla="*/ 32793 w 63441"/>
              <a:gd name="connsiteY3" fmla="*/ 652 h 63441"/>
              <a:gd name="connsiteX4" fmla="*/ 64513 w 63441"/>
              <a:gd name="connsiteY4" fmla="*/ 32373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513" y="32373"/>
                </a:moveTo>
                <a:cubicBezTo>
                  <a:pt x="64513" y="49891"/>
                  <a:pt x="50311" y="64093"/>
                  <a:pt x="32793" y="64093"/>
                </a:cubicBezTo>
                <a:cubicBezTo>
                  <a:pt x="15274" y="64093"/>
                  <a:pt x="1072" y="49891"/>
                  <a:pt x="1072" y="32373"/>
                </a:cubicBezTo>
                <a:cubicBezTo>
                  <a:pt x="1072" y="14854"/>
                  <a:pt x="15274" y="652"/>
                  <a:pt x="32793" y="652"/>
                </a:cubicBezTo>
                <a:cubicBezTo>
                  <a:pt x="50311" y="652"/>
                  <a:pt x="64513" y="14854"/>
                  <a:pt x="64513" y="32373"/>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30" name="任意多边形: 形状 129">
            <a:extLst>
              <a:ext uri="{FF2B5EF4-FFF2-40B4-BE49-F238E27FC236}">
                <a16:creationId xmlns:a16="http://schemas.microsoft.com/office/drawing/2014/main" id="{DFB833E2-0B72-B2FB-EBEA-7D6DC74C6CD8}"/>
              </a:ext>
            </a:extLst>
          </p:cNvPr>
          <p:cNvSpPr/>
          <p:nvPr/>
        </p:nvSpPr>
        <p:spPr>
          <a:xfrm rot="10800000" flipV="1">
            <a:off x="6771649" y="5300517"/>
            <a:ext cx="63441" cy="63441"/>
          </a:xfrm>
          <a:custGeom>
            <a:avLst/>
            <a:gdLst>
              <a:gd name="connsiteX0" fmla="*/ 64513 w 63441"/>
              <a:gd name="connsiteY0" fmla="*/ 32561 h 63441"/>
              <a:gd name="connsiteX1" fmla="*/ 32793 w 63441"/>
              <a:gd name="connsiteY1" fmla="*/ 64282 h 63441"/>
              <a:gd name="connsiteX2" fmla="*/ 1072 w 63441"/>
              <a:gd name="connsiteY2" fmla="*/ 32561 h 63441"/>
              <a:gd name="connsiteX3" fmla="*/ 32793 w 63441"/>
              <a:gd name="connsiteY3" fmla="*/ 841 h 63441"/>
              <a:gd name="connsiteX4" fmla="*/ 64513 w 63441"/>
              <a:gd name="connsiteY4" fmla="*/ 32561 h 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41" h="63441">
                <a:moveTo>
                  <a:pt x="64513" y="32561"/>
                </a:moveTo>
                <a:cubicBezTo>
                  <a:pt x="64513" y="50080"/>
                  <a:pt x="50311" y="64282"/>
                  <a:pt x="32793" y="64282"/>
                </a:cubicBezTo>
                <a:cubicBezTo>
                  <a:pt x="15274" y="64282"/>
                  <a:pt x="1072" y="50080"/>
                  <a:pt x="1072" y="32561"/>
                </a:cubicBezTo>
                <a:cubicBezTo>
                  <a:pt x="1072" y="15042"/>
                  <a:pt x="15274" y="841"/>
                  <a:pt x="32793" y="841"/>
                </a:cubicBezTo>
                <a:cubicBezTo>
                  <a:pt x="50311" y="841"/>
                  <a:pt x="64513" y="15042"/>
                  <a:pt x="64513" y="32561"/>
                </a:cubicBezTo>
                <a:close/>
              </a:path>
            </a:pathLst>
          </a:custGeom>
          <a:solidFill>
            <a:srgbClr val="53FC9F"/>
          </a:solidFill>
          <a:ln w="6342" cap="flat">
            <a:solidFill>
              <a:srgbClr val="A4B3D2"/>
            </a:solidFill>
            <a:custDash>
              <a:ds d="300000" sp="300000"/>
            </a:custDash>
            <a:miter/>
          </a:ln>
        </p:spPr>
        <p:txBody>
          <a:bodyPr rtlCol="0" anchor="ctr"/>
          <a:lstStyle/>
          <a:p>
            <a:endParaRPr lang="en-US"/>
          </a:p>
        </p:txBody>
      </p:sp>
      <p:sp>
        <p:nvSpPr>
          <p:cNvPr id="133" name="任意多边形: 形状 132">
            <a:extLst>
              <a:ext uri="{FF2B5EF4-FFF2-40B4-BE49-F238E27FC236}">
                <a16:creationId xmlns:a16="http://schemas.microsoft.com/office/drawing/2014/main" id="{4D335487-9ED2-3CCE-BC46-25BA2CDF24CF}"/>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134" name="文本框 133">
            <a:extLst>
              <a:ext uri="{FF2B5EF4-FFF2-40B4-BE49-F238E27FC236}">
                <a16:creationId xmlns:a16="http://schemas.microsoft.com/office/drawing/2014/main" id="{80287A97-DBFE-83D8-08AA-934BD30DB1A0}"/>
              </a:ext>
            </a:extLst>
          </p:cNvPr>
          <p:cNvSpPr txBox="1"/>
          <p:nvPr/>
        </p:nvSpPr>
        <p:spPr>
          <a:xfrm>
            <a:off x="557930" y="696220"/>
            <a:ext cx="4131259"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Design Optimization</a:t>
            </a:r>
            <a:endParaRPr lang="en-US" dirty="0"/>
          </a:p>
        </p:txBody>
      </p:sp>
      <p:sp>
        <p:nvSpPr>
          <p:cNvPr id="135" name="文本框 134">
            <a:extLst>
              <a:ext uri="{FF2B5EF4-FFF2-40B4-BE49-F238E27FC236}">
                <a16:creationId xmlns:a16="http://schemas.microsoft.com/office/drawing/2014/main" id="{D6728C54-4E09-46C5-B8EF-9AB143897258}"/>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设计</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6" name="文本框 135">
            <a:extLst>
              <a:ext uri="{FF2B5EF4-FFF2-40B4-BE49-F238E27FC236}">
                <a16:creationId xmlns:a16="http://schemas.microsoft.com/office/drawing/2014/main" id="{96DAC824-863F-8921-B97A-F826229EC27E}"/>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优化</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9" name="文本框 138">
            <a:extLst>
              <a:ext uri="{FF2B5EF4-FFF2-40B4-BE49-F238E27FC236}">
                <a16:creationId xmlns:a16="http://schemas.microsoft.com/office/drawing/2014/main" id="{74B785CF-1F87-F355-2021-4151987B8BF0}"/>
              </a:ext>
            </a:extLst>
          </p:cNvPr>
          <p:cNvSpPr txBox="1"/>
          <p:nvPr/>
        </p:nvSpPr>
        <p:spPr>
          <a:xfrm>
            <a:off x="465588" y="6221964"/>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40" name="文本框 139">
            <a:extLst>
              <a:ext uri="{FF2B5EF4-FFF2-40B4-BE49-F238E27FC236}">
                <a16:creationId xmlns:a16="http://schemas.microsoft.com/office/drawing/2014/main" id="{78254E5B-4D1E-B86F-D84A-628ADD8F0E21}"/>
              </a:ext>
            </a:extLst>
          </p:cNvPr>
          <p:cNvSpPr txBox="1"/>
          <p:nvPr/>
        </p:nvSpPr>
        <p:spPr>
          <a:xfrm>
            <a:off x="820836" y="3395291"/>
            <a:ext cx="723275" cy="307777"/>
          </a:xfrm>
          <a:prstGeom prst="rect">
            <a:avLst/>
          </a:prstGeom>
          <a:noFill/>
        </p:spPr>
        <p:txBody>
          <a:bodyPr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直播间</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1" name="文本框 140">
            <a:extLst>
              <a:ext uri="{FF2B5EF4-FFF2-40B4-BE49-F238E27FC236}">
                <a16:creationId xmlns:a16="http://schemas.microsoft.com/office/drawing/2014/main" id="{BC0DA036-9359-5A82-4F70-8E8838DD8D73}"/>
              </a:ext>
            </a:extLst>
          </p:cNvPr>
          <p:cNvSpPr txBox="1"/>
          <p:nvPr/>
        </p:nvSpPr>
        <p:spPr>
          <a:xfrm>
            <a:off x="3106691" y="2031721"/>
            <a:ext cx="646331" cy="440890"/>
          </a:xfrm>
          <a:prstGeom prst="rect">
            <a:avLst/>
          </a:prstGeom>
          <a:noFill/>
        </p:spPr>
        <p:txBody>
          <a:bodyPr wrap="none" rtlCol="0">
            <a:spAutoFit/>
          </a:bodyPr>
          <a:lstStyle/>
          <a:p>
            <a:pPr algn="ctr">
              <a:lnSpc>
                <a:spcPct val="130000"/>
              </a:lnSpc>
            </a:pP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切换圆桌</a:t>
            </a:r>
            <a:endParaRPr lang="en-US" altLang="zh-CN"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对谈模式</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2" name="文本框 141">
            <a:extLst>
              <a:ext uri="{FF2B5EF4-FFF2-40B4-BE49-F238E27FC236}">
                <a16:creationId xmlns:a16="http://schemas.microsoft.com/office/drawing/2014/main" id="{36C3089F-58AD-4C1C-E129-529D05122EB7}"/>
              </a:ext>
            </a:extLst>
          </p:cNvPr>
          <p:cNvSpPr txBox="1"/>
          <p:nvPr/>
        </p:nvSpPr>
        <p:spPr>
          <a:xfrm>
            <a:off x="3145164" y="4609606"/>
            <a:ext cx="569387" cy="246221"/>
          </a:xfrm>
          <a:prstGeom prst="rect">
            <a:avLst/>
          </a:prstGeom>
          <a:noFill/>
        </p:spPr>
        <p:txBody>
          <a:bodyPr wrap="none" rtlCol="0">
            <a:spAutoFit/>
          </a:bodyPr>
          <a:lstStyle/>
          <a:p>
            <a:pPr algn="ctr"/>
            <a:r>
              <a:rPr lang="zh-CN" altLang="en-US" sz="10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直播间</a:t>
            </a:r>
            <a:endParaRPr lang="en-US" sz="10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3" name="文本框 142">
            <a:extLst>
              <a:ext uri="{FF2B5EF4-FFF2-40B4-BE49-F238E27FC236}">
                <a16:creationId xmlns:a16="http://schemas.microsoft.com/office/drawing/2014/main" id="{F29BA3D9-9566-A253-1D80-6C4D9D3CA871}"/>
              </a:ext>
            </a:extLst>
          </p:cNvPr>
          <p:cNvSpPr txBox="1"/>
          <p:nvPr/>
        </p:nvSpPr>
        <p:spPr>
          <a:xfrm>
            <a:off x="5115162" y="5219757"/>
            <a:ext cx="543739" cy="200055"/>
          </a:xfrm>
          <a:prstGeom prst="rect">
            <a:avLst/>
          </a:prstGeom>
          <a:noFill/>
        </p:spPr>
        <p:txBody>
          <a:bodyPr wrap="none" rtlCol="0">
            <a:spAutoFit/>
          </a:bodyPr>
          <a:lstStyle/>
          <a:p>
            <a:pPr algn="ctr"/>
            <a:r>
              <a:rPr lang="zh-CN" altLang="en-US"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申请上麦</a:t>
            </a:r>
            <a:endParaRPr lang="en-US"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4" name="文本框 143">
            <a:extLst>
              <a:ext uri="{FF2B5EF4-FFF2-40B4-BE49-F238E27FC236}">
                <a16:creationId xmlns:a16="http://schemas.microsoft.com/office/drawing/2014/main" id="{BCF40825-319C-9CC4-FDDA-1033388B9C88}"/>
              </a:ext>
            </a:extLst>
          </p:cNvPr>
          <p:cNvSpPr txBox="1"/>
          <p:nvPr/>
        </p:nvSpPr>
        <p:spPr>
          <a:xfrm>
            <a:off x="4930088" y="3967009"/>
            <a:ext cx="902811" cy="363497"/>
          </a:xfrm>
          <a:prstGeom prst="rect">
            <a:avLst/>
          </a:prstGeom>
          <a:noFill/>
        </p:spPr>
        <p:txBody>
          <a:bodyPr wrap="none" rtlCol="0">
            <a:spAutoFit/>
          </a:bodyPr>
          <a:lstStyle/>
          <a:p>
            <a:pPr algn="ctr">
              <a:lnSpc>
                <a:spcPct val="130000"/>
              </a:lnSpc>
            </a:pPr>
            <a:r>
              <a:rPr lang="zh-CN" altLang="en-US"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是否接受主播</a:t>
            </a:r>
            <a:endParaRPr lang="en-US" altLang="zh-CN"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邀请加入知咖席位</a:t>
            </a:r>
            <a:endParaRPr lang="en-US" sz="7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5" name="文本框 144">
            <a:extLst>
              <a:ext uri="{FF2B5EF4-FFF2-40B4-BE49-F238E27FC236}">
                <a16:creationId xmlns:a16="http://schemas.microsoft.com/office/drawing/2014/main" id="{E72C6830-974A-5667-5A09-D1DD6BFE050E}"/>
              </a:ext>
            </a:extLst>
          </p:cNvPr>
          <p:cNvSpPr txBox="1"/>
          <p:nvPr/>
        </p:nvSpPr>
        <p:spPr>
          <a:xfrm>
            <a:off x="4703594" y="2748949"/>
            <a:ext cx="800219" cy="215444"/>
          </a:xfrm>
          <a:prstGeom prst="rect">
            <a:avLst/>
          </a:prstGeom>
          <a:noFill/>
        </p:spPr>
        <p:txBody>
          <a:bodyPr wrap="none" rtlCol="0">
            <a:spAutoFit/>
          </a:bodyPr>
          <a:lstStyle/>
          <a:p>
            <a:pPr algn="ctr"/>
            <a:r>
              <a:rPr lang="zh-CN" altLang="en-US" sz="8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产品前期分析</a:t>
            </a:r>
            <a:endParaRPr lang="en-US" sz="8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6" name="文本框 145">
            <a:extLst>
              <a:ext uri="{FF2B5EF4-FFF2-40B4-BE49-F238E27FC236}">
                <a16:creationId xmlns:a16="http://schemas.microsoft.com/office/drawing/2014/main" id="{70B52FDC-DE5C-1268-C0AF-F0AAD697DF57}"/>
              </a:ext>
            </a:extLst>
          </p:cNvPr>
          <p:cNvSpPr txBox="1"/>
          <p:nvPr/>
        </p:nvSpPr>
        <p:spPr>
          <a:xfrm>
            <a:off x="4703595" y="1560782"/>
            <a:ext cx="800219" cy="215444"/>
          </a:xfrm>
          <a:prstGeom prst="rect">
            <a:avLst/>
          </a:prstGeom>
          <a:noFill/>
        </p:spPr>
        <p:txBody>
          <a:bodyPr wrap="none" rtlCol="0">
            <a:spAutoFit/>
          </a:bodyPr>
          <a:lstStyle/>
          <a:p>
            <a:pPr algn="ctr"/>
            <a:r>
              <a:rPr lang="zh-CN" altLang="en-US" sz="8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产品前期分析</a:t>
            </a:r>
            <a:endParaRPr lang="en-US" sz="8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7" name="文本框 146">
            <a:extLst>
              <a:ext uri="{FF2B5EF4-FFF2-40B4-BE49-F238E27FC236}">
                <a16:creationId xmlns:a16="http://schemas.microsoft.com/office/drawing/2014/main" id="{F315B4A5-BBC5-8129-AE09-9F2AA11421B1}"/>
              </a:ext>
            </a:extLst>
          </p:cNvPr>
          <p:cNvSpPr txBox="1"/>
          <p:nvPr/>
        </p:nvSpPr>
        <p:spPr>
          <a:xfrm>
            <a:off x="9642965" y="2084045"/>
            <a:ext cx="902811" cy="363497"/>
          </a:xfrm>
          <a:prstGeom prst="rect">
            <a:avLst/>
          </a:prstGeom>
          <a:noFill/>
        </p:spPr>
        <p:txBody>
          <a:bodyPr wrap="none" rtlCol="0">
            <a:spAutoFit/>
          </a:bodyPr>
          <a:lstStyle>
            <a:defPPr>
              <a:defRPr lang="en-US"/>
            </a:defPPr>
            <a:lvl1pPr algn="ctr">
              <a:lnSpc>
                <a:spcPct val="130000"/>
              </a:lnSpc>
              <a:defRPr sz="900">
                <a:solidFill>
                  <a:schemeClr val="bg1"/>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700" dirty="0"/>
              <a:t>结束圆桌对谈模式</a:t>
            </a:r>
            <a:endParaRPr lang="en-US" altLang="zh-CN" sz="700" dirty="0"/>
          </a:p>
          <a:p>
            <a:r>
              <a:rPr lang="zh-CN" altLang="en-US" sz="700" dirty="0"/>
              <a:t>回到视频直播间</a:t>
            </a:r>
            <a:endParaRPr lang="en-US" sz="700" dirty="0"/>
          </a:p>
        </p:txBody>
      </p:sp>
      <p:sp>
        <p:nvSpPr>
          <p:cNvPr id="148" name="文本框 147">
            <a:extLst>
              <a:ext uri="{FF2B5EF4-FFF2-40B4-BE49-F238E27FC236}">
                <a16:creationId xmlns:a16="http://schemas.microsoft.com/office/drawing/2014/main" id="{F4D18C98-070E-2981-E2D2-AA186F625B02}"/>
              </a:ext>
            </a:extLst>
          </p:cNvPr>
          <p:cNvSpPr txBox="1"/>
          <p:nvPr/>
        </p:nvSpPr>
        <p:spPr>
          <a:xfrm>
            <a:off x="6309621" y="2172691"/>
            <a:ext cx="800219" cy="215444"/>
          </a:xfrm>
          <a:prstGeom prst="rect">
            <a:avLst/>
          </a:prstGeom>
          <a:noFill/>
        </p:spPr>
        <p:txBody>
          <a:bodyPr wrap="none" rtlCol="0">
            <a:spAutoFit/>
          </a:bodyPr>
          <a:lstStyle/>
          <a:p>
            <a:pPr algn="ctr"/>
            <a:r>
              <a:rPr lang="zh-CN" altLang="en-US" sz="800" dirty="0">
                <a:latin typeface="OPPOSans R" panose="00020600040101010101" pitchFamily="18" charset="-122"/>
                <a:ea typeface="OPPOSans R" panose="00020600040101010101" pitchFamily="18" charset="-122"/>
                <a:cs typeface="OPPOSans R" panose="00020600040101010101" pitchFamily="18" charset="-122"/>
              </a:rPr>
              <a:t>开始语音对谈</a:t>
            </a:r>
            <a:endParaRPr lang="en-US" sz="8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49" name="文本框 148">
            <a:extLst>
              <a:ext uri="{FF2B5EF4-FFF2-40B4-BE49-F238E27FC236}">
                <a16:creationId xmlns:a16="http://schemas.microsoft.com/office/drawing/2014/main" id="{AF4F7AB5-BC03-ED5F-6A20-39C4A9DCDAAF}"/>
              </a:ext>
            </a:extLst>
          </p:cNvPr>
          <p:cNvSpPr txBox="1"/>
          <p:nvPr/>
        </p:nvSpPr>
        <p:spPr>
          <a:xfrm>
            <a:off x="7892956" y="1583939"/>
            <a:ext cx="800219" cy="215444"/>
          </a:xfrm>
          <a:prstGeom prst="rect">
            <a:avLst/>
          </a:prstGeom>
          <a:noFill/>
        </p:spPr>
        <p:txBody>
          <a:bodyPr wrap="none" rtlCol="0">
            <a:spAutoFit/>
          </a:bodyPr>
          <a:lstStyle/>
          <a:p>
            <a:pPr algn="ctr"/>
            <a:r>
              <a:rPr lang="zh-CN" altLang="en-US" sz="800" dirty="0">
                <a:latin typeface="OPPOSans R" panose="00020600040101010101" pitchFamily="18" charset="-122"/>
                <a:ea typeface="OPPOSans R" panose="00020600040101010101" pitchFamily="18" charset="-122"/>
                <a:cs typeface="OPPOSans R" panose="00020600040101010101" pitchFamily="18" charset="-122"/>
              </a:rPr>
              <a:t>上传背景图片</a:t>
            </a:r>
            <a:endParaRPr lang="en-US" sz="8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0" name="文本框 149">
            <a:extLst>
              <a:ext uri="{FF2B5EF4-FFF2-40B4-BE49-F238E27FC236}">
                <a16:creationId xmlns:a16="http://schemas.microsoft.com/office/drawing/2014/main" id="{946F0859-D1A9-B4FA-5AFB-9D09D672CC8E}"/>
              </a:ext>
            </a:extLst>
          </p:cNvPr>
          <p:cNvSpPr txBox="1"/>
          <p:nvPr/>
        </p:nvSpPr>
        <p:spPr>
          <a:xfrm>
            <a:off x="7892955" y="2776635"/>
            <a:ext cx="800219" cy="215444"/>
          </a:xfrm>
          <a:prstGeom prst="rect">
            <a:avLst/>
          </a:prstGeom>
          <a:noFill/>
        </p:spPr>
        <p:txBody>
          <a:bodyPr wrap="none" rtlCol="0">
            <a:spAutoFit/>
          </a:bodyPr>
          <a:lstStyle/>
          <a:p>
            <a:pPr algn="ctr"/>
            <a:r>
              <a:rPr lang="zh-CN" altLang="en-US" sz="800" dirty="0">
                <a:latin typeface="OPPOSans R" panose="00020600040101010101" pitchFamily="18" charset="-122"/>
                <a:ea typeface="OPPOSans R" panose="00020600040101010101" pitchFamily="18" charset="-122"/>
                <a:cs typeface="OPPOSans R" panose="00020600040101010101" pitchFamily="18" charset="-122"/>
              </a:rPr>
              <a:t>回答观众问题</a:t>
            </a:r>
            <a:endParaRPr lang="en-US" sz="8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1" name="文本框 150">
            <a:extLst>
              <a:ext uri="{FF2B5EF4-FFF2-40B4-BE49-F238E27FC236}">
                <a16:creationId xmlns:a16="http://schemas.microsoft.com/office/drawing/2014/main" id="{D710EA41-CD81-F56F-EDFA-4F9AF208A6F1}"/>
              </a:ext>
            </a:extLst>
          </p:cNvPr>
          <p:cNvSpPr txBox="1"/>
          <p:nvPr/>
        </p:nvSpPr>
        <p:spPr>
          <a:xfrm>
            <a:off x="6996552" y="4025475"/>
            <a:ext cx="723275"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继续观看直播</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2" name="文本框 151">
            <a:extLst>
              <a:ext uri="{FF2B5EF4-FFF2-40B4-BE49-F238E27FC236}">
                <a16:creationId xmlns:a16="http://schemas.microsoft.com/office/drawing/2014/main" id="{90C8CC38-E26F-3B6C-E7D3-A694B1A516B6}"/>
              </a:ext>
            </a:extLst>
          </p:cNvPr>
          <p:cNvSpPr txBox="1"/>
          <p:nvPr/>
        </p:nvSpPr>
        <p:spPr>
          <a:xfrm>
            <a:off x="6993740" y="5220818"/>
            <a:ext cx="723275"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继续语音对话</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3" name="文本框 152">
            <a:extLst>
              <a:ext uri="{FF2B5EF4-FFF2-40B4-BE49-F238E27FC236}">
                <a16:creationId xmlns:a16="http://schemas.microsoft.com/office/drawing/2014/main" id="{9FED002B-B1F0-1856-718B-90A005CE82A3}"/>
              </a:ext>
            </a:extLst>
          </p:cNvPr>
          <p:cNvSpPr txBox="1"/>
          <p:nvPr/>
        </p:nvSpPr>
        <p:spPr>
          <a:xfrm>
            <a:off x="8413556" y="5215169"/>
            <a:ext cx="723275"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回答观众问题</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4" name="文本框 153">
            <a:extLst>
              <a:ext uri="{FF2B5EF4-FFF2-40B4-BE49-F238E27FC236}">
                <a16:creationId xmlns:a16="http://schemas.microsoft.com/office/drawing/2014/main" id="{47243C23-C268-984A-7252-C7CBD24EB568}"/>
              </a:ext>
            </a:extLst>
          </p:cNvPr>
          <p:cNvSpPr txBox="1"/>
          <p:nvPr/>
        </p:nvSpPr>
        <p:spPr>
          <a:xfrm>
            <a:off x="8424268" y="3947732"/>
            <a:ext cx="739116" cy="363497"/>
          </a:xfrm>
          <a:prstGeom prst="rect">
            <a:avLst/>
          </a:prstGeom>
          <a:noFill/>
        </p:spPr>
        <p:txBody>
          <a:bodyPr wrap="square" rtlCol="0">
            <a:spAutoFit/>
          </a:bodyPr>
          <a:lstStyle/>
          <a:p>
            <a:pPr algn="ctr">
              <a:lnSpc>
                <a:spcPct val="130000"/>
              </a:lnSpc>
            </a:pPr>
            <a:r>
              <a:rPr lang="zh-CN" altLang="en-US" sz="700" dirty="0">
                <a:latin typeface="OPPOSans R" panose="00020600040101010101" pitchFamily="18" charset="-122"/>
                <a:ea typeface="OPPOSans R" panose="00020600040101010101" pitchFamily="18" charset="-122"/>
                <a:cs typeface="OPPOSans R" panose="00020600040101010101" pitchFamily="18" charset="-122"/>
              </a:rPr>
              <a:t>选择相主播</a:t>
            </a:r>
            <a:r>
              <a:rPr lang="en-US" altLang="zh-CN" sz="7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700" dirty="0">
                <a:latin typeface="OPPOSans R" panose="00020600040101010101" pitchFamily="18" charset="-122"/>
                <a:ea typeface="OPPOSans R" panose="00020600040101010101" pitchFamily="18" charset="-122"/>
                <a:cs typeface="OPPOSans R" panose="00020600040101010101" pitchFamily="18" charset="-122"/>
              </a:rPr>
              <a:t>知咖悬赏提问</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5" name="文本框 154">
            <a:extLst>
              <a:ext uri="{FF2B5EF4-FFF2-40B4-BE49-F238E27FC236}">
                <a16:creationId xmlns:a16="http://schemas.microsoft.com/office/drawing/2014/main" id="{E7585019-FE1C-6C97-ED24-A3CAE34BDAB0}"/>
              </a:ext>
            </a:extLst>
          </p:cNvPr>
          <p:cNvSpPr txBox="1"/>
          <p:nvPr/>
        </p:nvSpPr>
        <p:spPr>
          <a:xfrm>
            <a:off x="10241167" y="3472395"/>
            <a:ext cx="633508"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进一步追问</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6" name="文本框 155">
            <a:extLst>
              <a:ext uri="{FF2B5EF4-FFF2-40B4-BE49-F238E27FC236}">
                <a16:creationId xmlns:a16="http://schemas.microsoft.com/office/drawing/2014/main" id="{8DD7278E-B7B4-5E38-6F2B-A3CE8BB8812B}"/>
              </a:ext>
            </a:extLst>
          </p:cNvPr>
          <p:cNvSpPr txBox="1"/>
          <p:nvPr/>
        </p:nvSpPr>
        <p:spPr>
          <a:xfrm>
            <a:off x="10086404" y="4638744"/>
            <a:ext cx="723275"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查看主播详情</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7" name="文本框 156">
            <a:extLst>
              <a:ext uri="{FF2B5EF4-FFF2-40B4-BE49-F238E27FC236}">
                <a16:creationId xmlns:a16="http://schemas.microsoft.com/office/drawing/2014/main" id="{D57AA87B-AE93-FD2D-4CD8-6B6D066DE954}"/>
              </a:ext>
            </a:extLst>
          </p:cNvPr>
          <p:cNvSpPr txBox="1"/>
          <p:nvPr/>
        </p:nvSpPr>
        <p:spPr>
          <a:xfrm>
            <a:off x="10196803" y="5827797"/>
            <a:ext cx="543739" cy="200055"/>
          </a:xfrm>
          <a:prstGeom prst="rect">
            <a:avLst/>
          </a:prstGeom>
          <a:noFill/>
        </p:spPr>
        <p:txBody>
          <a:bodyPr wrap="none" rtlCol="0">
            <a:spAutoFit/>
          </a:bodyPr>
          <a:lstStyle/>
          <a:p>
            <a:pPr algn="ctr"/>
            <a:r>
              <a:rPr lang="zh-CN" altLang="en-US" sz="700" dirty="0">
                <a:latin typeface="OPPOSans R" panose="00020600040101010101" pitchFamily="18" charset="-122"/>
                <a:ea typeface="OPPOSans R" panose="00020600040101010101" pitchFamily="18" charset="-122"/>
                <a:cs typeface="OPPOSans R" panose="00020600040101010101" pitchFamily="18" charset="-122"/>
              </a:rPr>
              <a:t>关注主播</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0296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B4905E2C-779B-1919-3948-DBB18938CEFE}"/>
              </a:ext>
            </a:extLst>
          </p:cNvPr>
          <p:cNvSpPr txBox="1"/>
          <p:nvPr/>
        </p:nvSpPr>
        <p:spPr>
          <a:xfrm>
            <a:off x="3253289" y="296813"/>
            <a:ext cx="9335376" cy="2308324"/>
          </a:xfrm>
          <a:prstGeom prst="rect">
            <a:avLst/>
          </a:prstGeom>
          <a:noFill/>
        </p:spPr>
        <p:txBody>
          <a:bodyPr wrap="none" rtlCol="0">
            <a:spAutoFit/>
          </a:bodyPr>
          <a:lstStyle/>
          <a:p>
            <a:r>
              <a:rPr lang="en-US" sz="14000" dirty="0">
                <a:ln>
                  <a:gradFill>
                    <a:gsLst>
                      <a:gs pos="0">
                        <a:srgbClr val="C3D4FE">
                          <a:alpha val="0"/>
                        </a:srgbClr>
                      </a:gs>
                      <a:gs pos="35000">
                        <a:srgbClr val="C3D4FE"/>
                      </a:gs>
                    </a:gsLst>
                    <a:lin ang="0" scaled="0"/>
                  </a:gradFill>
                </a:ln>
                <a:gradFill>
                  <a:gsLst>
                    <a:gs pos="0">
                      <a:schemeClr val="bg1">
                        <a:alpha val="0"/>
                      </a:schemeClr>
                    </a:gs>
                    <a:gs pos="30000">
                      <a:srgbClr val="F9FAFF"/>
                    </a:gs>
                  </a:gsLst>
                  <a:lin ang="0" scaled="0"/>
                </a:gra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USER GRO</a:t>
            </a:r>
          </a:p>
        </p:txBody>
      </p:sp>
      <p:sp>
        <p:nvSpPr>
          <p:cNvPr id="9" name="任意多边形: 形状 8">
            <a:extLst>
              <a:ext uri="{FF2B5EF4-FFF2-40B4-BE49-F238E27FC236}">
                <a16:creationId xmlns:a16="http://schemas.microsoft.com/office/drawing/2014/main" id="{BEBB3539-0ABA-DA78-E5F1-E8FDC21C4B37}"/>
              </a:ext>
            </a:extLst>
          </p:cNvPr>
          <p:cNvSpPr/>
          <p:nvPr/>
        </p:nvSpPr>
        <p:spPr>
          <a:xfrm>
            <a:off x="7042150" y="2076450"/>
            <a:ext cx="2279650" cy="2279650"/>
          </a:xfrm>
          <a:custGeom>
            <a:avLst/>
            <a:gdLst>
              <a:gd name="connsiteX0" fmla="*/ 2279650 w 2279650"/>
              <a:gd name="connsiteY0" fmla="*/ 1139825 h 2279650"/>
              <a:gd name="connsiteX1" fmla="*/ 1139825 w 2279650"/>
              <a:gd name="connsiteY1" fmla="*/ 2279650 h 2279650"/>
              <a:gd name="connsiteX2" fmla="*/ 0 w 2279650"/>
              <a:gd name="connsiteY2" fmla="*/ 1139825 h 2279650"/>
              <a:gd name="connsiteX3" fmla="*/ 1139825 w 2279650"/>
              <a:gd name="connsiteY3" fmla="*/ 0 h 2279650"/>
              <a:gd name="connsiteX4" fmla="*/ 2279650 w 2279650"/>
              <a:gd name="connsiteY4" fmla="*/ 1139825 h 227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650" h="2279650">
                <a:moveTo>
                  <a:pt x="2279650" y="1139825"/>
                </a:moveTo>
                <a:cubicBezTo>
                  <a:pt x="2279650" y="1769333"/>
                  <a:pt x="1769333" y="2279650"/>
                  <a:pt x="1139825" y="2279650"/>
                </a:cubicBezTo>
                <a:cubicBezTo>
                  <a:pt x="510317" y="2279650"/>
                  <a:pt x="0" y="1769333"/>
                  <a:pt x="0" y="1139825"/>
                </a:cubicBezTo>
                <a:cubicBezTo>
                  <a:pt x="0" y="510317"/>
                  <a:pt x="510317" y="0"/>
                  <a:pt x="1139825" y="0"/>
                </a:cubicBezTo>
                <a:cubicBezTo>
                  <a:pt x="1769333" y="0"/>
                  <a:pt x="2279650" y="510317"/>
                  <a:pt x="2279650" y="1139825"/>
                </a:cubicBezTo>
                <a:close/>
              </a:path>
            </a:pathLst>
          </a:custGeom>
          <a:noFill/>
          <a:ln w="12700" cap="flat">
            <a:solidFill>
              <a:srgbClr val="ECECEC"/>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5F9AF0A3-1293-737D-CC07-BDD1DF579211}"/>
              </a:ext>
            </a:extLst>
          </p:cNvPr>
          <p:cNvSpPr/>
          <p:nvPr/>
        </p:nvSpPr>
        <p:spPr>
          <a:xfrm>
            <a:off x="5803900" y="838200"/>
            <a:ext cx="4756150" cy="4756150"/>
          </a:xfrm>
          <a:custGeom>
            <a:avLst/>
            <a:gdLst>
              <a:gd name="connsiteX0" fmla="*/ 4756150 w 4756150"/>
              <a:gd name="connsiteY0" fmla="*/ 2378075 h 4756150"/>
              <a:gd name="connsiteX1" fmla="*/ 2378075 w 4756150"/>
              <a:gd name="connsiteY1" fmla="*/ 4756150 h 4756150"/>
              <a:gd name="connsiteX2" fmla="*/ 0 w 4756150"/>
              <a:gd name="connsiteY2" fmla="*/ 2378075 h 4756150"/>
              <a:gd name="connsiteX3" fmla="*/ 2378075 w 4756150"/>
              <a:gd name="connsiteY3" fmla="*/ 0 h 4756150"/>
              <a:gd name="connsiteX4" fmla="*/ 4756150 w 4756150"/>
              <a:gd name="connsiteY4" fmla="*/ 2378075 h 475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50" h="4756150">
                <a:moveTo>
                  <a:pt x="4756150" y="2378075"/>
                </a:moveTo>
                <a:cubicBezTo>
                  <a:pt x="4756150" y="3691450"/>
                  <a:pt x="3691450" y="4756150"/>
                  <a:pt x="2378075" y="4756150"/>
                </a:cubicBezTo>
                <a:cubicBezTo>
                  <a:pt x="1064700" y="4756150"/>
                  <a:pt x="0" y="3691450"/>
                  <a:pt x="0" y="2378075"/>
                </a:cubicBezTo>
                <a:cubicBezTo>
                  <a:pt x="0" y="1064701"/>
                  <a:pt x="1064700" y="0"/>
                  <a:pt x="2378075" y="0"/>
                </a:cubicBezTo>
                <a:cubicBezTo>
                  <a:pt x="3691450" y="0"/>
                  <a:pt x="4756150" y="1064701"/>
                  <a:pt x="4756150" y="2378075"/>
                </a:cubicBezTo>
                <a:close/>
              </a:path>
            </a:pathLst>
          </a:custGeom>
          <a:noFill/>
          <a:ln w="12700" cap="flat">
            <a:solidFill>
              <a:srgbClr val="ECECEC"/>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299C0C93-F08E-B99A-C5C0-C0C557B9D80C}"/>
              </a:ext>
            </a:extLst>
          </p:cNvPr>
          <p:cNvSpPr/>
          <p:nvPr/>
        </p:nvSpPr>
        <p:spPr>
          <a:xfrm>
            <a:off x="5334000" y="368300"/>
            <a:ext cx="5695950" cy="5695950"/>
          </a:xfrm>
          <a:custGeom>
            <a:avLst/>
            <a:gdLst>
              <a:gd name="connsiteX0" fmla="*/ 5695950 w 5695950"/>
              <a:gd name="connsiteY0" fmla="*/ 2847975 h 5695950"/>
              <a:gd name="connsiteX1" fmla="*/ 2847975 w 5695950"/>
              <a:gd name="connsiteY1" fmla="*/ 5695950 h 5695950"/>
              <a:gd name="connsiteX2" fmla="*/ 0 w 5695950"/>
              <a:gd name="connsiteY2" fmla="*/ 2847975 h 5695950"/>
              <a:gd name="connsiteX3" fmla="*/ 2847975 w 5695950"/>
              <a:gd name="connsiteY3" fmla="*/ 0 h 5695950"/>
              <a:gd name="connsiteX4" fmla="*/ 5695950 w 5695950"/>
              <a:gd name="connsiteY4" fmla="*/ 2847975 h 569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5950" h="5695950">
                <a:moveTo>
                  <a:pt x="5695950" y="2847975"/>
                </a:moveTo>
                <a:cubicBezTo>
                  <a:pt x="5695950" y="4420868"/>
                  <a:pt x="4420868" y="5695950"/>
                  <a:pt x="2847975" y="5695950"/>
                </a:cubicBezTo>
                <a:cubicBezTo>
                  <a:pt x="1275082" y="5695950"/>
                  <a:pt x="0" y="4420868"/>
                  <a:pt x="0" y="2847975"/>
                </a:cubicBezTo>
                <a:cubicBezTo>
                  <a:pt x="0" y="1275082"/>
                  <a:pt x="1275082" y="0"/>
                  <a:pt x="2847975" y="0"/>
                </a:cubicBezTo>
                <a:cubicBezTo>
                  <a:pt x="4420868" y="0"/>
                  <a:pt x="5695950" y="1275082"/>
                  <a:pt x="5695950" y="2847975"/>
                </a:cubicBezTo>
                <a:close/>
              </a:path>
            </a:pathLst>
          </a:custGeom>
          <a:noFill/>
          <a:ln w="12700" cap="flat">
            <a:solidFill>
              <a:srgbClr val="ECECEC"/>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4CAFBD7F-411B-499C-C799-9664232CD981}"/>
              </a:ext>
            </a:extLst>
          </p:cNvPr>
          <p:cNvSpPr/>
          <p:nvPr/>
        </p:nvSpPr>
        <p:spPr>
          <a:xfrm>
            <a:off x="8191500" y="6350"/>
            <a:ext cx="6350" cy="6870700"/>
          </a:xfrm>
          <a:custGeom>
            <a:avLst/>
            <a:gdLst>
              <a:gd name="connsiteX0" fmla="*/ 0 w 6350"/>
              <a:gd name="connsiteY0" fmla="*/ 0 h 6870700"/>
              <a:gd name="connsiteX1" fmla="*/ 0 w 6350"/>
              <a:gd name="connsiteY1" fmla="*/ 6870700 h 6870700"/>
            </a:gdLst>
            <a:ahLst/>
            <a:cxnLst>
              <a:cxn ang="0">
                <a:pos x="connsiteX0" y="connsiteY0"/>
              </a:cxn>
              <a:cxn ang="0">
                <a:pos x="connsiteX1" y="connsiteY1"/>
              </a:cxn>
            </a:cxnLst>
            <a:rect l="l" t="t" r="r" b="b"/>
            <a:pathLst>
              <a:path w="6350" h="6870700">
                <a:moveTo>
                  <a:pt x="0" y="0"/>
                </a:moveTo>
                <a:lnTo>
                  <a:pt x="0" y="6870700"/>
                </a:lnTo>
              </a:path>
            </a:pathLst>
          </a:custGeom>
          <a:noFill/>
          <a:ln w="12700" cap="flat">
            <a:solidFill>
              <a:srgbClr val="ECECEC"/>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2DF6773A-2E54-BAD0-D38F-1AAD565D6B0C}"/>
              </a:ext>
            </a:extLst>
          </p:cNvPr>
          <p:cNvSpPr/>
          <p:nvPr/>
        </p:nvSpPr>
        <p:spPr>
          <a:xfrm>
            <a:off x="5773566" y="1020591"/>
            <a:ext cx="4835886" cy="4835867"/>
          </a:xfrm>
          <a:custGeom>
            <a:avLst/>
            <a:gdLst>
              <a:gd name="connsiteX0" fmla="*/ 0 w 4835886"/>
              <a:gd name="connsiteY0" fmla="*/ 0 h 4835867"/>
              <a:gd name="connsiteX1" fmla="*/ 4835887 w 4835886"/>
              <a:gd name="connsiteY1" fmla="*/ 4835868 h 4835867"/>
            </a:gdLst>
            <a:ahLst/>
            <a:cxnLst>
              <a:cxn ang="0">
                <a:pos x="connsiteX0" y="connsiteY0"/>
              </a:cxn>
              <a:cxn ang="0">
                <a:pos x="connsiteX1" y="connsiteY1"/>
              </a:cxn>
            </a:cxnLst>
            <a:rect l="l" t="t" r="r" b="b"/>
            <a:pathLst>
              <a:path w="4835886" h="4835867">
                <a:moveTo>
                  <a:pt x="0" y="0"/>
                </a:moveTo>
                <a:lnTo>
                  <a:pt x="4835887" y="4835868"/>
                </a:lnTo>
              </a:path>
            </a:pathLst>
          </a:custGeom>
          <a:noFill/>
          <a:ln w="12700" cap="flat">
            <a:solidFill>
              <a:srgbClr val="ECECEC"/>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44DEF2D5-F10C-D49D-D195-5613DA93EF60}"/>
              </a:ext>
            </a:extLst>
          </p:cNvPr>
          <p:cNvSpPr/>
          <p:nvPr/>
        </p:nvSpPr>
        <p:spPr>
          <a:xfrm>
            <a:off x="5773559" y="1020591"/>
            <a:ext cx="4835893" cy="4835867"/>
          </a:xfrm>
          <a:custGeom>
            <a:avLst/>
            <a:gdLst>
              <a:gd name="connsiteX0" fmla="*/ 4835894 w 4835893"/>
              <a:gd name="connsiteY0" fmla="*/ 0 h 4835867"/>
              <a:gd name="connsiteX1" fmla="*/ 0 w 4835893"/>
              <a:gd name="connsiteY1" fmla="*/ 4835868 h 4835867"/>
            </a:gdLst>
            <a:ahLst/>
            <a:cxnLst>
              <a:cxn ang="0">
                <a:pos x="connsiteX0" y="connsiteY0"/>
              </a:cxn>
              <a:cxn ang="0">
                <a:pos x="connsiteX1" y="connsiteY1"/>
              </a:cxn>
            </a:cxnLst>
            <a:rect l="l" t="t" r="r" b="b"/>
            <a:pathLst>
              <a:path w="4835893" h="4835867">
                <a:moveTo>
                  <a:pt x="4835894" y="0"/>
                </a:moveTo>
                <a:lnTo>
                  <a:pt x="0" y="4835868"/>
                </a:lnTo>
              </a:path>
            </a:pathLst>
          </a:custGeom>
          <a:noFill/>
          <a:ln w="12700" cap="flat">
            <a:solidFill>
              <a:srgbClr val="ECECEC"/>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3EBAA708-87B2-0EC1-DFAA-D9ED85211479}"/>
              </a:ext>
            </a:extLst>
          </p:cNvPr>
          <p:cNvSpPr/>
          <p:nvPr/>
        </p:nvSpPr>
        <p:spPr>
          <a:xfrm>
            <a:off x="1244600" y="1022350"/>
            <a:ext cx="88900" cy="88900"/>
          </a:xfrm>
          <a:custGeom>
            <a:avLst/>
            <a:gdLst>
              <a:gd name="connsiteX0" fmla="*/ 0 w 88900"/>
              <a:gd name="connsiteY0" fmla="*/ 0 h 88900"/>
              <a:gd name="connsiteX1" fmla="*/ 88900 w 88900"/>
              <a:gd name="connsiteY1" fmla="*/ 0 h 88900"/>
              <a:gd name="connsiteX2" fmla="*/ 88900 w 88900"/>
              <a:gd name="connsiteY2" fmla="*/ 88900 h 88900"/>
              <a:gd name="connsiteX3" fmla="*/ 0 w 8890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88900" h="88900">
                <a:moveTo>
                  <a:pt x="0" y="0"/>
                </a:moveTo>
                <a:lnTo>
                  <a:pt x="88900" y="0"/>
                </a:lnTo>
                <a:lnTo>
                  <a:pt x="88900" y="88900"/>
                </a:lnTo>
                <a:lnTo>
                  <a:pt x="0" y="88900"/>
                </a:lnTo>
                <a:close/>
              </a:path>
            </a:pathLst>
          </a:custGeom>
          <a:solidFill>
            <a:srgbClr val="141A30"/>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A737159E-672C-E470-715F-B3D65FAD7DC7}"/>
              </a:ext>
            </a:extLst>
          </p:cNvPr>
          <p:cNvSpPr/>
          <p:nvPr/>
        </p:nvSpPr>
        <p:spPr>
          <a:xfrm>
            <a:off x="1270000" y="990600"/>
            <a:ext cx="88900" cy="88900"/>
          </a:xfrm>
          <a:custGeom>
            <a:avLst/>
            <a:gdLst>
              <a:gd name="connsiteX0" fmla="*/ 0 w 88900"/>
              <a:gd name="connsiteY0" fmla="*/ 0 h 88900"/>
              <a:gd name="connsiteX1" fmla="*/ 88900 w 88900"/>
              <a:gd name="connsiteY1" fmla="*/ 0 h 88900"/>
              <a:gd name="connsiteX2" fmla="*/ 88900 w 88900"/>
              <a:gd name="connsiteY2" fmla="*/ 88900 h 88900"/>
              <a:gd name="connsiteX3" fmla="*/ 0 w 8890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88900" h="88900">
                <a:moveTo>
                  <a:pt x="0" y="0"/>
                </a:moveTo>
                <a:lnTo>
                  <a:pt x="88900" y="0"/>
                </a:lnTo>
                <a:lnTo>
                  <a:pt x="88900" y="88900"/>
                </a:lnTo>
                <a:lnTo>
                  <a:pt x="0" y="88900"/>
                </a:lnTo>
                <a:close/>
              </a:path>
            </a:pathLst>
          </a:cu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6B98E235-5671-51E2-F77A-BCA26C481C8A}"/>
              </a:ext>
            </a:extLst>
          </p:cNvPr>
          <p:cNvSpPr/>
          <p:nvPr/>
        </p:nvSpPr>
        <p:spPr>
          <a:xfrm>
            <a:off x="11471275" y="3914775"/>
            <a:ext cx="6350" cy="1933575"/>
          </a:xfrm>
          <a:custGeom>
            <a:avLst/>
            <a:gdLst>
              <a:gd name="connsiteX0" fmla="*/ 0 w 6350"/>
              <a:gd name="connsiteY0" fmla="*/ 0 h 1933575"/>
              <a:gd name="connsiteX1" fmla="*/ 0 w 6350"/>
              <a:gd name="connsiteY1" fmla="*/ 1933575 h 1933575"/>
            </a:gdLst>
            <a:ahLst/>
            <a:cxnLst>
              <a:cxn ang="0">
                <a:pos x="connsiteX0" y="connsiteY0"/>
              </a:cxn>
              <a:cxn ang="0">
                <a:pos x="connsiteX1" y="connsiteY1"/>
              </a:cxn>
            </a:cxnLst>
            <a:rect l="l" t="t" r="r" b="b"/>
            <a:pathLst>
              <a:path w="6350" h="1933575">
                <a:moveTo>
                  <a:pt x="0" y="0"/>
                </a:moveTo>
                <a:lnTo>
                  <a:pt x="0" y="1933575"/>
                </a:lnTo>
              </a:path>
            </a:pathLst>
          </a:custGeom>
          <a:noFill/>
          <a:ln w="6350" cap="flat">
            <a:solidFill>
              <a:srgbClr val="055CF9"/>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2F04AC14-F082-8D5C-0F84-843C0849715F}"/>
              </a:ext>
            </a:extLst>
          </p:cNvPr>
          <p:cNvSpPr/>
          <p:nvPr/>
        </p:nvSpPr>
        <p:spPr>
          <a:xfrm>
            <a:off x="2838450" y="1181100"/>
            <a:ext cx="5613400" cy="5613400"/>
          </a:xfrm>
          <a:custGeom>
            <a:avLst/>
            <a:gdLst>
              <a:gd name="connsiteX0" fmla="*/ 5613400 w 5613400"/>
              <a:gd name="connsiteY0" fmla="*/ 2806700 h 5613400"/>
              <a:gd name="connsiteX1" fmla="*/ 2806700 w 5613400"/>
              <a:gd name="connsiteY1" fmla="*/ 5613400 h 5613400"/>
              <a:gd name="connsiteX2" fmla="*/ 0 w 5613400"/>
              <a:gd name="connsiteY2" fmla="*/ 2806700 h 5613400"/>
              <a:gd name="connsiteX3" fmla="*/ 2806700 w 5613400"/>
              <a:gd name="connsiteY3" fmla="*/ 0 h 5613400"/>
              <a:gd name="connsiteX4" fmla="*/ 5613400 w 5613400"/>
              <a:gd name="connsiteY4" fmla="*/ 2806700 h 561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400" h="5613400">
                <a:moveTo>
                  <a:pt x="5613400" y="2806700"/>
                </a:moveTo>
                <a:cubicBezTo>
                  <a:pt x="5613400" y="4356798"/>
                  <a:pt x="4356798" y="5613400"/>
                  <a:pt x="2806700" y="5613400"/>
                </a:cubicBezTo>
                <a:cubicBezTo>
                  <a:pt x="1256602" y="5613400"/>
                  <a:pt x="0" y="4356798"/>
                  <a:pt x="0" y="2806700"/>
                </a:cubicBezTo>
                <a:cubicBezTo>
                  <a:pt x="0" y="1256602"/>
                  <a:pt x="1256602" y="0"/>
                  <a:pt x="2806700" y="0"/>
                </a:cubicBezTo>
                <a:cubicBezTo>
                  <a:pt x="4356798" y="0"/>
                  <a:pt x="5613400" y="1256602"/>
                  <a:pt x="5613400" y="2806700"/>
                </a:cubicBezTo>
                <a:close/>
              </a:path>
            </a:pathLst>
          </a:custGeom>
          <a:solidFill>
            <a:srgbClr val="E8ECF5">
              <a:alpha val="49000"/>
            </a:srgbClr>
          </a:soli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8B0B3A69-2296-FE9B-FFD4-FEFE67CBEE3F}"/>
              </a:ext>
            </a:extLst>
          </p:cNvPr>
          <p:cNvSpPr/>
          <p:nvPr/>
        </p:nvSpPr>
        <p:spPr>
          <a:xfrm>
            <a:off x="3575050" y="1892300"/>
            <a:ext cx="4140200" cy="4140200"/>
          </a:xfrm>
          <a:custGeom>
            <a:avLst/>
            <a:gdLst>
              <a:gd name="connsiteX0" fmla="*/ 4140200 w 4140200"/>
              <a:gd name="connsiteY0" fmla="*/ 2070100 h 4140200"/>
              <a:gd name="connsiteX1" fmla="*/ 2070100 w 4140200"/>
              <a:gd name="connsiteY1" fmla="*/ 4140200 h 4140200"/>
              <a:gd name="connsiteX2" fmla="*/ 0 w 4140200"/>
              <a:gd name="connsiteY2" fmla="*/ 2070100 h 4140200"/>
              <a:gd name="connsiteX3" fmla="*/ 2070100 w 4140200"/>
              <a:gd name="connsiteY3" fmla="*/ 0 h 4140200"/>
              <a:gd name="connsiteX4" fmla="*/ 4140200 w 4140200"/>
              <a:gd name="connsiteY4" fmla="*/ 207010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200" h="4140200">
                <a:moveTo>
                  <a:pt x="4140200" y="2070100"/>
                </a:moveTo>
                <a:cubicBezTo>
                  <a:pt x="4140200" y="3213385"/>
                  <a:pt x="3213385" y="4140200"/>
                  <a:pt x="2070100" y="4140200"/>
                </a:cubicBezTo>
                <a:cubicBezTo>
                  <a:pt x="926816" y="4140200"/>
                  <a:pt x="0" y="3213385"/>
                  <a:pt x="0" y="2070100"/>
                </a:cubicBezTo>
                <a:cubicBezTo>
                  <a:pt x="0" y="926815"/>
                  <a:pt x="926816" y="0"/>
                  <a:pt x="2070100" y="0"/>
                </a:cubicBezTo>
                <a:cubicBezTo>
                  <a:pt x="3213385" y="0"/>
                  <a:pt x="4140200" y="926815"/>
                  <a:pt x="4140200" y="2070100"/>
                </a:cubicBezTo>
                <a:close/>
              </a:path>
            </a:pathLst>
          </a:custGeom>
          <a:solidFill>
            <a:srgbClr val="E8ECF5"/>
          </a:soli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88BA7349-6B12-593E-FB49-EB5030E9D5C5}"/>
              </a:ext>
            </a:extLst>
          </p:cNvPr>
          <p:cNvSpPr/>
          <p:nvPr/>
        </p:nvSpPr>
        <p:spPr>
          <a:xfrm>
            <a:off x="4438650" y="2781300"/>
            <a:ext cx="2413000" cy="2413000"/>
          </a:xfrm>
          <a:custGeom>
            <a:avLst/>
            <a:gdLst>
              <a:gd name="connsiteX0" fmla="*/ 2413000 w 2413000"/>
              <a:gd name="connsiteY0" fmla="*/ 1206500 h 2413000"/>
              <a:gd name="connsiteX1" fmla="*/ 1206500 w 2413000"/>
              <a:gd name="connsiteY1" fmla="*/ 2413000 h 2413000"/>
              <a:gd name="connsiteX2" fmla="*/ 0 w 2413000"/>
              <a:gd name="connsiteY2" fmla="*/ 1206500 h 2413000"/>
              <a:gd name="connsiteX3" fmla="*/ 1206500 w 2413000"/>
              <a:gd name="connsiteY3" fmla="*/ 0 h 2413000"/>
              <a:gd name="connsiteX4" fmla="*/ 2413000 w 2413000"/>
              <a:gd name="connsiteY4" fmla="*/ 1206500 h 241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0" h="2413000">
                <a:moveTo>
                  <a:pt x="2413000" y="1206500"/>
                </a:moveTo>
                <a:cubicBezTo>
                  <a:pt x="2413000" y="1872831"/>
                  <a:pt x="1872831" y="2413000"/>
                  <a:pt x="1206500" y="2413000"/>
                </a:cubicBezTo>
                <a:cubicBezTo>
                  <a:pt x="540169" y="2413000"/>
                  <a:pt x="0" y="1872831"/>
                  <a:pt x="0" y="1206500"/>
                </a:cubicBezTo>
                <a:cubicBezTo>
                  <a:pt x="0" y="540169"/>
                  <a:pt x="540169" y="0"/>
                  <a:pt x="1206500" y="0"/>
                </a:cubicBezTo>
                <a:cubicBezTo>
                  <a:pt x="1872831" y="0"/>
                  <a:pt x="2413000" y="540169"/>
                  <a:pt x="2413000" y="1206500"/>
                </a:cubicBezTo>
                <a:close/>
              </a:path>
            </a:pathLst>
          </a:custGeom>
          <a:solidFill>
            <a:srgbClr val="D9D9D9">
              <a:alpha val="10000"/>
            </a:srgbClr>
          </a:solidFill>
          <a:ln w="6350" cap="flat">
            <a:noFill/>
            <a:prstDash val="solid"/>
            <a:miter/>
          </a:ln>
        </p:spPr>
        <p:txBody>
          <a:bodyPr rtlCol="0" anchor="ctr"/>
          <a:lstStyle/>
          <a:p>
            <a:endParaRPr lang="en-US"/>
          </a:p>
        </p:txBody>
      </p:sp>
      <p:sp>
        <p:nvSpPr>
          <p:cNvPr id="27" name="矩形: 圆角 26">
            <a:extLst>
              <a:ext uri="{FF2B5EF4-FFF2-40B4-BE49-F238E27FC236}">
                <a16:creationId xmlns:a16="http://schemas.microsoft.com/office/drawing/2014/main" id="{885ECB53-A66A-17C6-D968-B67741554C46}"/>
              </a:ext>
            </a:extLst>
          </p:cNvPr>
          <p:cNvSpPr/>
          <p:nvPr/>
        </p:nvSpPr>
        <p:spPr>
          <a:xfrm>
            <a:off x="5245100" y="1860550"/>
            <a:ext cx="990600" cy="400050"/>
          </a:xfrm>
          <a:prstGeom prst="roundRect">
            <a:avLst>
              <a:gd name="adj" fmla="val 50000"/>
            </a:avLst>
          </a:prstGeom>
          <a:solidFill>
            <a:srgbClr val="FFFFFF"/>
          </a:solidFill>
          <a:ln w="6350" cap="flat">
            <a:noFill/>
            <a:prstDash val="solid"/>
            <a:miter/>
          </a:ln>
          <a:effectLst>
            <a:outerShdw blurRad="355600" sx="102000" sy="102000" algn="ctr" rotWithShape="0">
              <a:prstClr val="black">
                <a:alpha val="10000"/>
              </a:prstClr>
            </a:outerShdw>
          </a:effectLst>
        </p:spPr>
        <p:txBody>
          <a:bodyPr rtlCol="0" anchor="ctr"/>
          <a:lstStyle/>
          <a:p>
            <a:endParaRPr lang="en-US"/>
          </a:p>
        </p:txBody>
      </p:sp>
      <p:grpSp>
        <p:nvGrpSpPr>
          <p:cNvPr id="28" name="图形 4">
            <a:extLst>
              <a:ext uri="{FF2B5EF4-FFF2-40B4-BE49-F238E27FC236}">
                <a16:creationId xmlns:a16="http://schemas.microsoft.com/office/drawing/2014/main" id="{36B8ABCC-4E01-338F-C153-C9A2E1D39D4C}"/>
              </a:ext>
            </a:extLst>
          </p:cNvPr>
          <p:cNvGrpSpPr/>
          <p:nvPr/>
        </p:nvGrpSpPr>
        <p:grpSpPr>
          <a:xfrm>
            <a:off x="5245100" y="2959100"/>
            <a:ext cx="990600" cy="400050"/>
            <a:chOff x="5245100" y="2959100"/>
            <a:chExt cx="990600" cy="400050"/>
          </a:xfrm>
          <a:effectLst>
            <a:outerShdw blurRad="355600" sx="102000" sy="102000" algn="ctr" rotWithShape="0">
              <a:srgbClr val="055CF9">
                <a:alpha val="28000"/>
              </a:srgbClr>
            </a:outerShdw>
          </a:effectLst>
        </p:grpSpPr>
        <p:sp>
          <p:nvSpPr>
            <p:cNvPr id="29" name="任意多边形: 形状 28">
              <a:extLst>
                <a:ext uri="{FF2B5EF4-FFF2-40B4-BE49-F238E27FC236}">
                  <a16:creationId xmlns:a16="http://schemas.microsoft.com/office/drawing/2014/main" id="{708687C3-7EB8-766F-700C-E889FE01E037}"/>
                </a:ext>
              </a:extLst>
            </p:cNvPr>
            <p:cNvSpPr/>
            <p:nvPr/>
          </p:nvSpPr>
          <p:spPr>
            <a:xfrm>
              <a:off x="5245100" y="2959100"/>
              <a:ext cx="990600" cy="4000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6DAD463A-0978-A528-E406-B43DC659AE21}"/>
                </a:ext>
              </a:extLst>
            </p:cNvPr>
            <p:cNvSpPr/>
            <p:nvPr/>
          </p:nvSpPr>
          <p:spPr>
            <a:xfrm>
              <a:off x="5245100" y="2959100"/>
              <a:ext cx="990600" cy="400050"/>
            </a:xfrm>
            <a:prstGeom prst="roundRect">
              <a:avLst>
                <a:gd name="adj" fmla="val 50000"/>
              </a:avLst>
            </a:prstGeom>
            <a:noFill/>
            <a:ln w="50800" cap="flat">
              <a:solidFill>
                <a:srgbClr val="FFFFFF"/>
              </a:solidFill>
              <a:prstDash val="solid"/>
              <a:miter/>
            </a:ln>
          </p:spPr>
          <p:txBody>
            <a:bodyPr rtlCol="0" anchor="ctr"/>
            <a:lstStyle/>
            <a:p>
              <a:endParaRPr lang="en-US"/>
            </a:p>
          </p:txBody>
        </p:sp>
      </p:grpSp>
      <p:sp>
        <p:nvSpPr>
          <p:cNvPr id="31" name="矩形: 圆角 30">
            <a:extLst>
              <a:ext uri="{FF2B5EF4-FFF2-40B4-BE49-F238E27FC236}">
                <a16:creationId xmlns:a16="http://schemas.microsoft.com/office/drawing/2014/main" id="{A7BBD42A-A16D-E7C1-8A03-C2AC1F43112A}"/>
              </a:ext>
            </a:extLst>
          </p:cNvPr>
          <p:cNvSpPr/>
          <p:nvPr/>
        </p:nvSpPr>
        <p:spPr>
          <a:xfrm>
            <a:off x="7080250" y="4476750"/>
            <a:ext cx="927100" cy="400050"/>
          </a:xfrm>
          <a:prstGeom prst="roundRect">
            <a:avLst>
              <a:gd name="adj" fmla="val 50000"/>
            </a:avLst>
          </a:prstGeom>
          <a:solidFill>
            <a:srgbClr val="FFFFFF"/>
          </a:solidFill>
          <a:ln w="6350" cap="flat">
            <a:noFill/>
            <a:prstDash val="solid"/>
            <a:miter/>
          </a:ln>
          <a:effectLst>
            <a:outerShdw blurRad="355600" sx="102000" sy="102000" algn="ctr" rotWithShape="0">
              <a:prstClr val="black">
                <a:alpha val="10000"/>
              </a:prstClr>
            </a:outerShdw>
          </a:effectLst>
        </p:spPr>
        <p:txBody>
          <a:bodyPr rtlCol="0" anchor="ctr"/>
          <a:lstStyle/>
          <a:p>
            <a:endParaRPr lang="en-US"/>
          </a:p>
        </p:txBody>
      </p:sp>
      <p:grpSp>
        <p:nvGrpSpPr>
          <p:cNvPr id="32" name="图形 4">
            <a:extLst>
              <a:ext uri="{FF2B5EF4-FFF2-40B4-BE49-F238E27FC236}">
                <a16:creationId xmlns:a16="http://schemas.microsoft.com/office/drawing/2014/main" id="{7207B15F-2ABC-A308-FEF1-71DD2450C82E}"/>
              </a:ext>
            </a:extLst>
          </p:cNvPr>
          <p:cNvGrpSpPr/>
          <p:nvPr/>
        </p:nvGrpSpPr>
        <p:grpSpPr>
          <a:xfrm>
            <a:off x="5473700" y="4483100"/>
            <a:ext cx="990600" cy="400050"/>
            <a:chOff x="5473700" y="4483100"/>
            <a:chExt cx="990600" cy="400050"/>
          </a:xfrm>
          <a:effectLst>
            <a:outerShdw blurRad="355600" sx="102000" sy="102000" algn="ctr" rotWithShape="0">
              <a:srgbClr val="055CF9">
                <a:alpha val="28000"/>
              </a:srgbClr>
            </a:outerShdw>
          </a:effectLst>
        </p:grpSpPr>
        <p:sp>
          <p:nvSpPr>
            <p:cNvPr id="33" name="任意多边形: 形状 32">
              <a:extLst>
                <a:ext uri="{FF2B5EF4-FFF2-40B4-BE49-F238E27FC236}">
                  <a16:creationId xmlns:a16="http://schemas.microsoft.com/office/drawing/2014/main" id="{0D941704-7C40-8B0F-564B-AD6923A3DD74}"/>
                </a:ext>
              </a:extLst>
            </p:cNvPr>
            <p:cNvSpPr/>
            <p:nvPr/>
          </p:nvSpPr>
          <p:spPr>
            <a:xfrm>
              <a:off x="5473700" y="4483100"/>
              <a:ext cx="990600" cy="400050"/>
            </a:xfrm>
            <a:prstGeom prst="roundRect">
              <a:avLst>
                <a:gd name="adj" fmla="val 45503"/>
              </a:avLst>
            </a:prstGeom>
            <a:solidFill>
              <a:srgbClr val="055CF9"/>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563106FD-AF2D-3F89-1876-A982346ADA38}"/>
                </a:ext>
              </a:extLst>
            </p:cNvPr>
            <p:cNvSpPr/>
            <p:nvPr/>
          </p:nvSpPr>
          <p:spPr>
            <a:xfrm>
              <a:off x="5473700" y="4483100"/>
              <a:ext cx="990600" cy="400050"/>
            </a:xfrm>
            <a:prstGeom prst="roundRect">
              <a:avLst>
                <a:gd name="adj" fmla="val 50000"/>
              </a:avLst>
            </a:prstGeom>
            <a:noFill/>
            <a:ln w="50800" cap="flat">
              <a:solidFill>
                <a:srgbClr val="FFFFFF"/>
              </a:solidFill>
              <a:prstDash val="solid"/>
              <a:miter/>
            </a:ln>
          </p:spPr>
          <p:txBody>
            <a:bodyPr rtlCol="0" anchor="ctr"/>
            <a:lstStyle/>
            <a:p>
              <a:endParaRPr lang="en-US"/>
            </a:p>
          </p:txBody>
        </p:sp>
      </p:grpSp>
      <p:sp>
        <p:nvSpPr>
          <p:cNvPr id="35" name="矩形: 圆角 34">
            <a:extLst>
              <a:ext uri="{FF2B5EF4-FFF2-40B4-BE49-F238E27FC236}">
                <a16:creationId xmlns:a16="http://schemas.microsoft.com/office/drawing/2014/main" id="{ACAEAD3D-5433-EA53-520E-65EDFD515A1D}"/>
              </a:ext>
            </a:extLst>
          </p:cNvPr>
          <p:cNvSpPr/>
          <p:nvPr/>
        </p:nvSpPr>
        <p:spPr>
          <a:xfrm>
            <a:off x="2546350" y="3873500"/>
            <a:ext cx="1270000" cy="400050"/>
          </a:xfrm>
          <a:prstGeom prst="roundRect">
            <a:avLst>
              <a:gd name="adj" fmla="val 50000"/>
            </a:avLst>
          </a:prstGeom>
          <a:solidFill>
            <a:srgbClr val="FFFFFF"/>
          </a:solidFill>
          <a:ln w="6350" cap="flat">
            <a:noFill/>
            <a:prstDash val="solid"/>
            <a:miter/>
          </a:ln>
          <a:effectLst>
            <a:outerShdw blurRad="355600" sx="102000" sy="102000" algn="ctr" rotWithShape="0">
              <a:prstClr val="black">
                <a:alpha val="10000"/>
              </a:prstClr>
            </a:outerShdw>
          </a:effectLst>
        </p:spPr>
        <p:txBody>
          <a:bodyPr rtlCol="0" anchor="ctr"/>
          <a:lstStyle/>
          <a:p>
            <a:endParaRPr lang="en-US"/>
          </a:p>
        </p:txBody>
      </p:sp>
      <p:grpSp>
        <p:nvGrpSpPr>
          <p:cNvPr id="36" name="图形 4">
            <a:extLst>
              <a:ext uri="{FF2B5EF4-FFF2-40B4-BE49-F238E27FC236}">
                <a16:creationId xmlns:a16="http://schemas.microsoft.com/office/drawing/2014/main" id="{49ADE300-64FC-FECE-456F-04A9BB37D23F}"/>
              </a:ext>
            </a:extLst>
          </p:cNvPr>
          <p:cNvGrpSpPr/>
          <p:nvPr/>
        </p:nvGrpSpPr>
        <p:grpSpPr>
          <a:xfrm>
            <a:off x="4514850" y="3873500"/>
            <a:ext cx="1314450" cy="400050"/>
            <a:chOff x="4514850" y="3873500"/>
            <a:chExt cx="1314450" cy="400050"/>
          </a:xfrm>
          <a:effectLst>
            <a:outerShdw blurRad="355600" sx="102000" sy="102000" algn="ctr" rotWithShape="0">
              <a:srgbClr val="055CF9">
                <a:alpha val="28000"/>
              </a:srgbClr>
            </a:outerShdw>
          </a:effectLst>
        </p:grpSpPr>
        <p:sp>
          <p:nvSpPr>
            <p:cNvPr id="37" name="任意多边形: 形状 36">
              <a:extLst>
                <a:ext uri="{FF2B5EF4-FFF2-40B4-BE49-F238E27FC236}">
                  <a16:creationId xmlns:a16="http://schemas.microsoft.com/office/drawing/2014/main" id="{3AC731FE-4791-87B5-0CF8-4746086DAC8E}"/>
                </a:ext>
              </a:extLst>
            </p:cNvPr>
            <p:cNvSpPr/>
            <p:nvPr/>
          </p:nvSpPr>
          <p:spPr>
            <a:xfrm>
              <a:off x="4514850" y="3873500"/>
              <a:ext cx="1314450" cy="4000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8D24E711-BB5D-07BF-CABE-AE1610894C80}"/>
                </a:ext>
              </a:extLst>
            </p:cNvPr>
            <p:cNvSpPr/>
            <p:nvPr/>
          </p:nvSpPr>
          <p:spPr>
            <a:xfrm>
              <a:off x="4514850" y="3873500"/>
              <a:ext cx="1314450" cy="400050"/>
            </a:xfrm>
            <a:prstGeom prst="roundRect">
              <a:avLst>
                <a:gd name="adj" fmla="val 50000"/>
              </a:avLst>
            </a:prstGeom>
            <a:noFill/>
            <a:ln w="50800" cap="flat">
              <a:solidFill>
                <a:srgbClr val="FFFFFF"/>
              </a:solidFill>
              <a:prstDash val="solid"/>
              <a:miter/>
            </a:ln>
          </p:spPr>
          <p:txBody>
            <a:bodyPr rtlCol="0" anchor="ctr"/>
            <a:lstStyle/>
            <a:p>
              <a:endParaRPr lang="en-US"/>
            </a:p>
          </p:txBody>
        </p:sp>
      </p:grpSp>
      <p:sp>
        <p:nvSpPr>
          <p:cNvPr id="39" name="矩形: 圆角 38">
            <a:extLst>
              <a:ext uri="{FF2B5EF4-FFF2-40B4-BE49-F238E27FC236}">
                <a16:creationId xmlns:a16="http://schemas.microsoft.com/office/drawing/2014/main" id="{CE366A97-DB81-94B1-508E-EDEC6386E544}"/>
              </a:ext>
            </a:extLst>
          </p:cNvPr>
          <p:cNvSpPr/>
          <p:nvPr/>
        </p:nvSpPr>
        <p:spPr>
          <a:xfrm>
            <a:off x="5378450" y="5416550"/>
            <a:ext cx="1187450" cy="400050"/>
          </a:xfrm>
          <a:prstGeom prst="roundRect">
            <a:avLst>
              <a:gd name="adj" fmla="val 50000"/>
            </a:avLst>
          </a:prstGeom>
          <a:solidFill>
            <a:srgbClr val="FFFFFF"/>
          </a:solidFill>
          <a:ln w="6350" cap="flat">
            <a:noFill/>
            <a:prstDash val="solid"/>
            <a:miter/>
          </a:ln>
          <a:effectLst>
            <a:outerShdw blurRad="355600" sx="102000" sy="102000" algn="ctr" rotWithShape="0">
              <a:prstClr val="black">
                <a:alpha val="10000"/>
              </a:prstClr>
            </a:outerShdw>
          </a:effectLst>
        </p:spPr>
        <p:txBody>
          <a:bodyPr rtlCol="0" anchor="ctr"/>
          <a:lstStyle/>
          <a:p>
            <a:endParaRPr lang="en-US"/>
          </a:p>
        </p:txBody>
      </p:sp>
      <p:sp>
        <p:nvSpPr>
          <p:cNvPr id="53" name="任意多边形: 形状 52">
            <a:extLst>
              <a:ext uri="{FF2B5EF4-FFF2-40B4-BE49-F238E27FC236}">
                <a16:creationId xmlns:a16="http://schemas.microsoft.com/office/drawing/2014/main" id="{7D67F8BE-3B18-74E3-1448-96E2D839484C}"/>
              </a:ext>
            </a:extLst>
          </p:cNvPr>
          <p:cNvSpPr/>
          <p:nvPr/>
        </p:nvSpPr>
        <p:spPr>
          <a:xfrm>
            <a:off x="2216150" y="4432300"/>
            <a:ext cx="2070100" cy="1581150"/>
          </a:xfrm>
          <a:custGeom>
            <a:avLst/>
            <a:gdLst>
              <a:gd name="connsiteX0" fmla="*/ 1150315 w 2070100"/>
              <a:gd name="connsiteY0" fmla="*/ 82550 h 1581150"/>
              <a:gd name="connsiteX1" fmla="*/ 1073150 w 2070100"/>
              <a:gd name="connsiteY1" fmla="*/ 0 h 1581150"/>
              <a:gd name="connsiteX2" fmla="*/ 995985 w 2070100"/>
              <a:gd name="connsiteY2" fmla="*/ 82550 h 1581150"/>
              <a:gd name="connsiteX3" fmla="*/ 63500 w 2070100"/>
              <a:gd name="connsiteY3" fmla="*/ 82550 h 1581150"/>
              <a:gd name="connsiteX4" fmla="*/ 0 w 2070100"/>
              <a:gd name="connsiteY4" fmla="*/ 146050 h 1581150"/>
              <a:gd name="connsiteX5" fmla="*/ 0 w 2070100"/>
              <a:gd name="connsiteY5" fmla="*/ 1517650 h 1581150"/>
              <a:gd name="connsiteX6" fmla="*/ 63500 w 2070100"/>
              <a:gd name="connsiteY6" fmla="*/ 1581150 h 1581150"/>
              <a:gd name="connsiteX7" fmla="*/ 2006600 w 2070100"/>
              <a:gd name="connsiteY7" fmla="*/ 1581150 h 1581150"/>
              <a:gd name="connsiteX8" fmla="*/ 2070100 w 2070100"/>
              <a:gd name="connsiteY8" fmla="*/ 1517650 h 1581150"/>
              <a:gd name="connsiteX9" fmla="*/ 2070100 w 2070100"/>
              <a:gd name="connsiteY9" fmla="*/ 146050 h 1581150"/>
              <a:gd name="connsiteX10" fmla="*/ 2006600 w 2070100"/>
              <a:gd name="connsiteY10" fmla="*/ 82550 h 1581150"/>
              <a:gd name="connsiteX11" fmla="*/ 1150315 w 2070100"/>
              <a:gd name="connsiteY11" fmla="*/ 825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0100" h="1581150">
                <a:moveTo>
                  <a:pt x="1150315" y="82550"/>
                </a:moveTo>
                <a:lnTo>
                  <a:pt x="1073150" y="0"/>
                </a:lnTo>
                <a:lnTo>
                  <a:pt x="995985" y="82550"/>
                </a:lnTo>
                <a:lnTo>
                  <a:pt x="63500" y="82550"/>
                </a:lnTo>
                <a:cubicBezTo>
                  <a:pt x="28429" y="82550"/>
                  <a:pt x="0" y="110979"/>
                  <a:pt x="0" y="146050"/>
                </a:cubicBezTo>
                <a:lnTo>
                  <a:pt x="0" y="1517650"/>
                </a:lnTo>
                <a:cubicBezTo>
                  <a:pt x="0" y="1552721"/>
                  <a:pt x="28429" y="1581150"/>
                  <a:pt x="63500" y="1581150"/>
                </a:cubicBezTo>
                <a:lnTo>
                  <a:pt x="2006600" y="1581150"/>
                </a:lnTo>
                <a:cubicBezTo>
                  <a:pt x="2041671" y="1581150"/>
                  <a:pt x="2070100" y="1552721"/>
                  <a:pt x="2070100" y="1517650"/>
                </a:cubicBezTo>
                <a:lnTo>
                  <a:pt x="2070100" y="146050"/>
                </a:lnTo>
                <a:cubicBezTo>
                  <a:pt x="2070100" y="110979"/>
                  <a:pt x="2041671" y="82550"/>
                  <a:pt x="2006600" y="82550"/>
                </a:cubicBezTo>
                <a:lnTo>
                  <a:pt x="1150315" y="82550"/>
                </a:lnTo>
                <a:close/>
              </a:path>
            </a:pathLst>
          </a:custGeom>
          <a:solidFill>
            <a:srgbClr val="FFFFFF"/>
          </a:solidFill>
          <a:ln w="6350" cap="flat">
            <a:noFill/>
            <a:prstDash val="solid"/>
            <a:miter/>
          </a:ln>
          <a:effectLst>
            <a:outerShdw blurRad="355600" sx="102000" sy="102000" algn="ctr" rotWithShape="0">
              <a:srgbClr val="055CF9">
                <a:alpha val="3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任意多边形: 形状 53">
            <a:extLst>
              <a:ext uri="{FF2B5EF4-FFF2-40B4-BE49-F238E27FC236}">
                <a16:creationId xmlns:a16="http://schemas.microsoft.com/office/drawing/2014/main" id="{BBC5B48D-7394-506B-8825-2A124FC28E18}"/>
              </a:ext>
            </a:extLst>
          </p:cNvPr>
          <p:cNvSpPr/>
          <p:nvPr/>
        </p:nvSpPr>
        <p:spPr>
          <a:xfrm>
            <a:off x="5746750" y="2301875"/>
            <a:ext cx="19050" cy="622300"/>
          </a:xfrm>
          <a:custGeom>
            <a:avLst/>
            <a:gdLst>
              <a:gd name="connsiteX0" fmla="*/ 0 w 19050"/>
              <a:gd name="connsiteY0" fmla="*/ 0 h 622300"/>
              <a:gd name="connsiteX1" fmla="*/ 0 w 19050"/>
              <a:gd name="connsiteY1" fmla="*/ 622300 h 622300"/>
              <a:gd name="connsiteX2" fmla="*/ 19050 w 19050"/>
              <a:gd name="connsiteY2" fmla="*/ 577850 h 622300"/>
            </a:gdLst>
            <a:ahLst/>
            <a:cxnLst>
              <a:cxn ang="0">
                <a:pos x="connsiteX0" y="connsiteY0"/>
              </a:cxn>
              <a:cxn ang="0">
                <a:pos x="connsiteX1" y="connsiteY1"/>
              </a:cxn>
              <a:cxn ang="0">
                <a:pos x="connsiteX2" y="connsiteY2"/>
              </a:cxn>
            </a:cxnLst>
            <a:rect l="l" t="t" r="r" b="b"/>
            <a:pathLst>
              <a:path w="19050" h="622300">
                <a:moveTo>
                  <a:pt x="0" y="0"/>
                </a:moveTo>
                <a:lnTo>
                  <a:pt x="0" y="622300"/>
                </a:lnTo>
                <a:lnTo>
                  <a:pt x="19050" y="577850"/>
                </a:lnTo>
              </a:path>
            </a:pathLst>
          </a:custGeom>
          <a:noFill/>
          <a:ln w="6350" cap="flat">
            <a:solidFill>
              <a:srgbClr val="A4B3D2"/>
            </a:solidFill>
            <a:prstDash val="solid"/>
            <a:miter/>
          </a:ln>
        </p:spPr>
        <p:txBody>
          <a:bodyPr rtlCol="0" anchor="ctr"/>
          <a:lstStyle/>
          <a:p>
            <a:endParaRPr lang="en-US"/>
          </a:p>
        </p:txBody>
      </p:sp>
      <p:sp>
        <p:nvSpPr>
          <p:cNvPr id="55" name="任意多边形: 形状 54">
            <a:extLst>
              <a:ext uri="{FF2B5EF4-FFF2-40B4-BE49-F238E27FC236}">
                <a16:creationId xmlns:a16="http://schemas.microsoft.com/office/drawing/2014/main" id="{6FFFDC0D-D6BE-76E2-C504-A031DF52CAC7}"/>
              </a:ext>
            </a:extLst>
          </p:cNvPr>
          <p:cNvSpPr/>
          <p:nvPr/>
        </p:nvSpPr>
        <p:spPr>
          <a:xfrm>
            <a:off x="5492750" y="3390900"/>
            <a:ext cx="19050" cy="431800"/>
          </a:xfrm>
          <a:custGeom>
            <a:avLst/>
            <a:gdLst>
              <a:gd name="connsiteX0" fmla="*/ 0 w 19050"/>
              <a:gd name="connsiteY0" fmla="*/ 0 h 431800"/>
              <a:gd name="connsiteX1" fmla="*/ 0 w 19050"/>
              <a:gd name="connsiteY1" fmla="*/ 431800 h 431800"/>
              <a:gd name="connsiteX2" fmla="*/ 19050 w 19050"/>
              <a:gd name="connsiteY2" fmla="*/ 387350 h 431800"/>
            </a:gdLst>
            <a:ahLst/>
            <a:cxnLst>
              <a:cxn ang="0">
                <a:pos x="connsiteX0" y="connsiteY0"/>
              </a:cxn>
              <a:cxn ang="0">
                <a:pos x="connsiteX1" y="connsiteY1"/>
              </a:cxn>
              <a:cxn ang="0">
                <a:pos x="connsiteX2" y="connsiteY2"/>
              </a:cxn>
            </a:cxnLst>
            <a:rect l="l" t="t" r="r" b="b"/>
            <a:pathLst>
              <a:path w="19050" h="431800">
                <a:moveTo>
                  <a:pt x="0" y="0"/>
                </a:moveTo>
                <a:lnTo>
                  <a:pt x="0" y="431800"/>
                </a:lnTo>
                <a:lnTo>
                  <a:pt x="19050" y="387350"/>
                </a:lnTo>
              </a:path>
            </a:pathLst>
          </a:custGeom>
          <a:noFill/>
          <a:ln w="6350" cap="flat">
            <a:solidFill>
              <a:srgbClr val="A4B3D2"/>
            </a:solid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00E8B1AD-6C88-91C2-A58D-CB9CE56A69AA}"/>
              </a:ext>
            </a:extLst>
          </p:cNvPr>
          <p:cNvSpPr/>
          <p:nvPr/>
        </p:nvSpPr>
        <p:spPr>
          <a:xfrm>
            <a:off x="6000750" y="3390900"/>
            <a:ext cx="19050" cy="1003300"/>
          </a:xfrm>
          <a:custGeom>
            <a:avLst/>
            <a:gdLst>
              <a:gd name="connsiteX0" fmla="*/ 0 w 19050"/>
              <a:gd name="connsiteY0" fmla="*/ 0 h 1003300"/>
              <a:gd name="connsiteX1" fmla="*/ 0 w 19050"/>
              <a:gd name="connsiteY1" fmla="*/ 1003300 h 1003300"/>
              <a:gd name="connsiteX2" fmla="*/ 19050 w 19050"/>
              <a:gd name="connsiteY2" fmla="*/ 958850 h 1003300"/>
            </a:gdLst>
            <a:ahLst/>
            <a:cxnLst>
              <a:cxn ang="0">
                <a:pos x="connsiteX0" y="connsiteY0"/>
              </a:cxn>
              <a:cxn ang="0">
                <a:pos x="connsiteX1" y="connsiteY1"/>
              </a:cxn>
              <a:cxn ang="0">
                <a:pos x="connsiteX2" y="connsiteY2"/>
              </a:cxn>
            </a:cxnLst>
            <a:rect l="l" t="t" r="r" b="b"/>
            <a:pathLst>
              <a:path w="19050" h="1003300">
                <a:moveTo>
                  <a:pt x="0" y="0"/>
                </a:moveTo>
                <a:lnTo>
                  <a:pt x="0" y="1003300"/>
                </a:lnTo>
                <a:lnTo>
                  <a:pt x="19050" y="958850"/>
                </a:lnTo>
              </a:path>
            </a:pathLst>
          </a:custGeom>
          <a:noFill/>
          <a:ln w="6350" cap="flat">
            <a:solidFill>
              <a:srgbClr val="A4B3D2"/>
            </a:solid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A67BBEF2-A3E1-F287-AF2A-269258F5E8B1}"/>
              </a:ext>
            </a:extLst>
          </p:cNvPr>
          <p:cNvSpPr/>
          <p:nvPr/>
        </p:nvSpPr>
        <p:spPr>
          <a:xfrm>
            <a:off x="5981700" y="4927600"/>
            <a:ext cx="19050" cy="476250"/>
          </a:xfrm>
          <a:custGeom>
            <a:avLst/>
            <a:gdLst>
              <a:gd name="connsiteX0" fmla="*/ 0 w 19050"/>
              <a:gd name="connsiteY0" fmla="*/ 476250 h 476250"/>
              <a:gd name="connsiteX1" fmla="*/ 0 w 19050"/>
              <a:gd name="connsiteY1" fmla="*/ 0 h 476250"/>
              <a:gd name="connsiteX2" fmla="*/ 19050 w 19050"/>
              <a:gd name="connsiteY2" fmla="*/ 21101 h 476250"/>
            </a:gdLst>
            <a:ahLst/>
            <a:cxnLst>
              <a:cxn ang="0">
                <a:pos x="connsiteX0" y="connsiteY0"/>
              </a:cxn>
              <a:cxn ang="0">
                <a:pos x="connsiteX1" y="connsiteY1"/>
              </a:cxn>
              <a:cxn ang="0">
                <a:pos x="connsiteX2" y="connsiteY2"/>
              </a:cxn>
            </a:cxnLst>
            <a:rect l="l" t="t" r="r" b="b"/>
            <a:pathLst>
              <a:path w="19050" h="476250">
                <a:moveTo>
                  <a:pt x="0" y="476250"/>
                </a:moveTo>
                <a:lnTo>
                  <a:pt x="0" y="0"/>
                </a:lnTo>
                <a:lnTo>
                  <a:pt x="19050" y="21101"/>
                </a:lnTo>
              </a:path>
            </a:pathLst>
          </a:custGeom>
          <a:noFill/>
          <a:ln w="6350" cap="flat">
            <a:solidFill>
              <a:srgbClr val="A4B3D2"/>
            </a:solid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9EA7A89E-6D2D-855C-4E1A-F0BC89A11F31}"/>
              </a:ext>
            </a:extLst>
          </p:cNvPr>
          <p:cNvSpPr/>
          <p:nvPr/>
        </p:nvSpPr>
        <p:spPr>
          <a:xfrm>
            <a:off x="3968750" y="4019550"/>
            <a:ext cx="546100" cy="19050"/>
          </a:xfrm>
          <a:custGeom>
            <a:avLst/>
            <a:gdLst>
              <a:gd name="connsiteX0" fmla="*/ 546100 w 546100"/>
              <a:gd name="connsiteY0" fmla="*/ 19050 h 19050"/>
              <a:gd name="connsiteX1" fmla="*/ 0 w 546100"/>
              <a:gd name="connsiteY1" fmla="*/ 19050 h 19050"/>
              <a:gd name="connsiteX2" fmla="*/ 24193 w 546100"/>
              <a:gd name="connsiteY2" fmla="*/ 0 h 19050"/>
            </a:gdLst>
            <a:ahLst/>
            <a:cxnLst>
              <a:cxn ang="0">
                <a:pos x="connsiteX0" y="connsiteY0"/>
              </a:cxn>
              <a:cxn ang="0">
                <a:pos x="connsiteX1" y="connsiteY1"/>
              </a:cxn>
              <a:cxn ang="0">
                <a:pos x="connsiteX2" y="connsiteY2"/>
              </a:cxn>
            </a:cxnLst>
            <a:rect l="l" t="t" r="r" b="b"/>
            <a:pathLst>
              <a:path w="546100" h="19050">
                <a:moveTo>
                  <a:pt x="546100" y="19050"/>
                </a:moveTo>
                <a:lnTo>
                  <a:pt x="0" y="19050"/>
                </a:lnTo>
                <a:lnTo>
                  <a:pt x="24193" y="0"/>
                </a:lnTo>
              </a:path>
            </a:pathLst>
          </a:custGeom>
          <a:noFill/>
          <a:ln w="6350" cap="flat">
            <a:solidFill>
              <a:srgbClr val="A4B3D2"/>
            </a:solid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8F406A6A-FAFC-C4FD-ACC9-6FC5EBC1B48B}"/>
              </a:ext>
            </a:extLst>
          </p:cNvPr>
          <p:cNvSpPr/>
          <p:nvPr/>
        </p:nvSpPr>
        <p:spPr>
          <a:xfrm>
            <a:off x="3854450" y="4114800"/>
            <a:ext cx="546100" cy="19050"/>
          </a:xfrm>
          <a:custGeom>
            <a:avLst/>
            <a:gdLst>
              <a:gd name="connsiteX0" fmla="*/ 0 w 546100"/>
              <a:gd name="connsiteY0" fmla="*/ 0 h 19050"/>
              <a:gd name="connsiteX1" fmla="*/ 546100 w 546100"/>
              <a:gd name="connsiteY1" fmla="*/ 0 h 19050"/>
              <a:gd name="connsiteX2" fmla="*/ 521907 w 546100"/>
              <a:gd name="connsiteY2" fmla="*/ 19050 h 19050"/>
            </a:gdLst>
            <a:ahLst/>
            <a:cxnLst>
              <a:cxn ang="0">
                <a:pos x="connsiteX0" y="connsiteY0"/>
              </a:cxn>
              <a:cxn ang="0">
                <a:pos x="connsiteX1" y="connsiteY1"/>
              </a:cxn>
              <a:cxn ang="0">
                <a:pos x="connsiteX2" y="connsiteY2"/>
              </a:cxn>
            </a:cxnLst>
            <a:rect l="l" t="t" r="r" b="b"/>
            <a:pathLst>
              <a:path w="546100" h="19050">
                <a:moveTo>
                  <a:pt x="0" y="0"/>
                </a:moveTo>
                <a:lnTo>
                  <a:pt x="546100" y="0"/>
                </a:lnTo>
                <a:lnTo>
                  <a:pt x="521907" y="19050"/>
                </a:lnTo>
              </a:path>
            </a:pathLst>
          </a:custGeom>
          <a:noFill/>
          <a:ln w="6350" cap="flat">
            <a:solidFill>
              <a:srgbClr val="A4B3D2"/>
            </a:solid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1C0D07FE-52E9-EDD7-6A97-E4FC6EEFDB41}"/>
              </a:ext>
            </a:extLst>
          </p:cNvPr>
          <p:cNvSpPr/>
          <p:nvPr/>
        </p:nvSpPr>
        <p:spPr>
          <a:xfrm>
            <a:off x="6534150" y="4667250"/>
            <a:ext cx="527050" cy="19050"/>
          </a:xfrm>
          <a:custGeom>
            <a:avLst/>
            <a:gdLst>
              <a:gd name="connsiteX0" fmla="*/ 527050 w 527050"/>
              <a:gd name="connsiteY0" fmla="*/ 19050 h 19050"/>
              <a:gd name="connsiteX1" fmla="*/ 0 w 527050"/>
              <a:gd name="connsiteY1" fmla="*/ 19050 h 19050"/>
              <a:gd name="connsiteX2" fmla="*/ 23368 w 527050"/>
              <a:gd name="connsiteY2" fmla="*/ 0 h 19050"/>
            </a:gdLst>
            <a:ahLst/>
            <a:cxnLst>
              <a:cxn ang="0">
                <a:pos x="connsiteX0" y="connsiteY0"/>
              </a:cxn>
              <a:cxn ang="0">
                <a:pos x="connsiteX1" y="connsiteY1"/>
              </a:cxn>
              <a:cxn ang="0">
                <a:pos x="connsiteX2" y="connsiteY2"/>
              </a:cxn>
            </a:cxnLst>
            <a:rect l="l" t="t" r="r" b="b"/>
            <a:pathLst>
              <a:path w="527050" h="19050">
                <a:moveTo>
                  <a:pt x="527050" y="19050"/>
                </a:moveTo>
                <a:lnTo>
                  <a:pt x="0" y="19050"/>
                </a:lnTo>
                <a:lnTo>
                  <a:pt x="23368" y="0"/>
                </a:lnTo>
              </a:path>
            </a:pathLst>
          </a:custGeom>
          <a:noFill/>
          <a:ln w="6350" cap="flat">
            <a:solidFill>
              <a:srgbClr val="A4B3D2"/>
            </a:solid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13A78A61-1861-F452-C011-6A1A88C27856}"/>
              </a:ext>
            </a:extLst>
          </p:cNvPr>
          <p:cNvSpPr/>
          <p:nvPr/>
        </p:nvSpPr>
        <p:spPr>
          <a:xfrm>
            <a:off x="2355850" y="471170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55CF9"/>
          </a:soli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C6352854-4D96-975D-C638-2A649229AA89}"/>
              </a:ext>
            </a:extLst>
          </p:cNvPr>
          <p:cNvSpPr/>
          <p:nvPr/>
        </p:nvSpPr>
        <p:spPr>
          <a:xfrm>
            <a:off x="2355850" y="51371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55CF9"/>
          </a:solidFill>
          <a:ln w="6350" cap="flat">
            <a:noFill/>
            <a:prstDash val="solid"/>
            <a:miter/>
          </a:ln>
        </p:spPr>
        <p:txBody>
          <a:bodyPr rtlCol="0" anchor="ctr"/>
          <a:lstStyle/>
          <a:p>
            <a:endParaRPr lang="en-US"/>
          </a:p>
        </p:txBody>
      </p:sp>
      <p:sp>
        <p:nvSpPr>
          <p:cNvPr id="66" name="任意多边形: 形状 65">
            <a:extLst>
              <a:ext uri="{FF2B5EF4-FFF2-40B4-BE49-F238E27FC236}">
                <a16:creationId xmlns:a16="http://schemas.microsoft.com/office/drawing/2014/main" id="{BC36EA0C-1D48-1A7C-6B99-85CA877B23FF}"/>
              </a:ext>
            </a:extLst>
          </p:cNvPr>
          <p:cNvSpPr/>
          <p:nvPr/>
        </p:nvSpPr>
        <p:spPr>
          <a:xfrm>
            <a:off x="2355850" y="5543550"/>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55CF9"/>
          </a:solidFill>
          <a:ln w="6350" cap="flat">
            <a:noFill/>
            <a:prstDash val="solid"/>
            <a:miter/>
          </a:ln>
        </p:spPr>
        <p:txBody>
          <a:bodyPr rtlCol="0" anchor="ctr"/>
          <a:lstStyle/>
          <a:p>
            <a:endParaRPr lang="en-US"/>
          </a:p>
        </p:txBody>
      </p:sp>
      <p:sp>
        <p:nvSpPr>
          <p:cNvPr id="68" name="文本框 67">
            <a:extLst>
              <a:ext uri="{FF2B5EF4-FFF2-40B4-BE49-F238E27FC236}">
                <a16:creationId xmlns:a16="http://schemas.microsoft.com/office/drawing/2014/main" id="{862AE91D-9275-244F-8767-F5C11B82978F}"/>
              </a:ext>
            </a:extLst>
          </p:cNvPr>
          <p:cNvSpPr txBox="1"/>
          <p:nvPr/>
        </p:nvSpPr>
        <p:spPr>
          <a:xfrm>
            <a:off x="558914" y="1201709"/>
            <a:ext cx="2518638" cy="492443"/>
          </a:xfrm>
          <a:prstGeom prst="rect">
            <a:avLst/>
          </a:prstGeom>
          <a:noFill/>
        </p:spPr>
        <p:txBody>
          <a:bodyPr wrap="none" rtlCol="0">
            <a:spAutoFit/>
          </a:bodyPr>
          <a:lstStyle/>
          <a:p>
            <a:r>
              <a:rPr lang="zh-CN" altLang="en-US" sz="25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利益相关者题图</a:t>
            </a:r>
            <a:endParaRPr lang="en-US" sz="25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9" name="文本框 68">
            <a:extLst>
              <a:ext uri="{FF2B5EF4-FFF2-40B4-BE49-F238E27FC236}">
                <a16:creationId xmlns:a16="http://schemas.microsoft.com/office/drawing/2014/main" id="{34C86130-21BC-A0B1-CCF8-9251C7985ADF}"/>
              </a:ext>
            </a:extLst>
          </p:cNvPr>
          <p:cNvSpPr txBox="1"/>
          <p:nvPr/>
        </p:nvSpPr>
        <p:spPr>
          <a:xfrm>
            <a:off x="558914" y="1578120"/>
            <a:ext cx="2291974" cy="246221"/>
          </a:xfrm>
          <a:prstGeom prst="rect">
            <a:avLst/>
          </a:prstGeom>
          <a:noFill/>
        </p:spPr>
        <p:txBody>
          <a:bodyPr wrap="none" rtlCol="0">
            <a:spAutoFit/>
          </a:bodyPr>
          <a:lstStyle/>
          <a:p>
            <a:r>
              <a:rPr lang="en-US" altLang="zh-CN" sz="10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Browse Mode Optimization</a:t>
            </a:r>
            <a:endParaRPr lang="en-US" sz="10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63B7FBCD-571C-42CD-015D-DA89B3513FCE}"/>
              </a:ext>
            </a:extLst>
          </p:cNvPr>
          <p:cNvSpPr txBox="1"/>
          <p:nvPr/>
        </p:nvSpPr>
        <p:spPr>
          <a:xfrm>
            <a:off x="568741" y="728990"/>
            <a:ext cx="671979" cy="523220"/>
          </a:xfrm>
          <a:prstGeom prst="rect">
            <a:avLst/>
          </a:prstGeom>
          <a:noFill/>
        </p:spPr>
        <p:txBody>
          <a:bodyPr wrap="none" rtlCol="0">
            <a:spAutoFit/>
          </a:bodyPr>
          <a:lstStyle/>
          <a:p>
            <a:r>
              <a:rPr lang="en-US" altLang="zh-CN"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03</a:t>
            </a:r>
            <a:endParaRPr lang="en-US"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1" name="文本框 70">
            <a:extLst>
              <a:ext uri="{FF2B5EF4-FFF2-40B4-BE49-F238E27FC236}">
                <a16:creationId xmlns:a16="http://schemas.microsoft.com/office/drawing/2014/main" id="{410E1745-2A6E-1AAA-2E20-3CFE65D62AEB}"/>
              </a:ext>
            </a:extLst>
          </p:cNvPr>
          <p:cNvSpPr txBox="1"/>
          <p:nvPr/>
        </p:nvSpPr>
        <p:spPr>
          <a:xfrm>
            <a:off x="11308348" y="2302189"/>
            <a:ext cx="338554" cy="1313821"/>
          </a:xfrm>
          <a:prstGeom prst="rect">
            <a:avLst/>
          </a:prstGeom>
          <a:noFill/>
        </p:spPr>
        <p:txBody>
          <a:bodyPr vert="eaVert" wrap="none" rtlCol="0">
            <a:spAutoFit/>
          </a:bodyPr>
          <a:lstStyle/>
          <a:p>
            <a:r>
              <a:rPr lang="en-US" altLang="zh-CN" sz="1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STAKEHOLDER MAP</a:t>
            </a:r>
            <a:endParaRPr lang="en-US" sz="1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2" name="文本框 71">
            <a:extLst>
              <a:ext uri="{FF2B5EF4-FFF2-40B4-BE49-F238E27FC236}">
                <a16:creationId xmlns:a16="http://schemas.microsoft.com/office/drawing/2014/main" id="{A73EEB68-C1A2-319A-51A4-6B22F735F10D}"/>
              </a:ext>
            </a:extLst>
          </p:cNvPr>
          <p:cNvSpPr txBox="1"/>
          <p:nvPr/>
        </p:nvSpPr>
        <p:spPr>
          <a:xfrm>
            <a:off x="5340648" y="1903546"/>
            <a:ext cx="902811" cy="307777"/>
          </a:xfrm>
          <a:prstGeom prst="rect">
            <a:avLst/>
          </a:prstGeom>
          <a:noFill/>
        </p:spPr>
        <p:txBody>
          <a:bodyPr vert="horz" wrap="none" rtlCol="0">
            <a:spAutoFit/>
          </a:bodyPr>
          <a:lstStyle/>
          <a:p>
            <a:pPr algn="ct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知乎用户</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649020E2-D474-8BFA-82C1-27EA1C8AED08}"/>
              </a:ext>
            </a:extLst>
          </p:cNvPr>
          <p:cNvSpPr txBox="1"/>
          <p:nvPr/>
        </p:nvSpPr>
        <p:spPr>
          <a:xfrm>
            <a:off x="5308045" y="3014761"/>
            <a:ext cx="902811" cy="307777"/>
          </a:xfrm>
          <a:prstGeom prst="rect">
            <a:avLst/>
          </a:prstGeom>
          <a:noFill/>
        </p:spPr>
        <p:txBody>
          <a:bodyPr vert="horz" wrap="none" rtlCol="0">
            <a:spAutoFit/>
          </a:bodyPr>
          <a:lstStyle/>
          <a:p>
            <a:pPr algn="ct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直播观众</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C9EEAC50-E5E7-1A0A-890F-881831BBE949}"/>
              </a:ext>
            </a:extLst>
          </p:cNvPr>
          <p:cNvSpPr txBox="1"/>
          <p:nvPr/>
        </p:nvSpPr>
        <p:spPr>
          <a:xfrm>
            <a:off x="4542015" y="3920714"/>
            <a:ext cx="1261885" cy="307777"/>
          </a:xfrm>
          <a:prstGeom prst="rect">
            <a:avLst/>
          </a:prstGeom>
          <a:noFill/>
        </p:spPr>
        <p:txBody>
          <a:bodyPr vert="horz" wrap="none" rtlCol="0">
            <a:spAutoFit/>
          </a:bodyPr>
          <a:lstStyle/>
          <a:p>
            <a:pPr algn="ct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知乎直播平台</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CF8E969F-0631-5907-BA69-16991B909B05}"/>
              </a:ext>
            </a:extLst>
          </p:cNvPr>
          <p:cNvSpPr txBox="1"/>
          <p:nvPr/>
        </p:nvSpPr>
        <p:spPr>
          <a:xfrm>
            <a:off x="5522135" y="4534452"/>
            <a:ext cx="902811" cy="307777"/>
          </a:xfrm>
          <a:prstGeom prst="rect">
            <a:avLst/>
          </a:prstGeom>
          <a:noFill/>
        </p:spPr>
        <p:txBody>
          <a:bodyPr vert="horz" wrap="none" rtlCol="0">
            <a:spAutoFit/>
          </a:bodyPr>
          <a:lstStyle/>
          <a:p>
            <a:pPr algn="ct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直播主播</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D731B0CB-A53B-7FA9-BEB8-3D68EF1CC82E}"/>
              </a:ext>
            </a:extLst>
          </p:cNvPr>
          <p:cNvSpPr txBox="1"/>
          <p:nvPr/>
        </p:nvSpPr>
        <p:spPr>
          <a:xfrm>
            <a:off x="7134972" y="4516570"/>
            <a:ext cx="846707" cy="307777"/>
          </a:xfrm>
          <a:prstGeom prst="rect">
            <a:avLst/>
          </a:prstGeom>
          <a:noFill/>
        </p:spPr>
        <p:txBody>
          <a:bodyPr vert="horz" wrap="none" rtlCol="0">
            <a:spAutoFit/>
          </a:bodyPr>
          <a:lstStyle/>
          <a:p>
            <a:pPr algn="ct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知乎大</a:t>
            </a: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V</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7" name="文本框 76">
            <a:extLst>
              <a:ext uri="{FF2B5EF4-FFF2-40B4-BE49-F238E27FC236}">
                <a16:creationId xmlns:a16="http://schemas.microsoft.com/office/drawing/2014/main" id="{AB1350FD-1020-A066-78A3-C73627222C4C}"/>
              </a:ext>
            </a:extLst>
          </p:cNvPr>
          <p:cNvSpPr txBox="1"/>
          <p:nvPr/>
        </p:nvSpPr>
        <p:spPr>
          <a:xfrm>
            <a:off x="5463019" y="5459660"/>
            <a:ext cx="1082348" cy="307777"/>
          </a:xfrm>
          <a:prstGeom prst="rect">
            <a:avLst/>
          </a:prstGeom>
          <a:noFill/>
        </p:spPr>
        <p:txBody>
          <a:bodyPr vert="horz" wrap="none" rtlCol="0">
            <a:spAutoFit/>
          </a:bodyPr>
          <a:lstStyle/>
          <a:p>
            <a:pPr algn="ct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内容创作者</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672FE9F6-C745-4A3E-A5EC-36E9D1D6B18E}"/>
              </a:ext>
            </a:extLst>
          </p:cNvPr>
          <p:cNvSpPr txBox="1"/>
          <p:nvPr/>
        </p:nvSpPr>
        <p:spPr>
          <a:xfrm>
            <a:off x="2740189" y="3924178"/>
            <a:ext cx="902811" cy="307777"/>
          </a:xfrm>
          <a:prstGeom prst="rect">
            <a:avLst/>
          </a:prstGeom>
          <a:noFill/>
        </p:spPr>
        <p:txBody>
          <a:bodyPr vert="horz" wrap="none" rtlCol="0">
            <a:spAutoFit/>
          </a:bodyPr>
          <a:lstStyle/>
          <a:p>
            <a:pPr algn="ct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知乎生态</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7D07FA9D-8D85-85D3-2323-B5C69453CE35}"/>
              </a:ext>
            </a:extLst>
          </p:cNvPr>
          <p:cNvSpPr txBox="1"/>
          <p:nvPr/>
        </p:nvSpPr>
        <p:spPr>
          <a:xfrm>
            <a:off x="5444123" y="2424350"/>
            <a:ext cx="338554" cy="387286"/>
          </a:xfrm>
          <a:prstGeom prst="rect">
            <a:avLst/>
          </a:prstGeom>
          <a:noFill/>
        </p:spPr>
        <p:txBody>
          <a:bodyPr vert="eaVert"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转 化</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863699E4-8D5B-DB01-4317-9FAFE37894F3}"/>
              </a:ext>
            </a:extLst>
          </p:cNvPr>
          <p:cNvSpPr txBox="1"/>
          <p:nvPr/>
        </p:nvSpPr>
        <p:spPr>
          <a:xfrm>
            <a:off x="5200055" y="3422303"/>
            <a:ext cx="338554" cy="387286"/>
          </a:xfrm>
          <a:prstGeom prst="rect">
            <a:avLst/>
          </a:prstGeom>
          <a:noFill/>
        </p:spPr>
        <p:txBody>
          <a:bodyPr vert="eaVert"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付 费</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3C22308D-0650-631E-2904-E206E92ABE32}"/>
              </a:ext>
            </a:extLst>
          </p:cNvPr>
          <p:cNvSpPr txBox="1"/>
          <p:nvPr/>
        </p:nvSpPr>
        <p:spPr>
          <a:xfrm>
            <a:off x="3910708" y="3808358"/>
            <a:ext cx="697627" cy="246221"/>
          </a:xfrm>
          <a:prstGeom prst="rect">
            <a:avLst/>
          </a:prstGeom>
          <a:noFill/>
        </p:spPr>
        <p:txBody>
          <a:bodyPr vert="horz"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相互连续</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28D675F6-0891-1DE7-322A-8F3FC8534BFB}"/>
              </a:ext>
            </a:extLst>
          </p:cNvPr>
          <p:cNvSpPr txBox="1"/>
          <p:nvPr/>
        </p:nvSpPr>
        <p:spPr>
          <a:xfrm>
            <a:off x="5683419" y="4979621"/>
            <a:ext cx="338554" cy="387286"/>
          </a:xfrm>
          <a:prstGeom prst="rect">
            <a:avLst/>
          </a:prstGeom>
          <a:noFill/>
        </p:spPr>
        <p:txBody>
          <a:bodyPr vert="eaVert"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转 化</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3" name="文本框 82">
            <a:extLst>
              <a:ext uri="{FF2B5EF4-FFF2-40B4-BE49-F238E27FC236}">
                <a16:creationId xmlns:a16="http://schemas.microsoft.com/office/drawing/2014/main" id="{B0129B52-6A55-4DF7-2679-7F68EBA680BC}"/>
              </a:ext>
            </a:extLst>
          </p:cNvPr>
          <p:cNvSpPr txBox="1"/>
          <p:nvPr/>
        </p:nvSpPr>
        <p:spPr>
          <a:xfrm>
            <a:off x="5961648" y="3729273"/>
            <a:ext cx="338554" cy="387286"/>
          </a:xfrm>
          <a:prstGeom prst="rect">
            <a:avLst/>
          </a:prstGeom>
          <a:noFill/>
        </p:spPr>
        <p:txBody>
          <a:bodyPr vert="eaVert"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付 费</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4358B879-C84F-05C9-932D-6E363873685E}"/>
              </a:ext>
            </a:extLst>
          </p:cNvPr>
          <p:cNvSpPr txBox="1"/>
          <p:nvPr/>
        </p:nvSpPr>
        <p:spPr>
          <a:xfrm>
            <a:off x="6629988" y="4451720"/>
            <a:ext cx="441146" cy="246221"/>
          </a:xfrm>
          <a:prstGeom prst="rect">
            <a:avLst/>
          </a:prstGeom>
          <a:noFill/>
        </p:spPr>
        <p:txBody>
          <a:bodyPr vert="horz" wrap="none" rtlCol="0">
            <a:spAutoFit/>
          </a:bodyPr>
          <a:lstStyle/>
          <a:p>
            <a:r>
              <a:rPr lang="zh-CN" altLang="en-US" sz="1000" dirty="0">
                <a:latin typeface="OPPOSans R" panose="00020600040101010101" pitchFamily="18" charset="-122"/>
                <a:ea typeface="OPPOSans R" panose="00020600040101010101" pitchFamily="18" charset="-122"/>
                <a:cs typeface="OPPOSans R" panose="00020600040101010101" pitchFamily="18" charset="-122"/>
              </a:rPr>
              <a:t>转化</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1ACDAF8E-374F-1E91-C3DD-9B734F83B002}"/>
              </a:ext>
            </a:extLst>
          </p:cNvPr>
          <p:cNvSpPr txBox="1"/>
          <p:nvPr/>
        </p:nvSpPr>
        <p:spPr>
          <a:xfrm>
            <a:off x="2454241" y="4597005"/>
            <a:ext cx="1678905" cy="440890"/>
          </a:xfrm>
          <a:prstGeom prst="rect">
            <a:avLst/>
          </a:prstGeom>
          <a:noFill/>
        </p:spPr>
        <p:txBody>
          <a:bodyPr vert="horz"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直播平货内因可以在“知手问省”直楼引用</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6" name="文本框 85">
            <a:extLst>
              <a:ext uri="{FF2B5EF4-FFF2-40B4-BE49-F238E27FC236}">
                <a16:creationId xmlns:a16="http://schemas.microsoft.com/office/drawing/2014/main" id="{842FAEC4-A561-1A87-1827-08AB04342D36}"/>
              </a:ext>
            </a:extLst>
          </p:cNvPr>
          <p:cNvSpPr txBox="1"/>
          <p:nvPr/>
        </p:nvSpPr>
        <p:spPr>
          <a:xfrm>
            <a:off x="2454241" y="5023773"/>
            <a:ext cx="1678905" cy="440890"/>
          </a:xfrm>
          <a:prstGeom prst="rect">
            <a:avLst/>
          </a:prstGeom>
          <a:noFill/>
        </p:spPr>
        <p:txBody>
          <a:bodyPr vert="horz"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指利真撤内容可以在同主题的平桌中显现</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3F5BA166-4434-C2BC-92CB-EA28526E791F}"/>
              </a:ext>
            </a:extLst>
          </p:cNvPr>
          <p:cNvSpPr txBox="1"/>
          <p:nvPr/>
        </p:nvSpPr>
        <p:spPr>
          <a:xfrm>
            <a:off x="2454241" y="5450540"/>
            <a:ext cx="1678905" cy="440890"/>
          </a:xfrm>
          <a:prstGeom prst="rect">
            <a:avLst/>
          </a:prstGeom>
          <a:noFill/>
        </p:spPr>
        <p:txBody>
          <a:bodyPr vert="horz" wrap="square" rtlCol="0">
            <a:spAutoFit/>
          </a:bodyPr>
          <a:lstStyle/>
          <a:p>
            <a:pPr>
              <a:lnSpc>
                <a:spcPct val="13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百播新查可以在旧关个人成事件动态”中显现</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492713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952C769B-5FA3-2001-740E-B187B2AD0E3E}"/>
              </a:ext>
            </a:extLst>
          </p:cNvPr>
          <p:cNvSpPr/>
          <p:nvPr/>
        </p:nvSpPr>
        <p:spPr>
          <a:xfrm>
            <a:off x="2583213" y="4935894"/>
            <a:ext cx="8791626" cy="1278176"/>
          </a:xfrm>
          <a:prstGeom prst="roundRect">
            <a:avLst>
              <a:gd name="adj" fmla="val 8102"/>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12" name="矩形: 圆角 11">
            <a:extLst>
              <a:ext uri="{FF2B5EF4-FFF2-40B4-BE49-F238E27FC236}">
                <a16:creationId xmlns:a16="http://schemas.microsoft.com/office/drawing/2014/main" id="{D56D55A1-511B-51A8-EF55-345EEE399952}"/>
              </a:ext>
            </a:extLst>
          </p:cNvPr>
          <p:cNvSpPr/>
          <p:nvPr/>
        </p:nvSpPr>
        <p:spPr>
          <a:xfrm>
            <a:off x="646395" y="1824488"/>
            <a:ext cx="1641016" cy="4389589"/>
          </a:xfrm>
          <a:prstGeom prst="roundRect">
            <a:avLst>
              <a:gd name="adj" fmla="val 4502"/>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dirty="0"/>
          </a:p>
        </p:txBody>
      </p:sp>
      <p:sp>
        <p:nvSpPr>
          <p:cNvPr id="13" name="矩形: 圆角 12">
            <a:extLst>
              <a:ext uri="{FF2B5EF4-FFF2-40B4-BE49-F238E27FC236}">
                <a16:creationId xmlns:a16="http://schemas.microsoft.com/office/drawing/2014/main" id="{B6BAC76C-0828-C696-960C-29DD9E8F5A6B}"/>
              </a:ext>
            </a:extLst>
          </p:cNvPr>
          <p:cNvSpPr/>
          <p:nvPr/>
        </p:nvSpPr>
        <p:spPr>
          <a:xfrm>
            <a:off x="2579444" y="1824481"/>
            <a:ext cx="6593323" cy="1867919"/>
          </a:xfrm>
          <a:prstGeom prst="roundRect">
            <a:avLst>
              <a:gd name="adj" fmla="val 4946"/>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14" name="矩形: 圆角 13">
            <a:extLst>
              <a:ext uri="{FF2B5EF4-FFF2-40B4-BE49-F238E27FC236}">
                <a16:creationId xmlns:a16="http://schemas.microsoft.com/office/drawing/2014/main" id="{CB012A14-0E4A-AEF2-5265-679FC27BF332}"/>
              </a:ext>
            </a:extLst>
          </p:cNvPr>
          <p:cNvSpPr/>
          <p:nvPr/>
        </p:nvSpPr>
        <p:spPr>
          <a:xfrm>
            <a:off x="9486300" y="1824481"/>
            <a:ext cx="1888570" cy="1867919"/>
          </a:xfrm>
          <a:prstGeom prst="roundRect">
            <a:avLst>
              <a:gd name="adj" fmla="val 5291"/>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15" name="任意多边形: 形状 14">
            <a:extLst>
              <a:ext uri="{FF2B5EF4-FFF2-40B4-BE49-F238E27FC236}">
                <a16:creationId xmlns:a16="http://schemas.microsoft.com/office/drawing/2014/main" id="{385E17D4-E3BA-B909-13EE-49C8F6B23CE1}"/>
              </a:ext>
            </a:extLst>
          </p:cNvPr>
          <p:cNvSpPr/>
          <p:nvPr/>
        </p:nvSpPr>
        <p:spPr>
          <a:xfrm>
            <a:off x="2938875" y="2366001"/>
            <a:ext cx="477399" cy="477399"/>
          </a:xfrm>
          <a:custGeom>
            <a:avLst/>
            <a:gdLst>
              <a:gd name="connsiteX0" fmla="*/ 477399 w 477399"/>
              <a:gd name="connsiteY0" fmla="*/ 238700 h 477399"/>
              <a:gd name="connsiteX1" fmla="*/ 238700 w 477399"/>
              <a:gd name="connsiteY1" fmla="*/ 477399 h 477399"/>
              <a:gd name="connsiteX2" fmla="*/ 0 w 477399"/>
              <a:gd name="connsiteY2" fmla="*/ 238700 h 477399"/>
              <a:gd name="connsiteX3" fmla="*/ 238700 w 477399"/>
              <a:gd name="connsiteY3" fmla="*/ 0 h 477399"/>
              <a:gd name="connsiteX4" fmla="*/ 477399 w 477399"/>
              <a:gd name="connsiteY4" fmla="*/ 238700 h 47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99" h="477399">
                <a:moveTo>
                  <a:pt x="477399" y="238700"/>
                </a:moveTo>
                <a:cubicBezTo>
                  <a:pt x="477399" y="370530"/>
                  <a:pt x="370530" y="477399"/>
                  <a:pt x="238700" y="477399"/>
                </a:cubicBezTo>
                <a:cubicBezTo>
                  <a:pt x="106869" y="477399"/>
                  <a:pt x="0" y="370530"/>
                  <a:pt x="0" y="238700"/>
                </a:cubicBezTo>
                <a:cubicBezTo>
                  <a:pt x="0" y="106869"/>
                  <a:pt x="106869" y="0"/>
                  <a:pt x="238700" y="0"/>
                </a:cubicBezTo>
                <a:cubicBezTo>
                  <a:pt x="370530" y="0"/>
                  <a:pt x="477399" y="106869"/>
                  <a:pt x="477399" y="238700"/>
                </a:cubicBez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任意多边形: 形状 15">
            <a:extLst>
              <a:ext uri="{FF2B5EF4-FFF2-40B4-BE49-F238E27FC236}">
                <a16:creationId xmlns:a16="http://schemas.microsoft.com/office/drawing/2014/main" id="{EC1BFD98-D768-4A12-9938-A2E470458ACC}"/>
              </a:ext>
            </a:extLst>
          </p:cNvPr>
          <p:cNvSpPr/>
          <p:nvPr/>
        </p:nvSpPr>
        <p:spPr>
          <a:xfrm>
            <a:off x="4553899" y="2366001"/>
            <a:ext cx="477399" cy="477399"/>
          </a:xfrm>
          <a:custGeom>
            <a:avLst/>
            <a:gdLst>
              <a:gd name="connsiteX0" fmla="*/ 477399 w 477399"/>
              <a:gd name="connsiteY0" fmla="*/ 238700 h 477399"/>
              <a:gd name="connsiteX1" fmla="*/ 238700 w 477399"/>
              <a:gd name="connsiteY1" fmla="*/ 477399 h 477399"/>
              <a:gd name="connsiteX2" fmla="*/ 0 w 477399"/>
              <a:gd name="connsiteY2" fmla="*/ 238700 h 477399"/>
              <a:gd name="connsiteX3" fmla="*/ 238700 w 477399"/>
              <a:gd name="connsiteY3" fmla="*/ 0 h 477399"/>
              <a:gd name="connsiteX4" fmla="*/ 477399 w 477399"/>
              <a:gd name="connsiteY4" fmla="*/ 238700 h 47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99" h="477399">
                <a:moveTo>
                  <a:pt x="477399" y="238700"/>
                </a:moveTo>
                <a:cubicBezTo>
                  <a:pt x="477399" y="370530"/>
                  <a:pt x="370530" y="477399"/>
                  <a:pt x="238700" y="477399"/>
                </a:cubicBezTo>
                <a:cubicBezTo>
                  <a:pt x="106869" y="477399"/>
                  <a:pt x="0" y="370530"/>
                  <a:pt x="0" y="238700"/>
                </a:cubicBezTo>
                <a:cubicBezTo>
                  <a:pt x="0" y="106869"/>
                  <a:pt x="106869" y="0"/>
                  <a:pt x="238700" y="0"/>
                </a:cubicBezTo>
                <a:cubicBezTo>
                  <a:pt x="370530" y="0"/>
                  <a:pt x="477399" y="106869"/>
                  <a:pt x="477399" y="238700"/>
                </a:cubicBez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任意多边形: 形状 16">
            <a:extLst>
              <a:ext uri="{FF2B5EF4-FFF2-40B4-BE49-F238E27FC236}">
                <a16:creationId xmlns:a16="http://schemas.microsoft.com/office/drawing/2014/main" id="{ED95A4CD-1956-39A2-5DD3-CF0D6022B9E8}"/>
              </a:ext>
            </a:extLst>
          </p:cNvPr>
          <p:cNvSpPr/>
          <p:nvPr/>
        </p:nvSpPr>
        <p:spPr>
          <a:xfrm>
            <a:off x="4695971" y="2520952"/>
            <a:ext cx="188420" cy="179805"/>
          </a:xfrm>
          <a:custGeom>
            <a:avLst/>
            <a:gdLst>
              <a:gd name="connsiteX0" fmla="*/ 62490 w 188420"/>
              <a:gd name="connsiteY0" fmla="*/ 79092 h 179805"/>
              <a:gd name="connsiteX1" fmla="*/ 57801 w 188420"/>
              <a:gd name="connsiteY1" fmla="*/ 78185 h 179805"/>
              <a:gd name="connsiteX2" fmla="*/ 53817 w 188420"/>
              <a:gd name="connsiteY2" fmla="*/ 75533 h 179805"/>
              <a:gd name="connsiteX3" fmla="*/ 51172 w 188420"/>
              <a:gd name="connsiteY3" fmla="*/ 71555 h 179805"/>
              <a:gd name="connsiteX4" fmla="*/ 50265 w 188420"/>
              <a:gd name="connsiteY4" fmla="*/ 66861 h 179805"/>
              <a:gd name="connsiteX5" fmla="*/ 62490 w 188420"/>
              <a:gd name="connsiteY5" fmla="*/ 54623 h 179805"/>
              <a:gd name="connsiteX6" fmla="*/ 74721 w 188420"/>
              <a:gd name="connsiteY6" fmla="*/ 66861 h 179805"/>
              <a:gd name="connsiteX7" fmla="*/ 62490 w 188420"/>
              <a:gd name="connsiteY7" fmla="*/ 79092 h 179805"/>
              <a:gd name="connsiteX8" fmla="*/ 125925 w 188420"/>
              <a:gd name="connsiteY8" fmla="*/ 79092 h 179805"/>
              <a:gd name="connsiteX9" fmla="*/ 121237 w 188420"/>
              <a:gd name="connsiteY9" fmla="*/ 78185 h 179805"/>
              <a:gd name="connsiteX10" fmla="*/ 117252 w 188420"/>
              <a:gd name="connsiteY10" fmla="*/ 75533 h 179805"/>
              <a:gd name="connsiteX11" fmla="*/ 114607 w 188420"/>
              <a:gd name="connsiteY11" fmla="*/ 71555 h 179805"/>
              <a:gd name="connsiteX12" fmla="*/ 113700 w 188420"/>
              <a:gd name="connsiteY12" fmla="*/ 66861 h 179805"/>
              <a:gd name="connsiteX13" fmla="*/ 125925 w 188420"/>
              <a:gd name="connsiteY13" fmla="*/ 54623 h 179805"/>
              <a:gd name="connsiteX14" fmla="*/ 138156 w 188420"/>
              <a:gd name="connsiteY14" fmla="*/ 66861 h 179805"/>
              <a:gd name="connsiteX15" fmla="*/ 125925 w 188420"/>
              <a:gd name="connsiteY15" fmla="*/ 79092 h 179805"/>
              <a:gd name="connsiteX16" fmla="*/ 44942 w 188420"/>
              <a:gd name="connsiteY16" fmla="*/ 152405 h 179805"/>
              <a:gd name="connsiteX17" fmla="*/ 51749 w 188420"/>
              <a:gd name="connsiteY17" fmla="*/ 148256 h 179805"/>
              <a:gd name="connsiteX18" fmla="*/ 77487 w 188420"/>
              <a:gd name="connsiteY18" fmla="*/ 143155 h 179805"/>
              <a:gd name="connsiteX19" fmla="*/ 82436 w 188420"/>
              <a:gd name="connsiteY19" fmla="*/ 143878 h 179805"/>
              <a:gd name="connsiteX20" fmla="*/ 94211 w 188420"/>
              <a:gd name="connsiteY20" fmla="*/ 144646 h 179805"/>
              <a:gd name="connsiteX21" fmla="*/ 169388 w 188420"/>
              <a:gd name="connsiteY21" fmla="*/ 81839 h 179805"/>
              <a:gd name="connsiteX22" fmla="*/ 94211 w 188420"/>
              <a:gd name="connsiteY22" fmla="*/ 19032 h 179805"/>
              <a:gd name="connsiteX23" fmla="*/ 19032 w 188420"/>
              <a:gd name="connsiteY23" fmla="*/ 81839 h 179805"/>
              <a:gd name="connsiteX24" fmla="*/ 32660 w 188420"/>
              <a:gd name="connsiteY24" fmla="*/ 117823 h 179805"/>
              <a:gd name="connsiteX25" fmla="*/ 34696 w 188420"/>
              <a:gd name="connsiteY25" fmla="*/ 120056 h 179805"/>
              <a:gd name="connsiteX26" fmla="*/ 43109 w 188420"/>
              <a:gd name="connsiteY26" fmla="*/ 133690 h 179805"/>
              <a:gd name="connsiteX27" fmla="*/ 45171 w 188420"/>
              <a:gd name="connsiteY27" fmla="*/ 149575 h 179805"/>
              <a:gd name="connsiteX28" fmla="*/ 44935 w 188420"/>
              <a:gd name="connsiteY28" fmla="*/ 152405 h 179805"/>
              <a:gd name="connsiteX29" fmla="*/ 44942 w 188420"/>
              <a:gd name="connsiteY29" fmla="*/ 152405 h 179805"/>
              <a:gd name="connsiteX30" fmla="*/ 38947 w 188420"/>
              <a:gd name="connsiteY30" fmla="*/ 178352 h 179805"/>
              <a:gd name="connsiteX31" fmla="*/ 33960 w 188420"/>
              <a:gd name="connsiteY31" fmla="*/ 179805 h 179805"/>
              <a:gd name="connsiteX32" fmla="*/ 28955 w 188420"/>
              <a:gd name="connsiteY32" fmla="*/ 178416 h 179805"/>
              <a:gd name="connsiteX33" fmla="*/ 25421 w 188420"/>
              <a:gd name="connsiteY33" fmla="*/ 174603 h 179805"/>
              <a:gd name="connsiteX34" fmla="*/ 24419 w 188420"/>
              <a:gd name="connsiteY34" fmla="*/ 169502 h 179805"/>
              <a:gd name="connsiteX35" fmla="*/ 26208 w 188420"/>
              <a:gd name="connsiteY35" fmla="*/ 147996 h 179805"/>
              <a:gd name="connsiteX36" fmla="*/ 25180 w 188420"/>
              <a:gd name="connsiteY36" fmla="*/ 140053 h 179805"/>
              <a:gd name="connsiteX37" fmla="*/ 20974 w 188420"/>
              <a:gd name="connsiteY37" fmla="*/ 133239 h 179805"/>
              <a:gd name="connsiteX38" fmla="*/ 18081 w 188420"/>
              <a:gd name="connsiteY38" fmla="*/ 130067 h 179805"/>
              <a:gd name="connsiteX39" fmla="*/ 0 w 188420"/>
              <a:gd name="connsiteY39" fmla="*/ 81839 h 179805"/>
              <a:gd name="connsiteX40" fmla="*/ 94211 w 188420"/>
              <a:gd name="connsiteY40" fmla="*/ 0 h 179805"/>
              <a:gd name="connsiteX41" fmla="*/ 188421 w 188420"/>
              <a:gd name="connsiteY41" fmla="*/ 81839 h 179805"/>
              <a:gd name="connsiteX42" fmla="*/ 94211 w 188420"/>
              <a:gd name="connsiteY42" fmla="*/ 163678 h 179805"/>
              <a:gd name="connsiteX43" fmla="*/ 79942 w 188420"/>
              <a:gd name="connsiteY43" fmla="*/ 162746 h 179805"/>
              <a:gd name="connsiteX44" fmla="*/ 74531 w 188420"/>
              <a:gd name="connsiteY44" fmla="*/ 161946 h 179805"/>
              <a:gd name="connsiteX45" fmla="*/ 61652 w 188420"/>
              <a:gd name="connsiteY45" fmla="*/ 164497 h 179805"/>
              <a:gd name="connsiteX46" fmla="*/ 38940 w 188420"/>
              <a:gd name="connsiteY46" fmla="*/ 178352 h 179805"/>
              <a:gd name="connsiteX47" fmla="*/ 38947 w 188420"/>
              <a:gd name="connsiteY47" fmla="*/ 178352 h 1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8420" h="179805">
                <a:moveTo>
                  <a:pt x="62490" y="79092"/>
                </a:moveTo>
                <a:cubicBezTo>
                  <a:pt x="60885" y="79105"/>
                  <a:pt x="59286" y="78794"/>
                  <a:pt x="57801" y="78185"/>
                </a:cubicBezTo>
                <a:cubicBezTo>
                  <a:pt x="56311" y="77576"/>
                  <a:pt x="54959" y="76675"/>
                  <a:pt x="53817" y="75533"/>
                </a:cubicBezTo>
                <a:cubicBezTo>
                  <a:pt x="52682" y="74398"/>
                  <a:pt x="51781" y="73046"/>
                  <a:pt x="51172" y="71555"/>
                </a:cubicBezTo>
                <a:cubicBezTo>
                  <a:pt x="50563" y="70064"/>
                  <a:pt x="50252" y="68472"/>
                  <a:pt x="50265" y="66861"/>
                </a:cubicBezTo>
                <a:cubicBezTo>
                  <a:pt x="50265" y="60028"/>
                  <a:pt x="55657" y="54623"/>
                  <a:pt x="62490" y="54623"/>
                </a:cubicBezTo>
                <a:cubicBezTo>
                  <a:pt x="69316" y="54623"/>
                  <a:pt x="74721" y="60028"/>
                  <a:pt x="74721" y="66861"/>
                </a:cubicBezTo>
                <a:cubicBezTo>
                  <a:pt x="74721" y="73687"/>
                  <a:pt x="69316" y="79092"/>
                  <a:pt x="62490" y="79092"/>
                </a:cubicBezTo>
                <a:close/>
                <a:moveTo>
                  <a:pt x="125925" y="79092"/>
                </a:moveTo>
                <a:cubicBezTo>
                  <a:pt x="124320" y="79105"/>
                  <a:pt x="122721" y="78794"/>
                  <a:pt x="121237" y="78185"/>
                </a:cubicBezTo>
                <a:cubicBezTo>
                  <a:pt x="119745" y="77576"/>
                  <a:pt x="118394" y="76675"/>
                  <a:pt x="117252" y="75533"/>
                </a:cubicBezTo>
                <a:cubicBezTo>
                  <a:pt x="116117" y="74398"/>
                  <a:pt x="115216" y="73046"/>
                  <a:pt x="114607" y="71555"/>
                </a:cubicBezTo>
                <a:cubicBezTo>
                  <a:pt x="113998" y="70064"/>
                  <a:pt x="113687" y="68472"/>
                  <a:pt x="113700" y="66861"/>
                </a:cubicBezTo>
                <a:cubicBezTo>
                  <a:pt x="113700" y="60028"/>
                  <a:pt x="119105" y="54623"/>
                  <a:pt x="125925" y="54623"/>
                </a:cubicBezTo>
                <a:cubicBezTo>
                  <a:pt x="132757" y="54623"/>
                  <a:pt x="138156" y="60028"/>
                  <a:pt x="138156" y="66861"/>
                </a:cubicBezTo>
                <a:cubicBezTo>
                  <a:pt x="138156" y="73687"/>
                  <a:pt x="132757" y="79092"/>
                  <a:pt x="125925" y="79092"/>
                </a:cubicBezTo>
                <a:close/>
                <a:moveTo>
                  <a:pt x="44942" y="152405"/>
                </a:moveTo>
                <a:lnTo>
                  <a:pt x="51749" y="148256"/>
                </a:lnTo>
                <a:cubicBezTo>
                  <a:pt x="59451" y="143555"/>
                  <a:pt x="68574" y="141747"/>
                  <a:pt x="77487" y="143155"/>
                </a:cubicBezTo>
                <a:cubicBezTo>
                  <a:pt x="79505" y="143466"/>
                  <a:pt x="81161" y="143713"/>
                  <a:pt x="82436" y="143878"/>
                </a:cubicBezTo>
                <a:cubicBezTo>
                  <a:pt x="86299" y="144392"/>
                  <a:pt x="90239" y="144646"/>
                  <a:pt x="94211" y="144646"/>
                </a:cubicBezTo>
                <a:cubicBezTo>
                  <a:pt x="136272" y="144646"/>
                  <a:pt x="169388" y="115888"/>
                  <a:pt x="169388" y="81839"/>
                </a:cubicBezTo>
                <a:cubicBezTo>
                  <a:pt x="169388" y="47790"/>
                  <a:pt x="136272" y="19032"/>
                  <a:pt x="94211" y="19032"/>
                </a:cubicBezTo>
                <a:cubicBezTo>
                  <a:pt x="52149" y="19032"/>
                  <a:pt x="19032" y="47790"/>
                  <a:pt x="19032" y="81839"/>
                </a:cubicBezTo>
                <a:cubicBezTo>
                  <a:pt x="19032" y="94838"/>
                  <a:pt x="23790" y="107279"/>
                  <a:pt x="32660" y="117823"/>
                </a:cubicBezTo>
                <a:cubicBezTo>
                  <a:pt x="33117" y="118362"/>
                  <a:pt x="33802" y="119124"/>
                  <a:pt x="34696" y="120056"/>
                </a:cubicBezTo>
                <a:cubicBezTo>
                  <a:pt x="38433" y="123951"/>
                  <a:pt x="41307" y="128602"/>
                  <a:pt x="43109" y="133690"/>
                </a:cubicBezTo>
                <a:cubicBezTo>
                  <a:pt x="44917" y="138778"/>
                  <a:pt x="45621" y="144195"/>
                  <a:pt x="45171" y="149575"/>
                </a:cubicBezTo>
                <a:lnTo>
                  <a:pt x="44935" y="152405"/>
                </a:lnTo>
                <a:lnTo>
                  <a:pt x="44942" y="152405"/>
                </a:lnTo>
                <a:close/>
                <a:moveTo>
                  <a:pt x="38947" y="178352"/>
                </a:moveTo>
                <a:cubicBezTo>
                  <a:pt x="37449" y="179291"/>
                  <a:pt x="35724" y="179793"/>
                  <a:pt x="33960" y="179805"/>
                </a:cubicBezTo>
                <a:cubicBezTo>
                  <a:pt x="32190" y="179811"/>
                  <a:pt x="30458" y="179336"/>
                  <a:pt x="28955" y="178416"/>
                </a:cubicBezTo>
                <a:cubicBezTo>
                  <a:pt x="27445" y="177496"/>
                  <a:pt x="26221" y="176176"/>
                  <a:pt x="25421" y="174603"/>
                </a:cubicBezTo>
                <a:cubicBezTo>
                  <a:pt x="24622" y="173030"/>
                  <a:pt x="24273" y="171266"/>
                  <a:pt x="24419" y="169502"/>
                </a:cubicBezTo>
                <a:lnTo>
                  <a:pt x="26208" y="147996"/>
                </a:lnTo>
                <a:cubicBezTo>
                  <a:pt x="26430" y="145306"/>
                  <a:pt x="26081" y="142597"/>
                  <a:pt x="25180" y="140053"/>
                </a:cubicBezTo>
                <a:cubicBezTo>
                  <a:pt x="24273" y="137509"/>
                  <a:pt x="22845" y="135187"/>
                  <a:pt x="20974" y="133239"/>
                </a:cubicBezTo>
                <a:cubicBezTo>
                  <a:pt x="19978" y="132212"/>
                  <a:pt x="19007" y="131158"/>
                  <a:pt x="18081" y="130067"/>
                </a:cubicBezTo>
                <a:cubicBezTo>
                  <a:pt x="6719" y="116548"/>
                  <a:pt x="0" y="99875"/>
                  <a:pt x="0" y="81839"/>
                </a:cubicBezTo>
                <a:cubicBezTo>
                  <a:pt x="0" y="36637"/>
                  <a:pt x="42176" y="0"/>
                  <a:pt x="94211" y="0"/>
                </a:cubicBezTo>
                <a:cubicBezTo>
                  <a:pt x="146245" y="0"/>
                  <a:pt x="188421" y="36637"/>
                  <a:pt x="188421" y="81839"/>
                </a:cubicBezTo>
                <a:cubicBezTo>
                  <a:pt x="188421" y="127041"/>
                  <a:pt x="146245" y="163678"/>
                  <a:pt x="94211" y="163678"/>
                </a:cubicBezTo>
                <a:cubicBezTo>
                  <a:pt x="89357" y="163678"/>
                  <a:pt x="84599" y="163367"/>
                  <a:pt x="79942" y="162746"/>
                </a:cubicBezTo>
                <a:cubicBezTo>
                  <a:pt x="78135" y="162505"/>
                  <a:pt x="76333" y="162238"/>
                  <a:pt x="74531" y="161946"/>
                </a:cubicBezTo>
                <a:cubicBezTo>
                  <a:pt x="70071" y="161242"/>
                  <a:pt x="65510" y="162149"/>
                  <a:pt x="61652" y="164497"/>
                </a:cubicBezTo>
                <a:lnTo>
                  <a:pt x="38940" y="178352"/>
                </a:lnTo>
                <a:lnTo>
                  <a:pt x="38947" y="178352"/>
                </a:lnTo>
                <a:close/>
              </a:path>
            </a:pathLst>
          </a:custGeom>
          <a:solidFill>
            <a:srgbClr val="055CF9"/>
          </a:solidFill>
          <a:ln w="634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90154D49-DBFA-509A-4EDA-0217C0C55A6A}"/>
              </a:ext>
            </a:extLst>
          </p:cNvPr>
          <p:cNvSpPr/>
          <p:nvPr/>
        </p:nvSpPr>
        <p:spPr>
          <a:xfrm>
            <a:off x="6424084" y="2366001"/>
            <a:ext cx="477399" cy="477399"/>
          </a:xfrm>
          <a:custGeom>
            <a:avLst/>
            <a:gdLst>
              <a:gd name="connsiteX0" fmla="*/ 477400 w 477399"/>
              <a:gd name="connsiteY0" fmla="*/ 238700 h 477399"/>
              <a:gd name="connsiteX1" fmla="*/ 238700 w 477399"/>
              <a:gd name="connsiteY1" fmla="*/ 477399 h 477399"/>
              <a:gd name="connsiteX2" fmla="*/ 1 w 477399"/>
              <a:gd name="connsiteY2" fmla="*/ 238700 h 477399"/>
              <a:gd name="connsiteX3" fmla="*/ 238700 w 477399"/>
              <a:gd name="connsiteY3" fmla="*/ 0 h 477399"/>
              <a:gd name="connsiteX4" fmla="*/ 477400 w 477399"/>
              <a:gd name="connsiteY4" fmla="*/ 238700 h 47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99" h="477399">
                <a:moveTo>
                  <a:pt x="477400" y="238700"/>
                </a:moveTo>
                <a:cubicBezTo>
                  <a:pt x="477400" y="370530"/>
                  <a:pt x="370530" y="477399"/>
                  <a:pt x="238700" y="477399"/>
                </a:cubicBezTo>
                <a:cubicBezTo>
                  <a:pt x="106870" y="477399"/>
                  <a:pt x="1" y="370530"/>
                  <a:pt x="1" y="238700"/>
                </a:cubicBezTo>
                <a:cubicBezTo>
                  <a:pt x="1" y="106869"/>
                  <a:pt x="106870" y="0"/>
                  <a:pt x="238700" y="0"/>
                </a:cubicBezTo>
                <a:cubicBezTo>
                  <a:pt x="370531" y="0"/>
                  <a:pt x="477400" y="106869"/>
                  <a:pt x="477400" y="238700"/>
                </a:cubicBez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任意多边形: 形状 18">
            <a:extLst>
              <a:ext uri="{FF2B5EF4-FFF2-40B4-BE49-F238E27FC236}">
                <a16:creationId xmlns:a16="http://schemas.microsoft.com/office/drawing/2014/main" id="{7B33D6DF-B5E0-43C8-494B-6AEE7C04BD9E}"/>
              </a:ext>
            </a:extLst>
          </p:cNvPr>
          <p:cNvSpPr/>
          <p:nvPr/>
        </p:nvSpPr>
        <p:spPr>
          <a:xfrm>
            <a:off x="6577138" y="2521529"/>
            <a:ext cx="180807" cy="190323"/>
          </a:xfrm>
          <a:custGeom>
            <a:avLst/>
            <a:gdLst>
              <a:gd name="connsiteX0" fmla="*/ 152259 w 180807"/>
              <a:gd name="connsiteY0" fmla="*/ 57097 h 190323"/>
              <a:gd name="connsiteX1" fmla="*/ 171291 w 180807"/>
              <a:gd name="connsiteY1" fmla="*/ 57097 h 190323"/>
              <a:gd name="connsiteX2" fmla="*/ 178017 w 180807"/>
              <a:gd name="connsiteY2" fmla="*/ 59888 h 190323"/>
              <a:gd name="connsiteX3" fmla="*/ 180808 w 180807"/>
              <a:gd name="connsiteY3" fmla="*/ 66613 h 190323"/>
              <a:gd name="connsiteX4" fmla="*/ 180808 w 180807"/>
              <a:gd name="connsiteY4" fmla="*/ 180808 h 190323"/>
              <a:gd name="connsiteX5" fmla="*/ 178017 w 180807"/>
              <a:gd name="connsiteY5" fmla="*/ 187539 h 190323"/>
              <a:gd name="connsiteX6" fmla="*/ 171291 w 180807"/>
              <a:gd name="connsiteY6" fmla="*/ 190324 h 190323"/>
              <a:gd name="connsiteX7" fmla="*/ 95162 w 180807"/>
              <a:gd name="connsiteY7" fmla="*/ 190324 h 190323"/>
              <a:gd name="connsiteX8" fmla="*/ 88438 w 180807"/>
              <a:gd name="connsiteY8" fmla="*/ 187539 h 190323"/>
              <a:gd name="connsiteX9" fmla="*/ 85646 w 180807"/>
              <a:gd name="connsiteY9" fmla="*/ 180808 h 190323"/>
              <a:gd name="connsiteX10" fmla="*/ 85646 w 180807"/>
              <a:gd name="connsiteY10" fmla="*/ 171291 h 190323"/>
              <a:gd name="connsiteX11" fmla="*/ 9516 w 180807"/>
              <a:gd name="connsiteY11" fmla="*/ 171291 h 190323"/>
              <a:gd name="connsiteX12" fmla="*/ 2792 w 180807"/>
              <a:gd name="connsiteY12" fmla="*/ 168506 h 190323"/>
              <a:gd name="connsiteX13" fmla="*/ 0 w 180807"/>
              <a:gd name="connsiteY13" fmla="*/ 161775 h 190323"/>
              <a:gd name="connsiteX14" fmla="*/ 0 w 180807"/>
              <a:gd name="connsiteY14" fmla="*/ 9516 h 190323"/>
              <a:gd name="connsiteX15" fmla="*/ 2792 w 180807"/>
              <a:gd name="connsiteY15" fmla="*/ 2791 h 190323"/>
              <a:gd name="connsiteX16" fmla="*/ 9516 w 180807"/>
              <a:gd name="connsiteY16" fmla="*/ 0 h 190323"/>
              <a:gd name="connsiteX17" fmla="*/ 142743 w 180807"/>
              <a:gd name="connsiteY17" fmla="*/ 0 h 190323"/>
              <a:gd name="connsiteX18" fmla="*/ 149468 w 180807"/>
              <a:gd name="connsiteY18" fmla="*/ 2791 h 190323"/>
              <a:gd name="connsiteX19" fmla="*/ 152259 w 180807"/>
              <a:gd name="connsiteY19" fmla="*/ 9516 h 190323"/>
              <a:gd name="connsiteX20" fmla="*/ 152259 w 180807"/>
              <a:gd name="connsiteY20" fmla="*/ 57097 h 190323"/>
              <a:gd name="connsiteX21" fmla="*/ 133227 w 180807"/>
              <a:gd name="connsiteY21" fmla="*/ 57097 h 190323"/>
              <a:gd name="connsiteX22" fmla="*/ 133227 w 180807"/>
              <a:gd name="connsiteY22" fmla="*/ 19032 h 190323"/>
              <a:gd name="connsiteX23" fmla="*/ 19032 w 180807"/>
              <a:gd name="connsiteY23" fmla="*/ 19032 h 190323"/>
              <a:gd name="connsiteX24" fmla="*/ 19032 w 180807"/>
              <a:gd name="connsiteY24" fmla="*/ 152259 h 190323"/>
              <a:gd name="connsiteX25" fmla="*/ 85646 w 180807"/>
              <a:gd name="connsiteY25" fmla="*/ 152259 h 190323"/>
              <a:gd name="connsiteX26" fmla="*/ 85646 w 180807"/>
              <a:gd name="connsiteY26" fmla="*/ 66613 h 190323"/>
              <a:gd name="connsiteX27" fmla="*/ 88438 w 180807"/>
              <a:gd name="connsiteY27" fmla="*/ 59888 h 190323"/>
              <a:gd name="connsiteX28" fmla="*/ 95162 w 180807"/>
              <a:gd name="connsiteY28" fmla="*/ 57097 h 190323"/>
              <a:gd name="connsiteX29" fmla="*/ 133227 w 180807"/>
              <a:gd name="connsiteY29" fmla="*/ 57097 h 190323"/>
              <a:gd name="connsiteX30" fmla="*/ 104678 w 180807"/>
              <a:gd name="connsiteY30" fmla="*/ 76130 h 190323"/>
              <a:gd name="connsiteX31" fmla="*/ 104678 w 180807"/>
              <a:gd name="connsiteY31" fmla="*/ 171291 h 190323"/>
              <a:gd name="connsiteX32" fmla="*/ 161775 w 180807"/>
              <a:gd name="connsiteY32" fmla="*/ 171291 h 190323"/>
              <a:gd name="connsiteX33" fmla="*/ 161775 w 180807"/>
              <a:gd name="connsiteY33" fmla="*/ 76130 h 190323"/>
              <a:gd name="connsiteX34" fmla="*/ 104678 w 180807"/>
              <a:gd name="connsiteY34" fmla="*/ 76130 h 19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807" h="190323">
                <a:moveTo>
                  <a:pt x="152259" y="57097"/>
                </a:moveTo>
                <a:lnTo>
                  <a:pt x="171291" y="57097"/>
                </a:lnTo>
                <a:cubicBezTo>
                  <a:pt x="173829" y="57097"/>
                  <a:pt x="176240" y="58106"/>
                  <a:pt x="178017" y="59888"/>
                </a:cubicBezTo>
                <a:cubicBezTo>
                  <a:pt x="179793" y="61671"/>
                  <a:pt x="180808" y="64095"/>
                  <a:pt x="180808" y="66613"/>
                </a:cubicBezTo>
                <a:lnTo>
                  <a:pt x="180808" y="180808"/>
                </a:lnTo>
                <a:cubicBezTo>
                  <a:pt x="180808" y="183332"/>
                  <a:pt x="179793" y="185756"/>
                  <a:pt x="178017" y="187539"/>
                </a:cubicBezTo>
                <a:cubicBezTo>
                  <a:pt x="176240" y="189321"/>
                  <a:pt x="173829" y="190324"/>
                  <a:pt x="171291" y="190324"/>
                </a:cubicBezTo>
                <a:lnTo>
                  <a:pt x="95162" y="190324"/>
                </a:lnTo>
                <a:cubicBezTo>
                  <a:pt x="92624" y="190324"/>
                  <a:pt x="90214" y="189321"/>
                  <a:pt x="88438" y="187539"/>
                </a:cubicBezTo>
                <a:cubicBezTo>
                  <a:pt x="86661" y="185756"/>
                  <a:pt x="85646" y="183332"/>
                  <a:pt x="85646" y="180808"/>
                </a:cubicBezTo>
                <a:lnTo>
                  <a:pt x="85646" y="171291"/>
                </a:lnTo>
                <a:lnTo>
                  <a:pt x="9516" y="171291"/>
                </a:lnTo>
                <a:cubicBezTo>
                  <a:pt x="6978" y="171291"/>
                  <a:pt x="4568" y="170289"/>
                  <a:pt x="2792" y="168506"/>
                </a:cubicBezTo>
                <a:cubicBezTo>
                  <a:pt x="1015" y="166724"/>
                  <a:pt x="0" y="164300"/>
                  <a:pt x="0" y="161775"/>
                </a:cubicBezTo>
                <a:lnTo>
                  <a:pt x="0" y="9516"/>
                </a:lnTo>
                <a:cubicBezTo>
                  <a:pt x="0" y="6998"/>
                  <a:pt x="1015" y="4574"/>
                  <a:pt x="2792" y="2791"/>
                </a:cubicBezTo>
                <a:cubicBezTo>
                  <a:pt x="4568" y="1009"/>
                  <a:pt x="6978" y="0"/>
                  <a:pt x="9516" y="0"/>
                </a:cubicBezTo>
                <a:lnTo>
                  <a:pt x="142743" y="0"/>
                </a:lnTo>
                <a:cubicBezTo>
                  <a:pt x="145281" y="0"/>
                  <a:pt x="147691" y="1009"/>
                  <a:pt x="149468" y="2791"/>
                </a:cubicBezTo>
                <a:cubicBezTo>
                  <a:pt x="151245" y="4574"/>
                  <a:pt x="152259" y="6998"/>
                  <a:pt x="152259" y="9516"/>
                </a:cubicBezTo>
                <a:lnTo>
                  <a:pt x="152259" y="57097"/>
                </a:lnTo>
                <a:close/>
                <a:moveTo>
                  <a:pt x="133227" y="57097"/>
                </a:moveTo>
                <a:lnTo>
                  <a:pt x="133227" y="19032"/>
                </a:lnTo>
                <a:lnTo>
                  <a:pt x="19032" y="19032"/>
                </a:lnTo>
                <a:lnTo>
                  <a:pt x="19032" y="152259"/>
                </a:lnTo>
                <a:lnTo>
                  <a:pt x="85646" y="152259"/>
                </a:lnTo>
                <a:lnTo>
                  <a:pt x="85646" y="66613"/>
                </a:lnTo>
                <a:cubicBezTo>
                  <a:pt x="85646" y="64095"/>
                  <a:pt x="86661" y="61671"/>
                  <a:pt x="88438" y="59888"/>
                </a:cubicBezTo>
                <a:cubicBezTo>
                  <a:pt x="90214" y="58106"/>
                  <a:pt x="92624" y="57097"/>
                  <a:pt x="95162" y="57097"/>
                </a:cubicBezTo>
                <a:lnTo>
                  <a:pt x="133227" y="57097"/>
                </a:lnTo>
                <a:close/>
                <a:moveTo>
                  <a:pt x="104678" y="76130"/>
                </a:moveTo>
                <a:lnTo>
                  <a:pt x="104678" y="171291"/>
                </a:lnTo>
                <a:lnTo>
                  <a:pt x="161775" y="171291"/>
                </a:lnTo>
                <a:lnTo>
                  <a:pt x="161775" y="76130"/>
                </a:lnTo>
                <a:lnTo>
                  <a:pt x="104678" y="76130"/>
                </a:lnTo>
                <a:close/>
              </a:path>
            </a:pathLst>
          </a:custGeom>
          <a:solidFill>
            <a:srgbClr val="055CF9"/>
          </a:solidFill>
          <a:ln w="634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57E1AEFD-6CBD-3431-6EBC-95A50749177B}"/>
              </a:ext>
            </a:extLst>
          </p:cNvPr>
          <p:cNvSpPr/>
          <p:nvPr/>
        </p:nvSpPr>
        <p:spPr>
          <a:xfrm>
            <a:off x="8075904" y="2366001"/>
            <a:ext cx="477399" cy="477399"/>
          </a:xfrm>
          <a:custGeom>
            <a:avLst/>
            <a:gdLst>
              <a:gd name="connsiteX0" fmla="*/ 477399 w 477399"/>
              <a:gd name="connsiteY0" fmla="*/ 238700 h 477399"/>
              <a:gd name="connsiteX1" fmla="*/ 238700 w 477399"/>
              <a:gd name="connsiteY1" fmla="*/ 477399 h 477399"/>
              <a:gd name="connsiteX2" fmla="*/ 1 w 477399"/>
              <a:gd name="connsiteY2" fmla="*/ 238700 h 477399"/>
              <a:gd name="connsiteX3" fmla="*/ 238700 w 477399"/>
              <a:gd name="connsiteY3" fmla="*/ 0 h 477399"/>
              <a:gd name="connsiteX4" fmla="*/ 477399 w 477399"/>
              <a:gd name="connsiteY4" fmla="*/ 238700 h 47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399" h="477399">
                <a:moveTo>
                  <a:pt x="477399" y="238700"/>
                </a:moveTo>
                <a:cubicBezTo>
                  <a:pt x="477399" y="370530"/>
                  <a:pt x="370530" y="477399"/>
                  <a:pt x="238700" y="477399"/>
                </a:cubicBezTo>
                <a:cubicBezTo>
                  <a:pt x="106870" y="477399"/>
                  <a:pt x="1" y="370530"/>
                  <a:pt x="1" y="238700"/>
                </a:cubicBezTo>
                <a:cubicBezTo>
                  <a:pt x="1" y="106869"/>
                  <a:pt x="106871" y="0"/>
                  <a:pt x="238700" y="0"/>
                </a:cubicBezTo>
                <a:cubicBezTo>
                  <a:pt x="370531" y="0"/>
                  <a:pt x="477399" y="106869"/>
                  <a:pt x="477399" y="238700"/>
                </a:cubicBez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任意多边形: 形状 20">
            <a:extLst>
              <a:ext uri="{FF2B5EF4-FFF2-40B4-BE49-F238E27FC236}">
                <a16:creationId xmlns:a16="http://schemas.microsoft.com/office/drawing/2014/main" id="{4E580B2B-7967-07CB-DB28-B93C0022C726}"/>
              </a:ext>
            </a:extLst>
          </p:cNvPr>
          <p:cNvSpPr/>
          <p:nvPr/>
        </p:nvSpPr>
        <p:spPr>
          <a:xfrm>
            <a:off x="8220838" y="2519049"/>
            <a:ext cx="190323" cy="171291"/>
          </a:xfrm>
          <a:custGeom>
            <a:avLst/>
            <a:gdLst>
              <a:gd name="connsiteX0" fmla="*/ 9516 w 190323"/>
              <a:gd name="connsiteY0" fmla="*/ 0 h 171291"/>
              <a:gd name="connsiteX1" fmla="*/ 180808 w 190323"/>
              <a:gd name="connsiteY1" fmla="*/ 0 h 171291"/>
              <a:gd name="connsiteX2" fmla="*/ 187532 w 190323"/>
              <a:gd name="connsiteY2" fmla="*/ 2791 h 171291"/>
              <a:gd name="connsiteX3" fmla="*/ 190324 w 190323"/>
              <a:gd name="connsiteY3" fmla="*/ 9516 h 171291"/>
              <a:gd name="connsiteX4" fmla="*/ 190324 w 190323"/>
              <a:gd name="connsiteY4" fmla="*/ 161775 h 171291"/>
              <a:gd name="connsiteX5" fmla="*/ 187532 w 190323"/>
              <a:gd name="connsiteY5" fmla="*/ 168506 h 171291"/>
              <a:gd name="connsiteX6" fmla="*/ 180808 w 190323"/>
              <a:gd name="connsiteY6" fmla="*/ 171291 h 171291"/>
              <a:gd name="connsiteX7" fmla="*/ 9516 w 190323"/>
              <a:gd name="connsiteY7" fmla="*/ 171291 h 171291"/>
              <a:gd name="connsiteX8" fmla="*/ 2791 w 190323"/>
              <a:gd name="connsiteY8" fmla="*/ 168506 h 171291"/>
              <a:gd name="connsiteX9" fmla="*/ 0 w 190323"/>
              <a:gd name="connsiteY9" fmla="*/ 161775 h 171291"/>
              <a:gd name="connsiteX10" fmla="*/ 0 w 190323"/>
              <a:gd name="connsiteY10" fmla="*/ 9516 h 171291"/>
              <a:gd name="connsiteX11" fmla="*/ 2791 w 190323"/>
              <a:gd name="connsiteY11" fmla="*/ 2791 h 171291"/>
              <a:gd name="connsiteX12" fmla="*/ 9516 w 190323"/>
              <a:gd name="connsiteY12" fmla="*/ 0 h 171291"/>
              <a:gd name="connsiteX13" fmla="*/ 171291 w 190323"/>
              <a:gd name="connsiteY13" fmla="*/ 40330 h 171291"/>
              <a:gd name="connsiteX14" fmla="*/ 95860 w 190323"/>
              <a:gd name="connsiteY14" fmla="*/ 107895 h 171291"/>
              <a:gd name="connsiteX15" fmla="*/ 19032 w 190323"/>
              <a:gd name="connsiteY15" fmla="*/ 40120 h 171291"/>
              <a:gd name="connsiteX16" fmla="*/ 19032 w 190323"/>
              <a:gd name="connsiteY16" fmla="*/ 152259 h 171291"/>
              <a:gd name="connsiteX17" fmla="*/ 171291 w 190323"/>
              <a:gd name="connsiteY17" fmla="*/ 152259 h 171291"/>
              <a:gd name="connsiteX18" fmla="*/ 171291 w 190323"/>
              <a:gd name="connsiteY18" fmla="*/ 40330 h 171291"/>
              <a:gd name="connsiteX19" fmla="*/ 23917 w 190323"/>
              <a:gd name="connsiteY19" fmla="*/ 19032 h 171291"/>
              <a:gd name="connsiteX20" fmla="*/ 95733 w 190323"/>
              <a:gd name="connsiteY20" fmla="*/ 82429 h 171291"/>
              <a:gd name="connsiteX21" fmla="*/ 166533 w 190323"/>
              <a:gd name="connsiteY21" fmla="*/ 19032 h 171291"/>
              <a:gd name="connsiteX22" fmla="*/ 23917 w 190323"/>
              <a:gd name="connsiteY22" fmla="*/ 19032 h 17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323" h="171291">
                <a:moveTo>
                  <a:pt x="9516" y="0"/>
                </a:moveTo>
                <a:lnTo>
                  <a:pt x="180808" y="0"/>
                </a:lnTo>
                <a:cubicBezTo>
                  <a:pt x="183345" y="0"/>
                  <a:pt x="185755" y="1002"/>
                  <a:pt x="187532" y="2791"/>
                </a:cubicBezTo>
                <a:cubicBezTo>
                  <a:pt x="189309" y="4574"/>
                  <a:pt x="190324" y="6998"/>
                  <a:pt x="190324" y="9516"/>
                </a:cubicBezTo>
                <a:lnTo>
                  <a:pt x="190324" y="161775"/>
                </a:lnTo>
                <a:cubicBezTo>
                  <a:pt x="190324" y="164300"/>
                  <a:pt x="189309" y="166724"/>
                  <a:pt x="187532" y="168506"/>
                </a:cubicBezTo>
                <a:cubicBezTo>
                  <a:pt x="185755" y="170289"/>
                  <a:pt x="183345" y="171291"/>
                  <a:pt x="180808" y="171291"/>
                </a:cubicBezTo>
                <a:lnTo>
                  <a:pt x="9516" y="171291"/>
                </a:lnTo>
                <a:cubicBezTo>
                  <a:pt x="6978" y="171291"/>
                  <a:pt x="4568" y="170289"/>
                  <a:pt x="2791" y="168506"/>
                </a:cubicBezTo>
                <a:cubicBezTo>
                  <a:pt x="1015" y="166724"/>
                  <a:pt x="0" y="164300"/>
                  <a:pt x="0" y="161775"/>
                </a:cubicBezTo>
                <a:lnTo>
                  <a:pt x="0" y="9516"/>
                </a:lnTo>
                <a:cubicBezTo>
                  <a:pt x="0" y="6998"/>
                  <a:pt x="1015" y="4574"/>
                  <a:pt x="2791" y="2791"/>
                </a:cubicBezTo>
                <a:cubicBezTo>
                  <a:pt x="4568" y="1002"/>
                  <a:pt x="6978" y="0"/>
                  <a:pt x="9516" y="0"/>
                </a:cubicBezTo>
                <a:close/>
                <a:moveTo>
                  <a:pt x="171291" y="40330"/>
                </a:moveTo>
                <a:lnTo>
                  <a:pt x="95860" y="107895"/>
                </a:lnTo>
                <a:lnTo>
                  <a:pt x="19032" y="40120"/>
                </a:lnTo>
                <a:lnTo>
                  <a:pt x="19032" y="152259"/>
                </a:lnTo>
                <a:lnTo>
                  <a:pt x="171291" y="152259"/>
                </a:lnTo>
                <a:lnTo>
                  <a:pt x="171291" y="40330"/>
                </a:lnTo>
                <a:close/>
                <a:moveTo>
                  <a:pt x="23917" y="19032"/>
                </a:moveTo>
                <a:lnTo>
                  <a:pt x="95733" y="82429"/>
                </a:lnTo>
                <a:lnTo>
                  <a:pt x="166533" y="19032"/>
                </a:lnTo>
                <a:lnTo>
                  <a:pt x="23917" y="19032"/>
                </a:lnTo>
                <a:close/>
              </a:path>
            </a:pathLst>
          </a:custGeom>
          <a:solidFill>
            <a:srgbClr val="055CF9"/>
          </a:solidFill>
          <a:ln w="6340" cap="flat">
            <a:no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CD73E9C1-0D4A-EF41-9AED-8DCE80C34B29}"/>
              </a:ext>
            </a:extLst>
          </p:cNvPr>
          <p:cNvSpPr/>
          <p:nvPr/>
        </p:nvSpPr>
        <p:spPr>
          <a:xfrm>
            <a:off x="2769057" y="3041894"/>
            <a:ext cx="6280215" cy="373044"/>
          </a:xfrm>
          <a:custGeom>
            <a:avLst/>
            <a:gdLst>
              <a:gd name="connsiteX0" fmla="*/ 0 w 6280215"/>
              <a:gd name="connsiteY0" fmla="*/ 0 h 373044"/>
              <a:gd name="connsiteX1" fmla="*/ 6280216 w 6280215"/>
              <a:gd name="connsiteY1" fmla="*/ 0 h 373044"/>
              <a:gd name="connsiteX2" fmla="*/ 6280216 w 6280215"/>
              <a:gd name="connsiteY2" fmla="*/ 373044 h 373044"/>
              <a:gd name="connsiteX3" fmla="*/ 0 w 6280215"/>
              <a:gd name="connsiteY3" fmla="*/ 373044 h 373044"/>
            </a:gdLst>
            <a:ahLst/>
            <a:cxnLst>
              <a:cxn ang="0">
                <a:pos x="connsiteX0" y="connsiteY0"/>
              </a:cxn>
              <a:cxn ang="0">
                <a:pos x="connsiteX1" y="connsiteY1"/>
              </a:cxn>
              <a:cxn ang="0">
                <a:pos x="connsiteX2" y="connsiteY2"/>
              </a:cxn>
              <a:cxn ang="0">
                <a:pos x="connsiteX3" y="connsiteY3"/>
              </a:cxn>
            </a:cxnLst>
            <a:rect l="l" t="t" r="r" b="b"/>
            <a:pathLst>
              <a:path w="6280215" h="373044">
                <a:moveTo>
                  <a:pt x="0" y="0"/>
                </a:moveTo>
                <a:lnTo>
                  <a:pt x="6280216" y="0"/>
                </a:lnTo>
                <a:lnTo>
                  <a:pt x="6280216" y="373044"/>
                </a:lnTo>
                <a:lnTo>
                  <a:pt x="0" y="373044"/>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任意多边形: 形状 29">
            <a:extLst>
              <a:ext uri="{FF2B5EF4-FFF2-40B4-BE49-F238E27FC236}">
                <a16:creationId xmlns:a16="http://schemas.microsoft.com/office/drawing/2014/main" id="{9CE328E2-C883-77A8-AA3B-9C03D1CA95DB}"/>
              </a:ext>
            </a:extLst>
          </p:cNvPr>
          <p:cNvSpPr/>
          <p:nvPr/>
        </p:nvSpPr>
        <p:spPr>
          <a:xfrm>
            <a:off x="9854992" y="2326619"/>
            <a:ext cx="1151186" cy="319092"/>
          </a:xfrm>
          <a:custGeom>
            <a:avLst/>
            <a:gdLst>
              <a:gd name="connsiteX0" fmla="*/ 0 w 1151186"/>
              <a:gd name="connsiteY0" fmla="*/ 0 h 319092"/>
              <a:gd name="connsiteX1" fmla="*/ 1151186 w 1151186"/>
              <a:gd name="connsiteY1" fmla="*/ 0 h 319092"/>
              <a:gd name="connsiteX2" fmla="*/ 1151186 w 1151186"/>
              <a:gd name="connsiteY2" fmla="*/ 319092 h 319092"/>
              <a:gd name="connsiteX3" fmla="*/ 0 w 1151186"/>
              <a:gd name="connsiteY3" fmla="*/ 319092 h 319092"/>
            </a:gdLst>
            <a:ahLst/>
            <a:cxnLst>
              <a:cxn ang="0">
                <a:pos x="connsiteX0" y="connsiteY0"/>
              </a:cxn>
              <a:cxn ang="0">
                <a:pos x="connsiteX1" y="connsiteY1"/>
              </a:cxn>
              <a:cxn ang="0">
                <a:pos x="connsiteX2" y="connsiteY2"/>
              </a:cxn>
              <a:cxn ang="0">
                <a:pos x="connsiteX3" y="connsiteY3"/>
              </a:cxn>
            </a:cxnLst>
            <a:rect l="l" t="t" r="r" b="b"/>
            <a:pathLst>
              <a:path w="1151186" h="319092">
                <a:moveTo>
                  <a:pt x="0" y="0"/>
                </a:moveTo>
                <a:lnTo>
                  <a:pt x="1151186" y="0"/>
                </a:lnTo>
                <a:lnTo>
                  <a:pt x="1151186" y="319092"/>
                </a:lnTo>
                <a:lnTo>
                  <a:pt x="0" y="319092"/>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任意多边形: 形状 31">
            <a:extLst>
              <a:ext uri="{FF2B5EF4-FFF2-40B4-BE49-F238E27FC236}">
                <a16:creationId xmlns:a16="http://schemas.microsoft.com/office/drawing/2014/main" id="{6B9DA4AD-4148-794F-FF0B-3B96C039E854}"/>
              </a:ext>
            </a:extLst>
          </p:cNvPr>
          <p:cNvSpPr/>
          <p:nvPr/>
        </p:nvSpPr>
        <p:spPr>
          <a:xfrm>
            <a:off x="9854992" y="2766337"/>
            <a:ext cx="1151186" cy="319092"/>
          </a:xfrm>
          <a:custGeom>
            <a:avLst/>
            <a:gdLst>
              <a:gd name="connsiteX0" fmla="*/ 0 w 1151186"/>
              <a:gd name="connsiteY0" fmla="*/ 0 h 319092"/>
              <a:gd name="connsiteX1" fmla="*/ 1151186 w 1151186"/>
              <a:gd name="connsiteY1" fmla="*/ 0 h 319092"/>
              <a:gd name="connsiteX2" fmla="*/ 1151186 w 1151186"/>
              <a:gd name="connsiteY2" fmla="*/ 319092 h 319092"/>
              <a:gd name="connsiteX3" fmla="*/ 0 w 1151186"/>
              <a:gd name="connsiteY3" fmla="*/ 319092 h 319092"/>
            </a:gdLst>
            <a:ahLst/>
            <a:cxnLst>
              <a:cxn ang="0">
                <a:pos x="connsiteX0" y="connsiteY0"/>
              </a:cxn>
              <a:cxn ang="0">
                <a:pos x="connsiteX1" y="connsiteY1"/>
              </a:cxn>
              <a:cxn ang="0">
                <a:pos x="connsiteX2" y="connsiteY2"/>
              </a:cxn>
              <a:cxn ang="0">
                <a:pos x="connsiteX3" y="connsiteY3"/>
              </a:cxn>
            </a:cxnLst>
            <a:rect l="l" t="t" r="r" b="b"/>
            <a:pathLst>
              <a:path w="1151186" h="319092">
                <a:moveTo>
                  <a:pt x="0" y="0"/>
                </a:moveTo>
                <a:lnTo>
                  <a:pt x="1151186" y="0"/>
                </a:lnTo>
                <a:lnTo>
                  <a:pt x="1151186" y="319092"/>
                </a:lnTo>
                <a:lnTo>
                  <a:pt x="0" y="319092"/>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任意多边形: 形状 33">
            <a:extLst>
              <a:ext uri="{FF2B5EF4-FFF2-40B4-BE49-F238E27FC236}">
                <a16:creationId xmlns:a16="http://schemas.microsoft.com/office/drawing/2014/main" id="{55387A1D-7C59-D9D1-0ABE-2CE6B62AED47}"/>
              </a:ext>
            </a:extLst>
          </p:cNvPr>
          <p:cNvSpPr/>
          <p:nvPr/>
        </p:nvSpPr>
        <p:spPr>
          <a:xfrm>
            <a:off x="9854992" y="3206048"/>
            <a:ext cx="1151186" cy="319092"/>
          </a:xfrm>
          <a:custGeom>
            <a:avLst/>
            <a:gdLst>
              <a:gd name="connsiteX0" fmla="*/ 0 w 1151186"/>
              <a:gd name="connsiteY0" fmla="*/ 0 h 319092"/>
              <a:gd name="connsiteX1" fmla="*/ 1151186 w 1151186"/>
              <a:gd name="connsiteY1" fmla="*/ 0 h 319092"/>
              <a:gd name="connsiteX2" fmla="*/ 1151186 w 1151186"/>
              <a:gd name="connsiteY2" fmla="*/ 319092 h 319092"/>
              <a:gd name="connsiteX3" fmla="*/ 0 w 1151186"/>
              <a:gd name="connsiteY3" fmla="*/ 319092 h 319092"/>
            </a:gdLst>
            <a:ahLst/>
            <a:cxnLst>
              <a:cxn ang="0">
                <a:pos x="connsiteX0" y="connsiteY0"/>
              </a:cxn>
              <a:cxn ang="0">
                <a:pos x="connsiteX1" y="connsiteY1"/>
              </a:cxn>
              <a:cxn ang="0">
                <a:pos x="connsiteX2" y="connsiteY2"/>
              </a:cxn>
              <a:cxn ang="0">
                <a:pos x="connsiteX3" y="connsiteY3"/>
              </a:cxn>
            </a:cxnLst>
            <a:rect l="l" t="t" r="r" b="b"/>
            <a:pathLst>
              <a:path w="1151186" h="319092">
                <a:moveTo>
                  <a:pt x="0" y="0"/>
                </a:moveTo>
                <a:lnTo>
                  <a:pt x="1151186" y="0"/>
                </a:lnTo>
                <a:lnTo>
                  <a:pt x="1151186" y="319092"/>
                </a:lnTo>
                <a:lnTo>
                  <a:pt x="0" y="319092"/>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矩形: 圆角 35">
            <a:extLst>
              <a:ext uri="{FF2B5EF4-FFF2-40B4-BE49-F238E27FC236}">
                <a16:creationId xmlns:a16="http://schemas.microsoft.com/office/drawing/2014/main" id="{A11426F4-6104-8FC6-A2A7-8FEC83E72AF6}"/>
              </a:ext>
            </a:extLst>
          </p:cNvPr>
          <p:cNvSpPr/>
          <p:nvPr/>
        </p:nvSpPr>
        <p:spPr>
          <a:xfrm>
            <a:off x="2579444" y="4088338"/>
            <a:ext cx="8795432" cy="462095"/>
          </a:xfrm>
          <a:prstGeom prst="roundRect">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38" name="任意多边形: 形状 37">
            <a:extLst>
              <a:ext uri="{FF2B5EF4-FFF2-40B4-BE49-F238E27FC236}">
                <a16:creationId xmlns:a16="http://schemas.microsoft.com/office/drawing/2014/main" id="{FF26C272-746F-B055-19A1-C358CDACEA90}"/>
              </a:ext>
            </a:extLst>
          </p:cNvPr>
          <p:cNvSpPr/>
          <p:nvPr/>
        </p:nvSpPr>
        <p:spPr>
          <a:xfrm>
            <a:off x="2773403" y="5122329"/>
            <a:ext cx="8319052" cy="285423"/>
          </a:xfrm>
          <a:custGeom>
            <a:avLst/>
            <a:gdLst>
              <a:gd name="connsiteX0" fmla="*/ 0 w 8319052"/>
              <a:gd name="connsiteY0" fmla="*/ 0 h 285423"/>
              <a:gd name="connsiteX1" fmla="*/ 8319053 w 8319052"/>
              <a:gd name="connsiteY1" fmla="*/ 0 h 285423"/>
              <a:gd name="connsiteX2" fmla="*/ 8319053 w 8319052"/>
              <a:gd name="connsiteY2" fmla="*/ 285423 h 285423"/>
              <a:gd name="connsiteX3" fmla="*/ 0 w 8319052"/>
              <a:gd name="connsiteY3" fmla="*/ 285423 h 285423"/>
            </a:gdLst>
            <a:ahLst/>
            <a:cxnLst>
              <a:cxn ang="0">
                <a:pos x="connsiteX0" y="connsiteY0"/>
              </a:cxn>
              <a:cxn ang="0">
                <a:pos x="connsiteX1" y="connsiteY1"/>
              </a:cxn>
              <a:cxn ang="0">
                <a:pos x="connsiteX2" y="connsiteY2"/>
              </a:cxn>
              <a:cxn ang="0">
                <a:pos x="connsiteX3" y="connsiteY3"/>
              </a:cxn>
            </a:cxnLst>
            <a:rect l="l" t="t" r="r" b="b"/>
            <a:pathLst>
              <a:path w="8319052" h="285423">
                <a:moveTo>
                  <a:pt x="0" y="0"/>
                </a:moveTo>
                <a:lnTo>
                  <a:pt x="8319053" y="0"/>
                </a:lnTo>
                <a:lnTo>
                  <a:pt x="8319053" y="285423"/>
                </a:lnTo>
                <a:lnTo>
                  <a:pt x="0" y="285423"/>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任意多边形: 形状 39">
            <a:extLst>
              <a:ext uri="{FF2B5EF4-FFF2-40B4-BE49-F238E27FC236}">
                <a16:creationId xmlns:a16="http://schemas.microsoft.com/office/drawing/2014/main" id="{D018C6F6-56A1-16D8-4A51-7C1495324037}"/>
              </a:ext>
            </a:extLst>
          </p:cNvPr>
          <p:cNvSpPr/>
          <p:nvPr/>
        </p:nvSpPr>
        <p:spPr>
          <a:xfrm>
            <a:off x="899539" y="2587286"/>
            <a:ext cx="1134729" cy="282960"/>
          </a:xfrm>
          <a:custGeom>
            <a:avLst/>
            <a:gdLst>
              <a:gd name="connsiteX0" fmla="*/ 0 w 1134729"/>
              <a:gd name="connsiteY0" fmla="*/ 0 h 282960"/>
              <a:gd name="connsiteX1" fmla="*/ 1134729 w 1134729"/>
              <a:gd name="connsiteY1" fmla="*/ 0 h 282960"/>
              <a:gd name="connsiteX2" fmla="*/ 1134729 w 1134729"/>
              <a:gd name="connsiteY2" fmla="*/ 282960 h 282960"/>
              <a:gd name="connsiteX3" fmla="*/ 0 w 1134729"/>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1134729" h="282960">
                <a:moveTo>
                  <a:pt x="0" y="0"/>
                </a:moveTo>
                <a:lnTo>
                  <a:pt x="1134729" y="0"/>
                </a:lnTo>
                <a:lnTo>
                  <a:pt x="1134729"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tlCol="0" anchor="ctr"/>
          <a:lstStyle/>
          <a:p>
            <a:endParaRPr lang="en-US"/>
          </a:p>
        </p:txBody>
      </p:sp>
      <p:sp>
        <p:nvSpPr>
          <p:cNvPr id="42" name="任意多边形: 形状 41">
            <a:extLst>
              <a:ext uri="{FF2B5EF4-FFF2-40B4-BE49-F238E27FC236}">
                <a16:creationId xmlns:a16="http://schemas.microsoft.com/office/drawing/2014/main" id="{6AFC4C5E-8F74-BED6-FE41-AC6C0D04E5CD}"/>
              </a:ext>
            </a:extLst>
          </p:cNvPr>
          <p:cNvSpPr/>
          <p:nvPr/>
        </p:nvSpPr>
        <p:spPr>
          <a:xfrm>
            <a:off x="899539" y="3156088"/>
            <a:ext cx="1134729" cy="282960"/>
          </a:xfrm>
          <a:custGeom>
            <a:avLst/>
            <a:gdLst>
              <a:gd name="connsiteX0" fmla="*/ 0 w 1134729"/>
              <a:gd name="connsiteY0" fmla="*/ 0 h 282960"/>
              <a:gd name="connsiteX1" fmla="*/ 1134729 w 1134729"/>
              <a:gd name="connsiteY1" fmla="*/ 0 h 282960"/>
              <a:gd name="connsiteX2" fmla="*/ 1134729 w 1134729"/>
              <a:gd name="connsiteY2" fmla="*/ 282960 h 282960"/>
              <a:gd name="connsiteX3" fmla="*/ 0 w 1134729"/>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1134729" h="282960">
                <a:moveTo>
                  <a:pt x="0" y="0"/>
                </a:moveTo>
                <a:lnTo>
                  <a:pt x="1134729" y="0"/>
                </a:lnTo>
                <a:lnTo>
                  <a:pt x="1134729"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任意多边形: 形状 43">
            <a:extLst>
              <a:ext uri="{FF2B5EF4-FFF2-40B4-BE49-F238E27FC236}">
                <a16:creationId xmlns:a16="http://schemas.microsoft.com/office/drawing/2014/main" id="{63419366-47CD-2882-C362-C8A69CF94E23}"/>
              </a:ext>
            </a:extLst>
          </p:cNvPr>
          <p:cNvSpPr/>
          <p:nvPr/>
        </p:nvSpPr>
        <p:spPr>
          <a:xfrm>
            <a:off x="899539" y="4507177"/>
            <a:ext cx="1134729" cy="282960"/>
          </a:xfrm>
          <a:custGeom>
            <a:avLst/>
            <a:gdLst>
              <a:gd name="connsiteX0" fmla="*/ 0 w 1134729"/>
              <a:gd name="connsiteY0" fmla="*/ 0 h 282960"/>
              <a:gd name="connsiteX1" fmla="*/ 1134729 w 1134729"/>
              <a:gd name="connsiteY1" fmla="*/ 0 h 282960"/>
              <a:gd name="connsiteX2" fmla="*/ 1134729 w 1134729"/>
              <a:gd name="connsiteY2" fmla="*/ 282960 h 282960"/>
              <a:gd name="connsiteX3" fmla="*/ 0 w 1134729"/>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1134729" h="282960">
                <a:moveTo>
                  <a:pt x="0" y="0"/>
                </a:moveTo>
                <a:lnTo>
                  <a:pt x="1134729" y="0"/>
                </a:lnTo>
                <a:lnTo>
                  <a:pt x="1134729"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任意多边形: 形状 45">
            <a:extLst>
              <a:ext uri="{FF2B5EF4-FFF2-40B4-BE49-F238E27FC236}">
                <a16:creationId xmlns:a16="http://schemas.microsoft.com/office/drawing/2014/main" id="{1E8DA491-AC18-977D-C780-BE2C8821E43B}"/>
              </a:ext>
            </a:extLst>
          </p:cNvPr>
          <p:cNvSpPr/>
          <p:nvPr/>
        </p:nvSpPr>
        <p:spPr>
          <a:xfrm>
            <a:off x="899539" y="5075979"/>
            <a:ext cx="1134729" cy="282960"/>
          </a:xfrm>
          <a:custGeom>
            <a:avLst/>
            <a:gdLst>
              <a:gd name="connsiteX0" fmla="*/ 0 w 1134729"/>
              <a:gd name="connsiteY0" fmla="*/ 0 h 282960"/>
              <a:gd name="connsiteX1" fmla="*/ 1134729 w 1134729"/>
              <a:gd name="connsiteY1" fmla="*/ 0 h 282960"/>
              <a:gd name="connsiteX2" fmla="*/ 1134729 w 1134729"/>
              <a:gd name="connsiteY2" fmla="*/ 282960 h 282960"/>
              <a:gd name="connsiteX3" fmla="*/ 0 w 1134729"/>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1134729" h="282960">
                <a:moveTo>
                  <a:pt x="0" y="0"/>
                </a:moveTo>
                <a:lnTo>
                  <a:pt x="1134729" y="0"/>
                </a:lnTo>
                <a:lnTo>
                  <a:pt x="1134729"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任意多边形: 形状 47">
            <a:extLst>
              <a:ext uri="{FF2B5EF4-FFF2-40B4-BE49-F238E27FC236}">
                <a16:creationId xmlns:a16="http://schemas.microsoft.com/office/drawing/2014/main" id="{251BFC57-6FB7-49E9-96F5-21F5670DAEE3}"/>
              </a:ext>
            </a:extLst>
          </p:cNvPr>
          <p:cNvSpPr/>
          <p:nvPr/>
        </p:nvSpPr>
        <p:spPr>
          <a:xfrm>
            <a:off x="899539" y="5656549"/>
            <a:ext cx="1134729" cy="282960"/>
          </a:xfrm>
          <a:custGeom>
            <a:avLst/>
            <a:gdLst>
              <a:gd name="connsiteX0" fmla="*/ 0 w 1134729"/>
              <a:gd name="connsiteY0" fmla="*/ 0 h 282960"/>
              <a:gd name="connsiteX1" fmla="*/ 1134729 w 1134729"/>
              <a:gd name="connsiteY1" fmla="*/ 0 h 282960"/>
              <a:gd name="connsiteX2" fmla="*/ 1134729 w 1134729"/>
              <a:gd name="connsiteY2" fmla="*/ 282960 h 282960"/>
              <a:gd name="connsiteX3" fmla="*/ 0 w 1134729"/>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1134729" h="282960">
                <a:moveTo>
                  <a:pt x="0" y="0"/>
                </a:moveTo>
                <a:lnTo>
                  <a:pt x="1134729" y="0"/>
                </a:lnTo>
                <a:lnTo>
                  <a:pt x="1134729"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任意多边形: 形状 48">
            <a:extLst>
              <a:ext uri="{FF2B5EF4-FFF2-40B4-BE49-F238E27FC236}">
                <a16:creationId xmlns:a16="http://schemas.microsoft.com/office/drawing/2014/main" id="{3E066E6F-9117-F043-60C0-B5263635DABF}"/>
              </a:ext>
            </a:extLst>
          </p:cNvPr>
          <p:cNvSpPr/>
          <p:nvPr/>
        </p:nvSpPr>
        <p:spPr>
          <a:xfrm>
            <a:off x="1356696" y="5801639"/>
            <a:ext cx="217704" cy="17865"/>
          </a:xfrm>
          <a:custGeom>
            <a:avLst/>
            <a:gdLst>
              <a:gd name="connsiteX0" fmla="*/ 8932 w 217704"/>
              <a:gd name="connsiteY0" fmla="*/ 0 h 17865"/>
              <a:gd name="connsiteX1" fmla="*/ 15353 w 217704"/>
              <a:gd name="connsiteY1" fmla="*/ 2512 h 17865"/>
              <a:gd name="connsiteX2" fmla="*/ 17865 w 217704"/>
              <a:gd name="connsiteY2" fmla="*/ 8933 h 17865"/>
              <a:gd name="connsiteX3" fmla="*/ 15353 w 217704"/>
              <a:gd name="connsiteY3" fmla="*/ 15353 h 17865"/>
              <a:gd name="connsiteX4" fmla="*/ 8932 w 217704"/>
              <a:gd name="connsiteY4" fmla="*/ 17865 h 17865"/>
              <a:gd name="connsiteX5" fmla="*/ 2373 w 217704"/>
              <a:gd name="connsiteY5" fmla="*/ 15353 h 17865"/>
              <a:gd name="connsiteX6" fmla="*/ 0 w 217704"/>
              <a:gd name="connsiteY6" fmla="*/ 8933 h 17865"/>
              <a:gd name="connsiteX7" fmla="*/ 2373 w 217704"/>
              <a:gd name="connsiteY7" fmla="*/ 2512 h 17865"/>
              <a:gd name="connsiteX8" fmla="*/ 8932 w 217704"/>
              <a:gd name="connsiteY8" fmla="*/ 0 h 17865"/>
              <a:gd name="connsiteX9" fmla="*/ 48900 w 217704"/>
              <a:gd name="connsiteY9" fmla="*/ 0 h 17865"/>
              <a:gd name="connsiteX10" fmla="*/ 55321 w 217704"/>
              <a:gd name="connsiteY10" fmla="*/ 2512 h 17865"/>
              <a:gd name="connsiteX11" fmla="*/ 57833 w 217704"/>
              <a:gd name="connsiteY11" fmla="*/ 8933 h 17865"/>
              <a:gd name="connsiteX12" fmla="*/ 55321 w 217704"/>
              <a:gd name="connsiteY12" fmla="*/ 15353 h 17865"/>
              <a:gd name="connsiteX13" fmla="*/ 48900 w 217704"/>
              <a:gd name="connsiteY13" fmla="*/ 17865 h 17865"/>
              <a:gd name="connsiteX14" fmla="*/ 42341 w 217704"/>
              <a:gd name="connsiteY14" fmla="*/ 15353 h 17865"/>
              <a:gd name="connsiteX15" fmla="*/ 39968 w 217704"/>
              <a:gd name="connsiteY15" fmla="*/ 8933 h 17865"/>
              <a:gd name="connsiteX16" fmla="*/ 42341 w 217704"/>
              <a:gd name="connsiteY16" fmla="*/ 2512 h 17865"/>
              <a:gd name="connsiteX17" fmla="*/ 48900 w 217704"/>
              <a:gd name="connsiteY17" fmla="*/ 0 h 17865"/>
              <a:gd name="connsiteX18" fmla="*/ 88868 w 217704"/>
              <a:gd name="connsiteY18" fmla="*/ 0 h 17865"/>
              <a:gd name="connsiteX19" fmla="*/ 95289 w 217704"/>
              <a:gd name="connsiteY19" fmla="*/ 2512 h 17865"/>
              <a:gd name="connsiteX20" fmla="*/ 97801 w 217704"/>
              <a:gd name="connsiteY20" fmla="*/ 8933 h 17865"/>
              <a:gd name="connsiteX21" fmla="*/ 95289 w 217704"/>
              <a:gd name="connsiteY21" fmla="*/ 15353 h 17865"/>
              <a:gd name="connsiteX22" fmla="*/ 88868 w 217704"/>
              <a:gd name="connsiteY22" fmla="*/ 17865 h 17865"/>
              <a:gd name="connsiteX23" fmla="*/ 82309 w 217704"/>
              <a:gd name="connsiteY23" fmla="*/ 15353 h 17865"/>
              <a:gd name="connsiteX24" fmla="*/ 79936 w 217704"/>
              <a:gd name="connsiteY24" fmla="*/ 8933 h 17865"/>
              <a:gd name="connsiteX25" fmla="*/ 82309 w 217704"/>
              <a:gd name="connsiteY25" fmla="*/ 2512 h 17865"/>
              <a:gd name="connsiteX26" fmla="*/ 88868 w 217704"/>
              <a:gd name="connsiteY26" fmla="*/ 0 h 17865"/>
              <a:gd name="connsiteX27" fmla="*/ 128837 w 217704"/>
              <a:gd name="connsiteY27" fmla="*/ 0 h 17865"/>
              <a:gd name="connsiteX28" fmla="*/ 135257 w 217704"/>
              <a:gd name="connsiteY28" fmla="*/ 2512 h 17865"/>
              <a:gd name="connsiteX29" fmla="*/ 137769 w 217704"/>
              <a:gd name="connsiteY29" fmla="*/ 8933 h 17865"/>
              <a:gd name="connsiteX30" fmla="*/ 135257 w 217704"/>
              <a:gd name="connsiteY30" fmla="*/ 15353 h 17865"/>
              <a:gd name="connsiteX31" fmla="*/ 128837 w 217704"/>
              <a:gd name="connsiteY31" fmla="*/ 17865 h 17865"/>
              <a:gd name="connsiteX32" fmla="*/ 122277 w 217704"/>
              <a:gd name="connsiteY32" fmla="*/ 15353 h 17865"/>
              <a:gd name="connsiteX33" fmla="*/ 119904 w 217704"/>
              <a:gd name="connsiteY33" fmla="*/ 8933 h 17865"/>
              <a:gd name="connsiteX34" fmla="*/ 122277 w 217704"/>
              <a:gd name="connsiteY34" fmla="*/ 2512 h 17865"/>
              <a:gd name="connsiteX35" fmla="*/ 128837 w 217704"/>
              <a:gd name="connsiteY35" fmla="*/ 0 h 17865"/>
              <a:gd name="connsiteX36" fmla="*/ 168805 w 217704"/>
              <a:gd name="connsiteY36" fmla="*/ 0 h 17865"/>
              <a:gd name="connsiteX37" fmla="*/ 175225 w 217704"/>
              <a:gd name="connsiteY37" fmla="*/ 2512 h 17865"/>
              <a:gd name="connsiteX38" fmla="*/ 177737 w 217704"/>
              <a:gd name="connsiteY38" fmla="*/ 8933 h 17865"/>
              <a:gd name="connsiteX39" fmla="*/ 175225 w 217704"/>
              <a:gd name="connsiteY39" fmla="*/ 15353 h 17865"/>
              <a:gd name="connsiteX40" fmla="*/ 168805 w 217704"/>
              <a:gd name="connsiteY40" fmla="*/ 17865 h 17865"/>
              <a:gd name="connsiteX41" fmla="*/ 162245 w 217704"/>
              <a:gd name="connsiteY41" fmla="*/ 15353 h 17865"/>
              <a:gd name="connsiteX42" fmla="*/ 159872 w 217704"/>
              <a:gd name="connsiteY42" fmla="*/ 8933 h 17865"/>
              <a:gd name="connsiteX43" fmla="*/ 162245 w 217704"/>
              <a:gd name="connsiteY43" fmla="*/ 2512 h 17865"/>
              <a:gd name="connsiteX44" fmla="*/ 168805 w 217704"/>
              <a:gd name="connsiteY44" fmla="*/ 0 h 17865"/>
              <a:gd name="connsiteX45" fmla="*/ 208772 w 217704"/>
              <a:gd name="connsiteY45" fmla="*/ 0 h 17865"/>
              <a:gd name="connsiteX46" fmla="*/ 215193 w 217704"/>
              <a:gd name="connsiteY46" fmla="*/ 2512 h 17865"/>
              <a:gd name="connsiteX47" fmla="*/ 217705 w 217704"/>
              <a:gd name="connsiteY47" fmla="*/ 8933 h 17865"/>
              <a:gd name="connsiteX48" fmla="*/ 215193 w 217704"/>
              <a:gd name="connsiteY48" fmla="*/ 15353 h 17865"/>
              <a:gd name="connsiteX49" fmla="*/ 208772 w 217704"/>
              <a:gd name="connsiteY49" fmla="*/ 17865 h 17865"/>
              <a:gd name="connsiteX50" fmla="*/ 202213 w 217704"/>
              <a:gd name="connsiteY50" fmla="*/ 15353 h 17865"/>
              <a:gd name="connsiteX51" fmla="*/ 199840 w 217704"/>
              <a:gd name="connsiteY51" fmla="*/ 8933 h 17865"/>
              <a:gd name="connsiteX52" fmla="*/ 202213 w 217704"/>
              <a:gd name="connsiteY52" fmla="*/ 2512 h 17865"/>
              <a:gd name="connsiteX53" fmla="*/ 208772 w 217704"/>
              <a:gd name="connsiteY53" fmla="*/ 0 h 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7704" h="17865">
                <a:moveTo>
                  <a:pt x="8932" y="0"/>
                </a:moveTo>
                <a:cubicBezTo>
                  <a:pt x="11629" y="0"/>
                  <a:pt x="13767" y="838"/>
                  <a:pt x="15353" y="2512"/>
                </a:cubicBezTo>
                <a:cubicBezTo>
                  <a:pt x="17028" y="4092"/>
                  <a:pt x="17865" y="6236"/>
                  <a:pt x="17865" y="8933"/>
                </a:cubicBezTo>
                <a:cubicBezTo>
                  <a:pt x="17865" y="11629"/>
                  <a:pt x="17028" y="13773"/>
                  <a:pt x="15353" y="15353"/>
                </a:cubicBezTo>
                <a:cubicBezTo>
                  <a:pt x="13767" y="17028"/>
                  <a:pt x="11629" y="17865"/>
                  <a:pt x="8932" y="17865"/>
                </a:cubicBezTo>
                <a:cubicBezTo>
                  <a:pt x="6230" y="17865"/>
                  <a:pt x="4048" y="17028"/>
                  <a:pt x="2373" y="15353"/>
                </a:cubicBezTo>
                <a:cubicBezTo>
                  <a:pt x="787" y="13773"/>
                  <a:pt x="0" y="11629"/>
                  <a:pt x="0" y="8933"/>
                </a:cubicBezTo>
                <a:cubicBezTo>
                  <a:pt x="0" y="6236"/>
                  <a:pt x="787" y="4092"/>
                  <a:pt x="2373" y="2512"/>
                </a:cubicBezTo>
                <a:cubicBezTo>
                  <a:pt x="4048" y="838"/>
                  <a:pt x="6230" y="0"/>
                  <a:pt x="8932" y="0"/>
                </a:cubicBezTo>
                <a:close/>
                <a:moveTo>
                  <a:pt x="48900" y="0"/>
                </a:moveTo>
                <a:cubicBezTo>
                  <a:pt x="51597" y="0"/>
                  <a:pt x="53735" y="838"/>
                  <a:pt x="55321" y="2512"/>
                </a:cubicBezTo>
                <a:cubicBezTo>
                  <a:pt x="56996" y="4092"/>
                  <a:pt x="57833" y="6236"/>
                  <a:pt x="57833" y="8933"/>
                </a:cubicBezTo>
                <a:cubicBezTo>
                  <a:pt x="57833" y="11629"/>
                  <a:pt x="56996" y="13773"/>
                  <a:pt x="55321" y="15353"/>
                </a:cubicBezTo>
                <a:cubicBezTo>
                  <a:pt x="53735" y="17028"/>
                  <a:pt x="51597" y="17865"/>
                  <a:pt x="48900" y="17865"/>
                </a:cubicBezTo>
                <a:cubicBezTo>
                  <a:pt x="46198" y="17865"/>
                  <a:pt x="44015" y="17028"/>
                  <a:pt x="42341" y="15353"/>
                </a:cubicBezTo>
                <a:cubicBezTo>
                  <a:pt x="40755" y="13773"/>
                  <a:pt x="39968" y="11629"/>
                  <a:pt x="39968" y="8933"/>
                </a:cubicBezTo>
                <a:cubicBezTo>
                  <a:pt x="39968" y="6236"/>
                  <a:pt x="40755" y="4092"/>
                  <a:pt x="42341" y="2512"/>
                </a:cubicBezTo>
                <a:cubicBezTo>
                  <a:pt x="44015" y="838"/>
                  <a:pt x="46198" y="0"/>
                  <a:pt x="48900" y="0"/>
                </a:cubicBezTo>
                <a:close/>
                <a:moveTo>
                  <a:pt x="88868" y="0"/>
                </a:moveTo>
                <a:cubicBezTo>
                  <a:pt x="91565" y="0"/>
                  <a:pt x="93709" y="838"/>
                  <a:pt x="95289" y="2512"/>
                </a:cubicBezTo>
                <a:cubicBezTo>
                  <a:pt x="96964" y="4092"/>
                  <a:pt x="97801" y="6236"/>
                  <a:pt x="97801" y="8933"/>
                </a:cubicBezTo>
                <a:cubicBezTo>
                  <a:pt x="97801" y="11629"/>
                  <a:pt x="96964" y="13773"/>
                  <a:pt x="95289" y="15353"/>
                </a:cubicBezTo>
                <a:cubicBezTo>
                  <a:pt x="93709" y="17028"/>
                  <a:pt x="91565" y="17865"/>
                  <a:pt x="88868" y="17865"/>
                </a:cubicBezTo>
                <a:cubicBezTo>
                  <a:pt x="86172" y="17865"/>
                  <a:pt x="83983" y="17028"/>
                  <a:pt x="82309" y="15353"/>
                </a:cubicBezTo>
                <a:cubicBezTo>
                  <a:pt x="80729" y="13773"/>
                  <a:pt x="79936" y="11629"/>
                  <a:pt x="79936" y="8933"/>
                </a:cubicBezTo>
                <a:cubicBezTo>
                  <a:pt x="79936" y="6236"/>
                  <a:pt x="80729" y="4092"/>
                  <a:pt x="82309" y="2512"/>
                </a:cubicBezTo>
                <a:cubicBezTo>
                  <a:pt x="83983" y="838"/>
                  <a:pt x="86172" y="0"/>
                  <a:pt x="88868" y="0"/>
                </a:cubicBezTo>
                <a:close/>
                <a:moveTo>
                  <a:pt x="128837" y="0"/>
                </a:moveTo>
                <a:cubicBezTo>
                  <a:pt x="131533" y="0"/>
                  <a:pt x="133677" y="838"/>
                  <a:pt x="135257" y="2512"/>
                </a:cubicBezTo>
                <a:cubicBezTo>
                  <a:pt x="136932" y="4092"/>
                  <a:pt x="137769" y="6236"/>
                  <a:pt x="137769" y="8933"/>
                </a:cubicBezTo>
                <a:cubicBezTo>
                  <a:pt x="137769" y="11629"/>
                  <a:pt x="136932" y="13773"/>
                  <a:pt x="135257" y="15353"/>
                </a:cubicBezTo>
                <a:cubicBezTo>
                  <a:pt x="133677" y="17028"/>
                  <a:pt x="131533" y="17865"/>
                  <a:pt x="128837" y="17865"/>
                </a:cubicBezTo>
                <a:cubicBezTo>
                  <a:pt x="126140" y="17865"/>
                  <a:pt x="123952" y="17028"/>
                  <a:pt x="122277" y="15353"/>
                </a:cubicBezTo>
                <a:cubicBezTo>
                  <a:pt x="120697" y="13773"/>
                  <a:pt x="119904" y="11629"/>
                  <a:pt x="119904" y="8933"/>
                </a:cubicBezTo>
                <a:cubicBezTo>
                  <a:pt x="119904" y="6236"/>
                  <a:pt x="120697" y="4092"/>
                  <a:pt x="122277" y="2512"/>
                </a:cubicBezTo>
                <a:cubicBezTo>
                  <a:pt x="123952" y="838"/>
                  <a:pt x="126140" y="0"/>
                  <a:pt x="128837" y="0"/>
                </a:cubicBezTo>
                <a:close/>
                <a:moveTo>
                  <a:pt x="168805" y="0"/>
                </a:moveTo>
                <a:cubicBezTo>
                  <a:pt x="171501" y="0"/>
                  <a:pt x="173645" y="838"/>
                  <a:pt x="175225" y="2512"/>
                </a:cubicBezTo>
                <a:cubicBezTo>
                  <a:pt x="176900" y="4092"/>
                  <a:pt x="177737" y="6236"/>
                  <a:pt x="177737" y="8933"/>
                </a:cubicBezTo>
                <a:cubicBezTo>
                  <a:pt x="177737" y="11629"/>
                  <a:pt x="176900" y="13773"/>
                  <a:pt x="175225" y="15353"/>
                </a:cubicBezTo>
                <a:cubicBezTo>
                  <a:pt x="173645" y="17028"/>
                  <a:pt x="171501" y="17865"/>
                  <a:pt x="168805" y="17865"/>
                </a:cubicBezTo>
                <a:cubicBezTo>
                  <a:pt x="166108" y="17865"/>
                  <a:pt x="163920" y="17028"/>
                  <a:pt x="162245" y="15353"/>
                </a:cubicBezTo>
                <a:cubicBezTo>
                  <a:pt x="160665" y="13773"/>
                  <a:pt x="159872" y="11629"/>
                  <a:pt x="159872" y="8933"/>
                </a:cubicBezTo>
                <a:cubicBezTo>
                  <a:pt x="159872" y="6236"/>
                  <a:pt x="160665" y="4092"/>
                  <a:pt x="162245" y="2512"/>
                </a:cubicBezTo>
                <a:cubicBezTo>
                  <a:pt x="163920" y="838"/>
                  <a:pt x="166108" y="0"/>
                  <a:pt x="168805" y="0"/>
                </a:cubicBezTo>
                <a:close/>
                <a:moveTo>
                  <a:pt x="208772" y="0"/>
                </a:moveTo>
                <a:cubicBezTo>
                  <a:pt x="211469" y="0"/>
                  <a:pt x="213613" y="838"/>
                  <a:pt x="215193" y="2512"/>
                </a:cubicBezTo>
                <a:cubicBezTo>
                  <a:pt x="216868" y="4092"/>
                  <a:pt x="217705" y="6236"/>
                  <a:pt x="217705" y="8933"/>
                </a:cubicBezTo>
                <a:cubicBezTo>
                  <a:pt x="217705" y="11629"/>
                  <a:pt x="216868" y="13773"/>
                  <a:pt x="215193" y="15353"/>
                </a:cubicBezTo>
                <a:cubicBezTo>
                  <a:pt x="213613" y="17028"/>
                  <a:pt x="211469" y="17865"/>
                  <a:pt x="208772" y="17865"/>
                </a:cubicBezTo>
                <a:cubicBezTo>
                  <a:pt x="206076" y="17865"/>
                  <a:pt x="203888" y="17028"/>
                  <a:pt x="202213" y="15353"/>
                </a:cubicBezTo>
                <a:cubicBezTo>
                  <a:pt x="200633" y="13773"/>
                  <a:pt x="199840" y="11629"/>
                  <a:pt x="199840" y="8933"/>
                </a:cubicBezTo>
                <a:cubicBezTo>
                  <a:pt x="199840" y="6236"/>
                  <a:pt x="200633" y="4092"/>
                  <a:pt x="202213" y="2512"/>
                </a:cubicBezTo>
                <a:cubicBezTo>
                  <a:pt x="203888" y="838"/>
                  <a:pt x="206076" y="0"/>
                  <a:pt x="208772" y="0"/>
                </a:cubicBezTo>
                <a:close/>
              </a:path>
            </a:pathLst>
          </a:custGeom>
          <a:solidFill>
            <a:srgbClr val="055CF9"/>
          </a:solidFill>
          <a:ln w="634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F6AA1CAC-DF7A-6864-E46D-742BAB64548B}"/>
              </a:ext>
            </a:extLst>
          </p:cNvPr>
          <p:cNvSpPr/>
          <p:nvPr/>
        </p:nvSpPr>
        <p:spPr>
          <a:xfrm>
            <a:off x="899539" y="3724896"/>
            <a:ext cx="1134729" cy="496434"/>
          </a:xfrm>
          <a:custGeom>
            <a:avLst/>
            <a:gdLst>
              <a:gd name="connsiteX0" fmla="*/ 0 w 1134729"/>
              <a:gd name="connsiteY0" fmla="*/ 0 h 496434"/>
              <a:gd name="connsiteX1" fmla="*/ 1134729 w 1134729"/>
              <a:gd name="connsiteY1" fmla="*/ 0 h 496434"/>
              <a:gd name="connsiteX2" fmla="*/ 1134729 w 1134729"/>
              <a:gd name="connsiteY2" fmla="*/ 496435 h 496434"/>
              <a:gd name="connsiteX3" fmla="*/ 0 w 1134729"/>
              <a:gd name="connsiteY3" fmla="*/ 496435 h 496434"/>
            </a:gdLst>
            <a:ahLst/>
            <a:cxnLst>
              <a:cxn ang="0">
                <a:pos x="connsiteX0" y="connsiteY0"/>
              </a:cxn>
              <a:cxn ang="0">
                <a:pos x="connsiteX1" y="connsiteY1"/>
              </a:cxn>
              <a:cxn ang="0">
                <a:pos x="connsiteX2" y="connsiteY2"/>
              </a:cxn>
              <a:cxn ang="0">
                <a:pos x="connsiteX3" y="connsiteY3"/>
              </a:cxn>
            </a:cxnLst>
            <a:rect l="l" t="t" r="r" b="b"/>
            <a:pathLst>
              <a:path w="1134729" h="496434">
                <a:moveTo>
                  <a:pt x="0" y="0"/>
                </a:moveTo>
                <a:lnTo>
                  <a:pt x="1134729" y="0"/>
                </a:lnTo>
                <a:lnTo>
                  <a:pt x="1134729" y="496435"/>
                </a:lnTo>
                <a:lnTo>
                  <a:pt x="0" y="496435"/>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任意多边形: 形状 52">
            <a:extLst>
              <a:ext uri="{FF2B5EF4-FFF2-40B4-BE49-F238E27FC236}">
                <a16:creationId xmlns:a16="http://schemas.microsoft.com/office/drawing/2014/main" id="{9678CB52-E5E5-E68A-2B13-D036A2E5A27C}"/>
              </a:ext>
            </a:extLst>
          </p:cNvPr>
          <p:cNvSpPr/>
          <p:nvPr/>
        </p:nvSpPr>
        <p:spPr>
          <a:xfrm>
            <a:off x="2769920" y="5697551"/>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任意多边形: 形状 54">
            <a:extLst>
              <a:ext uri="{FF2B5EF4-FFF2-40B4-BE49-F238E27FC236}">
                <a16:creationId xmlns:a16="http://schemas.microsoft.com/office/drawing/2014/main" id="{DF6B271F-6D32-BA71-0A52-D29975506A0C}"/>
              </a:ext>
            </a:extLst>
          </p:cNvPr>
          <p:cNvSpPr/>
          <p:nvPr/>
        </p:nvSpPr>
        <p:spPr>
          <a:xfrm>
            <a:off x="3104072" y="5548610"/>
            <a:ext cx="180578" cy="109029"/>
          </a:xfrm>
          <a:custGeom>
            <a:avLst/>
            <a:gdLst>
              <a:gd name="connsiteX0" fmla="*/ 90290 w 180578"/>
              <a:gd name="connsiteY0" fmla="*/ 109030 h 109029"/>
              <a:gd name="connsiteX1" fmla="*/ 0 w 180578"/>
              <a:gd name="connsiteY1" fmla="*/ 0 h 109029"/>
              <a:gd name="connsiteX2" fmla="*/ 180579 w 180578"/>
              <a:gd name="connsiteY2" fmla="*/ 0 h 109029"/>
              <a:gd name="connsiteX3" fmla="*/ 90290 w 180578"/>
              <a:gd name="connsiteY3" fmla="*/ 109030 h 109029"/>
            </a:gdLst>
            <a:ahLst/>
            <a:cxnLst>
              <a:cxn ang="0">
                <a:pos x="connsiteX0" y="connsiteY0"/>
              </a:cxn>
              <a:cxn ang="0">
                <a:pos x="connsiteX1" y="connsiteY1"/>
              </a:cxn>
              <a:cxn ang="0">
                <a:pos x="connsiteX2" y="connsiteY2"/>
              </a:cxn>
              <a:cxn ang="0">
                <a:pos x="connsiteX3" y="connsiteY3"/>
              </a:cxn>
            </a:cxnLst>
            <a:rect l="l" t="t" r="r" b="b"/>
            <a:pathLst>
              <a:path w="180578" h="109029">
                <a:moveTo>
                  <a:pt x="90290" y="109030"/>
                </a:moveTo>
                <a:lnTo>
                  <a:pt x="0" y="0"/>
                </a:lnTo>
                <a:lnTo>
                  <a:pt x="180579" y="0"/>
                </a:lnTo>
                <a:lnTo>
                  <a:pt x="90290"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83C17820-AA5A-1947-86CC-F9F818FF7647}"/>
              </a:ext>
            </a:extLst>
          </p:cNvPr>
          <p:cNvSpPr/>
          <p:nvPr/>
        </p:nvSpPr>
        <p:spPr>
          <a:xfrm>
            <a:off x="4038009" y="5548585"/>
            <a:ext cx="180579" cy="109030"/>
          </a:xfrm>
          <a:custGeom>
            <a:avLst/>
            <a:gdLst>
              <a:gd name="connsiteX0" fmla="*/ 90290 w 180579"/>
              <a:gd name="connsiteY0" fmla="*/ 109030 h 109030"/>
              <a:gd name="connsiteX1" fmla="*/ 0 w 180579"/>
              <a:gd name="connsiteY1" fmla="*/ 0 h 109030"/>
              <a:gd name="connsiteX2" fmla="*/ 180579 w 180579"/>
              <a:gd name="connsiteY2" fmla="*/ 0 h 109030"/>
              <a:gd name="connsiteX3" fmla="*/ 90290 w 180579"/>
              <a:gd name="connsiteY3" fmla="*/ 109030 h 109030"/>
            </a:gdLst>
            <a:ahLst/>
            <a:cxnLst>
              <a:cxn ang="0">
                <a:pos x="connsiteX0" y="connsiteY0"/>
              </a:cxn>
              <a:cxn ang="0">
                <a:pos x="connsiteX1" y="connsiteY1"/>
              </a:cxn>
              <a:cxn ang="0">
                <a:pos x="connsiteX2" y="connsiteY2"/>
              </a:cxn>
              <a:cxn ang="0">
                <a:pos x="connsiteX3" y="connsiteY3"/>
              </a:cxn>
            </a:cxnLst>
            <a:rect l="l" t="t" r="r" b="b"/>
            <a:pathLst>
              <a:path w="180579" h="109030">
                <a:moveTo>
                  <a:pt x="90290" y="109030"/>
                </a:moveTo>
                <a:lnTo>
                  <a:pt x="0" y="0"/>
                </a:lnTo>
                <a:lnTo>
                  <a:pt x="180579" y="0"/>
                </a:lnTo>
                <a:lnTo>
                  <a:pt x="90290"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4BE45EDF-66B7-FED4-0FC3-6FA104578B5A}"/>
              </a:ext>
            </a:extLst>
          </p:cNvPr>
          <p:cNvSpPr/>
          <p:nvPr/>
        </p:nvSpPr>
        <p:spPr>
          <a:xfrm>
            <a:off x="4971947" y="5548578"/>
            <a:ext cx="180579" cy="109029"/>
          </a:xfrm>
          <a:custGeom>
            <a:avLst/>
            <a:gdLst>
              <a:gd name="connsiteX0" fmla="*/ 90290 w 180579"/>
              <a:gd name="connsiteY0" fmla="*/ 109030 h 109029"/>
              <a:gd name="connsiteX1" fmla="*/ 0 w 180579"/>
              <a:gd name="connsiteY1" fmla="*/ 0 h 109029"/>
              <a:gd name="connsiteX2" fmla="*/ 180579 w 180579"/>
              <a:gd name="connsiteY2" fmla="*/ 0 h 109029"/>
              <a:gd name="connsiteX3" fmla="*/ 90290 w 180579"/>
              <a:gd name="connsiteY3" fmla="*/ 109030 h 109029"/>
            </a:gdLst>
            <a:ahLst/>
            <a:cxnLst>
              <a:cxn ang="0">
                <a:pos x="connsiteX0" y="connsiteY0"/>
              </a:cxn>
              <a:cxn ang="0">
                <a:pos x="connsiteX1" y="connsiteY1"/>
              </a:cxn>
              <a:cxn ang="0">
                <a:pos x="connsiteX2" y="connsiteY2"/>
              </a:cxn>
              <a:cxn ang="0">
                <a:pos x="connsiteX3" y="connsiteY3"/>
              </a:cxn>
            </a:cxnLst>
            <a:rect l="l" t="t" r="r" b="b"/>
            <a:pathLst>
              <a:path w="180579" h="109029">
                <a:moveTo>
                  <a:pt x="90290" y="109030"/>
                </a:moveTo>
                <a:lnTo>
                  <a:pt x="0" y="0"/>
                </a:lnTo>
                <a:lnTo>
                  <a:pt x="180579" y="0"/>
                </a:lnTo>
                <a:lnTo>
                  <a:pt x="90290"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2E4C04E1-034A-3AEF-AA73-A3B08A2D1F8D}"/>
              </a:ext>
            </a:extLst>
          </p:cNvPr>
          <p:cNvSpPr/>
          <p:nvPr/>
        </p:nvSpPr>
        <p:spPr>
          <a:xfrm>
            <a:off x="5905885" y="5548566"/>
            <a:ext cx="180579" cy="109029"/>
          </a:xfrm>
          <a:custGeom>
            <a:avLst/>
            <a:gdLst>
              <a:gd name="connsiteX0" fmla="*/ 90290 w 180579"/>
              <a:gd name="connsiteY0" fmla="*/ 109030 h 109029"/>
              <a:gd name="connsiteX1" fmla="*/ 0 w 180579"/>
              <a:gd name="connsiteY1" fmla="*/ 0 h 109029"/>
              <a:gd name="connsiteX2" fmla="*/ 180579 w 180579"/>
              <a:gd name="connsiteY2" fmla="*/ 0 h 109029"/>
              <a:gd name="connsiteX3" fmla="*/ 90290 w 180579"/>
              <a:gd name="connsiteY3" fmla="*/ 109030 h 109029"/>
            </a:gdLst>
            <a:ahLst/>
            <a:cxnLst>
              <a:cxn ang="0">
                <a:pos x="connsiteX0" y="connsiteY0"/>
              </a:cxn>
              <a:cxn ang="0">
                <a:pos x="connsiteX1" y="connsiteY1"/>
              </a:cxn>
              <a:cxn ang="0">
                <a:pos x="connsiteX2" y="connsiteY2"/>
              </a:cxn>
              <a:cxn ang="0">
                <a:pos x="connsiteX3" y="connsiteY3"/>
              </a:cxn>
            </a:cxnLst>
            <a:rect l="l" t="t" r="r" b="b"/>
            <a:pathLst>
              <a:path w="180579" h="109029">
                <a:moveTo>
                  <a:pt x="90290" y="109030"/>
                </a:moveTo>
                <a:lnTo>
                  <a:pt x="0" y="0"/>
                </a:lnTo>
                <a:lnTo>
                  <a:pt x="180579" y="0"/>
                </a:lnTo>
                <a:lnTo>
                  <a:pt x="90290"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D55183E3-404F-48E4-B0EF-3E4865AB35F8}"/>
              </a:ext>
            </a:extLst>
          </p:cNvPr>
          <p:cNvSpPr/>
          <p:nvPr/>
        </p:nvSpPr>
        <p:spPr>
          <a:xfrm>
            <a:off x="6843020" y="5548547"/>
            <a:ext cx="180553" cy="109029"/>
          </a:xfrm>
          <a:custGeom>
            <a:avLst/>
            <a:gdLst>
              <a:gd name="connsiteX0" fmla="*/ 90277 w 180553"/>
              <a:gd name="connsiteY0" fmla="*/ 109030 h 109029"/>
              <a:gd name="connsiteX1" fmla="*/ 0 w 180553"/>
              <a:gd name="connsiteY1" fmla="*/ 0 h 109029"/>
              <a:gd name="connsiteX2" fmla="*/ 180554 w 180553"/>
              <a:gd name="connsiteY2" fmla="*/ 0 h 109029"/>
              <a:gd name="connsiteX3" fmla="*/ 90277 w 180553"/>
              <a:gd name="connsiteY3" fmla="*/ 109030 h 109029"/>
            </a:gdLst>
            <a:ahLst/>
            <a:cxnLst>
              <a:cxn ang="0">
                <a:pos x="connsiteX0" y="connsiteY0"/>
              </a:cxn>
              <a:cxn ang="0">
                <a:pos x="connsiteX1" y="connsiteY1"/>
              </a:cxn>
              <a:cxn ang="0">
                <a:pos x="connsiteX2" y="connsiteY2"/>
              </a:cxn>
              <a:cxn ang="0">
                <a:pos x="connsiteX3" y="connsiteY3"/>
              </a:cxn>
            </a:cxnLst>
            <a:rect l="l" t="t" r="r" b="b"/>
            <a:pathLst>
              <a:path w="180553" h="109029">
                <a:moveTo>
                  <a:pt x="90277" y="109030"/>
                </a:moveTo>
                <a:lnTo>
                  <a:pt x="0" y="0"/>
                </a:lnTo>
                <a:lnTo>
                  <a:pt x="180554" y="0"/>
                </a:lnTo>
                <a:lnTo>
                  <a:pt x="90277"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AF8E85C9-9E58-7DEC-39D3-CF9FB9C56744}"/>
              </a:ext>
            </a:extLst>
          </p:cNvPr>
          <p:cNvSpPr/>
          <p:nvPr/>
        </p:nvSpPr>
        <p:spPr>
          <a:xfrm>
            <a:off x="7776939" y="5548547"/>
            <a:ext cx="180554" cy="109029"/>
          </a:xfrm>
          <a:custGeom>
            <a:avLst/>
            <a:gdLst>
              <a:gd name="connsiteX0" fmla="*/ 90277 w 180554"/>
              <a:gd name="connsiteY0" fmla="*/ 109030 h 109029"/>
              <a:gd name="connsiteX1" fmla="*/ 0 w 180554"/>
              <a:gd name="connsiteY1" fmla="*/ 0 h 109029"/>
              <a:gd name="connsiteX2" fmla="*/ 180554 w 180554"/>
              <a:gd name="connsiteY2" fmla="*/ 0 h 109029"/>
              <a:gd name="connsiteX3" fmla="*/ 90277 w 180554"/>
              <a:gd name="connsiteY3" fmla="*/ 109030 h 109029"/>
            </a:gdLst>
            <a:ahLst/>
            <a:cxnLst>
              <a:cxn ang="0">
                <a:pos x="connsiteX0" y="connsiteY0"/>
              </a:cxn>
              <a:cxn ang="0">
                <a:pos x="connsiteX1" y="connsiteY1"/>
              </a:cxn>
              <a:cxn ang="0">
                <a:pos x="connsiteX2" y="connsiteY2"/>
              </a:cxn>
              <a:cxn ang="0">
                <a:pos x="connsiteX3" y="connsiteY3"/>
              </a:cxn>
            </a:cxnLst>
            <a:rect l="l" t="t" r="r" b="b"/>
            <a:pathLst>
              <a:path w="180554" h="109029">
                <a:moveTo>
                  <a:pt x="90277" y="109030"/>
                </a:moveTo>
                <a:lnTo>
                  <a:pt x="0" y="0"/>
                </a:lnTo>
                <a:lnTo>
                  <a:pt x="180554" y="0"/>
                </a:lnTo>
                <a:lnTo>
                  <a:pt x="90277"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3AB1409D-BB1B-10C3-87B1-AB9CBF7EFB00}"/>
              </a:ext>
            </a:extLst>
          </p:cNvPr>
          <p:cNvSpPr/>
          <p:nvPr/>
        </p:nvSpPr>
        <p:spPr>
          <a:xfrm>
            <a:off x="8710858" y="5548540"/>
            <a:ext cx="180617" cy="109030"/>
          </a:xfrm>
          <a:custGeom>
            <a:avLst/>
            <a:gdLst>
              <a:gd name="connsiteX0" fmla="*/ 90277 w 180617"/>
              <a:gd name="connsiteY0" fmla="*/ 109030 h 109030"/>
              <a:gd name="connsiteX1" fmla="*/ 0 w 180617"/>
              <a:gd name="connsiteY1" fmla="*/ 0 h 109030"/>
              <a:gd name="connsiteX2" fmla="*/ 180617 w 180617"/>
              <a:gd name="connsiteY2" fmla="*/ 0 h 109030"/>
              <a:gd name="connsiteX3" fmla="*/ 90277 w 180617"/>
              <a:gd name="connsiteY3" fmla="*/ 109030 h 109030"/>
            </a:gdLst>
            <a:ahLst/>
            <a:cxnLst>
              <a:cxn ang="0">
                <a:pos x="connsiteX0" y="connsiteY0"/>
              </a:cxn>
              <a:cxn ang="0">
                <a:pos x="connsiteX1" y="connsiteY1"/>
              </a:cxn>
              <a:cxn ang="0">
                <a:pos x="connsiteX2" y="connsiteY2"/>
              </a:cxn>
              <a:cxn ang="0">
                <a:pos x="connsiteX3" y="connsiteY3"/>
              </a:cxn>
            </a:cxnLst>
            <a:rect l="l" t="t" r="r" b="b"/>
            <a:pathLst>
              <a:path w="180617" h="109030">
                <a:moveTo>
                  <a:pt x="90277" y="109030"/>
                </a:moveTo>
                <a:lnTo>
                  <a:pt x="0" y="0"/>
                </a:lnTo>
                <a:lnTo>
                  <a:pt x="180617" y="0"/>
                </a:lnTo>
                <a:lnTo>
                  <a:pt x="90277"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4F82C668-758E-F0C4-2965-A27B387BDA58}"/>
              </a:ext>
            </a:extLst>
          </p:cNvPr>
          <p:cNvSpPr/>
          <p:nvPr/>
        </p:nvSpPr>
        <p:spPr>
          <a:xfrm>
            <a:off x="9644840" y="5548540"/>
            <a:ext cx="180553" cy="109030"/>
          </a:xfrm>
          <a:custGeom>
            <a:avLst/>
            <a:gdLst>
              <a:gd name="connsiteX0" fmla="*/ 90277 w 180553"/>
              <a:gd name="connsiteY0" fmla="*/ 109030 h 109030"/>
              <a:gd name="connsiteX1" fmla="*/ 0 w 180553"/>
              <a:gd name="connsiteY1" fmla="*/ 0 h 109030"/>
              <a:gd name="connsiteX2" fmla="*/ 180554 w 180553"/>
              <a:gd name="connsiteY2" fmla="*/ 0 h 109030"/>
              <a:gd name="connsiteX3" fmla="*/ 90277 w 180553"/>
              <a:gd name="connsiteY3" fmla="*/ 109030 h 109030"/>
            </a:gdLst>
            <a:ahLst/>
            <a:cxnLst>
              <a:cxn ang="0">
                <a:pos x="connsiteX0" y="connsiteY0"/>
              </a:cxn>
              <a:cxn ang="0">
                <a:pos x="connsiteX1" y="connsiteY1"/>
              </a:cxn>
              <a:cxn ang="0">
                <a:pos x="connsiteX2" y="connsiteY2"/>
              </a:cxn>
              <a:cxn ang="0">
                <a:pos x="connsiteX3" y="connsiteY3"/>
              </a:cxn>
            </a:cxnLst>
            <a:rect l="l" t="t" r="r" b="b"/>
            <a:pathLst>
              <a:path w="180553" h="109030">
                <a:moveTo>
                  <a:pt x="90277" y="109030"/>
                </a:moveTo>
                <a:lnTo>
                  <a:pt x="0" y="0"/>
                </a:lnTo>
                <a:lnTo>
                  <a:pt x="180554" y="0"/>
                </a:lnTo>
                <a:lnTo>
                  <a:pt x="90277"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48381308-0736-1475-E549-5B26125BC3F3}"/>
              </a:ext>
            </a:extLst>
          </p:cNvPr>
          <p:cNvSpPr/>
          <p:nvPr/>
        </p:nvSpPr>
        <p:spPr>
          <a:xfrm>
            <a:off x="10578759" y="5548540"/>
            <a:ext cx="180554" cy="109030"/>
          </a:xfrm>
          <a:custGeom>
            <a:avLst/>
            <a:gdLst>
              <a:gd name="connsiteX0" fmla="*/ 90277 w 180554"/>
              <a:gd name="connsiteY0" fmla="*/ 109030 h 109030"/>
              <a:gd name="connsiteX1" fmla="*/ 0 w 180554"/>
              <a:gd name="connsiteY1" fmla="*/ 0 h 109030"/>
              <a:gd name="connsiteX2" fmla="*/ 180554 w 180554"/>
              <a:gd name="connsiteY2" fmla="*/ 0 h 109030"/>
              <a:gd name="connsiteX3" fmla="*/ 90277 w 180554"/>
              <a:gd name="connsiteY3" fmla="*/ 109030 h 109030"/>
            </a:gdLst>
            <a:ahLst/>
            <a:cxnLst>
              <a:cxn ang="0">
                <a:pos x="connsiteX0" y="connsiteY0"/>
              </a:cxn>
              <a:cxn ang="0">
                <a:pos x="connsiteX1" y="connsiteY1"/>
              </a:cxn>
              <a:cxn ang="0">
                <a:pos x="connsiteX2" y="connsiteY2"/>
              </a:cxn>
              <a:cxn ang="0">
                <a:pos x="connsiteX3" y="connsiteY3"/>
              </a:cxn>
            </a:cxnLst>
            <a:rect l="l" t="t" r="r" b="b"/>
            <a:pathLst>
              <a:path w="180554" h="109030">
                <a:moveTo>
                  <a:pt x="90277" y="109030"/>
                </a:moveTo>
                <a:lnTo>
                  <a:pt x="0" y="0"/>
                </a:lnTo>
                <a:lnTo>
                  <a:pt x="180554" y="0"/>
                </a:lnTo>
                <a:lnTo>
                  <a:pt x="90277" y="109030"/>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5FB74A84-A545-A68C-36C7-02B87AA8CAE3}"/>
              </a:ext>
            </a:extLst>
          </p:cNvPr>
          <p:cNvSpPr/>
          <p:nvPr/>
        </p:nvSpPr>
        <p:spPr>
          <a:xfrm>
            <a:off x="3703858"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任意多边形: 形状 65">
            <a:extLst>
              <a:ext uri="{FF2B5EF4-FFF2-40B4-BE49-F238E27FC236}">
                <a16:creationId xmlns:a16="http://schemas.microsoft.com/office/drawing/2014/main" id="{7237B1CB-E841-D598-F23E-FA950CEFA88A}"/>
              </a:ext>
            </a:extLst>
          </p:cNvPr>
          <p:cNvSpPr/>
          <p:nvPr/>
        </p:nvSpPr>
        <p:spPr>
          <a:xfrm>
            <a:off x="4637796"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任意多边形: 形状 67">
            <a:extLst>
              <a:ext uri="{FF2B5EF4-FFF2-40B4-BE49-F238E27FC236}">
                <a16:creationId xmlns:a16="http://schemas.microsoft.com/office/drawing/2014/main" id="{8853AA60-CCB3-7553-2F13-B23636FAD681}"/>
              </a:ext>
            </a:extLst>
          </p:cNvPr>
          <p:cNvSpPr/>
          <p:nvPr/>
        </p:nvSpPr>
        <p:spPr>
          <a:xfrm>
            <a:off x="5571740"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任意多边形: 形状 69">
            <a:extLst>
              <a:ext uri="{FF2B5EF4-FFF2-40B4-BE49-F238E27FC236}">
                <a16:creationId xmlns:a16="http://schemas.microsoft.com/office/drawing/2014/main" id="{82F58F4B-E9BA-44E4-46A5-970DE50C6011}"/>
              </a:ext>
            </a:extLst>
          </p:cNvPr>
          <p:cNvSpPr/>
          <p:nvPr/>
        </p:nvSpPr>
        <p:spPr>
          <a:xfrm>
            <a:off x="6505703"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任意多边形: 形状 71">
            <a:extLst>
              <a:ext uri="{FF2B5EF4-FFF2-40B4-BE49-F238E27FC236}">
                <a16:creationId xmlns:a16="http://schemas.microsoft.com/office/drawing/2014/main" id="{ED7E360D-5B09-4CA0-8180-23AAA62FFF62}"/>
              </a:ext>
            </a:extLst>
          </p:cNvPr>
          <p:cNvSpPr/>
          <p:nvPr/>
        </p:nvSpPr>
        <p:spPr>
          <a:xfrm>
            <a:off x="7439622" y="5697513"/>
            <a:ext cx="848882" cy="282960"/>
          </a:xfrm>
          <a:custGeom>
            <a:avLst/>
            <a:gdLst>
              <a:gd name="connsiteX0" fmla="*/ 0 w 848882"/>
              <a:gd name="connsiteY0" fmla="*/ 0 h 282960"/>
              <a:gd name="connsiteX1" fmla="*/ 848883 w 848882"/>
              <a:gd name="connsiteY1" fmla="*/ 0 h 282960"/>
              <a:gd name="connsiteX2" fmla="*/ 848883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3" y="0"/>
                </a:lnTo>
                <a:lnTo>
                  <a:pt x="848883"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任意多边形: 形状 73">
            <a:extLst>
              <a:ext uri="{FF2B5EF4-FFF2-40B4-BE49-F238E27FC236}">
                <a16:creationId xmlns:a16="http://schemas.microsoft.com/office/drawing/2014/main" id="{8D92645E-3EE0-7B0D-C872-5ACBD402CBA2}"/>
              </a:ext>
            </a:extLst>
          </p:cNvPr>
          <p:cNvSpPr/>
          <p:nvPr/>
        </p:nvSpPr>
        <p:spPr>
          <a:xfrm>
            <a:off x="8373541"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任意多边形: 形状 75">
            <a:extLst>
              <a:ext uri="{FF2B5EF4-FFF2-40B4-BE49-F238E27FC236}">
                <a16:creationId xmlns:a16="http://schemas.microsoft.com/office/drawing/2014/main" id="{D7AB3D1C-E2C3-30E2-5A4B-7DF276A73DA1}"/>
              </a:ext>
            </a:extLst>
          </p:cNvPr>
          <p:cNvSpPr/>
          <p:nvPr/>
        </p:nvSpPr>
        <p:spPr>
          <a:xfrm>
            <a:off x="9307523" y="5697513"/>
            <a:ext cx="848882" cy="282960"/>
          </a:xfrm>
          <a:custGeom>
            <a:avLst/>
            <a:gdLst>
              <a:gd name="connsiteX0" fmla="*/ 0 w 848882"/>
              <a:gd name="connsiteY0" fmla="*/ 0 h 282960"/>
              <a:gd name="connsiteX1" fmla="*/ 848882 w 848882"/>
              <a:gd name="connsiteY1" fmla="*/ 0 h 282960"/>
              <a:gd name="connsiteX2" fmla="*/ 848882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2" y="0"/>
                </a:lnTo>
                <a:lnTo>
                  <a:pt x="848882"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任意多边形: 形状 77">
            <a:extLst>
              <a:ext uri="{FF2B5EF4-FFF2-40B4-BE49-F238E27FC236}">
                <a16:creationId xmlns:a16="http://schemas.microsoft.com/office/drawing/2014/main" id="{280B5974-1FC8-41F5-2EC5-C4890C1DAED5}"/>
              </a:ext>
            </a:extLst>
          </p:cNvPr>
          <p:cNvSpPr/>
          <p:nvPr/>
        </p:nvSpPr>
        <p:spPr>
          <a:xfrm>
            <a:off x="10241442" y="5697513"/>
            <a:ext cx="848882" cy="282960"/>
          </a:xfrm>
          <a:custGeom>
            <a:avLst/>
            <a:gdLst>
              <a:gd name="connsiteX0" fmla="*/ 0 w 848882"/>
              <a:gd name="connsiteY0" fmla="*/ 0 h 282960"/>
              <a:gd name="connsiteX1" fmla="*/ 848883 w 848882"/>
              <a:gd name="connsiteY1" fmla="*/ 0 h 282960"/>
              <a:gd name="connsiteX2" fmla="*/ 848883 w 848882"/>
              <a:gd name="connsiteY2" fmla="*/ 282960 h 282960"/>
              <a:gd name="connsiteX3" fmla="*/ 0 w 848882"/>
              <a:gd name="connsiteY3" fmla="*/ 282960 h 282960"/>
            </a:gdLst>
            <a:ahLst/>
            <a:cxnLst>
              <a:cxn ang="0">
                <a:pos x="connsiteX0" y="connsiteY0"/>
              </a:cxn>
              <a:cxn ang="0">
                <a:pos x="connsiteX1" y="connsiteY1"/>
              </a:cxn>
              <a:cxn ang="0">
                <a:pos x="connsiteX2" y="connsiteY2"/>
              </a:cxn>
              <a:cxn ang="0">
                <a:pos x="connsiteX3" y="connsiteY3"/>
              </a:cxn>
            </a:cxnLst>
            <a:rect l="l" t="t" r="r" b="b"/>
            <a:pathLst>
              <a:path w="848882" h="282960">
                <a:moveTo>
                  <a:pt x="0" y="0"/>
                </a:moveTo>
                <a:lnTo>
                  <a:pt x="848883" y="0"/>
                </a:lnTo>
                <a:lnTo>
                  <a:pt x="848883" y="282960"/>
                </a:lnTo>
                <a:lnTo>
                  <a:pt x="0" y="282960"/>
                </a:lnTo>
                <a:close/>
              </a:path>
            </a:pathLst>
          </a:custGeom>
          <a:solidFill>
            <a:srgbClr val="FFFFFF"/>
          </a:solidFill>
          <a:ln w="6340" cap="flat">
            <a:noFill/>
            <a:prstDash val="solid"/>
            <a:miter/>
          </a:ln>
          <a:effectLst>
            <a:outerShdw blurRad="254000" dist="63500" dir="5400000" sx="98000" sy="98000" algn="t" rotWithShape="0">
              <a:srgbClr val="196AF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任意多边形: 形状 79">
            <a:extLst>
              <a:ext uri="{FF2B5EF4-FFF2-40B4-BE49-F238E27FC236}">
                <a16:creationId xmlns:a16="http://schemas.microsoft.com/office/drawing/2014/main" id="{4C3E8514-4D45-C45C-DEC2-EAA92586E8D0}"/>
              </a:ext>
            </a:extLst>
          </p:cNvPr>
          <p:cNvSpPr/>
          <p:nvPr/>
        </p:nvSpPr>
        <p:spPr>
          <a:xfrm>
            <a:off x="2327005" y="2587286"/>
            <a:ext cx="246095" cy="180579"/>
          </a:xfrm>
          <a:custGeom>
            <a:avLst/>
            <a:gdLst>
              <a:gd name="connsiteX0" fmla="*/ 137065 w 246095"/>
              <a:gd name="connsiteY0" fmla="*/ 180579 h 180579"/>
              <a:gd name="connsiteX1" fmla="*/ 246095 w 246095"/>
              <a:gd name="connsiteY1" fmla="*/ 90290 h 180579"/>
              <a:gd name="connsiteX2" fmla="*/ 137065 w 246095"/>
              <a:gd name="connsiteY2" fmla="*/ 0 h 180579"/>
              <a:gd name="connsiteX3" fmla="*/ 137065 w 246095"/>
              <a:gd name="connsiteY3" fmla="*/ 48444 h 180579"/>
              <a:gd name="connsiteX4" fmla="*/ 0 w 246095"/>
              <a:gd name="connsiteY4" fmla="*/ 48444 h 180579"/>
              <a:gd name="connsiteX5" fmla="*/ 0 w 246095"/>
              <a:gd name="connsiteY5" fmla="*/ 131945 h 180579"/>
              <a:gd name="connsiteX6" fmla="*/ 137065 w 246095"/>
              <a:gd name="connsiteY6" fmla="*/ 131945 h 180579"/>
              <a:gd name="connsiteX7" fmla="*/ 137065 w 246095"/>
              <a:gd name="connsiteY7" fmla="*/ 180579 h 18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95" h="180579">
                <a:moveTo>
                  <a:pt x="137065" y="180579"/>
                </a:moveTo>
                <a:lnTo>
                  <a:pt x="246095" y="90290"/>
                </a:lnTo>
                <a:lnTo>
                  <a:pt x="137065" y="0"/>
                </a:lnTo>
                <a:lnTo>
                  <a:pt x="137065" y="48444"/>
                </a:lnTo>
                <a:lnTo>
                  <a:pt x="0" y="48444"/>
                </a:lnTo>
                <a:lnTo>
                  <a:pt x="0" y="131945"/>
                </a:lnTo>
                <a:lnTo>
                  <a:pt x="137065" y="131945"/>
                </a:lnTo>
                <a:lnTo>
                  <a:pt x="137065" y="180579"/>
                </a:lnTo>
                <a:close/>
              </a:path>
            </a:pathLst>
          </a:custGeom>
          <a:gradFill>
            <a:gsLst>
              <a:gs pos="0">
                <a:srgbClr val="055CF9"/>
              </a:gs>
              <a:gs pos="50000">
                <a:srgbClr val="055CF9">
                  <a:alpha val="49804"/>
                </a:srgbClr>
              </a:gs>
              <a:gs pos="100000">
                <a:srgbClr val="055CF9">
                  <a:alpha val="0"/>
                </a:srgbClr>
              </a:gs>
            </a:gsLst>
            <a:lin ang="10800000" scaled="1"/>
          </a:gradFill>
          <a:ln w="634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0A009D29-6171-052D-7721-FB19B44901DD}"/>
              </a:ext>
            </a:extLst>
          </p:cNvPr>
          <p:cNvSpPr/>
          <p:nvPr/>
        </p:nvSpPr>
        <p:spPr>
          <a:xfrm>
            <a:off x="9206461" y="2587286"/>
            <a:ext cx="246088" cy="180579"/>
          </a:xfrm>
          <a:custGeom>
            <a:avLst/>
            <a:gdLst>
              <a:gd name="connsiteX0" fmla="*/ 109055 w 246088"/>
              <a:gd name="connsiteY0" fmla="*/ 180579 h 180579"/>
              <a:gd name="connsiteX1" fmla="*/ 0 w 246088"/>
              <a:gd name="connsiteY1" fmla="*/ 90290 h 180579"/>
              <a:gd name="connsiteX2" fmla="*/ 109055 w 246088"/>
              <a:gd name="connsiteY2" fmla="*/ 0 h 180579"/>
              <a:gd name="connsiteX3" fmla="*/ 109055 w 246088"/>
              <a:gd name="connsiteY3" fmla="*/ 48444 h 180579"/>
              <a:gd name="connsiteX4" fmla="*/ 246088 w 246088"/>
              <a:gd name="connsiteY4" fmla="*/ 48444 h 180579"/>
              <a:gd name="connsiteX5" fmla="*/ 246088 w 246088"/>
              <a:gd name="connsiteY5" fmla="*/ 131945 h 180579"/>
              <a:gd name="connsiteX6" fmla="*/ 109055 w 246088"/>
              <a:gd name="connsiteY6" fmla="*/ 131945 h 180579"/>
              <a:gd name="connsiteX7" fmla="*/ 109055 w 246088"/>
              <a:gd name="connsiteY7" fmla="*/ 180579 h 18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88" h="180579">
                <a:moveTo>
                  <a:pt x="109055" y="180579"/>
                </a:moveTo>
                <a:lnTo>
                  <a:pt x="0" y="90290"/>
                </a:lnTo>
                <a:lnTo>
                  <a:pt x="109055" y="0"/>
                </a:lnTo>
                <a:lnTo>
                  <a:pt x="109055" y="48444"/>
                </a:lnTo>
                <a:lnTo>
                  <a:pt x="246088" y="48444"/>
                </a:lnTo>
                <a:lnTo>
                  <a:pt x="246088" y="131945"/>
                </a:lnTo>
                <a:lnTo>
                  <a:pt x="109055" y="131945"/>
                </a:lnTo>
                <a:lnTo>
                  <a:pt x="109055" y="180579"/>
                </a:lnTo>
                <a:close/>
              </a:path>
            </a:pathLst>
          </a:custGeom>
          <a:gradFill>
            <a:gsLst>
              <a:gs pos="0">
                <a:srgbClr val="055CF9"/>
              </a:gs>
              <a:gs pos="50000">
                <a:srgbClr val="055CF9">
                  <a:alpha val="49804"/>
                </a:srgbClr>
              </a:gs>
              <a:gs pos="100000">
                <a:srgbClr val="055CF9">
                  <a:alpha val="0"/>
                </a:srgbClr>
              </a:gs>
            </a:gsLst>
            <a:lin ang="0" scaled="1"/>
          </a:gradFill>
          <a:ln w="6340" cap="flat">
            <a:no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CB2F32BF-D850-E865-8828-C9396F17A225}"/>
              </a:ext>
            </a:extLst>
          </p:cNvPr>
          <p:cNvSpPr/>
          <p:nvPr/>
        </p:nvSpPr>
        <p:spPr>
          <a:xfrm>
            <a:off x="10340283" y="3771608"/>
            <a:ext cx="180617" cy="246094"/>
          </a:xfrm>
          <a:custGeom>
            <a:avLst/>
            <a:gdLst>
              <a:gd name="connsiteX0" fmla="*/ 0 w 180617"/>
              <a:gd name="connsiteY0" fmla="*/ 109030 h 246094"/>
              <a:gd name="connsiteX1" fmla="*/ 90277 w 180617"/>
              <a:gd name="connsiteY1" fmla="*/ 0 h 246094"/>
              <a:gd name="connsiteX2" fmla="*/ 180617 w 180617"/>
              <a:gd name="connsiteY2" fmla="*/ 109030 h 246094"/>
              <a:gd name="connsiteX3" fmla="*/ 132148 w 180617"/>
              <a:gd name="connsiteY3" fmla="*/ 109030 h 246094"/>
              <a:gd name="connsiteX4" fmla="*/ 132148 w 180617"/>
              <a:gd name="connsiteY4" fmla="*/ 246095 h 246094"/>
              <a:gd name="connsiteX5" fmla="*/ 48660 w 180617"/>
              <a:gd name="connsiteY5" fmla="*/ 246095 h 246094"/>
              <a:gd name="connsiteX6" fmla="*/ 48660 w 180617"/>
              <a:gd name="connsiteY6" fmla="*/ 109030 h 246094"/>
              <a:gd name="connsiteX7" fmla="*/ 0 w 180617"/>
              <a:gd name="connsiteY7" fmla="*/ 109030 h 2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17" h="246094">
                <a:moveTo>
                  <a:pt x="0" y="109030"/>
                </a:moveTo>
                <a:lnTo>
                  <a:pt x="90277" y="0"/>
                </a:lnTo>
                <a:lnTo>
                  <a:pt x="180617" y="109030"/>
                </a:lnTo>
                <a:lnTo>
                  <a:pt x="132148" y="109030"/>
                </a:lnTo>
                <a:lnTo>
                  <a:pt x="132148" y="246095"/>
                </a:lnTo>
                <a:lnTo>
                  <a:pt x="48660" y="246095"/>
                </a:lnTo>
                <a:lnTo>
                  <a:pt x="48660" y="109030"/>
                </a:lnTo>
                <a:lnTo>
                  <a:pt x="0" y="109030"/>
                </a:lnTo>
                <a:close/>
              </a:path>
            </a:pathLst>
          </a:custGeom>
          <a:gradFill>
            <a:gsLst>
              <a:gs pos="0">
                <a:srgbClr val="055CF9"/>
              </a:gs>
              <a:gs pos="50000">
                <a:srgbClr val="055CF9">
                  <a:alpha val="49804"/>
                </a:srgbClr>
              </a:gs>
              <a:gs pos="100000">
                <a:srgbClr val="055CF9">
                  <a:alpha val="0"/>
                </a:srgbClr>
              </a:gs>
            </a:gsLst>
            <a:lin ang="5400000" scaled="1"/>
          </a:gradFill>
          <a:ln w="6340"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7BF1BED2-E996-6376-2385-B9C3939B487A}"/>
              </a:ext>
            </a:extLst>
          </p:cNvPr>
          <p:cNvSpPr/>
          <p:nvPr/>
        </p:nvSpPr>
        <p:spPr>
          <a:xfrm>
            <a:off x="6008393" y="3771608"/>
            <a:ext cx="180579" cy="246094"/>
          </a:xfrm>
          <a:custGeom>
            <a:avLst/>
            <a:gdLst>
              <a:gd name="connsiteX0" fmla="*/ 0 w 180579"/>
              <a:gd name="connsiteY0" fmla="*/ 109030 h 246094"/>
              <a:gd name="connsiteX1" fmla="*/ 90290 w 180579"/>
              <a:gd name="connsiteY1" fmla="*/ 0 h 246094"/>
              <a:gd name="connsiteX2" fmla="*/ 180580 w 180579"/>
              <a:gd name="connsiteY2" fmla="*/ 109030 h 246094"/>
              <a:gd name="connsiteX3" fmla="*/ 132135 w 180579"/>
              <a:gd name="connsiteY3" fmla="*/ 109030 h 246094"/>
              <a:gd name="connsiteX4" fmla="*/ 132135 w 180579"/>
              <a:gd name="connsiteY4" fmla="*/ 246095 h 246094"/>
              <a:gd name="connsiteX5" fmla="*/ 48634 w 180579"/>
              <a:gd name="connsiteY5" fmla="*/ 246095 h 246094"/>
              <a:gd name="connsiteX6" fmla="*/ 48634 w 180579"/>
              <a:gd name="connsiteY6" fmla="*/ 109030 h 246094"/>
              <a:gd name="connsiteX7" fmla="*/ 0 w 180579"/>
              <a:gd name="connsiteY7" fmla="*/ 109030 h 2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79" h="246094">
                <a:moveTo>
                  <a:pt x="0" y="109030"/>
                </a:moveTo>
                <a:lnTo>
                  <a:pt x="90290" y="0"/>
                </a:lnTo>
                <a:lnTo>
                  <a:pt x="180580" y="109030"/>
                </a:lnTo>
                <a:lnTo>
                  <a:pt x="132135" y="109030"/>
                </a:lnTo>
                <a:lnTo>
                  <a:pt x="132135" y="246095"/>
                </a:lnTo>
                <a:lnTo>
                  <a:pt x="48634" y="246095"/>
                </a:lnTo>
                <a:lnTo>
                  <a:pt x="48634" y="109030"/>
                </a:lnTo>
                <a:lnTo>
                  <a:pt x="0" y="109030"/>
                </a:lnTo>
                <a:close/>
              </a:path>
            </a:pathLst>
          </a:custGeom>
          <a:gradFill>
            <a:gsLst>
              <a:gs pos="0">
                <a:srgbClr val="055CF9"/>
              </a:gs>
              <a:gs pos="50000">
                <a:srgbClr val="055CF9">
                  <a:alpha val="49804"/>
                </a:srgbClr>
              </a:gs>
              <a:gs pos="100000">
                <a:srgbClr val="055CF9">
                  <a:alpha val="0"/>
                </a:srgbClr>
              </a:gs>
            </a:gsLst>
            <a:lin ang="5400000" scaled="1"/>
          </a:gradFill>
          <a:ln w="6340" cap="flat">
            <a:no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94D9BDB9-59A7-F6D7-A59F-96665E5871B3}"/>
              </a:ext>
            </a:extLst>
          </p:cNvPr>
          <p:cNvSpPr/>
          <p:nvPr/>
        </p:nvSpPr>
        <p:spPr>
          <a:xfrm>
            <a:off x="10340283" y="4620115"/>
            <a:ext cx="180617" cy="246095"/>
          </a:xfrm>
          <a:custGeom>
            <a:avLst/>
            <a:gdLst>
              <a:gd name="connsiteX0" fmla="*/ 0 w 180617"/>
              <a:gd name="connsiteY0" fmla="*/ 137065 h 246095"/>
              <a:gd name="connsiteX1" fmla="*/ 90277 w 180617"/>
              <a:gd name="connsiteY1" fmla="*/ 246095 h 246095"/>
              <a:gd name="connsiteX2" fmla="*/ 180617 w 180617"/>
              <a:gd name="connsiteY2" fmla="*/ 137065 h 246095"/>
              <a:gd name="connsiteX3" fmla="*/ 132148 w 180617"/>
              <a:gd name="connsiteY3" fmla="*/ 137065 h 246095"/>
              <a:gd name="connsiteX4" fmla="*/ 132148 w 180617"/>
              <a:gd name="connsiteY4" fmla="*/ 0 h 246095"/>
              <a:gd name="connsiteX5" fmla="*/ 48660 w 180617"/>
              <a:gd name="connsiteY5" fmla="*/ 0 h 246095"/>
              <a:gd name="connsiteX6" fmla="*/ 48660 w 180617"/>
              <a:gd name="connsiteY6" fmla="*/ 137065 h 246095"/>
              <a:gd name="connsiteX7" fmla="*/ 0 w 180617"/>
              <a:gd name="connsiteY7" fmla="*/ 137065 h 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17" h="246095">
                <a:moveTo>
                  <a:pt x="0" y="137065"/>
                </a:moveTo>
                <a:lnTo>
                  <a:pt x="90277" y="246095"/>
                </a:lnTo>
                <a:lnTo>
                  <a:pt x="180617" y="137065"/>
                </a:lnTo>
                <a:lnTo>
                  <a:pt x="132148" y="137065"/>
                </a:lnTo>
                <a:lnTo>
                  <a:pt x="132148" y="0"/>
                </a:lnTo>
                <a:lnTo>
                  <a:pt x="48660" y="0"/>
                </a:lnTo>
                <a:lnTo>
                  <a:pt x="48660" y="137065"/>
                </a:lnTo>
                <a:lnTo>
                  <a:pt x="0" y="137065"/>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642800C8-C927-A2D3-AD24-811A3EAC36DB}"/>
              </a:ext>
            </a:extLst>
          </p:cNvPr>
          <p:cNvSpPr/>
          <p:nvPr/>
        </p:nvSpPr>
        <p:spPr>
          <a:xfrm>
            <a:off x="6008393" y="4620115"/>
            <a:ext cx="180579" cy="246095"/>
          </a:xfrm>
          <a:custGeom>
            <a:avLst/>
            <a:gdLst>
              <a:gd name="connsiteX0" fmla="*/ 0 w 180579"/>
              <a:gd name="connsiteY0" fmla="*/ 137065 h 246095"/>
              <a:gd name="connsiteX1" fmla="*/ 90290 w 180579"/>
              <a:gd name="connsiteY1" fmla="*/ 246095 h 246095"/>
              <a:gd name="connsiteX2" fmla="*/ 180580 w 180579"/>
              <a:gd name="connsiteY2" fmla="*/ 137065 h 246095"/>
              <a:gd name="connsiteX3" fmla="*/ 132135 w 180579"/>
              <a:gd name="connsiteY3" fmla="*/ 137065 h 246095"/>
              <a:gd name="connsiteX4" fmla="*/ 132135 w 180579"/>
              <a:gd name="connsiteY4" fmla="*/ 0 h 246095"/>
              <a:gd name="connsiteX5" fmla="*/ 48634 w 180579"/>
              <a:gd name="connsiteY5" fmla="*/ 0 h 246095"/>
              <a:gd name="connsiteX6" fmla="*/ 48634 w 180579"/>
              <a:gd name="connsiteY6" fmla="*/ 137065 h 246095"/>
              <a:gd name="connsiteX7" fmla="*/ 0 w 180579"/>
              <a:gd name="connsiteY7" fmla="*/ 137065 h 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79" h="246095">
                <a:moveTo>
                  <a:pt x="0" y="137065"/>
                </a:moveTo>
                <a:lnTo>
                  <a:pt x="90290" y="246095"/>
                </a:lnTo>
                <a:lnTo>
                  <a:pt x="180580" y="137065"/>
                </a:lnTo>
                <a:lnTo>
                  <a:pt x="132135" y="137065"/>
                </a:lnTo>
                <a:lnTo>
                  <a:pt x="132135" y="0"/>
                </a:lnTo>
                <a:lnTo>
                  <a:pt x="48634" y="0"/>
                </a:lnTo>
                <a:lnTo>
                  <a:pt x="48634" y="137065"/>
                </a:lnTo>
                <a:lnTo>
                  <a:pt x="0" y="137065"/>
                </a:lnTo>
                <a:close/>
              </a:path>
            </a:pathLst>
          </a:custGeom>
          <a:gradFill>
            <a:gsLst>
              <a:gs pos="0">
                <a:srgbClr val="055CF9"/>
              </a:gs>
              <a:gs pos="50000">
                <a:srgbClr val="055CF9">
                  <a:alpha val="49804"/>
                </a:srgbClr>
              </a:gs>
              <a:gs pos="100000">
                <a:srgbClr val="055CF9">
                  <a:alpha val="0"/>
                </a:srgbClr>
              </a:gs>
            </a:gsLst>
            <a:lin ang="16200000" scaled="1"/>
          </a:gradFill>
          <a:ln w="634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AE5E7FBB-E900-0BC0-DF74-65653055D4DE}"/>
              </a:ext>
            </a:extLst>
          </p:cNvPr>
          <p:cNvSpPr/>
          <p:nvPr/>
        </p:nvSpPr>
        <p:spPr>
          <a:xfrm>
            <a:off x="3082413" y="2509539"/>
            <a:ext cx="190323" cy="190323"/>
          </a:xfrm>
          <a:custGeom>
            <a:avLst/>
            <a:gdLst>
              <a:gd name="connsiteX0" fmla="*/ 95162 w 190323"/>
              <a:gd name="connsiteY0" fmla="*/ 190324 h 190323"/>
              <a:gd name="connsiteX1" fmla="*/ 0 w 190323"/>
              <a:gd name="connsiteY1" fmla="*/ 95162 h 190323"/>
              <a:gd name="connsiteX2" fmla="*/ 95162 w 190323"/>
              <a:gd name="connsiteY2" fmla="*/ 0 h 190323"/>
              <a:gd name="connsiteX3" fmla="*/ 190324 w 190323"/>
              <a:gd name="connsiteY3" fmla="*/ 95162 h 190323"/>
              <a:gd name="connsiteX4" fmla="*/ 95162 w 190323"/>
              <a:gd name="connsiteY4" fmla="*/ 190324 h 190323"/>
              <a:gd name="connsiteX5" fmla="*/ 73370 w 190323"/>
              <a:gd name="connsiteY5" fmla="*/ 168119 h 190323"/>
              <a:gd name="connsiteX6" fmla="*/ 57351 w 190323"/>
              <a:gd name="connsiteY6" fmla="*/ 104678 h 190323"/>
              <a:gd name="connsiteX7" fmla="*/ 19622 w 190323"/>
              <a:gd name="connsiteY7" fmla="*/ 104678 h 190323"/>
              <a:gd name="connsiteX8" fmla="*/ 37081 w 190323"/>
              <a:gd name="connsiteY8" fmla="*/ 144373 h 190323"/>
              <a:gd name="connsiteX9" fmla="*/ 73370 w 190323"/>
              <a:gd name="connsiteY9" fmla="*/ 168119 h 190323"/>
              <a:gd name="connsiteX10" fmla="*/ 76415 w 190323"/>
              <a:gd name="connsiteY10" fmla="*/ 104678 h 190323"/>
              <a:gd name="connsiteX11" fmla="*/ 95162 w 190323"/>
              <a:gd name="connsiteY11" fmla="*/ 168931 h 190323"/>
              <a:gd name="connsiteX12" fmla="*/ 113909 w 190323"/>
              <a:gd name="connsiteY12" fmla="*/ 104678 h 190323"/>
              <a:gd name="connsiteX13" fmla="*/ 76415 w 190323"/>
              <a:gd name="connsiteY13" fmla="*/ 104678 h 190323"/>
              <a:gd name="connsiteX14" fmla="*/ 170701 w 190323"/>
              <a:gd name="connsiteY14" fmla="*/ 104678 h 190323"/>
              <a:gd name="connsiteX15" fmla="*/ 132966 w 190323"/>
              <a:gd name="connsiteY15" fmla="*/ 104678 h 190323"/>
              <a:gd name="connsiteX16" fmla="*/ 116954 w 190323"/>
              <a:gd name="connsiteY16" fmla="*/ 168119 h 190323"/>
              <a:gd name="connsiteX17" fmla="*/ 153242 w 190323"/>
              <a:gd name="connsiteY17" fmla="*/ 144373 h 190323"/>
              <a:gd name="connsiteX18" fmla="*/ 170701 w 190323"/>
              <a:gd name="connsiteY18" fmla="*/ 104678 h 190323"/>
              <a:gd name="connsiteX19" fmla="*/ 19622 w 190323"/>
              <a:gd name="connsiteY19" fmla="*/ 85646 h 190323"/>
              <a:gd name="connsiteX20" fmla="*/ 57351 w 190323"/>
              <a:gd name="connsiteY20" fmla="*/ 85646 h 190323"/>
              <a:gd name="connsiteX21" fmla="*/ 73370 w 190323"/>
              <a:gd name="connsiteY21" fmla="*/ 22198 h 190323"/>
              <a:gd name="connsiteX22" fmla="*/ 37081 w 190323"/>
              <a:gd name="connsiteY22" fmla="*/ 45944 h 190323"/>
              <a:gd name="connsiteX23" fmla="*/ 19622 w 190323"/>
              <a:gd name="connsiteY23" fmla="*/ 85646 h 190323"/>
              <a:gd name="connsiteX24" fmla="*/ 76421 w 190323"/>
              <a:gd name="connsiteY24" fmla="*/ 85646 h 190323"/>
              <a:gd name="connsiteX25" fmla="*/ 113896 w 190323"/>
              <a:gd name="connsiteY25" fmla="*/ 85646 h 190323"/>
              <a:gd name="connsiteX26" fmla="*/ 95162 w 190323"/>
              <a:gd name="connsiteY26" fmla="*/ 21392 h 190323"/>
              <a:gd name="connsiteX27" fmla="*/ 76415 w 190323"/>
              <a:gd name="connsiteY27" fmla="*/ 85646 h 190323"/>
              <a:gd name="connsiteX28" fmla="*/ 76421 w 190323"/>
              <a:gd name="connsiteY28" fmla="*/ 85646 h 190323"/>
              <a:gd name="connsiteX29" fmla="*/ 116954 w 190323"/>
              <a:gd name="connsiteY29" fmla="*/ 22198 h 190323"/>
              <a:gd name="connsiteX30" fmla="*/ 132966 w 190323"/>
              <a:gd name="connsiteY30" fmla="*/ 85646 h 190323"/>
              <a:gd name="connsiteX31" fmla="*/ 170701 w 190323"/>
              <a:gd name="connsiteY31" fmla="*/ 85646 h 190323"/>
              <a:gd name="connsiteX32" fmla="*/ 153242 w 190323"/>
              <a:gd name="connsiteY32" fmla="*/ 45944 h 190323"/>
              <a:gd name="connsiteX33" fmla="*/ 116954 w 190323"/>
              <a:gd name="connsiteY33" fmla="*/ 22198 h 19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323" h="190323">
                <a:moveTo>
                  <a:pt x="95162" y="190324"/>
                </a:moveTo>
                <a:cubicBezTo>
                  <a:pt x="42601" y="190324"/>
                  <a:pt x="0" y="147717"/>
                  <a:pt x="0" y="95162"/>
                </a:cubicBezTo>
                <a:cubicBezTo>
                  <a:pt x="0" y="42601"/>
                  <a:pt x="42601" y="0"/>
                  <a:pt x="95162" y="0"/>
                </a:cubicBezTo>
                <a:cubicBezTo>
                  <a:pt x="147717" y="0"/>
                  <a:pt x="190324" y="42601"/>
                  <a:pt x="190324" y="95162"/>
                </a:cubicBezTo>
                <a:cubicBezTo>
                  <a:pt x="190324" y="147717"/>
                  <a:pt x="147717" y="190324"/>
                  <a:pt x="95162" y="190324"/>
                </a:cubicBezTo>
                <a:close/>
                <a:moveTo>
                  <a:pt x="73370" y="168119"/>
                </a:moveTo>
                <a:cubicBezTo>
                  <a:pt x="63980" y="148205"/>
                  <a:pt x="58544" y="126660"/>
                  <a:pt x="57351" y="104678"/>
                </a:cubicBezTo>
                <a:lnTo>
                  <a:pt x="19622" y="104678"/>
                </a:lnTo>
                <a:cubicBezTo>
                  <a:pt x="21475" y="119320"/>
                  <a:pt x="27540" y="133112"/>
                  <a:pt x="37081" y="144373"/>
                </a:cubicBezTo>
                <a:cubicBezTo>
                  <a:pt x="46623" y="155634"/>
                  <a:pt x="59229" y="163888"/>
                  <a:pt x="73370" y="168119"/>
                </a:cubicBezTo>
                <a:close/>
                <a:moveTo>
                  <a:pt x="76415" y="104678"/>
                </a:moveTo>
                <a:cubicBezTo>
                  <a:pt x="77849" y="127885"/>
                  <a:pt x="84485" y="149690"/>
                  <a:pt x="95162" y="168931"/>
                </a:cubicBezTo>
                <a:cubicBezTo>
                  <a:pt x="106125" y="149176"/>
                  <a:pt x="112532" y="127225"/>
                  <a:pt x="113909" y="104678"/>
                </a:cubicBezTo>
                <a:lnTo>
                  <a:pt x="76415" y="104678"/>
                </a:lnTo>
                <a:close/>
                <a:moveTo>
                  <a:pt x="170701" y="104678"/>
                </a:moveTo>
                <a:lnTo>
                  <a:pt x="132966" y="104678"/>
                </a:lnTo>
                <a:cubicBezTo>
                  <a:pt x="131780" y="126660"/>
                  <a:pt x="126343" y="148205"/>
                  <a:pt x="116954" y="168119"/>
                </a:cubicBezTo>
                <a:cubicBezTo>
                  <a:pt x="131095" y="163888"/>
                  <a:pt x="143701" y="155634"/>
                  <a:pt x="153242" y="144373"/>
                </a:cubicBezTo>
                <a:cubicBezTo>
                  <a:pt x="162784" y="133112"/>
                  <a:pt x="168849" y="119320"/>
                  <a:pt x="170701" y="104678"/>
                </a:cubicBezTo>
                <a:close/>
                <a:moveTo>
                  <a:pt x="19622" y="85646"/>
                </a:moveTo>
                <a:lnTo>
                  <a:pt x="57351" y="85646"/>
                </a:lnTo>
                <a:cubicBezTo>
                  <a:pt x="58544" y="63657"/>
                  <a:pt x="63980" y="42112"/>
                  <a:pt x="73370" y="22198"/>
                </a:cubicBezTo>
                <a:cubicBezTo>
                  <a:pt x="59229" y="26430"/>
                  <a:pt x="46623" y="34683"/>
                  <a:pt x="37081" y="45944"/>
                </a:cubicBezTo>
                <a:cubicBezTo>
                  <a:pt x="27540" y="57205"/>
                  <a:pt x="21475" y="70997"/>
                  <a:pt x="19622" y="85646"/>
                </a:cubicBezTo>
                <a:close/>
                <a:moveTo>
                  <a:pt x="76421" y="85646"/>
                </a:moveTo>
                <a:lnTo>
                  <a:pt x="113896" y="85646"/>
                </a:lnTo>
                <a:cubicBezTo>
                  <a:pt x="112526" y="63099"/>
                  <a:pt x="106125" y="41142"/>
                  <a:pt x="95162" y="21392"/>
                </a:cubicBezTo>
                <a:cubicBezTo>
                  <a:pt x="84199" y="41142"/>
                  <a:pt x="77792" y="63092"/>
                  <a:pt x="76415" y="85646"/>
                </a:cubicBezTo>
                <a:lnTo>
                  <a:pt x="76421" y="85646"/>
                </a:lnTo>
                <a:close/>
                <a:moveTo>
                  <a:pt x="116954" y="22198"/>
                </a:moveTo>
                <a:cubicBezTo>
                  <a:pt x="126343" y="42112"/>
                  <a:pt x="131780" y="63657"/>
                  <a:pt x="132966" y="85646"/>
                </a:cubicBezTo>
                <a:lnTo>
                  <a:pt x="170701" y="85646"/>
                </a:lnTo>
                <a:cubicBezTo>
                  <a:pt x="168849" y="70997"/>
                  <a:pt x="162784" y="57205"/>
                  <a:pt x="153242" y="45944"/>
                </a:cubicBezTo>
                <a:cubicBezTo>
                  <a:pt x="143701" y="34683"/>
                  <a:pt x="131095" y="26430"/>
                  <a:pt x="116954" y="22198"/>
                </a:cubicBezTo>
                <a:close/>
              </a:path>
            </a:pathLst>
          </a:custGeom>
          <a:solidFill>
            <a:srgbClr val="055CF9"/>
          </a:solidFill>
          <a:ln w="6340" cap="flat">
            <a:no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4253FE2A-DD3A-9621-428A-3A55744E1BEB}"/>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88" name="文本框 87">
            <a:extLst>
              <a:ext uri="{FF2B5EF4-FFF2-40B4-BE49-F238E27FC236}">
                <a16:creationId xmlns:a16="http://schemas.microsoft.com/office/drawing/2014/main" id="{C7333B41-9453-407A-F8AB-AFD7DA5EC297}"/>
              </a:ext>
            </a:extLst>
          </p:cNvPr>
          <p:cNvSpPr txBox="1"/>
          <p:nvPr/>
        </p:nvSpPr>
        <p:spPr>
          <a:xfrm>
            <a:off x="557930" y="696220"/>
            <a:ext cx="4131259"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Design Optimization</a:t>
            </a:r>
            <a:endParaRPr lang="en-US" dirty="0"/>
          </a:p>
        </p:txBody>
      </p:sp>
      <p:sp>
        <p:nvSpPr>
          <p:cNvPr id="89" name="文本框 88">
            <a:extLst>
              <a:ext uri="{FF2B5EF4-FFF2-40B4-BE49-F238E27FC236}">
                <a16:creationId xmlns:a16="http://schemas.microsoft.com/office/drawing/2014/main" id="{AA9D449E-B6FC-EEF4-E271-EA197C8EDEF4}"/>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设计</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0" name="文本框 89">
            <a:extLst>
              <a:ext uri="{FF2B5EF4-FFF2-40B4-BE49-F238E27FC236}">
                <a16:creationId xmlns:a16="http://schemas.microsoft.com/office/drawing/2014/main" id="{0B3849BD-A38C-EEBB-663D-57777C254AFB}"/>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优化</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1" name="文本框 90">
            <a:extLst>
              <a:ext uri="{FF2B5EF4-FFF2-40B4-BE49-F238E27FC236}">
                <a16:creationId xmlns:a16="http://schemas.microsoft.com/office/drawing/2014/main" id="{7F24B532-E2CD-B526-7BCE-A968D652003B}"/>
              </a:ext>
            </a:extLst>
          </p:cNvPr>
          <p:cNvSpPr txBox="1"/>
          <p:nvPr/>
        </p:nvSpPr>
        <p:spPr>
          <a:xfrm>
            <a:off x="810313" y="1986190"/>
            <a:ext cx="1313180" cy="261610"/>
          </a:xfrm>
          <a:prstGeom prst="rect">
            <a:avLst/>
          </a:prstGeom>
          <a:noFill/>
        </p:spPr>
        <p:txBody>
          <a:bodyPr wrap="none" rtlCol="0">
            <a:spAutoFit/>
          </a:bodyPr>
          <a:lstStyle/>
          <a:p>
            <a:pPr algn="ctr"/>
            <a:r>
              <a:rPr lang="zh-CN" alt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敏捷开发平台应用</a:t>
            </a:r>
            <a:endParaRPr 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2" name="文本框 91">
            <a:extLst>
              <a:ext uri="{FF2B5EF4-FFF2-40B4-BE49-F238E27FC236}">
                <a16:creationId xmlns:a16="http://schemas.microsoft.com/office/drawing/2014/main" id="{1A13B3A9-06F5-1473-26E0-550967F3F763}"/>
              </a:ext>
            </a:extLst>
          </p:cNvPr>
          <p:cNvSpPr txBox="1"/>
          <p:nvPr/>
        </p:nvSpPr>
        <p:spPr>
          <a:xfrm>
            <a:off x="5349829" y="1986190"/>
            <a:ext cx="1172117" cy="261610"/>
          </a:xfrm>
          <a:prstGeom prst="rect">
            <a:avLst/>
          </a:prstGeom>
          <a:noFill/>
        </p:spPr>
        <p:txBody>
          <a:bodyPr wrap="none" rtlCol="0">
            <a:spAutoFit/>
          </a:bodyPr>
          <a:lstStyle/>
          <a:p>
            <a:pPr algn="ctr"/>
            <a:r>
              <a:rPr lang="zh-CN" alt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全方位用户接入</a:t>
            </a:r>
            <a:endParaRPr 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3" name="文本框 92">
            <a:extLst>
              <a:ext uri="{FF2B5EF4-FFF2-40B4-BE49-F238E27FC236}">
                <a16:creationId xmlns:a16="http://schemas.microsoft.com/office/drawing/2014/main" id="{76DEB349-8D51-8984-797E-281562B157CC}"/>
              </a:ext>
            </a:extLst>
          </p:cNvPr>
          <p:cNvSpPr txBox="1"/>
          <p:nvPr/>
        </p:nvSpPr>
        <p:spPr>
          <a:xfrm>
            <a:off x="9566406" y="1986190"/>
            <a:ext cx="1728358" cy="261610"/>
          </a:xfrm>
          <a:prstGeom prst="rect">
            <a:avLst/>
          </a:prstGeom>
          <a:noFill/>
        </p:spPr>
        <p:txBody>
          <a:bodyPr wrap="none" rtlCol="0">
            <a:spAutoFit/>
          </a:bodyPr>
          <a:lstStyle/>
          <a:p>
            <a:pPr algn="ctr"/>
            <a:r>
              <a:rPr lang="zh-CN" alt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流程监控预警平台（</a:t>
            </a:r>
            <a:r>
              <a:rPr lang="en-US" altLang="zh-CN"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BI</a:t>
            </a:r>
            <a:r>
              <a:rPr lang="zh-CN" alt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a:t>
            </a:r>
            <a:endParaRPr 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D4BD6A10-7D34-F0EE-B5B0-654397622080}"/>
              </a:ext>
            </a:extLst>
          </p:cNvPr>
          <p:cNvSpPr txBox="1"/>
          <p:nvPr/>
        </p:nvSpPr>
        <p:spPr>
          <a:xfrm>
            <a:off x="6320571" y="4188580"/>
            <a:ext cx="1313180" cy="261610"/>
          </a:xfrm>
          <a:prstGeom prst="rect">
            <a:avLst/>
          </a:prstGeom>
          <a:noFill/>
        </p:spPr>
        <p:txBody>
          <a:bodyPr wrap="none" rtlCol="0">
            <a:spAutoFit/>
          </a:bodyPr>
          <a:lstStyle/>
          <a:p>
            <a:pPr algn="ctr"/>
            <a:r>
              <a:rPr lang="zh-CN" alt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rPr>
              <a:t>统一流程运营平台</a:t>
            </a:r>
            <a:endParaRPr lang="en-US" sz="1100" dirty="0">
              <a:solidFill>
                <a:srgbClr val="A1A8B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5" name="文本框 94">
            <a:extLst>
              <a:ext uri="{FF2B5EF4-FFF2-40B4-BE49-F238E27FC236}">
                <a16:creationId xmlns:a16="http://schemas.microsoft.com/office/drawing/2014/main" id="{04CBB115-67E3-B3EA-1D6A-3A217D5BA871}"/>
              </a:ext>
            </a:extLst>
          </p:cNvPr>
          <p:cNvSpPr txBox="1"/>
          <p:nvPr/>
        </p:nvSpPr>
        <p:spPr>
          <a:xfrm>
            <a:off x="1092442" y="2597400"/>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集团用户</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6" name="文本框 95">
            <a:extLst>
              <a:ext uri="{FF2B5EF4-FFF2-40B4-BE49-F238E27FC236}">
                <a16:creationId xmlns:a16="http://schemas.microsoft.com/office/drawing/2014/main" id="{6266AFE6-50ED-F6D9-85DF-93C81D08F02A}"/>
              </a:ext>
            </a:extLst>
          </p:cNvPr>
          <p:cNvSpPr txBox="1"/>
          <p:nvPr/>
        </p:nvSpPr>
        <p:spPr>
          <a:xfrm>
            <a:off x="1021909" y="3170718"/>
            <a:ext cx="889987"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子公司门户</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1773FA9B-F136-C935-3AA7-BE1A31C9235B}"/>
              </a:ext>
            </a:extLst>
          </p:cNvPr>
          <p:cNvSpPr txBox="1"/>
          <p:nvPr/>
        </p:nvSpPr>
        <p:spPr>
          <a:xfrm>
            <a:off x="945647" y="3732542"/>
            <a:ext cx="1039802" cy="488788"/>
          </a:xfrm>
          <a:prstGeom prst="rect">
            <a:avLst/>
          </a:prstGeom>
          <a:noFill/>
        </p:spPr>
        <p:txBody>
          <a:bodyPr wrap="square" rtlCol="0">
            <a:spAutoFit/>
          </a:bodyPr>
          <a:lstStyle/>
          <a:p>
            <a:pPr algn="ctr">
              <a:lnSpc>
                <a:spcPct val="120000"/>
              </a:lnSpc>
            </a:pP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公告</a:t>
            </a: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会议</a:t>
            </a: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车辆</a:t>
            </a: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设备点检</a:t>
            </a: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A5003B22-ADF6-1AD1-DB11-EF0475E0EA8B}"/>
              </a:ext>
            </a:extLst>
          </p:cNvPr>
          <p:cNvSpPr txBox="1"/>
          <p:nvPr/>
        </p:nvSpPr>
        <p:spPr>
          <a:xfrm>
            <a:off x="1092441" y="4528527"/>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流程中心</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文本框 98">
            <a:extLst>
              <a:ext uri="{FF2B5EF4-FFF2-40B4-BE49-F238E27FC236}">
                <a16:creationId xmlns:a16="http://schemas.microsoft.com/office/drawing/2014/main" id="{0168D2FF-DE03-F29A-87B6-3BAF392AE47B}"/>
              </a:ext>
            </a:extLst>
          </p:cNvPr>
          <p:cNvSpPr txBox="1"/>
          <p:nvPr/>
        </p:nvSpPr>
        <p:spPr>
          <a:xfrm>
            <a:off x="951377" y="5096204"/>
            <a:ext cx="1031051"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应用敏捷开发</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0" name="文本框 99">
            <a:extLst>
              <a:ext uri="{FF2B5EF4-FFF2-40B4-BE49-F238E27FC236}">
                <a16:creationId xmlns:a16="http://schemas.microsoft.com/office/drawing/2014/main" id="{B156A557-5DD6-710C-FC5B-94610F6ABD74}"/>
              </a:ext>
            </a:extLst>
          </p:cNvPr>
          <p:cNvSpPr txBox="1"/>
          <p:nvPr/>
        </p:nvSpPr>
        <p:spPr>
          <a:xfrm>
            <a:off x="2961765" y="5704876"/>
            <a:ext cx="465192" cy="261610"/>
          </a:xfrm>
          <a:prstGeom prst="rect">
            <a:avLst/>
          </a:prstGeom>
          <a:noFill/>
        </p:spPr>
        <p:txBody>
          <a:bodyPr wrap="none" rtlCol="0">
            <a:spAutoFit/>
          </a:bodyPr>
          <a:lstStyle/>
          <a:p>
            <a:pPr algn="ct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SAP</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1" name="文本框 100">
            <a:extLst>
              <a:ext uri="{FF2B5EF4-FFF2-40B4-BE49-F238E27FC236}">
                <a16:creationId xmlns:a16="http://schemas.microsoft.com/office/drawing/2014/main" id="{57FE436E-1ECC-7825-8FAF-17A17229A6AF}"/>
              </a:ext>
            </a:extLst>
          </p:cNvPr>
          <p:cNvSpPr txBox="1"/>
          <p:nvPr/>
        </p:nvSpPr>
        <p:spPr>
          <a:xfrm>
            <a:off x="3758075" y="5704876"/>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浪潮财务</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2" name="文本框 101">
            <a:extLst>
              <a:ext uri="{FF2B5EF4-FFF2-40B4-BE49-F238E27FC236}">
                <a16:creationId xmlns:a16="http://schemas.microsoft.com/office/drawing/2014/main" id="{E73A805B-BF44-2BD0-EB7E-FECA857A5706}"/>
              </a:ext>
            </a:extLst>
          </p:cNvPr>
          <p:cNvSpPr txBox="1"/>
          <p:nvPr/>
        </p:nvSpPr>
        <p:spPr>
          <a:xfrm>
            <a:off x="4693173" y="5704876"/>
            <a:ext cx="748923"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浪潮财务</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2D118F24-A6C1-D3B8-3CDE-E0A487544192}"/>
              </a:ext>
            </a:extLst>
          </p:cNvPr>
          <p:cNvSpPr txBox="1"/>
          <p:nvPr/>
        </p:nvSpPr>
        <p:spPr>
          <a:xfrm>
            <a:off x="5740332" y="5704876"/>
            <a:ext cx="511679" cy="261610"/>
          </a:xfrm>
          <a:prstGeom prst="rect">
            <a:avLst/>
          </a:prstGeom>
          <a:noFill/>
        </p:spPr>
        <p:txBody>
          <a:bodyPr wrap="none" rtlCol="0">
            <a:spAutoFit/>
          </a:bodyPr>
          <a:lstStyle/>
          <a:p>
            <a:pPr algn="ct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CRM</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4" name="文本框 103">
            <a:extLst>
              <a:ext uri="{FF2B5EF4-FFF2-40B4-BE49-F238E27FC236}">
                <a16:creationId xmlns:a16="http://schemas.microsoft.com/office/drawing/2014/main" id="{ED4A43C4-E35F-1425-FF89-A868F8FB64EC}"/>
              </a:ext>
            </a:extLst>
          </p:cNvPr>
          <p:cNvSpPr txBox="1"/>
          <p:nvPr/>
        </p:nvSpPr>
        <p:spPr>
          <a:xfrm>
            <a:off x="6555659" y="5704876"/>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人力系统</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5" name="文本框 104">
            <a:extLst>
              <a:ext uri="{FF2B5EF4-FFF2-40B4-BE49-F238E27FC236}">
                <a16:creationId xmlns:a16="http://schemas.microsoft.com/office/drawing/2014/main" id="{B1573176-7DF4-40D9-ECAA-3BBB15E67643}"/>
              </a:ext>
            </a:extLst>
          </p:cNvPr>
          <p:cNvSpPr txBox="1"/>
          <p:nvPr/>
        </p:nvSpPr>
        <p:spPr>
          <a:xfrm>
            <a:off x="7488045" y="5704876"/>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研发系统</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6" name="文本框 105">
            <a:extLst>
              <a:ext uri="{FF2B5EF4-FFF2-40B4-BE49-F238E27FC236}">
                <a16:creationId xmlns:a16="http://schemas.microsoft.com/office/drawing/2014/main" id="{CEA786A2-C281-94B3-9CB4-99CFFE3F7A8C}"/>
              </a:ext>
            </a:extLst>
          </p:cNvPr>
          <p:cNvSpPr txBox="1"/>
          <p:nvPr/>
        </p:nvSpPr>
        <p:spPr>
          <a:xfrm>
            <a:off x="8423520" y="5704876"/>
            <a:ext cx="748924"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工程系统</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7" name="文本框 106">
            <a:extLst>
              <a:ext uri="{FF2B5EF4-FFF2-40B4-BE49-F238E27FC236}">
                <a16:creationId xmlns:a16="http://schemas.microsoft.com/office/drawing/2014/main" id="{26843E27-A799-31F0-95B1-850A35F18464}"/>
              </a:ext>
            </a:extLst>
          </p:cNvPr>
          <p:cNvSpPr txBox="1"/>
          <p:nvPr/>
        </p:nvSpPr>
        <p:spPr>
          <a:xfrm>
            <a:off x="9485741" y="5704876"/>
            <a:ext cx="492444" cy="261610"/>
          </a:xfrm>
          <a:prstGeom prst="rect">
            <a:avLst/>
          </a:prstGeom>
          <a:noFill/>
        </p:spPr>
        <p:txBody>
          <a:bodyPr wrap="none" rtlCol="0">
            <a:spAutoFit/>
          </a:bodyPr>
          <a:lstStyle/>
          <a:p>
            <a:pPr algn="ct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MES</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8" name="文本框 107">
            <a:extLst>
              <a:ext uri="{FF2B5EF4-FFF2-40B4-BE49-F238E27FC236}">
                <a16:creationId xmlns:a16="http://schemas.microsoft.com/office/drawing/2014/main" id="{821E5E9A-278D-77AC-4AA9-79EECB01F4FB}"/>
              </a:ext>
            </a:extLst>
          </p:cNvPr>
          <p:cNvSpPr txBox="1"/>
          <p:nvPr/>
        </p:nvSpPr>
        <p:spPr>
          <a:xfrm>
            <a:off x="10344320" y="5704876"/>
            <a:ext cx="643125" cy="261610"/>
          </a:xfrm>
          <a:prstGeom prst="rect">
            <a:avLst/>
          </a:prstGeom>
          <a:noFill/>
        </p:spPr>
        <p:txBody>
          <a:bodyPr wrap="none" rtlCol="0">
            <a:spAutoFit/>
          </a:bodyPr>
          <a:lstStyle/>
          <a:p>
            <a:pPr algn="ct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SRM…</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9" name="文本框 108">
            <a:extLst>
              <a:ext uri="{FF2B5EF4-FFF2-40B4-BE49-F238E27FC236}">
                <a16:creationId xmlns:a16="http://schemas.microsoft.com/office/drawing/2014/main" id="{A9699D66-4034-26FD-7601-278C23521A42}"/>
              </a:ext>
            </a:extLst>
          </p:cNvPr>
          <p:cNvSpPr txBox="1"/>
          <p:nvPr/>
        </p:nvSpPr>
        <p:spPr>
          <a:xfrm>
            <a:off x="10056124" y="3248212"/>
            <a:ext cx="748923"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统计分析</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8EECAAB5-512F-C09F-4040-2C40725A5ACF}"/>
              </a:ext>
            </a:extLst>
          </p:cNvPr>
          <p:cNvSpPr txBox="1"/>
          <p:nvPr/>
        </p:nvSpPr>
        <p:spPr>
          <a:xfrm>
            <a:off x="10056124" y="2800864"/>
            <a:ext cx="748923"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系统预警</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F0A9A7DC-CA86-77DA-EADF-D962F3BC2103}"/>
              </a:ext>
            </a:extLst>
          </p:cNvPr>
          <p:cNvSpPr txBox="1"/>
          <p:nvPr/>
        </p:nvSpPr>
        <p:spPr>
          <a:xfrm>
            <a:off x="10056124" y="2355360"/>
            <a:ext cx="748923"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流程监控</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50B7CC05-9C08-7CC8-DD1C-3BF4B0AD49CB}"/>
              </a:ext>
            </a:extLst>
          </p:cNvPr>
          <p:cNvSpPr txBox="1"/>
          <p:nvPr/>
        </p:nvSpPr>
        <p:spPr>
          <a:xfrm>
            <a:off x="4265124" y="3097611"/>
            <a:ext cx="3288080"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统一信息门户（单点登录、审批集成、消息推送）</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3" name="文本框 112">
            <a:extLst>
              <a:ext uri="{FF2B5EF4-FFF2-40B4-BE49-F238E27FC236}">
                <a16:creationId xmlns:a16="http://schemas.microsoft.com/office/drawing/2014/main" id="{BF17531A-844F-6120-73D7-905AF250B76F}"/>
              </a:ext>
            </a:extLst>
          </p:cNvPr>
          <p:cNvSpPr txBox="1"/>
          <p:nvPr/>
        </p:nvSpPr>
        <p:spPr>
          <a:xfrm>
            <a:off x="6000624" y="5134235"/>
            <a:ext cx="1864613" cy="261610"/>
          </a:xfrm>
          <a:prstGeom prst="rect">
            <a:avLst/>
          </a:prstGeom>
          <a:noFill/>
        </p:spPr>
        <p:txBody>
          <a:bodyPr wrap="none" rtlCol="0">
            <a:spAutoFit/>
          </a:bodyPr>
          <a:lstStyle/>
          <a:p>
            <a:pPr algn="ct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统一业务集成平台（</a:t>
            </a:r>
            <a:r>
              <a:rPr lang="en-US" altLang="zh-CN"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ESB</a:t>
            </a:r>
            <a:r>
              <a:rPr lang="zh-CN" alt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a:t>
            </a:r>
            <a:endParaRPr lang="en-US" sz="11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CBC9FE26-6F7C-C95F-DAED-A46EF68B2920}"/>
              </a:ext>
            </a:extLst>
          </p:cNvPr>
          <p:cNvSpPr txBox="1"/>
          <p:nvPr/>
        </p:nvSpPr>
        <p:spPr>
          <a:xfrm>
            <a:off x="3434293" y="2473889"/>
            <a:ext cx="607859" cy="261610"/>
          </a:xfrm>
          <a:prstGeom prst="rect">
            <a:avLst/>
          </a:prstGeom>
          <a:noFill/>
        </p:spPr>
        <p:txBody>
          <a:bodyPr wrap="none" rtlCol="0">
            <a:spAutoFit/>
          </a:bodyPr>
          <a:lstStyle/>
          <a:p>
            <a:r>
              <a:rPr lang="zh-CN" alt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浏览器</a:t>
            </a:r>
            <a:endParaRPr 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5" name="文本框 114">
            <a:extLst>
              <a:ext uri="{FF2B5EF4-FFF2-40B4-BE49-F238E27FC236}">
                <a16:creationId xmlns:a16="http://schemas.microsoft.com/office/drawing/2014/main" id="{0107483F-866D-36AA-F20B-8DF9B00DD96B}"/>
              </a:ext>
            </a:extLst>
          </p:cNvPr>
          <p:cNvSpPr txBox="1"/>
          <p:nvPr/>
        </p:nvSpPr>
        <p:spPr>
          <a:xfrm>
            <a:off x="5062236" y="2469351"/>
            <a:ext cx="813043" cy="261610"/>
          </a:xfrm>
          <a:prstGeom prst="rect">
            <a:avLst/>
          </a:prstGeom>
          <a:noFill/>
        </p:spPr>
        <p:txBody>
          <a:bodyPr wrap="none" rtlCol="0">
            <a:spAutoFit/>
          </a:bodyPr>
          <a:lstStyle/>
          <a:p>
            <a:r>
              <a:rPr lang="zh-CN" alt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微信</a:t>
            </a:r>
            <a:r>
              <a:rPr lang="en-US" altLang="zh-CN"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/APP</a:t>
            </a:r>
            <a:endParaRPr 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6" name="文本框 115">
            <a:extLst>
              <a:ext uri="{FF2B5EF4-FFF2-40B4-BE49-F238E27FC236}">
                <a16:creationId xmlns:a16="http://schemas.microsoft.com/office/drawing/2014/main" id="{9C61F083-8ACB-B395-047C-E83F1F575132}"/>
              </a:ext>
            </a:extLst>
          </p:cNvPr>
          <p:cNvSpPr txBox="1"/>
          <p:nvPr/>
        </p:nvSpPr>
        <p:spPr>
          <a:xfrm>
            <a:off x="6910999" y="2473889"/>
            <a:ext cx="748923" cy="261610"/>
          </a:xfrm>
          <a:prstGeom prst="rect">
            <a:avLst/>
          </a:prstGeom>
          <a:noFill/>
        </p:spPr>
        <p:txBody>
          <a:bodyPr wrap="none" rtlCol="0">
            <a:spAutoFit/>
          </a:bodyPr>
          <a:lstStyle/>
          <a:p>
            <a:r>
              <a:rPr lang="zh-CN" alt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智能设备</a:t>
            </a:r>
            <a:endParaRPr 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文本框 116">
            <a:extLst>
              <a:ext uri="{FF2B5EF4-FFF2-40B4-BE49-F238E27FC236}">
                <a16:creationId xmlns:a16="http://schemas.microsoft.com/office/drawing/2014/main" id="{FC76E62F-EC63-98C9-E92E-22E2A914E101}"/>
              </a:ext>
            </a:extLst>
          </p:cNvPr>
          <p:cNvSpPr txBox="1"/>
          <p:nvPr/>
        </p:nvSpPr>
        <p:spPr>
          <a:xfrm>
            <a:off x="8557636" y="2473889"/>
            <a:ext cx="466794" cy="261610"/>
          </a:xfrm>
          <a:prstGeom prst="rect">
            <a:avLst/>
          </a:prstGeom>
          <a:noFill/>
        </p:spPr>
        <p:txBody>
          <a:bodyPr wrap="none" rtlCol="0">
            <a:spAutoFit/>
          </a:bodyPr>
          <a:lstStyle/>
          <a:p>
            <a:r>
              <a:rPr lang="zh-CN" alt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邮件</a:t>
            </a:r>
            <a:endParaRPr lang="en-US" sz="11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263785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917BE100-FBE1-5AB8-04BC-0CDF9C083FEB}"/>
              </a:ext>
            </a:extLst>
          </p:cNvPr>
          <p:cNvSpPr/>
          <p:nvPr/>
        </p:nvSpPr>
        <p:spPr>
          <a:xfrm>
            <a:off x="640051" y="1739134"/>
            <a:ext cx="1506958" cy="1085410"/>
          </a:xfrm>
          <a:prstGeom prst="roundRect">
            <a:avLst>
              <a:gd name="adj" fmla="val 5746"/>
            </a:avLst>
          </a:prstGeom>
          <a:solidFill>
            <a:srgbClr val="055CF9"/>
          </a:solidFill>
          <a:ln w="6340" cap="flat">
            <a:noFill/>
            <a:prstDash val="solid"/>
            <a:miter/>
          </a:ln>
        </p:spPr>
        <p:txBody>
          <a:bodyPr rtlCol="0" anchor="ctr"/>
          <a:lstStyle/>
          <a:p>
            <a:endParaRPr lang="en-US"/>
          </a:p>
        </p:txBody>
      </p:sp>
      <p:sp>
        <p:nvSpPr>
          <p:cNvPr id="10" name="矩形: 圆角 9">
            <a:extLst>
              <a:ext uri="{FF2B5EF4-FFF2-40B4-BE49-F238E27FC236}">
                <a16:creationId xmlns:a16="http://schemas.microsoft.com/office/drawing/2014/main" id="{36B699B4-80B1-5807-99A5-245FF8A76262}"/>
              </a:ext>
            </a:extLst>
          </p:cNvPr>
          <p:cNvSpPr/>
          <p:nvPr/>
        </p:nvSpPr>
        <p:spPr>
          <a:xfrm>
            <a:off x="640051" y="2935395"/>
            <a:ext cx="1506958" cy="407754"/>
          </a:xfrm>
          <a:prstGeom prst="roundRect">
            <a:avLst/>
          </a:prstGeom>
          <a:solidFill>
            <a:srgbClr val="055CF9"/>
          </a:solidFill>
          <a:ln w="6340" cap="flat">
            <a:noFill/>
            <a:prstDash val="solid"/>
            <a:miter/>
          </a:ln>
        </p:spPr>
        <p:txBody>
          <a:bodyPr rtlCol="0" anchor="ctr"/>
          <a:lstStyle/>
          <a:p>
            <a:endParaRPr lang="en-US"/>
          </a:p>
        </p:txBody>
      </p:sp>
      <p:sp>
        <p:nvSpPr>
          <p:cNvPr id="11" name="矩形: 圆角 10">
            <a:extLst>
              <a:ext uri="{FF2B5EF4-FFF2-40B4-BE49-F238E27FC236}">
                <a16:creationId xmlns:a16="http://schemas.microsoft.com/office/drawing/2014/main" id="{DBFC2067-C9FA-DEC6-C44E-6DDCD3EEFB41}"/>
              </a:ext>
            </a:extLst>
          </p:cNvPr>
          <p:cNvSpPr/>
          <p:nvPr/>
        </p:nvSpPr>
        <p:spPr>
          <a:xfrm>
            <a:off x="640051" y="5548179"/>
            <a:ext cx="1506958" cy="415573"/>
          </a:xfrm>
          <a:prstGeom prst="roundRect">
            <a:avLst/>
          </a:prstGeom>
          <a:solidFill>
            <a:srgbClr val="055CF9"/>
          </a:solidFill>
          <a:ln w="6340" cap="flat">
            <a:noFill/>
            <a:prstDash val="solid"/>
            <a:miter/>
          </a:ln>
        </p:spPr>
        <p:txBody>
          <a:bodyPr rtlCol="0" anchor="ctr"/>
          <a:lstStyle/>
          <a:p>
            <a:endParaRPr lang="en-US"/>
          </a:p>
        </p:txBody>
      </p:sp>
      <p:sp>
        <p:nvSpPr>
          <p:cNvPr id="12" name="矩形: 圆角 11">
            <a:extLst>
              <a:ext uri="{FF2B5EF4-FFF2-40B4-BE49-F238E27FC236}">
                <a16:creationId xmlns:a16="http://schemas.microsoft.com/office/drawing/2014/main" id="{358A0F39-3770-4353-7004-BDE96B8E3395}"/>
              </a:ext>
            </a:extLst>
          </p:cNvPr>
          <p:cNvSpPr/>
          <p:nvPr/>
        </p:nvSpPr>
        <p:spPr>
          <a:xfrm>
            <a:off x="640051" y="3454002"/>
            <a:ext cx="1506958" cy="1983325"/>
          </a:xfrm>
          <a:prstGeom prst="roundRect">
            <a:avLst>
              <a:gd name="adj" fmla="val 4981"/>
            </a:avLst>
          </a:prstGeom>
          <a:solidFill>
            <a:srgbClr val="055CF9"/>
          </a:solidFill>
          <a:ln w="6340" cap="flat">
            <a:noFill/>
            <a:prstDash val="solid"/>
            <a:miter/>
          </a:ln>
        </p:spPr>
        <p:txBody>
          <a:bodyPr rtlCol="0" anchor="ctr"/>
          <a:lstStyle/>
          <a:p>
            <a:endParaRPr lang="en-US"/>
          </a:p>
        </p:txBody>
      </p:sp>
      <p:sp>
        <p:nvSpPr>
          <p:cNvPr id="17" name="矩形: 圆角 16">
            <a:extLst>
              <a:ext uri="{FF2B5EF4-FFF2-40B4-BE49-F238E27FC236}">
                <a16:creationId xmlns:a16="http://schemas.microsoft.com/office/drawing/2014/main" id="{A5B555CE-01BA-7A0C-7A30-BADA7747CF9E}"/>
              </a:ext>
            </a:extLst>
          </p:cNvPr>
          <p:cNvSpPr/>
          <p:nvPr/>
        </p:nvSpPr>
        <p:spPr>
          <a:xfrm>
            <a:off x="2257727" y="1745478"/>
            <a:ext cx="1435250" cy="1072721"/>
          </a:xfrm>
          <a:prstGeom prst="roundRect">
            <a:avLst>
              <a:gd name="adj" fmla="val 7590"/>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18" name="矩形: 圆角 17">
            <a:extLst>
              <a:ext uri="{FF2B5EF4-FFF2-40B4-BE49-F238E27FC236}">
                <a16:creationId xmlns:a16="http://schemas.microsoft.com/office/drawing/2014/main" id="{BCF4676A-4D7B-AA3D-0981-938BD2153452}"/>
              </a:ext>
            </a:extLst>
          </p:cNvPr>
          <p:cNvSpPr/>
          <p:nvPr/>
        </p:nvSpPr>
        <p:spPr>
          <a:xfrm>
            <a:off x="2331116" y="2214823"/>
            <a:ext cx="1288479" cy="517125"/>
          </a:xfrm>
          <a:prstGeom prst="roundRect">
            <a:avLst>
              <a:gd name="adj" fmla="val 10118"/>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21" name="矩形: 圆角 20">
            <a:extLst>
              <a:ext uri="{FF2B5EF4-FFF2-40B4-BE49-F238E27FC236}">
                <a16:creationId xmlns:a16="http://schemas.microsoft.com/office/drawing/2014/main" id="{FD3EF7F9-F06B-7677-2979-1B6115AB94B8}"/>
              </a:ext>
            </a:extLst>
          </p:cNvPr>
          <p:cNvSpPr/>
          <p:nvPr/>
        </p:nvSpPr>
        <p:spPr>
          <a:xfrm>
            <a:off x="3827841" y="1745478"/>
            <a:ext cx="1435250" cy="1072721"/>
          </a:xfrm>
          <a:prstGeom prst="roundRect">
            <a:avLst>
              <a:gd name="adj" fmla="val 8774"/>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22" name="矩形: 圆角 21">
            <a:extLst>
              <a:ext uri="{FF2B5EF4-FFF2-40B4-BE49-F238E27FC236}">
                <a16:creationId xmlns:a16="http://schemas.microsoft.com/office/drawing/2014/main" id="{4DB1D06C-ABDB-80D8-4621-3E19EC9F0501}"/>
              </a:ext>
            </a:extLst>
          </p:cNvPr>
          <p:cNvSpPr/>
          <p:nvPr/>
        </p:nvSpPr>
        <p:spPr>
          <a:xfrm>
            <a:off x="3901224" y="2214823"/>
            <a:ext cx="1288479" cy="517125"/>
          </a:xfrm>
          <a:prstGeom prst="roundRect">
            <a:avLst>
              <a:gd name="adj" fmla="val 12574"/>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25" name="矩形: 圆角 24">
            <a:extLst>
              <a:ext uri="{FF2B5EF4-FFF2-40B4-BE49-F238E27FC236}">
                <a16:creationId xmlns:a16="http://schemas.microsoft.com/office/drawing/2014/main" id="{CA67FFF7-9202-87DD-ED8B-18B4AA139866}"/>
              </a:ext>
            </a:extLst>
          </p:cNvPr>
          <p:cNvSpPr/>
          <p:nvPr/>
        </p:nvSpPr>
        <p:spPr>
          <a:xfrm>
            <a:off x="5397949" y="1745478"/>
            <a:ext cx="1435250" cy="1072721"/>
          </a:xfrm>
          <a:prstGeom prst="roundRect">
            <a:avLst>
              <a:gd name="adj" fmla="val 9168"/>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26" name="矩形: 圆角 25">
            <a:extLst>
              <a:ext uri="{FF2B5EF4-FFF2-40B4-BE49-F238E27FC236}">
                <a16:creationId xmlns:a16="http://schemas.microsoft.com/office/drawing/2014/main" id="{3FE87E3F-C5AC-7C5B-36B0-4435887865B1}"/>
              </a:ext>
            </a:extLst>
          </p:cNvPr>
          <p:cNvSpPr/>
          <p:nvPr/>
        </p:nvSpPr>
        <p:spPr>
          <a:xfrm>
            <a:off x="5471331" y="2214823"/>
            <a:ext cx="1288479" cy="517125"/>
          </a:xfrm>
          <a:prstGeom prst="roundRect">
            <a:avLst>
              <a:gd name="adj" fmla="val 10118"/>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29" name="矩形: 圆角 28">
            <a:extLst>
              <a:ext uri="{FF2B5EF4-FFF2-40B4-BE49-F238E27FC236}">
                <a16:creationId xmlns:a16="http://schemas.microsoft.com/office/drawing/2014/main" id="{B18229F3-CBFC-65B4-C688-993DB506A199}"/>
              </a:ext>
            </a:extLst>
          </p:cNvPr>
          <p:cNvSpPr/>
          <p:nvPr/>
        </p:nvSpPr>
        <p:spPr>
          <a:xfrm>
            <a:off x="6968063" y="1745478"/>
            <a:ext cx="1435250" cy="1072721"/>
          </a:xfrm>
          <a:prstGeom prst="roundRect">
            <a:avLst>
              <a:gd name="adj" fmla="val 9169"/>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30" name="矩形: 圆角 29">
            <a:extLst>
              <a:ext uri="{FF2B5EF4-FFF2-40B4-BE49-F238E27FC236}">
                <a16:creationId xmlns:a16="http://schemas.microsoft.com/office/drawing/2014/main" id="{ECCFE956-3BCC-6B6E-184C-D2EDD36E3D8B}"/>
              </a:ext>
            </a:extLst>
          </p:cNvPr>
          <p:cNvSpPr/>
          <p:nvPr/>
        </p:nvSpPr>
        <p:spPr>
          <a:xfrm>
            <a:off x="7041465" y="2214823"/>
            <a:ext cx="1288479" cy="517125"/>
          </a:xfrm>
          <a:prstGeom prst="roundRect">
            <a:avLst>
              <a:gd name="adj" fmla="val 10937"/>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33" name="矩形: 圆角 32">
            <a:extLst>
              <a:ext uri="{FF2B5EF4-FFF2-40B4-BE49-F238E27FC236}">
                <a16:creationId xmlns:a16="http://schemas.microsoft.com/office/drawing/2014/main" id="{C0C4BF7F-0EC4-B278-B851-3AA4D35AAE83}"/>
              </a:ext>
            </a:extLst>
          </p:cNvPr>
          <p:cNvSpPr/>
          <p:nvPr/>
        </p:nvSpPr>
        <p:spPr>
          <a:xfrm>
            <a:off x="8538171" y="1745478"/>
            <a:ext cx="1435250" cy="1072721"/>
          </a:xfrm>
          <a:prstGeom prst="roundRect">
            <a:avLst>
              <a:gd name="adj" fmla="val 7985"/>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34" name="矩形: 圆角 33">
            <a:extLst>
              <a:ext uri="{FF2B5EF4-FFF2-40B4-BE49-F238E27FC236}">
                <a16:creationId xmlns:a16="http://schemas.microsoft.com/office/drawing/2014/main" id="{DCE13FC4-1CC9-6CB8-9B6C-63D87D22A918}"/>
              </a:ext>
            </a:extLst>
          </p:cNvPr>
          <p:cNvSpPr/>
          <p:nvPr/>
        </p:nvSpPr>
        <p:spPr>
          <a:xfrm>
            <a:off x="8611572" y="2214823"/>
            <a:ext cx="1288479" cy="517125"/>
          </a:xfrm>
          <a:prstGeom prst="roundRect">
            <a:avLst>
              <a:gd name="adj" fmla="val 9299"/>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37" name="矩形: 圆角 36">
            <a:extLst>
              <a:ext uri="{FF2B5EF4-FFF2-40B4-BE49-F238E27FC236}">
                <a16:creationId xmlns:a16="http://schemas.microsoft.com/office/drawing/2014/main" id="{5B7F922F-B6E1-1DE6-51FC-AEB33717EF70}"/>
              </a:ext>
            </a:extLst>
          </p:cNvPr>
          <p:cNvSpPr/>
          <p:nvPr/>
        </p:nvSpPr>
        <p:spPr>
          <a:xfrm>
            <a:off x="10108279" y="1745478"/>
            <a:ext cx="1435250" cy="1072721"/>
          </a:xfrm>
          <a:prstGeom prst="roundRect">
            <a:avLst>
              <a:gd name="adj" fmla="val 8774"/>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38" name="矩形: 圆角 37">
            <a:extLst>
              <a:ext uri="{FF2B5EF4-FFF2-40B4-BE49-F238E27FC236}">
                <a16:creationId xmlns:a16="http://schemas.microsoft.com/office/drawing/2014/main" id="{E7F4C7E1-10D4-BD18-5B08-49DBC86D54E4}"/>
              </a:ext>
            </a:extLst>
          </p:cNvPr>
          <p:cNvSpPr/>
          <p:nvPr/>
        </p:nvSpPr>
        <p:spPr>
          <a:xfrm>
            <a:off x="10181680" y="2214823"/>
            <a:ext cx="1288479" cy="517125"/>
          </a:xfrm>
          <a:prstGeom prst="roundRect">
            <a:avLst>
              <a:gd name="adj" fmla="val 13393"/>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tlCol="0" anchor="ctr"/>
          <a:lstStyle/>
          <a:p>
            <a:endParaRPr lang="en-US"/>
          </a:p>
        </p:txBody>
      </p:sp>
      <p:sp>
        <p:nvSpPr>
          <p:cNvPr id="41" name="矩形: 圆角 40">
            <a:extLst>
              <a:ext uri="{FF2B5EF4-FFF2-40B4-BE49-F238E27FC236}">
                <a16:creationId xmlns:a16="http://schemas.microsoft.com/office/drawing/2014/main" id="{64EF1D70-D02B-453F-D5C6-661C2AB1C1B0}"/>
              </a:ext>
            </a:extLst>
          </p:cNvPr>
          <p:cNvSpPr/>
          <p:nvPr/>
        </p:nvSpPr>
        <p:spPr>
          <a:xfrm>
            <a:off x="2263557" y="3449878"/>
            <a:ext cx="2348589" cy="406321"/>
          </a:xfrm>
          <a:prstGeom prst="roundRect">
            <a:avLst/>
          </a:prstGeom>
          <a:solidFill>
            <a:srgbClr val="313131"/>
          </a:solidFill>
          <a:ln w="6340" cap="flat">
            <a:noFill/>
            <a:prstDash val="solid"/>
            <a:miter/>
          </a:ln>
        </p:spPr>
        <p:txBody>
          <a:bodyPr rtlCol="0" anchor="ctr"/>
          <a:lstStyle/>
          <a:p>
            <a:endParaRPr lang="en-US"/>
          </a:p>
        </p:txBody>
      </p:sp>
      <p:sp>
        <p:nvSpPr>
          <p:cNvPr id="42" name="矩形: 圆角 41">
            <a:extLst>
              <a:ext uri="{FF2B5EF4-FFF2-40B4-BE49-F238E27FC236}">
                <a16:creationId xmlns:a16="http://schemas.microsoft.com/office/drawing/2014/main" id="{877E0E89-BC27-8E12-9B20-5E08ECAA23FF}"/>
              </a:ext>
            </a:extLst>
          </p:cNvPr>
          <p:cNvSpPr/>
          <p:nvPr/>
        </p:nvSpPr>
        <p:spPr>
          <a:xfrm>
            <a:off x="4745525" y="3449878"/>
            <a:ext cx="2348589" cy="406321"/>
          </a:xfrm>
          <a:prstGeom prst="roundRect">
            <a:avLst/>
          </a:prstGeom>
          <a:solidFill>
            <a:srgbClr val="313131"/>
          </a:solidFill>
          <a:ln w="6340" cap="flat">
            <a:no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C89AA0EA-5FCE-CB30-0779-F3AAFD2199ED}"/>
              </a:ext>
            </a:extLst>
          </p:cNvPr>
          <p:cNvSpPr/>
          <p:nvPr/>
        </p:nvSpPr>
        <p:spPr>
          <a:xfrm>
            <a:off x="7198482" y="3449878"/>
            <a:ext cx="1879301" cy="406321"/>
          </a:xfrm>
          <a:prstGeom prst="roundRect">
            <a:avLst/>
          </a:prstGeom>
          <a:solidFill>
            <a:srgbClr val="313131"/>
          </a:solidFill>
          <a:ln w="6340" cap="flat">
            <a:no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11CF7A30-6A4C-1D3F-707B-C60B711A7197}"/>
              </a:ext>
            </a:extLst>
          </p:cNvPr>
          <p:cNvSpPr/>
          <p:nvPr/>
        </p:nvSpPr>
        <p:spPr>
          <a:xfrm>
            <a:off x="9182100" y="3449878"/>
            <a:ext cx="2369829" cy="406321"/>
          </a:xfrm>
          <a:prstGeom prst="roundRect">
            <a:avLst/>
          </a:prstGeom>
          <a:solidFill>
            <a:srgbClr val="313131"/>
          </a:solidFill>
          <a:ln w="6340" cap="flat">
            <a:noFill/>
            <a:prstDash val="solid"/>
            <a:miter/>
          </a:ln>
        </p:spPr>
        <p:txBody>
          <a:bodyPr rtlCol="0" anchor="ctr"/>
          <a:lstStyle/>
          <a:p>
            <a:endParaRPr lang="en-US"/>
          </a:p>
        </p:txBody>
      </p:sp>
      <p:sp>
        <p:nvSpPr>
          <p:cNvPr id="49" name="矩形: 圆角 48">
            <a:extLst>
              <a:ext uri="{FF2B5EF4-FFF2-40B4-BE49-F238E27FC236}">
                <a16:creationId xmlns:a16="http://schemas.microsoft.com/office/drawing/2014/main" id="{FE238CD4-5CBA-57C6-9228-2E13996E3D0C}"/>
              </a:ext>
            </a:extLst>
          </p:cNvPr>
          <p:cNvSpPr/>
          <p:nvPr/>
        </p:nvSpPr>
        <p:spPr>
          <a:xfrm>
            <a:off x="2263970" y="3979384"/>
            <a:ext cx="2341832" cy="1451599"/>
          </a:xfrm>
          <a:prstGeom prst="roundRect">
            <a:avLst>
              <a:gd name="adj" fmla="val 3602"/>
            </a:avLst>
          </a:prstGeom>
          <a:solidFill>
            <a:srgbClr val="F5F6FA">
              <a:alpha val="50000"/>
            </a:srgbClr>
          </a:solidFill>
          <a:ln w="12680" cap="flat">
            <a:solidFill>
              <a:srgbClr val="81838F">
                <a:alpha val="50000"/>
              </a:srgbClr>
            </a:solidFill>
            <a:prstDash val="sysDash"/>
            <a:miter/>
          </a:ln>
        </p:spPr>
        <p:txBody>
          <a:bodyPr rtlCol="0" anchor="ctr"/>
          <a:lstStyle/>
          <a:p>
            <a:pPr algn="ctr"/>
            <a:endParaRPr lang="en-US"/>
          </a:p>
        </p:txBody>
      </p:sp>
      <p:sp>
        <p:nvSpPr>
          <p:cNvPr id="50" name="矩形: 圆角 49">
            <a:extLst>
              <a:ext uri="{FF2B5EF4-FFF2-40B4-BE49-F238E27FC236}">
                <a16:creationId xmlns:a16="http://schemas.microsoft.com/office/drawing/2014/main" id="{4B96B2EC-D6CF-7A3E-C926-A38950D285DA}"/>
              </a:ext>
            </a:extLst>
          </p:cNvPr>
          <p:cNvSpPr/>
          <p:nvPr/>
        </p:nvSpPr>
        <p:spPr>
          <a:xfrm>
            <a:off x="4751870" y="3979384"/>
            <a:ext cx="2335900" cy="1451599"/>
          </a:xfrm>
          <a:prstGeom prst="roundRect">
            <a:avLst>
              <a:gd name="adj" fmla="val 5002"/>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51" name="矩形: 圆角 50">
            <a:extLst>
              <a:ext uri="{FF2B5EF4-FFF2-40B4-BE49-F238E27FC236}">
                <a16:creationId xmlns:a16="http://schemas.microsoft.com/office/drawing/2014/main" id="{2CD48694-104F-D853-379E-E860B0E1A5D4}"/>
              </a:ext>
            </a:extLst>
          </p:cNvPr>
          <p:cNvSpPr/>
          <p:nvPr/>
        </p:nvSpPr>
        <p:spPr>
          <a:xfrm>
            <a:off x="9188444" y="3979384"/>
            <a:ext cx="2357140" cy="1451599"/>
          </a:xfrm>
          <a:prstGeom prst="roundRect">
            <a:avLst>
              <a:gd name="adj" fmla="val 6460"/>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52" name="矩形: 圆角 51">
            <a:extLst>
              <a:ext uri="{FF2B5EF4-FFF2-40B4-BE49-F238E27FC236}">
                <a16:creationId xmlns:a16="http://schemas.microsoft.com/office/drawing/2014/main" id="{3D01BDB7-B504-B0ED-3CBB-0EBF1A11BE09}"/>
              </a:ext>
            </a:extLst>
          </p:cNvPr>
          <p:cNvSpPr/>
          <p:nvPr/>
        </p:nvSpPr>
        <p:spPr>
          <a:xfrm>
            <a:off x="7204826" y="3979384"/>
            <a:ext cx="1866613" cy="1451599"/>
          </a:xfrm>
          <a:prstGeom prst="roundRect">
            <a:avLst>
              <a:gd name="adj" fmla="val 4710"/>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57" name="矩形: 圆角 56">
            <a:extLst>
              <a:ext uri="{FF2B5EF4-FFF2-40B4-BE49-F238E27FC236}">
                <a16:creationId xmlns:a16="http://schemas.microsoft.com/office/drawing/2014/main" id="{8BB93380-5D8B-1073-20DF-1E7C06F1D26D}"/>
              </a:ext>
            </a:extLst>
          </p:cNvPr>
          <p:cNvSpPr/>
          <p:nvPr/>
        </p:nvSpPr>
        <p:spPr>
          <a:xfrm>
            <a:off x="2348930"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矩形: 圆角 57">
            <a:extLst>
              <a:ext uri="{FF2B5EF4-FFF2-40B4-BE49-F238E27FC236}">
                <a16:creationId xmlns:a16="http://schemas.microsoft.com/office/drawing/2014/main" id="{B5048A63-A0C9-14BB-5A4C-7E40541E7829}"/>
              </a:ext>
            </a:extLst>
          </p:cNvPr>
          <p:cNvSpPr/>
          <p:nvPr/>
        </p:nvSpPr>
        <p:spPr>
          <a:xfrm>
            <a:off x="4836830"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矩形: 圆角 58">
            <a:extLst>
              <a:ext uri="{FF2B5EF4-FFF2-40B4-BE49-F238E27FC236}">
                <a16:creationId xmlns:a16="http://schemas.microsoft.com/office/drawing/2014/main" id="{8E41CFA0-A43A-08B0-B1E4-A7CBF26AD722}"/>
              </a:ext>
            </a:extLst>
          </p:cNvPr>
          <p:cNvSpPr/>
          <p:nvPr/>
        </p:nvSpPr>
        <p:spPr>
          <a:xfrm>
            <a:off x="9273392"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矩形: 圆角 59">
            <a:extLst>
              <a:ext uri="{FF2B5EF4-FFF2-40B4-BE49-F238E27FC236}">
                <a16:creationId xmlns:a16="http://schemas.microsoft.com/office/drawing/2014/main" id="{C82AC822-07D5-CBBB-735A-7886F043A896}"/>
              </a:ext>
            </a:extLst>
          </p:cNvPr>
          <p:cNvSpPr/>
          <p:nvPr/>
        </p:nvSpPr>
        <p:spPr>
          <a:xfrm>
            <a:off x="7295927" y="4450867"/>
            <a:ext cx="1688083"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矩形: 圆角 60">
            <a:extLst>
              <a:ext uri="{FF2B5EF4-FFF2-40B4-BE49-F238E27FC236}">
                <a16:creationId xmlns:a16="http://schemas.microsoft.com/office/drawing/2014/main" id="{B52B9C93-9EF5-2A82-B3DF-23470BC99CB3}"/>
              </a:ext>
            </a:extLst>
          </p:cNvPr>
          <p:cNvSpPr/>
          <p:nvPr/>
        </p:nvSpPr>
        <p:spPr>
          <a:xfrm>
            <a:off x="3481782"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矩形: 圆角 61">
            <a:extLst>
              <a:ext uri="{FF2B5EF4-FFF2-40B4-BE49-F238E27FC236}">
                <a16:creationId xmlns:a16="http://schemas.microsoft.com/office/drawing/2014/main" id="{FE32175B-C5C8-19BA-C9DA-A33CD91DA3B0}"/>
              </a:ext>
            </a:extLst>
          </p:cNvPr>
          <p:cNvSpPr/>
          <p:nvPr/>
        </p:nvSpPr>
        <p:spPr>
          <a:xfrm>
            <a:off x="5969682"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矩形: 圆角 62">
            <a:extLst>
              <a:ext uri="{FF2B5EF4-FFF2-40B4-BE49-F238E27FC236}">
                <a16:creationId xmlns:a16="http://schemas.microsoft.com/office/drawing/2014/main" id="{FE97F2F7-0CEA-5141-A93F-488A5BBF1A06}"/>
              </a:ext>
            </a:extLst>
          </p:cNvPr>
          <p:cNvSpPr/>
          <p:nvPr/>
        </p:nvSpPr>
        <p:spPr>
          <a:xfrm>
            <a:off x="10406262" y="4450867"/>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矩形: 圆角 63">
            <a:extLst>
              <a:ext uri="{FF2B5EF4-FFF2-40B4-BE49-F238E27FC236}">
                <a16:creationId xmlns:a16="http://schemas.microsoft.com/office/drawing/2014/main" id="{90532E5F-71AA-C4C2-1BC1-4C2E1398F54C}"/>
              </a:ext>
            </a:extLst>
          </p:cNvPr>
          <p:cNvSpPr/>
          <p:nvPr/>
        </p:nvSpPr>
        <p:spPr>
          <a:xfrm>
            <a:off x="3481782"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矩形: 圆角 64">
            <a:extLst>
              <a:ext uri="{FF2B5EF4-FFF2-40B4-BE49-F238E27FC236}">
                <a16:creationId xmlns:a16="http://schemas.microsoft.com/office/drawing/2014/main" id="{E92BE594-1125-7D5B-0924-05A19ABE0523}"/>
              </a:ext>
            </a:extLst>
          </p:cNvPr>
          <p:cNvSpPr/>
          <p:nvPr/>
        </p:nvSpPr>
        <p:spPr>
          <a:xfrm>
            <a:off x="5969682"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矩形: 圆角 65">
            <a:extLst>
              <a:ext uri="{FF2B5EF4-FFF2-40B4-BE49-F238E27FC236}">
                <a16:creationId xmlns:a16="http://schemas.microsoft.com/office/drawing/2014/main" id="{005144F7-14DE-FB23-FFA0-FCFDB8D003C0}"/>
              </a:ext>
            </a:extLst>
          </p:cNvPr>
          <p:cNvSpPr/>
          <p:nvPr/>
        </p:nvSpPr>
        <p:spPr>
          <a:xfrm>
            <a:off x="10406262"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矩形: 圆角 66">
            <a:extLst>
              <a:ext uri="{FF2B5EF4-FFF2-40B4-BE49-F238E27FC236}">
                <a16:creationId xmlns:a16="http://schemas.microsoft.com/office/drawing/2014/main" id="{379A5BDB-3F2C-CEEB-FD16-85DFBD218B79}"/>
              </a:ext>
            </a:extLst>
          </p:cNvPr>
          <p:cNvSpPr/>
          <p:nvPr/>
        </p:nvSpPr>
        <p:spPr>
          <a:xfrm>
            <a:off x="2348930"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矩形: 圆角 67">
            <a:extLst>
              <a:ext uri="{FF2B5EF4-FFF2-40B4-BE49-F238E27FC236}">
                <a16:creationId xmlns:a16="http://schemas.microsoft.com/office/drawing/2014/main" id="{291144FD-5C99-11B9-3B0F-CE08DD441AC6}"/>
              </a:ext>
            </a:extLst>
          </p:cNvPr>
          <p:cNvSpPr/>
          <p:nvPr/>
        </p:nvSpPr>
        <p:spPr>
          <a:xfrm>
            <a:off x="4836830"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矩形: 圆角 68">
            <a:extLst>
              <a:ext uri="{FF2B5EF4-FFF2-40B4-BE49-F238E27FC236}">
                <a16:creationId xmlns:a16="http://schemas.microsoft.com/office/drawing/2014/main" id="{26F7AF1C-554C-F179-2AED-E4EDF1E79249}"/>
              </a:ext>
            </a:extLst>
          </p:cNvPr>
          <p:cNvSpPr/>
          <p:nvPr/>
        </p:nvSpPr>
        <p:spPr>
          <a:xfrm>
            <a:off x="9273392" y="4943526"/>
            <a:ext cx="1031872"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矩形: 圆角 69">
            <a:extLst>
              <a:ext uri="{FF2B5EF4-FFF2-40B4-BE49-F238E27FC236}">
                <a16:creationId xmlns:a16="http://schemas.microsoft.com/office/drawing/2014/main" id="{807DC416-40A0-0948-101E-CDF615D1E0A0}"/>
              </a:ext>
            </a:extLst>
          </p:cNvPr>
          <p:cNvSpPr/>
          <p:nvPr/>
        </p:nvSpPr>
        <p:spPr>
          <a:xfrm>
            <a:off x="7289774" y="4943526"/>
            <a:ext cx="1694211" cy="389481"/>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矩形: 圆角 84">
            <a:extLst>
              <a:ext uri="{FF2B5EF4-FFF2-40B4-BE49-F238E27FC236}">
                <a16:creationId xmlns:a16="http://schemas.microsoft.com/office/drawing/2014/main" id="{878E1CA5-2626-606F-C7BF-681C6C78087D}"/>
              </a:ext>
            </a:extLst>
          </p:cNvPr>
          <p:cNvSpPr/>
          <p:nvPr/>
        </p:nvSpPr>
        <p:spPr>
          <a:xfrm>
            <a:off x="2257626" y="5555620"/>
            <a:ext cx="1770017" cy="408127"/>
          </a:xfrm>
          <a:prstGeom prst="roundRect">
            <a:avLst/>
          </a:prstGeom>
          <a:solidFill>
            <a:srgbClr val="313131"/>
          </a:solidFill>
          <a:ln w="6340" cap="flat">
            <a:noFill/>
            <a:prstDash val="solid"/>
            <a:miter/>
          </a:ln>
        </p:spPr>
        <p:txBody>
          <a:bodyPr rtlCol="0" anchor="ctr"/>
          <a:lstStyle/>
          <a:p>
            <a:endParaRPr lang="en-US"/>
          </a:p>
        </p:txBody>
      </p:sp>
      <p:sp>
        <p:nvSpPr>
          <p:cNvPr id="86" name="矩形: 圆角 85">
            <a:extLst>
              <a:ext uri="{FF2B5EF4-FFF2-40B4-BE49-F238E27FC236}">
                <a16:creationId xmlns:a16="http://schemas.microsoft.com/office/drawing/2014/main" id="{6C495CBC-6A4B-B2C7-0BF1-A9CAF34F60FD}"/>
              </a:ext>
            </a:extLst>
          </p:cNvPr>
          <p:cNvSpPr/>
          <p:nvPr/>
        </p:nvSpPr>
        <p:spPr>
          <a:xfrm>
            <a:off x="4138342" y="5555620"/>
            <a:ext cx="1770017" cy="408127"/>
          </a:xfrm>
          <a:prstGeom prst="roundRect">
            <a:avLst/>
          </a:prstGeom>
          <a:solidFill>
            <a:srgbClr val="313131"/>
          </a:solidFill>
          <a:ln w="6340" cap="flat">
            <a:noFill/>
            <a:prstDash val="solid"/>
            <a:miter/>
          </a:ln>
        </p:spPr>
        <p:txBody>
          <a:bodyPr rtlCol="0" anchor="ctr"/>
          <a:lstStyle/>
          <a:p>
            <a:endParaRPr lang="en-US"/>
          </a:p>
        </p:txBody>
      </p:sp>
      <p:sp>
        <p:nvSpPr>
          <p:cNvPr id="87" name="矩形: 圆角 86">
            <a:extLst>
              <a:ext uri="{FF2B5EF4-FFF2-40B4-BE49-F238E27FC236}">
                <a16:creationId xmlns:a16="http://schemas.microsoft.com/office/drawing/2014/main" id="{9B54A5E4-80D7-58D1-9456-B199922518BA}"/>
              </a:ext>
            </a:extLst>
          </p:cNvPr>
          <p:cNvSpPr/>
          <p:nvPr/>
        </p:nvSpPr>
        <p:spPr>
          <a:xfrm>
            <a:off x="6019064" y="5555620"/>
            <a:ext cx="1770017" cy="408127"/>
          </a:xfrm>
          <a:prstGeom prst="roundRect">
            <a:avLst/>
          </a:prstGeom>
          <a:solidFill>
            <a:srgbClr val="313131"/>
          </a:solidFill>
          <a:ln w="6340" cap="flat">
            <a:noFill/>
            <a:prstDash val="solid"/>
            <a:miter/>
          </a:ln>
        </p:spPr>
        <p:txBody>
          <a:bodyPr rtlCol="0" anchor="ctr"/>
          <a:lstStyle/>
          <a:p>
            <a:endParaRPr lang="en-US"/>
          </a:p>
        </p:txBody>
      </p:sp>
      <p:sp>
        <p:nvSpPr>
          <p:cNvPr id="88" name="矩形: 圆角 87">
            <a:extLst>
              <a:ext uri="{FF2B5EF4-FFF2-40B4-BE49-F238E27FC236}">
                <a16:creationId xmlns:a16="http://schemas.microsoft.com/office/drawing/2014/main" id="{4948133A-62CD-F619-F9EA-271F4F378AC4}"/>
              </a:ext>
            </a:extLst>
          </p:cNvPr>
          <p:cNvSpPr/>
          <p:nvPr/>
        </p:nvSpPr>
        <p:spPr>
          <a:xfrm>
            <a:off x="7899761" y="5555620"/>
            <a:ext cx="1770017" cy="408127"/>
          </a:xfrm>
          <a:prstGeom prst="roundRect">
            <a:avLst/>
          </a:prstGeom>
          <a:solidFill>
            <a:srgbClr val="313131"/>
          </a:solidFill>
          <a:ln w="6340" cap="flat">
            <a:noFill/>
            <a:prstDash val="solid"/>
            <a:miter/>
          </a:ln>
        </p:spPr>
        <p:txBody>
          <a:bodyPr rtlCol="0" anchor="ctr"/>
          <a:lstStyle/>
          <a:p>
            <a:endParaRPr lang="en-US"/>
          </a:p>
        </p:txBody>
      </p:sp>
      <p:sp>
        <p:nvSpPr>
          <p:cNvPr id="89" name="矩形: 圆角 88">
            <a:extLst>
              <a:ext uri="{FF2B5EF4-FFF2-40B4-BE49-F238E27FC236}">
                <a16:creationId xmlns:a16="http://schemas.microsoft.com/office/drawing/2014/main" id="{B0B31F62-8D4E-9AEC-94EB-4C5ACA9D76BB}"/>
              </a:ext>
            </a:extLst>
          </p:cNvPr>
          <p:cNvSpPr/>
          <p:nvPr/>
        </p:nvSpPr>
        <p:spPr>
          <a:xfrm>
            <a:off x="9780478" y="5555620"/>
            <a:ext cx="1770017" cy="408127"/>
          </a:xfrm>
          <a:prstGeom prst="roundRect">
            <a:avLst/>
          </a:prstGeom>
          <a:solidFill>
            <a:srgbClr val="313131"/>
          </a:solidFill>
          <a:ln w="6340" cap="flat">
            <a:noFill/>
            <a:prstDash val="solid"/>
            <a:miter/>
          </a:ln>
        </p:spPr>
        <p:txBody>
          <a:bodyPr rtlCol="0" anchor="ctr"/>
          <a:lstStyle/>
          <a:p>
            <a:endParaRPr lang="en-US"/>
          </a:p>
        </p:txBody>
      </p:sp>
      <p:sp>
        <p:nvSpPr>
          <p:cNvPr id="95" name="矩形: 圆角 94">
            <a:extLst>
              <a:ext uri="{FF2B5EF4-FFF2-40B4-BE49-F238E27FC236}">
                <a16:creationId xmlns:a16="http://schemas.microsoft.com/office/drawing/2014/main" id="{287AE069-5681-781E-4765-33089A9353D5}"/>
              </a:ext>
            </a:extLst>
          </p:cNvPr>
          <p:cNvSpPr/>
          <p:nvPr/>
        </p:nvSpPr>
        <p:spPr>
          <a:xfrm>
            <a:off x="2251383" y="2935395"/>
            <a:ext cx="9300552" cy="411312"/>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任意多边形: 形状 95">
            <a:extLst>
              <a:ext uri="{FF2B5EF4-FFF2-40B4-BE49-F238E27FC236}">
                <a16:creationId xmlns:a16="http://schemas.microsoft.com/office/drawing/2014/main" id="{8CAE3047-BB2F-65BE-F5BC-619CD0406778}"/>
              </a:ext>
            </a:extLst>
          </p:cNvPr>
          <p:cNvSpPr/>
          <p:nvPr/>
        </p:nvSpPr>
        <p:spPr>
          <a:xfrm>
            <a:off x="2565493" y="3035096"/>
            <a:ext cx="209356" cy="187763"/>
          </a:xfrm>
          <a:custGeom>
            <a:avLst/>
            <a:gdLst>
              <a:gd name="connsiteX0" fmla="*/ 104678 w 209356"/>
              <a:gd name="connsiteY0" fmla="*/ 168731 h 187763"/>
              <a:gd name="connsiteX1" fmla="*/ 123710 w 209356"/>
              <a:gd name="connsiteY1" fmla="*/ 168731 h 187763"/>
              <a:gd name="connsiteX2" fmla="*/ 123710 w 209356"/>
              <a:gd name="connsiteY2" fmla="*/ 45021 h 187763"/>
              <a:gd name="connsiteX3" fmla="*/ 184557 w 209356"/>
              <a:gd name="connsiteY3" fmla="*/ 71095 h 187763"/>
              <a:gd name="connsiteX4" fmla="*/ 188757 w 209356"/>
              <a:gd name="connsiteY4" fmla="*/ 74603 h 187763"/>
              <a:gd name="connsiteX5" fmla="*/ 190324 w 209356"/>
              <a:gd name="connsiteY5" fmla="*/ 79850 h 187763"/>
              <a:gd name="connsiteX6" fmla="*/ 190324 w 209356"/>
              <a:gd name="connsiteY6" fmla="*/ 168731 h 187763"/>
              <a:gd name="connsiteX7" fmla="*/ 209356 w 209356"/>
              <a:gd name="connsiteY7" fmla="*/ 168731 h 187763"/>
              <a:gd name="connsiteX8" fmla="*/ 209356 w 209356"/>
              <a:gd name="connsiteY8" fmla="*/ 187763 h 187763"/>
              <a:gd name="connsiteX9" fmla="*/ 0 w 209356"/>
              <a:gd name="connsiteY9" fmla="*/ 187763 h 187763"/>
              <a:gd name="connsiteX10" fmla="*/ 0 w 209356"/>
              <a:gd name="connsiteY10" fmla="*/ 168731 h 187763"/>
              <a:gd name="connsiteX11" fmla="*/ 19032 w 209356"/>
              <a:gd name="connsiteY11" fmla="*/ 168731 h 187763"/>
              <a:gd name="connsiteX12" fmla="*/ 19032 w 209356"/>
              <a:gd name="connsiteY12" fmla="*/ 41690 h 187763"/>
              <a:gd name="connsiteX13" fmla="*/ 20568 w 209356"/>
              <a:gd name="connsiteY13" fmla="*/ 36500 h 187763"/>
              <a:gd name="connsiteX14" fmla="*/ 24685 w 209356"/>
              <a:gd name="connsiteY14" fmla="*/ 32992 h 187763"/>
              <a:gd name="connsiteX15" fmla="*/ 97985 w 209356"/>
              <a:gd name="connsiteY15" fmla="*/ 409 h 187763"/>
              <a:gd name="connsiteX16" fmla="*/ 100301 w 209356"/>
              <a:gd name="connsiteY16" fmla="*/ 15 h 187763"/>
              <a:gd name="connsiteX17" fmla="*/ 102515 w 209356"/>
              <a:gd name="connsiteY17" fmla="*/ 770 h 187763"/>
              <a:gd name="connsiteX18" fmla="*/ 104107 w 209356"/>
              <a:gd name="connsiteY18" fmla="*/ 2496 h 187763"/>
              <a:gd name="connsiteX19" fmla="*/ 104678 w 209356"/>
              <a:gd name="connsiteY19" fmla="*/ 4767 h 187763"/>
              <a:gd name="connsiteX20" fmla="*/ 104678 w 209356"/>
              <a:gd name="connsiteY20" fmla="*/ 168731 h 18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356" h="187763">
                <a:moveTo>
                  <a:pt x="104678" y="168731"/>
                </a:moveTo>
                <a:lnTo>
                  <a:pt x="123710" y="168731"/>
                </a:lnTo>
                <a:lnTo>
                  <a:pt x="123710" y="45021"/>
                </a:lnTo>
                <a:lnTo>
                  <a:pt x="184557" y="71095"/>
                </a:lnTo>
                <a:cubicBezTo>
                  <a:pt x="186270" y="71831"/>
                  <a:pt x="187729" y="73049"/>
                  <a:pt x="188757" y="74603"/>
                </a:cubicBezTo>
                <a:cubicBezTo>
                  <a:pt x="189778" y="76164"/>
                  <a:pt x="190324" y="77985"/>
                  <a:pt x="190324" y="79850"/>
                </a:cubicBezTo>
                <a:lnTo>
                  <a:pt x="190324" y="168731"/>
                </a:lnTo>
                <a:lnTo>
                  <a:pt x="209356" y="168731"/>
                </a:lnTo>
                <a:lnTo>
                  <a:pt x="209356" y="187763"/>
                </a:lnTo>
                <a:lnTo>
                  <a:pt x="0" y="187763"/>
                </a:lnTo>
                <a:lnTo>
                  <a:pt x="0" y="168731"/>
                </a:lnTo>
                <a:lnTo>
                  <a:pt x="19032" y="168731"/>
                </a:lnTo>
                <a:lnTo>
                  <a:pt x="19032" y="41690"/>
                </a:lnTo>
                <a:cubicBezTo>
                  <a:pt x="19032" y="39850"/>
                  <a:pt x="19565" y="38048"/>
                  <a:pt x="20568" y="36500"/>
                </a:cubicBezTo>
                <a:cubicBezTo>
                  <a:pt x="21570" y="34959"/>
                  <a:pt x="23004" y="33741"/>
                  <a:pt x="24685" y="32992"/>
                </a:cubicBezTo>
                <a:lnTo>
                  <a:pt x="97985" y="409"/>
                </a:lnTo>
                <a:cubicBezTo>
                  <a:pt x="98715" y="85"/>
                  <a:pt x="99508" y="-48"/>
                  <a:pt x="100301" y="15"/>
                </a:cubicBezTo>
                <a:cubicBezTo>
                  <a:pt x="101087" y="79"/>
                  <a:pt x="101855" y="339"/>
                  <a:pt x="102515" y="770"/>
                </a:cubicBezTo>
                <a:cubicBezTo>
                  <a:pt x="103181" y="1202"/>
                  <a:pt x="103727" y="1798"/>
                  <a:pt x="104107" y="2496"/>
                </a:cubicBezTo>
                <a:cubicBezTo>
                  <a:pt x="104481" y="3194"/>
                  <a:pt x="104678" y="3974"/>
                  <a:pt x="104678" y="4767"/>
                </a:cubicBezTo>
                <a:lnTo>
                  <a:pt x="104678" y="168731"/>
                </a:lnTo>
                <a:close/>
              </a:path>
            </a:pathLst>
          </a:custGeom>
          <a:solidFill>
            <a:srgbClr val="055CF9"/>
          </a:solidFill>
          <a:ln w="6340" cap="flat">
            <a:noFill/>
            <a:prstDash val="solid"/>
            <a:miter/>
          </a:ln>
        </p:spPr>
        <p:txBody>
          <a:bodyPr rtlCol="0" anchor="ctr"/>
          <a:lstStyle/>
          <a:p>
            <a:endParaRPr lang="en-US"/>
          </a:p>
        </p:txBody>
      </p:sp>
      <p:sp>
        <p:nvSpPr>
          <p:cNvPr id="98" name="任意多边形: 形状 97">
            <a:extLst>
              <a:ext uri="{FF2B5EF4-FFF2-40B4-BE49-F238E27FC236}">
                <a16:creationId xmlns:a16="http://schemas.microsoft.com/office/drawing/2014/main" id="{19B45FE7-9CDB-62EB-2BAC-4CAA1E9B9671}"/>
              </a:ext>
            </a:extLst>
          </p:cNvPr>
          <p:cNvSpPr/>
          <p:nvPr/>
        </p:nvSpPr>
        <p:spPr>
          <a:xfrm>
            <a:off x="4544825" y="3041976"/>
            <a:ext cx="209391" cy="180883"/>
          </a:xfrm>
          <a:custGeom>
            <a:avLst/>
            <a:gdLst>
              <a:gd name="connsiteX0" fmla="*/ 152295 w 209391"/>
              <a:gd name="connsiteY0" fmla="*/ 47657 h 180883"/>
              <a:gd name="connsiteX1" fmla="*/ 108920 w 209391"/>
              <a:gd name="connsiteY1" fmla="*/ 61208 h 180883"/>
              <a:gd name="connsiteX2" fmla="*/ 80987 w 209391"/>
              <a:gd name="connsiteY2" fmla="*/ 97046 h 180883"/>
              <a:gd name="connsiteX3" fmla="*/ 98820 w 209391"/>
              <a:gd name="connsiteY3" fmla="*/ 103733 h 180883"/>
              <a:gd name="connsiteX4" fmla="*/ 124108 w 209391"/>
              <a:gd name="connsiteY4" fmla="*/ 74169 h 180883"/>
              <a:gd name="connsiteX5" fmla="*/ 162464 w 209391"/>
              <a:gd name="connsiteY5" fmla="*/ 67660 h 180883"/>
              <a:gd name="connsiteX6" fmla="*/ 196094 w 209391"/>
              <a:gd name="connsiteY6" fmla="*/ 87225 h 180883"/>
              <a:gd name="connsiteX7" fmla="*/ 209392 w 209391"/>
              <a:gd name="connsiteY7" fmla="*/ 123786 h 180883"/>
              <a:gd name="connsiteX8" fmla="*/ 192669 w 209391"/>
              <a:gd name="connsiteY8" fmla="*/ 164160 h 180883"/>
              <a:gd name="connsiteX9" fmla="*/ 152295 w 209391"/>
              <a:gd name="connsiteY9" fmla="*/ 180883 h 180883"/>
              <a:gd name="connsiteX10" fmla="*/ 57133 w 209391"/>
              <a:gd name="connsiteY10" fmla="*/ 180883 h 180883"/>
              <a:gd name="connsiteX11" fmla="*/ 20292 w 209391"/>
              <a:gd name="connsiteY11" fmla="*/ 167440 h 180883"/>
              <a:gd name="connsiteX12" fmla="*/ 816 w 209391"/>
              <a:gd name="connsiteY12" fmla="*/ 133398 h 180883"/>
              <a:gd name="connsiteX13" fmla="*/ 7889 w 209391"/>
              <a:gd name="connsiteY13" fmla="*/ 94825 h 180883"/>
              <a:gd name="connsiteX14" fmla="*/ 38177 w 209391"/>
              <a:gd name="connsiteY14" fmla="*/ 69912 h 180883"/>
              <a:gd name="connsiteX15" fmla="*/ 53053 w 209391"/>
              <a:gd name="connsiteY15" fmla="*/ 24558 h 180883"/>
              <a:gd name="connsiteX16" fmla="*/ 94455 w 209391"/>
              <a:gd name="connsiteY16" fmla="*/ 793 h 180883"/>
              <a:gd name="connsiteX17" fmla="*/ 141123 w 209391"/>
              <a:gd name="connsiteY17" fmla="*/ 10836 h 180883"/>
              <a:gd name="connsiteX18" fmla="*/ 169087 w 209391"/>
              <a:gd name="connsiteY18" fmla="*/ 49522 h 180883"/>
              <a:gd name="connsiteX19" fmla="*/ 152295 w 209391"/>
              <a:gd name="connsiteY19" fmla="*/ 47657 h 1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391" h="180883">
                <a:moveTo>
                  <a:pt x="152295" y="47657"/>
                </a:moveTo>
                <a:cubicBezTo>
                  <a:pt x="136796" y="47657"/>
                  <a:pt x="121665" y="52383"/>
                  <a:pt x="108920" y="61208"/>
                </a:cubicBezTo>
                <a:cubicBezTo>
                  <a:pt x="96181" y="70033"/>
                  <a:pt x="86436" y="82537"/>
                  <a:pt x="80987" y="97046"/>
                </a:cubicBezTo>
                <a:lnTo>
                  <a:pt x="98820" y="103733"/>
                </a:lnTo>
                <a:cubicBezTo>
                  <a:pt x="103534" y="91222"/>
                  <a:pt x="112479" y="80761"/>
                  <a:pt x="124108" y="74169"/>
                </a:cubicBezTo>
                <a:cubicBezTo>
                  <a:pt x="135743" y="67577"/>
                  <a:pt x="149313" y="65275"/>
                  <a:pt x="162464" y="67660"/>
                </a:cubicBezTo>
                <a:cubicBezTo>
                  <a:pt x="175616" y="70045"/>
                  <a:pt x="187517" y="76973"/>
                  <a:pt x="196094" y="87225"/>
                </a:cubicBezTo>
                <a:cubicBezTo>
                  <a:pt x="204665" y="97477"/>
                  <a:pt x="209373" y="110419"/>
                  <a:pt x="209392" y="123786"/>
                </a:cubicBezTo>
                <a:cubicBezTo>
                  <a:pt x="209392" y="138930"/>
                  <a:pt x="203378" y="153452"/>
                  <a:pt x="192669" y="164160"/>
                </a:cubicBezTo>
                <a:cubicBezTo>
                  <a:pt x="181960" y="174869"/>
                  <a:pt x="167438" y="180883"/>
                  <a:pt x="152295" y="180883"/>
                </a:cubicBezTo>
                <a:lnTo>
                  <a:pt x="57133" y="180883"/>
                </a:lnTo>
                <a:cubicBezTo>
                  <a:pt x="43651" y="180890"/>
                  <a:pt x="30602" y="176125"/>
                  <a:pt x="20292" y="167440"/>
                </a:cubicBezTo>
                <a:cubicBezTo>
                  <a:pt x="9983" y="158749"/>
                  <a:pt x="3087" y="146689"/>
                  <a:pt x="816" y="133398"/>
                </a:cubicBezTo>
                <a:cubicBezTo>
                  <a:pt x="-1455" y="120113"/>
                  <a:pt x="1051" y="106448"/>
                  <a:pt x="7889" y="94825"/>
                </a:cubicBezTo>
                <a:cubicBezTo>
                  <a:pt x="14728" y="83209"/>
                  <a:pt x="25457" y="74385"/>
                  <a:pt x="38177" y="69912"/>
                </a:cubicBezTo>
                <a:cubicBezTo>
                  <a:pt x="37358" y="53475"/>
                  <a:pt x="42662" y="37316"/>
                  <a:pt x="53053" y="24558"/>
                </a:cubicBezTo>
                <a:cubicBezTo>
                  <a:pt x="63445" y="11794"/>
                  <a:pt x="78189" y="3330"/>
                  <a:pt x="94455" y="793"/>
                </a:cubicBezTo>
                <a:cubicBezTo>
                  <a:pt x="110715" y="-1738"/>
                  <a:pt x="127343" y="1840"/>
                  <a:pt x="141123" y="10836"/>
                </a:cubicBezTo>
                <a:cubicBezTo>
                  <a:pt x="154902" y="19832"/>
                  <a:pt x="164869" y="33611"/>
                  <a:pt x="169087" y="49522"/>
                </a:cubicBezTo>
                <a:cubicBezTo>
                  <a:pt x="163575" y="48279"/>
                  <a:pt x="157941" y="47657"/>
                  <a:pt x="152295" y="47657"/>
                </a:cubicBezTo>
                <a:close/>
              </a:path>
            </a:pathLst>
          </a:custGeom>
          <a:solidFill>
            <a:srgbClr val="055CF9"/>
          </a:solidFill>
          <a:ln w="6340" cap="flat">
            <a:noFill/>
            <a:prstDash val="solid"/>
            <a:miter/>
          </a:ln>
        </p:spPr>
        <p:txBody>
          <a:bodyPr rtlCol="0" anchor="ctr"/>
          <a:lstStyle/>
          <a:p>
            <a:endParaRPr lang="en-US"/>
          </a:p>
        </p:txBody>
      </p:sp>
      <p:sp>
        <p:nvSpPr>
          <p:cNvPr id="100" name="任意多边形: 形状 99">
            <a:extLst>
              <a:ext uri="{FF2B5EF4-FFF2-40B4-BE49-F238E27FC236}">
                <a16:creationId xmlns:a16="http://schemas.microsoft.com/office/drawing/2014/main" id="{DE0FBF16-25E6-4AD0-4020-CFA95A56AE7C}"/>
              </a:ext>
            </a:extLst>
          </p:cNvPr>
          <p:cNvSpPr/>
          <p:nvPr/>
        </p:nvSpPr>
        <p:spPr>
          <a:xfrm>
            <a:off x="8513619" y="3047026"/>
            <a:ext cx="189372" cy="188039"/>
          </a:xfrm>
          <a:custGeom>
            <a:avLst/>
            <a:gdLst>
              <a:gd name="connsiteX0" fmla="*/ 0 w 189372"/>
              <a:gd name="connsiteY0" fmla="*/ 103536 h 188039"/>
              <a:gd name="connsiteX1" fmla="*/ 52086 w 189372"/>
              <a:gd name="connsiteY1" fmla="*/ 103536 h 188039"/>
              <a:gd name="connsiteX2" fmla="*/ 79937 w 189372"/>
              <a:gd name="connsiteY2" fmla="*/ 188040 h 188039"/>
              <a:gd name="connsiteX3" fmla="*/ 25567 w 189372"/>
              <a:gd name="connsiteY3" fmla="*/ 159422 h 188039"/>
              <a:gd name="connsiteX4" fmla="*/ 0 w 189372"/>
              <a:gd name="connsiteY4" fmla="*/ 103536 h 188039"/>
              <a:gd name="connsiteX5" fmla="*/ 0 w 189372"/>
              <a:gd name="connsiteY5" fmla="*/ 84504 h 188039"/>
              <a:gd name="connsiteX6" fmla="*/ 25567 w 189372"/>
              <a:gd name="connsiteY6" fmla="*/ 28625 h 188039"/>
              <a:gd name="connsiteX7" fmla="*/ 79937 w 189372"/>
              <a:gd name="connsiteY7" fmla="*/ 0 h 188039"/>
              <a:gd name="connsiteX8" fmla="*/ 52086 w 189372"/>
              <a:gd name="connsiteY8" fmla="*/ 84504 h 188039"/>
              <a:gd name="connsiteX9" fmla="*/ 0 w 189372"/>
              <a:gd name="connsiteY9" fmla="*/ 84504 h 188039"/>
              <a:gd name="connsiteX10" fmla="*/ 189373 w 189372"/>
              <a:gd name="connsiteY10" fmla="*/ 84504 h 188039"/>
              <a:gd name="connsiteX11" fmla="*/ 137223 w 189372"/>
              <a:gd name="connsiteY11" fmla="*/ 84504 h 188039"/>
              <a:gd name="connsiteX12" fmla="*/ 109373 w 189372"/>
              <a:gd name="connsiteY12" fmla="*/ 0 h 188039"/>
              <a:gd name="connsiteX13" fmla="*/ 163742 w 189372"/>
              <a:gd name="connsiteY13" fmla="*/ 28625 h 188039"/>
              <a:gd name="connsiteX14" fmla="*/ 189373 w 189372"/>
              <a:gd name="connsiteY14" fmla="*/ 84504 h 188039"/>
              <a:gd name="connsiteX15" fmla="*/ 189373 w 189372"/>
              <a:gd name="connsiteY15" fmla="*/ 103536 h 188039"/>
              <a:gd name="connsiteX16" fmla="*/ 163742 w 189372"/>
              <a:gd name="connsiteY16" fmla="*/ 159422 h 188039"/>
              <a:gd name="connsiteX17" fmla="*/ 109373 w 189372"/>
              <a:gd name="connsiteY17" fmla="*/ 188040 h 188039"/>
              <a:gd name="connsiteX18" fmla="*/ 137223 w 189372"/>
              <a:gd name="connsiteY18" fmla="*/ 103536 h 188039"/>
              <a:gd name="connsiteX19" fmla="*/ 189373 w 189372"/>
              <a:gd name="connsiteY19" fmla="*/ 103536 h 188039"/>
              <a:gd name="connsiteX20" fmla="*/ 189373 w 189372"/>
              <a:gd name="connsiteY20" fmla="*/ 103536 h 188039"/>
              <a:gd name="connsiteX21" fmla="*/ 71182 w 189372"/>
              <a:gd name="connsiteY21" fmla="*/ 103536 h 188039"/>
              <a:gd name="connsiteX22" fmla="*/ 118191 w 189372"/>
              <a:gd name="connsiteY22" fmla="*/ 103536 h 188039"/>
              <a:gd name="connsiteX23" fmla="*/ 94655 w 189372"/>
              <a:gd name="connsiteY23" fmla="*/ 175783 h 188039"/>
              <a:gd name="connsiteX24" fmla="*/ 71182 w 189372"/>
              <a:gd name="connsiteY24" fmla="*/ 103536 h 188039"/>
              <a:gd name="connsiteX25" fmla="*/ 71182 w 189372"/>
              <a:gd name="connsiteY25" fmla="*/ 84504 h 188039"/>
              <a:gd name="connsiteX26" fmla="*/ 94655 w 189372"/>
              <a:gd name="connsiteY26" fmla="*/ 12257 h 188039"/>
              <a:gd name="connsiteX27" fmla="*/ 118191 w 189372"/>
              <a:gd name="connsiteY27" fmla="*/ 84504 h 188039"/>
              <a:gd name="connsiteX28" fmla="*/ 71182 w 189372"/>
              <a:gd name="connsiteY28" fmla="*/ 84504 h 18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372" h="188039">
                <a:moveTo>
                  <a:pt x="0" y="103536"/>
                </a:moveTo>
                <a:lnTo>
                  <a:pt x="52086" y="103536"/>
                </a:lnTo>
                <a:cubicBezTo>
                  <a:pt x="53735" y="133677"/>
                  <a:pt x="63315" y="162835"/>
                  <a:pt x="79937" y="188040"/>
                </a:cubicBezTo>
                <a:cubicBezTo>
                  <a:pt x="59128" y="184773"/>
                  <a:pt x="40032" y="174711"/>
                  <a:pt x="25567" y="159422"/>
                </a:cubicBezTo>
                <a:cubicBezTo>
                  <a:pt x="11102" y="144132"/>
                  <a:pt x="2094" y="124478"/>
                  <a:pt x="0" y="103536"/>
                </a:cubicBezTo>
                <a:close/>
                <a:moveTo>
                  <a:pt x="0" y="84504"/>
                </a:moveTo>
                <a:cubicBezTo>
                  <a:pt x="2094" y="63562"/>
                  <a:pt x="11102" y="43914"/>
                  <a:pt x="25567" y="28625"/>
                </a:cubicBezTo>
                <a:cubicBezTo>
                  <a:pt x="40032" y="13335"/>
                  <a:pt x="59128" y="3267"/>
                  <a:pt x="79937" y="0"/>
                </a:cubicBezTo>
                <a:cubicBezTo>
                  <a:pt x="63315" y="25205"/>
                  <a:pt x="53735" y="54369"/>
                  <a:pt x="52086" y="84504"/>
                </a:cubicBezTo>
                <a:lnTo>
                  <a:pt x="0" y="84504"/>
                </a:lnTo>
                <a:close/>
                <a:moveTo>
                  <a:pt x="189373" y="84504"/>
                </a:moveTo>
                <a:lnTo>
                  <a:pt x="137223" y="84504"/>
                </a:lnTo>
                <a:cubicBezTo>
                  <a:pt x="135574" y="54369"/>
                  <a:pt x="125994" y="25205"/>
                  <a:pt x="109373" y="0"/>
                </a:cubicBezTo>
                <a:cubicBezTo>
                  <a:pt x="130182" y="3267"/>
                  <a:pt x="149277" y="13335"/>
                  <a:pt x="163742" y="28625"/>
                </a:cubicBezTo>
                <a:cubicBezTo>
                  <a:pt x="178207" y="43914"/>
                  <a:pt x="187215" y="63562"/>
                  <a:pt x="189373" y="84504"/>
                </a:cubicBezTo>
                <a:close/>
                <a:moveTo>
                  <a:pt x="189373" y="103536"/>
                </a:moveTo>
                <a:cubicBezTo>
                  <a:pt x="187215" y="124478"/>
                  <a:pt x="178207" y="144132"/>
                  <a:pt x="163742" y="159422"/>
                </a:cubicBezTo>
                <a:cubicBezTo>
                  <a:pt x="149277" y="174711"/>
                  <a:pt x="130182" y="184773"/>
                  <a:pt x="109373" y="188040"/>
                </a:cubicBezTo>
                <a:cubicBezTo>
                  <a:pt x="125994" y="162835"/>
                  <a:pt x="135574" y="133677"/>
                  <a:pt x="137223" y="103536"/>
                </a:cubicBezTo>
                <a:lnTo>
                  <a:pt x="189373" y="103536"/>
                </a:lnTo>
                <a:lnTo>
                  <a:pt x="189373" y="103536"/>
                </a:lnTo>
                <a:close/>
                <a:moveTo>
                  <a:pt x="71182" y="103536"/>
                </a:moveTo>
                <a:lnTo>
                  <a:pt x="118191" y="103536"/>
                </a:lnTo>
                <a:cubicBezTo>
                  <a:pt x="116605" y="129230"/>
                  <a:pt x="108485" y="154092"/>
                  <a:pt x="94655" y="175783"/>
                </a:cubicBezTo>
                <a:cubicBezTo>
                  <a:pt x="80824" y="154092"/>
                  <a:pt x="72704" y="129230"/>
                  <a:pt x="71182" y="103536"/>
                </a:cubicBezTo>
                <a:close/>
                <a:moveTo>
                  <a:pt x="71182" y="84504"/>
                </a:moveTo>
                <a:cubicBezTo>
                  <a:pt x="72704" y="58817"/>
                  <a:pt x="80824" y="33954"/>
                  <a:pt x="94655" y="12257"/>
                </a:cubicBezTo>
                <a:cubicBezTo>
                  <a:pt x="108485" y="33954"/>
                  <a:pt x="116605" y="58817"/>
                  <a:pt x="118191" y="84504"/>
                </a:cubicBezTo>
                <a:lnTo>
                  <a:pt x="71182" y="84504"/>
                </a:lnTo>
                <a:close/>
              </a:path>
            </a:pathLst>
          </a:custGeom>
          <a:solidFill>
            <a:srgbClr val="055CF9"/>
          </a:solidFill>
          <a:ln w="6340" cap="flat">
            <a:noFill/>
            <a:prstDash val="solid"/>
            <a:miter/>
          </a:ln>
        </p:spPr>
        <p:txBody>
          <a:bodyPr rtlCol="0" anchor="ctr"/>
          <a:lstStyle/>
          <a:p>
            <a:endParaRPr lang="en-US"/>
          </a:p>
        </p:txBody>
      </p:sp>
      <p:sp>
        <p:nvSpPr>
          <p:cNvPr id="102" name="任意多边形: 形状 101">
            <a:extLst>
              <a:ext uri="{FF2B5EF4-FFF2-40B4-BE49-F238E27FC236}">
                <a16:creationId xmlns:a16="http://schemas.microsoft.com/office/drawing/2014/main" id="{D366E94B-F63B-CC1E-D7D6-4C2CB116A73D}"/>
              </a:ext>
            </a:extLst>
          </p:cNvPr>
          <p:cNvSpPr/>
          <p:nvPr/>
        </p:nvSpPr>
        <p:spPr>
          <a:xfrm>
            <a:off x="10492479" y="3045884"/>
            <a:ext cx="190323" cy="190323"/>
          </a:xfrm>
          <a:custGeom>
            <a:avLst/>
            <a:gdLst>
              <a:gd name="connsiteX0" fmla="*/ 95162 w 190323"/>
              <a:gd name="connsiteY0" fmla="*/ 0 h 190323"/>
              <a:gd name="connsiteX1" fmla="*/ 190324 w 190323"/>
              <a:gd name="connsiteY1" fmla="*/ 95162 h 190323"/>
              <a:gd name="connsiteX2" fmla="*/ 95162 w 190323"/>
              <a:gd name="connsiteY2" fmla="*/ 190324 h 190323"/>
              <a:gd name="connsiteX3" fmla="*/ 0 w 190323"/>
              <a:gd name="connsiteY3" fmla="*/ 95162 h 190323"/>
              <a:gd name="connsiteX4" fmla="*/ 95162 w 190323"/>
              <a:gd name="connsiteY4" fmla="*/ 0 h 190323"/>
              <a:gd name="connsiteX5" fmla="*/ 99920 w 190323"/>
              <a:gd name="connsiteY5" fmla="*/ 47581 h 190323"/>
              <a:gd name="connsiteX6" fmla="*/ 57097 w 190323"/>
              <a:gd name="connsiteY6" fmla="*/ 47581 h 190323"/>
              <a:gd name="connsiteX7" fmla="*/ 57097 w 190323"/>
              <a:gd name="connsiteY7" fmla="*/ 142743 h 190323"/>
              <a:gd name="connsiteX8" fmla="*/ 76130 w 190323"/>
              <a:gd name="connsiteY8" fmla="*/ 142743 h 190323"/>
              <a:gd name="connsiteX9" fmla="*/ 76130 w 190323"/>
              <a:gd name="connsiteY9" fmla="*/ 114194 h 190323"/>
              <a:gd name="connsiteX10" fmla="*/ 97255 w 190323"/>
              <a:gd name="connsiteY10" fmla="*/ 114194 h 190323"/>
              <a:gd name="connsiteX11" fmla="*/ 118001 w 190323"/>
              <a:gd name="connsiteY11" fmla="*/ 142743 h 190323"/>
              <a:gd name="connsiteX12" fmla="*/ 141474 w 190323"/>
              <a:gd name="connsiteY12" fmla="*/ 142743 h 190323"/>
              <a:gd name="connsiteX13" fmla="*/ 117239 w 190323"/>
              <a:gd name="connsiteY13" fmla="*/ 109341 h 190323"/>
              <a:gd name="connsiteX14" fmla="*/ 130752 w 190323"/>
              <a:gd name="connsiteY14" fmla="*/ 93525 h 190323"/>
              <a:gd name="connsiteX15" fmla="*/ 132211 w 190323"/>
              <a:gd name="connsiteY15" fmla="*/ 72774 h 190323"/>
              <a:gd name="connsiteX16" fmla="*/ 121109 w 190323"/>
              <a:gd name="connsiteY16" fmla="*/ 55188 h 190323"/>
              <a:gd name="connsiteX17" fmla="*/ 101760 w 190323"/>
              <a:gd name="connsiteY17" fmla="*/ 47619 h 190323"/>
              <a:gd name="connsiteX18" fmla="*/ 99920 w 190323"/>
              <a:gd name="connsiteY18" fmla="*/ 47581 h 190323"/>
              <a:gd name="connsiteX19" fmla="*/ 99920 w 190323"/>
              <a:gd name="connsiteY19" fmla="*/ 66613 h 190323"/>
              <a:gd name="connsiteX20" fmla="*/ 109500 w 190323"/>
              <a:gd name="connsiteY20" fmla="*/ 70325 h 190323"/>
              <a:gd name="connsiteX21" fmla="*/ 114131 w 190323"/>
              <a:gd name="connsiteY21" fmla="*/ 79517 h 190323"/>
              <a:gd name="connsiteX22" fmla="*/ 114194 w 190323"/>
              <a:gd name="connsiteY22" fmla="*/ 80888 h 190323"/>
              <a:gd name="connsiteX23" fmla="*/ 114131 w 190323"/>
              <a:gd name="connsiteY23" fmla="*/ 82258 h 190323"/>
              <a:gd name="connsiteX24" fmla="*/ 110007 w 190323"/>
              <a:gd name="connsiteY24" fmla="*/ 90988 h 190323"/>
              <a:gd name="connsiteX25" fmla="*/ 101316 w 190323"/>
              <a:gd name="connsiteY25" fmla="*/ 95105 h 190323"/>
              <a:gd name="connsiteX26" fmla="*/ 99920 w 190323"/>
              <a:gd name="connsiteY26" fmla="*/ 95162 h 190323"/>
              <a:gd name="connsiteX27" fmla="*/ 76130 w 190323"/>
              <a:gd name="connsiteY27" fmla="*/ 95162 h 190323"/>
              <a:gd name="connsiteX28" fmla="*/ 76130 w 190323"/>
              <a:gd name="connsiteY28" fmla="*/ 66613 h 190323"/>
              <a:gd name="connsiteX29" fmla="*/ 99920 w 190323"/>
              <a:gd name="connsiteY29" fmla="*/ 66613 h 19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323" h="190323">
                <a:moveTo>
                  <a:pt x="95162" y="0"/>
                </a:moveTo>
                <a:cubicBezTo>
                  <a:pt x="147691" y="0"/>
                  <a:pt x="190324" y="42607"/>
                  <a:pt x="190324" y="95162"/>
                </a:cubicBezTo>
                <a:cubicBezTo>
                  <a:pt x="190324" y="147723"/>
                  <a:pt x="147691" y="190324"/>
                  <a:pt x="95162" y="190324"/>
                </a:cubicBezTo>
                <a:cubicBezTo>
                  <a:pt x="42632" y="190324"/>
                  <a:pt x="0" y="147723"/>
                  <a:pt x="0" y="95162"/>
                </a:cubicBezTo>
                <a:cubicBezTo>
                  <a:pt x="0" y="42607"/>
                  <a:pt x="42632" y="0"/>
                  <a:pt x="95162" y="0"/>
                </a:cubicBezTo>
                <a:close/>
                <a:moveTo>
                  <a:pt x="99920" y="47581"/>
                </a:moveTo>
                <a:lnTo>
                  <a:pt x="57097" y="47581"/>
                </a:lnTo>
                <a:lnTo>
                  <a:pt x="57097" y="142743"/>
                </a:lnTo>
                <a:lnTo>
                  <a:pt x="76130" y="142743"/>
                </a:lnTo>
                <a:lnTo>
                  <a:pt x="76130" y="114194"/>
                </a:lnTo>
                <a:lnTo>
                  <a:pt x="97255" y="114194"/>
                </a:lnTo>
                <a:lnTo>
                  <a:pt x="118001" y="142743"/>
                </a:lnTo>
                <a:lnTo>
                  <a:pt x="141474" y="142743"/>
                </a:lnTo>
                <a:lnTo>
                  <a:pt x="117239" y="109341"/>
                </a:lnTo>
                <a:cubicBezTo>
                  <a:pt x="123329" y="105649"/>
                  <a:pt x="128025" y="100104"/>
                  <a:pt x="130752" y="93525"/>
                </a:cubicBezTo>
                <a:cubicBezTo>
                  <a:pt x="133417" y="86946"/>
                  <a:pt x="133988" y="79676"/>
                  <a:pt x="132211" y="72774"/>
                </a:cubicBezTo>
                <a:cubicBezTo>
                  <a:pt x="130498" y="65877"/>
                  <a:pt x="126629" y="59711"/>
                  <a:pt x="121109" y="55188"/>
                </a:cubicBezTo>
                <a:cubicBezTo>
                  <a:pt x="115653" y="50658"/>
                  <a:pt x="108865" y="48006"/>
                  <a:pt x="101760" y="47619"/>
                </a:cubicBezTo>
                <a:lnTo>
                  <a:pt x="99920" y="47581"/>
                </a:lnTo>
                <a:close/>
                <a:moveTo>
                  <a:pt x="99920" y="66613"/>
                </a:moveTo>
                <a:cubicBezTo>
                  <a:pt x="103473" y="66613"/>
                  <a:pt x="106898" y="67939"/>
                  <a:pt x="109500" y="70325"/>
                </a:cubicBezTo>
                <a:cubicBezTo>
                  <a:pt x="112164" y="72710"/>
                  <a:pt x="113813" y="75990"/>
                  <a:pt x="114131" y="79517"/>
                </a:cubicBezTo>
                <a:lnTo>
                  <a:pt x="114194" y="80888"/>
                </a:lnTo>
                <a:lnTo>
                  <a:pt x="114131" y="82258"/>
                </a:lnTo>
                <a:cubicBezTo>
                  <a:pt x="113813" y="85557"/>
                  <a:pt x="112354" y="88647"/>
                  <a:pt x="110007" y="90988"/>
                </a:cubicBezTo>
                <a:cubicBezTo>
                  <a:pt x="107660" y="93335"/>
                  <a:pt x="104615" y="94788"/>
                  <a:pt x="101316" y="95105"/>
                </a:cubicBezTo>
                <a:lnTo>
                  <a:pt x="99920" y="95162"/>
                </a:lnTo>
                <a:lnTo>
                  <a:pt x="76130" y="95162"/>
                </a:lnTo>
                <a:lnTo>
                  <a:pt x="76130" y="66613"/>
                </a:lnTo>
                <a:lnTo>
                  <a:pt x="99920" y="66613"/>
                </a:lnTo>
                <a:close/>
              </a:path>
            </a:pathLst>
          </a:custGeom>
          <a:solidFill>
            <a:srgbClr val="055CF9"/>
          </a:solidFill>
          <a:ln w="6340" cap="flat">
            <a:noFill/>
            <a:prstDash val="solid"/>
            <a:miter/>
          </a:ln>
        </p:spPr>
        <p:txBody>
          <a:bodyPr rtlCol="0" anchor="ctr"/>
          <a:lstStyle/>
          <a:p>
            <a:endParaRPr lang="en-US"/>
          </a:p>
        </p:txBody>
      </p:sp>
      <p:sp>
        <p:nvSpPr>
          <p:cNvPr id="105" name="任意多边形: 形状 104">
            <a:extLst>
              <a:ext uri="{FF2B5EF4-FFF2-40B4-BE49-F238E27FC236}">
                <a16:creationId xmlns:a16="http://schemas.microsoft.com/office/drawing/2014/main" id="{D69A1115-6E48-33A7-E134-5B990F390C99}"/>
              </a:ext>
            </a:extLst>
          </p:cNvPr>
          <p:cNvSpPr/>
          <p:nvPr/>
        </p:nvSpPr>
        <p:spPr>
          <a:xfrm>
            <a:off x="6533744" y="3032022"/>
            <a:ext cx="204217" cy="204185"/>
          </a:xfrm>
          <a:custGeom>
            <a:avLst/>
            <a:gdLst>
              <a:gd name="connsiteX0" fmla="*/ 85646 w 204217"/>
              <a:gd name="connsiteY0" fmla="*/ 14338 h 204185"/>
              <a:gd name="connsiteX1" fmla="*/ 85646 w 204217"/>
              <a:gd name="connsiteY1" fmla="*/ 118540 h 204185"/>
              <a:gd name="connsiteX2" fmla="*/ 189880 w 204217"/>
              <a:gd name="connsiteY2" fmla="*/ 118540 h 204185"/>
              <a:gd name="connsiteX3" fmla="*/ 95162 w 204217"/>
              <a:gd name="connsiteY3" fmla="*/ 204186 h 204185"/>
              <a:gd name="connsiteX4" fmla="*/ 0 w 204217"/>
              <a:gd name="connsiteY4" fmla="*/ 109024 h 204185"/>
              <a:gd name="connsiteX5" fmla="*/ 85646 w 204217"/>
              <a:gd name="connsiteY5" fmla="*/ 14338 h 204185"/>
              <a:gd name="connsiteX6" fmla="*/ 104678 w 204217"/>
              <a:gd name="connsiteY6" fmla="*/ 0 h 204185"/>
              <a:gd name="connsiteX7" fmla="*/ 204217 w 204217"/>
              <a:gd name="connsiteY7" fmla="*/ 99508 h 204185"/>
              <a:gd name="connsiteX8" fmla="*/ 104678 w 204217"/>
              <a:gd name="connsiteY8" fmla="*/ 99508 h 204185"/>
              <a:gd name="connsiteX9" fmla="*/ 104678 w 204217"/>
              <a:gd name="connsiteY9" fmla="*/ 0 h 20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17" h="204185">
                <a:moveTo>
                  <a:pt x="85646" y="14338"/>
                </a:moveTo>
                <a:lnTo>
                  <a:pt x="85646" y="118540"/>
                </a:lnTo>
                <a:lnTo>
                  <a:pt x="189880" y="118540"/>
                </a:lnTo>
                <a:cubicBezTo>
                  <a:pt x="185058" y="166629"/>
                  <a:pt x="144519" y="204186"/>
                  <a:pt x="95162" y="204186"/>
                </a:cubicBezTo>
                <a:cubicBezTo>
                  <a:pt x="42632" y="204186"/>
                  <a:pt x="0" y="161585"/>
                  <a:pt x="0" y="109024"/>
                </a:cubicBezTo>
                <a:cubicBezTo>
                  <a:pt x="0" y="59686"/>
                  <a:pt x="37558" y="19108"/>
                  <a:pt x="85646" y="14338"/>
                </a:cubicBezTo>
                <a:close/>
                <a:moveTo>
                  <a:pt x="104678" y="0"/>
                </a:moveTo>
                <a:cubicBezTo>
                  <a:pt x="157524" y="4536"/>
                  <a:pt x="199649" y="46668"/>
                  <a:pt x="204217" y="99508"/>
                </a:cubicBezTo>
                <a:lnTo>
                  <a:pt x="104678" y="99508"/>
                </a:lnTo>
                <a:lnTo>
                  <a:pt x="104678" y="0"/>
                </a:lnTo>
                <a:close/>
              </a:path>
            </a:pathLst>
          </a:custGeom>
          <a:solidFill>
            <a:srgbClr val="055CF9"/>
          </a:solidFill>
          <a:ln w="6340" cap="flat">
            <a:noFill/>
            <a:prstDash val="solid"/>
            <a:miter/>
          </a:ln>
        </p:spPr>
        <p:txBody>
          <a:bodyPr rtlCol="0" anchor="ctr"/>
          <a:lstStyle/>
          <a:p>
            <a:endParaRPr lang="en-US"/>
          </a:p>
        </p:txBody>
      </p:sp>
      <p:sp>
        <p:nvSpPr>
          <p:cNvPr id="107" name="文本框 106">
            <a:extLst>
              <a:ext uri="{FF2B5EF4-FFF2-40B4-BE49-F238E27FC236}">
                <a16:creationId xmlns:a16="http://schemas.microsoft.com/office/drawing/2014/main" id="{87D88DCD-277F-3496-CB89-34C06A5B6EF1}"/>
              </a:ext>
            </a:extLst>
          </p:cNvPr>
          <p:cNvSpPr txBox="1"/>
          <p:nvPr/>
        </p:nvSpPr>
        <p:spPr>
          <a:xfrm>
            <a:off x="556553" y="631999"/>
            <a:ext cx="2339102" cy="523220"/>
          </a:xfrm>
          <a:prstGeom prst="rect">
            <a:avLst/>
          </a:prstGeom>
          <a:noFill/>
        </p:spPr>
        <p:txBody>
          <a:bodyPr wrap="none" rtlCol="0">
            <a:spAutoFit/>
          </a:bodyPr>
          <a:lstStyle/>
          <a:p>
            <a:r>
              <a:rPr lang="zh-CN" altLang="en-US" sz="28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产品功能矩阵</a:t>
            </a:r>
            <a:endParaRPr lang="en-US" sz="28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8" name="文本框 107">
            <a:extLst>
              <a:ext uri="{FF2B5EF4-FFF2-40B4-BE49-F238E27FC236}">
                <a16:creationId xmlns:a16="http://schemas.microsoft.com/office/drawing/2014/main" id="{F4B112E4-BBEF-09B7-1A16-592E05F0B142}"/>
              </a:ext>
            </a:extLst>
          </p:cNvPr>
          <p:cNvSpPr txBox="1"/>
          <p:nvPr/>
        </p:nvSpPr>
        <p:spPr>
          <a:xfrm>
            <a:off x="556553" y="1066180"/>
            <a:ext cx="2214068" cy="307777"/>
          </a:xfrm>
          <a:prstGeom prst="rect">
            <a:avLst/>
          </a:prstGeom>
          <a:noFill/>
        </p:spPr>
        <p:txBody>
          <a:bodyPr wrap="none" rtlCol="0">
            <a:spAutoFit/>
          </a:bodyPr>
          <a:lstStyle/>
          <a:p>
            <a:r>
              <a:rPr lang="en-US" altLang="zh-CN" sz="14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Product function matrix</a:t>
            </a:r>
            <a:endParaRPr lang="en-US" sz="14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03F0A3AC-1AEA-1E0F-0BB5-D70B4D3A88E0}"/>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0" name="文本框 109">
            <a:extLst>
              <a:ext uri="{FF2B5EF4-FFF2-40B4-BE49-F238E27FC236}">
                <a16:creationId xmlns:a16="http://schemas.microsoft.com/office/drawing/2014/main" id="{0E88E346-4D46-F595-0119-032BD88C6A22}"/>
              </a:ext>
            </a:extLst>
          </p:cNvPr>
          <p:cNvSpPr txBox="1"/>
          <p:nvPr/>
        </p:nvSpPr>
        <p:spPr>
          <a:xfrm>
            <a:off x="993420" y="2143340"/>
            <a:ext cx="800219" cy="261610"/>
          </a:xfrm>
          <a:prstGeom prst="rect">
            <a:avLst/>
          </a:prstGeom>
          <a:noFill/>
        </p:spPr>
        <p:txBody>
          <a:bodyPr wrap="none" rtlCol="0">
            <a:spAutoFit/>
          </a:bodyPr>
          <a:lstStyle/>
          <a:p>
            <a:pPr algn="ct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行业</a:t>
            </a:r>
            <a:r>
              <a:rPr lang="en-US" altLang="zh-CN"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场景</a:t>
            </a:r>
            <a:endParaRPr 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9BE95077-97A9-A510-8FE1-2FF83D2AF9C4}"/>
              </a:ext>
            </a:extLst>
          </p:cNvPr>
          <p:cNvSpPr txBox="1"/>
          <p:nvPr/>
        </p:nvSpPr>
        <p:spPr>
          <a:xfrm>
            <a:off x="1019067" y="2998172"/>
            <a:ext cx="748924" cy="261610"/>
          </a:xfrm>
          <a:prstGeom prst="rect">
            <a:avLst/>
          </a:prstGeom>
          <a:noFill/>
        </p:spPr>
        <p:txBody>
          <a:bodyPr wrap="none" rtlCol="0">
            <a:spAutoFit/>
          </a:bodyPr>
          <a:lstStyle/>
          <a:p>
            <a:pPr algn="ct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应用服务</a:t>
            </a:r>
            <a:endParaRPr 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365CB3BF-927C-8AB2-08A2-1B43FF8D6BB5}"/>
              </a:ext>
            </a:extLst>
          </p:cNvPr>
          <p:cNvSpPr txBox="1"/>
          <p:nvPr/>
        </p:nvSpPr>
        <p:spPr>
          <a:xfrm>
            <a:off x="1019070" y="4443573"/>
            <a:ext cx="748924" cy="261610"/>
          </a:xfrm>
          <a:prstGeom prst="rect">
            <a:avLst/>
          </a:prstGeom>
          <a:noFill/>
        </p:spPr>
        <p:txBody>
          <a:bodyPr wrap="none" rtlCol="0">
            <a:spAutoFit/>
          </a:bodyPr>
          <a:lstStyle/>
          <a:p>
            <a:pPr algn="ct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平台服务</a:t>
            </a:r>
            <a:endParaRPr 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3" name="文本框 112">
            <a:extLst>
              <a:ext uri="{FF2B5EF4-FFF2-40B4-BE49-F238E27FC236}">
                <a16:creationId xmlns:a16="http://schemas.microsoft.com/office/drawing/2014/main" id="{E49A5AF5-FEC6-E3D3-0CA2-DD67DFEE38EB}"/>
              </a:ext>
            </a:extLst>
          </p:cNvPr>
          <p:cNvSpPr txBox="1"/>
          <p:nvPr/>
        </p:nvSpPr>
        <p:spPr>
          <a:xfrm>
            <a:off x="1019069" y="5625160"/>
            <a:ext cx="748924" cy="261610"/>
          </a:xfrm>
          <a:prstGeom prst="rect">
            <a:avLst/>
          </a:prstGeom>
          <a:noFill/>
        </p:spPr>
        <p:txBody>
          <a:bodyPr wrap="none" rtlCol="0">
            <a:spAutoFit/>
          </a:bodyPr>
          <a:lstStyle/>
          <a:p>
            <a:pPr algn="ct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数据服务</a:t>
            </a:r>
            <a:endParaRPr 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F428EA15-11C2-AC0D-6FC2-A9E771863B81}"/>
              </a:ext>
            </a:extLst>
          </p:cNvPr>
          <p:cNvSpPr txBox="1"/>
          <p:nvPr/>
        </p:nvSpPr>
        <p:spPr>
          <a:xfrm>
            <a:off x="2344980" y="5628878"/>
            <a:ext cx="1595309"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企业业务数据存储服务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5" name="文本框 114">
            <a:extLst>
              <a:ext uri="{FF2B5EF4-FFF2-40B4-BE49-F238E27FC236}">
                <a16:creationId xmlns:a16="http://schemas.microsoft.com/office/drawing/2014/main" id="{8945D144-8905-3345-16A5-60975BBD57EB}"/>
              </a:ext>
            </a:extLst>
          </p:cNvPr>
          <p:cNvSpPr txBox="1"/>
          <p:nvPr/>
        </p:nvSpPr>
        <p:spPr>
          <a:xfrm>
            <a:off x="4394813" y="5628878"/>
            <a:ext cx="1257075"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高德</a:t>
            </a: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POI</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数据服务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6" name="文本框 115">
            <a:extLst>
              <a:ext uri="{FF2B5EF4-FFF2-40B4-BE49-F238E27FC236}">
                <a16:creationId xmlns:a16="http://schemas.microsoft.com/office/drawing/2014/main" id="{99CE4AA7-2A83-DC83-4DF2-577EFF235B47}"/>
              </a:ext>
            </a:extLst>
          </p:cNvPr>
          <p:cNvSpPr txBox="1"/>
          <p:nvPr/>
        </p:nvSpPr>
        <p:spPr>
          <a:xfrm>
            <a:off x="6268321" y="5628878"/>
            <a:ext cx="1271503"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高德</a:t>
            </a: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AOI</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数据服务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7" name="文本框 116">
            <a:extLst>
              <a:ext uri="{FF2B5EF4-FFF2-40B4-BE49-F238E27FC236}">
                <a16:creationId xmlns:a16="http://schemas.microsoft.com/office/drawing/2014/main" id="{C34E5617-3416-4494-53FD-0B70BF656DDC}"/>
              </a:ext>
            </a:extLst>
          </p:cNvPr>
          <p:cNvSpPr txBox="1"/>
          <p:nvPr/>
        </p:nvSpPr>
        <p:spPr>
          <a:xfrm>
            <a:off x="7987115" y="5628878"/>
            <a:ext cx="1595309"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高德行政区划数据服务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8" name="文本框 117">
            <a:extLst>
              <a:ext uri="{FF2B5EF4-FFF2-40B4-BE49-F238E27FC236}">
                <a16:creationId xmlns:a16="http://schemas.microsoft.com/office/drawing/2014/main" id="{76138E85-7D56-153D-EC4D-BF9410ACBDD5}"/>
              </a:ext>
            </a:extLst>
          </p:cNvPr>
          <p:cNvSpPr txBox="1"/>
          <p:nvPr/>
        </p:nvSpPr>
        <p:spPr>
          <a:xfrm>
            <a:off x="10008897" y="5628878"/>
            <a:ext cx="1313180"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高德地图数据服务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9" name="文本框 118">
            <a:extLst>
              <a:ext uri="{FF2B5EF4-FFF2-40B4-BE49-F238E27FC236}">
                <a16:creationId xmlns:a16="http://schemas.microsoft.com/office/drawing/2014/main" id="{046D4EB2-0CFD-9E88-3A0C-31C07EAB1F02}"/>
              </a:ext>
            </a:extLst>
          </p:cNvPr>
          <p:cNvSpPr txBox="1"/>
          <p:nvPr/>
        </p:nvSpPr>
        <p:spPr>
          <a:xfrm>
            <a:off x="2740385" y="3522233"/>
            <a:ext cx="1394934"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在线</a:t>
            </a:r>
            <a:r>
              <a:rPr lang="en-US" altLang="zh-CN" sz="1100" dirty="0" err="1">
                <a:solidFill>
                  <a:schemeClr val="bg1"/>
                </a:solidFill>
                <a:latin typeface="OPPOSans R" panose="00020600040101010101" pitchFamily="18" charset="-122"/>
                <a:ea typeface="OPPOSans R" panose="00020600040101010101" pitchFamily="18" charset="-122"/>
                <a:cs typeface="OPPOSans R" panose="00020600040101010101" pitchFamily="18" charset="-122"/>
              </a:rPr>
              <a:t>SaaS+API</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产品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0" name="文本框 119">
            <a:extLst>
              <a:ext uri="{FF2B5EF4-FFF2-40B4-BE49-F238E27FC236}">
                <a16:creationId xmlns:a16="http://schemas.microsoft.com/office/drawing/2014/main" id="{D843CBCB-66F1-0872-A6F8-4B98EE958E1C}"/>
              </a:ext>
            </a:extLst>
          </p:cNvPr>
          <p:cNvSpPr txBox="1"/>
          <p:nvPr/>
        </p:nvSpPr>
        <p:spPr>
          <a:xfrm>
            <a:off x="5543515" y="3522233"/>
            <a:ext cx="729687" cy="261610"/>
          </a:xfrm>
          <a:prstGeom prst="rect">
            <a:avLst/>
          </a:prstGeom>
          <a:noFill/>
        </p:spPr>
        <p:txBody>
          <a:bodyPr wrap="none" rtlCol="0">
            <a:spAutoFit/>
          </a:bodyPr>
          <a:lstStyle/>
          <a:p>
            <a:pPr algn="ct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IOS SDK</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1" name="文本框 120">
            <a:extLst>
              <a:ext uri="{FF2B5EF4-FFF2-40B4-BE49-F238E27FC236}">
                <a16:creationId xmlns:a16="http://schemas.microsoft.com/office/drawing/2014/main" id="{39820393-3851-7D4D-9F69-182DAA3A3BEC}"/>
              </a:ext>
            </a:extLst>
          </p:cNvPr>
          <p:cNvSpPr txBox="1"/>
          <p:nvPr/>
        </p:nvSpPr>
        <p:spPr>
          <a:xfrm>
            <a:off x="7624210" y="3522233"/>
            <a:ext cx="1027846" cy="261610"/>
          </a:xfrm>
          <a:prstGeom prst="rect">
            <a:avLst/>
          </a:prstGeom>
          <a:noFill/>
        </p:spPr>
        <p:txBody>
          <a:bodyPr wrap="none" rtlCol="0">
            <a:spAutoFit/>
          </a:bodyPr>
          <a:lstStyle/>
          <a:p>
            <a:pPr algn="ct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Android SDK</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2" name="文本框 121">
            <a:extLst>
              <a:ext uri="{FF2B5EF4-FFF2-40B4-BE49-F238E27FC236}">
                <a16:creationId xmlns:a16="http://schemas.microsoft.com/office/drawing/2014/main" id="{848B0E2D-65F2-3B01-8F35-A0BDBD3B22D8}"/>
              </a:ext>
            </a:extLst>
          </p:cNvPr>
          <p:cNvSpPr txBox="1"/>
          <p:nvPr/>
        </p:nvSpPr>
        <p:spPr>
          <a:xfrm>
            <a:off x="10060473" y="3522233"/>
            <a:ext cx="607860"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小程序</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3" name="文本框 122">
            <a:extLst>
              <a:ext uri="{FF2B5EF4-FFF2-40B4-BE49-F238E27FC236}">
                <a16:creationId xmlns:a16="http://schemas.microsoft.com/office/drawing/2014/main" id="{9A7DCD5D-255A-E324-EE5A-C95A4E440279}"/>
              </a:ext>
            </a:extLst>
          </p:cNvPr>
          <p:cNvSpPr txBox="1"/>
          <p:nvPr/>
        </p:nvSpPr>
        <p:spPr>
          <a:xfrm>
            <a:off x="2919361" y="4080771"/>
            <a:ext cx="1031051"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空间数据托管</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4" name="文本框 123">
            <a:extLst>
              <a:ext uri="{FF2B5EF4-FFF2-40B4-BE49-F238E27FC236}">
                <a16:creationId xmlns:a16="http://schemas.microsoft.com/office/drawing/2014/main" id="{8194110C-BB5A-361C-4ED6-FBD9BC4AC1D4}"/>
              </a:ext>
            </a:extLst>
          </p:cNvPr>
          <p:cNvSpPr txBox="1"/>
          <p:nvPr/>
        </p:nvSpPr>
        <p:spPr>
          <a:xfrm>
            <a:off x="5595220" y="4080771"/>
            <a:ext cx="748924"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空间检索</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5" name="文本框 124">
            <a:extLst>
              <a:ext uri="{FF2B5EF4-FFF2-40B4-BE49-F238E27FC236}">
                <a16:creationId xmlns:a16="http://schemas.microsoft.com/office/drawing/2014/main" id="{75A785BC-D47C-130D-3C69-B27A10FDD825}"/>
              </a:ext>
            </a:extLst>
          </p:cNvPr>
          <p:cNvSpPr txBox="1"/>
          <p:nvPr/>
        </p:nvSpPr>
        <p:spPr>
          <a:xfrm>
            <a:off x="7762417" y="4080771"/>
            <a:ext cx="748924"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空间计算</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6" name="文本框 125">
            <a:extLst>
              <a:ext uri="{FF2B5EF4-FFF2-40B4-BE49-F238E27FC236}">
                <a16:creationId xmlns:a16="http://schemas.microsoft.com/office/drawing/2014/main" id="{64144663-5CB2-FE33-3D27-6E8845E23B5D}"/>
              </a:ext>
            </a:extLst>
          </p:cNvPr>
          <p:cNvSpPr txBox="1"/>
          <p:nvPr/>
        </p:nvSpPr>
        <p:spPr>
          <a:xfrm>
            <a:off x="9879334" y="4080771"/>
            <a:ext cx="970137" cy="261610"/>
          </a:xfrm>
          <a:prstGeom prst="rect">
            <a:avLst/>
          </a:prstGeom>
          <a:noFill/>
        </p:spPr>
        <p:txBody>
          <a:bodyPr wrap="none" rtlCol="0">
            <a:spAutoFit/>
          </a:bodyPr>
          <a:lstStyle/>
          <a:p>
            <a:pPr algn="ctr"/>
            <a:r>
              <a:rPr lang="en-US" altLang="zh-CN"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GIS</a:t>
            </a: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模型服务</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7" name="文本框 126">
            <a:extLst>
              <a:ext uri="{FF2B5EF4-FFF2-40B4-BE49-F238E27FC236}">
                <a16:creationId xmlns:a16="http://schemas.microsoft.com/office/drawing/2014/main" id="{58E270D1-2D5A-ED4B-1E0B-FDBB67E3C0F2}"/>
              </a:ext>
            </a:extLst>
          </p:cNvPr>
          <p:cNvSpPr txBox="1"/>
          <p:nvPr/>
        </p:nvSpPr>
        <p:spPr>
          <a:xfrm>
            <a:off x="2516052" y="4533335"/>
            <a:ext cx="697627"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数据存储</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8" name="文本框 127">
            <a:extLst>
              <a:ext uri="{FF2B5EF4-FFF2-40B4-BE49-F238E27FC236}">
                <a16:creationId xmlns:a16="http://schemas.microsoft.com/office/drawing/2014/main" id="{9DD5E84C-604E-AD44-8DDB-8947C85AC69F}"/>
              </a:ext>
            </a:extLst>
          </p:cNvPr>
          <p:cNvSpPr txBox="1"/>
          <p:nvPr/>
        </p:nvSpPr>
        <p:spPr>
          <a:xfrm>
            <a:off x="2516051" y="501515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数据查询</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9" name="文本框 128">
            <a:extLst>
              <a:ext uri="{FF2B5EF4-FFF2-40B4-BE49-F238E27FC236}">
                <a16:creationId xmlns:a16="http://schemas.microsoft.com/office/drawing/2014/main" id="{E3962792-6944-D635-DE57-D79D9B0D59BD}"/>
              </a:ext>
            </a:extLst>
          </p:cNvPr>
          <p:cNvSpPr txBox="1"/>
          <p:nvPr/>
        </p:nvSpPr>
        <p:spPr>
          <a:xfrm>
            <a:off x="3649847" y="453333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数据编辑</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0" name="文本框 129">
            <a:extLst>
              <a:ext uri="{FF2B5EF4-FFF2-40B4-BE49-F238E27FC236}">
                <a16:creationId xmlns:a16="http://schemas.microsoft.com/office/drawing/2014/main" id="{61610B2E-F1B0-9EE6-8F2C-6008CCD65949}"/>
              </a:ext>
            </a:extLst>
          </p:cNvPr>
          <p:cNvSpPr txBox="1"/>
          <p:nvPr/>
        </p:nvSpPr>
        <p:spPr>
          <a:xfrm>
            <a:off x="3649847" y="501515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数据同步</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1" name="文本框 130">
            <a:extLst>
              <a:ext uri="{FF2B5EF4-FFF2-40B4-BE49-F238E27FC236}">
                <a16:creationId xmlns:a16="http://schemas.microsoft.com/office/drawing/2014/main" id="{59008265-40D2-B349-30EB-7A852EB1816B}"/>
              </a:ext>
            </a:extLst>
          </p:cNvPr>
          <p:cNvSpPr txBox="1"/>
          <p:nvPr/>
        </p:nvSpPr>
        <p:spPr>
          <a:xfrm>
            <a:off x="5003953" y="453333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周边检索</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2" name="文本框 131">
            <a:extLst>
              <a:ext uri="{FF2B5EF4-FFF2-40B4-BE49-F238E27FC236}">
                <a16:creationId xmlns:a16="http://schemas.microsoft.com/office/drawing/2014/main" id="{C4DDB45D-199E-B40A-5961-669BFBEED98A}"/>
              </a:ext>
            </a:extLst>
          </p:cNvPr>
          <p:cNvSpPr txBox="1"/>
          <p:nvPr/>
        </p:nvSpPr>
        <p:spPr>
          <a:xfrm>
            <a:off x="4875715" y="5015155"/>
            <a:ext cx="954107"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区块相交查询</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3" name="文本框 132">
            <a:extLst>
              <a:ext uri="{FF2B5EF4-FFF2-40B4-BE49-F238E27FC236}">
                <a16:creationId xmlns:a16="http://schemas.microsoft.com/office/drawing/2014/main" id="{76C93F2F-D342-8E1D-3330-FA9102D19A4C}"/>
              </a:ext>
            </a:extLst>
          </p:cNvPr>
          <p:cNvSpPr txBox="1"/>
          <p:nvPr/>
        </p:nvSpPr>
        <p:spPr>
          <a:xfrm>
            <a:off x="6131546" y="453333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多边检索</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4" name="文本框 133">
            <a:extLst>
              <a:ext uri="{FF2B5EF4-FFF2-40B4-BE49-F238E27FC236}">
                <a16:creationId xmlns:a16="http://schemas.microsoft.com/office/drawing/2014/main" id="{0CD9BADB-2D7F-6EE7-E064-DF50F63ED564}"/>
              </a:ext>
            </a:extLst>
          </p:cNvPr>
          <p:cNvSpPr txBox="1"/>
          <p:nvPr/>
        </p:nvSpPr>
        <p:spPr>
          <a:xfrm>
            <a:off x="6022542" y="5015155"/>
            <a:ext cx="915636"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检索高德</a:t>
            </a:r>
            <a:r>
              <a:rPr lang="en-US" altLang="zh-CN"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AOI</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5" name="文本框 134">
            <a:extLst>
              <a:ext uri="{FF2B5EF4-FFF2-40B4-BE49-F238E27FC236}">
                <a16:creationId xmlns:a16="http://schemas.microsoft.com/office/drawing/2014/main" id="{B794CB9E-939D-53AD-B931-593FA13C8B3E}"/>
              </a:ext>
            </a:extLst>
          </p:cNvPr>
          <p:cNvSpPr txBox="1"/>
          <p:nvPr/>
        </p:nvSpPr>
        <p:spPr>
          <a:xfrm>
            <a:off x="7647738" y="4533335"/>
            <a:ext cx="954107"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业务数据运营</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6" name="文本框 135">
            <a:extLst>
              <a:ext uri="{FF2B5EF4-FFF2-40B4-BE49-F238E27FC236}">
                <a16:creationId xmlns:a16="http://schemas.microsoft.com/office/drawing/2014/main" id="{7673082C-7E08-AF58-4EAF-B3715DF647E1}"/>
              </a:ext>
            </a:extLst>
          </p:cNvPr>
          <p:cNvSpPr txBox="1"/>
          <p:nvPr/>
        </p:nvSpPr>
        <p:spPr>
          <a:xfrm>
            <a:off x="7647736" y="5015155"/>
            <a:ext cx="954107"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数据融合计算</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7" name="文本框 136">
            <a:extLst>
              <a:ext uri="{FF2B5EF4-FFF2-40B4-BE49-F238E27FC236}">
                <a16:creationId xmlns:a16="http://schemas.microsoft.com/office/drawing/2014/main" id="{D836ED68-A2D6-3F89-E4F5-28B9071CDEAA}"/>
              </a:ext>
            </a:extLst>
          </p:cNvPr>
          <p:cNvSpPr txBox="1"/>
          <p:nvPr/>
        </p:nvSpPr>
        <p:spPr>
          <a:xfrm>
            <a:off x="9281784" y="4533335"/>
            <a:ext cx="997389"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等时圈</a:t>
            </a:r>
            <a:r>
              <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等距圈</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8" name="文本框 137">
            <a:extLst>
              <a:ext uri="{FF2B5EF4-FFF2-40B4-BE49-F238E27FC236}">
                <a16:creationId xmlns:a16="http://schemas.microsoft.com/office/drawing/2014/main" id="{C513D8A5-8CD9-E2D6-A4D6-58E28C441A91}"/>
              </a:ext>
            </a:extLst>
          </p:cNvPr>
          <p:cNvSpPr txBox="1"/>
          <p:nvPr/>
        </p:nvSpPr>
        <p:spPr>
          <a:xfrm>
            <a:off x="9431663" y="501515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智能分区</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9" name="文本框 138">
            <a:extLst>
              <a:ext uri="{FF2B5EF4-FFF2-40B4-BE49-F238E27FC236}">
                <a16:creationId xmlns:a16="http://schemas.microsoft.com/office/drawing/2014/main" id="{CE6834B6-EE1B-9698-B3AF-F2D29A35AFA1}"/>
              </a:ext>
            </a:extLst>
          </p:cNvPr>
          <p:cNvSpPr txBox="1"/>
          <p:nvPr/>
        </p:nvSpPr>
        <p:spPr>
          <a:xfrm>
            <a:off x="10549643" y="4533335"/>
            <a:ext cx="697628"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自然街区</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0" name="文本框 139">
            <a:extLst>
              <a:ext uri="{FF2B5EF4-FFF2-40B4-BE49-F238E27FC236}">
                <a16:creationId xmlns:a16="http://schemas.microsoft.com/office/drawing/2014/main" id="{01FF84B8-379C-87EE-611B-C3DDF3DA4601}"/>
              </a:ext>
            </a:extLst>
          </p:cNvPr>
          <p:cNvSpPr txBox="1"/>
          <p:nvPr/>
        </p:nvSpPr>
        <p:spPr>
          <a:xfrm>
            <a:off x="10421402" y="5015155"/>
            <a:ext cx="954107" cy="246221"/>
          </a:xfrm>
          <a:prstGeom prst="rect">
            <a:avLst/>
          </a:prstGeom>
          <a:noFill/>
        </p:spPr>
        <p:txBody>
          <a:bodyPr wrap="none" rtlCol="0">
            <a:spAutoFit/>
          </a:bodyPr>
          <a:lstStyle/>
          <a:p>
            <a:pPr algn="ctr"/>
            <a:r>
              <a:rPr lang="zh-CN" alt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线路排程服务</a:t>
            </a:r>
            <a:endParaRPr lang="en-US" sz="10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1" name="文本框 140">
            <a:extLst>
              <a:ext uri="{FF2B5EF4-FFF2-40B4-BE49-F238E27FC236}">
                <a16:creationId xmlns:a16="http://schemas.microsoft.com/office/drawing/2014/main" id="{AF836368-27A1-2BC9-01DC-489AEEEBD85C}"/>
              </a:ext>
            </a:extLst>
          </p:cNvPr>
          <p:cNvSpPr txBox="1"/>
          <p:nvPr/>
        </p:nvSpPr>
        <p:spPr>
          <a:xfrm>
            <a:off x="2774849" y="3013483"/>
            <a:ext cx="748923" cy="261610"/>
          </a:xfrm>
          <a:prstGeom prst="rect">
            <a:avLst/>
          </a:prstGeom>
          <a:noFill/>
        </p:spPr>
        <p:txBody>
          <a:bodyPr wrap="none" rtlCol="0">
            <a:spAutoFit/>
          </a:bodyPr>
          <a:lstStyle/>
          <a:p>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点位上图</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2" name="文本框 141">
            <a:extLst>
              <a:ext uri="{FF2B5EF4-FFF2-40B4-BE49-F238E27FC236}">
                <a16:creationId xmlns:a16="http://schemas.microsoft.com/office/drawing/2014/main" id="{D7AB0DC7-8F83-AD1F-C114-3C8769C66D75}"/>
              </a:ext>
            </a:extLst>
          </p:cNvPr>
          <p:cNvSpPr txBox="1"/>
          <p:nvPr/>
        </p:nvSpPr>
        <p:spPr>
          <a:xfrm>
            <a:off x="4773282" y="3013483"/>
            <a:ext cx="748923" cy="261610"/>
          </a:xfrm>
          <a:prstGeom prst="rect">
            <a:avLst/>
          </a:prstGeom>
          <a:noFill/>
        </p:spPr>
        <p:txBody>
          <a:bodyPr wrap="none" rtlCol="0">
            <a:spAutoFit/>
          </a:bodyPr>
          <a:lstStyle/>
          <a:p>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区块上图</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3" name="文本框 142">
            <a:extLst>
              <a:ext uri="{FF2B5EF4-FFF2-40B4-BE49-F238E27FC236}">
                <a16:creationId xmlns:a16="http://schemas.microsoft.com/office/drawing/2014/main" id="{09FDB107-2393-0DDF-17BC-76FC2A246050}"/>
              </a:ext>
            </a:extLst>
          </p:cNvPr>
          <p:cNvSpPr txBox="1"/>
          <p:nvPr/>
        </p:nvSpPr>
        <p:spPr>
          <a:xfrm>
            <a:off x="6759810" y="3013483"/>
            <a:ext cx="748923" cy="261610"/>
          </a:xfrm>
          <a:prstGeom prst="rect">
            <a:avLst/>
          </a:prstGeom>
          <a:noFill/>
        </p:spPr>
        <p:txBody>
          <a:bodyPr wrap="none" rtlCol="0">
            <a:spAutoFit/>
          </a:bodyPr>
          <a:lstStyle/>
          <a:p>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轨迹上图</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4" name="文本框 143">
            <a:extLst>
              <a:ext uri="{FF2B5EF4-FFF2-40B4-BE49-F238E27FC236}">
                <a16:creationId xmlns:a16="http://schemas.microsoft.com/office/drawing/2014/main" id="{68DB9B32-DB21-5A5A-13EF-C4548EB5BD6A}"/>
              </a:ext>
            </a:extLst>
          </p:cNvPr>
          <p:cNvSpPr txBox="1"/>
          <p:nvPr/>
        </p:nvSpPr>
        <p:spPr>
          <a:xfrm>
            <a:off x="8735346" y="3013483"/>
            <a:ext cx="748923" cy="261610"/>
          </a:xfrm>
          <a:prstGeom prst="rect">
            <a:avLst/>
          </a:prstGeom>
          <a:noFill/>
        </p:spPr>
        <p:txBody>
          <a:bodyPr wrap="none" rtlCol="0">
            <a:spAutoFit/>
          </a:bodyPr>
          <a:lstStyle/>
          <a:p>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空间检索</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5" name="文本框 144">
            <a:extLst>
              <a:ext uri="{FF2B5EF4-FFF2-40B4-BE49-F238E27FC236}">
                <a16:creationId xmlns:a16="http://schemas.microsoft.com/office/drawing/2014/main" id="{8112F253-53A7-9A0F-D16D-8EBADB5ADAF0}"/>
              </a:ext>
            </a:extLst>
          </p:cNvPr>
          <p:cNvSpPr txBox="1"/>
          <p:nvPr/>
        </p:nvSpPr>
        <p:spPr>
          <a:xfrm>
            <a:off x="10686146" y="3013483"/>
            <a:ext cx="748923" cy="261610"/>
          </a:xfrm>
          <a:prstGeom prst="rect">
            <a:avLst/>
          </a:prstGeom>
          <a:noFill/>
        </p:spPr>
        <p:txBody>
          <a:bodyPr wrap="none" rtlCol="0">
            <a:spAutoFit/>
          </a:bodyPr>
          <a:lstStyle/>
          <a:p>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空间计算</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6" name="文本框 145">
            <a:extLst>
              <a:ext uri="{FF2B5EF4-FFF2-40B4-BE49-F238E27FC236}">
                <a16:creationId xmlns:a16="http://schemas.microsoft.com/office/drawing/2014/main" id="{B2C3C6E5-ECF5-29CA-9949-944DC4593BAE}"/>
              </a:ext>
            </a:extLst>
          </p:cNvPr>
          <p:cNvSpPr txBox="1"/>
          <p:nvPr/>
        </p:nvSpPr>
        <p:spPr>
          <a:xfrm>
            <a:off x="2493068" y="2252940"/>
            <a:ext cx="988714" cy="440890"/>
          </a:xfrm>
          <a:prstGeom prst="rect">
            <a:avLst/>
          </a:prstGeom>
          <a:noFill/>
        </p:spPr>
        <p:txBody>
          <a:bodyPr wrap="squar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网点布局</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网店运营</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保险出险</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7" name="文本框 146">
            <a:extLst>
              <a:ext uri="{FF2B5EF4-FFF2-40B4-BE49-F238E27FC236}">
                <a16:creationId xmlns:a16="http://schemas.microsoft.com/office/drawing/2014/main" id="{528B8DDD-2524-A353-53DD-DF2AC68254D9}"/>
              </a:ext>
            </a:extLst>
          </p:cNvPr>
          <p:cNvSpPr txBox="1"/>
          <p:nvPr/>
        </p:nvSpPr>
        <p:spPr>
          <a:xfrm>
            <a:off x="4042010" y="2252940"/>
            <a:ext cx="1031051" cy="440890"/>
          </a:xfrm>
          <a:prstGeom prst="rect">
            <a:avLst/>
          </a:prstGeom>
          <a:noFill/>
        </p:spPr>
        <p:txBody>
          <a:bodyPr wrap="non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区块派单</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订单统</a:t>
            </a:r>
            <a:endPar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计</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路径规划</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8" name="文本框 147">
            <a:extLst>
              <a:ext uri="{FF2B5EF4-FFF2-40B4-BE49-F238E27FC236}">
                <a16:creationId xmlns:a16="http://schemas.microsoft.com/office/drawing/2014/main" id="{E697C8ED-8E7E-34C0-0D66-1D5124D32A55}"/>
              </a:ext>
            </a:extLst>
          </p:cNvPr>
          <p:cNvSpPr txBox="1"/>
          <p:nvPr/>
        </p:nvSpPr>
        <p:spPr>
          <a:xfrm>
            <a:off x="5641668" y="2252940"/>
            <a:ext cx="1031051" cy="440890"/>
          </a:xfrm>
          <a:prstGeom prst="rect">
            <a:avLst/>
          </a:prstGeom>
          <a:noFill/>
        </p:spPr>
        <p:txBody>
          <a:bodyPr wrap="non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业务拓展</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营销片</a:t>
            </a:r>
            <a:endPar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区</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外勤管理</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9" name="文本框 148">
            <a:extLst>
              <a:ext uri="{FF2B5EF4-FFF2-40B4-BE49-F238E27FC236}">
                <a16:creationId xmlns:a16="http://schemas.microsoft.com/office/drawing/2014/main" id="{F89909E5-129E-A85B-0B2E-AA3B8F917C39}"/>
              </a:ext>
            </a:extLst>
          </p:cNvPr>
          <p:cNvSpPr txBox="1"/>
          <p:nvPr/>
        </p:nvSpPr>
        <p:spPr>
          <a:xfrm>
            <a:off x="7107981" y="2252940"/>
            <a:ext cx="1031051" cy="440890"/>
          </a:xfrm>
          <a:prstGeom prst="rect">
            <a:avLst/>
          </a:prstGeom>
          <a:noFill/>
        </p:spPr>
        <p:txBody>
          <a:bodyPr wrap="non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社区作战</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线下营</a:t>
            </a:r>
            <a:endPar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销</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竞品分析</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0" name="文本框 149">
            <a:extLst>
              <a:ext uri="{FF2B5EF4-FFF2-40B4-BE49-F238E27FC236}">
                <a16:creationId xmlns:a16="http://schemas.microsoft.com/office/drawing/2014/main" id="{B3102806-1092-3F9A-5BA8-A7FC35B127A1}"/>
              </a:ext>
            </a:extLst>
          </p:cNvPr>
          <p:cNvSpPr txBox="1"/>
          <p:nvPr/>
        </p:nvSpPr>
        <p:spPr>
          <a:xfrm>
            <a:off x="8689050" y="2252940"/>
            <a:ext cx="1031051" cy="440890"/>
          </a:xfrm>
          <a:prstGeom prst="rect">
            <a:avLst/>
          </a:prstGeom>
          <a:noFill/>
        </p:spPr>
        <p:txBody>
          <a:bodyPr wrap="non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区块派单</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订单统</a:t>
            </a:r>
            <a:endPar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计</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电子围栏</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1" name="文本框 150">
            <a:extLst>
              <a:ext uri="{FF2B5EF4-FFF2-40B4-BE49-F238E27FC236}">
                <a16:creationId xmlns:a16="http://schemas.microsoft.com/office/drawing/2014/main" id="{A6A16313-BB6C-B908-288B-3B6E520F37A2}"/>
              </a:ext>
            </a:extLst>
          </p:cNvPr>
          <p:cNvSpPr txBox="1"/>
          <p:nvPr/>
        </p:nvSpPr>
        <p:spPr>
          <a:xfrm>
            <a:off x="10378938" y="2252940"/>
            <a:ext cx="1031051" cy="440890"/>
          </a:xfrm>
          <a:prstGeom prst="rect">
            <a:avLst/>
          </a:prstGeom>
          <a:noFill/>
        </p:spPr>
        <p:txBody>
          <a:bodyPr wrap="none" rtlCol="0">
            <a:spAutoFit/>
          </a:bodyPr>
          <a:lstStyle/>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点位管理</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空间检</a:t>
            </a:r>
            <a:endPar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索</a:t>
            </a:r>
            <a:r>
              <a:rPr lang="en-US" altLang="zh-CN"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权限管理</a:t>
            </a:r>
            <a:endParaRPr lang="en-US" sz="9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2" name="文本框 151">
            <a:extLst>
              <a:ext uri="{FF2B5EF4-FFF2-40B4-BE49-F238E27FC236}">
                <a16:creationId xmlns:a16="http://schemas.microsoft.com/office/drawing/2014/main" id="{80636692-ADA8-B8AC-1473-D1720F84B659}"/>
              </a:ext>
            </a:extLst>
          </p:cNvPr>
          <p:cNvSpPr txBox="1"/>
          <p:nvPr/>
        </p:nvSpPr>
        <p:spPr>
          <a:xfrm>
            <a:off x="2741954" y="1833411"/>
            <a:ext cx="466795"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金融</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3" name="文本框 152">
            <a:extLst>
              <a:ext uri="{FF2B5EF4-FFF2-40B4-BE49-F238E27FC236}">
                <a16:creationId xmlns:a16="http://schemas.microsoft.com/office/drawing/2014/main" id="{E8BFE3F9-1F84-4328-D225-3E882434C755}"/>
              </a:ext>
            </a:extLst>
          </p:cNvPr>
          <p:cNvSpPr txBox="1"/>
          <p:nvPr/>
        </p:nvSpPr>
        <p:spPr>
          <a:xfrm>
            <a:off x="4323912" y="1833411"/>
            <a:ext cx="466795"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家电</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4" name="文本框 153">
            <a:extLst>
              <a:ext uri="{FF2B5EF4-FFF2-40B4-BE49-F238E27FC236}">
                <a16:creationId xmlns:a16="http://schemas.microsoft.com/office/drawing/2014/main" id="{F0D6FE30-8315-0F95-4676-8EDB776807BF}"/>
              </a:ext>
            </a:extLst>
          </p:cNvPr>
          <p:cNvSpPr txBox="1"/>
          <p:nvPr/>
        </p:nvSpPr>
        <p:spPr>
          <a:xfrm>
            <a:off x="5923794" y="1833411"/>
            <a:ext cx="466795"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零售</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5" name="文本框 154">
            <a:extLst>
              <a:ext uri="{FF2B5EF4-FFF2-40B4-BE49-F238E27FC236}">
                <a16:creationId xmlns:a16="http://schemas.microsoft.com/office/drawing/2014/main" id="{969C45CC-7E9B-01DD-6DE5-A43286F7DE4D}"/>
              </a:ext>
            </a:extLst>
          </p:cNvPr>
          <p:cNvSpPr txBox="1"/>
          <p:nvPr/>
        </p:nvSpPr>
        <p:spPr>
          <a:xfrm>
            <a:off x="7442672" y="1833411"/>
            <a:ext cx="486030" cy="261610"/>
          </a:xfrm>
          <a:prstGeom prst="rect">
            <a:avLst/>
          </a:prstGeom>
          <a:noFill/>
        </p:spPr>
        <p:txBody>
          <a:bodyPr wrap="none" rtlCol="0">
            <a:spAutoFit/>
          </a:bodyPr>
          <a:lstStyle/>
          <a:p>
            <a:pPr algn="ctr"/>
            <a:r>
              <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O2O</a:t>
            </a:r>
          </a:p>
        </p:txBody>
      </p:sp>
      <p:sp>
        <p:nvSpPr>
          <p:cNvPr id="156" name="文本框 155">
            <a:extLst>
              <a:ext uri="{FF2B5EF4-FFF2-40B4-BE49-F238E27FC236}">
                <a16:creationId xmlns:a16="http://schemas.microsoft.com/office/drawing/2014/main" id="{5D825CD7-0037-FA26-8B27-09C5200FC8BA}"/>
              </a:ext>
            </a:extLst>
          </p:cNvPr>
          <p:cNvSpPr txBox="1"/>
          <p:nvPr/>
        </p:nvSpPr>
        <p:spPr>
          <a:xfrm>
            <a:off x="8881335" y="1833411"/>
            <a:ext cx="748924"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物流快递</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7" name="文本框 156">
            <a:extLst>
              <a:ext uri="{FF2B5EF4-FFF2-40B4-BE49-F238E27FC236}">
                <a16:creationId xmlns:a16="http://schemas.microsoft.com/office/drawing/2014/main" id="{F3497A4E-D266-665B-7EE0-5E7FC192A3BC}"/>
              </a:ext>
            </a:extLst>
          </p:cNvPr>
          <p:cNvSpPr txBox="1"/>
          <p:nvPr/>
        </p:nvSpPr>
        <p:spPr>
          <a:xfrm>
            <a:off x="10594683" y="1833411"/>
            <a:ext cx="466795" cy="261610"/>
          </a:xfrm>
          <a:prstGeom prst="rect">
            <a:avLst/>
          </a:prstGeom>
          <a:noFill/>
        </p:spPr>
        <p:txBody>
          <a:bodyPr wrap="none" rtlCol="0">
            <a:spAutoFit/>
          </a:bodyPr>
          <a:lstStyle/>
          <a:p>
            <a:pPr algn="ctr"/>
            <a:r>
              <a:rPr lang="zh-CN" alt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政府</a:t>
            </a:r>
            <a:endParaRPr lang="en-US" sz="11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171360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FF6ED761-3F1C-D3CB-EEC9-A11C23CD87BE}"/>
              </a:ext>
            </a:extLst>
          </p:cNvPr>
          <p:cNvSpPr/>
          <p:nvPr/>
        </p:nvSpPr>
        <p:spPr>
          <a:xfrm>
            <a:off x="649967" y="698488"/>
            <a:ext cx="2026434" cy="329539"/>
          </a:xfrm>
          <a:custGeom>
            <a:avLst/>
            <a:gdLst>
              <a:gd name="connsiteX0" fmla="*/ 0 w 2026434"/>
              <a:gd name="connsiteY0" fmla="*/ 307316 h 329539"/>
              <a:gd name="connsiteX1" fmla="*/ 18798 w 2026434"/>
              <a:gd name="connsiteY1" fmla="*/ 278945 h 329539"/>
              <a:gd name="connsiteX2" fmla="*/ 29399 w 2026434"/>
              <a:gd name="connsiteY2" fmla="*/ 252623 h 329539"/>
              <a:gd name="connsiteX3" fmla="*/ 36574 w 2026434"/>
              <a:gd name="connsiteY3" fmla="*/ 183231 h 329539"/>
              <a:gd name="connsiteX4" fmla="*/ 36574 w 2026434"/>
              <a:gd name="connsiteY4" fmla="*/ 130930 h 329539"/>
              <a:gd name="connsiteX5" fmla="*/ 100155 w 2026434"/>
              <a:gd name="connsiteY5" fmla="*/ 130930 h 329539"/>
              <a:gd name="connsiteX6" fmla="*/ 95371 w 2026434"/>
              <a:gd name="connsiteY6" fmla="*/ 121357 h 329539"/>
              <a:gd name="connsiteX7" fmla="*/ 89560 w 2026434"/>
              <a:gd name="connsiteY7" fmla="*/ 110420 h 329539"/>
              <a:gd name="connsiteX8" fmla="*/ 80672 w 2026434"/>
              <a:gd name="connsiteY8" fmla="*/ 95035 h 329539"/>
              <a:gd name="connsiteX9" fmla="*/ 73154 w 2026434"/>
              <a:gd name="connsiteY9" fmla="*/ 83755 h 329539"/>
              <a:gd name="connsiteX10" fmla="*/ 90245 w 2026434"/>
              <a:gd name="connsiteY10" fmla="*/ 74867 h 329539"/>
              <a:gd name="connsiteX11" fmla="*/ 15721 w 2026434"/>
              <a:gd name="connsiteY11" fmla="*/ 74867 h 329539"/>
              <a:gd name="connsiteX12" fmla="*/ 15721 w 2026434"/>
              <a:gd name="connsiteY12" fmla="*/ 37944 h 329539"/>
              <a:gd name="connsiteX13" fmla="*/ 144595 w 2026434"/>
              <a:gd name="connsiteY13" fmla="*/ 37944 h 329539"/>
              <a:gd name="connsiteX14" fmla="*/ 142889 w 2026434"/>
              <a:gd name="connsiteY14" fmla="*/ 32476 h 329539"/>
              <a:gd name="connsiteX15" fmla="*/ 141176 w 2026434"/>
              <a:gd name="connsiteY15" fmla="*/ 25979 h 329539"/>
              <a:gd name="connsiteX16" fmla="*/ 137763 w 2026434"/>
              <a:gd name="connsiteY16" fmla="*/ 15727 h 329539"/>
              <a:gd name="connsiteX17" fmla="*/ 134686 w 2026434"/>
              <a:gd name="connsiteY17" fmla="*/ 8203 h 329539"/>
              <a:gd name="connsiteX18" fmla="*/ 174337 w 2026434"/>
              <a:gd name="connsiteY18" fmla="*/ 2734 h 329539"/>
              <a:gd name="connsiteX19" fmla="*/ 177756 w 2026434"/>
              <a:gd name="connsiteY19" fmla="*/ 11280 h 329539"/>
              <a:gd name="connsiteX20" fmla="*/ 181854 w 2026434"/>
              <a:gd name="connsiteY20" fmla="*/ 22223 h 329539"/>
              <a:gd name="connsiteX21" fmla="*/ 184595 w 2026434"/>
              <a:gd name="connsiteY21" fmla="*/ 31112 h 329539"/>
              <a:gd name="connsiteX22" fmla="*/ 186644 w 2026434"/>
              <a:gd name="connsiteY22" fmla="*/ 37944 h 329539"/>
              <a:gd name="connsiteX23" fmla="*/ 313806 w 2026434"/>
              <a:gd name="connsiteY23" fmla="*/ 37944 h 329539"/>
              <a:gd name="connsiteX24" fmla="*/ 313806 w 2026434"/>
              <a:gd name="connsiteY24" fmla="*/ 74867 h 329539"/>
              <a:gd name="connsiteX25" fmla="*/ 244071 w 2026434"/>
              <a:gd name="connsiteY25" fmla="*/ 74867 h 329539"/>
              <a:gd name="connsiteX26" fmla="*/ 259113 w 2026434"/>
              <a:gd name="connsiteY26" fmla="*/ 80678 h 329539"/>
              <a:gd name="connsiteX27" fmla="*/ 250225 w 2026434"/>
              <a:gd name="connsiteY27" fmla="*/ 98791 h 329539"/>
              <a:gd name="connsiteX28" fmla="*/ 237917 w 2026434"/>
              <a:gd name="connsiteY28" fmla="*/ 121699 h 329539"/>
              <a:gd name="connsiteX29" fmla="*/ 232449 w 2026434"/>
              <a:gd name="connsiteY29" fmla="*/ 130930 h 329539"/>
              <a:gd name="connsiteX30" fmla="*/ 305945 w 2026434"/>
              <a:gd name="connsiteY30" fmla="*/ 130930 h 329539"/>
              <a:gd name="connsiteX31" fmla="*/ 305945 w 2026434"/>
              <a:gd name="connsiteY31" fmla="*/ 168532 h 329539"/>
              <a:gd name="connsiteX32" fmla="*/ 73833 w 2026434"/>
              <a:gd name="connsiteY32" fmla="*/ 168532 h 329539"/>
              <a:gd name="connsiteX33" fmla="*/ 73833 w 2026434"/>
              <a:gd name="connsiteY33" fmla="*/ 190749 h 329539"/>
              <a:gd name="connsiteX34" fmla="*/ 64609 w 2026434"/>
              <a:gd name="connsiteY34" fmla="*/ 267322 h 329539"/>
              <a:gd name="connsiteX35" fmla="*/ 32476 w 2026434"/>
              <a:gd name="connsiteY35" fmla="*/ 329539 h 329539"/>
              <a:gd name="connsiteX36" fmla="*/ 0 w 2026434"/>
              <a:gd name="connsiteY36" fmla="*/ 307316 h 329539"/>
              <a:gd name="connsiteX37" fmla="*/ 121350 w 2026434"/>
              <a:gd name="connsiteY37" fmla="*/ 130930 h 329539"/>
              <a:gd name="connsiteX38" fmla="*/ 186644 w 2026434"/>
              <a:gd name="connsiteY38" fmla="*/ 130930 h 329539"/>
              <a:gd name="connsiteX39" fmla="*/ 194162 w 2026434"/>
              <a:gd name="connsiteY39" fmla="*/ 118623 h 329539"/>
              <a:gd name="connsiteX40" fmla="*/ 203050 w 2026434"/>
              <a:gd name="connsiteY40" fmla="*/ 103923 h 329539"/>
              <a:gd name="connsiteX41" fmla="*/ 211596 w 2026434"/>
              <a:gd name="connsiteY41" fmla="*/ 88539 h 329539"/>
              <a:gd name="connsiteX42" fmla="*/ 218435 w 2026434"/>
              <a:gd name="connsiteY42" fmla="*/ 74867 h 329539"/>
              <a:gd name="connsiteX43" fmla="*/ 113490 w 2026434"/>
              <a:gd name="connsiteY43" fmla="*/ 74867 h 329539"/>
              <a:gd name="connsiteX44" fmla="*/ 118616 w 2026434"/>
              <a:gd name="connsiteY44" fmla="*/ 83070 h 329539"/>
              <a:gd name="connsiteX45" fmla="*/ 124770 w 2026434"/>
              <a:gd name="connsiteY45" fmla="*/ 92301 h 329539"/>
              <a:gd name="connsiteX46" fmla="*/ 134001 w 2026434"/>
              <a:gd name="connsiteY46" fmla="*/ 108364 h 329539"/>
              <a:gd name="connsiteX47" fmla="*/ 140497 w 2026434"/>
              <a:gd name="connsiteY47" fmla="*/ 120329 h 329539"/>
              <a:gd name="connsiteX48" fmla="*/ 121350 w 2026434"/>
              <a:gd name="connsiteY48" fmla="*/ 130930 h 329539"/>
              <a:gd name="connsiteX49" fmla="*/ 612919 w 2026434"/>
              <a:gd name="connsiteY49" fmla="*/ 11280 h 329539"/>
              <a:gd name="connsiteX50" fmla="*/ 612919 w 2026434"/>
              <a:gd name="connsiteY50" fmla="*/ 132637 h 329539"/>
              <a:gd name="connsiteX51" fmla="*/ 389015 w 2026434"/>
              <a:gd name="connsiteY51" fmla="*/ 132637 h 329539"/>
              <a:gd name="connsiteX52" fmla="*/ 389015 w 2026434"/>
              <a:gd name="connsiteY52" fmla="*/ 11280 h 329539"/>
              <a:gd name="connsiteX53" fmla="*/ 612919 w 2026434"/>
              <a:gd name="connsiteY53" fmla="*/ 11280 h 329539"/>
              <a:gd name="connsiteX54" fmla="*/ 642660 w 2026434"/>
              <a:gd name="connsiteY54" fmla="*/ 158958 h 329539"/>
              <a:gd name="connsiteX55" fmla="*/ 642660 w 2026434"/>
              <a:gd name="connsiteY55" fmla="*/ 305267 h 329539"/>
              <a:gd name="connsiteX56" fmla="*/ 510023 w 2026434"/>
              <a:gd name="connsiteY56" fmla="*/ 305267 h 329539"/>
              <a:gd name="connsiteX57" fmla="*/ 510023 w 2026434"/>
              <a:gd name="connsiteY57" fmla="*/ 158958 h 329539"/>
              <a:gd name="connsiteX58" fmla="*/ 642660 w 2026434"/>
              <a:gd name="connsiteY58" fmla="*/ 158958 h 329539"/>
              <a:gd name="connsiteX59" fmla="*/ 488149 w 2026434"/>
              <a:gd name="connsiteY59" fmla="*/ 158958 h 329539"/>
              <a:gd name="connsiteX60" fmla="*/ 488149 w 2026434"/>
              <a:gd name="connsiteY60" fmla="*/ 305267 h 329539"/>
              <a:gd name="connsiteX61" fmla="*/ 359617 w 2026434"/>
              <a:gd name="connsiteY61" fmla="*/ 305267 h 329539"/>
              <a:gd name="connsiteX62" fmla="*/ 359617 w 2026434"/>
              <a:gd name="connsiteY62" fmla="*/ 158958 h 329539"/>
              <a:gd name="connsiteX63" fmla="*/ 488149 w 2026434"/>
              <a:gd name="connsiteY63" fmla="*/ 158958 h 329539"/>
              <a:gd name="connsiteX64" fmla="*/ 427981 w 2026434"/>
              <a:gd name="connsiteY64" fmla="*/ 97084 h 329539"/>
              <a:gd name="connsiteX65" fmla="*/ 573947 w 2026434"/>
              <a:gd name="connsiteY65" fmla="*/ 97084 h 329539"/>
              <a:gd name="connsiteX66" fmla="*/ 573947 w 2026434"/>
              <a:gd name="connsiteY66" fmla="*/ 46832 h 329539"/>
              <a:gd name="connsiteX67" fmla="*/ 427981 w 2026434"/>
              <a:gd name="connsiteY67" fmla="*/ 46832 h 329539"/>
              <a:gd name="connsiteX68" fmla="*/ 427981 w 2026434"/>
              <a:gd name="connsiteY68" fmla="*/ 97084 h 329539"/>
              <a:gd name="connsiteX69" fmla="*/ 546946 w 2026434"/>
              <a:gd name="connsiteY69" fmla="*/ 269372 h 329539"/>
              <a:gd name="connsiteX70" fmla="*/ 606422 w 2026434"/>
              <a:gd name="connsiteY70" fmla="*/ 269372 h 329539"/>
              <a:gd name="connsiteX71" fmla="*/ 606422 w 2026434"/>
              <a:gd name="connsiteY71" fmla="*/ 195196 h 329539"/>
              <a:gd name="connsiteX72" fmla="*/ 546946 w 2026434"/>
              <a:gd name="connsiteY72" fmla="*/ 195196 h 329539"/>
              <a:gd name="connsiteX73" fmla="*/ 546946 w 2026434"/>
              <a:gd name="connsiteY73" fmla="*/ 269372 h 329539"/>
              <a:gd name="connsiteX74" fmla="*/ 395848 w 2026434"/>
              <a:gd name="connsiteY74" fmla="*/ 269372 h 329539"/>
              <a:gd name="connsiteX75" fmla="*/ 451569 w 2026434"/>
              <a:gd name="connsiteY75" fmla="*/ 269372 h 329539"/>
              <a:gd name="connsiteX76" fmla="*/ 451569 w 2026434"/>
              <a:gd name="connsiteY76" fmla="*/ 195196 h 329539"/>
              <a:gd name="connsiteX77" fmla="*/ 395848 w 2026434"/>
              <a:gd name="connsiteY77" fmla="*/ 195196 h 329539"/>
              <a:gd name="connsiteX78" fmla="*/ 395848 w 2026434"/>
              <a:gd name="connsiteY78" fmla="*/ 269372 h 329539"/>
              <a:gd name="connsiteX79" fmla="*/ 774611 w 2026434"/>
              <a:gd name="connsiteY79" fmla="*/ 300141 h 329539"/>
              <a:gd name="connsiteX80" fmla="*/ 815975 w 2026434"/>
              <a:gd name="connsiteY80" fmla="*/ 253651 h 329539"/>
              <a:gd name="connsiteX81" fmla="*/ 836486 w 2026434"/>
              <a:gd name="connsiteY81" fmla="*/ 214336 h 329539"/>
              <a:gd name="connsiteX82" fmla="*/ 849472 w 2026434"/>
              <a:gd name="connsiteY82" fmla="*/ 105287 h 329539"/>
              <a:gd name="connsiteX83" fmla="*/ 816660 w 2026434"/>
              <a:gd name="connsiteY83" fmla="*/ 105287 h 329539"/>
              <a:gd name="connsiteX84" fmla="*/ 816660 w 2026434"/>
              <a:gd name="connsiteY84" fmla="*/ 67000 h 329539"/>
              <a:gd name="connsiteX85" fmla="*/ 850500 w 2026434"/>
              <a:gd name="connsiteY85" fmla="*/ 67000 h 329539"/>
              <a:gd name="connsiteX86" fmla="*/ 852206 w 2026434"/>
              <a:gd name="connsiteY86" fmla="*/ 3762 h 329539"/>
              <a:gd name="connsiteX87" fmla="*/ 890836 w 2026434"/>
              <a:gd name="connsiteY87" fmla="*/ 3762 h 329539"/>
              <a:gd name="connsiteX88" fmla="*/ 890151 w 2026434"/>
              <a:gd name="connsiteY88" fmla="*/ 35895 h 329539"/>
              <a:gd name="connsiteX89" fmla="*/ 889472 w 2026434"/>
              <a:gd name="connsiteY89" fmla="*/ 67000 h 329539"/>
              <a:gd name="connsiteX90" fmla="*/ 984843 w 2026434"/>
              <a:gd name="connsiteY90" fmla="*/ 67000 h 329539"/>
              <a:gd name="connsiteX91" fmla="*/ 983815 w 2026434"/>
              <a:gd name="connsiteY91" fmla="*/ 120329 h 329539"/>
              <a:gd name="connsiteX92" fmla="*/ 982451 w 2026434"/>
              <a:gd name="connsiteY92" fmla="*/ 175022 h 329539"/>
              <a:gd name="connsiteX93" fmla="*/ 980739 w 2026434"/>
              <a:gd name="connsiteY93" fmla="*/ 224595 h 329539"/>
              <a:gd name="connsiteX94" fmla="*/ 978689 w 2026434"/>
              <a:gd name="connsiteY94" fmla="*/ 261169 h 329539"/>
              <a:gd name="connsiteX95" fmla="*/ 974591 w 2026434"/>
              <a:gd name="connsiteY95" fmla="*/ 284414 h 329539"/>
              <a:gd name="connsiteX96" fmla="*/ 965360 w 2026434"/>
              <a:gd name="connsiteY96" fmla="*/ 300483 h 329539"/>
              <a:gd name="connsiteX97" fmla="*/ 948605 w 2026434"/>
              <a:gd name="connsiteY97" fmla="*/ 310393 h 329539"/>
              <a:gd name="connsiteX98" fmla="*/ 922626 w 2026434"/>
              <a:gd name="connsiteY98" fmla="*/ 315183 h 329539"/>
              <a:gd name="connsiteX99" fmla="*/ 902801 w 2026434"/>
              <a:gd name="connsiteY99" fmla="*/ 316204 h 329539"/>
              <a:gd name="connsiteX100" fmla="*/ 883318 w 2026434"/>
              <a:gd name="connsiteY100" fmla="*/ 316889 h 329539"/>
              <a:gd name="connsiteX101" fmla="*/ 875451 w 2026434"/>
              <a:gd name="connsiteY101" fmla="*/ 275868 h 329539"/>
              <a:gd name="connsiteX102" fmla="*/ 892549 w 2026434"/>
              <a:gd name="connsiteY102" fmla="*/ 276896 h 329539"/>
              <a:gd name="connsiteX103" fmla="*/ 908612 w 2026434"/>
              <a:gd name="connsiteY103" fmla="*/ 276896 h 329539"/>
              <a:gd name="connsiteX104" fmla="*/ 924682 w 2026434"/>
              <a:gd name="connsiteY104" fmla="*/ 275868 h 329539"/>
              <a:gd name="connsiteX105" fmla="*/ 933570 w 2026434"/>
              <a:gd name="connsiteY105" fmla="*/ 271763 h 329539"/>
              <a:gd name="connsiteX106" fmla="*/ 937668 w 2026434"/>
              <a:gd name="connsiteY106" fmla="*/ 262539 h 329539"/>
              <a:gd name="connsiteX107" fmla="*/ 939724 w 2026434"/>
              <a:gd name="connsiteY107" fmla="*/ 245099 h 329539"/>
              <a:gd name="connsiteX108" fmla="*/ 941430 w 2026434"/>
              <a:gd name="connsiteY108" fmla="*/ 217071 h 329539"/>
              <a:gd name="connsiteX109" fmla="*/ 942794 w 2026434"/>
              <a:gd name="connsiteY109" fmla="*/ 182888 h 329539"/>
              <a:gd name="connsiteX110" fmla="*/ 943822 w 2026434"/>
              <a:gd name="connsiteY110" fmla="*/ 145287 h 329539"/>
              <a:gd name="connsiteX111" fmla="*/ 944507 w 2026434"/>
              <a:gd name="connsiteY111" fmla="*/ 105287 h 329539"/>
              <a:gd name="connsiteX112" fmla="*/ 888444 w 2026434"/>
              <a:gd name="connsiteY112" fmla="*/ 105287 h 329539"/>
              <a:gd name="connsiteX113" fmla="*/ 872381 w 2026434"/>
              <a:gd name="connsiteY113" fmla="*/ 230742 h 329539"/>
              <a:gd name="connsiteX114" fmla="*/ 849815 w 2026434"/>
              <a:gd name="connsiteY114" fmla="*/ 275868 h 329539"/>
              <a:gd name="connsiteX115" fmla="*/ 807772 w 2026434"/>
              <a:gd name="connsiteY115" fmla="*/ 325435 h 329539"/>
              <a:gd name="connsiteX116" fmla="*/ 774611 w 2026434"/>
              <a:gd name="connsiteY116" fmla="*/ 300141 h 329539"/>
              <a:gd name="connsiteX117" fmla="*/ 685388 w 2026434"/>
              <a:gd name="connsiteY117" fmla="*/ 231427 h 329539"/>
              <a:gd name="connsiteX118" fmla="*/ 707611 w 2026434"/>
              <a:gd name="connsiteY118" fmla="*/ 226986 h 329539"/>
              <a:gd name="connsiteX119" fmla="*/ 735639 w 2026434"/>
              <a:gd name="connsiteY119" fmla="*/ 219805 h 329539"/>
              <a:gd name="connsiteX120" fmla="*/ 735639 w 2026434"/>
              <a:gd name="connsiteY120" fmla="*/ 75546 h 329539"/>
              <a:gd name="connsiteX121" fmla="*/ 694618 w 2026434"/>
              <a:gd name="connsiteY121" fmla="*/ 75546 h 329539"/>
              <a:gd name="connsiteX122" fmla="*/ 694618 w 2026434"/>
              <a:gd name="connsiteY122" fmla="*/ 38972 h 329539"/>
              <a:gd name="connsiteX123" fmla="*/ 812213 w 2026434"/>
              <a:gd name="connsiteY123" fmla="*/ 38972 h 329539"/>
              <a:gd name="connsiteX124" fmla="*/ 812213 w 2026434"/>
              <a:gd name="connsiteY124" fmla="*/ 75546 h 329539"/>
              <a:gd name="connsiteX125" fmla="*/ 774269 w 2026434"/>
              <a:gd name="connsiteY125" fmla="*/ 75546 h 329539"/>
              <a:gd name="connsiteX126" fmla="*/ 774269 w 2026434"/>
              <a:gd name="connsiteY126" fmla="*/ 209210 h 329539"/>
              <a:gd name="connsiteX127" fmla="*/ 798199 w 2026434"/>
              <a:gd name="connsiteY127" fmla="*/ 202029 h 329539"/>
              <a:gd name="connsiteX128" fmla="*/ 818367 w 2026434"/>
              <a:gd name="connsiteY128" fmla="*/ 195196 h 329539"/>
              <a:gd name="connsiteX129" fmla="*/ 825548 w 2026434"/>
              <a:gd name="connsiteY129" fmla="*/ 235189 h 329539"/>
              <a:gd name="connsiteX130" fmla="*/ 759912 w 2026434"/>
              <a:gd name="connsiteY130" fmla="*/ 255357 h 329539"/>
              <a:gd name="connsiteX131" fmla="*/ 723332 w 2026434"/>
              <a:gd name="connsiteY131" fmla="*/ 264588 h 329539"/>
              <a:gd name="connsiteX132" fmla="*/ 694961 w 2026434"/>
              <a:gd name="connsiteY132" fmla="*/ 270742 h 329539"/>
              <a:gd name="connsiteX133" fmla="*/ 685388 w 2026434"/>
              <a:gd name="connsiteY133" fmla="*/ 231427 h 329539"/>
              <a:gd name="connsiteX134" fmla="*/ 1184823 w 2026434"/>
              <a:gd name="connsiteY134" fmla="*/ 271763 h 329539"/>
              <a:gd name="connsiteX135" fmla="*/ 1183452 w 2026434"/>
              <a:gd name="connsiteY135" fmla="*/ 294329 h 329539"/>
              <a:gd name="connsiteX136" fmla="*/ 1179354 w 2026434"/>
              <a:gd name="connsiteY136" fmla="*/ 308344 h 329539"/>
              <a:gd name="connsiteX137" fmla="*/ 1171145 w 2026434"/>
              <a:gd name="connsiteY137" fmla="*/ 315861 h 329539"/>
              <a:gd name="connsiteX138" fmla="*/ 1158158 w 2026434"/>
              <a:gd name="connsiteY138" fmla="*/ 318938 h 329539"/>
              <a:gd name="connsiteX139" fmla="*/ 1140725 w 2026434"/>
              <a:gd name="connsiteY139" fmla="*/ 320309 h 329539"/>
              <a:gd name="connsiteX140" fmla="*/ 1124312 w 2026434"/>
              <a:gd name="connsiteY140" fmla="*/ 320651 h 329539"/>
              <a:gd name="connsiteX141" fmla="*/ 1117480 w 2026434"/>
              <a:gd name="connsiteY141" fmla="*/ 283728 h 329539"/>
              <a:gd name="connsiteX142" fmla="*/ 1126025 w 2026434"/>
              <a:gd name="connsiteY142" fmla="*/ 284414 h 329539"/>
              <a:gd name="connsiteX143" fmla="*/ 1136963 w 2026434"/>
              <a:gd name="connsiteY143" fmla="*/ 284756 h 329539"/>
              <a:gd name="connsiteX144" fmla="*/ 1146536 w 2026434"/>
              <a:gd name="connsiteY144" fmla="*/ 283050 h 329539"/>
              <a:gd name="connsiteX145" fmla="*/ 1148585 w 2026434"/>
              <a:gd name="connsiteY145" fmla="*/ 272448 h 329539"/>
              <a:gd name="connsiteX146" fmla="*/ 1148585 w 2026434"/>
              <a:gd name="connsiteY146" fmla="*/ 253308 h 329539"/>
              <a:gd name="connsiteX147" fmla="*/ 1084662 w 2026434"/>
              <a:gd name="connsiteY147" fmla="*/ 253308 h 329539"/>
              <a:gd name="connsiteX148" fmla="*/ 1084662 w 2026434"/>
              <a:gd name="connsiteY148" fmla="*/ 322358 h 329539"/>
              <a:gd name="connsiteX149" fmla="*/ 1049109 w 2026434"/>
              <a:gd name="connsiteY149" fmla="*/ 322358 h 329539"/>
              <a:gd name="connsiteX150" fmla="*/ 1049109 w 2026434"/>
              <a:gd name="connsiteY150" fmla="*/ 118965 h 329539"/>
              <a:gd name="connsiteX151" fmla="*/ 1184823 w 2026434"/>
              <a:gd name="connsiteY151" fmla="*/ 118965 h 329539"/>
              <a:gd name="connsiteX152" fmla="*/ 1184823 w 2026434"/>
              <a:gd name="connsiteY152" fmla="*/ 271763 h 329539"/>
              <a:gd name="connsiteX153" fmla="*/ 1239858 w 2026434"/>
              <a:gd name="connsiteY153" fmla="*/ 4790 h 329539"/>
              <a:gd name="connsiteX154" fmla="*/ 1239858 w 2026434"/>
              <a:gd name="connsiteY154" fmla="*/ 54014 h 329539"/>
              <a:gd name="connsiteX155" fmla="*/ 1251480 w 2026434"/>
              <a:gd name="connsiteY155" fmla="*/ 49224 h 329539"/>
              <a:gd name="connsiteX156" fmla="*/ 1264473 w 2026434"/>
              <a:gd name="connsiteY156" fmla="*/ 43077 h 329539"/>
              <a:gd name="connsiteX157" fmla="*/ 1313355 w 2026434"/>
              <a:gd name="connsiteY157" fmla="*/ 17434 h 329539"/>
              <a:gd name="connsiteX158" fmla="*/ 1332152 w 2026434"/>
              <a:gd name="connsiteY158" fmla="*/ 49909 h 329539"/>
              <a:gd name="connsiteX159" fmla="*/ 1308565 w 2026434"/>
              <a:gd name="connsiteY159" fmla="*/ 62559 h 329539"/>
              <a:gd name="connsiteX160" fmla="*/ 1278145 w 2026434"/>
              <a:gd name="connsiteY160" fmla="*/ 76574 h 329539"/>
              <a:gd name="connsiteX161" fmla="*/ 1257634 w 2026434"/>
              <a:gd name="connsiteY161" fmla="*/ 85119 h 329539"/>
              <a:gd name="connsiteX162" fmla="*/ 1239858 w 2026434"/>
              <a:gd name="connsiteY162" fmla="*/ 91616 h 329539"/>
              <a:gd name="connsiteX163" fmla="*/ 1239858 w 2026434"/>
              <a:gd name="connsiteY163" fmla="*/ 104945 h 329539"/>
              <a:gd name="connsiteX164" fmla="*/ 1240543 w 2026434"/>
              <a:gd name="connsiteY164" fmla="*/ 112811 h 329539"/>
              <a:gd name="connsiteX165" fmla="*/ 1244641 w 2026434"/>
              <a:gd name="connsiteY165" fmla="*/ 117252 h 329539"/>
              <a:gd name="connsiteX166" fmla="*/ 1254900 w 2026434"/>
              <a:gd name="connsiteY166" fmla="*/ 119644 h 329539"/>
              <a:gd name="connsiteX167" fmla="*/ 1273697 w 2026434"/>
              <a:gd name="connsiteY167" fmla="*/ 119986 h 329539"/>
              <a:gd name="connsiteX168" fmla="*/ 1288054 w 2026434"/>
              <a:gd name="connsiteY168" fmla="*/ 119644 h 329539"/>
              <a:gd name="connsiteX169" fmla="*/ 1296606 w 2026434"/>
              <a:gd name="connsiteY169" fmla="*/ 117595 h 329539"/>
              <a:gd name="connsiteX170" fmla="*/ 1300705 w 2026434"/>
              <a:gd name="connsiteY170" fmla="*/ 113833 h 329539"/>
              <a:gd name="connsiteX171" fmla="*/ 1302754 w 2026434"/>
              <a:gd name="connsiteY171" fmla="*/ 106657 h 329539"/>
              <a:gd name="connsiteX172" fmla="*/ 1304124 w 2026434"/>
              <a:gd name="connsiteY172" fmla="*/ 93322 h 329539"/>
              <a:gd name="connsiteX173" fmla="*/ 1305152 w 2026434"/>
              <a:gd name="connsiteY173" fmla="*/ 79993 h 329539"/>
              <a:gd name="connsiteX174" fmla="*/ 1340362 w 2026434"/>
              <a:gd name="connsiteY174" fmla="*/ 90588 h 329539"/>
              <a:gd name="connsiteX175" fmla="*/ 1338991 w 2026434"/>
              <a:gd name="connsiteY175" fmla="*/ 104266 h 329539"/>
              <a:gd name="connsiteX176" fmla="*/ 1336942 w 2026434"/>
              <a:gd name="connsiteY176" fmla="*/ 118965 h 329539"/>
              <a:gd name="connsiteX177" fmla="*/ 1332152 w 2026434"/>
              <a:gd name="connsiteY177" fmla="*/ 136741 h 329539"/>
              <a:gd name="connsiteX178" fmla="*/ 1322243 w 2026434"/>
              <a:gd name="connsiteY178" fmla="*/ 147336 h 329539"/>
              <a:gd name="connsiteX179" fmla="*/ 1303781 w 2026434"/>
              <a:gd name="connsiteY179" fmla="*/ 152462 h 329539"/>
              <a:gd name="connsiteX180" fmla="*/ 1273019 w 2026434"/>
              <a:gd name="connsiteY180" fmla="*/ 153832 h 329539"/>
              <a:gd name="connsiteX181" fmla="*/ 1236096 w 2026434"/>
              <a:gd name="connsiteY181" fmla="*/ 152462 h 329539"/>
              <a:gd name="connsiteX182" fmla="*/ 1214900 w 2026434"/>
              <a:gd name="connsiteY182" fmla="*/ 146651 h 329539"/>
              <a:gd name="connsiteX183" fmla="*/ 1204991 w 2026434"/>
              <a:gd name="connsiteY183" fmla="*/ 135371 h 329539"/>
              <a:gd name="connsiteX184" fmla="*/ 1202942 w 2026434"/>
              <a:gd name="connsiteY184" fmla="*/ 117252 h 329539"/>
              <a:gd name="connsiteX185" fmla="*/ 1202942 w 2026434"/>
              <a:gd name="connsiteY185" fmla="*/ 96399 h 329539"/>
              <a:gd name="connsiteX186" fmla="*/ 1176277 w 2026434"/>
              <a:gd name="connsiteY186" fmla="*/ 114860 h 329539"/>
              <a:gd name="connsiteX187" fmla="*/ 1166019 w 2026434"/>
              <a:gd name="connsiteY187" fmla="*/ 99133 h 329539"/>
              <a:gd name="connsiteX188" fmla="*/ 1134913 w 2026434"/>
              <a:gd name="connsiteY188" fmla="*/ 102210 h 329539"/>
              <a:gd name="connsiteX189" fmla="*/ 1102781 w 2026434"/>
              <a:gd name="connsiteY189" fmla="*/ 104608 h 329539"/>
              <a:gd name="connsiteX190" fmla="*/ 1071669 w 2026434"/>
              <a:gd name="connsiteY190" fmla="*/ 106657 h 329539"/>
              <a:gd name="connsiteX191" fmla="*/ 1042613 w 2026434"/>
              <a:gd name="connsiteY191" fmla="*/ 107679 h 329539"/>
              <a:gd name="connsiteX192" fmla="*/ 1036801 w 2026434"/>
              <a:gd name="connsiteY192" fmla="*/ 72469 h 329539"/>
              <a:gd name="connsiteX193" fmla="*/ 1049794 w 2026434"/>
              <a:gd name="connsiteY193" fmla="*/ 65294 h 329539"/>
              <a:gd name="connsiteX194" fmla="*/ 1060046 w 2026434"/>
              <a:gd name="connsiteY194" fmla="*/ 54014 h 329539"/>
              <a:gd name="connsiteX195" fmla="*/ 1073039 w 2026434"/>
              <a:gd name="connsiteY195" fmla="*/ 37602 h 329539"/>
              <a:gd name="connsiteX196" fmla="*/ 1086711 w 2026434"/>
              <a:gd name="connsiteY196" fmla="*/ 18119 h 329539"/>
              <a:gd name="connsiteX197" fmla="*/ 1096969 w 2026434"/>
              <a:gd name="connsiteY197" fmla="*/ 0 h 329539"/>
              <a:gd name="connsiteX198" fmla="*/ 1132179 w 2026434"/>
              <a:gd name="connsiteY198" fmla="*/ 15385 h 329539"/>
              <a:gd name="connsiteX199" fmla="*/ 1110298 w 2026434"/>
              <a:gd name="connsiteY199" fmla="*/ 47860 h 329539"/>
              <a:gd name="connsiteX200" fmla="*/ 1098676 w 2026434"/>
              <a:gd name="connsiteY200" fmla="*/ 61874 h 329539"/>
              <a:gd name="connsiteX201" fmla="*/ 1086711 w 2026434"/>
              <a:gd name="connsiteY201" fmla="*/ 73154 h 329539"/>
              <a:gd name="connsiteX202" fmla="*/ 1116795 w 2026434"/>
              <a:gd name="connsiteY202" fmla="*/ 71790 h 329539"/>
              <a:gd name="connsiteX203" fmla="*/ 1144823 w 2026434"/>
              <a:gd name="connsiteY203" fmla="*/ 69735 h 329539"/>
              <a:gd name="connsiteX204" fmla="*/ 1134913 w 2026434"/>
              <a:gd name="connsiteY204" fmla="*/ 57433 h 329539"/>
              <a:gd name="connsiteX205" fmla="*/ 1124998 w 2026434"/>
              <a:gd name="connsiteY205" fmla="*/ 45468 h 329539"/>
              <a:gd name="connsiteX206" fmla="*/ 1151319 w 2026434"/>
              <a:gd name="connsiteY206" fmla="*/ 24958 h 329539"/>
              <a:gd name="connsiteX207" fmla="*/ 1178669 w 2026434"/>
              <a:gd name="connsiteY207" fmla="*/ 57433 h 329539"/>
              <a:gd name="connsiteX208" fmla="*/ 1202942 w 2026434"/>
              <a:gd name="connsiteY208" fmla="*/ 90930 h 329539"/>
              <a:gd name="connsiteX209" fmla="*/ 1202942 w 2026434"/>
              <a:gd name="connsiteY209" fmla="*/ 4790 h 329539"/>
              <a:gd name="connsiteX210" fmla="*/ 1239858 w 2026434"/>
              <a:gd name="connsiteY210" fmla="*/ 4790 h 329539"/>
              <a:gd name="connsiteX211" fmla="*/ 1240543 w 2026434"/>
              <a:gd name="connsiteY211" fmla="*/ 161350 h 329539"/>
              <a:gd name="connsiteX212" fmla="*/ 1240543 w 2026434"/>
              <a:gd name="connsiteY212" fmla="*/ 207155 h 329539"/>
              <a:gd name="connsiteX213" fmla="*/ 1266180 w 2026434"/>
              <a:gd name="connsiteY213" fmla="*/ 194511 h 329539"/>
              <a:gd name="connsiteX214" fmla="*/ 1294208 w 2026434"/>
              <a:gd name="connsiteY214" fmla="*/ 179126 h 329539"/>
              <a:gd name="connsiteX215" fmla="*/ 1315746 w 2026434"/>
              <a:gd name="connsiteY215" fmla="*/ 165797 h 329539"/>
              <a:gd name="connsiteX216" fmla="*/ 1333865 w 2026434"/>
              <a:gd name="connsiteY216" fmla="*/ 197588 h 329539"/>
              <a:gd name="connsiteX217" fmla="*/ 1310963 w 2026434"/>
              <a:gd name="connsiteY217" fmla="*/ 211602 h 329539"/>
              <a:gd name="connsiteX218" fmla="*/ 1281222 w 2026434"/>
              <a:gd name="connsiteY218" fmla="*/ 226644 h 329539"/>
              <a:gd name="connsiteX219" fmla="*/ 1240543 w 2026434"/>
              <a:gd name="connsiteY219" fmla="*/ 244078 h 329539"/>
              <a:gd name="connsiteX220" fmla="*/ 1240543 w 2026434"/>
              <a:gd name="connsiteY220" fmla="*/ 264588 h 329539"/>
              <a:gd name="connsiteX221" fmla="*/ 1241222 w 2026434"/>
              <a:gd name="connsiteY221" fmla="*/ 273134 h 329539"/>
              <a:gd name="connsiteX222" fmla="*/ 1245669 w 2026434"/>
              <a:gd name="connsiteY222" fmla="*/ 278260 h 329539"/>
              <a:gd name="connsiteX223" fmla="*/ 1255921 w 2026434"/>
              <a:gd name="connsiteY223" fmla="*/ 280651 h 329539"/>
              <a:gd name="connsiteX224" fmla="*/ 1275068 w 2026434"/>
              <a:gd name="connsiteY224" fmla="*/ 281337 h 329539"/>
              <a:gd name="connsiteX225" fmla="*/ 1289767 w 2026434"/>
              <a:gd name="connsiteY225" fmla="*/ 280994 h 329539"/>
              <a:gd name="connsiteX226" fmla="*/ 1298655 w 2026434"/>
              <a:gd name="connsiteY226" fmla="*/ 278602 h 329539"/>
              <a:gd name="connsiteX227" fmla="*/ 1302754 w 2026434"/>
              <a:gd name="connsiteY227" fmla="*/ 273134 h 329539"/>
              <a:gd name="connsiteX228" fmla="*/ 1304809 w 2026434"/>
              <a:gd name="connsiteY228" fmla="*/ 263218 h 329539"/>
              <a:gd name="connsiteX229" fmla="*/ 1306516 w 2026434"/>
              <a:gd name="connsiteY229" fmla="*/ 248176 h 329539"/>
              <a:gd name="connsiteX230" fmla="*/ 1307543 w 2026434"/>
              <a:gd name="connsiteY230" fmla="*/ 233140 h 329539"/>
              <a:gd name="connsiteX231" fmla="*/ 1343096 w 2026434"/>
              <a:gd name="connsiteY231" fmla="*/ 244763 h 329539"/>
              <a:gd name="connsiteX232" fmla="*/ 1341726 w 2026434"/>
              <a:gd name="connsiteY232" fmla="*/ 260141 h 329539"/>
              <a:gd name="connsiteX233" fmla="*/ 1339676 w 2026434"/>
              <a:gd name="connsiteY233" fmla="*/ 276553 h 329539"/>
              <a:gd name="connsiteX234" fmla="*/ 1334550 w 2026434"/>
              <a:gd name="connsiteY234" fmla="*/ 295693 h 329539"/>
              <a:gd name="connsiteX235" fmla="*/ 1324977 w 2026434"/>
              <a:gd name="connsiteY235" fmla="*/ 307316 h 329539"/>
              <a:gd name="connsiteX236" fmla="*/ 1306173 w 2026434"/>
              <a:gd name="connsiteY236" fmla="*/ 313127 h 329539"/>
              <a:gd name="connsiteX237" fmla="*/ 1275068 w 2026434"/>
              <a:gd name="connsiteY237" fmla="*/ 314840 h 329539"/>
              <a:gd name="connsiteX238" fmla="*/ 1237466 w 2026434"/>
              <a:gd name="connsiteY238" fmla="*/ 313127 h 329539"/>
              <a:gd name="connsiteX239" fmla="*/ 1215928 w 2026434"/>
              <a:gd name="connsiteY239" fmla="*/ 307316 h 329539"/>
              <a:gd name="connsiteX240" fmla="*/ 1206018 w 2026434"/>
              <a:gd name="connsiteY240" fmla="*/ 295008 h 329539"/>
              <a:gd name="connsiteX241" fmla="*/ 1203620 w 2026434"/>
              <a:gd name="connsiteY241" fmla="*/ 275525 h 329539"/>
              <a:gd name="connsiteX242" fmla="*/ 1203620 w 2026434"/>
              <a:gd name="connsiteY242" fmla="*/ 161350 h 329539"/>
              <a:gd name="connsiteX243" fmla="*/ 1240543 w 2026434"/>
              <a:gd name="connsiteY243" fmla="*/ 161350 h 329539"/>
              <a:gd name="connsiteX244" fmla="*/ 1084662 w 2026434"/>
              <a:gd name="connsiteY244" fmla="*/ 220833 h 329539"/>
              <a:gd name="connsiteX245" fmla="*/ 1148585 w 2026434"/>
              <a:gd name="connsiteY245" fmla="*/ 220833 h 329539"/>
              <a:gd name="connsiteX246" fmla="*/ 1148585 w 2026434"/>
              <a:gd name="connsiteY246" fmla="*/ 201344 h 329539"/>
              <a:gd name="connsiteX247" fmla="*/ 1084662 w 2026434"/>
              <a:gd name="connsiteY247" fmla="*/ 201344 h 329539"/>
              <a:gd name="connsiteX248" fmla="*/ 1084662 w 2026434"/>
              <a:gd name="connsiteY248" fmla="*/ 220833 h 329539"/>
              <a:gd name="connsiteX249" fmla="*/ 1084662 w 2026434"/>
              <a:gd name="connsiteY249" fmla="*/ 169553 h 329539"/>
              <a:gd name="connsiteX250" fmla="*/ 1148585 w 2026434"/>
              <a:gd name="connsiteY250" fmla="*/ 169553 h 329539"/>
              <a:gd name="connsiteX251" fmla="*/ 1148585 w 2026434"/>
              <a:gd name="connsiteY251" fmla="*/ 151441 h 329539"/>
              <a:gd name="connsiteX252" fmla="*/ 1084662 w 2026434"/>
              <a:gd name="connsiteY252" fmla="*/ 151441 h 329539"/>
              <a:gd name="connsiteX253" fmla="*/ 1084662 w 2026434"/>
              <a:gd name="connsiteY253" fmla="*/ 169553 h 329539"/>
              <a:gd name="connsiteX254" fmla="*/ 1364285 w 2026434"/>
              <a:gd name="connsiteY254" fmla="*/ 299113 h 329539"/>
              <a:gd name="connsiteX255" fmla="*/ 1407705 w 2026434"/>
              <a:gd name="connsiteY255" fmla="*/ 239630 h 329539"/>
              <a:gd name="connsiteX256" fmla="*/ 1425481 w 2026434"/>
              <a:gd name="connsiteY256" fmla="*/ 172287 h 329539"/>
              <a:gd name="connsiteX257" fmla="*/ 1372495 w 2026434"/>
              <a:gd name="connsiteY257" fmla="*/ 172287 h 329539"/>
              <a:gd name="connsiteX258" fmla="*/ 1372495 w 2026434"/>
              <a:gd name="connsiteY258" fmla="*/ 135371 h 329539"/>
              <a:gd name="connsiteX259" fmla="*/ 1426502 w 2026434"/>
              <a:gd name="connsiteY259" fmla="*/ 135371 h 329539"/>
              <a:gd name="connsiteX260" fmla="*/ 1426502 w 2026434"/>
              <a:gd name="connsiteY260" fmla="*/ 80336 h 329539"/>
              <a:gd name="connsiteX261" fmla="*/ 1417614 w 2026434"/>
              <a:gd name="connsiteY261" fmla="*/ 80336 h 329539"/>
              <a:gd name="connsiteX262" fmla="*/ 1408726 w 2026434"/>
              <a:gd name="connsiteY262" fmla="*/ 101868 h 329539"/>
              <a:gd name="connsiteX263" fmla="*/ 1399159 w 2026434"/>
              <a:gd name="connsiteY263" fmla="*/ 122721 h 329539"/>
              <a:gd name="connsiteX264" fmla="*/ 1366341 w 2026434"/>
              <a:gd name="connsiteY264" fmla="*/ 109392 h 329539"/>
              <a:gd name="connsiteX265" fmla="*/ 1377963 w 2026434"/>
              <a:gd name="connsiteY265" fmla="*/ 84098 h 329539"/>
              <a:gd name="connsiteX266" fmla="*/ 1388558 w 2026434"/>
              <a:gd name="connsiteY266" fmla="*/ 56406 h 329539"/>
              <a:gd name="connsiteX267" fmla="*/ 1397446 w 2026434"/>
              <a:gd name="connsiteY267" fmla="*/ 28714 h 329539"/>
              <a:gd name="connsiteX268" fmla="*/ 1403942 w 2026434"/>
              <a:gd name="connsiteY268" fmla="*/ 2392 h 329539"/>
              <a:gd name="connsiteX269" fmla="*/ 1439495 w 2026434"/>
              <a:gd name="connsiteY269" fmla="*/ 10258 h 329539"/>
              <a:gd name="connsiteX270" fmla="*/ 1435390 w 2026434"/>
              <a:gd name="connsiteY270" fmla="*/ 27350 h 329539"/>
              <a:gd name="connsiteX271" fmla="*/ 1430264 w 2026434"/>
              <a:gd name="connsiteY271" fmla="*/ 44783 h 329539"/>
              <a:gd name="connsiteX272" fmla="*/ 1497265 w 2026434"/>
              <a:gd name="connsiteY272" fmla="*/ 44783 h 329539"/>
              <a:gd name="connsiteX273" fmla="*/ 1497265 w 2026434"/>
              <a:gd name="connsiteY273" fmla="*/ 80336 h 329539"/>
              <a:gd name="connsiteX274" fmla="*/ 1463082 w 2026434"/>
              <a:gd name="connsiteY274" fmla="*/ 80336 h 329539"/>
              <a:gd name="connsiteX275" fmla="*/ 1463082 w 2026434"/>
              <a:gd name="connsiteY275" fmla="*/ 135371 h 329539"/>
              <a:gd name="connsiteX276" fmla="*/ 1499999 w 2026434"/>
              <a:gd name="connsiteY276" fmla="*/ 135371 h 329539"/>
              <a:gd name="connsiteX277" fmla="*/ 1499999 w 2026434"/>
              <a:gd name="connsiteY277" fmla="*/ 172287 h 329539"/>
              <a:gd name="connsiteX278" fmla="*/ 1461712 w 2026434"/>
              <a:gd name="connsiteY278" fmla="*/ 172287 h 329539"/>
              <a:gd name="connsiteX279" fmla="*/ 1460005 w 2026434"/>
              <a:gd name="connsiteY279" fmla="*/ 184938 h 329539"/>
              <a:gd name="connsiteX280" fmla="*/ 1458293 w 2026434"/>
              <a:gd name="connsiteY280" fmla="*/ 196903 h 329539"/>
              <a:gd name="connsiteX281" fmla="*/ 1472992 w 2026434"/>
              <a:gd name="connsiteY281" fmla="*/ 214679 h 329539"/>
              <a:gd name="connsiteX282" fmla="*/ 1486670 w 2026434"/>
              <a:gd name="connsiteY282" fmla="*/ 232113 h 329539"/>
              <a:gd name="connsiteX283" fmla="*/ 1497950 w 2026434"/>
              <a:gd name="connsiteY283" fmla="*/ 247154 h 329539"/>
              <a:gd name="connsiteX284" fmla="*/ 1506838 w 2026434"/>
              <a:gd name="connsiteY284" fmla="*/ 259798 h 329539"/>
              <a:gd name="connsiteX285" fmla="*/ 1506838 w 2026434"/>
              <a:gd name="connsiteY285" fmla="*/ 18804 h 329539"/>
              <a:gd name="connsiteX286" fmla="*/ 1675706 w 2026434"/>
              <a:gd name="connsiteY286" fmla="*/ 18804 h 329539"/>
              <a:gd name="connsiteX287" fmla="*/ 1675706 w 2026434"/>
              <a:gd name="connsiteY287" fmla="*/ 55378 h 329539"/>
              <a:gd name="connsiteX288" fmla="*/ 1546146 w 2026434"/>
              <a:gd name="connsiteY288" fmla="*/ 55378 h 329539"/>
              <a:gd name="connsiteX289" fmla="*/ 1546146 w 2026434"/>
              <a:gd name="connsiteY289" fmla="*/ 95035 h 329539"/>
              <a:gd name="connsiteX290" fmla="*/ 1663398 w 2026434"/>
              <a:gd name="connsiteY290" fmla="*/ 95035 h 329539"/>
              <a:gd name="connsiteX291" fmla="*/ 1663398 w 2026434"/>
              <a:gd name="connsiteY291" fmla="*/ 225616 h 329539"/>
              <a:gd name="connsiteX292" fmla="*/ 1546146 w 2026434"/>
              <a:gd name="connsiteY292" fmla="*/ 225616 h 329539"/>
              <a:gd name="connsiteX293" fmla="*/ 1546146 w 2026434"/>
              <a:gd name="connsiteY293" fmla="*/ 274840 h 329539"/>
              <a:gd name="connsiteX294" fmla="*/ 1679468 w 2026434"/>
              <a:gd name="connsiteY294" fmla="*/ 274840 h 329539"/>
              <a:gd name="connsiteX295" fmla="*/ 1679468 w 2026434"/>
              <a:gd name="connsiteY295" fmla="*/ 312442 h 329539"/>
              <a:gd name="connsiteX296" fmla="*/ 1506838 w 2026434"/>
              <a:gd name="connsiteY296" fmla="*/ 312442 h 329539"/>
              <a:gd name="connsiteX297" fmla="*/ 1506838 w 2026434"/>
              <a:gd name="connsiteY297" fmla="*/ 271763 h 329539"/>
              <a:gd name="connsiteX298" fmla="*/ 1481880 w 2026434"/>
              <a:gd name="connsiteY298" fmla="*/ 291931 h 329539"/>
              <a:gd name="connsiteX299" fmla="*/ 1459663 w 2026434"/>
              <a:gd name="connsiteY299" fmla="*/ 259119 h 329539"/>
              <a:gd name="connsiteX300" fmla="*/ 1452481 w 2026434"/>
              <a:gd name="connsiteY300" fmla="*/ 249546 h 329539"/>
              <a:gd name="connsiteX301" fmla="*/ 1445991 w 2026434"/>
              <a:gd name="connsiteY301" fmla="*/ 241001 h 329539"/>
              <a:gd name="connsiteX302" fmla="*/ 1424453 w 2026434"/>
              <a:gd name="connsiteY302" fmla="*/ 283728 h 329539"/>
              <a:gd name="connsiteX303" fmla="*/ 1394369 w 2026434"/>
              <a:gd name="connsiteY303" fmla="*/ 322358 h 329539"/>
              <a:gd name="connsiteX304" fmla="*/ 1364285 w 2026434"/>
              <a:gd name="connsiteY304" fmla="*/ 299113 h 329539"/>
              <a:gd name="connsiteX305" fmla="*/ 1546146 w 2026434"/>
              <a:gd name="connsiteY305" fmla="*/ 131266 h 329539"/>
              <a:gd name="connsiteX306" fmla="*/ 1546146 w 2026434"/>
              <a:gd name="connsiteY306" fmla="*/ 188014 h 329539"/>
              <a:gd name="connsiteX307" fmla="*/ 1625454 w 2026434"/>
              <a:gd name="connsiteY307" fmla="*/ 188014 h 329539"/>
              <a:gd name="connsiteX308" fmla="*/ 1625454 w 2026434"/>
              <a:gd name="connsiteY308" fmla="*/ 131266 h 329539"/>
              <a:gd name="connsiteX309" fmla="*/ 1546146 w 2026434"/>
              <a:gd name="connsiteY309" fmla="*/ 131266 h 329539"/>
              <a:gd name="connsiteX310" fmla="*/ 1839448 w 2026434"/>
              <a:gd name="connsiteY310" fmla="*/ 146993 h 329539"/>
              <a:gd name="connsiteX311" fmla="*/ 1854832 w 2026434"/>
              <a:gd name="connsiteY311" fmla="*/ 118280 h 329539"/>
              <a:gd name="connsiteX312" fmla="*/ 1871581 w 2026434"/>
              <a:gd name="connsiteY312" fmla="*/ 78623 h 329539"/>
              <a:gd name="connsiteX313" fmla="*/ 1871581 w 2026434"/>
              <a:gd name="connsiteY313" fmla="*/ 78280 h 329539"/>
              <a:gd name="connsiteX314" fmla="*/ 1838420 w 2026434"/>
              <a:gd name="connsiteY314" fmla="*/ 78280 h 329539"/>
              <a:gd name="connsiteX315" fmla="*/ 1838420 w 2026434"/>
              <a:gd name="connsiteY315" fmla="*/ 41364 h 329539"/>
              <a:gd name="connsiteX316" fmla="*/ 1885595 w 2026434"/>
              <a:gd name="connsiteY316" fmla="*/ 41364 h 329539"/>
              <a:gd name="connsiteX317" fmla="*/ 1892091 w 2026434"/>
              <a:gd name="connsiteY317" fmla="*/ 20511 h 329539"/>
              <a:gd name="connsiteX318" fmla="*/ 1897902 w 2026434"/>
              <a:gd name="connsiteY318" fmla="*/ 1028 h 329539"/>
              <a:gd name="connsiteX319" fmla="*/ 1935504 w 2026434"/>
              <a:gd name="connsiteY319" fmla="*/ 7867 h 329539"/>
              <a:gd name="connsiteX320" fmla="*/ 1930721 w 2026434"/>
              <a:gd name="connsiteY320" fmla="*/ 24273 h 329539"/>
              <a:gd name="connsiteX321" fmla="*/ 1925252 w 2026434"/>
              <a:gd name="connsiteY321" fmla="*/ 41364 h 329539"/>
              <a:gd name="connsiteX322" fmla="*/ 2020623 w 2026434"/>
              <a:gd name="connsiteY322" fmla="*/ 41364 h 329539"/>
              <a:gd name="connsiteX323" fmla="*/ 2020623 w 2026434"/>
              <a:gd name="connsiteY323" fmla="*/ 78280 h 329539"/>
              <a:gd name="connsiteX324" fmla="*/ 1911917 w 2026434"/>
              <a:gd name="connsiteY324" fmla="*/ 78280 h 329539"/>
              <a:gd name="connsiteX325" fmla="*/ 1910895 w 2026434"/>
              <a:gd name="connsiteY325" fmla="*/ 81357 h 329539"/>
              <a:gd name="connsiteX326" fmla="*/ 1895853 w 2026434"/>
              <a:gd name="connsiteY326" fmla="*/ 118280 h 329539"/>
              <a:gd name="connsiteX327" fmla="*/ 1882861 w 2026434"/>
              <a:gd name="connsiteY327" fmla="*/ 143574 h 329539"/>
              <a:gd name="connsiteX328" fmla="*/ 1916021 w 2026434"/>
              <a:gd name="connsiteY328" fmla="*/ 143574 h 329539"/>
              <a:gd name="connsiteX329" fmla="*/ 1916021 w 2026434"/>
              <a:gd name="connsiteY329" fmla="*/ 91273 h 329539"/>
              <a:gd name="connsiteX330" fmla="*/ 1953280 w 2026434"/>
              <a:gd name="connsiteY330" fmla="*/ 91273 h 329539"/>
              <a:gd name="connsiteX331" fmla="*/ 1953280 w 2026434"/>
              <a:gd name="connsiteY331" fmla="*/ 143574 h 329539"/>
              <a:gd name="connsiteX332" fmla="*/ 2014812 w 2026434"/>
              <a:gd name="connsiteY332" fmla="*/ 143574 h 329539"/>
              <a:gd name="connsiteX333" fmla="*/ 2014812 w 2026434"/>
              <a:gd name="connsiteY333" fmla="*/ 180833 h 329539"/>
              <a:gd name="connsiteX334" fmla="*/ 1953280 w 2026434"/>
              <a:gd name="connsiteY334" fmla="*/ 180833 h 329539"/>
              <a:gd name="connsiteX335" fmla="*/ 1953280 w 2026434"/>
              <a:gd name="connsiteY335" fmla="*/ 221854 h 329539"/>
              <a:gd name="connsiteX336" fmla="*/ 2026434 w 2026434"/>
              <a:gd name="connsiteY336" fmla="*/ 221854 h 329539"/>
              <a:gd name="connsiteX337" fmla="*/ 2026434 w 2026434"/>
              <a:gd name="connsiteY337" fmla="*/ 259119 h 329539"/>
              <a:gd name="connsiteX338" fmla="*/ 1953280 w 2026434"/>
              <a:gd name="connsiteY338" fmla="*/ 259119 h 329539"/>
              <a:gd name="connsiteX339" fmla="*/ 1953280 w 2026434"/>
              <a:gd name="connsiteY339" fmla="*/ 323043 h 329539"/>
              <a:gd name="connsiteX340" fmla="*/ 1916021 w 2026434"/>
              <a:gd name="connsiteY340" fmla="*/ 323043 h 329539"/>
              <a:gd name="connsiteX341" fmla="*/ 1916021 w 2026434"/>
              <a:gd name="connsiteY341" fmla="*/ 259119 h 329539"/>
              <a:gd name="connsiteX342" fmla="*/ 1836028 w 2026434"/>
              <a:gd name="connsiteY342" fmla="*/ 259119 h 329539"/>
              <a:gd name="connsiteX343" fmla="*/ 1836028 w 2026434"/>
              <a:gd name="connsiteY343" fmla="*/ 221854 h 329539"/>
              <a:gd name="connsiteX344" fmla="*/ 1916021 w 2026434"/>
              <a:gd name="connsiteY344" fmla="*/ 221854 h 329539"/>
              <a:gd name="connsiteX345" fmla="*/ 1916021 w 2026434"/>
              <a:gd name="connsiteY345" fmla="*/ 180833 h 329539"/>
              <a:gd name="connsiteX346" fmla="*/ 1839448 w 2026434"/>
              <a:gd name="connsiteY346" fmla="*/ 180833 h 329539"/>
              <a:gd name="connsiteX347" fmla="*/ 1839448 w 2026434"/>
              <a:gd name="connsiteY347" fmla="*/ 146993 h 329539"/>
              <a:gd name="connsiteX348" fmla="*/ 1832951 w 2026434"/>
              <a:gd name="connsiteY348" fmla="*/ 17434 h 329539"/>
              <a:gd name="connsiteX349" fmla="*/ 1832951 w 2026434"/>
              <a:gd name="connsiteY349" fmla="*/ 53329 h 329539"/>
              <a:gd name="connsiteX350" fmla="*/ 1806629 w 2026434"/>
              <a:gd name="connsiteY350" fmla="*/ 130245 h 329539"/>
              <a:gd name="connsiteX351" fmla="*/ 1826461 w 2026434"/>
              <a:gd name="connsiteY351" fmla="*/ 172287 h 329539"/>
              <a:gd name="connsiteX352" fmla="*/ 1830902 w 2026434"/>
              <a:gd name="connsiteY352" fmla="*/ 191434 h 329539"/>
              <a:gd name="connsiteX353" fmla="*/ 1832609 w 2026434"/>
              <a:gd name="connsiteY353" fmla="*/ 211945 h 329539"/>
              <a:gd name="connsiteX354" fmla="*/ 1830560 w 2026434"/>
              <a:gd name="connsiteY354" fmla="*/ 238266 h 329539"/>
              <a:gd name="connsiteX355" fmla="*/ 1823721 w 2026434"/>
              <a:gd name="connsiteY355" fmla="*/ 255015 h 329539"/>
              <a:gd name="connsiteX356" fmla="*/ 1811762 w 2026434"/>
              <a:gd name="connsiteY356" fmla="*/ 264246 h 329539"/>
              <a:gd name="connsiteX357" fmla="*/ 1793986 w 2026434"/>
              <a:gd name="connsiteY357" fmla="*/ 268350 h 329539"/>
              <a:gd name="connsiteX358" fmla="*/ 1782021 w 2026434"/>
              <a:gd name="connsiteY358" fmla="*/ 269372 h 329539"/>
              <a:gd name="connsiteX359" fmla="*/ 1770056 w 2026434"/>
              <a:gd name="connsiteY359" fmla="*/ 268686 h 329539"/>
              <a:gd name="connsiteX360" fmla="*/ 1763217 w 2026434"/>
              <a:gd name="connsiteY360" fmla="*/ 230742 h 329539"/>
              <a:gd name="connsiteX361" fmla="*/ 1772105 w 2026434"/>
              <a:gd name="connsiteY361" fmla="*/ 231770 h 329539"/>
              <a:gd name="connsiteX362" fmla="*/ 1783385 w 2026434"/>
              <a:gd name="connsiteY362" fmla="*/ 231770 h 329539"/>
              <a:gd name="connsiteX363" fmla="*/ 1789538 w 2026434"/>
              <a:gd name="connsiteY363" fmla="*/ 231085 h 329539"/>
              <a:gd name="connsiteX364" fmla="*/ 1793986 w 2026434"/>
              <a:gd name="connsiteY364" fmla="*/ 228008 h 329539"/>
              <a:gd name="connsiteX365" fmla="*/ 1796377 w 2026434"/>
              <a:gd name="connsiteY365" fmla="*/ 220490 h 329539"/>
              <a:gd name="connsiteX366" fmla="*/ 1797741 w 2026434"/>
              <a:gd name="connsiteY366" fmla="*/ 207155 h 329539"/>
              <a:gd name="connsiteX367" fmla="*/ 1792958 w 2026434"/>
              <a:gd name="connsiteY367" fmla="*/ 175364 h 329539"/>
              <a:gd name="connsiteX368" fmla="*/ 1772790 w 2026434"/>
              <a:gd name="connsiteY368" fmla="*/ 137763 h 329539"/>
              <a:gd name="connsiteX369" fmla="*/ 1787489 w 2026434"/>
              <a:gd name="connsiteY369" fmla="*/ 95720 h 329539"/>
              <a:gd name="connsiteX370" fmla="*/ 1799797 w 2026434"/>
              <a:gd name="connsiteY370" fmla="*/ 52986 h 329539"/>
              <a:gd name="connsiteX371" fmla="*/ 1762531 w 2026434"/>
              <a:gd name="connsiteY371" fmla="*/ 52986 h 329539"/>
              <a:gd name="connsiteX372" fmla="*/ 1762531 w 2026434"/>
              <a:gd name="connsiteY372" fmla="*/ 320994 h 329539"/>
              <a:gd name="connsiteX373" fmla="*/ 1729377 w 2026434"/>
              <a:gd name="connsiteY373" fmla="*/ 320994 h 329539"/>
              <a:gd name="connsiteX374" fmla="*/ 1729377 w 2026434"/>
              <a:gd name="connsiteY374" fmla="*/ 17434 h 329539"/>
              <a:gd name="connsiteX375" fmla="*/ 1832951 w 2026434"/>
              <a:gd name="connsiteY375" fmla="*/ 17434 h 32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2026434" h="329539">
                <a:moveTo>
                  <a:pt x="0" y="307316"/>
                </a:moveTo>
                <a:cubicBezTo>
                  <a:pt x="7975" y="297520"/>
                  <a:pt x="14243" y="288061"/>
                  <a:pt x="18798" y="278945"/>
                </a:cubicBezTo>
                <a:cubicBezTo>
                  <a:pt x="23359" y="269828"/>
                  <a:pt x="26886" y="261054"/>
                  <a:pt x="29399" y="252623"/>
                </a:cubicBezTo>
                <a:cubicBezTo>
                  <a:pt x="34182" y="235989"/>
                  <a:pt x="36574" y="212858"/>
                  <a:pt x="36574" y="183231"/>
                </a:cubicBezTo>
                <a:lnTo>
                  <a:pt x="36574" y="130930"/>
                </a:lnTo>
                <a:lnTo>
                  <a:pt x="100155" y="130930"/>
                </a:lnTo>
                <a:cubicBezTo>
                  <a:pt x="98791" y="127967"/>
                  <a:pt x="97192" y="124776"/>
                  <a:pt x="95371" y="121357"/>
                </a:cubicBezTo>
                <a:cubicBezTo>
                  <a:pt x="93550" y="117937"/>
                  <a:pt x="91609" y="114289"/>
                  <a:pt x="89560" y="110420"/>
                </a:cubicBezTo>
                <a:cubicBezTo>
                  <a:pt x="86369" y="104494"/>
                  <a:pt x="83406" y="99362"/>
                  <a:pt x="80672" y="95035"/>
                </a:cubicBezTo>
                <a:cubicBezTo>
                  <a:pt x="77938" y="90702"/>
                  <a:pt x="75432" y="86946"/>
                  <a:pt x="73154" y="83755"/>
                </a:cubicBezTo>
                <a:lnTo>
                  <a:pt x="90245" y="74867"/>
                </a:lnTo>
                <a:lnTo>
                  <a:pt x="15721" y="74867"/>
                </a:lnTo>
                <a:lnTo>
                  <a:pt x="15721" y="37944"/>
                </a:lnTo>
                <a:lnTo>
                  <a:pt x="144595" y="37944"/>
                </a:lnTo>
                <a:cubicBezTo>
                  <a:pt x="144139" y="36123"/>
                  <a:pt x="143574" y="34303"/>
                  <a:pt x="142889" y="32476"/>
                </a:cubicBezTo>
                <a:cubicBezTo>
                  <a:pt x="142432" y="30655"/>
                  <a:pt x="141861" y="28492"/>
                  <a:pt x="141176" y="25979"/>
                </a:cubicBezTo>
                <a:cubicBezTo>
                  <a:pt x="140040" y="22109"/>
                  <a:pt x="138898" y="18690"/>
                  <a:pt x="137763" y="15727"/>
                </a:cubicBezTo>
                <a:cubicBezTo>
                  <a:pt x="136621" y="12764"/>
                  <a:pt x="135593" y="10258"/>
                  <a:pt x="134686" y="8203"/>
                </a:cubicBezTo>
                <a:lnTo>
                  <a:pt x="174337" y="2734"/>
                </a:lnTo>
                <a:cubicBezTo>
                  <a:pt x="175479" y="5018"/>
                  <a:pt x="176614" y="7867"/>
                  <a:pt x="177756" y="11280"/>
                </a:cubicBezTo>
                <a:cubicBezTo>
                  <a:pt x="179120" y="14471"/>
                  <a:pt x="180490" y="18119"/>
                  <a:pt x="181854" y="22223"/>
                </a:cubicBezTo>
                <a:cubicBezTo>
                  <a:pt x="182996" y="25415"/>
                  <a:pt x="183910" y="28377"/>
                  <a:pt x="184595" y="31112"/>
                </a:cubicBezTo>
                <a:cubicBezTo>
                  <a:pt x="185502" y="33618"/>
                  <a:pt x="186187" y="35895"/>
                  <a:pt x="186644" y="37944"/>
                </a:cubicBezTo>
                <a:lnTo>
                  <a:pt x="313806" y="37944"/>
                </a:lnTo>
                <a:lnTo>
                  <a:pt x="313806" y="74867"/>
                </a:lnTo>
                <a:lnTo>
                  <a:pt x="244071" y="74867"/>
                </a:lnTo>
                <a:lnTo>
                  <a:pt x="259113" y="80678"/>
                </a:lnTo>
                <a:cubicBezTo>
                  <a:pt x="256836" y="85918"/>
                  <a:pt x="253873" y="91958"/>
                  <a:pt x="250225" y="98791"/>
                </a:cubicBezTo>
                <a:cubicBezTo>
                  <a:pt x="246806" y="105630"/>
                  <a:pt x="242707" y="113268"/>
                  <a:pt x="237917" y="121699"/>
                </a:cubicBezTo>
                <a:lnTo>
                  <a:pt x="232449" y="130930"/>
                </a:lnTo>
                <a:lnTo>
                  <a:pt x="305945" y="130930"/>
                </a:lnTo>
                <a:lnTo>
                  <a:pt x="305945" y="168532"/>
                </a:lnTo>
                <a:lnTo>
                  <a:pt x="73833" y="168532"/>
                </a:lnTo>
                <a:lnTo>
                  <a:pt x="73833" y="190749"/>
                </a:lnTo>
                <a:cubicBezTo>
                  <a:pt x="73382" y="221740"/>
                  <a:pt x="70306" y="247269"/>
                  <a:pt x="64609" y="267322"/>
                </a:cubicBezTo>
                <a:cubicBezTo>
                  <a:pt x="58683" y="287605"/>
                  <a:pt x="47968" y="308344"/>
                  <a:pt x="32476" y="329539"/>
                </a:cubicBezTo>
                <a:lnTo>
                  <a:pt x="0" y="307316"/>
                </a:lnTo>
                <a:close/>
                <a:moveTo>
                  <a:pt x="121350" y="130930"/>
                </a:moveTo>
                <a:lnTo>
                  <a:pt x="186644" y="130930"/>
                </a:lnTo>
                <a:cubicBezTo>
                  <a:pt x="189150" y="127282"/>
                  <a:pt x="191656" y="123178"/>
                  <a:pt x="194162" y="118623"/>
                </a:cubicBezTo>
                <a:cubicBezTo>
                  <a:pt x="196896" y="114061"/>
                  <a:pt x="199859" y="109163"/>
                  <a:pt x="203050" y="103923"/>
                </a:cubicBezTo>
                <a:cubicBezTo>
                  <a:pt x="206241" y="98455"/>
                  <a:pt x="209090" y="93322"/>
                  <a:pt x="211596" y="88539"/>
                </a:cubicBezTo>
                <a:cubicBezTo>
                  <a:pt x="214330" y="83527"/>
                  <a:pt x="216614" y="78965"/>
                  <a:pt x="218435" y="74867"/>
                </a:cubicBezTo>
                <a:lnTo>
                  <a:pt x="113490" y="74867"/>
                </a:lnTo>
                <a:cubicBezTo>
                  <a:pt x="115311" y="77373"/>
                  <a:pt x="117024" y="80107"/>
                  <a:pt x="118616" y="83070"/>
                </a:cubicBezTo>
                <a:cubicBezTo>
                  <a:pt x="120437" y="85804"/>
                  <a:pt x="122492" y="88881"/>
                  <a:pt x="124770" y="92301"/>
                </a:cubicBezTo>
                <a:cubicBezTo>
                  <a:pt x="128418" y="98226"/>
                  <a:pt x="131495" y="103581"/>
                  <a:pt x="134001" y="108364"/>
                </a:cubicBezTo>
                <a:cubicBezTo>
                  <a:pt x="136507" y="112925"/>
                  <a:pt x="138670" y="116910"/>
                  <a:pt x="140497" y="120329"/>
                </a:cubicBezTo>
                <a:lnTo>
                  <a:pt x="121350" y="130930"/>
                </a:lnTo>
                <a:close/>
                <a:moveTo>
                  <a:pt x="612919" y="11280"/>
                </a:moveTo>
                <a:lnTo>
                  <a:pt x="612919" y="132637"/>
                </a:lnTo>
                <a:lnTo>
                  <a:pt x="389015" y="132637"/>
                </a:lnTo>
                <a:lnTo>
                  <a:pt x="389015" y="11280"/>
                </a:lnTo>
                <a:lnTo>
                  <a:pt x="612919" y="11280"/>
                </a:lnTo>
                <a:close/>
                <a:moveTo>
                  <a:pt x="642660" y="158958"/>
                </a:moveTo>
                <a:lnTo>
                  <a:pt x="642660" y="305267"/>
                </a:lnTo>
                <a:lnTo>
                  <a:pt x="510023" y="305267"/>
                </a:lnTo>
                <a:lnTo>
                  <a:pt x="510023" y="158958"/>
                </a:lnTo>
                <a:lnTo>
                  <a:pt x="642660" y="158958"/>
                </a:lnTo>
                <a:close/>
                <a:moveTo>
                  <a:pt x="488149" y="158958"/>
                </a:moveTo>
                <a:lnTo>
                  <a:pt x="488149" y="305267"/>
                </a:lnTo>
                <a:lnTo>
                  <a:pt x="359617" y="305267"/>
                </a:lnTo>
                <a:lnTo>
                  <a:pt x="359617" y="158958"/>
                </a:lnTo>
                <a:lnTo>
                  <a:pt x="488149" y="158958"/>
                </a:lnTo>
                <a:close/>
                <a:moveTo>
                  <a:pt x="427981" y="97084"/>
                </a:moveTo>
                <a:lnTo>
                  <a:pt x="573947" y="97084"/>
                </a:lnTo>
                <a:lnTo>
                  <a:pt x="573947" y="46832"/>
                </a:lnTo>
                <a:lnTo>
                  <a:pt x="427981" y="46832"/>
                </a:lnTo>
                <a:lnTo>
                  <a:pt x="427981" y="97084"/>
                </a:lnTo>
                <a:close/>
                <a:moveTo>
                  <a:pt x="546946" y="269372"/>
                </a:moveTo>
                <a:lnTo>
                  <a:pt x="606422" y="269372"/>
                </a:lnTo>
                <a:lnTo>
                  <a:pt x="606422" y="195196"/>
                </a:lnTo>
                <a:lnTo>
                  <a:pt x="546946" y="195196"/>
                </a:lnTo>
                <a:lnTo>
                  <a:pt x="546946" y="269372"/>
                </a:lnTo>
                <a:close/>
                <a:moveTo>
                  <a:pt x="395848" y="269372"/>
                </a:moveTo>
                <a:lnTo>
                  <a:pt x="451569" y="269372"/>
                </a:lnTo>
                <a:lnTo>
                  <a:pt x="451569" y="195196"/>
                </a:lnTo>
                <a:lnTo>
                  <a:pt x="395848" y="195196"/>
                </a:lnTo>
                <a:lnTo>
                  <a:pt x="395848" y="269372"/>
                </a:lnTo>
                <a:close/>
                <a:moveTo>
                  <a:pt x="774611" y="300141"/>
                </a:moveTo>
                <a:cubicBezTo>
                  <a:pt x="792159" y="283272"/>
                  <a:pt x="805945" y="267779"/>
                  <a:pt x="815975" y="253651"/>
                </a:cubicBezTo>
                <a:cubicBezTo>
                  <a:pt x="825999" y="239288"/>
                  <a:pt x="832838" y="226187"/>
                  <a:pt x="836486" y="214336"/>
                </a:cubicBezTo>
                <a:cubicBezTo>
                  <a:pt x="843096" y="192005"/>
                  <a:pt x="847423" y="155653"/>
                  <a:pt x="849472" y="105287"/>
                </a:cubicBezTo>
                <a:lnTo>
                  <a:pt x="816660" y="105287"/>
                </a:lnTo>
                <a:lnTo>
                  <a:pt x="816660" y="67000"/>
                </a:lnTo>
                <a:lnTo>
                  <a:pt x="850500" y="67000"/>
                </a:lnTo>
                <a:lnTo>
                  <a:pt x="852206" y="3762"/>
                </a:lnTo>
                <a:lnTo>
                  <a:pt x="890836" y="3762"/>
                </a:lnTo>
                <a:cubicBezTo>
                  <a:pt x="890607" y="14699"/>
                  <a:pt x="890379" y="25415"/>
                  <a:pt x="890151" y="35895"/>
                </a:cubicBezTo>
                <a:cubicBezTo>
                  <a:pt x="890151" y="46376"/>
                  <a:pt x="889929" y="56748"/>
                  <a:pt x="889472" y="67000"/>
                </a:cubicBezTo>
                <a:lnTo>
                  <a:pt x="984843" y="67000"/>
                </a:lnTo>
                <a:cubicBezTo>
                  <a:pt x="984615" y="83641"/>
                  <a:pt x="984272" y="101417"/>
                  <a:pt x="983815" y="120329"/>
                </a:cubicBezTo>
                <a:cubicBezTo>
                  <a:pt x="983593" y="139019"/>
                  <a:pt x="983137" y="157252"/>
                  <a:pt x="982451" y="175022"/>
                </a:cubicBezTo>
                <a:cubicBezTo>
                  <a:pt x="981995" y="192798"/>
                  <a:pt x="981424" y="209324"/>
                  <a:pt x="980739" y="224595"/>
                </a:cubicBezTo>
                <a:cubicBezTo>
                  <a:pt x="980060" y="239630"/>
                  <a:pt x="979374" y="251824"/>
                  <a:pt x="978689" y="261169"/>
                </a:cubicBezTo>
                <a:cubicBezTo>
                  <a:pt x="978004" y="270285"/>
                  <a:pt x="976640" y="278031"/>
                  <a:pt x="974591" y="284414"/>
                </a:cubicBezTo>
                <a:cubicBezTo>
                  <a:pt x="972764" y="290796"/>
                  <a:pt x="969687" y="296150"/>
                  <a:pt x="965360" y="300483"/>
                </a:cubicBezTo>
                <a:cubicBezTo>
                  <a:pt x="961256" y="304810"/>
                  <a:pt x="955673" y="308115"/>
                  <a:pt x="948605" y="310393"/>
                </a:cubicBezTo>
                <a:cubicBezTo>
                  <a:pt x="941773" y="312670"/>
                  <a:pt x="933113" y="314269"/>
                  <a:pt x="922626" y="315183"/>
                </a:cubicBezTo>
                <a:cubicBezTo>
                  <a:pt x="916929" y="315633"/>
                  <a:pt x="910325" y="315976"/>
                  <a:pt x="902801" y="316204"/>
                </a:cubicBezTo>
                <a:cubicBezTo>
                  <a:pt x="895511" y="316661"/>
                  <a:pt x="889015" y="316889"/>
                  <a:pt x="883318" y="316889"/>
                </a:cubicBezTo>
                <a:lnTo>
                  <a:pt x="875451" y="275868"/>
                </a:lnTo>
                <a:cubicBezTo>
                  <a:pt x="880470" y="276325"/>
                  <a:pt x="886167" y="276667"/>
                  <a:pt x="892549" y="276896"/>
                </a:cubicBezTo>
                <a:cubicBezTo>
                  <a:pt x="899153" y="277124"/>
                  <a:pt x="904514" y="277124"/>
                  <a:pt x="908612" y="276896"/>
                </a:cubicBezTo>
                <a:cubicBezTo>
                  <a:pt x="915451" y="276896"/>
                  <a:pt x="920805" y="276553"/>
                  <a:pt x="924682" y="275868"/>
                </a:cubicBezTo>
                <a:cubicBezTo>
                  <a:pt x="928552" y="275183"/>
                  <a:pt x="931514" y="273819"/>
                  <a:pt x="933570" y="271763"/>
                </a:cubicBezTo>
                <a:cubicBezTo>
                  <a:pt x="935619" y="269714"/>
                  <a:pt x="936983" y="266637"/>
                  <a:pt x="937668" y="262539"/>
                </a:cubicBezTo>
                <a:cubicBezTo>
                  <a:pt x="938582" y="258206"/>
                  <a:pt x="939267" y="252395"/>
                  <a:pt x="939724" y="245099"/>
                </a:cubicBezTo>
                <a:cubicBezTo>
                  <a:pt x="940402" y="236896"/>
                  <a:pt x="940973" y="227551"/>
                  <a:pt x="941430" y="217071"/>
                </a:cubicBezTo>
                <a:cubicBezTo>
                  <a:pt x="941887" y="206362"/>
                  <a:pt x="942344" y="194968"/>
                  <a:pt x="942794" y="182888"/>
                </a:cubicBezTo>
                <a:cubicBezTo>
                  <a:pt x="943251" y="170809"/>
                  <a:pt x="943594" y="158273"/>
                  <a:pt x="943822" y="145287"/>
                </a:cubicBezTo>
                <a:cubicBezTo>
                  <a:pt x="944279" y="132066"/>
                  <a:pt x="944507" y="118737"/>
                  <a:pt x="944507" y="105287"/>
                </a:cubicBezTo>
                <a:lnTo>
                  <a:pt x="888444" y="105287"/>
                </a:lnTo>
                <a:cubicBezTo>
                  <a:pt x="886167" y="161579"/>
                  <a:pt x="880812" y="203399"/>
                  <a:pt x="872381" y="230742"/>
                </a:cubicBezTo>
                <a:cubicBezTo>
                  <a:pt x="867819" y="245556"/>
                  <a:pt x="860302" y="260598"/>
                  <a:pt x="849815" y="275868"/>
                </a:cubicBezTo>
                <a:cubicBezTo>
                  <a:pt x="839334" y="291138"/>
                  <a:pt x="825320" y="307658"/>
                  <a:pt x="807772" y="325435"/>
                </a:cubicBezTo>
                <a:lnTo>
                  <a:pt x="774611" y="300141"/>
                </a:lnTo>
                <a:close/>
                <a:moveTo>
                  <a:pt x="685388" y="231427"/>
                </a:moveTo>
                <a:cubicBezTo>
                  <a:pt x="691998" y="230292"/>
                  <a:pt x="699408" y="228807"/>
                  <a:pt x="707611" y="226986"/>
                </a:cubicBezTo>
                <a:cubicBezTo>
                  <a:pt x="716042" y="224931"/>
                  <a:pt x="725387" y="222539"/>
                  <a:pt x="735639" y="219805"/>
                </a:cubicBezTo>
                <a:lnTo>
                  <a:pt x="735639" y="75546"/>
                </a:lnTo>
                <a:lnTo>
                  <a:pt x="694618" y="75546"/>
                </a:lnTo>
                <a:lnTo>
                  <a:pt x="694618" y="38972"/>
                </a:lnTo>
                <a:lnTo>
                  <a:pt x="812213" y="38972"/>
                </a:lnTo>
                <a:lnTo>
                  <a:pt x="812213" y="75546"/>
                </a:lnTo>
                <a:lnTo>
                  <a:pt x="774269" y="75546"/>
                </a:lnTo>
                <a:lnTo>
                  <a:pt x="774269" y="209210"/>
                </a:lnTo>
                <a:cubicBezTo>
                  <a:pt x="782929" y="206704"/>
                  <a:pt x="790903" y="204306"/>
                  <a:pt x="798199" y="202029"/>
                </a:cubicBezTo>
                <a:cubicBezTo>
                  <a:pt x="805488" y="199523"/>
                  <a:pt x="812213" y="197245"/>
                  <a:pt x="818367" y="195196"/>
                </a:cubicBezTo>
                <a:lnTo>
                  <a:pt x="825548" y="235189"/>
                </a:lnTo>
                <a:cubicBezTo>
                  <a:pt x="808908" y="241115"/>
                  <a:pt x="787033" y="247840"/>
                  <a:pt x="759912" y="255357"/>
                </a:cubicBezTo>
                <a:cubicBezTo>
                  <a:pt x="746241" y="259005"/>
                  <a:pt x="734047" y="262082"/>
                  <a:pt x="723332" y="264588"/>
                </a:cubicBezTo>
                <a:cubicBezTo>
                  <a:pt x="712851" y="267094"/>
                  <a:pt x="703392" y="269143"/>
                  <a:pt x="694961" y="270742"/>
                </a:cubicBezTo>
                <a:lnTo>
                  <a:pt x="685388" y="231427"/>
                </a:lnTo>
                <a:close/>
                <a:moveTo>
                  <a:pt x="1184823" y="271763"/>
                </a:moveTo>
                <a:cubicBezTo>
                  <a:pt x="1184823" y="280880"/>
                  <a:pt x="1184366" y="288404"/>
                  <a:pt x="1183452" y="294329"/>
                </a:cubicBezTo>
                <a:cubicBezTo>
                  <a:pt x="1182767" y="300255"/>
                  <a:pt x="1181403" y="304924"/>
                  <a:pt x="1179354" y="308344"/>
                </a:cubicBezTo>
                <a:cubicBezTo>
                  <a:pt x="1177298" y="311763"/>
                  <a:pt x="1174564" y="314269"/>
                  <a:pt x="1171145" y="315861"/>
                </a:cubicBezTo>
                <a:cubicBezTo>
                  <a:pt x="1167732" y="317460"/>
                  <a:pt x="1163399" y="318481"/>
                  <a:pt x="1158158" y="318938"/>
                </a:cubicBezTo>
                <a:cubicBezTo>
                  <a:pt x="1151548" y="319623"/>
                  <a:pt x="1145737" y="320080"/>
                  <a:pt x="1140725" y="320309"/>
                </a:cubicBezTo>
                <a:cubicBezTo>
                  <a:pt x="1135935" y="320765"/>
                  <a:pt x="1130466" y="320880"/>
                  <a:pt x="1124312" y="320651"/>
                </a:cubicBezTo>
                <a:lnTo>
                  <a:pt x="1117480" y="283728"/>
                </a:lnTo>
                <a:cubicBezTo>
                  <a:pt x="1120214" y="284185"/>
                  <a:pt x="1123063" y="284414"/>
                  <a:pt x="1126025" y="284414"/>
                </a:cubicBezTo>
                <a:cubicBezTo>
                  <a:pt x="1128988" y="284642"/>
                  <a:pt x="1132636" y="284756"/>
                  <a:pt x="1136963" y="284756"/>
                </a:cubicBezTo>
                <a:cubicBezTo>
                  <a:pt x="1141974" y="284984"/>
                  <a:pt x="1145166" y="284414"/>
                  <a:pt x="1146536" y="283050"/>
                </a:cubicBezTo>
                <a:cubicBezTo>
                  <a:pt x="1147900" y="281908"/>
                  <a:pt x="1148585" y="278374"/>
                  <a:pt x="1148585" y="272448"/>
                </a:cubicBezTo>
                <a:lnTo>
                  <a:pt x="1148585" y="253308"/>
                </a:lnTo>
                <a:lnTo>
                  <a:pt x="1084662" y="253308"/>
                </a:lnTo>
                <a:lnTo>
                  <a:pt x="1084662" y="322358"/>
                </a:lnTo>
                <a:lnTo>
                  <a:pt x="1049109" y="322358"/>
                </a:lnTo>
                <a:lnTo>
                  <a:pt x="1049109" y="118965"/>
                </a:lnTo>
                <a:lnTo>
                  <a:pt x="1184823" y="118965"/>
                </a:lnTo>
                <a:lnTo>
                  <a:pt x="1184823" y="271763"/>
                </a:lnTo>
                <a:close/>
                <a:moveTo>
                  <a:pt x="1239858" y="4790"/>
                </a:moveTo>
                <a:lnTo>
                  <a:pt x="1239858" y="54014"/>
                </a:lnTo>
                <a:cubicBezTo>
                  <a:pt x="1243734" y="52415"/>
                  <a:pt x="1247604" y="50823"/>
                  <a:pt x="1251480" y="49224"/>
                </a:cubicBezTo>
                <a:cubicBezTo>
                  <a:pt x="1255585" y="47403"/>
                  <a:pt x="1259912" y="45354"/>
                  <a:pt x="1264473" y="43077"/>
                </a:cubicBezTo>
                <a:cubicBezTo>
                  <a:pt x="1285434" y="33275"/>
                  <a:pt x="1301732" y="24729"/>
                  <a:pt x="1313355" y="17434"/>
                </a:cubicBezTo>
                <a:lnTo>
                  <a:pt x="1332152" y="49909"/>
                </a:lnTo>
                <a:cubicBezTo>
                  <a:pt x="1325777" y="53786"/>
                  <a:pt x="1317910" y="57998"/>
                  <a:pt x="1308565" y="62559"/>
                </a:cubicBezTo>
                <a:cubicBezTo>
                  <a:pt x="1299226" y="67115"/>
                  <a:pt x="1289082" y="71790"/>
                  <a:pt x="1278145" y="76574"/>
                </a:cubicBezTo>
                <a:cubicBezTo>
                  <a:pt x="1270849" y="79765"/>
                  <a:pt x="1264016" y="82613"/>
                  <a:pt x="1257634" y="85119"/>
                </a:cubicBezTo>
                <a:cubicBezTo>
                  <a:pt x="1251252" y="87625"/>
                  <a:pt x="1245327" y="89795"/>
                  <a:pt x="1239858" y="91616"/>
                </a:cubicBezTo>
                <a:lnTo>
                  <a:pt x="1239858" y="104945"/>
                </a:lnTo>
                <a:cubicBezTo>
                  <a:pt x="1239858" y="108136"/>
                  <a:pt x="1240086" y="110756"/>
                  <a:pt x="1240543" y="112811"/>
                </a:cubicBezTo>
                <a:cubicBezTo>
                  <a:pt x="1241000" y="114632"/>
                  <a:pt x="1242364" y="116117"/>
                  <a:pt x="1244641" y="117252"/>
                </a:cubicBezTo>
                <a:cubicBezTo>
                  <a:pt x="1246925" y="118394"/>
                  <a:pt x="1250338" y="119193"/>
                  <a:pt x="1254900" y="119644"/>
                </a:cubicBezTo>
                <a:cubicBezTo>
                  <a:pt x="1259455" y="119872"/>
                  <a:pt x="1265723" y="119986"/>
                  <a:pt x="1273697" y="119986"/>
                </a:cubicBezTo>
                <a:cubicBezTo>
                  <a:pt x="1279851" y="119986"/>
                  <a:pt x="1284641" y="119872"/>
                  <a:pt x="1288054" y="119644"/>
                </a:cubicBezTo>
                <a:cubicBezTo>
                  <a:pt x="1291702" y="119193"/>
                  <a:pt x="1294551" y="118508"/>
                  <a:pt x="1296606" y="117595"/>
                </a:cubicBezTo>
                <a:cubicBezTo>
                  <a:pt x="1298655" y="116681"/>
                  <a:pt x="1300019" y="115431"/>
                  <a:pt x="1300705" y="113833"/>
                </a:cubicBezTo>
                <a:cubicBezTo>
                  <a:pt x="1301618" y="112012"/>
                  <a:pt x="1302303" y="109620"/>
                  <a:pt x="1302754" y="106657"/>
                </a:cubicBezTo>
                <a:cubicBezTo>
                  <a:pt x="1303439" y="102096"/>
                  <a:pt x="1303896" y="97655"/>
                  <a:pt x="1304124" y="93322"/>
                </a:cubicBezTo>
                <a:cubicBezTo>
                  <a:pt x="1304581" y="88995"/>
                  <a:pt x="1304923" y="84548"/>
                  <a:pt x="1305152" y="79993"/>
                </a:cubicBezTo>
                <a:lnTo>
                  <a:pt x="1340362" y="90588"/>
                </a:lnTo>
                <a:cubicBezTo>
                  <a:pt x="1339905" y="94921"/>
                  <a:pt x="1339448" y="99476"/>
                  <a:pt x="1338991" y="104266"/>
                </a:cubicBezTo>
                <a:cubicBezTo>
                  <a:pt x="1338534" y="109049"/>
                  <a:pt x="1337849" y="113947"/>
                  <a:pt x="1336942" y="118965"/>
                </a:cubicBezTo>
                <a:cubicBezTo>
                  <a:pt x="1335800" y="126255"/>
                  <a:pt x="1334208" y="132180"/>
                  <a:pt x="1332152" y="136741"/>
                </a:cubicBezTo>
                <a:cubicBezTo>
                  <a:pt x="1330103" y="141068"/>
                  <a:pt x="1326798" y="144602"/>
                  <a:pt x="1322243" y="147336"/>
                </a:cubicBezTo>
                <a:cubicBezTo>
                  <a:pt x="1317681" y="149842"/>
                  <a:pt x="1311528" y="151549"/>
                  <a:pt x="1303781" y="152462"/>
                </a:cubicBezTo>
                <a:cubicBezTo>
                  <a:pt x="1296035" y="153376"/>
                  <a:pt x="1285777" y="153832"/>
                  <a:pt x="1273019" y="153832"/>
                </a:cubicBezTo>
                <a:cubicBezTo>
                  <a:pt x="1257520" y="153832"/>
                  <a:pt x="1245212" y="153376"/>
                  <a:pt x="1236096" y="152462"/>
                </a:cubicBezTo>
                <a:cubicBezTo>
                  <a:pt x="1226979" y="151326"/>
                  <a:pt x="1219918" y="149385"/>
                  <a:pt x="1214900" y="146651"/>
                </a:cubicBezTo>
                <a:cubicBezTo>
                  <a:pt x="1209888" y="143917"/>
                  <a:pt x="1206583" y="140154"/>
                  <a:pt x="1204991" y="135371"/>
                </a:cubicBezTo>
                <a:cubicBezTo>
                  <a:pt x="1203620" y="130588"/>
                  <a:pt x="1202942" y="124548"/>
                  <a:pt x="1202942" y="117252"/>
                </a:cubicBezTo>
                <a:lnTo>
                  <a:pt x="1202942" y="96399"/>
                </a:lnTo>
                <a:lnTo>
                  <a:pt x="1176277" y="114860"/>
                </a:lnTo>
                <a:lnTo>
                  <a:pt x="1166019" y="99133"/>
                </a:lnTo>
                <a:cubicBezTo>
                  <a:pt x="1155995" y="100275"/>
                  <a:pt x="1145622" y="101303"/>
                  <a:pt x="1134913" y="102210"/>
                </a:cubicBezTo>
                <a:cubicBezTo>
                  <a:pt x="1124198" y="103124"/>
                  <a:pt x="1113489" y="103923"/>
                  <a:pt x="1102781" y="104608"/>
                </a:cubicBezTo>
                <a:cubicBezTo>
                  <a:pt x="1092294" y="105287"/>
                  <a:pt x="1081927" y="105972"/>
                  <a:pt x="1071669" y="106657"/>
                </a:cubicBezTo>
                <a:cubicBezTo>
                  <a:pt x="1061417" y="107114"/>
                  <a:pt x="1051729" y="107457"/>
                  <a:pt x="1042613" y="107679"/>
                </a:cubicBezTo>
                <a:lnTo>
                  <a:pt x="1036801" y="72469"/>
                </a:lnTo>
                <a:cubicBezTo>
                  <a:pt x="1042499" y="70648"/>
                  <a:pt x="1046832" y="68256"/>
                  <a:pt x="1049794" y="65294"/>
                </a:cubicBezTo>
                <a:cubicBezTo>
                  <a:pt x="1052985" y="62103"/>
                  <a:pt x="1056405" y="58341"/>
                  <a:pt x="1060046" y="54014"/>
                </a:cubicBezTo>
                <a:cubicBezTo>
                  <a:pt x="1063694" y="49681"/>
                  <a:pt x="1068027" y="44212"/>
                  <a:pt x="1073039" y="37602"/>
                </a:cubicBezTo>
                <a:cubicBezTo>
                  <a:pt x="1078280" y="30769"/>
                  <a:pt x="1082841" y="24273"/>
                  <a:pt x="1086711" y="18119"/>
                </a:cubicBezTo>
                <a:cubicBezTo>
                  <a:pt x="1090587" y="11965"/>
                  <a:pt x="1094006" y="5925"/>
                  <a:pt x="1096969" y="0"/>
                </a:cubicBezTo>
                <a:lnTo>
                  <a:pt x="1132179" y="15385"/>
                </a:lnTo>
                <a:cubicBezTo>
                  <a:pt x="1126254" y="25637"/>
                  <a:pt x="1118958" y="36466"/>
                  <a:pt x="1110298" y="47860"/>
                </a:cubicBezTo>
                <a:cubicBezTo>
                  <a:pt x="1105972" y="53557"/>
                  <a:pt x="1102095" y="58226"/>
                  <a:pt x="1098676" y="61874"/>
                </a:cubicBezTo>
                <a:cubicBezTo>
                  <a:pt x="1095485" y="65522"/>
                  <a:pt x="1091501" y="69284"/>
                  <a:pt x="1086711" y="73154"/>
                </a:cubicBezTo>
                <a:cubicBezTo>
                  <a:pt x="1096969" y="72697"/>
                  <a:pt x="1106993" y="72247"/>
                  <a:pt x="1116795" y="71790"/>
                </a:cubicBezTo>
                <a:cubicBezTo>
                  <a:pt x="1126825" y="71333"/>
                  <a:pt x="1136163" y="70648"/>
                  <a:pt x="1144823" y="69735"/>
                </a:cubicBezTo>
                <a:cubicBezTo>
                  <a:pt x="1141638" y="65636"/>
                  <a:pt x="1138333" y="61532"/>
                  <a:pt x="1134913" y="57433"/>
                </a:cubicBezTo>
                <a:cubicBezTo>
                  <a:pt x="1131722" y="53329"/>
                  <a:pt x="1128417" y="49338"/>
                  <a:pt x="1124998" y="45468"/>
                </a:cubicBezTo>
                <a:lnTo>
                  <a:pt x="1151319" y="24958"/>
                </a:lnTo>
                <a:cubicBezTo>
                  <a:pt x="1161578" y="36123"/>
                  <a:pt x="1170694" y="46947"/>
                  <a:pt x="1178669" y="57433"/>
                </a:cubicBezTo>
                <a:cubicBezTo>
                  <a:pt x="1186872" y="67685"/>
                  <a:pt x="1194961" y="78851"/>
                  <a:pt x="1202942" y="90930"/>
                </a:cubicBezTo>
                <a:lnTo>
                  <a:pt x="1202942" y="4790"/>
                </a:lnTo>
                <a:lnTo>
                  <a:pt x="1239858" y="4790"/>
                </a:lnTo>
                <a:close/>
                <a:moveTo>
                  <a:pt x="1240543" y="161350"/>
                </a:moveTo>
                <a:lnTo>
                  <a:pt x="1240543" y="207155"/>
                </a:lnTo>
                <a:lnTo>
                  <a:pt x="1266180" y="194511"/>
                </a:lnTo>
                <a:cubicBezTo>
                  <a:pt x="1276660" y="189042"/>
                  <a:pt x="1286005" y="183910"/>
                  <a:pt x="1294208" y="179126"/>
                </a:cubicBezTo>
                <a:cubicBezTo>
                  <a:pt x="1302646" y="174343"/>
                  <a:pt x="1309821" y="169896"/>
                  <a:pt x="1315746" y="165797"/>
                </a:cubicBezTo>
                <a:lnTo>
                  <a:pt x="1333865" y="197588"/>
                </a:lnTo>
                <a:cubicBezTo>
                  <a:pt x="1327483" y="201915"/>
                  <a:pt x="1319851" y="206590"/>
                  <a:pt x="1310963" y="211602"/>
                </a:cubicBezTo>
                <a:cubicBezTo>
                  <a:pt x="1302303" y="216385"/>
                  <a:pt x="1292387" y="221404"/>
                  <a:pt x="1281222" y="226644"/>
                </a:cubicBezTo>
                <a:cubicBezTo>
                  <a:pt x="1266180" y="233933"/>
                  <a:pt x="1252622" y="239745"/>
                  <a:pt x="1240543" y="244078"/>
                </a:cubicBezTo>
                <a:lnTo>
                  <a:pt x="1240543" y="264588"/>
                </a:lnTo>
                <a:cubicBezTo>
                  <a:pt x="1240543" y="268008"/>
                  <a:pt x="1240771" y="270856"/>
                  <a:pt x="1241222" y="273134"/>
                </a:cubicBezTo>
                <a:cubicBezTo>
                  <a:pt x="1241907" y="275411"/>
                  <a:pt x="1243392" y="277124"/>
                  <a:pt x="1245669" y="278260"/>
                </a:cubicBezTo>
                <a:cubicBezTo>
                  <a:pt x="1247947" y="279402"/>
                  <a:pt x="1251366" y="280201"/>
                  <a:pt x="1255921" y="280651"/>
                </a:cubicBezTo>
                <a:cubicBezTo>
                  <a:pt x="1260483" y="281108"/>
                  <a:pt x="1266865" y="281337"/>
                  <a:pt x="1275068" y="281337"/>
                </a:cubicBezTo>
                <a:cubicBezTo>
                  <a:pt x="1281222" y="281337"/>
                  <a:pt x="1286119" y="281222"/>
                  <a:pt x="1289767" y="280994"/>
                </a:cubicBezTo>
                <a:cubicBezTo>
                  <a:pt x="1293644" y="280537"/>
                  <a:pt x="1296606" y="279744"/>
                  <a:pt x="1298655" y="278602"/>
                </a:cubicBezTo>
                <a:cubicBezTo>
                  <a:pt x="1300705" y="277238"/>
                  <a:pt x="1302075" y="275411"/>
                  <a:pt x="1302754" y="273134"/>
                </a:cubicBezTo>
                <a:cubicBezTo>
                  <a:pt x="1303667" y="270628"/>
                  <a:pt x="1304352" y="267322"/>
                  <a:pt x="1304809" y="263218"/>
                </a:cubicBezTo>
                <a:cubicBezTo>
                  <a:pt x="1305494" y="257978"/>
                  <a:pt x="1306059" y="252966"/>
                  <a:pt x="1306516" y="248176"/>
                </a:cubicBezTo>
                <a:cubicBezTo>
                  <a:pt x="1306972" y="243392"/>
                  <a:pt x="1307315" y="238381"/>
                  <a:pt x="1307543" y="233140"/>
                </a:cubicBezTo>
                <a:lnTo>
                  <a:pt x="1343096" y="244763"/>
                </a:lnTo>
                <a:cubicBezTo>
                  <a:pt x="1342639" y="249546"/>
                  <a:pt x="1342182" y="254672"/>
                  <a:pt x="1341726" y="260141"/>
                </a:cubicBezTo>
                <a:cubicBezTo>
                  <a:pt x="1341269" y="265388"/>
                  <a:pt x="1340590" y="270856"/>
                  <a:pt x="1339676" y="276553"/>
                </a:cubicBezTo>
                <a:cubicBezTo>
                  <a:pt x="1338306" y="284528"/>
                  <a:pt x="1336600" y="290910"/>
                  <a:pt x="1334550" y="295693"/>
                </a:cubicBezTo>
                <a:cubicBezTo>
                  <a:pt x="1332723" y="300705"/>
                  <a:pt x="1329532" y="304582"/>
                  <a:pt x="1324977" y="307316"/>
                </a:cubicBezTo>
                <a:cubicBezTo>
                  <a:pt x="1320416" y="310279"/>
                  <a:pt x="1314154" y="312220"/>
                  <a:pt x="1306173" y="313127"/>
                </a:cubicBezTo>
                <a:cubicBezTo>
                  <a:pt x="1298427" y="314269"/>
                  <a:pt x="1288054" y="314840"/>
                  <a:pt x="1275068" y="314840"/>
                </a:cubicBezTo>
                <a:cubicBezTo>
                  <a:pt x="1259341" y="314840"/>
                  <a:pt x="1246811" y="314269"/>
                  <a:pt x="1237466" y="313127"/>
                </a:cubicBezTo>
                <a:cubicBezTo>
                  <a:pt x="1228121" y="312220"/>
                  <a:pt x="1220940" y="310279"/>
                  <a:pt x="1215928" y="307316"/>
                </a:cubicBezTo>
                <a:cubicBezTo>
                  <a:pt x="1210916" y="304353"/>
                  <a:pt x="1207611" y="300255"/>
                  <a:pt x="1206018" y="295008"/>
                </a:cubicBezTo>
                <a:cubicBezTo>
                  <a:pt x="1204420" y="289996"/>
                  <a:pt x="1203620" y="283500"/>
                  <a:pt x="1203620" y="275525"/>
                </a:cubicBezTo>
                <a:lnTo>
                  <a:pt x="1203620" y="161350"/>
                </a:lnTo>
                <a:lnTo>
                  <a:pt x="1240543" y="161350"/>
                </a:lnTo>
                <a:close/>
                <a:moveTo>
                  <a:pt x="1084662" y="220833"/>
                </a:moveTo>
                <a:lnTo>
                  <a:pt x="1148585" y="220833"/>
                </a:lnTo>
                <a:lnTo>
                  <a:pt x="1148585" y="201344"/>
                </a:lnTo>
                <a:lnTo>
                  <a:pt x="1084662" y="201344"/>
                </a:lnTo>
                <a:lnTo>
                  <a:pt x="1084662" y="220833"/>
                </a:lnTo>
                <a:close/>
                <a:moveTo>
                  <a:pt x="1084662" y="169553"/>
                </a:moveTo>
                <a:lnTo>
                  <a:pt x="1148585" y="169553"/>
                </a:lnTo>
                <a:lnTo>
                  <a:pt x="1148585" y="151441"/>
                </a:lnTo>
                <a:lnTo>
                  <a:pt x="1084662" y="151441"/>
                </a:lnTo>
                <a:lnTo>
                  <a:pt x="1084662" y="169553"/>
                </a:lnTo>
                <a:close/>
                <a:moveTo>
                  <a:pt x="1364285" y="299113"/>
                </a:moveTo>
                <a:cubicBezTo>
                  <a:pt x="1383660" y="280201"/>
                  <a:pt x="1398131" y="260369"/>
                  <a:pt x="1407705" y="239630"/>
                </a:cubicBezTo>
                <a:cubicBezTo>
                  <a:pt x="1417500" y="218891"/>
                  <a:pt x="1423425" y="196446"/>
                  <a:pt x="1425481" y="172287"/>
                </a:cubicBezTo>
                <a:lnTo>
                  <a:pt x="1372495" y="172287"/>
                </a:lnTo>
                <a:lnTo>
                  <a:pt x="1372495" y="135371"/>
                </a:lnTo>
                <a:lnTo>
                  <a:pt x="1426502" y="135371"/>
                </a:lnTo>
                <a:lnTo>
                  <a:pt x="1426502" y="80336"/>
                </a:lnTo>
                <a:lnTo>
                  <a:pt x="1417614" y="80336"/>
                </a:lnTo>
                <a:cubicBezTo>
                  <a:pt x="1414880" y="87625"/>
                  <a:pt x="1411917" y="94807"/>
                  <a:pt x="1408726" y="101868"/>
                </a:cubicBezTo>
                <a:cubicBezTo>
                  <a:pt x="1405535" y="108935"/>
                  <a:pt x="1402344" y="115888"/>
                  <a:pt x="1399159" y="122721"/>
                </a:cubicBezTo>
                <a:lnTo>
                  <a:pt x="1366341" y="109392"/>
                </a:lnTo>
                <a:cubicBezTo>
                  <a:pt x="1370211" y="101417"/>
                  <a:pt x="1374087" y="92980"/>
                  <a:pt x="1377963" y="84098"/>
                </a:cubicBezTo>
                <a:cubicBezTo>
                  <a:pt x="1381833" y="74981"/>
                  <a:pt x="1385367" y="65751"/>
                  <a:pt x="1388558" y="56406"/>
                </a:cubicBezTo>
                <a:cubicBezTo>
                  <a:pt x="1391977" y="47061"/>
                  <a:pt x="1394940" y="37830"/>
                  <a:pt x="1397446" y="28714"/>
                </a:cubicBezTo>
                <a:cubicBezTo>
                  <a:pt x="1400180" y="19375"/>
                  <a:pt x="1402344" y="10601"/>
                  <a:pt x="1403942" y="2392"/>
                </a:cubicBezTo>
                <a:lnTo>
                  <a:pt x="1439495" y="10258"/>
                </a:lnTo>
                <a:cubicBezTo>
                  <a:pt x="1438353" y="15955"/>
                  <a:pt x="1436989" y="21653"/>
                  <a:pt x="1435390" y="27350"/>
                </a:cubicBezTo>
                <a:cubicBezTo>
                  <a:pt x="1433798" y="33047"/>
                  <a:pt x="1432085" y="38858"/>
                  <a:pt x="1430264" y="44783"/>
                </a:cubicBezTo>
                <a:lnTo>
                  <a:pt x="1497265" y="44783"/>
                </a:lnTo>
                <a:lnTo>
                  <a:pt x="1497265" y="80336"/>
                </a:lnTo>
                <a:lnTo>
                  <a:pt x="1463082" y="80336"/>
                </a:lnTo>
                <a:lnTo>
                  <a:pt x="1463082" y="135371"/>
                </a:lnTo>
                <a:lnTo>
                  <a:pt x="1499999" y="135371"/>
                </a:lnTo>
                <a:lnTo>
                  <a:pt x="1499999" y="172287"/>
                </a:lnTo>
                <a:lnTo>
                  <a:pt x="1461712" y="172287"/>
                </a:lnTo>
                <a:cubicBezTo>
                  <a:pt x="1461255" y="176392"/>
                  <a:pt x="1460691" y="180611"/>
                  <a:pt x="1460005" y="184938"/>
                </a:cubicBezTo>
                <a:cubicBezTo>
                  <a:pt x="1459549" y="189042"/>
                  <a:pt x="1458978" y="193026"/>
                  <a:pt x="1458293" y="196903"/>
                </a:cubicBezTo>
                <a:cubicBezTo>
                  <a:pt x="1463539" y="202828"/>
                  <a:pt x="1468437" y="208754"/>
                  <a:pt x="1472992" y="214679"/>
                </a:cubicBezTo>
                <a:cubicBezTo>
                  <a:pt x="1477553" y="220376"/>
                  <a:pt x="1482108" y="226187"/>
                  <a:pt x="1486670" y="232113"/>
                </a:cubicBezTo>
                <a:cubicBezTo>
                  <a:pt x="1490997" y="237581"/>
                  <a:pt x="1494759" y="242593"/>
                  <a:pt x="1497950" y="247154"/>
                </a:cubicBezTo>
                <a:cubicBezTo>
                  <a:pt x="1501369" y="251710"/>
                  <a:pt x="1504332" y="255928"/>
                  <a:pt x="1506838" y="259798"/>
                </a:cubicBezTo>
                <a:lnTo>
                  <a:pt x="1506838" y="18804"/>
                </a:lnTo>
                <a:lnTo>
                  <a:pt x="1675706" y="18804"/>
                </a:lnTo>
                <a:lnTo>
                  <a:pt x="1675706" y="55378"/>
                </a:lnTo>
                <a:lnTo>
                  <a:pt x="1546146" y="55378"/>
                </a:lnTo>
                <a:lnTo>
                  <a:pt x="1546146" y="95035"/>
                </a:lnTo>
                <a:lnTo>
                  <a:pt x="1663398" y="95035"/>
                </a:lnTo>
                <a:lnTo>
                  <a:pt x="1663398" y="225616"/>
                </a:lnTo>
                <a:lnTo>
                  <a:pt x="1546146" y="225616"/>
                </a:lnTo>
                <a:lnTo>
                  <a:pt x="1546146" y="274840"/>
                </a:lnTo>
                <a:lnTo>
                  <a:pt x="1679468" y="274840"/>
                </a:lnTo>
                <a:lnTo>
                  <a:pt x="1679468" y="312442"/>
                </a:lnTo>
                <a:lnTo>
                  <a:pt x="1506838" y="312442"/>
                </a:lnTo>
                <a:lnTo>
                  <a:pt x="1506838" y="271763"/>
                </a:lnTo>
                <a:lnTo>
                  <a:pt x="1481880" y="291931"/>
                </a:lnTo>
                <a:cubicBezTo>
                  <a:pt x="1476868" y="283272"/>
                  <a:pt x="1469465" y="272334"/>
                  <a:pt x="1459663" y="259119"/>
                </a:cubicBezTo>
                <a:cubicBezTo>
                  <a:pt x="1457157" y="255700"/>
                  <a:pt x="1454765" y="252509"/>
                  <a:pt x="1452481" y="249546"/>
                </a:cubicBezTo>
                <a:cubicBezTo>
                  <a:pt x="1450204" y="246355"/>
                  <a:pt x="1448041" y="243507"/>
                  <a:pt x="1445991" y="241001"/>
                </a:cubicBezTo>
                <a:cubicBezTo>
                  <a:pt x="1440288" y="256043"/>
                  <a:pt x="1433113" y="270285"/>
                  <a:pt x="1424453" y="283728"/>
                </a:cubicBezTo>
                <a:cubicBezTo>
                  <a:pt x="1416022" y="297406"/>
                  <a:pt x="1405992" y="310279"/>
                  <a:pt x="1394369" y="322358"/>
                </a:cubicBezTo>
                <a:lnTo>
                  <a:pt x="1364285" y="299113"/>
                </a:lnTo>
                <a:close/>
                <a:moveTo>
                  <a:pt x="1546146" y="131266"/>
                </a:moveTo>
                <a:lnTo>
                  <a:pt x="1546146" y="188014"/>
                </a:lnTo>
                <a:lnTo>
                  <a:pt x="1625454" y="188014"/>
                </a:lnTo>
                <a:lnTo>
                  <a:pt x="1625454" y="131266"/>
                </a:lnTo>
                <a:lnTo>
                  <a:pt x="1546146" y="131266"/>
                </a:lnTo>
                <a:close/>
                <a:moveTo>
                  <a:pt x="1839448" y="146993"/>
                </a:moveTo>
                <a:cubicBezTo>
                  <a:pt x="1844460" y="139019"/>
                  <a:pt x="1849592" y="129446"/>
                  <a:pt x="1854832" y="118280"/>
                </a:cubicBezTo>
                <a:cubicBezTo>
                  <a:pt x="1860072" y="106886"/>
                  <a:pt x="1865655" y="93665"/>
                  <a:pt x="1871581" y="78623"/>
                </a:cubicBezTo>
                <a:lnTo>
                  <a:pt x="1871581" y="78280"/>
                </a:lnTo>
                <a:lnTo>
                  <a:pt x="1838420" y="78280"/>
                </a:lnTo>
                <a:lnTo>
                  <a:pt x="1838420" y="41364"/>
                </a:lnTo>
                <a:lnTo>
                  <a:pt x="1885595" y="41364"/>
                </a:lnTo>
                <a:cubicBezTo>
                  <a:pt x="1888101" y="34074"/>
                  <a:pt x="1890271" y="27121"/>
                  <a:pt x="1892091" y="20511"/>
                </a:cubicBezTo>
                <a:cubicBezTo>
                  <a:pt x="1894140" y="13678"/>
                  <a:pt x="1896082" y="7182"/>
                  <a:pt x="1897902" y="1028"/>
                </a:cubicBezTo>
                <a:lnTo>
                  <a:pt x="1935504" y="7867"/>
                </a:lnTo>
                <a:cubicBezTo>
                  <a:pt x="1933912" y="13107"/>
                  <a:pt x="1932313" y="18576"/>
                  <a:pt x="1930721" y="24273"/>
                </a:cubicBezTo>
                <a:cubicBezTo>
                  <a:pt x="1929122" y="29741"/>
                  <a:pt x="1927301" y="35438"/>
                  <a:pt x="1925252" y="41364"/>
                </a:cubicBezTo>
                <a:lnTo>
                  <a:pt x="2020623" y="41364"/>
                </a:lnTo>
                <a:lnTo>
                  <a:pt x="2020623" y="78280"/>
                </a:lnTo>
                <a:lnTo>
                  <a:pt x="1911917" y="78280"/>
                </a:lnTo>
                <a:lnTo>
                  <a:pt x="1910895" y="81357"/>
                </a:lnTo>
                <a:cubicBezTo>
                  <a:pt x="1905649" y="95720"/>
                  <a:pt x="1900637" y="108021"/>
                  <a:pt x="1895853" y="118280"/>
                </a:cubicBezTo>
                <a:cubicBezTo>
                  <a:pt x="1891064" y="128532"/>
                  <a:pt x="1886737" y="136963"/>
                  <a:pt x="1882861" y="143574"/>
                </a:cubicBezTo>
                <a:lnTo>
                  <a:pt x="1916021" y="143574"/>
                </a:lnTo>
                <a:lnTo>
                  <a:pt x="1916021" y="91273"/>
                </a:lnTo>
                <a:lnTo>
                  <a:pt x="1953280" y="91273"/>
                </a:lnTo>
                <a:lnTo>
                  <a:pt x="1953280" y="143574"/>
                </a:lnTo>
                <a:lnTo>
                  <a:pt x="2014812" y="143574"/>
                </a:lnTo>
                <a:lnTo>
                  <a:pt x="2014812" y="180833"/>
                </a:lnTo>
                <a:lnTo>
                  <a:pt x="1953280" y="180833"/>
                </a:lnTo>
                <a:lnTo>
                  <a:pt x="1953280" y="221854"/>
                </a:lnTo>
                <a:lnTo>
                  <a:pt x="2026434" y="221854"/>
                </a:lnTo>
                <a:lnTo>
                  <a:pt x="2026434" y="259119"/>
                </a:lnTo>
                <a:lnTo>
                  <a:pt x="1953280" y="259119"/>
                </a:lnTo>
                <a:lnTo>
                  <a:pt x="1953280" y="323043"/>
                </a:lnTo>
                <a:lnTo>
                  <a:pt x="1916021" y="323043"/>
                </a:lnTo>
                <a:lnTo>
                  <a:pt x="1916021" y="259119"/>
                </a:lnTo>
                <a:lnTo>
                  <a:pt x="1836028" y="259119"/>
                </a:lnTo>
                <a:lnTo>
                  <a:pt x="1836028" y="221854"/>
                </a:lnTo>
                <a:lnTo>
                  <a:pt x="1916021" y="221854"/>
                </a:lnTo>
                <a:lnTo>
                  <a:pt x="1916021" y="180833"/>
                </a:lnTo>
                <a:lnTo>
                  <a:pt x="1839448" y="180833"/>
                </a:lnTo>
                <a:lnTo>
                  <a:pt x="1839448" y="146993"/>
                </a:lnTo>
                <a:close/>
                <a:moveTo>
                  <a:pt x="1832951" y="17434"/>
                </a:moveTo>
                <a:lnTo>
                  <a:pt x="1832951" y="53329"/>
                </a:lnTo>
                <a:cubicBezTo>
                  <a:pt x="1826119" y="79765"/>
                  <a:pt x="1817345" y="105401"/>
                  <a:pt x="1806629" y="130245"/>
                </a:cubicBezTo>
                <a:cubicBezTo>
                  <a:pt x="1815974" y="145287"/>
                  <a:pt x="1822585" y="159301"/>
                  <a:pt x="1826461" y="172287"/>
                </a:cubicBezTo>
                <a:cubicBezTo>
                  <a:pt x="1828282" y="178670"/>
                  <a:pt x="1829760" y="185052"/>
                  <a:pt x="1830902" y="191434"/>
                </a:cubicBezTo>
                <a:cubicBezTo>
                  <a:pt x="1832044" y="197816"/>
                  <a:pt x="1832609" y="204649"/>
                  <a:pt x="1832609" y="211945"/>
                </a:cubicBezTo>
                <a:cubicBezTo>
                  <a:pt x="1832609" y="222653"/>
                  <a:pt x="1831930" y="231427"/>
                  <a:pt x="1830560" y="238266"/>
                </a:cubicBezTo>
                <a:cubicBezTo>
                  <a:pt x="1829196" y="245099"/>
                  <a:pt x="1826912" y="250688"/>
                  <a:pt x="1823721" y="255015"/>
                </a:cubicBezTo>
                <a:cubicBezTo>
                  <a:pt x="1820758" y="259119"/>
                  <a:pt x="1816774" y="262196"/>
                  <a:pt x="1811762" y="264246"/>
                </a:cubicBezTo>
                <a:cubicBezTo>
                  <a:pt x="1806972" y="266066"/>
                  <a:pt x="1801047" y="267437"/>
                  <a:pt x="1793986" y="268350"/>
                </a:cubicBezTo>
                <a:cubicBezTo>
                  <a:pt x="1789881" y="268801"/>
                  <a:pt x="1785891" y="269143"/>
                  <a:pt x="1782021" y="269372"/>
                </a:cubicBezTo>
                <a:cubicBezTo>
                  <a:pt x="1778373" y="269372"/>
                  <a:pt x="1774382" y="269143"/>
                  <a:pt x="1770056" y="268686"/>
                </a:cubicBezTo>
                <a:lnTo>
                  <a:pt x="1763217" y="230742"/>
                </a:lnTo>
                <a:cubicBezTo>
                  <a:pt x="1766408" y="231199"/>
                  <a:pt x="1769370" y="231542"/>
                  <a:pt x="1772105" y="231770"/>
                </a:cubicBezTo>
                <a:cubicBezTo>
                  <a:pt x="1774839" y="231770"/>
                  <a:pt x="1778601" y="231770"/>
                  <a:pt x="1783385" y="231770"/>
                </a:cubicBezTo>
                <a:cubicBezTo>
                  <a:pt x="1785891" y="231770"/>
                  <a:pt x="1787946" y="231542"/>
                  <a:pt x="1789538" y="231085"/>
                </a:cubicBezTo>
                <a:cubicBezTo>
                  <a:pt x="1791359" y="230628"/>
                  <a:pt x="1792844" y="229607"/>
                  <a:pt x="1793986" y="228008"/>
                </a:cubicBezTo>
                <a:cubicBezTo>
                  <a:pt x="1795121" y="226187"/>
                  <a:pt x="1795921" y="223681"/>
                  <a:pt x="1796377" y="220490"/>
                </a:cubicBezTo>
                <a:cubicBezTo>
                  <a:pt x="1797063" y="217071"/>
                  <a:pt x="1797513" y="212630"/>
                  <a:pt x="1797741" y="207155"/>
                </a:cubicBezTo>
                <a:cubicBezTo>
                  <a:pt x="1797970" y="197588"/>
                  <a:pt x="1796377" y="186987"/>
                  <a:pt x="1792958" y="175364"/>
                </a:cubicBezTo>
                <a:cubicBezTo>
                  <a:pt x="1789538" y="163742"/>
                  <a:pt x="1782814" y="151212"/>
                  <a:pt x="1772790" y="137763"/>
                </a:cubicBezTo>
                <a:cubicBezTo>
                  <a:pt x="1778259" y="123406"/>
                  <a:pt x="1783156" y="109392"/>
                  <a:pt x="1787489" y="95720"/>
                </a:cubicBezTo>
                <a:cubicBezTo>
                  <a:pt x="1792044" y="81814"/>
                  <a:pt x="1796149" y="67571"/>
                  <a:pt x="1799797" y="52986"/>
                </a:cubicBezTo>
                <a:lnTo>
                  <a:pt x="1762531" y="52986"/>
                </a:lnTo>
                <a:lnTo>
                  <a:pt x="1762531" y="320994"/>
                </a:lnTo>
                <a:lnTo>
                  <a:pt x="1729377" y="320994"/>
                </a:lnTo>
                <a:lnTo>
                  <a:pt x="1729377" y="17434"/>
                </a:lnTo>
                <a:lnTo>
                  <a:pt x="1832951" y="17434"/>
                </a:lnTo>
                <a:close/>
              </a:path>
            </a:pathLst>
          </a:custGeom>
          <a:solidFill>
            <a:srgbClr val="221B44"/>
          </a:solidFill>
          <a:ln w="6340"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ED37380F-ECD3-0034-FFC0-EEC7C8AE32D1}"/>
              </a:ext>
            </a:extLst>
          </p:cNvPr>
          <p:cNvSpPr/>
          <p:nvPr/>
        </p:nvSpPr>
        <p:spPr>
          <a:xfrm>
            <a:off x="670363" y="1124845"/>
            <a:ext cx="1987735" cy="149569"/>
          </a:xfrm>
          <a:custGeom>
            <a:avLst/>
            <a:gdLst>
              <a:gd name="connsiteX0" fmla="*/ 83489 w 1987735"/>
              <a:gd name="connsiteY0" fmla="*/ 50449 h 149569"/>
              <a:gd name="connsiteX1" fmla="*/ 78160 w 1987735"/>
              <a:gd name="connsiteY1" fmla="*/ 73008 h 149569"/>
              <a:gd name="connsiteX2" fmla="*/ 63238 w 1987735"/>
              <a:gd name="connsiteY2" fmla="*/ 87930 h 149569"/>
              <a:gd name="connsiteX3" fmla="*/ 40856 w 1987735"/>
              <a:gd name="connsiteY3" fmla="*/ 93259 h 149569"/>
              <a:gd name="connsiteX4" fmla="*/ 12967 w 1987735"/>
              <a:gd name="connsiteY4" fmla="*/ 93259 h 149569"/>
              <a:gd name="connsiteX5" fmla="*/ 12967 w 1987735"/>
              <a:gd name="connsiteY5" fmla="*/ 147615 h 149569"/>
              <a:gd name="connsiteX6" fmla="*/ 0 w 1987735"/>
              <a:gd name="connsiteY6" fmla="*/ 147615 h 149569"/>
              <a:gd name="connsiteX7" fmla="*/ 0 w 1987735"/>
              <a:gd name="connsiteY7" fmla="*/ 7816 h 149569"/>
              <a:gd name="connsiteX8" fmla="*/ 40856 w 1987735"/>
              <a:gd name="connsiteY8" fmla="*/ 7816 h 149569"/>
              <a:gd name="connsiteX9" fmla="*/ 63238 w 1987735"/>
              <a:gd name="connsiteY9" fmla="*/ 13145 h 149569"/>
              <a:gd name="connsiteX10" fmla="*/ 78160 w 1987735"/>
              <a:gd name="connsiteY10" fmla="*/ 28066 h 149569"/>
              <a:gd name="connsiteX11" fmla="*/ 83489 w 1987735"/>
              <a:gd name="connsiteY11" fmla="*/ 50449 h 149569"/>
              <a:gd name="connsiteX12" fmla="*/ 70166 w 1987735"/>
              <a:gd name="connsiteY12" fmla="*/ 50449 h 149569"/>
              <a:gd name="connsiteX13" fmla="*/ 61817 w 1987735"/>
              <a:gd name="connsiteY13" fmla="*/ 27534 h 149569"/>
              <a:gd name="connsiteX14" fmla="*/ 39257 w 1987735"/>
              <a:gd name="connsiteY14" fmla="*/ 19185 h 149569"/>
              <a:gd name="connsiteX15" fmla="*/ 12967 w 1987735"/>
              <a:gd name="connsiteY15" fmla="*/ 19185 h 149569"/>
              <a:gd name="connsiteX16" fmla="*/ 12967 w 1987735"/>
              <a:gd name="connsiteY16" fmla="*/ 81890 h 149569"/>
              <a:gd name="connsiteX17" fmla="*/ 39257 w 1987735"/>
              <a:gd name="connsiteY17" fmla="*/ 81890 h 149569"/>
              <a:gd name="connsiteX18" fmla="*/ 61817 w 1987735"/>
              <a:gd name="connsiteY18" fmla="*/ 73541 h 149569"/>
              <a:gd name="connsiteX19" fmla="*/ 70166 w 1987735"/>
              <a:gd name="connsiteY19" fmla="*/ 50449 h 149569"/>
              <a:gd name="connsiteX20" fmla="*/ 150419 w 1987735"/>
              <a:gd name="connsiteY20" fmla="*/ 44231 h 149569"/>
              <a:gd name="connsiteX21" fmla="*/ 150419 w 1987735"/>
              <a:gd name="connsiteY21" fmla="*/ 55778 h 149569"/>
              <a:gd name="connsiteX22" fmla="*/ 145268 w 1987735"/>
              <a:gd name="connsiteY22" fmla="*/ 55422 h 149569"/>
              <a:gd name="connsiteX23" fmla="*/ 124662 w 1987735"/>
              <a:gd name="connsiteY23" fmla="*/ 64482 h 149569"/>
              <a:gd name="connsiteX24" fmla="*/ 116846 w 1987735"/>
              <a:gd name="connsiteY24" fmla="*/ 88640 h 149569"/>
              <a:gd name="connsiteX25" fmla="*/ 116846 w 1987735"/>
              <a:gd name="connsiteY25" fmla="*/ 147615 h 149569"/>
              <a:gd name="connsiteX26" fmla="*/ 104589 w 1987735"/>
              <a:gd name="connsiteY26" fmla="*/ 147615 h 149569"/>
              <a:gd name="connsiteX27" fmla="*/ 104589 w 1987735"/>
              <a:gd name="connsiteY27" fmla="*/ 69811 h 149569"/>
              <a:gd name="connsiteX28" fmla="*/ 104056 w 1987735"/>
              <a:gd name="connsiteY28" fmla="*/ 45830 h 149569"/>
              <a:gd name="connsiteX29" fmla="*/ 114537 w 1987735"/>
              <a:gd name="connsiteY29" fmla="*/ 45830 h 149569"/>
              <a:gd name="connsiteX30" fmla="*/ 115425 w 1987735"/>
              <a:gd name="connsiteY30" fmla="*/ 64482 h 149569"/>
              <a:gd name="connsiteX31" fmla="*/ 127682 w 1987735"/>
              <a:gd name="connsiteY31" fmla="*/ 49205 h 149569"/>
              <a:gd name="connsiteX32" fmla="*/ 146511 w 1987735"/>
              <a:gd name="connsiteY32" fmla="*/ 43876 h 149569"/>
              <a:gd name="connsiteX33" fmla="*/ 150419 w 1987735"/>
              <a:gd name="connsiteY33" fmla="*/ 44231 h 149569"/>
              <a:gd name="connsiteX34" fmla="*/ 210289 w 1987735"/>
              <a:gd name="connsiteY34" fmla="*/ 43876 h 149569"/>
              <a:gd name="connsiteX35" fmla="*/ 232848 w 1987735"/>
              <a:gd name="connsiteY35" fmla="*/ 50626 h 149569"/>
              <a:gd name="connsiteX36" fmla="*/ 248303 w 1987735"/>
              <a:gd name="connsiteY36" fmla="*/ 69456 h 149569"/>
              <a:gd name="connsiteX37" fmla="*/ 253809 w 1987735"/>
              <a:gd name="connsiteY37" fmla="*/ 96811 h 149569"/>
              <a:gd name="connsiteX38" fmla="*/ 248303 w 1987735"/>
              <a:gd name="connsiteY38" fmla="*/ 124167 h 149569"/>
              <a:gd name="connsiteX39" fmla="*/ 232848 w 1987735"/>
              <a:gd name="connsiteY39" fmla="*/ 142819 h 149569"/>
              <a:gd name="connsiteX40" fmla="*/ 210289 w 1987735"/>
              <a:gd name="connsiteY40" fmla="*/ 149569 h 149569"/>
              <a:gd name="connsiteX41" fmla="*/ 187551 w 1987735"/>
              <a:gd name="connsiteY41" fmla="*/ 142819 h 149569"/>
              <a:gd name="connsiteX42" fmla="*/ 172275 w 1987735"/>
              <a:gd name="connsiteY42" fmla="*/ 124167 h 149569"/>
              <a:gd name="connsiteX43" fmla="*/ 166768 w 1987735"/>
              <a:gd name="connsiteY43" fmla="*/ 96811 h 149569"/>
              <a:gd name="connsiteX44" fmla="*/ 172275 w 1987735"/>
              <a:gd name="connsiteY44" fmla="*/ 69456 h 149569"/>
              <a:gd name="connsiteX45" fmla="*/ 187551 w 1987735"/>
              <a:gd name="connsiteY45" fmla="*/ 50626 h 149569"/>
              <a:gd name="connsiteX46" fmla="*/ 210289 w 1987735"/>
              <a:gd name="connsiteY46" fmla="*/ 43876 h 149569"/>
              <a:gd name="connsiteX47" fmla="*/ 210289 w 1987735"/>
              <a:gd name="connsiteY47" fmla="*/ 54357 h 149569"/>
              <a:gd name="connsiteX48" fmla="*/ 194124 w 1987735"/>
              <a:gd name="connsiteY48" fmla="*/ 59686 h 149569"/>
              <a:gd name="connsiteX49" fmla="*/ 183111 w 1987735"/>
              <a:gd name="connsiteY49" fmla="*/ 74607 h 149569"/>
              <a:gd name="connsiteX50" fmla="*/ 179202 w 1987735"/>
              <a:gd name="connsiteY50" fmla="*/ 96811 h 149569"/>
              <a:gd name="connsiteX51" fmla="*/ 183111 w 1987735"/>
              <a:gd name="connsiteY51" fmla="*/ 119016 h 149569"/>
              <a:gd name="connsiteX52" fmla="*/ 194124 w 1987735"/>
              <a:gd name="connsiteY52" fmla="*/ 133937 h 149569"/>
              <a:gd name="connsiteX53" fmla="*/ 210289 w 1987735"/>
              <a:gd name="connsiteY53" fmla="*/ 139089 h 149569"/>
              <a:gd name="connsiteX54" fmla="*/ 226631 w 1987735"/>
              <a:gd name="connsiteY54" fmla="*/ 133937 h 149569"/>
              <a:gd name="connsiteX55" fmla="*/ 237645 w 1987735"/>
              <a:gd name="connsiteY55" fmla="*/ 119016 h 149569"/>
              <a:gd name="connsiteX56" fmla="*/ 241553 w 1987735"/>
              <a:gd name="connsiteY56" fmla="*/ 96811 h 149569"/>
              <a:gd name="connsiteX57" fmla="*/ 237645 w 1987735"/>
              <a:gd name="connsiteY57" fmla="*/ 74607 h 149569"/>
              <a:gd name="connsiteX58" fmla="*/ 226631 w 1987735"/>
              <a:gd name="connsiteY58" fmla="*/ 59686 h 149569"/>
              <a:gd name="connsiteX59" fmla="*/ 210289 w 1987735"/>
              <a:gd name="connsiteY59" fmla="*/ 54357 h 149569"/>
              <a:gd name="connsiteX60" fmla="*/ 349333 w 1987735"/>
              <a:gd name="connsiteY60" fmla="*/ 147615 h 149569"/>
              <a:gd name="connsiteX61" fmla="*/ 348089 w 1987735"/>
              <a:gd name="connsiteY61" fmla="*/ 126654 h 149569"/>
              <a:gd name="connsiteX62" fmla="*/ 334234 w 1987735"/>
              <a:gd name="connsiteY62" fmla="*/ 143530 h 149569"/>
              <a:gd name="connsiteX63" fmla="*/ 313628 w 1987735"/>
              <a:gd name="connsiteY63" fmla="*/ 149569 h 149569"/>
              <a:gd name="connsiteX64" fmla="*/ 292312 w 1987735"/>
              <a:gd name="connsiteY64" fmla="*/ 142819 h 149569"/>
              <a:gd name="connsiteX65" fmla="*/ 277568 w 1987735"/>
              <a:gd name="connsiteY65" fmla="*/ 124345 h 149569"/>
              <a:gd name="connsiteX66" fmla="*/ 272417 w 1987735"/>
              <a:gd name="connsiteY66" fmla="*/ 96811 h 149569"/>
              <a:gd name="connsiteX67" fmla="*/ 277568 w 1987735"/>
              <a:gd name="connsiteY67" fmla="*/ 69278 h 149569"/>
              <a:gd name="connsiteX68" fmla="*/ 292312 w 1987735"/>
              <a:gd name="connsiteY68" fmla="*/ 50626 h 149569"/>
              <a:gd name="connsiteX69" fmla="*/ 313628 w 1987735"/>
              <a:gd name="connsiteY69" fmla="*/ 43876 h 149569"/>
              <a:gd name="connsiteX70" fmla="*/ 333523 w 1987735"/>
              <a:gd name="connsiteY70" fmla="*/ 49560 h 149569"/>
              <a:gd name="connsiteX71" fmla="*/ 347379 w 1987735"/>
              <a:gd name="connsiteY71" fmla="*/ 65192 h 149569"/>
              <a:gd name="connsiteX72" fmla="*/ 347379 w 1987735"/>
              <a:gd name="connsiteY72" fmla="*/ 1954 h 149569"/>
              <a:gd name="connsiteX73" fmla="*/ 359458 w 1987735"/>
              <a:gd name="connsiteY73" fmla="*/ 1954 h 149569"/>
              <a:gd name="connsiteX74" fmla="*/ 359458 w 1987735"/>
              <a:gd name="connsiteY74" fmla="*/ 123457 h 149569"/>
              <a:gd name="connsiteX75" fmla="*/ 360169 w 1987735"/>
              <a:gd name="connsiteY75" fmla="*/ 147615 h 149569"/>
              <a:gd name="connsiteX76" fmla="*/ 349333 w 1987735"/>
              <a:gd name="connsiteY76" fmla="*/ 147615 h 149569"/>
              <a:gd name="connsiteX77" fmla="*/ 347379 w 1987735"/>
              <a:gd name="connsiteY77" fmla="*/ 96811 h 149569"/>
              <a:gd name="connsiteX78" fmla="*/ 343471 w 1987735"/>
              <a:gd name="connsiteY78" fmla="*/ 74607 h 149569"/>
              <a:gd name="connsiteX79" fmla="*/ 332458 w 1987735"/>
              <a:gd name="connsiteY79" fmla="*/ 59686 h 149569"/>
              <a:gd name="connsiteX80" fmla="*/ 316115 w 1987735"/>
              <a:gd name="connsiteY80" fmla="*/ 54357 h 149569"/>
              <a:gd name="connsiteX81" fmla="*/ 299773 w 1987735"/>
              <a:gd name="connsiteY81" fmla="*/ 59686 h 149569"/>
              <a:gd name="connsiteX82" fmla="*/ 288759 w 1987735"/>
              <a:gd name="connsiteY82" fmla="*/ 74607 h 149569"/>
              <a:gd name="connsiteX83" fmla="*/ 284851 w 1987735"/>
              <a:gd name="connsiteY83" fmla="*/ 96811 h 149569"/>
              <a:gd name="connsiteX84" fmla="*/ 288759 w 1987735"/>
              <a:gd name="connsiteY84" fmla="*/ 118838 h 149569"/>
              <a:gd name="connsiteX85" fmla="*/ 299773 w 1987735"/>
              <a:gd name="connsiteY85" fmla="*/ 133760 h 149569"/>
              <a:gd name="connsiteX86" fmla="*/ 316115 w 1987735"/>
              <a:gd name="connsiteY86" fmla="*/ 139089 h 149569"/>
              <a:gd name="connsiteX87" fmla="*/ 332280 w 1987735"/>
              <a:gd name="connsiteY87" fmla="*/ 133760 h 149569"/>
              <a:gd name="connsiteX88" fmla="*/ 343293 w 1987735"/>
              <a:gd name="connsiteY88" fmla="*/ 118838 h 149569"/>
              <a:gd name="connsiteX89" fmla="*/ 347379 w 1987735"/>
              <a:gd name="connsiteY89" fmla="*/ 96811 h 149569"/>
              <a:gd name="connsiteX90" fmla="*/ 457361 w 1987735"/>
              <a:gd name="connsiteY90" fmla="*/ 147615 h 149569"/>
              <a:gd name="connsiteX91" fmla="*/ 456473 w 1987735"/>
              <a:gd name="connsiteY91" fmla="*/ 126477 h 149569"/>
              <a:gd name="connsiteX92" fmla="*/ 441906 w 1987735"/>
              <a:gd name="connsiteY92" fmla="*/ 143707 h 149569"/>
              <a:gd name="connsiteX93" fmla="*/ 419702 w 1987735"/>
              <a:gd name="connsiteY93" fmla="*/ 149569 h 149569"/>
              <a:gd name="connsiteX94" fmla="*/ 394478 w 1987735"/>
              <a:gd name="connsiteY94" fmla="*/ 139977 h 149569"/>
              <a:gd name="connsiteX95" fmla="*/ 385418 w 1987735"/>
              <a:gd name="connsiteY95" fmla="*/ 113687 h 149569"/>
              <a:gd name="connsiteX96" fmla="*/ 385418 w 1987735"/>
              <a:gd name="connsiteY96" fmla="*/ 45830 h 149569"/>
              <a:gd name="connsiteX97" fmla="*/ 397675 w 1987735"/>
              <a:gd name="connsiteY97" fmla="*/ 45830 h 149569"/>
              <a:gd name="connsiteX98" fmla="*/ 397675 w 1987735"/>
              <a:gd name="connsiteY98" fmla="*/ 111910 h 149569"/>
              <a:gd name="connsiteX99" fmla="*/ 403892 w 1987735"/>
              <a:gd name="connsiteY99" fmla="*/ 132161 h 149569"/>
              <a:gd name="connsiteX100" fmla="*/ 423077 w 1987735"/>
              <a:gd name="connsiteY100" fmla="*/ 138733 h 149569"/>
              <a:gd name="connsiteX101" fmla="*/ 439775 w 1987735"/>
              <a:gd name="connsiteY101" fmla="*/ 134115 h 149569"/>
              <a:gd name="connsiteX102" fmla="*/ 451144 w 1987735"/>
              <a:gd name="connsiteY102" fmla="*/ 121147 h 149569"/>
              <a:gd name="connsiteX103" fmla="*/ 455229 w 1987735"/>
              <a:gd name="connsiteY103" fmla="*/ 101785 h 149569"/>
              <a:gd name="connsiteX104" fmla="*/ 455229 w 1987735"/>
              <a:gd name="connsiteY104" fmla="*/ 45830 h 149569"/>
              <a:gd name="connsiteX105" fmla="*/ 467308 w 1987735"/>
              <a:gd name="connsiteY105" fmla="*/ 45830 h 149569"/>
              <a:gd name="connsiteX106" fmla="*/ 467308 w 1987735"/>
              <a:gd name="connsiteY106" fmla="*/ 123457 h 149569"/>
              <a:gd name="connsiteX107" fmla="*/ 468019 w 1987735"/>
              <a:gd name="connsiteY107" fmla="*/ 147615 h 149569"/>
              <a:gd name="connsiteX108" fmla="*/ 457361 w 1987735"/>
              <a:gd name="connsiteY108" fmla="*/ 147615 h 149569"/>
              <a:gd name="connsiteX109" fmla="*/ 533465 w 1987735"/>
              <a:gd name="connsiteY109" fmla="*/ 43876 h 149569"/>
              <a:gd name="connsiteX110" fmla="*/ 555847 w 1987735"/>
              <a:gd name="connsiteY110" fmla="*/ 50093 h 149569"/>
              <a:gd name="connsiteX111" fmla="*/ 567038 w 1987735"/>
              <a:gd name="connsiteY111" fmla="*/ 65725 h 149569"/>
              <a:gd name="connsiteX112" fmla="*/ 556380 w 1987735"/>
              <a:gd name="connsiteY112" fmla="*/ 70699 h 149569"/>
              <a:gd name="connsiteX113" fmla="*/ 549097 w 1987735"/>
              <a:gd name="connsiteY113" fmla="*/ 58975 h 149569"/>
              <a:gd name="connsiteX114" fmla="*/ 533820 w 1987735"/>
              <a:gd name="connsiteY114" fmla="*/ 54712 h 149569"/>
              <a:gd name="connsiteX115" fmla="*/ 517300 w 1987735"/>
              <a:gd name="connsiteY115" fmla="*/ 59863 h 149569"/>
              <a:gd name="connsiteX116" fmla="*/ 506287 w 1987735"/>
              <a:gd name="connsiteY116" fmla="*/ 74607 h 149569"/>
              <a:gd name="connsiteX117" fmla="*/ 502379 w 1987735"/>
              <a:gd name="connsiteY117" fmla="*/ 96811 h 149569"/>
              <a:gd name="connsiteX118" fmla="*/ 506287 w 1987735"/>
              <a:gd name="connsiteY118" fmla="*/ 119016 h 149569"/>
              <a:gd name="connsiteX119" fmla="*/ 517300 w 1987735"/>
              <a:gd name="connsiteY119" fmla="*/ 133582 h 149569"/>
              <a:gd name="connsiteX120" fmla="*/ 533820 w 1987735"/>
              <a:gd name="connsiteY120" fmla="*/ 138733 h 149569"/>
              <a:gd name="connsiteX121" fmla="*/ 556380 w 1987735"/>
              <a:gd name="connsiteY121" fmla="*/ 122746 h 149569"/>
              <a:gd name="connsiteX122" fmla="*/ 567038 w 1987735"/>
              <a:gd name="connsiteY122" fmla="*/ 127542 h 149569"/>
              <a:gd name="connsiteX123" fmla="*/ 555847 w 1987735"/>
              <a:gd name="connsiteY123" fmla="*/ 143352 h 149569"/>
              <a:gd name="connsiteX124" fmla="*/ 533465 w 1987735"/>
              <a:gd name="connsiteY124" fmla="*/ 149569 h 149569"/>
              <a:gd name="connsiteX125" fmla="*/ 510728 w 1987735"/>
              <a:gd name="connsiteY125" fmla="*/ 142819 h 149569"/>
              <a:gd name="connsiteX126" fmla="*/ 495451 w 1987735"/>
              <a:gd name="connsiteY126" fmla="*/ 124167 h 149569"/>
              <a:gd name="connsiteX127" fmla="*/ 489944 w 1987735"/>
              <a:gd name="connsiteY127" fmla="*/ 96811 h 149569"/>
              <a:gd name="connsiteX128" fmla="*/ 495451 w 1987735"/>
              <a:gd name="connsiteY128" fmla="*/ 69456 h 149569"/>
              <a:gd name="connsiteX129" fmla="*/ 510728 w 1987735"/>
              <a:gd name="connsiteY129" fmla="*/ 50626 h 149569"/>
              <a:gd name="connsiteX130" fmla="*/ 533465 w 1987735"/>
              <a:gd name="connsiteY130" fmla="*/ 43876 h 149569"/>
              <a:gd name="connsiteX131" fmla="*/ 609214 w 1987735"/>
              <a:gd name="connsiteY131" fmla="*/ 56311 h 149569"/>
              <a:gd name="connsiteX132" fmla="*/ 609214 w 1987735"/>
              <a:gd name="connsiteY132" fmla="*/ 124345 h 149569"/>
              <a:gd name="connsiteX133" fmla="*/ 613122 w 1987735"/>
              <a:gd name="connsiteY133" fmla="*/ 135181 h 149569"/>
              <a:gd name="connsiteX134" fmla="*/ 624135 w 1987735"/>
              <a:gd name="connsiteY134" fmla="*/ 138911 h 149569"/>
              <a:gd name="connsiteX135" fmla="*/ 634793 w 1987735"/>
              <a:gd name="connsiteY135" fmla="*/ 137312 h 149569"/>
              <a:gd name="connsiteX136" fmla="*/ 634793 w 1987735"/>
              <a:gd name="connsiteY136" fmla="*/ 147615 h 149569"/>
              <a:gd name="connsiteX137" fmla="*/ 622536 w 1987735"/>
              <a:gd name="connsiteY137" fmla="*/ 149569 h 149569"/>
              <a:gd name="connsiteX138" fmla="*/ 603707 w 1987735"/>
              <a:gd name="connsiteY138" fmla="*/ 142819 h 149569"/>
              <a:gd name="connsiteX139" fmla="*/ 596779 w 1987735"/>
              <a:gd name="connsiteY139" fmla="*/ 124700 h 149569"/>
              <a:gd name="connsiteX140" fmla="*/ 596779 w 1987735"/>
              <a:gd name="connsiteY140" fmla="*/ 56311 h 149569"/>
              <a:gd name="connsiteX141" fmla="*/ 580259 w 1987735"/>
              <a:gd name="connsiteY141" fmla="*/ 56311 h 149569"/>
              <a:gd name="connsiteX142" fmla="*/ 580259 w 1987735"/>
              <a:gd name="connsiteY142" fmla="*/ 45830 h 149569"/>
              <a:gd name="connsiteX143" fmla="*/ 596779 w 1987735"/>
              <a:gd name="connsiteY143" fmla="*/ 45830 h 149569"/>
              <a:gd name="connsiteX144" fmla="*/ 596779 w 1987735"/>
              <a:gd name="connsiteY144" fmla="*/ 19540 h 149569"/>
              <a:gd name="connsiteX145" fmla="*/ 609214 w 1987735"/>
              <a:gd name="connsiteY145" fmla="*/ 19540 h 149569"/>
              <a:gd name="connsiteX146" fmla="*/ 609214 w 1987735"/>
              <a:gd name="connsiteY146" fmla="*/ 45830 h 149569"/>
              <a:gd name="connsiteX147" fmla="*/ 634793 w 1987735"/>
              <a:gd name="connsiteY147" fmla="*/ 45830 h 149569"/>
              <a:gd name="connsiteX148" fmla="*/ 634793 w 1987735"/>
              <a:gd name="connsiteY148" fmla="*/ 56311 h 149569"/>
              <a:gd name="connsiteX149" fmla="*/ 609214 w 1987735"/>
              <a:gd name="connsiteY149" fmla="*/ 56311 h 149569"/>
              <a:gd name="connsiteX150" fmla="*/ 729600 w 1987735"/>
              <a:gd name="connsiteY150" fmla="*/ 29310 h 149569"/>
              <a:gd name="connsiteX151" fmla="*/ 729600 w 1987735"/>
              <a:gd name="connsiteY151" fmla="*/ 45830 h 149569"/>
              <a:gd name="connsiteX152" fmla="*/ 755179 w 1987735"/>
              <a:gd name="connsiteY152" fmla="*/ 45830 h 149569"/>
              <a:gd name="connsiteX153" fmla="*/ 755179 w 1987735"/>
              <a:gd name="connsiteY153" fmla="*/ 56311 h 149569"/>
              <a:gd name="connsiteX154" fmla="*/ 729600 w 1987735"/>
              <a:gd name="connsiteY154" fmla="*/ 56311 h 149569"/>
              <a:gd name="connsiteX155" fmla="*/ 729600 w 1987735"/>
              <a:gd name="connsiteY155" fmla="*/ 147615 h 149569"/>
              <a:gd name="connsiteX156" fmla="*/ 717343 w 1987735"/>
              <a:gd name="connsiteY156" fmla="*/ 147615 h 149569"/>
              <a:gd name="connsiteX157" fmla="*/ 717343 w 1987735"/>
              <a:gd name="connsiteY157" fmla="*/ 56311 h 149569"/>
              <a:gd name="connsiteX158" fmla="*/ 700823 w 1987735"/>
              <a:gd name="connsiteY158" fmla="*/ 56311 h 149569"/>
              <a:gd name="connsiteX159" fmla="*/ 700823 w 1987735"/>
              <a:gd name="connsiteY159" fmla="*/ 45830 h 149569"/>
              <a:gd name="connsiteX160" fmla="*/ 717343 w 1987735"/>
              <a:gd name="connsiteY160" fmla="*/ 45830 h 149569"/>
              <a:gd name="connsiteX161" fmla="*/ 717343 w 1987735"/>
              <a:gd name="connsiteY161" fmla="*/ 28599 h 149569"/>
              <a:gd name="connsiteX162" fmla="*/ 724804 w 1987735"/>
              <a:gd name="connsiteY162" fmla="*/ 7461 h 149569"/>
              <a:gd name="connsiteX163" fmla="*/ 745587 w 1987735"/>
              <a:gd name="connsiteY163" fmla="*/ 0 h 149569"/>
              <a:gd name="connsiteX164" fmla="*/ 759798 w 1987735"/>
              <a:gd name="connsiteY164" fmla="*/ 2842 h 149569"/>
              <a:gd name="connsiteX165" fmla="*/ 759798 w 1987735"/>
              <a:gd name="connsiteY165" fmla="*/ 12435 h 149569"/>
              <a:gd name="connsiteX166" fmla="*/ 747896 w 1987735"/>
              <a:gd name="connsiteY166" fmla="*/ 10481 h 149569"/>
              <a:gd name="connsiteX167" fmla="*/ 729600 w 1987735"/>
              <a:gd name="connsiteY167" fmla="*/ 29310 h 149569"/>
              <a:gd name="connsiteX168" fmla="*/ 846636 w 1987735"/>
              <a:gd name="connsiteY168" fmla="*/ 147615 h 149569"/>
              <a:gd name="connsiteX169" fmla="*/ 845748 w 1987735"/>
              <a:gd name="connsiteY169" fmla="*/ 126477 h 149569"/>
              <a:gd name="connsiteX170" fmla="*/ 831182 w 1987735"/>
              <a:gd name="connsiteY170" fmla="*/ 143707 h 149569"/>
              <a:gd name="connsiteX171" fmla="*/ 808978 w 1987735"/>
              <a:gd name="connsiteY171" fmla="*/ 149569 h 149569"/>
              <a:gd name="connsiteX172" fmla="*/ 783753 w 1987735"/>
              <a:gd name="connsiteY172" fmla="*/ 139977 h 149569"/>
              <a:gd name="connsiteX173" fmla="*/ 774694 w 1987735"/>
              <a:gd name="connsiteY173" fmla="*/ 113687 h 149569"/>
              <a:gd name="connsiteX174" fmla="*/ 774694 w 1987735"/>
              <a:gd name="connsiteY174" fmla="*/ 45830 h 149569"/>
              <a:gd name="connsiteX175" fmla="*/ 786951 w 1987735"/>
              <a:gd name="connsiteY175" fmla="*/ 45830 h 149569"/>
              <a:gd name="connsiteX176" fmla="*/ 786951 w 1987735"/>
              <a:gd name="connsiteY176" fmla="*/ 111910 h 149569"/>
              <a:gd name="connsiteX177" fmla="*/ 793168 w 1987735"/>
              <a:gd name="connsiteY177" fmla="*/ 132161 h 149569"/>
              <a:gd name="connsiteX178" fmla="*/ 812353 w 1987735"/>
              <a:gd name="connsiteY178" fmla="*/ 138733 h 149569"/>
              <a:gd name="connsiteX179" fmla="*/ 829050 w 1987735"/>
              <a:gd name="connsiteY179" fmla="*/ 134115 h 149569"/>
              <a:gd name="connsiteX180" fmla="*/ 840419 w 1987735"/>
              <a:gd name="connsiteY180" fmla="*/ 121147 h 149569"/>
              <a:gd name="connsiteX181" fmla="*/ 844505 w 1987735"/>
              <a:gd name="connsiteY181" fmla="*/ 101785 h 149569"/>
              <a:gd name="connsiteX182" fmla="*/ 844505 w 1987735"/>
              <a:gd name="connsiteY182" fmla="*/ 45830 h 149569"/>
              <a:gd name="connsiteX183" fmla="*/ 856584 w 1987735"/>
              <a:gd name="connsiteY183" fmla="*/ 45830 h 149569"/>
              <a:gd name="connsiteX184" fmla="*/ 856584 w 1987735"/>
              <a:gd name="connsiteY184" fmla="*/ 123457 h 149569"/>
              <a:gd name="connsiteX185" fmla="*/ 857294 w 1987735"/>
              <a:gd name="connsiteY185" fmla="*/ 147615 h 149569"/>
              <a:gd name="connsiteX186" fmla="*/ 846636 w 1987735"/>
              <a:gd name="connsiteY186" fmla="*/ 147615 h 149569"/>
              <a:gd name="connsiteX187" fmla="*/ 965195 w 1987735"/>
              <a:gd name="connsiteY187" fmla="*/ 79581 h 149569"/>
              <a:gd name="connsiteX188" fmla="*/ 965195 w 1987735"/>
              <a:gd name="connsiteY188" fmla="*/ 147615 h 149569"/>
              <a:gd name="connsiteX189" fmla="*/ 953116 w 1987735"/>
              <a:gd name="connsiteY189" fmla="*/ 147615 h 149569"/>
              <a:gd name="connsiteX190" fmla="*/ 953116 w 1987735"/>
              <a:gd name="connsiteY190" fmla="*/ 81535 h 149569"/>
              <a:gd name="connsiteX191" fmla="*/ 946721 w 1987735"/>
              <a:gd name="connsiteY191" fmla="*/ 61284 h 149569"/>
              <a:gd name="connsiteX192" fmla="*/ 927714 w 1987735"/>
              <a:gd name="connsiteY192" fmla="*/ 54712 h 149569"/>
              <a:gd name="connsiteX193" fmla="*/ 910839 w 1987735"/>
              <a:gd name="connsiteY193" fmla="*/ 59330 h 149569"/>
              <a:gd name="connsiteX194" fmla="*/ 899470 w 1987735"/>
              <a:gd name="connsiteY194" fmla="*/ 72298 h 149569"/>
              <a:gd name="connsiteX195" fmla="*/ 895562 w 1987735"/>
              <a:gd name="connsiteY195" fmla="*/ 91660 h 149569"/>
              <a:gd name="connsiteX196" fmla="*/ 895562 w 1987735"/>
              <a:gd name="connsiteY196" fmla="*/ 147615 h 149569"/>
              <a:gd name="connsiteX197" fmla="*/ 883305 w 1987735"/>
              <a:gd name="connsiteY197" fmla="*/ 147615 h 149569"/>
              <a:gd name="connsiteX198" fmla="*/ 883305 w 1987735"/>
              <a:gd name="connsiteY198" fmla="*/ 69811 h 149569"/>
              <a:gd name="connsiteX199" fmla="*/ 882595 w 1987735"/>
              <a:gd name="connsiteY199" fmla="*/ 45830 h 149569"/>
              <a:gd name="connsiteX200" fmla="*/ 893253 w 1987735"/>
              <a:gd name="connsiteY200" fmla="*/ 45830 h 149569"/>
              <a:gd name="connsiteX201" fmla="*/ 894496 w 1987735"/>
              <a:gd name="connsiteY201" fmla="*/ 66258 h 149569"/>
              <a:gd name="connsiteX202" fmla="*/ 908885 w 1987735"/>
              <a:gd name="connsiteY202" fmla="*/ 49560 h 149569"/>
              <a:gd name="connsiteX203" fmla="*/ 931089 w 1987735"/>
              <a:gd name="connsiteY203" fmla="*/ 43876 h 149569"/>
              <a:gd name="connsiteX204" fmla="*/ 956136 w 1987735"/>
              <a:gd name="connsiteY204" fmla="*/ 53291 h 149569"/>
              <a:gd name="connsiteX205" fmla="*/ 965195 w 1987735"/>
              <a:gd name="connsiteY205" fmla="*/ 79581 h 149569"/>
              <a:gd name="connsiteX206" fmla="*/ 1030635 w 1987735"/>
              <a:gd name="connsiteY206" fmla="*/ 43876 h 149569"/>
              <a:gd name="connsiteX207" fmla="*/ 1053017 w 1987735"/>
              <a:gd name="connsiteY207" fmla="*/ 50093 h 149569"/>
              <a:gd name="connsiteX208" fmla="*/ 1064208 w 1987735"/>
              <a:gd name="connsiteY208" fmla="*/ 65725 h 149569"/>
              <a:gd name="connsiteX209" fmla="*/ 1053550 w 1987735"/>
              <a:gd name="connsiteY209" fmla="*/ 70699 h 149569"/>
              <a:gd name="connsiteX210" fmla="*/ 1046267 w 1987735"/>
              <a:gd name="connsiteY210" fmla="*/ 58975 h 149569"/>
              <a:gd name="connsiteX211" fmla="*/ 1030990 w 1987735"/>
              <a:gd name="connsiteY211" fmla="*/ 54712 h 149569"/>
              <a:gd name="connsiteX212" fmla="*/ 1014470 w 1987735"/>
              <a:gd name="connsiteY212" fmla="*/ 59863 h 149569"/>
              <a:gd name="connsiteX213" fmla="*/ 1003457 w 1987735"/>
              <a:gd name="connsiteY213" fmla="*/ 74607 h 149569"/>
              <a:gd name="connsiteX214" fmla="*/ 999549 w 1987735"/>
              <a:gd name="connsiteY214" fmla="*/ 96811 h 149569"/>
              <a:gd name="connsiteX215" fmla="*/ 1003457 w 1987735"/>
              <a:gd name="connsiteY215" fmla="*/ 119016 h 149569"/>
              <a:gd name="connsiteX216" fmla="*/ 1014470 w 1987735"/>
              <a:gd name="connsiteY216" fmla="*/ 133582 h 149569"/>
              <a:gd name="connsiteX217" fmla="*/ 1030990 w 1987735"/>
              <a:gd name="connsiteY217" fmla="*/ 138733 h 149569"/>
              <a:gd name="connsiteX218" fmla="*/ 1053550 w 1987735"/>
              <a:gd name="connsiteY218" fmla="*/ 122746 h 149569"/>
              <a:gd name="connsiteX219" fmla="*/ 1064208 w 1987735"/>
              <a:gd name="connsiteY219" fmla="*/ 127542 h 149569"/>
              <a:gd name="connsiteX220" fmla="*/ 1053017 w 1987735"/>
              <a:gd name="connsiteY220" fmla="*/ 143352 h 149569"/>
              <a:gd name="connsiteX221" fmla="*/ 1030635 w 1987735"/>
              <a:gd name="connsiteY221" fmla="*/ 149569 h 149569"/>
              <a:gd name="connsiteX222" fmla="*/ 1007898 w 1987735"/>
              <a:gd name="connsiteY222" fmla="*/ 142819 h 149569"/>
              <a:gd name="connsiteX223" fmla="*/ 992621 w 1987735"/>
              <a:gd name="connsiteY223" fmla="*/ 124167 h 149569"/>
              <a:gd name="connsiteX224" fmla="*/ 987114 w 1987735"/>
              <a:gd name="connsiteY224" fmla="*/ 96811 h 149569"/>
              <a:gd name="connsiteX225" fmla="*/ 992621 w 1987735"/>
              <a:gd name="connsiteY225" fmla="*/ 69456 h 149569"/>
              <a:gd name="connsiteX226" fmla="*/ 1007898 w 1987735"/>
              <a:gd name="connsiteY226" fmla="*/ 50626 h 149569"/>
              <a:gd name="connsiteX227" fmla="*/ 1030635 w 1987735"/>
              <a:gd name="connsiteY227" fmla="*/ 43876 h 149569"/>
              <a:gd name="connsiteX228" fmla="*/ 1106384 w 1987735"/>
              <a:gd name="connsiteY228" fmla="*/ 56311 h 149569"/>
              <a:gd name="connsiteX229" fmla="*/ 1106384 w 1987735"/>
              <a:gd name="connsiteY229" fmla="*/ 124345 h 149569"/>
              <a:gd name="connsiteX230" fmla="*/ 1110292 w 1987735"/>
              <a:gd name="connsiteY230" fmla="*/ 135181 h 149569"/>
              <a:gd name="connsiteX231" fmla="*/ 1121305 w 1987735"/>
              <a:gd name="connsiteY231" fmla="*/ 138911 h 149569"/>
              <a:gd name="connsiteX232" fmla="*/ 1131963 w 1987735"/>
              <a:gd name="connsiteY232" fmla="*/ 137312 h 149569"/>
              <a:gd name="connsiteX233" fmla="*/ 1131963 w 1987735"/>
              <a:gd name="connsiteY233" fmla="*/ 147615 h 149569"/>
              <a:gd name="connsiteX234" fmla="*/ 1119707 w 1987735"/>
              <a:gd name="connsiteY234" fmla="*/ 149569 h 149569"/>
              <a:gd name="connsiteX235" fmla="*/ 1100877 w 1987735"/>
              <a:gd name="connsiteY235" fmla="*/ 142819 h 149569"/>
              <a:gd name="connsiteX236" fmla="*/ 1093950 w 1987735"/>
              <a:gd name="connsiteY236" fmla="*/ 124700 h 149569"/>
              <a:gd name="connsiteX237" fmla="*/ 1093950 w 1987735"/>
              <a:gd name="connsiteY237" fmla="*/ 56311 h 149569"/>
              <a:gd name="connsiteX238" fmla="*/ 1077429 w 1987735"/>
              <a:gd name="connsiteY238" fmla="*/ 56311 h 149569"/>
              <a:gd name="connsiteX239" fmla="*/ 1077429 w 1987735"/>
              <a:gd name="connsiteY239" fmla="*/ 45830 h 149569"/>
              <a:gd name="connsiteX240" fmla="*/ 1093950 w 1987735"/>
              <a:gd name="connsiteY240" fmla="*/ 45830 h 149569"/>
              <a:gd name="connsiteX241" fmla="*/ 1093950 w 1987735"/>
              <a:gd name="connsiteY241" fmla="*/ 19540 h 149569"/>
              <a:gd name="connsiteX242" fmla="*/ 1106384 w 1987735"/>
              <a:gd name="connsiteY242" fmla="*/ 19540 h 149569"/>
              <a:gd name="connsiteX243" fmla="*/ 1106384 w 1987735"/>
              <a:gd name="connsiteY243" fmla="*/ 45830 h 149569"/>
              <a:gd name="connsiteX244" fmla="*/ 1131963 w 1987735"/>
              <a:gd name="connsiteY244" fmla="*/ 45830 h 149569"/>
              <a:gd name="connsiteX245" fmla="*/ 1131963 w 1987735"/>
              <a:gd name="connsiteY245" fmla="*/ 56311 h 149569"/>
              <a:gd name="connsiteX246" fmla="*/ 1106384 w 1987735"/>
              <a:gd name="connsiteY246" fmla="*/ 56311 h 149569"/>
              <a:gd name="connsiteX247" fmla="*/ 1160347 w 1987735"/>
              <a:gd name="connsiteY247" fmla="*/ 9415 h 149569"/>
              <a:gd name="connsiteX248" fmla="*/ 1166920 w 1987735"/>
              <a:gd name="connsiteY248" fmla="*/ 11902 h 149569"/>
              <a:gd name="connsiteX249" fmla="*/ 1169406 w 1987735"/>
              <a:gd name="connsiteY249" fmla="*/ 18474 h 149569"/>
              <a:gd name="connsiteX250" fmla="*/ 1166920 w 1987735"/>
              <a:gd name="connsiteY250" fmla="*/ 25224 h 149569"/>
              <a:gd name="connsiteX251" fmla="*/ 1160347 w 1987735"/>
              <a:gd name="connsiteY251" fmla="*/ 27534 h 149569"/>
              <a:gd name="connsiteX252" fmla="*/ 1153775 w 1987735"/>
              <a:gd name="connsiteY252" fmla="*/ 25224 h 149569"/>
              <a:gd name="connsiteX253" fmla="*/ 1151288 w 1987735"/>
              <a:gd name="connsiteY253" fmla="*/ 18474 h 149569"/>
              <a:gd name="connsiteX254" fmla="*/ 1153775 w 1987735"/>
              <a:gd name="connsiteY254" fmla="*/ 11902 h 149569"/>
              <a:gd name="connsiteX255" fmla="*/ 1160347 w 1987735"/>
              <a:gd name="connsiteY255" fmla="*/ 9415 h 149569"/>
              <a:gd name="connsiteX256" fmla="*/ 1166564 w 1987735"/>
              <a:gd name="connsiteY256" fmla="*/ 45830 h 149569"/>
              <a:gd name="connsiteX257" fmla="*/ 1166564 w 1987735"/>
              <a:gd name="connsiteY257" fmla="*/ 147615 h 149569"/>
              <a:gd name="connsiteX258" fmla="*/ 1154130 w 1987735"/>
              <a:gd name="connsiteY258" fmla="*/ 147615 h 149569"/>
              <a:gd name="connsiteX259" fmla="*/ 1154130 w 1987735"/>
              <a:gd name="connsiteY259" fmla="*/ 45830 h 149569"/>
              <a:gd name="connsiteX260" fmla="*/ 1166564 w 1987735"/>
              <a:gd name="connsiteY260" fmla="*/ 45830 h 149569"/>
              <a:gd name="connsiteX261" fmla="*/ 1234123 w 1987735"/>
              <a:gd name="connsiteY261" fmla="*/ 43876 h 149569"/>
              <a:gd name="connsiteX262" fmla="*/ 1256683 w 1987735"/>
              <a:gd name="connsiteY262" fmla="*/ 50626 h 149569"/>
              <a:gd name="connsiteX263" fmla="*/ 1272137 w 1987735"/>
              <a:gd name="connsiteY263" fmla="*/ 69456 h 149569"/>
              <a:gd name="connsiteX264" fmla="*/ 1277644 w 1987735"/>
              <a:gd name="connsiteY264" fmla="*/ 96811 h 149569"/>
              <a:gd name="connsiteX265" fmla="*/ 1272137 w 1987735"/>
              <a:gd name="connsiteY265" fmla="*/ 124167 h 149569"/>
              <a:gd name="connsiteX266" fmla="*/ 1256683 w 1987735"/>
              <a:gd name="connsiteY266" fmla="*/ 142819 h 149569"/>
              <a:gd name="connsiteX267" fmla="*/ 1234123 w 1987735"/>
              <a:gd name="connsiteY267" fmla="*/ 149569 h 149569"/>
              <a:gd name="connsiteX268" fmla="*/ 1211386 w 1987735"/>
              <a:gd name="connsiteY268" fmla="*/ 142819 h 149569"/>
              <a:gd name="connsiteX269" fmla="*/ 1196109 w 1987735"/>
              <a:gd name="connsiteY269" fmla="*/ 124167 h 149569"/>
              <a:gd name="connsiteX270" fmla="*/ 1190602 w 1987735"/>
              <a:gd name="connsiteY270" fmla="*/ 96811 h 149569"/>
              <a:gd name="connsiteX271" fmla="*/ 1196109 w 1987735"/>
              <a:gd name="connsiteY271" fmla="*/ 69456 h 149569"/>
              <a:gd name="connsiteX272" fmla="*/ 1211386 w 1987735"/>
              <a:gd name="connsiteY272" fmla="*/ 50626 h 149569"/>
              <a:gd name="connsiteX273" fmla="*/ 1234123 w 1987735"/>
              <a:gd name="connsiteY273" fmla="*/ 43876 h 149569"/>
              <a:gd name="connsiteX274" fmla="*/ 1234123 w 1987735"/>
              <a:gd name="connsiteY274" fmla="*/ 54357 h 149569"/>
              <a:gd name="connsiteX275" fmla="*/ 1217958 w 1987735"/>
              <a:gd name="connsiteY275" fmla="*/ 59686 h 149569"/>
              <a:gd name="connsiteX276" fmla="*/ 1206945 w 1987735"/>
              <a:gd name="connsiteY276" fmla="*/ 74607 h 149569"/>
              <a:gd name="connsiteX277" fmla="*/ 1203037 w 1987735"/>
              <a:gd name="connsiteY277" fmla="*/ 96811 h 149569"/>
              <a:gd name="connsiteX278" fmla="*/ 1206945 w 1987735"/>
              <a:gd name="connsiteY278" fmla="*/ 119016 h 149569"/>
              <a:gd name="connsiteX279" fmla="*/ 1217958 w 1987735"/>
              <a:gd name="connsiteY279" fmla="*/ 133937 h 149569"/>
              <a:gd name="connsiteX280" fmla="*/ 1234123 w 1987735"/>
              <a:gd name="connsiteY280" fmla="*/ 139089 h 149569"/>
              <a:gd name="connsiteX281" fmla="*/ 1250465 w 1987735"/>
              <a:gd name="connsiteY281" fmla="*/ 133937 h 149569"/>
              <a:gd name="connsiteX282" fmla="*/ 1261479 w 1987735"/>
              <a:gd name="connsiteY282" fmla="*/ 119016 h 149569"/>
              <a:gd name="connsiteX283" fmla="*/ 1265387 w 1987735"/>
              <a:gd name="connsiteY283" fmla="*/ 96811 h 149569"/>
              <a:gd name="connsiteX284" fmla="*/ 1261479 w 1987735"/>
              <a:gd name="connsiteY284" fmla="*/ 74607 h 149569"/>
              <a:gd name="connsiteX285" fmla="*/ 1250465 w 1987735"/>
              <a:gd name="connsiteY285" fmla="*/ 59686 h 149569"/>
              <a:gd name="connsiteX286" fmla="*/ 1234123 w 1987735"/>
              <a:gd name="connsiteY286" fmla="*/ 54357 h 149569"/>
              <a:gd name="connsiteX287" fmla="*/ 1382049 w 1987735"/>
              <a:gd name="connsiteY287" fmla="*/ 79581 h 149569"/>
              <a:gd name="connsiteX288" fmla="*/ 1382049 w 1987735"/>
              <a:gd name="connsiteY288" fmla="*/ 147615 h 149569"/>
              <a:gd name="connsiteX289" fmla="*/ 1369970 w 1987735"/>
              <a:gd name="connsiteY289" fmla="*/ 147615 h 149569"/>
              <a:gd name="connsiteX290" fmla="*/ 1369970 w 1987735"/>
              <a:gd name="connsiteY290" fmla="*/ 81535 h 149569"/>
              <a:gd name="connsiteX291" fmla="*/ 1363575 w 1987735"/>
              <a:gd name="connsiteY291" fmla="*/ 61284 h 149569"/>
              <a:gd name="connsiteX292" fmla="*/ 1344568 w 1987735"/>
              <a:gd name="connsiteY292" fmla="*/ 54712 h 149569"/>
              <a:gd name="connsiteX293" fmla="*/ 1327692 w 1987735"/>
              <a:gd name="connsiteY293" fmla="*/ 59330 h 149569"/>
              <a:gd name="connsiteX294" fmla="*/ 1316324 w 1987735"/>
              <a:gd name="connsiteY294" fmla="*/ 72298 h 149569"/>
              <a:gd name="connsiteX295" fmla="*/ 1312416 w 1987735"/>
              <a:gd name="connsiteY295" fmla="*/ 91660 h 149569"/>
              <a:gd name="connsiteX296" fmla="*/ 1312416 w 1987735"/>
              <a:gd name="connsiteY296" fmla="*/ 147615 h 149569"/>
              <a:gd name="connsiteX297" fmla="*/ 1300159 w 1987735"/>
              <a:gd name="connsiteY297" fmla="*/ 147615 h 149569"/>
              <a:gd name="connsiteX298" fmla="*/ 1300159 w 1987735"/>
              <a:gd name="connsiteY298" fmla="*/ 69811 h 149569"/>
              <a:gd name="connsiteX299" fmla="*/ 1299448 w 1987735"/>
              <a:gd name="connsiteY299" fmla="*/ 45830 h 149569"/>
              <a:gd name="connsiteX300" fmla="*/ 1310107 w 1987735"/>
              <a:gd name="connsiteY300" fmla="*/ 45830 h 149569"/>
              <a:gd name="connsiteX301" fmla="*/ 1311350 w 1987735"/>
              <a:gd name="connsiteY301" fmla="*/ 66258 h 149569"/>
              <a:gd name="connsiteX302" fmla="*/ 1325738 w 1987735"/>
              <a:gd name="connsiteY302" fmla="*/ 49560 h 149569"/>
              <a:gd name="connsiteX303" fmla="*/ 1347943 w 1987735"/>
              <a:gd name="connsiteY303" fmla="*/ 43876 h 149569"/>
              <a:gd name="connsiteX304" fmla="*/ 1372989 w 1987735"/>
              <a:gd name="connsiteY304" fmla="*/ 53291 h 149569"/>
              <a:gd name="connsiteX305" fmla="*/ 1382049 w 1987735"/>
              <a:gd name="connsiteY305" fmla="*/ 79581 h 149569"/>
              <a:gd name="connsiteX306" fmla="*/ 1596696 w 1987735"/>
              <a:gd name="connsiteY306" fmla="*/ 76028 h 149569"/>
              <a:gd name="connsiteX307" fmla="*/ 1596696 w 1987735"/>
              <a:gd name="connsiteY307" fmla="*/ 147615 h 149569"/>
              <a:gd name="connsiteX308" fmla="*/ 1584439 w 1987735"/>
              <a:gd name="connsiteY308" fmla="*/ 147615 h 149569"/>
              <a:gd name="connsiteX309" fmla="*/ 1584439 w 1987735"/>
              <a:gd name="connsiteY309" fmla="*/ 77804 h 149569"/>
              <a:gd name="connsiteX310" fmla="*/ 1578932 w 1987735"/>
              <a:gd name="connsiteY310" fmla="*/ 60396 h 149569"/>
              <a:gd name="connsiteX311" fmla="*/ 1562590 w 1987735"/>
              <a:gd name="connsiteY311" fmla="*/ 54712 h 149569"/>
              <a:gd name="connsiteX312" fmla="*/ 1542340 w 1987735"/>
              <a:gd name="connsiteY312" fmla="*/ 63771 h 149569"/>
              <a:gd name="connsiteX313" fmla="*/ 1534701 w 1987735"/>
              <a:gd name="connsiteY313" fmla="*/ 87041 h 149569"/>
              <a:gd name="connsiteX314" fmla="*/ 1534701 w 1987735"/>
              <a:gd name="connsiteY314" fmla="*/ 147615 h 149569"/>
              <a:gd name="connsiteX315" fmla="*/ 1522444 w 1987735"/>
              <a:gd name="connsiteY315" fmla="*/ 147615 h 149569"/>
              <a:gd name="connsiteX316" fmla="*/ 1522444 w 1987735"/>
              <a:gd name="connsiteY316" fmla="*/ 77804 h 149569"/>
              <a:gd name="connsiteX317" fmla="*/ 1516938 w 1987735"/>
              <a:gd name="connsiteY317" fmla="*/ 60396 h 149569"/>
              <a:gd name="connsiteX318" fmla="*/ 1500418 w 1987735"/>
              <a:gd name="connsiteY318" fmla="*/ 54712 h 149569"/>
              <a:gd name="connsiteX319" fmla="*/ 1480167 w 1987735"/>
              <a:gd name="connsiteY319" fmla="*/ 63771 h 149569"/>
              <a:gd name="connsiteX320" fmla="*/ 1472529 w 1987735"/>
              <a:gd name="connsiteY320" fmla="*/ 87041 h 149569"/>
              <a:gd name="connsiteX321" fmla="*/ 1472529 w 1987735"/>
              <a:gd name="connsiteY321" fmla="*/ 147615 h 149569"/>
              <a:gd name="connsiteX322" fmla="*/ 1460272 w 1987735"/>
              <a:gd name="connsiteY322" fmla="*/ 147615 h 149569"/>
              <a:gd name="connsiteX323" fmla="*/ 1460272 w 1987735"/>
              <a:gd name="connsiteY323" fmla="*/ 69811 h 149569"/>
              <a:gd name="connsiteX324" fmla="*/ 1459739 w 1987735"/>
              <a:gd name="connsiteY324" fmla="*/ 45830 h 149569"/>
              <a:gd name="connsiteX325" fmla="*/ 1470397 w 1987735"/>
              <a:gd name="connsiteY325" fmla="*/ 45830 h 149569"/>
              <a:gd name="connsiteX326" fmla="*/ 1471285 w 1987735"/>
              <a:gd name="connsiteY326" fmla="*/ 63949 h 149569"/>
              <a:gd name="connsiteX327" fmla="*/ 1484253 w 1987735"/>
              <a:gd name="connsiteY327" fmla="*/ 49027 h 149569"/>
              <a:gd name="connsiteX328" fmla="*/ 1503970 w 1987735"/>
              <a:gd name="connsiteY328" fmla="*/ 43876 h 149569"/>
              <a:gd name="connsiteX329" fmla="*/ 1522622 w 1987735"/>
              <a:gd name="connsiteY329" fmla="*/ 49205 h 149569"/>
              <a:gd name="connsiteX330" fmla="*/ 1533103 w 1987735"/>
              <a:gd name="connsiteY330" fmla="*/ 63949 h 149569"/>
              <a:gd name="connsiteX331" fmla="*/ 1565788 w 1987735"/>
              <a:gd name="connsiteY331" fmla="*/ 43876 h 149569"/>
              <a:gd name="connsiteX332" fmla="*/ 1588525 w 1987735"/>
              <a:gd name="connsiteY332" fmla="*/ 52403 h 149569"/>
              <a:gd name="connsiteX333" fmla="*/ 1596696 w 1987735"/>
              <a:gd name="connsiteY333" fmla="*/ 76028 h 149569"/>
              <a:gd name="connsiteX334" fmla="*/ 1705948 w 1987735"/>
              <a:gd name="connsiteY334" fmla="*/ 123457 h 149569"/>
              <a:gd name="connsiteX335" fmla="*/ 1706481 w 1987735"/>
              <a:gd name="connsiteY335" fmla="*/ 147615 h 149569"/>
              <a:gd name="connsiteX336" fmla="*/ 1695645 w 1987735"/>
              <a:gd name="connsiteY336" fmla="*/ 147615 h 149569"/>
              <a:gd name="connsiteX337" fmla="*/ 1694580 w 1987735"/>
              <a:gd name="connsiteY337" fmla="*/ 126477 h 149569"/>
              <a:gd name="connsiteX338" fmla="*/ 1680902 w 1987735"/>
              <a:gd name="connsiteY338" fmla="*/ 143530 h 149569"/>
              <a:gd name="connsiteX339" fmla="*/ 1660118 w 1987735"/>
              <a:gd name="connsiteY339" fmla="*/ 149569 h 149569"/>
              <a:gd name="connsiteX340" fmla="*/ 1638624 w 1987735"/>
              <a:gd name="connsiteY340" fmla="*/ 142819 h 149569"/>
              <a:gd name="connsiteX341" fmla="*/ 1623881 w 1987735"/>
              <a:gd name="connsiteY341" fmla="*/ 124345 h 149569"/>
              <a:gd name="connsiteX342" fmla="*/ 1618729 w 1987735"/>
              <a:gd name="connsiteY342" fmla="*/ 96811 h 149569"/>
              <a:gd name="connsiteX343" fmla="*/ 1623881 w 1987735"/>
              <a:gd name="connsiteY343" fmla="*/ 69278 h 149569"/>
              <a:gd name="connsiteX344" fmla="*/ 1638624 w 1987735"/>
              <a:gd name="connsiteY344" fmla="*/ 50626 h 149569"/>
              <a:gd name="connsiteX345" fmla="*/ 1660118 w 1987735"/>
              <a:gd name="connsiteY345" fmla="*/ 43876 h 149569"/>
              <a:gd name="connsiteX346" fmla="*/ 1680902 w 1987735"/>
              <a:gd name="connsiteY346" fmla="*/ 49916 h 149569"/>
              <a:gd name="connsiteX347" fmla="*/ 1694580 w 1987735"/>
              <a:gd name="connsiteY347" fmla="*/ 67146 h 149569"/>
              <a:gd name="connsiteX348" fmla="*/ 1695645 w 1987735"/>
              <a:gd name="connsiteY348" fmla="*/ 45830 h 149569"/>
              <a:gd name="connsiteX349" fmla="*/ 1706481 w 1987735"/>
              <a:gd name="connsiteY349" fmla="*/ 45830 h 149569"/>
              <a:gd name="connsiteX350" fmla="*/ 1705948 w 1987735"/>
              <a:gd name="connsiteY350" fmla="*/ 69811 h 149569"/>
              <a:gd name="connsiteX351" fmla="*/ 1705948 w 1987735"/>
              <a:gd name="connsiteY351" fmla="*/ 123457 h 149569"/>
              <a:gd name="connsiteX352" fmla="*/ 1693691 w 1987735"/>
              <a:gd name="connsiteY352" fmla="*/ 96811 h 149569"/>
              <a:gd name="connsiteX353" fmla="*/ 1689783 w 1987735"/>
              <a:gd name="connsiteY353" fmla="*/ 74607 h 149569"/>
              <a:gd name="connsiteX354" fmla="*/ 1678770 w 1987735"/>
              <a:gd name="connsiteY354" fmla="*/ 59686 h 149569"/>
              <a:gd name="connsiteX355" fmla="*/ 1662428 w 1987735"/>
              <a:gd name="connsiteY355" fmla="*/ 54357 h 149569"/>
              <a:gd name="connsiteX356" fmla="*/ 1646263 w 1987735"/>
              <a:gd name="connsiteY356" fmla="*/ 59686 h 149569"/>
              <a:gd name="connsiteX357" fmla="*/ 1635072 w 1987735"/>
              <a:gd name="connsiteY357" fmla="*/ 74607 h 149569"/>
              <a:gd name="connsiteX358" fmla="*/ 1631164 w 1987735"/>
              <a:gd name="connsiteY358" fmla="*/ 96811 h 149569"/>
              <a:gd name="connsiteX359" fmla="*/ 1635072 w 1987735"/>
              <a:gd name="connsiteY359" fmla="*/ 118838 h 149569"/>
              <a:gd name="connsiteX360" fmla="*/ 1646263 w 1987735"/>
              <a:gd name="connsiteY360" fmla="*/ 133760 h 149569"/>
              <a:gd name="connsiteX361" fmla="*/ 1662428 w 1987735"/>
              <a:gd name="connsiteY361" fmla="*/ 139089 h 149569"/>
              <a:gd name="connsiteX362" fmla="*/ 1678592 w 1987735"/>
              <a:gd name="connsiteY362" fmla="*/ 133760 h 149569"/>
              <a:gd name="connsiteX363" fmla="*/ 1689606 w 1987735"/>
              <a:gd name="connsiteY363" fmla="*/ 118838 h 149569"/>
              <a:gd name="connsiteX364" fmla="*/ 1693691 w 1987735"/>
              <a:gd name="connsiteY364" fmla="*/ 96811 h 149569"/>
              <a:gd name="connsiteX365" fmla="*/ 1754475 w 1987735"/>
              <a:gd name="connsiteY365" fmla="*/ 56311 h 149569"/>
              <a:gd name="connsiteX366" fmla="*/ 1754475 w 1987735"/>
              <a:gd name="connsiteY366" fmla="*/ 124345 h 149569"/>
              <a:gd name="connsiteX367" fmla="*/ 1758382 w 1987735"/>
              <a:gd name="connsiteY367" fmla="*/ 135181 h 149569"/>
              <a:gd name="connsiteX368" fmla="*/ 1769396 w 1987735"/>
              <a:gd name="connsiteY368" fmla="*/ 138911 h 149569"/>
              <a:gd name="connsiteX369" fmla="*/ 1780054 w 1987735"/>
              <a:gd name="connsiteY369" fmla="*/ 137312 h 149569"/>
              <a:gd name="connsiteX370" fmla="*/ 1780054 w 1987735"/>
              <a:gd name="connsiteY370" fmla="*/ 147615 h 149569"/>
              <a:gd name="connsiteX371" fmla="*/ 1767797 w 1987735"/>
              <a:gd name="connsiteY371" fmla="*/ 149569 h 149569"/>
              <a:gd name="connsiteX372" fmla="*/ 1748968 w 1987735"/>
              <a:gd name="connsiteY372" fmla="*/ 142819 h 149569"/>
              <a:gd name="connsiteX373" fmla="*/ 1742040 w 1987735"/>
              <a:gd name="connsiteY373" fmla="*/ 124700 h 149569"/>
              <a:gd name="connsiteX374" fmla="*/ 1742040 w 1987735"/>
              <a:gd name="connsiteY374" fmla="*/ 56311 h 149569"/>
              <a:gd name="connsiteX375" fmla="*/ 1725520 w 1987735"/>
              <a:gd name="connsiteY375" fmla="*/ 56311 h 149569"/>
              <a:gd name="connsiteX376" fmla="*/ 1725520 w 1987735"/>
              <a:gd name="connsiteY376" fmla="*/ 45830 h 149569"/>
              <a:gd name="connsiteX377" fmla="*/ 1742040 w 1987735"/>
              <a:gd name="connsiteY377" fmla="*/ 45830 h 149569"/>
              <a:gd name="connsiteX378" fmla="*/ 1742040 w 1987735"/>
              <a:gd name="connsiteY378" fmla="*/ 19540 h 149569"/>
              <a:gd name="connsiteX379" fmla="*/ 1754475 w 1987735"/>
              <a:gd name="connsiteY379" fmla="*/ 19540 h 149569"/>
              <a:gd name="connsiteX380" fmla="*/ 1754475 w 1987735"/>
              <a:gd name="connsiteY380" fmla="*/ 45830 h 149569"/>
              <a:gd name="connsiteX381" fmla="*/ 1780054 w 1987735"/>
              <a:gd name="connsiteY381" fmla="*/ 45830 h 149569"/>
              <a:gd name="connsiteX382" fmla="*/ 1780054 w 1987735"/>
              <a:gd name="connsiteY382" fmla="*/ 56311 h 149569"/>
              <a:gd name="connsiteX383" fmla="*/ 1754475 w 1987735"/>
              <a:gd name="connsiteY383" fmla="*/ 56311 h 149569"/>
              <a:gd name="connsiteX384" fmla="*/ 1846629 w 1987735"/>
              <a:gd name="connsiteY384" fmla="*/ 44231 h 149569"/>
              <a:gd name="connsiteX385" fmla="*/ 1846629 w 1987735"/>
              <a:gd name="connsiteY385" fmla="*/ 55778 h 149569"/>
              <a:gd name="connsiteX386" fmla="*/ 1841478 w 1987735"/>
              <a:gd name="connsiteY386" fmla="*/ 55422 h 149569"/>
              <a:gd name="connsiteX387" fmla="*/ 1820872 w 1987735"/>
              <a:gd name="connsiteY387" fmla="*/ 64482 h 149569"/>
              <a:gd name="connsiteX388" fmla="*/ 1813056 w 1987735"/>
              <a:gd name="connsiteY388" fmla="*/ 88640 h 149569"/>
              <a:gd name="connsiteX389" fmla="*/ 1813056 w 1987735"/>
              <a:gd name="connsiteY389" fmla="*/ 147615 h 149569"/>
              <a:gd name="connsiteX390" fmla="*/ 1800799 w 1987735"/>
              <a:gd name="connsiteY390" fmla="*/ 147615 h 149569"/>
              <a:gd name="connsiteX391" fmla="*/ 1800799 w 1987735"/>
              <a:gd name="connsiteY391" fmla="*/ 69811 h 149569"/>
              <a:gd name="connsiteX392" fmla="*/ 1800266 w 1987735"/>
              <a:gd name="connsiteY392" fmla="*/ 45830 h 149569"/>
              <a:gd name="connsiteX393" fmla="*/ 1810747 w 1987735"/>
              <a:gd name="connsiteY393" fmla="*/ 45830 h 149569"/>
              <a:gd name="connsiteX394" fmla="*/ 1811635 w 1987735"/>
              <a:gd name="connsiteY394" fmla="*/ 64482 h 149569"/>
              <a:gd name="connsiteX395" fmla="*/ 1823892 w 1987735"/>
              <a:gd name="connsiteY395" fmla="*/ 49205 h 149569"/>
              <a:gd name="connsiteX396" fmla="*/ 1842721 w 1987735"/>
              <a:gd name="connsiteY396" fmla="*/ 43876 h 149569"/>
              <a:gd name="connsiteX397" fmla="*/ 1846629 w 1987735"/>
              <a:gd name="connsiteY397" fmla="*/ 44231 h 149569"/>
              <a:gd name="connsiteX398" fmla="*/ 1874702 w 1987735"/>
              <a:gd name="connsiteY398" fmla="*/ 9415 h 149569"/>
              <a:gd name="connsiteX399" fmla="*/ 1881275 w 1987735"/>
              <a:gd name="connsiteY399" fmla="*/ 11902 h 149569"/>
              <a:gd name="connsiteX400" fmla="*/ 1883761 w 1987735"/>
              <a:gd name="connsiteY400" fmla="*/ 18474 h 149569"/>
              <a:gd name="connsiteX401" fmla="*/ 1881275 w 1987735"/>
              <a:gd name="connsiteY401" fmla="*/ 25224 h 149569"/>
              <a:gd name="connsiteX402" fmla="*/ 1874702 w 1987735"/>
              <a:gd name="connsiteY402" fmla="*/ 27534 h 149569"/>
              <a:gd name="connsiteX403" fmla="*/ 1868129 w 1987735"/>
              <a:gd name="connsiteY403" fmla="*/ 25224 h 149569"/>
              <a:gd name="connsiteX404" fmla="*/ 1865643 w 1987735"/>
              <a:gd name="connsiteY404" fmla="*/ 18474 h 149569"/>
              <a:gd name="connsiteX405" fmla="*/ 1868129 w 1987735"/>
              <a:gd name="connsiteY405" fmla="*/ 11902 h 149569"/>
              <a:gd name="connsiteX406" fmla="*/ 1874702 w 1987735"/>
              <a:gd name="connsiteY406" fmla="*/ 9415 h 149569"/>
              <a:gd name="connsiteX407" fmla="*/ 1880919 w 1987735"/>
              <a:gd name="connsiteY407" fmla="*/ 45830 h 149569"/>
              <a:gd name="connsiteX408" fmla="*/ 1880919 w 1987735"/>
              <a:gd name="connsiteY408" fmla="*/ 147615 h 149569"/>
              <a:gd name="connsiteX409" fmla="*/ 1868485 w 1987735"/>
              <a:gd name="connsiteY409" fmla="*/ 147615 h 149569"/>
              <a:gd name="connsiteX410" fmla="*/ 1868485 w 1987735"/>
              <a:gd name="connsiteY410" fmla="*/ 45830 h 149569"/>
              <a:gd name="connsiteX411" fmla="*/ 1880919 w 1987735"/>
              <a:gd name="connsiteY411" fmla="*/ 45830 h 149569"/>
              <a:gd name="connsiteX412" fmla="*/ 1972992 w 1987735"/>
              <a:gd name="connsiteY412" fmla="*/ 147615 h 149569"/>
              <a:gd name="connsiteX413" fmla="*/ 1944570 w 1987735"/>
              <a:gd name="connsiteY413" fmla="*/ 103917 h 149569"/>
              <a:gd name="connsiteX414" fmla="*/ 1915971 w 1987735"/>
              <a:gd name="connsiteY414" fmla="*/ 147615 h 149569"/>
              <a:gd name="connsiteX415" fmla="*/ 1901937 w 1987735"/>
              <a:gd name="connsiteY415" fmla="*/ 147615 h 149569"/>
              <a:gd name="connsiteX416" fmla="*/ 1937642 w 1987735"/>
              <a:gd name="connsiteY416" fmla="*/ 95923 h 149569"/>
              <a:gd name="connsiteX417" fmla="*/ 1902826 w 1987735"/>
              <a:gd name="connsiteY417" fmla="*/ 45830 h 149569"/>
              <a:gd name="connsiteX418" fmla="*/ 1917924 w 1987735"/>
              <a:gd name="connsiteY418" fmla="*/ 45830 h 149569"/>
              <a:gd name="connsiteX419" fmla="*/ 1945280 w 1987735"/>
              <a:gd name="connsiteY419" fmla="*/ 88285 h 149569"/>
              <a:gd name="connsiteX420" fmla="*/ 1973169 w 1987735"/>
              <a:gd name="connsiteY420" fmla="*/ 45830 h 149569"/>
              <a:gd name="connsiteX421" fmla="*/ 1986669 w 1987735"/>
              <a:gd name="connsiteY421" fmla="*/ 45830 h 149569"/>
              <a:gd name="connsiteX422" fmla="*/ 1952208 w 1987735"/>
              <a:gd name="connsiteY422" fmla="*/ 96101 h 149569"/>
              <a:gd name="connsiteX423" fmla="*/ 1987735 w 1987735"/>
              <a:gd name="connsiteY423" fmla="*/ 147615 h 149569"/>
              <a:gd name="connsiteX424" fmla="*/ 1972992 w 1987735"/>
              <a:gd name="connsiteY424" fmla="*/ 147615 h 14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1987735" h="149569">
                <a:moveTo>
                  <a:pt x="83489" y="50449"/>
                </a:moveTo>
                <a:cubicBezTo>
                  <a:pt x="83489" y="58975"/>
                  <a:pt x="81712" y="66499"/>
                  <a:pt x="78160" y="73008"/>
                </a:cubicBezTo>
                <a:cubicBezTo>
                  <a:pt x="74727" y="79403"/>
                  <a:pt x="69754" y="84377"/>
                  <a:pt x="63238" y="87930"/>
                </a:cubicBezTo>
                <a:cubicBezTo>
                  <a:pt x="56843" y="91482"/>
                  <a:pt x="49383" y="93259"/>
                  <a:pt x="40856" y="93259"/>
                </a:cubicBezTo>
                <a:lnTo>
                  <a:pt x="12967" y="93259"/>
                </a:lnTo>
                <a:lnTo>
                  <a:pt x="12967" y="147615"/>
                </a:lnTo>
                <a:lnTo>
                  <a:pt x="0" y="147615"/>
                </a:lnTo>
                <a:lnTo>
                  <a:pt x="0" y="7816"/>
                </a:lnTo>
                <a:lnTo>
                  <a:pt x="40856" y="7816"/>
                </a:lnTo>
                <a:cubicBezTo>
                  <a:pt x="49383" y="7816"/>
                  <a:pt x="56843" y="9592"/>
                  <a:pt x="63238" y="13145"/>
                </a:cubicBezTo>
                <a:cubicBezTo>
                  <a:pt x="69754" y="16584"/>
                  <a:pt x="74727" y="21557"/>
                  <a:pt x="78160" y="28066"/>
                </a:cubicBezTo>
                <a:cubicBezTo>
                  <a:pt x="81712" y="34461"/>
                  <a:pt x="83489" y="41922"/>
                  <a:pt x="83489" y="50449"/>
                </a:cubicBezTo>
                <a:close/>
                <a:moveTo>
                  <a:pt x="70166" y="50449"/>
                </a:moveTo>
                <a:cubicBezTo>
                  <a:pt x="70166" y="40742"/>
                  <a:pt x="67381" y="33104"/>
                  <a:pt x="61817" y="27534"/>
                </a:cubicBezTo>
                <a:cubicBezTo>
                  <a:pt x="56368" y="21970"/>
                  <a:pt x="48850" y="19185"/>
                  <a:pt x="39257" y="19185"/>
                </a:cubicBezTo>
                <a:lnTo>
                  <a:pt x="12967" y="19185"/>
                </a:lnTo>
                <a:lnTo>
                  <a:pt x="12967" y="81890"/>
                </a:lnTo>
                <a:lnTo>
                  <a:pt x="39257" y="81890"/>
                </a:lnTo>
                <a:cubicBezTo>
                  <a:pt x="48850" y="81890"/>
                  <a:pt x="56368" y="79111"/>
                  <a:pt x="61817" y="73541"/>
                </a:cubicBezTo>
                <a:cubicBezTo>
                  <a:pt x="67381" y="67977"/>
                  <a:pt x="70166" y="60282"/>
                  <a:pt x="70166" y="50449"/>
                </a:cubicBezTo>
                <a:close/>
                <a:moveTo>
                  <a:pt x="150419" y="44231"/>
                </a:moveTo>
                <a:lnTo>
                  <a:pt x="150419" y="55778"/>
                </a:lnTo>
                <a:cubicBezTo>
                  <a:pt x="149468" y="55543"/>
                  <a:pt x="147755" y="55422"/>
                  <a:pt x="145268" y="55422"/>
                </a:cubicBezTo>
                <a:cubicBezTo>
                  <a:pt x="136741" y="55422"/>
                  <a:pt x="129871" y="58442"/>
                  <a:pt x="124662" y="64482"/>
                </a:cubicBezTo>
                <a:cubicBezTo>
                  <a:pt x="119447" y="70521"/>
                  <a:pt x="116846" y="78578"/>
                  <a:pt x="116846" y="88640"/>
                </a:cubicBezTo>
                <a:lnTo>
                  <a:pt x="116846" y="147615"/>
                </a:lnTo>
                <a:lnTo>
                  <a:pt x="104589" y="147615"/>
                </a:lnTo>
                <a:lnTo>
                  <a:pt x="104589" y="69811"/>
                </a:lnTo>
                <a:cubicBezTo>
                  <a:pt x="104589" y="59153"/>
                  <a:pt x="104412" y="51159"/>
                  <a:pt x="104056" y="45830"/>
                </a:cubicBezTo>
                <a:lnTo>
                  <a:pt x="114537" y="45830"/>
                </a:lnTo>
                <a:cubicBezTo>
                  <a:pt x="114892" y="49148"/>
                  <a:pt x="115184" y="55365"/>
                  <a:pt x="115425" y="64482"/>
                </a:cubicBezTo>
                <a:cubicBezTo>
                  <a:pt x="118267" y="57852"/>
                  <a:pt x="122353" y="52758"/>
                  <a:pt x="127682" y="49205"/>
                </a:cubicBezTo>
                <a:cubicBezTo>
                  <a:pt x="133125" y="45652"/>
                  <a:pt x="139406" y="43876"/>
                  <a:pt x="146511" y="43876"/>
                </a:cubicBezTo>
                <a:cubicBezTo>
                  <a:pt x="147691" y="43876"/>
                  <a:pt x="148998" y="43997"/>
                  <a:pt x="150419" y="44231"/>
                </a:cubicBezTo>
                <a:close/>
                <a:moveTo>
                  <a:pt x="210289" y="43876"/>
                </a:moveTo>
                <a:cubicBezTo>
                  <a:pt x="218815" y="43876"/>
                  <a:pt x="226333" y="46128"/>
                  <a:pt x="232848" y="50626"/>
                </a:cubicBezTo>
                <a:cubicBezTo>
                  <a:pt x="239478" y="55130"/>
                  <a:pt x="244629" y="61405"/>
                  <a:pt x="248303" y="69456"/>
                </a:cubicBezTo>
                <a:cubicBezTo>
                  <a:pt x="251976" y="77392"/>
                  <a:pt x="253809" y="86509"/>
                  <a:pt x="253809" y="96811"/>
                </a:cubicBezTo>
                <a:cubicBezTo>
                  <a:pt x="253809" y="107000"/>
                  <a:pt x="251976" y="116117"/>
                  <a:pt x="248303" y="124167"/>
                </a:cubicBezTo>
                <a:cubicBezTo>
                  <a:pt x="244629" y="132104"/>
                  <a:pt x="239478" y="138321"/>
                  <a:pt x="232848" y="142819"/>
                </a:cubicBezTo>
                <a:cubicBezTo>
                  <a:pt x="226333" y="147323"/>
                  <a:pt x="218815" y="149569"/>
                  <a:pt x="210289" y="149569"/>
                </a:cubicBezTo>
                <a:cubicBezTo>
                  <a:pt x="201762" y="149569"/>
                  <a:pt x="194181" y="147323"/>
                  <a:pt x="187551" y="142819"/>
                </a:cubicBezTo>
                <a:cubicBezTo>
                  <a:pt x="181036" y="138321"/>
                  <a:pt x="175948" y="132104"/>
                  <a:pt x="172275" y="124167"/>
                </a:cubicBezTo>
                <a:cubicBezTo>
                  <a:pt x="168602" y="116117"/>
                  <a:pt x="166768" y="107000"/>
                  <a:pt x="166768" y="96811"/>
                </a:cubicBezTo>
                <a:cubicBezTo>
                  <a:pt x="166768" y="86509"/>
                  <a:pt x="168602" y="77392"/>
                  <a:pt x="172275" y="69456"/>
                </a:cubicBezTo>
                <a:cubicBezTo>
                  <a:pt x="175948" y="61405"/>
                  <a:pt x="181036" y="55130"/>
                  <a:pt x="187551" y="50626"/>
                </a:cubicBezTo>
                <a:cubicBezTo>
                  <a:pt x="194181" y="46128"/>
                  <a:pt x="201762" y="43876"/>
                  <a:pt x="210289" y="43876"/>
                </a:cubicBezTo>
                <a:close/>
                <a:moveTo>
                  <a:pt x="210289" y="54357"/>
                </a:moveTo>
                <a:cubicBezTo>
                  <a:pt x="204249" y="54357"/>
                  <a:pt x="198863" y="56133"/>
                  <a:pt x="194124" y="59686"/>
                </a:cubicBezTo>
                <a:cubicBezTo>
                  <a:pt x="189385" y="63124"/>
                  <a:pt x="185718" y="68098"/>
                  <a:pt x="183111" y="74607"/>
                </a:cubicBezTo>
                <a:cubicBezTo>
                  <a:pt x="180503" y="81002"/>
                  <a:pt x="179202" y="88405"/>
                  <a:pt x="179202" y="96811"/>
                </a:cubicBezTo>
                <a:cubicBezTo>
                  <a:pt x="179202" y="105224"/>
                  <a:pt x="180503" y="112621"/>
                  <a:pt x="183111" y="119016"/>
                </a:cubicBezTo>
                <a:cubicBezTo>
                  <a:pt x="185718" y="125411"/>
                  <a:pt x="189385" y="130384"/>
                  <a:pt x="194124" y="133937"/>
                </a:cubicBezTo>
                <a:cubicBezTo>
                  <a:pt x="198863" y="137376"/>
                  <a:pt x="204249" y="139089"/>
                  <a:pt x="210289" y="139089"/>
                </a:cubicBezTo>
                <a:cubicBezTo>
                  <a:pt x="216449" y="139089"/>
                  <a:pt x="221892" y="137376"/>
                  <a:pt x="226631" y="133937"/>
                </a:cubicBezTo>
                <a:cubicBezTo>
                  <a:pt x="231370" y="130384"/>
                  <a:pt x="235037" y="125411"/>
                  <a:pt x="237645" y="119016"/>
                </a:cubicBezTo>
                <a:cubicBezTo>
                  <a:pt x="240252" y="112621"/>
                  <a:pt x="241553" y="105224"/>
                  <a:pt x="241553" y="96811"/>
                </a:cubicBezTo>
                <a:cubicBezTo>
                  <a:pt x="241553" y="88405"/>
                  <a:pt x="240252" y="81002"/>
                  <a:pt x="237645" y="74607"/>
                </a:cubicBezTo>
                <a:cubicBezTo>
                  <a:pt x="235037" y="68098"/>
                  <a:pt x="231370" y="63124"/>
                  <a:pt x="226631" y="59686"/>
                </a:cubicBezTo>
                <a:cubicBezTo>
                  <a:pt x="221892" y="56133"/>
                  <a:pt x="216449" y="54357"/>
                  <a:pt x="210289" y="54357"/>
                </a:cubicBezTo>
                <a:close/>
                <a:moveTo>
                  <a:pt x="349333" y="147615"/>
                </a:moveTo>
                <a:cubicBezTo>
                  <a:pt x="348622" y="142641"/>
                  <a:pt x="348210" y="135657"/>
                  <a:pt x="348089" y="126654"/>
                </a:cubicBezTo>
                <a:cubicBezTo>
                  <a:pt x="344772" y="133880"/>
                  <a:pt x="340153" y="139507"/>
                  <a:pt x="334234" y="143530"/>
                </a:cubicBezTo>
                <a:cubicBezTo>
                  <a:pt x="328429" y="147558"/>
                  <a:pt x="321565" y="149569"/>
                  <a:pt x="313628" y="149569"/>
                </a:cubicBezTo>
                <a:cubicBezTo>
                  <a:pt x="305692" y="149569"/>
                  <a:pt x="298586" y="147323"/>
                  <a:pt x="292312" y="142819"/>
                </a:cubicBezTo>
                <a:cubicBezTo>
                  <a:pt x="286038" y="138442"/>
                  <a:pt x="281121" y="132281"/>
                  <a:pt x="277568" y="124345"/>
                </a:cubicBezTo>
                <a:cubicBezTo>
                  <a:pt x="274136" y="116294"/>
                  <a:pt x="272417" y="107114"/>
                  <a:pt x="272417" y="96811"/>
                </a:cubicBezTo>
                <a:cubicBezTo>
                  <a:pt x="272417" y="86509"/>
                  <a:pt x="274136" y="77335"/>
                  <a:pt x="277568" y="69278"/>
                </a:cubicBezTo>
                <a:cubicBezTo>
                  <a:pt x="281121" y="61227"/>
                  <a:pt x="286038" y="55010"/>
                  <a:pt x="292312" y="50626"/>
                </a:cubicBezTo>
                <a:cubicBezTo>
                  <a:pt x="298586" y="46128"/>
                  <a:pt x="305692" y="43876"/>
                  <a:pt x="313628" y="43876"/>
                </a:cubicBezTo>
                <a:cubicBezTo>
                  <a:pt x="321209" y="43876"/>
                  <a:pt x="327839" y="45773"/>
                  <a:pt x="333523" y="49560"/>
                </a:cubicBezTo>
                <a:cubicBezTo>
                  <a:pt x="339328" y="53234"/>
                  <a:pt x="343947" y="58442"/>
                  <a:pt x="347379" y="65192"/>
                </a:cubicBezTo>
                <a:lnTo>
                  <a:pt x="347379" y="1954"/>
                </a:lnTo>
                <a:lnTo>
                  <a:pt x="359458" y="1954"/>
                </a:lnTo>
                <a:lnTo>
                  <a:pt x="359458" y="123457"/>
                </a:lnTo>
                <a:cubicBezTo>
                  <a:pt x="359458" y="132459"/>
                  <a:pt x="359693" y="140510"/>
                  <a:pt x="360169" y="147615"/>
                </a:cubicBezTo>
                <a:lnTo>
                  <a:pt x="349333" y="147615"/>
                </a:lnTo>
                <a:close/>
                <a:moveTo>
                  <a:pt x="347379" y="96811"/>
                </a:moveTo>
                <a:cubicBezTo>
                  <a:pt x="347379" y="88405"/>
                  <a:pt x="346078" y="81002"/>
                  <a:pt x="343471" y="74607"/>
                </a:cubicBezTo>
                <a:cubicBezTo>
                  <a:pt x="340864" y="68098"/>
                  <a:pt x="337197" y="63124"/>
                  <a:pt x="332458" y="59686"/>
                </a:cubicBezTo>
                <a:cubicBezTo>
                  <a:pt x="327719" y="56133"/>
                  <a:pt x="322275" y="54357"/>
                  <a:pt x="316115" y="54357"/>
                </a:cubicBezTo>
                <a:cubicBezTo>
                  <a:pt x="309955" y="54357"/>
                  <a:pt x="304512" y="56133"/>
                  <a:pt x="299773" y="59686"/>
                </a:cubicBezTo>
                <a:cubicBezTo>
                  <a:pt x="295034" y="63124"/>
                  <a:pt x="291367" y="68098"/>
                  <a:pt x="288759" y="74607"/>
                </a:cubicBezTo>
                <a:cubicBezTo>
                  <a:pt x="286152" y="81002"/>
                  <a:pt x="284851" y="88405"/>
                  <a:pt x="284851" y="96811"/>
                </a:cubicBezTo>
                <a:cubicBezTo>
                  <a:pt x="284851" y="105103"/>
                  <a:pt x="286152" y="112443"/>
                  <a:pt x="288759" y="118838"/>
                </a:cubicBezTo>
                <a:cubicBezTo>
                  <a:pt x="291481" y="125233"/>
                  <a:pt x="295154" y="130207"/>
                  <a:pt x="299773" y="133760"/>
                </a:cubicBezTo>
                <a:cubicBezTo>
                  <a:pt x="304512" y="137312"/>
                  <a:pt x="309955" y="139089"/>
                  <a:pt x="316115" y="139089"/>
                </a:cubicBezTo>
                <a:cubicBezTo>
                  <a:pt x="322275" y="139089"/>
                  <a:pt x="327661" y="137312"/>
                  <a:pt x="332280" y="133760"/>
                </a:cubicBezTo>
                <a:cubicBezTo>
                  <a:pt x="337019" y="130207"/>
                  <a:pt x="340686" y="125233"/>
                  <a:pt x="343293" y="118838"/>
                </a:cubicBezTo>
                <a:cubicBezTo>
                  <a:pt x="346015" y="112443"/>
                  <a:pt x="347379" y="105103"/>
                  <a:pt x="347379" y="96811"/>
                </a:cubicBezTo>
                <a:close/>
                <a:moveTo>
                  <a:pt x="457361" y="147615"/>
                </a:moveTo>
                <a:cubicBezTo>
                  <a:pt x="457005" y="144659"/>
                  <a:pt x="456714" y="137611"/>
                  <a:pt x="456473" y="126477"/>
                </a:cubicBezTo>
                <a:cubicBezTo>
                  <a:pt x="453040" y="134058"/>
                  <a:pt x="448187" y="139799"/>
                  <a:pt x="441906" y="143707"/>
                </a:cubicBezTo>
                <a:cubicBezTo>
                  <a:pt x="435753" y="147615"/>
                  <a:pt x="428349" y="149569"/>
                  <a:pt x="419702" y="149569"/>
                </a:cubicBezTo>
                <a:cubicBezTo>
                  <a:pt x="408930" y="149569"/>
                  <a:pt x="400517" y="146372"/>
                  <a:pt x="394478" y="139977"/>
                </a:cubicBezTo>
                <a:cubicBezTo>
                  <a:pt x="388438" y="133703"/>
                  <a:pt x="385418" y="124941"/>
                  <a:pt x="385418" y="113687"/>
                </a:cubicBezTo>
                <a:lnTo>
                  <a:pt x="385418" y="45830"/>
                </a:lnTo>
                <a:lnTo>
                  <a:pt x="397675" y="45830"/>
                </a:lnTo>
                <a:lnTo>
                  <a:pt x="397675" y="111910"/>
                </a:lnTo>
                <a:cubicBezTo>
                  <a:pt x="397675" y="121033"/>
                  <a:pt x="399750" y="127783"/>
                  <a:pt x="403892" y="132161"/>
                </a:cubicBezTo>
                <a:cubicBezTo>
                  <a:pt x="408041" y="136545"/>
                  <a:pt x="414436" y="138733"/>
                  <a:pt x="423077" y="138733"/>
                </a:cubicBezTo>
                <a:cubicBezTo>
                  <a:pt x="429358" y="138733"/>
                  <a:pt x="434922" y="137198"/>
                  <a:pt x="439775" y="134115"/>
                </a:cubicBezTo>
                <a:cubicBezTo>
                  <a:pt x="444634" y="131038"/>
                  <a:pt x="448422" y="126718"/>
                  <a:pt x="451144" y="121147"/>
                </a:cubicBezTo>
                <a:cubicBezTo>
                  <a:pt x="453872" y="115463"/>
                  <a:pt x="455229" y="109011"/>
                  <a:pt x="455229" y="101785"/>
                </a:cubicBezTo>
                <a:lnTo>
                  <a:pt x="455229" y="45830"/>
                </a:lnTo>
                <a:lnTo>
                  <a:pt x="467308" y="45830"/>
                </a:lnTo>
                <a:lnTo>
                  <a:pt x="467308" y="123457"/>
                </a:lnTo>
                <a:cubicBezTo>
                  <a:pt x="467308" y="132459"/>
                  <a:pt x="467549" y="140510"/>
                  <a:pt x="468019" y="147615"/>
                </a:cubicBezTo>
                <a:lnTo>
                  <a:pt x="457361" y="147615"/>
                </a:lnTo>
                <a:close/>
                <a:moveTo>
                  <a:pt x="533465" y="43876"/>
                </a:moveTo>
                <a:cubicBezTo>
                  <a:pt x="542588" y="43876"/>
                  <a:pt x="550048" y="45951"/>
                  <a:pt x="555847" y="50093"/>
                </a:cubicBezTo>
                <a:cubicBezTo>
                  <a:pt x="561652" y="54242"/>
                  <a:pt x="565382" y="59451"/>
                  <a:pt x="567038" y="65725"/>
                </a:cubicBezTo>
                <a:lnTo>
                  <a:pt x="556380" y="70699"/>
                </a:lnTo>
                <a:cubicBezTo>
                  <a:pt x="555314" y="65725"/>
                  <a:pt x="552891" y="61817"/>
                  <a:pt x="549097" y="58975"/>
                </a:cubicBezTo>
                <a:cubicBezTo>
                  <a:pt x="545430" y="56133"/>
                  <a:pt x="540336" y="54712"/>
                  <a:pt x="533820" y="54712"/>
                </a:cubicBezTo>
                <a:cubicBezTo>
                  <a:pt x="527546" y="54712"/>
                  <a:pt x="522039" y="56431"/>
                  <a:pt x="517300" y="59863"/>
                </a:cubicBezTo>
                <a:cubicBezTo>
                  <a:pt x="512567" y="63302"/>
                  <a:pt x="508894" y="68212"/>
                  <a:pt x="506287" y="74607"/>
                </a:cubicBezTo>
                <a:cubicBezTo>
                  <a:pt x="503686" y="80888"/>
                  <a:pt x="502379" y="88285"/>
                  <a:pt x="502379" y="96811"/>
                </a:cubicBezTo>
                <a:cubicBezTo>
                  <a:pt x="502379" y="105224"/>
                  <a:pt x="503686" y="112621"/>
                  <a:pt x="506287" y="119016"/>
                </a:cubicBezTo>
                <a:cubicBezTo>
                  <a:pt x="508894" y="125296"/>
                  <a:pt x="512567" y="130150"/>
                  <a:pt x="517300" y="133582"/>
                </a:cubicBezTo>
                <a:cubicBezTo>
                  <a:pt x="522039" y="137020"/>
                  <a:pt x="527546" y="138733"/>
                  <a:pt x="533820" y="138733"/>
                </a:cubicBezTo>
                <a:cubicBezTo>
                  <a:pt x="546496" y="138733"/>
                  <a:pt x="554013" y="133404"/>
                  <a:pt x="556380" y="122746"/>
                </a:cubicBezTo>
                <a:lnTo>
                  <a:pt x="567038" y="127542"/>
                </a:lnTo>
                <a:cubicBezTo>
                  <a:pt x="565503" y="133937"/>
                  <a:pt x="561772" y="139209"/>
                  <a:pt x="555847" y="143352"/>
                </a:cubicBezTo>
                <a:cubicBezTo>
                  <a:pt x="549928" y="147501"/>
                  <a:pt x="542467" y="149569"/>
                  <a:pt x="533465" y="149569"/>
                </a:cubicBezTo>
                <a:cubicBezTo>
                  <a:pt x="524938" y="149569"/>
                  <a:pt x="517364" y="147323"/>
                  <a:pt x="510728" y="142819"/>
                </a:cubicBezTo>
                <a:cubicBezTo>
                  <a:pt x="504218" y="138321"/>
                  <a:pt x="499124" y="132104"/>
                  <a:pt x="495451" y="124167"/>
                </a:cubicBezTo>
                <a:cubicBezTo>
                  <a:pt x="491784" y="116117"/>
                  <a:pt x="489944" y="107000"/>
                  <a:pt x="489944" y="96811"/>
                </a:cubicBezTo>
                <a:cubicBezTo>
                  <a:pt x="489944" y="86509"/>
                  <a:pt x="491784" y="77392"/>
                  <a:pt x="495451" y="69456"/>
                </a:cubicBezTo>
                <a:cubicBezTo>
                  <a:pt x="499124" y="61405"/>
                  <a:pt x="504218" y="55130"/>
                  <a:pt x="510728" y="50626"/>
                </a:cubicBezTo>
                <a:cubicBezTo>
                  <a:pt x="517364" y="46128"/>
                  <a:pt x="524938" y="43876"/>
                  <a:pt x="533465" y="43876"/>
                </a:cubicBezTo>
                <a:close/>
                <a:moveTo>
                  <a:pt x="609214" y="56311"/>
                </a:moveTo>
                <a:lnTo>
                  <a:pt x="609214" y="124345"/>
                </a:lnTo>
                <a:cubicBezTo>
                  <a:pt x="609214" y="129084"/>
                  <a:pt x="610514" y="132694"/>
                  <a:pt x="613122" y="135181"/>
                </a:cubicBezTo>
                <a:cubicBezTo>
                  <a:pt x="615729" y="137668"/>
                  <a:pt x="619396" y="138911"/>
                  <a:pt x="624135" y="138911"/>
                </a:cubicBezTo>
                <a:cubicBezTo>
                  <a:pt x="627808" y="138911"/>
                  <a:pt x="631361" y="138378"/>
                  <a:pt x="634793" y="137312"/>
                </a:cubicBezTo>
                <a:lnTo>
                  <a:pt x="634793" y="147615"/>
                </a:lnTo>
                <a:cubicBezTo>
                  <a:pt x="631596" y="148922"/>
                  <a:pt x="627510" y="149569"/>
                  <a:pt x="622536" y="149569"/>
                </a:cubicBezTo>
                <a:cubicBezTo>
                  <a:pt x="614600" y="149569"/>
                  <a:pt x="608326" y="147323"/>
                  <a:pt x="603707" y="142819"/>
                </a:cubicBezTo>
                <a:cubicBezTo>
                  <a:pt x="599089" y="138442"/>
                  <a:pt x="596779" y="132402"/>
                  <a:pt x="596779" y="124700"/>
                </a:cubicBezTo>
                <a:lnTo>
                  <a:pt x="596779" y="56311"/>
                </a:lnTo>
                <a:lnTo>
                  <a:pt x="580259" y="56311"/>
                </a:lnTo>
                <a:lnTo>
                  <a:pt x="580259" y="45830"/>
                </a:lnTo>
                <a:lnTo>
                  <a:pt x="596779" y="45830"/>
                </a:lnTo>
                <a:lnTo>
                  <a:pt x="596779" y="19540"/>
                </a:lnTo>
                <a:lnTo>
                  <a:pt x="609214" y="19540"/>
                </a:lnTo>
                <a:lnTo>
                  <a:pt x="609214" y="45830"/>
                </a:lnTo>
                <a:lnTo>
                  <a:pt x="634793" y="45830"/>
                </a:lnTo>
                <a:lnTo>
                  <a:pt x="634793" y="56311"/>
                </a:lnTo>
                <a:lnTo>
                  <a:pt x="609214" y="56311"/>
                </a:lnTo>
                <a:close/>
                <a:moveTo>
                  <a:pt x="729600" y="29310"/>
                </a:moveTo>
                <a:lnTo>
                  <a:pt x="729600" y="45830"/>
                </a:lnTo>
                <a:lnTo>
                  <a:pt x="755179" y="45830"/>
                </a:lnTo>
                <a:lnTo>
                  <a:pt x="755179" y="56311"/>
                </a:lnTo>
                <a:lnTo>
                  <a:pt x="729600" y="56311"/>
                </a:lnTo>
                <a:lnTo>
                  <a:pt x="729600" y="147615"/>
                </a:lnTo>
                <a:lnTo>
                  <a:pt x="717343" y="147615"/>
                </a:lnTo>
                <a:lnTo>
                  <a:pt x="717343" y="56311"/>
                </a:lnTo>
                <a:lnTo>
                  <a:pt x="700823" y="56311"/>
                </a:lnTo>
                <a:lnTo>
                  <a:pt x="700823" y="45830"/>
                </a:lnTo>
                <a:lnTo>
                  <a:pt x="717343" y="45830"/>
                </a:lnTo>
                <a:lnTo>
                  <a:pt x="717343" y="28599"/>
                </a:lnTo>
                <a:cubicBezTo>
                  <a:pt x="717343" y="19483"/>
                  <a:pt x="719830" y="12435"/>
                  <a:pt x="724804" y="7461"/>
                </a:cubicBezTo>
                <a:cubicBezTo>
                  <a:pt x="729778" y="2487"/>
                  <a:pt x="736705" y="0"/>
                  <a:pt x="745587" y="0"/>
                </a:cubicBezTo>
                <a:cubicBezTo>
                  <a:pt x="751741" y="0"/>
                  <a:pt x="756480" y="952"/>
                  <a:pt x="759798" y="2842"/>
                </a:cubicBezTo>
                <a:lnTo>
                  <a:pt x="759798" y="12435"/>
                </a:lnTo>
                <a:cubicBezTo>
                  <a:pt x="756125" y="11134"/>
                  <a:pt x="752160" y="10481"/>
                  <a:pt x="747896" y="10481"/>
                </a:cubicBezTo>
                <a:cubicBezTo>
                  <a:pt x="735697" y="10481"/>
                  <a:pt x="729600" y="16761"/>
                  <a:pt x="729600" y="29310"/>
                </a:cubicBezTo>
                <a:close/>
                <a:moveTo>
                  <a:pt x="846636" y="147615"/>
                </a:moveTo>
                <a:cubicBezTo>
                  <a:pt x="846281" y="144659"/>
                  <a:pt x="845983" y="137611"/>
                  <a:pt x="845748" y="126477"/>
                </a:cubicBezTo>
                <a:cubicBezTo>
                  <a:pt x="842316" y="134058"/>
                  <a:pt x="837456" y="139799"/>
                  <a:pt x="831182" y="143707"/>
                </a:cubicBezTo>
                <a:cubicBezTo>
                  <a:pt x="825022" y="147615"/>
                  <a:pt x="817625" y="149569"/>
                  <a:pt x="808978" y="149569"/>
                </a:cubicBezTo>
                <a:cubicBezTo>
                  <a:pt x="798199" y="149569"/>
                  <a:pt x="789793" y="146372"/>
                  <a:pt x="783753" y="139977"/>
                </a:cubicBezTo>
                <a:cubicBezTo>
                  <a:pt x="777714" y="133703"/>
                  <a:pt x="774694" y="124941"/>
                  <a:pt x="774694" y="113687"/>
                </a:cubicBezTo>
                <a:lnTo>
                  <a:pt x="774694" y="45830"/>
                </a:lnTo>
                <a:lnTo>
                  <a:pt x="786951" y="45830"/>
                </a:lnTo>
                <a:lnTo>
                  <a:pt x="786951" y="111910"/>
                </a:lnTo>
                <a:cubicBezTo>
                  <a:pt x="786951" y="121033"/>
                  <a:pt x="789025" y="127783"/>
                  <a:pt x="793168" y="132161"/>
                </a:cubicBezTo>
                <a:cubicBezTo>
                  <a:pt x="797311" y="136545"/>
                  <a:pt x="803706" y="138733"/>
                  <a:pt x="812353" y="138733"/>
                </a:cubicBezTo>
                <a:cubicBezTo>
                  <a:pt x="818627" y="138733"/>
                  <a:pt x="824197" y="137198"/>
                  <a:pt x="829050" y="134115"/>
                </a:cubicBezTo>
                <a:cubicBezTo>
                  <a:pt x="833904" y="131038"/>
                  <a:pt x="837697" y="126718"/>
                  <a:pt x="840419" y="121147"/>
                </a:cubicBezTo>
                <a:cubicBezTo>
                  <a:pt x="843141" y="115463"/>
                  <a:pt x="844505" y="109011"/>
                  <a:pt x="844505" y="101785"/>
                </a:cubicBezTo>
                <a:lnTo>
                  <a:pt x="844505" y="45830"/>
                </a:lnTo>
                <a:lnTo>
                  <a:pt x="856584" y="45830"/>
                </a:lnTo>
                <a:lnTo>
                  <a:pt x="856584" y="123457"/>
                </a:lnTo>
                <a:cubicBezTo>
                  <a:pt x="856584" y="132459"/>
                  <a:pt x="856819" y="140510"/>
                  <a:pt x="857294" y="147615"/>
                </a:cubicBezTo>
                <a:lnTo>
                  <a:pt x="846636" y="147615"/>
                </a:lnTo>
                <a:close/>
                <a:moveTo>
                  <a:pt x="965195" y="79581"/>
                </a:moveTo>
                <a:lnTo>
                  <a:pt x="965195" y="147615"/>
                </a:lnTo>
                <a:lnTo>
                  <a:pt x="953116" y="147615"/>
                </a:lnTo>
                <a:lnTo>
                  <a:pt x="953116" y="81535"/>
                </a:lnTo>
                <a:cubicBezTo>
                  <a:pt x="953116" y="72298"/>
                  <a:pt x="950984" y="65548"/>
                  <a:pt x="946721" y="61284"/>
                </a:cubicBezTo>
                <a:cubicBezTo>
                  <a:pt x="942572" y="56907"/>
                  <a:pt x="936241" y="54712"/>
                  <a:pt x="927714" y="54712"/>
                </a:cubicBezTo>
                <a:cubicBezTo>
                  <a:pt x="921319" y="54712"/>
                  <a:pt x="915692" y="56253"/>
                  <a:pt x="910839" y="59330"/>
                </a:cubicBezTo>
                <a:cubicBezTo>
                  <a:pt x="905979" y="62414"/>
                  <a:pt x="902192" y="66734"/>
                  <a:pt x="899470" y="72298"/>
                </a:cubicBezTo>
                <a:cubicBezTo>
                  <a:pt x="896863" y="77868"/>
                  <a:pt x="895562" y="84320"/>
                  <a:pt x="895562" y="91660"/>
                </a:cubicBezTo>
                <a:lnTo>
                  <a:pt x="895562" y="147615"/>
                </a:lnTo>
                <a:lnTo>
                  <a:pt x="883305" y="147615"/>
                </a:lnTo>
                <a:lnTo>
                  <a:pt x="883305" y="69811"/>
                </a:lnTo>
                <a:cubicBezTo>
                  <a:pt x="883305" y="60929"/>
                  <a:pt x="883064" y="52935"/>
                  <a:pt x="882595" y="45830"/>
                </a:cubicBezTo>
                <a:lnTo>
                  <a:pt x="893253" y="45830"/>
                </a:lnTo>
                <a:cubicBezTo>
                  <a:pt x="893722" y="48913"/>
                  <a:pt x="894141" y="55720"/>
                  <a:pt x="894496" y="66258"/>
                </a:cubicBezTo>
                <a:cubicBezTo>
                  <a:pt x="897929" y="58797"/>
                  <a:pt x="902725" y="53234"/>
                  <a:pt x="908885" y="49560"/>
                </a:cubicBezTo>
                <a:cubicBezTo>
                  <a:pt x="915159" y="45773"/>
                  <a:pt x="922563" y="43876"/>
                  <a:pt x="931089" y="43876"/>
                </a:cubicBezTo>
                <a:cubicBezTo>
                  <a:pt x="941862" y="43876"/>
                  <a:pt x="950211" y="47016"/>
                  <a:pt x="956136" y="53291"/>
                </a:cubicBezTo>
                <a:cubicBezTo>
                  <a:pt x="962175" y="59451"/>
                  <a:pt x="965195" y="68212"/>
                  <a:pt x="965195" y="79581"/>
                </a:cubicBezTo>
                <a:close/>
                <a:moveTo>
                  <a:pt x="1030635" y="43876"/>
                </a:moveTo>
                <a:cubicBezTo>
                  <a:pt x="1039758" y="43876"/>
                  <a:pt x="1047218" y="45951"/>
                  <a:pt x="1053017" y="50093"/>
                </a:cubicBezTo>
                <a:cubicBezTo>
                  <a:pt x="1058822" y="54242"/>
                  <a:pt x="1062552" y="59451"/>
                  <a:pt x="1064208" y="65725"/>
                </a:cubicBezTo>
                <a:lnTo>
                  <a:pt x="1053550" y="70699"/>
                </a:lnTo>
                <a:cubicBezTo>
                  <a:pt x="1052484" y="65725"/>
                  <a:pt x="1050061" y="61817"/>
                  <a:pt x="1046267" y="58975"/>
                </a:cubicBezTo>
                <a:cubicBezTo>
                  <a:pt x="1042600" y="56133"/>
                  <a:pt x="1037506" y="54712"/>
                  <a:pt x="1030990" y="54712"/>
                </a:cubicBezTo>
                <a:cubicBezTo>
                  <a:pt x="1024716" y="54712"/>
                  <a:pt x="1019209" y="56431"/>
                  <a:pt x="1014470" y="59863"/>
                </a:cubicBezTo>
                <a:cubicBezTo>
                  <a:pt x="1009737" y="63302"/>
                  <a:pt x="1006064" y="68212"/>
                  <a:pt x="1003457" y="74607"/>
                </a:cubicBezTo>
                <a:cubicBezTo>
                  <a:pt x="1000856" y="80888"/>
                  <a:pt x="999549" y="88285"/>
                  <a:pt x="999549" y="96811"/>
                </a:cubicBezTo>
                <a:cubicBezTo>
                  <a:pt x="999549" y="105224"/>
                  <a:pt x="1000856" y="112621"/>
                  <a:pt x="1003457" y="119016"/>
                </a:cubicBezTo>
                <a:cubicBezTo>
                  <a:pt x="1006064" y="125296"/>
                  <a:pt x="1009737" y="130150"/>
                  <a:pt x="1014470" y="133582"/>
                </a:cubicBezTo>
                <a:cubicBezTo>
                  <a:pt x="1019209" y="137020"/>
                  <a:pt x="1024716" y="138733"/>
                  <a:pt x="1030990" y="138733"/>
                </a:cubicBezTo>
                <a:cubicBezTo>
                  <a:pt x="1043666" y="138733"/>
                  <a:pt x="1051184" y="133404"/>
                  <a:pt x="1053550" y="122746"/>
                </a:cubicBezTo>
                <a:lnTo>
                  <a:pt x="1064208" y="127542"/>
                </a:lnTo>
                <a:cubicBezTo>
                  <a:pt x="1062673" y="133937"/>
                  <a:pt x="1058943" y="139209"/>
                  <a:pt x="1053017" y="143352"/>
                </a:cubicBezTo>
                <a:cubicBezTo>
                  <a:pt x="1047098" y="147501"/>
                  <a:pt x="1039637" y="149569"/>
                  <a:pt x="1030635" y="149569"/>
                </a:cubicBezTo>
                <a:cubicBezTo>
                  <a:pt x="1022109" y="149569"/>
                  <a:pt x="1014534" y="147323"/>
                  <a:pt x="1007898" y="142819"/>
                </a:cubicBezTo>
                <a:cubicBezTo>
                  <a:pt x="1001389" y="138321"/>
                  <a:pt x="996294" y="132104"/>
                  <a:pt x="992621" y="124167"/>
                </a:cubicBezTo>
                <a:cubicBezTo>
                  <a:pt x="988954" y="116117"/>
                  <a:pt x="987114" y="107000"/>
                  <a:pt x="987114" y="96811"/>
                </a:cubicBezTo>
                <a:cubicBezTo>
                  <a:pt x="987114" y="86509"/>
                  <a:pt x="988954" y="77392"/>
                  <a:pt x="992621" y="69456"/>
                </a:cubicBezTo>
                <a:cubicBezTo>
                  <a:pt x="996294" y="61405"/>
                  <a:pt x="1001389" y="55130"/>
                  <a:pt x="1007898" y="50626"/>
                </a:cubicBezTo>
                <a:cubicBezTo>
                  <a:pt x="1014534" y="46128"/>
                  <a:pt x="1022109" y="43876"/>
                  <a:pt x="1030635" y="43876"/>
                </a:cubicBezTo>
                <a:close/>
                <a:moveTo>
                  <a:pt x="1106384" y="56311"/>
                </a:moveTo>
                <a:lnTo>
                  <a:pt x="1106384" y="124345"/>
                </a:lnTo>
                <a:cubicBezTo>
                  <a:pt x="1106384" y="129084"/>
                  <a:pt x="1107684" y="132694"/>
                  <a:pt x="1110292" y="135181"/>
                </a:cubicBezTo>
                <a:cubicBezTo>
                  <a:pt x="1112899" y="137668"/>
                  <a:pt x="1116566" y="138911"/>
                  <a:pt x="1121305" y="138911"/>
                </a:cubicBezTo>
                <a:cubicBezTo>
                  <a:pt x="1124979" y="138911"/>
                  <a:pt x="1128531" y="138378"/>
                  <a:pt x="1131963" y="137312"/>
                </a:cubicBezTo>
                <a:lnTo>
                  <a:pt x="1131963" y="147615"/>
                </a:lnTo>
                <a:cubicBezTo>
                  <a:pt x="1128766" y="148922"/>
                  <a:pt x="1124680" y="149569"/>
                  <a:pt x="1119707" y="149569"/>
                </a:cubicBezTo>
                <a:cubicBezTo>
                  <a:pt x="1111770" y="149569"/>
                  <a:pt x="1105496" y="147323"/>
                  <a:pt x="1100877" y="142819"/>
                </a:cubicBezTo>
                <a:cubicBezTo>
                  <a:pt x="1096259" y="138442"/>
                  <a:pt x="1093950" y="132402"/>
                  <a:pt x="1093950" y="124700"/>
                </a:cubicBezTo>
                <a:lnTo>
                  <a:pt x="1093950" y="56311"/>
                </a:lnTo>
                <a:lnTo>
                  <a:pt x="1077429" y="56311"/>
                </a:lnTo>
                <a:lnTo>
                  <a:pt x="1077429" y="45830"/>
                </a:lnTo>
                <a:lnTo>
                  <a:pt x="1093950" y="45830"/>
                </a:lnTo>
                <a:lnTo>
                  <a:pt x="1093950" y="19540"/>
                </a:lnTo>
                <a:lnTo>
                  <a:pt x="1106384" y="19540"/>
                </a:lnTo>
                <a:lnTo>
                  <a:pt x="1106384" y="45830"/>
                </a:lnTo>
                <a:lnTo>
                  <a:pt x="1131963" y="45830"/>
                </a:lnTo>
                <a:lnTo>
                  <a:pt x="1131963" y="56311"/>
                </a:lnTo>
                <a:lnTo>
                  <a:pt x="1106384" y="56311"/>
                </a:lnTo>
                <a:close/>
                <a:moveTo>
                  <a:pt x="1160347" y="9415"/>
                </a:moveTo>
                <a:cubicBezTo>
                  <a:pt x="1163189" y="9415"/>
                  <a:pt x="1165378" y="10246"/>
                  <a:pt x="1166920" y="11902"/>
                </a:cubicBezTo>
                <a:cubicBezTo>
                  <a:pt x="1168575" y="13564"/>
                  <a:pt x="1169406" y="15752"/>
                  <a:pt x="1169406" y="18474"/>
                </a:cubicBezTo>
                <a:cubicBezTo>
                  <a:pt x="1169406" y="21316"/>
                  <a:pt x="1168575" y="23569"/>
                  <a:pt x="1166920" y="25224"/>
                </a:cubicBezTo>
                <a:cubicBezTo>
                  <a:pt x="1165378" y="26766"/>
                  <a:pt x="1163189" y="27534"/>
                  <a:pt x="1160347" y="27534"/>
                </a:cubicBezTo>
                <a:cubicBezTo>
                  <a:pt x="1157619" y="27534"/>
                  <a:pt x="1155430" y="26766"/>
                  <a:pt x="1153775" y="25224"/>
                </a:cubicBezTo>
                <a:cubicBezTo>
                  <a:pt x="1152112" y="23569"/>
                  <a:pt x="1151288" y="21316"/>
                  <a:pt x="1151288" y="18474"/>
                </a:cubicBezTo>
                <a:cubicBezTo>
                  <a:pt x="1151288" y="15752"/>
                  <a:pt x="1152112" y="13564"/>
                  <a:pt x="1153775" y="11902"/>
                </a:cubicBezTo>
                <a:cubicBezTo>
                  <a:pt x="1155430" y="10246"/>
                  <a:pt x="1157619" y="9415"/>
                  <a:pt x="1160347" y="9415"/>
                </a:cubicBezTo>
                <a:close/>
                <a:moveTo>
                  <a:pt x="1166564" y="45830"/>
                </a:moveTo>
                <a:lnTo>
                  <a:pt x="1166564" y="147615"/>
                </a:lnTo>
                <a:lnTo>
                  <a:pt x="1154130" y="147615"/>
                </a:lnTo>
                <a:lnTo>
                  <a:pt x="1154130" y="45830"/>
                </a:lnTo>
                <a:lnTo>
                  <a:pt x="1166564" y="45830"/>
                </a:lnTo>
                <a:close/>
                <a:moveTo>
                  <a:pt x="1234123" y="43876"/>
                </a:moveTo>
                <a:cubicBezTo>
                  <a:pt x="1242649" y="43876"/>
                  <a:pt x="1250167" y="46128"/>
                  <a:pt x="1256683" y="50626"/>
                </a:cubicBezTo>
                <a:cubicBezTo>
                  <a:pt x="1263312" y="55130"/>
                  <a:pt x="1268464" y="61405"/>
                  <a:pt x="1272137" y="69456"/>
                </a:cubicBezTo>
                <a:cubicBezTo>
                  <a:pt x="1275804" y="77392"/>
                  <a:pt x="1277644" y="86509"/>
                  <a:pt x="1277644" y="96811"/>
                </a:cubicBezTo>
                <a:cubicBezTo>
                  <a:pt x="1277644" y="107000"/>
                  <a:pt x="1275804" y="116117"/>
                  <a:pt x="1272137" y="124167"/>
                </a:cubicBezTo>
                <a:cubicBezTo>
                  <a:pt x="1268464" y="132104"/>
                  <a:pt x="1263312" y="138321"/>
                  <a:pt x="1256683" y="142819"/>
                </a:cubicBezTo>
                <a:cubicBezTo>
                  <a:pt x="1250167" y="147323"/>
                  <a:pt x="1242649" y="149569"/>
                  <a:pt x="1234123" y="149569"/>
                </a:cubicBezTo>
                <a:cubicBezTo>
                  <a:pt x="1225596" y="149569"/>
                  <a:pt x="1218015" y="147323"/>
                  <a:pt x="1211386" y="142819"/>
                </a:cubicBezTo>
                <a:cubicBezTo>
                  <a:pt x="1204870" y="138321"/>
                  <a:pt x="1199776" y="132104"/>
                  <a:pt x="1196109" y="124167"/>
                </a:cubicBezTo>
                <a:cubicBezTo>
                  <a:pt x="1192436" y="116117"/>
                  <a:pt x="1190602" y="107000"/>
                  <a:pt x="1190602" y="96811"/>
                </a:cubicBezTo>
                <a:cubicBezTo>
                  <a:pt x="1190602" y="86509"/>
                  <a:pt x="1192436" y="77392"/>
                  <a:pt x="1196109" y="69456"/>
                </a:cubicBezTo>
                <a:cubicBezTo>
                  <a:pt x="1199776" y="61405"/>
                  <a:pt x="1204870" y="55130"/>
                  <a:pt x="1211386" y="50626"/>
                </a:cubicBezTo>
                <a:cubicBezTo>
                  <a:pt x="1218015" y="46128"/>
                  <a:pt x="1225596" y="43876"/>
                  <a:pt x="1234123" y="43876"/>
                </a:cubicBezTo>
                <a:close/>
                <a:moveTo>
                  <a:pt x="1234123" y="54357"/>
                </a:moveTo>
                <a:cubicBezTo>
                  <a:pt x="1228083" y="54357"/>
                  <a:pt x="1222691" y="56133"/>
                  <a:pt x="1217958" y="59686"/>
                </a:cubicBezTo>
                <a:cubicBezTo>
                  <a:pt x="1213219" y="63124"/>
                  <a:pt x="1209546" y="68098"/>
                  <a:pt x="1206945" y="74607"/>
                </a:cubicBezTo>
                <a:cubicBezTo>
                  <a:pt x="1204337" y="81002"/>
                  <a:pt x="1203037" y="88405"/>
                  <a:pt x="1203037" y="96811"/>
                </a:cubicBezTo>
                <a:cubicBezTo>
                  <a:pt x="1203037" y="105224"/>
                  <a:pt x="1204337" y="112621"/>
                  <a:pt x="1206945" y="119016"/>
                </a:cubicBezTo>
                <a:cubicBezTo>
                  <a:pt x="1209546" y="125411"/>
                  <a:pt x="1213219" y="130384"/>
                  <a:pt x="1217958" y="133937"/>
                </a:cubicBezTo>
                <a:cubicBezTo>
                  <a:pt x="1222691" y="137376"/>
                  <a:pt x="1228083" y="139089"/>
                  <a:pt x="1234123" y="139089"/>
                </a:cubicBezTo>
                <a:cubicBezTo>
                  <a:pt x="1240277" y="139089"/>
                  <a:pt x="1245726" y="137376"/>
                  <a:pt x="1250465" y="133937"/>
                </a:cubicBezTo>
                <a:cubicBezTo>
                  <a:pt x="1255198" y="130384"/>
                  <a:pt x="1258871" y="125411"/>
                  <a:pt x="1261479" y="119016"/>
                </a:cubicBezTo>
                <a:cubicBezTo>
                  <a:pt x="1264080" y="112621"/>
                  <a:pt x="1265387" y="105224"/>
                  <a:pt x="1265387" y="96811"/>
                </a:cubicBezTo>
                <a:cubicBezTo>
                  <a:pt x="1265387" y="88405"/>
                  <a:pt x="1264080" y="81002"/>
                  <a:pt x="1261479" y="74607"/>
                </a:cubicBezTo>
                <a:cubicBezTo>
                  <a:pt x="1258871" y="68098"/>
                  <a:pt x="1255198" y="63124"/>
                  <a:pt x="1250465" y="59686"/>
                </a:cubicBezTo>
                <a:cubicBezTo>
                  <a:pt x="1245726" y="56133"/>
                  <a:pt x="1240277" y="54357"/>
                  <a:pt x="1234123" y="54357"/>
                </a:cubicBezTo>
                <a:close/>
                <a:moveTo>
                  <a:pt x="1382049" y="79581"/>
                </a:moveTo>
                <a:lnTo>
                  <a:pt x="1382049" y="147615"/>
                </a:lnTo>
                <a:lnTo>
                  <a:pt x="1369970" y="147615"/>
                </a:lnTo>
                <a:lnTo>
                  <a:pt x="1369970" y="81535"/>
                </a:lnTo>
                <a:cubicBezTo>
                  <a:pt x="1369970" y="72298"/>
                  <a:pt x="1367838" y="65548"/>
                  <a:pt x="1363575" y="61284"/>
                </a:cubicBezTo>
                <a:cubicBezTo>
                  <a:pt x="1359426" y="56907"/>
                  <a:pt x="1353094" y="54712"/>
                  <a:pt x="1344568" y="54712"/>
                </a:cubicBezTo>
                <a:cubicBezTo>
                  <a:pt x="1338173" y="54712"/>
                  <a:pt x="1332546" y="56253"/>
                  <a:pt x="1327692" y="59330"/>
                </a:cubicBezTo>
                <a:cubicBezTo>
                  <a:pt x="1322833" y="62414"/>
                  <a:pt x="1319045" y="66734"/>
                  <a:pt x="1316324" y="72298"/>
                </a:cubicBezTo>
                <a:cubicBezTo>
                  <a:pt x="1313716" y="77868"/>
                  <a:pt x="1312416" y="84320"/>
                  <a:pt x="1312416" y="91660"/>
                </a:cubicBezTo>
                <a:lnTo>
                  <a:pt x="1312416" y="147615"/>
                </a:lnTo>
                <a:lnTo>
                  <a:pt x="1300159" y="147615"/>
                </a:lnTo>
                <a:lnTo>
                  <a:pt x="1300159" y="69811"/>
                </a:lnTo>
                <a:cubicBezTo>
                  <a:pt x="1300159" y="60929"/>
                  <a:pt x="1299918" y="52935"/>
                  <a:pt x="1299448" y="45830"/>
                </a:cubicBezTo>
                <a:lnTo>
                  <a:pt x="1310107" y="45830"/>
                </a:lnTo>
                <a:cubicBezTo>
                  <a:pt x="1310576" y="48913"/>
                  <a:pt x="1310995" y="55720"/>
                  <a:pt x="1311350" y="66258"/>
                </a:cubicBezTo>
                <a:cubicBezTo>
                  <a:pt x="1314782" y="58797"/>
                  <a:pt x="1319578" y="53234"/>
                  <a:pt x="1325738" y="49560"/>
                </a:cubicBezTo>
                <a:cubicBezTo>
                  <a:pt x="1332013" y="45773"/>
                  <a:pt x="1339416" y="43876"/>
                  <a:pt x="1347943" y="43876"/>
                </a:cubicBezTo>
                <a:cubicBezTo>
                  <a:pt x="1358715" y="43876"/>
                  <a:pt x="1367064" y="47016"/>
                  <a:pt x="1372989" y="53291"/>
                </a:cubicBezTo>
                <a:cubicBezTo>
                  <a:pt x="1379029" y="59451"/>
                  <a:pt x="1382049" y="68212"/>
                  <a:pt x="1382049" y="79581"/>
                </a:cubicBezTo>
                <a:close/>
                <a:moveTo>
                  <a:pt x="1596696" y="76028"/>
                </a:moveTo>
                <a:lnTo>
                  <a:pt x="1596696" y="147615"/>
                </a:lnTo>
                <a:lnTo>
                  <a:pt x="1584439" y="147615"/>
                </a:lnTo>
                <a:lnTo>
                  <a:pt x="1584439" y="77804"/>
                </a:lnTo>
                <a:cubicBezTo>
                  <a:pt x="1584439" y="69874"/>
                  <a:pt x="1582606" y="64069"/>
                  <a:pt x="1578932" y="60396"/>
                </a:cubicBezTo>
                <a:cubicBezTo>
                  <a:pt x="1575380" y="56609"/>
                  <a:pt x="1569930" y="54712"/>
                  <a:pt x="1562590" y="54712"/>
                </a:cubicBezTo>
                <a:cubicBezTo>
                  <a:pt x="1554298" y="54712"/>
                  <a:pt x="1547548" y="57732"/>
                  <a:pt x="1542340" y="63771"/>
                </a:cubicBezTo>
                <a:cubicBezTo>
                  <a:pt x="1537245" y="69697"/>
                  <a:pt x="1534701" y="77449"/>
                  <a:pt x="1534701" y="87041"/>
                </a:cubicBezTo>
                <a:lnTo>
                  <a:pt x="1534701" y="147615"/>
                </a:lnTo>
                <a:lnTo>
                  <a:pt x="1522444" y="147615"/>
                </a:lnTo>
                <a:lnTo>
                  <a:pt x="1522444" y="77804"/>
                </a:lnTo>
                <a:cubicBezTo>
                  <a:pt x="1522444" y="69988"/>
                  <a:pt x="1520611" y="64190"/>
                  <a:pt x="1516938" y="60396"/>
                </a:cubicBezTo>
                <a:cubicBezTo>
                  <a:pt x="1513265" y="56609"/>
                  <a:pt x="1507758" y="54712"/>
                  <a:pt x="1500418" y="54712"/>
                </a:cubicBezTo>
                <a:cubicBezTo>
                  <a:pt x="1492126" y="54712"/>
                  <a:pt x="1485376" y="57732"/>
                  <a:pt x="1480167" y="63771"/>
                </a:cubicBezTo>
                <a:cubicBezTo>
                  <a:pt x="1475073" y="69697"/>
                  <a:pt x="1472529" y="77449"/>
                  <a:pt x="1472529" y="87041"/>
                </a:cubicBezTo>
                <a:lnTo>
                  <a:pt x="1472529" y="147615"/>
                </a:lnTo>
                <a:lnTo>
                  <a:pt x="1460272" y="147615"/>
                </a:lnTo>
                <a:lnTo>
                  <a:pt x="1460272" y="69811"/>
                </a:lnTo>
                <a:cubicBezTo>
                  <a:pt x="1460272" y="59153"/>
                  <a:pt x="1460094" y="51159"/>
                  <a:pt x="1459739" y="45830"/>
                </a:cubicBezTo>
                <a:lnTo>
                  <a:pt x="1470397" y="45830"/>
                </a:lnTo>
                <a:cubicBezTo>
                  <a:pt x="1470752" y="48913"/>
                  <a:pt x="1471051" y="54953"/>
                  <a:pt x="1471285" y="63949"/>
                </a:cubicBezTo>
                <a:cubicBezTo>
                  <a:pt x="1474483" y="57319"/>
                  <a:pt x="1478803" y="52345"/>
                  <a:pt x="1484253" y="49027"/>
                </a:cubicBezTo>
                <a:cubicBezTo>
                  <a:pt x="1489817" y="45595"/>
                  <a:pt x="1496389" y="43876"/>
                  <a:pt x="1503970" y="43876"/>
                </a:cubicBezTo>
                <a:cubicBezTo>
                  <a:pt x="1511431" y="43876"/>
                  <a:pt x="1517648" y="45652"/>
                  <a:pt x="1522622" y="49205"/>
                </a:cubicBezTo>
                <a:cubicBezTo>
                  <a:pt x="1527596" y="52644"/>
                  <a:pt x="1531092" y="57554"/>
                  <a:pt x="1533103" y="63949"/>
                </a:cubicBezTo>
                <a:cubicBezTo>
                  <a:pt x="1539497" y="50569"/>
                  <a:pt x="1550390" y="43876"/>
                  <a:pt x="1565788" y="43876"/>
                </a:cubicBezTo>
                <a:cubicBezTo>
                  <a:pt x="1575500" y="43876"/>
                  <a:pt x="1583075" y="46718"/>
                  <a:pt x="1588525" y="52403"/>
                </a:cubicBezTo>
                <a:cubicBezTo>
                  <a:pt x="1593974" y="57973"/>
                  <a:pt x="1596696" y="65846"/>
                  <a:pt x="1596696" y="76028"/>
                </a:cubicBezTo>
                <a:close/>
                <a:moveTo>
                  <a:pt x="1705948" y="123457"/>
                </a:moveTo>
                <a:cubicBezTo>
                  <a:pt x="1705948" y="134235"/>
                  <a:pt x="1706126" y="142286"/>
                  <a:pt x="1706481" y="147615"/>
                </a:cubicBezTo>
                <a:lnTo>
                  <a:pt x="1695645" y="147615"/>
                </a:lnTo>
                <a:cubicBezTo>
                  <a:pt x="1695169" y="143707"/>
                  <a:pt x="1694814" y="136665"/>
                  <a:pt x="1694580" y="126477"/>
                </a:cubicBezTo>
                <a:cubicBezTo>
                  <a:pt x="1691382" y="133823"/>
                  <a:pt x="1686821" y="139507"/>
                  <a:pt x="1680902" y="143530"/>
                </a:cubicBezTo>
                <a:cubicBezTo>
                  <a:pt x="1674983" y="147558"/>
                  <a:pt x="1668055" y="149569"/>
                  <a:pt x="1660118" y="149569"/>
                </a:cubicBezTo>
                <a:cubicBezTo>
                  <a:pt x="1652068" y="149569"/>
                  <a:pt x="1644899" y="147323"/>
                  <a:pt x="1638624" y="142819"/>
                </a:cubicBezTo>
                <a:cubicBezTo>
                  <a:pt x="1632350" y="138442"/>
                  <a:pt x="1627433" y="132281"/>
                  <a:pt x="1623881" y="124345"/>
                </a:cubicBezTo>
                <a:cubicBezTo>
                  <a:pt x="1620448" y="116294"/>
                  <a:pt x="1618729" y="107114"/>
                  <a:pt x="1618729" y="96811"/>
                </a:cubicBezTo>
                <a:cubicBezTo>
                  <a:pt x="1618729" y="86509"/>
                  <a:pt x="1620448" y="77335"/>
                  <a:pt x="1623881" y="69278"/>
                </a:cubicBezTo>
                <a:cubicBezTo>
                  <a:pt x="1627433" y="61227"/>
                  <a:pt x="1632350" y="55010"/>
                  <a:pt x="1638624" y="50626"/>
                </a:cubicBezTo>
                <a:cubicBezTo>
                  <a:pt x="1644899" y="46128"/>
                  <a:pt x="1652068" y="43876"/>
                  <a:pt x="1660118" y="43876"/>
                </a:cubicBezTo>
                <a:cubicBezTo>
                  <a:pt x="1668055" y="43876"/>
                  <a:pt x="1674983" y="45893"/>
                  <a:pt x="1680902" y="49916"/>
                </a:cubicBezTo>
                <a:cubicBezTo>
                  <a:pt x="1686821" y="53944"/>
                  <a:pt x="1691382" y="59686"/>
                  <a:pt x="1694580" y="67146"/>
                </a:cubicBezTo>
                <a:cubicBezTo>
                  <a:pt x="1694814" y="56609"/>
                  <a:pt x="1695169" y="49503"/>
                  <a:pt x="1695645" y="45830"/>
                </a:cubicBezTo>
                <a:lnTo>
                  <a:pt x="1706481" y="45830"/>
                </a:lnTo>
                <a:cubicBezTo>
                  <a:pt x="1706126" y="51159"/>
                  <a:pt x="1705948" y="59153"/>
                  <a:pt x="1705948" y="69811"/>
                </a:cubicBezTo>
                <a:lnTo>
                  <a:pt x="1705948" y="123457"/>
                </a:lnTo>
                <a:close/>
                <a:moveTo>
                  <a:pt x="1693691" y="96811"/>
                </a:moveTo>
                <a:cubicBezTo>
                  <a:pt x="1693691" y="88405"/>
                  <a:pt x="1692391" y="81002"/>
                  <a:pt x="1689783" y="74607"/>
                </a:cubicBezTo>
                <a:cubicBezTo>
                  <a:pt x="1687176" y="68098"/>
                  <a:pt x="1683509" y="63124"/>
                  <a:pt x="1678770" y="59686"/>
                </a:cubicBezTo>
                <a:cubicBezTo>
                  <a:pt x="1674031" y="56133"/>
                  <a:pt x="1668588" y="54357"/>
                  <a:pt x="1662428" y="54357"/>
                </a:cubicBezTo>
                <a:cubicBezTo>
                  <a:pt x="1656388" y="54357"/>
                  <a:pt x="1651002" y="56133"/>
                  <a:pt x="1646263" y="59686"/>
                </a:cubicBezTo>
                <a:cubicBezTo>
                  <a:pt x="1641524" y="63238"/>
                  <a:pt x="1637793" y="68212"/>
                  <a:pt x="1635072" y="74607"/>
                </a:cubicBezTo>
                <a:cubicBezTo>
                  <a:pt x="1632464" y="81002"/>
                  <a:pt x="1631164" y="88405"/>
                  <a:pt x="1631164" y="96811"/>
                </a:cubicBezTo>
                <a:cubicBezTo>
                  <a:pt x="1631164" y="105103"/>
                  <a:pt x="1632464" y="112443"/>
                  <a:pt x="1635072" y="118838"/>
                </a:cubicBezTo>
                <a:cubicBezTo>
                  <a:pt x="1637793" y="125233"/>
                  <a:pt x="1641524" y="130207"/>
                  <a:pt x="1646263" y="133760"/>
                </a:cubicBezTo>
                <a:cubicBezTo>
                  <a:pt x="1651002" y="137312"/>
                  <a:pt x="1656388" y="139089"/>
                  <a:pt x="1662428" y="139089"/>
                </a:cubicBezTo>
                <a:cubicBezTo>
                  <a:pt x="1668588" y="139089"/>
                  <a:pt x="1673974" y="137312"/>
                  <a:pt x="1678592" y="133760"/>
                </a:cubicBezTo>
                <a:cubicBezTo>
                  <a:pt x="1683331" y="130207"/>
                  <a:pt x="1686998" y="125233"/>
                  <a:pt x="1689606" y="118838"/>
                </a:cubicBezTo>
                <a:cubicBezTo>
                  <a:pt x="1692327" y="112443"/>
                  <a:pt x="1693691" y="105103"/>
                  <a:pt x="1693691" y="96811"/>
                </a:cubicBezTo>
                <a:close/>
                <a:moveTo>
                  <a:pt x="1754475" y="56311"/>
                </a:moveTo>
                <a:lnTo>
                  <a:pt x="1754475" y="124345"/>
                </a:lnTo>
                <a:cubicBezTo>
                  <a:pt x="1754475" y="129084"/>
                  <a:pt x="1755781" y="132694"/>
                  <a:pt x="1758382" y="135181"/>
                </a:cubicBezTo>
                <a:cubicBezTo>
                  <a:pt x="1760990" y="137668"/>
                  <a:pt x="1764663" y="138911"/>
                  <a:pt x="1769396" y="138911"/>
                </a:cubicBezTo>
                <a:cubicBezTo>
                  <a:pt x="1773069" y="138911"/>
                  <a:pt x="1776622" y="138378"/>
                  <a:pt x="1780054" y="137312"/>
                </a:cubicBezTo>
                <a:lnTo>
                  <a:pt x="1780054" y="147615"/>
                </a:lnTo>
                <a:cubicBezTo>
                  <a:pt x="1776857" y="148922"/>
                  <a:pt x="1772771" y="149569"/>
                  <a:pt x="1767797" y="149569"/>
                </a:cubicBezTo>
                <a:cubicBezTo>
                  <a:pt x="1759867" y="149569"/>
                  <a:pt x="1753586" y="147323"/>
                  <a:pt x="1748968" y="142819"/>
                </a:cubicBezTo>
                <a:cubicBezTo>
                  <a:pt x="1744349" y="138442"/>
                  <a:pt x="1742040" y="132402"/>
                  <a:pt x="1742040" y="124700"/>
                </a:cubicBezTo>
                <a:lnTo>
                  <a:pt x="1742040" y="56311"/>
                </a:lnTo>
                <a:lnTo>
                  <a:pt x="1725520" y="56311"/>
                </a:lnTo>
                <a:lnTo>
                  <a:pt x="1725520" y="45830"/>
                </a:lnTo>
                <a:lnTo>
                  <a:pt x="1742040" y="45830"/>
                </a:lnTo>
                <a:lnTo>
                  <a:pt x="1742040" y="19540"/>
                </a:lnTo>
                <a:lnTo>
                  <a:pt x="1754475" y="19540"/>
                </a:lnTo>
                <a:lnTo>
                  <a:pt x="1754475" y="45830"/>
                </a:lnTo>
                <a:lnTo>
                  <a:pt x="1780054" y="45830"/>
                </a:lnTo>
                <a:lnTo>
                  <a:pt x="1780054" y="56311"/>
                </a:lnTo>
                <a:lnTo>
                  <a:pt x="1754475" y="56311"/>
                </a:lnTo>
                <a:close/>
                <a:moveTo>
                  <a:pt x="1846629" y="44231"/>
                </a:moveTo>
                <a:lnTo>
                  <a:pt x="1846629" y="55778"/>
                </a:lnTo>
                <a:cubicBezTo>
                  <a:pt x="1845678" y="55543"/>
                  <a:pt x="1843965" y="55422"/>
                  <a:pt x="1841478" y="55422"/>
                </a:cubicBezTo>
                <a:cubicBezTo>
                  <a:pt x="1832951" y="55422"/>
                  <a:pt x="1826081" y="58442"/>
                  <a:pt x="1820872" y="64482"/>
                </a:cubicBezTo>
                <a:cubicBezTo>
                  <a:pt x="1815657" y="70521"/>
                  <a:pt x="1813056" y="78578"/>
                  <a:pt x="1813056" y="88640"/>
                </a:cubicBezTo>
                <a:lnTo>
                  <a:pt x="1813056" y="147615"/>
                </a:lnTo>
                <a:lnTo>
                  <a:pt x="1800799" y="147615"/>
                </a:lnTo>
                <a:lnTo>
                  <a:pt x="1800799" y="69811"/>
                </a:lnTo>
                <a:cubicBezTo>
                  <a:pt x="1800799" y="59153"/>
                  <a:pt x="1800622" y="51159"/>
                  <a:pt x="1800266" y="45830"/>
                </a:cubicBezTo>
                <a:lnTo>
                  <a:pt x="1810747" y="45830"/>
                </a:lnTo>
                <a:cubicBezTo>
                  <a:pt x="1811102" y="49148"/>
                  <a:pt x="1811394" y="55365"/>
                  <a:pt x="1811635" y="64482"/>
                </a:cubicBezTo>
                <a:cubicBezTo>
                  <a:pt x="1814477" y="57852"/>
                  <a:pt x="1818563" y="52758"/>
                  <a:pt x="1823892" y="49205"/>
                </a:cubicBezTo>
                <a:cubicBezTo>
                  <a:pt x="1829335" y="45652"/>
                  <a:pt x="1835616" y="43876"/>
                  <a:pt x="1842721" y="43876"/>
                </a:cubicBezTo>
                <a:cubicBezTo>
                  <a:pt x="1843901" y="43876"/>
                  <a:pt x="1845208" y="43997"/>
                  <a:pt x="1846629" y="44231"/>
                </a:cubicBezTo>
                <a:close/>
                <a:moveTo>
                  <a:pt x="1874702" y="9415"/>
                </a:moveTo>
                <a:cubicBezTo>
                  <a:pt x="1877544" y="9415"/>
                  <a:pt x="1879733" y="10246"/>
                  <a:pt x="1881275" y="11902"/>
                </a:cubicBezTo>
                <a:cubicBezTo>
                  <a:pt x="1882930" y="13564"/>
                  <a:pt x="1883761" y="15752"/>
                  <a:pt x="1883761" y="18474"/>
                </a:cubicBezTo>
                <a:cubicBezTo>
                  <a:pt x="1883761" y="21316"/>
                  <a:pt x="1882930" y="23569"/>
                  <a:pt x="1881275" y="25224"/>
                </a:cubicBezTo>
                <a:cubicBezTo>
                  <a:pt x="1879733" y="26766"/>
                  <a:pt x="1877544" y="27534"/>
                  <a:pt x="1874702" y="27534"/>
                </a:cubicBezTo>
                <a:cubicBezTo>
                  <a:pt x="1871980" y="27534"/>
                  <a:pt x="1869785" y="26766"/>
                  <a:pt x="1868129" y="25224"/>
                </a:cubicBezTo>
                <a:cubicBezTo>
                  <a:pt x="1866474" y="23569"/>
                  <a:pt x="1865643" y="21316"/>
                  <a:pt x="1865643" y="18474"/>
                </a:cubicBezTo>
                <a:cubicBezTo>
                  <a:pt x="1865643" y="15752"/>
                  <a:pt x="1866474" y="13564"/>
                  <a:pt x="1868129" y="11902"/>
                </a:cubicBezTo>
                <a:cubicBezTo>
                  <a:pt x="1869785" y="10246"/>
                  <a:pt x="1871980" y="9415"/>
                  <a:pt x="1874702" y="9415"/>
                </a:cubicBezTo>
                <a:close/>
                <a:moveTo>
                  <a:pt x="1880919" y="45830"/>
                </a:moveTo>
                <a:lnTo>
                  <a:pt x="1880919" y="147615"/>
                </a:lnTo>
                <a:lnTo>
                  <a:pt x="1868485" y="147615"/>
                </a:lnTo>
                <a:lnTo>
                  <a:pt x="1868485" y="45830"/>
                </a:lnTo>
                <a:lnTo>
                  <a:pt x="1880919" y="45830"/>
                </a:lnTo>
                <a:close/>
                <a:moveTo>
                  <a:pt x="1972992" y="147615"/>
                </a:moveTo>
                <a:lnTo>
                  <a:pt x="1944570" y="103917"/>
                </a:lnTo>
                <a:lnTo>
                  <a:pt x="1915971" y="147615"/>
                </a:lnTo>
                <a:lnTo>
                  <a:pt x="1901937" y="147615"/>
                </a:lnTo>
                <a:lnTo>
                  <a:pt x="1937642" y="95923"/>
                </a:lnTo>
                <a:lnTo>
                  <a:pt x="1902826" y="45830"/>
                </a:lnTo>
                <a:lnTo>
                  <a:pt x="1917924" y="45830"/>
                </a:lnTo>
                <a:lnTo>
                  <a:pt x="1945280" y="88285"/>
                </a:lnTo>
                <a:lnTo>
                  <a:pt x="1973169" y="45830"/>
                </a:lnTo>
                <a:lnTo>
                  <a:pt x="1986669" y="45830"/>
                </a:lnTo>
                <a:lnTo>
                  <a:pt x="1952208" y="96101"/>
                </a:lnTo>
                <a:lnTo>
                  <a:pt x="1987735" y="147615"/>
                </a:lnTo>
                <a:lnTo>
                  <a:pt x="1972992" y="147615"/>
                </a:lnTo>
                <a:close/>
              </a:path>
            </a:pathLst>
          </a:custGeom>
          <a:solidFill>
            <a:srgbClr val="81838F"/>
          </a:solidFill>
          <a:ln w="6340" cap="flat">
            <a:no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C9C76501-F2FC-7D5F-C938-9FA361C2E7A6}"/>
              </a:ext>
            </a:extLst>
          </p:cNvPr>
          <p:cNvSpPr/>
          <p:nvPr/>
        </p:nvSpPr>
        <p:spPr>
          <a:xfrm>
            <a:off x="10737616" y="755978"/>
            <a:ext cx="684594" cy="115222"/>
          </a:xfrm>
          <a:custGeom>
            <a:avLst/>
            <a:gdLst>
              <a:gd name="connsiteX0" fmla="*/ 38319 w 684594"/>
              <a:gd name="connsiteY0" fmla="*/ 104602 h 115222"/>
              <a:gd name="connsiteX1" fmla="*/ 17890 w 684594"/>
              <a:gd name="connsiteY1" fmla="*/ 100263 h 115222"/>
              <a:gd name="connsiteX2" fmla="*/ 4631 w 684594"/>
              <a:gd name="connsiteY2" fmla="*/ 87930 h 115222"/>
              <a:gd name="connsiteX3" fmla="*/ 0 w 684594"/>
              <a:gd name="connsiteY3" fmla="*/ 68859 h 115222"/>
              <a:gd name="connsiteX4" fmla="*/ 0 w 684594"/>
              <a:gd name="connsiteY4" fmla="*/ 8450 h 115222"/>
              <a:gd name="connsiteX5" fmla="*/ 16749 w 684594"/>
              <a:gd name="connsiteY5" fmla="*/ 8450 h 115222"/>
              <a:gd name="connsiteX6" fmla="*/ 16749 w 684594"/>
              <a:gd name="connsiteY6" fmla="*/ 67489 h 115222"/>
              <a:gd name="connsiteX7" fmla="*/ 22141 w 684594"/>
              <a:gd name="connsiteY7" fmla="*/ 84390 h 115222"/>
              <a:gd name="connsiteX8" fmla="*/ 37747 w 684594"/>
              <a:gd name="connsiteY8" fmla="*/ 90099 h 115222"/>
              <a:gd name="connsiteX9" fmla="*/ 53291 w 684594"/>
              <a:gd name="connsiteY9" fmla="*/ 84390 h 115222"/>
              <a:gd name="connsiteX10" fmla="*/ 58683 w 684594"/>
              <a:gd name="connsiteY10" fmla="*/ 67489 h 115222"/>
              <a:gd name="connsiteX11" fmla="*/ 58683 w 684594"/>
              <a:gd name="connsiteY11" fmla="*/ 8450 h 115222"/>
              <a:gd name="connsiteX12" fmla="*/ 76573 w 684594"/>
              <a:gd name="connsiteY12" fmla="*/ 8450 h 115222"/>
              <a:gd name="connsiteX13" fmla="*/ 76573 w 684594"/>
              <a:gd name="connsiteY13" fmla="*/ 68859 h 115222"/>
              <a:gd name="connsiteX14" fmla="*/ 71942 w 684594"/>
              <a:gd name="connsiteY14" fmla="*/ 87930 h 115222"/>
              <a:gd name="connsiteX15" fmla="*/ 58556 w 684594"/>
              <a:gd name="connsiteY15" fmla="*/ 100263 h 115222"/>
              <a:gd name="connsiteX16" fmla="*/ 38319 w 684594"/>
              <a:gd name="connsiteY16" fmla="*/ 104602 h 115222"/>
              <a:gd name="connsiteX17" fmla="*/ 112481 w 684594"/>
              <a:gd name="connsiteY17" fmla="*/ 8450 h 115222"/>
              <a:gd name="connsiteX18" fmla="*/ 112481 w 684594"/>
              <a:gd name="connsiteY18" fmla="*/ 103117 h 115222"/>
              <a:gd name="connsiteX19" fmla="*/ 94591 w 684594"/>
              <a:gd name="connsiteY19" fmla="*/ 103117 h 115222"/>
              <a:gd name="connsiteX20" fmla="*/ 94591 w 684594"/>
              <a:gd name="connsiteY20" fmla="*/ 8450 h 115222"/>
              <a:gd name="connsiteX21" fmla="*/ 112481 w 684594"/>
              <a:gd name="connsiteY21" fmla="*/ 8450 h 115222"/>
              <a:gd name="connsiteX22" fmla="*/ 123393 w 684594"/>
              <a:gd name="connsiteY22" fmla="*/ 115222 h 115222"/>
              <a:gd name="connsiteX23" fmla="*/ 149150 w 684594"/>
              <a:gd name="connsiteY23" fmla="*/ 0 h 115222"/>
              <a:gd name="connsiteX24" fmla="*/ 165645 w 684594"/>
              <a:gd name="connsiteY24" fmla="*/ 0 h 115222"/>
              <a:gd name="connsiteX25" fmla="*/ 139825 w 684594"/>
              <a:gd name="connsiteY25" fmla="*/ 115222 h 115222"/>
              <a:gd name="connsiteX26" fmla="*/ 123393 w 684594"/>
              <a:gd name="connsiteY26" fmla="*/ 115222 h 115222"/>
              <a:gd name="connsiteX27" fmla="*/ 213670 w 684594"/>
              <a:gd name="connsiteY27" fmla="*/ 104602 h 115222"/>
              <a:gd name="connsiteX28" fmla="*/ 193178 w 684594"/>
              <a:gd name="connsiteY28" fmla="*/ 100263 h 115222"/>
              <a:gd name="connsiteX29" fmla="*/ 179983 w 684594"/>
              <a:gd name="connsiteY29" fmla="*/ 87930 h 115222"/>
              <a:gd name="connsiteX30" fmla="*/ 175288 w 684594"/>
              <a:gd name="connsiteY30" fmla="*/ 68859 h 115222"/>
              <a:gd name="connsiteX31" fmla="*/ 175288 w 684594"/>
              <a:gd name="connsiteY31" fmla="*/ 8450 h 115222"/>
              <a:gd name="connsiteX32" fmla="*/ 192037 w 684594"/>
              <a:gd name="connsiteY32" fmla="*/ 8450 h 115222"/>
              <a:gd name="connsiteX33" fmla="*/ 192037 w 684594"/>
              <a:gd name="connsiteY33" fmla="*/ 67489 h 115222"/>
              <a:gd name="connsiteX34" fmla="*/ 197429 w 684594"/>
              <a:gd name="connsiteY34" fmla="*/ 84390 h 115222"/>
              <a:gd name="connsiteX35" fmla="*/ 213099 w 684594"/>
              <a:gd name="connsiteY35" fmla="*/ 90099 h 115222"/>
              <a:gd name="connsiteX36" fmla="*/ 228579 w 684594"/>
              <a:gd name="connsiteY36" fmla="*/ 84390 h 115222"/>
              <a:gd name="connsiteX37" fmla="*/ 233971 w 684594"/>
              <a:gd name="connsiteY37" fmla="*/ 67489 h 115222"/>
              <a:gd name="connsiteX38" fmla="*/ 233971 w 684594"/>
              <a:gd name="connsiteY38" fmla="*/ 8450 h 115222"/>
              <a:gd name="connsiteX39" fmla="*/ 251925 w 684594"/>
              <a:gd name="connsiteY39" fmla="*/ 8450 h 115222"/>
              <a:gd name="connsiteX40" fmla="*/ 251925 w 684594"/>
              <a:gd name="connsiteY40" fmla="*/ 68859 h 115222"/>
              <a:gd name="connsiteX41" fmla="*/ 247230 w 684594"/>
              <a:gd name="connsiteY41" fmla="*/ 87930 h 115222"/>
              <a:gd name="connsiteX42" fmla="*/ 233844 w 684594"/>
              <a:gd name="connsiteY42" fmla="*/ 100263 h 115222"/>
              <a:gd name="connsiteX43" fmla="*/ 213670 w 684594"/>
              <a:gd name="connsiteY43" fmla="*/ 104602 h 115222"/>
              <a:gd name="connsiteX44" fmla="*/ 324692 w 684594"/>
              <a:gd name="connsiteY44" fmla="*/ 103117 h 115222"/>
              <a:gd name="connsiteX45" fmla="*/ 303757 w 684594"/>
              <a:gd name="connsiteY45" fmla="*/ 65890 h 115222"/>
              <a:gd name="connsiteX46" fmla="*/ 282757 w 684594"/>
              <a:gd name="connsiteY46" fmla="*/ 103117 h 115222"/>
              <a:gd name="connsiteX47" fmla="*/ 263598 w 684594"/>
              <a:gd name="connsiteY47" fmla="*/ 103117 h 115222"/>
              <a:gd name="connsiteX48" fmla="*/ 293289 w 684594"/>
              <a:gd name="connsiteY48" fmla="*/ 54813 h 115222"/>
              <a:gd name="connsiteX49" fmla="*/ 264360 w 684594"/>
              <a:gd name="connsiteY49" fmla="*/ 8450 h 115222"/>
              <a:gd name="connsiteX50" fmla="*/ 285422 w 684594"/>
              <a:gd name="connsiteY50" fmla="*/ 8450 h 115222"/>
              <a:gd name="connsiteX51" fmla="*/ 304709 w 684594"/>
              <a:gd name="connsiteY51" fmla="*/ 44193 h 115222"/>
              <a:gd name="connsiteX52" fmla="*/ 324248 w 684594"/>
              <a:gd name="connsiteY52" fmla="*/ 8450 h 115222"/>
              <a:gd name="connsiteX53" fmla="*/ 343978 w 684594"/>
              <a:gd name="connsiteY53" fmla="*/ 8450 h 115222"/>
              <a:gd name="connsiteX54" fmla="*/ 315176 w 684594"/>
              <a:gd name="connsiteY54" fmla="*/ 54927 h 115222"/>
              <a:gd name="connsiteX55" fmla="*/ 344867 w 684594"/>
              <a:gd name="connsiteY55" fmla="*/ 103117 h 115222"/>
              <a:gd name="connsiteX56" fmla="*/ 324692 w 684594"/>
              <a:gd name="connsiteY56" fmla="*/ 103117 h 115222"/>
              <a:gd name="connsiteX57" fmla="*/ 452399 w 684594"/>
              <a:gd name="connsiteY57" fmla="*/ 89186 h 115222"/>
              <a:gd name="connsiteX58" fmla="*/ 452399 w 684594"/>
              <a:gd name="connsiteY58" fmla="*/ 103117 h 115222"/>
              <a:gd name="connsiteX59" fmla="*/ 388451 w 684594"/>
              <a:gd name="connsiteY59" fmla="*/ 103117 h 115222"/>
              <a:gd name="connsiteX60" fmla="*/ 388451 w 684594"/>
              <a:gd name="connsiteY60" fmla="*/ 91698 h 115222"/>
              <a:gd name="connsiteX61" fmla="*/ 423724 w 684594"/>
              <a:gd name="connsiteY61" fmla="*/ 56069 h 115222"/>
              <a:gd name="connsiteX62" fmla="*/ 432416 w 684594"/>
              <a:gd name="connsiteY62" fmla="*/ 45449 h 115222"/>
              <a:gd name="connsiteX63" fmla="*/ 434827 w 684594"/>
              <a:gd name="connsiteY63" fmla="*/ 35857 h 115222"/>
              <a:gd name="connsiteX64" fmla="*/ 430703 w 684594"/>
              <a:gd name="connsiteY64" fmla="*/ 25009 h 115222"/>
              <a:gd name="connsiteX65" fmla="*/ 419664 w 684594"/>
              <a:gd name="connsiteY65" fmla="*/ 20898 h 115222"/>
              <a:gd name="connsiteX66" fmla="*/ 408435 w 684594"/>
              <a:gd name="connsiteY66" fmla="*/ 24438 h 115222"/>
              <a:gd name="connsiteX67" fmla="*/ 401837 w 684594"/>
              <a:gd name="connsiteY67" fmla="*/ 34715 h 115222"/>
              <a:gd name="connsiteX68" fmla="*/ 389403 w 684594"/>
              <a:gd name="connsiteY68" fmla="*/ 27292 h 115222"/>
              <a:gd name="connsiteX69" fmla="*/ 400441 w 684594"/>
              <a:gd name="connsiteY69" fmla="*/ 12219 h 115222"/>
              <a:gd name="connsiteX70" fmla="*/ 420298 w 684594"/>
              <a:gd name="connsiteY70" fmla="*/ 6966 h 115222"/>
              <a:gd name="connsiteX71" fmla="*/ 436666 w 684594"/>
              <a:gd name="connsiteY71" fmla="*/ 10734 h 115222"/>
              <a:gd name="connsiteX72" fmla="*/ 447832 w 684594"/>
              <a:gd name="connsiteY72" fmla="*/ 20898 h 115222"/>
              <a:gd name="connsiteX73" fmla="*/ 451828 w 684594"/>
              <a:gd name="connsiteY73" fmla="*/ 35743 h 115222"/>
              <a:gd name="connsiteX74" fmla="*/ 449799 w 684594"/>
              <a:gd name="connsiteY74" fmla="*/ 46363 h 115222"/>
              <a:gd name="connsiteX75" fmla="*/ 443835 w 684594"/>
              <a:gd name="connsiteY75" fmla="*/ 56069 h 115222"/>
              <a:gd name="connsiteX76" fmla="*/ 433114 w 684594"/>
              <a:gd name="connsiteY76" fmla="*/ 67603 h 115222"/>
              <a:gd name="connsiteX77" fmla="*/ 412114 w 684594"/>
              <a:gd name="connsiteY77" fmla="*/ 89186 h 115222"/>
              <a:gd name="connsiteX78" fmla="*/ 452399 w 684594"/>
              <a:gd name="connsiteY78" fmla="*/ 89186 h 115222"/>
              <a:gd name="connsiteX79" fmla="*/ 497696 w 684594"/>
              <a:gd name="connsiteY79" fmla="*/ 104716 h 115222"/>
              <a:gd name="connsiteX80" fmla="*/ 472130 w 684594"/>
              <a:gd name="connsiteY80" fmla="*/ 92269 h 115222"/>
              <a:gd name="connsiteX81" fmla="*/ 463438 w 684594"/>
              <a:gd name="connsiteY81" fmla="*/ 55841 h 115222"/>
              <a:gd name="connsiteX82" fmla="*/ 472130 w 684594"/>
              <a:gd name="connsiteY82" fmla="*/ 19413 h 115222"/>
              <a:gd name="connsiteX83" fmla="*/ 497696 w 684594"/>
              <a:gd name="connsiteY83" fmla="*/ 6966 h 115222"/>
              <a:gd name="connsiteX84" fmla="*/ 523327 w 684594"/>
              <a:gd name="connsiteY84" fmla="*/ 19413 h 115222"/>
              <a:gd name="connsiteX85" fmla="*/ 531955 w 684594"/>
              <a:gd name="connsiteY85" fmla="*/ 55841 h 115222"/>
              <a:gd name="connsiteX86" fmla="*/ 523327 w 684594"/>
              <a:gd name="connsiteY86" fmla="*/ 92269 h 115222"/>
              <a:gd name="connsiteX87" fmla="*/ 497696 w 684594"/>
              <a:gd name="connsiteY87" fmla="*/ 104716 h 115222"/>
              <a:gd name="connsiteX88" fmla="*/ 497696 w 684594"/>
              <a:gd name="connsiteY88" fmla="*/ 90784 h 115222"/>
              <a:gd name="connsiteX89" fmla="*/ 510829 w 684594"/>
              <a:gd name="connsiteY89" fmla="*/ 82448 h 115222"/>
              <a:gd name="connsiteX90" fmla="*/ 514953 w 684594"/>
              <a:gd name="connsiteY90" fmla="*/ 55841 h 115222"/>
              <a:gd name="connsiteX91" fmla="*/ 510829 w 684594"/>
              <a:gd name="connsiteY91" fmla="*/ 29348 h 115222"/>
              <a:gd name="connsiteX92" fmla="*/ 497696 w 684594"/>
              <a:gd name="connsiteY92" fmla="*/ 20898 h 115222"/>
              <a:gd name="connsiteX93" fmla="*/ 484501 w 684594"/>
              <a:gd name="connsiteY93" fmla="*/ 29348 h 115222"/>
              <a:gd name="connsiteX94" fmla="*/ 480504 w 684594"/>
              <a:gd name="connsiteY94" fmla="*/ 55841 h 115222"/>
              <a:gd name="connsiteX95" fmla="*/ 484501 w 684594"/>
              <a:gd name="connsiteY95" fmla="*/ 82448 h 115222"/>
              <a:gd name="connsiteX96" fmla="*/ 497696 w 684594"/>
              <a:gd name="connsiteY96" fmla="*/ 90784 h 115222"/>
              <a:gd name="connsiteX97" fmla="*/ 607196 w 684594"/>
              <a:gd name="connsiteY97" fmla="*/ 89186 h 115222"/>
              <a:gd name="connsiteX98" fmla="*/ 607196 w 684594"/>
              <a:gd name="connsiteY98" fmla="*/ 103117 h 115222"/>
              <a:gd name="connsiteX99" fmla="*/ 543248 w 684594"/>
              <a:gd name="connsiteY99" fmla="*/ 103117 h 115222"/>
              <a:gd name="connsiteX100" fmla="*/ 543248 w 684594"/>
              <a:gd name="connsiteY100" fmla="*/ 91698 h 115222"/>
              <a:gd name="connsiteX101" fmla="*/ 578521 w 684594"/>
              <a:gd name="connsiteY101" fmla="*/ 56069 h 115222"/>
              <a:gd name="connsiteX102" fmla="*/ 587212 w 684594"/>
              <a:gd name="connsiteY102" fmla="*/ 45449 h 115222"/>
              <a:gd name="connsiteX103" fmla="*/ 589623 w 684594"/>
              <a:gd name="connsiteY103" fmla="*/ 35857 h 115222"/>
              <a:gd name="connsiteX104" fmla="*/ 585500 w 684594"/>
              <a:gd name="connsiteY104" fmla="*/ 25009 h 115222"/>
              <a:gd name="connsiteX105" fmla="*/ 574397 w 684594"/>
              <a:gd name="connsiteY105" fmla="*/ 20898 h 115222"/>
              <a:gd name="connsiteX106" fmla="*/ 563232 w 684594"/>
              <a:gd name="connsiteY106" fmla="*/ 24438 h 115222"/>
              <a:gd name="connsiteX107" fmla="*/ 556634 w 684594"/>
              <a:gd name="connsiteY107" fmla="*/ 34715 h 115222"/>
              <a:gd name="connsiteX108" fmla="*/ 544136 w 684594"/>
              <a:gd name="connsiteY108" fmla="*/ 27292 h 115222"/>
              <a:gd name="connsiteX109" fmla="*/ 555238 w 684594"/>
              <a:gd name="connsiteY109" fmla="*/ 12219 h 115222"/>
              <a:gd name="connsiteX110" fmla="*/ 575095 w 684594"/>
              <a:gd name="connsiteY110" fmla="*/ 6966 h 115222"/>
              <a:gd name="connsiteX111" fmla="*/ 591463 w 684594"/>
              <a:gd name="connsiteY111" fmla="*/ 10734 h 115222"/>
              <a:gd name="connsiteX112" fmla="*/ 602629 w 684594"/>
              <a:gd name="connsiteY112" fmla="*/ 20898 h 115222"/>
              <a:gd name="connsiteX113" fmla="*/ 606625 w 684594"/>
              <a:gd name="connsiteY113" fmla="*/ 35743 h 115222"/>
              <a:gd name="connsiteX114" fmla="*/ 604595 w 684594"/>
              <a:gd name="connsiteY114" fmla="*/ 46363 h 115222"/>
              <a:gd name="connsiteX115" fmla="*/ 598632 w 684594"/>
              <a:gd name="connsiteY115" fmla="*/ 56069 h 115222"/>
              <a:gd name="connsiteX116" fmla="*/ 587910 w 684594"/>
              <a:gd name="connsiteY116" fmla="*/ 67603 h 115222"/>
              <a:gd name="connsiteX117" fmla="*/ 566911 w 684594"/>
              <a:gd name="connsiteY117" fmla="*/ 89186 h 115222"/>
              <a:gd name="connsiteX118" fmla="*/ 607196 w 684594"/>
              <a:gd name="connsiteY118" fmla="*/ 89186 h 115222"/>
              <a:gd name="connsiteX119" fmla="*/ 684595 w 684594"/>
              <a:gd name="connsiteY119" fmla="*/ 89186 h 115222"/>
              <a:gd name="connsiteX120" fmla="*/ 684595 w 684594"/>
              <a:gd name="connsiteY120" fmla="*/ 103117 h 115222"/>
              <a:gd name="connsiteX121" fmla="*/ 620646 w 684594"/>
              <a:gd name="connsiteY121" fmla="*/ 103117 h 115222"/>
              <a:gd name="connsiteX122" fmla="*/ 620646 w 684594"/>
              <a:gd name="connsiteY122" fmla="*/ 91698 h 115222"/>
              <a:gd name="connsiteX123" fmla="*/ 655919 w 684594"/>
              <a:gd name="connsiteY123" fmla="*/ 56069 h 115222"/>
              <a:gd name="connsiteX124" fmla="*/ 664611 w 684594"/>
              <a:gd name="connsiteY124" fmla="*/ 45449 h 115222"/>
              <a:gd name="connsiteX125" fmla="*/ 667022 w 684594"/>
              <a:gd name="connsiteY125" fmla="*/ 35857 h 115222"/>
              <a:gd name="connsiteX126" fmla="*/ 662898 w 684594"/>
              <a:gd name="connsiteY126" fmla="*/ 25009 h 115222"/>
              <a:gd name="connsiteX127" fmla="*/ 651795 w 684594"/>
              <a:gd name="connsiteY127" fmla="*/ 20898 h 115222"/>
              <a:gd name="connsiteX128" fmla="*/ 640630 w 684594"/>
              <a:gd name="connsiteY128" fmla="*/ 24438 h 115222"/>
              <a:gd name="connsiteX129" fmla="*/ 634032 w 684594"/>
              <a:gd name="connsiteY129" fmla="*/ 34715 h 115222"/>
              <a:gd name="connsiteX130" fmla="*/ 621534 w 684594"/>
              <a:gd name="connsiteY130" fmla="*/ 27292 h 115222"/>
              <a:gd name="connsiteX131" fmla="*/ 632636 w 684594"/>
              <a:gd name="connsiteY131" fmla="*/ 12219 h 115222"/>
              <a:gd name="connsiteX132" fmla="*/ 652493 w 684594"/>
              <a:gd name="connsiteY132" fmla="*/ 6966 h 115222"/>
              <a:gd name="connsiteX133" fmla="*/ 668861 w 684594"/>
              <a:gd name="connsiteY133" fmla="*/ 10734 h 115222"/>
              <a:gd name="connsiteX134" fmla="*/ 680027 w 684594"/>
              <a:gd name="connsiteY134" fmla="*/ 20898 h 115222"/>
              <a:gd name="connsiteX135" fmla="*/ 684023 w 684594"/>
              <a:gd name="connsiteY135" fmla="*/ 35743 h 115222"/>
              <a:gd name="connsiteX136" fmla="*/ 681994 w 684594"/>
              <a:gd name="connsiteY136" fmla="*/ 46363 h 115222"/>
              <a:gd name="connsiteX137" fmla="*/ 676030 w 684594"/>
              <a:gd name="connsiteY137" fmla="*/ 56069 h 115222"/>
              <a:gd name="connsiteX138" fmla="*/ 665308 w 684594"/>
              <a:gd name="connsiteY138" fmla="*/ 67603 h 115222"/>
              <a:gd name="connsiteX139" fmla="*/ 644309 w 684594"/>
              <a:gd name="connsiteY139" fmla="*/ 89186 h 115222"/>
              <a:gd name="connsiteX140" fmla="*/ 684595 w 684594"/>
              <a:gd name="connsiteY140" fmla="*/ 89186 h 11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84594" h="115222">
                <a:moveTo>
                  <a:pt x="38319" y="104602"/>
                </a:moveTo>
                <a:cubicBezTo>
                  <a:pt x="30515" y="104602"/>
                  <a:pt x="23663" y="103155"/>
                  <a:pt x="17890" y="100263"/>
                </a:cubicBezTo>
                <a:cubicBezTo>
                  <a:pt x="12181" y="97370"/>
                  <a:pt x="7803" y="93259"/>
                  <a:pt x="4631" y="87930"/>
                </a:cubicBezTo>
                <a:cubicBezTo>
                  <a:pt x="1523" y="82524"/>
                  <a:pt x="0" y="76168"/>
                  <a:pt x="0" y="68859"/>
                </a:cubicBezTo>
                <a:lnTo>
                  <a:pt x="0" y="8450"/>
                </a:lnTo>
                <a:lnTo>
                  <a:pt x="16749" y="8450"/>
                </a:lnTo>
                <a:lnTo>
                  <a:pt x="16749" y="67489"/>
                </a:lnTo>
                <a:cubicBezTo>
                  <a:pt x="16749" y="74873"/>
                  <a:pt x="18525" y="80507"/>
                  <a:pt x="22141" y="84390"/>
                </a:cubicBezTo>
                <a:cubicBezTo>
                  <a:pt x="25757" y="88196"/>
                  <a:pt x="31023" y="90099"/>
                  <a:pt x="37747" y="90099"/>
                </a:cubicBezTo>
                <a:cubicBezTo>
                  <a:pt x="44536" y="90099"/>
                  <a:pt x="49738" y="88196"/>
                  <a:pt x="53291" y="84390"/>
                </a:cubicBezTo>
                <a:cubicBezTo>
                  <a:pt x="56907" y="80507"/>
                  <a:pt x="58683" y="74873"/>
                  <a:pt x="58683" y="67489"/>
                </a:cubicBezTo>
                <a:lnTo>
                  <a:pt x="58683" y="8450"/>
                </a:lnTo>
                <a:lnTo>
                  <a:pt x="76573" y="8450"/>
                </a:lnTo>
                <a:lnTo>
                  <a:pt x="76573" y="68859"/>
                </a:lnTo>
                <a:cubicBezTo>
                  <a:pt x="76573" y="76168"/>
                  <a:pt x="75051" y="82524"/>
                  <a:pt x="71942" y="87930"/>
                </a:cubicBezTo>
                <a:cubicBezTo>
                  <a:pt x="68770" y="93259"/>
                  <a:pt x="64330" y="97370"/>
                  <a:pt x="58556" y="100263"/>
                </a:cubicBezTo>
                <a:cubicBezTo>
                  <a:pt x="52846" y="103155"/>
                  <a:pt x="46122" y="104602"/>
                  <a:pt x="38319" y="104602"/>
                </a:cubicBezTo>
                <a:close/>
                <a:moveTo>
                  <a:pt x="112481" y="8450"/>
                </a:moveTo>
                <a:lnTo>
                  <a:pt x="112481" y="103117"/>
                </a:lnTo>
                <a:lnTo>
                  <a:pt x="94591" y="103117"/>
                </a:lnTo>
                <a:lnTo>
                  <a:pt x="94591" y="8450"/>
                </a:lnTo>
                <a:lnTo>
                  <a:pt x="112481" y="8450"/>
                </a:lnTo>
                <a:close/>
                <a:moveTo>
                  <a:pt x="123393" y="115222"/>
                </a:moveTo>
                <a:lnTo>
                  <a:pt x="149150" y="0"/>
                </a:lnTo>
                <a:lnTo>
                  <a:pt x="165645" y="0"/>
                </a:lnTo>
                <a:lnTo>
                  <a:pt x="139825" y="115222"/>
                </a:lnTo>
                <a:lnTo>
                  <a:pt x="123393" y="115222"/>
                </a:lnTo>
                <a:close/>
                <a:moveTo>
                  <a:pt x="213670" y="104602"/>
                </a:moveTo>
                <a:cubicBezTo>
                  <a:pt x="205803" y="104602"/>
                  <a:pt x="199015" y="103155"/>
                  <a:pt x="193178" y="100263"/>
                </a:cubicBezTo>
                <a:cubicBezTo>
                  <a:pt x="187468" y="97370"/>
                  <a:pt x="183091" y="93259"/>
                  <a:pt x="179983" y="87930"/>
                </a:cubicBezTo>
                <a:cubicBezTo>
                  <a:pt x="176811" y="82524"/>
                  <a:pt x="175288" y="76168"/>
                  <a:pt x="175288" y="68859"/>
                </a:cubicBezTo>
                <a:lnTo>
                  <a:pt x="175288" y="8450"/>
                </a:lnTo>
                <a:lnTo>
                  <a:pt x="192037" y="8450"/>
                </a:lnTo>
                <a:lnTo>
                  <a:pt x="192037" y="67489"/>
                </a:lnTo>
                <a:cubicBezTo>
                  <a:pt x="192037" y="74873"/>
                  <a:pt x="193876" y="80507"/>
                  <a:pt x="197429" y="84390"/>
                </a:cubicBezTo>
                <a:cubicBezTo>
                  <a:pt x="201108" y="88196"/>
                  <a:pt x="206311" y="90099"/>
                  <a:pt x="213099" y="90099"/>
                </a:cubicBezTo>
                <a:cubicBezTo>
                  <a:pt x="219824" y="90099"/>
                  <a:pt x="225026" y="88196"/>
                  <a:pt x="228579" y="84390"/>
                </a:cubicBezTo>
                <a:cubicBezTo>
                  <a:pt x="232195" y="80507"/>
                  <a:pt x="233971" y="74873"/>
                  <a:pt x="233971" y="67489"/>
                </a:cubicBezTo>
                <a:lnTo>
                  <a:pt x="233971" y="8450"/>
                </a:lnTo>
                <a:lnTo>
                  <a:pt x="251925" y="8450"/>
                </a:lnTo>
                <a:lnTo>
                  <a:pt x="251925" y="68859"/>
                </a:lnTo>
                <a:cubicBezTo>
                  <a:pt x="251925" y="76168"/>
                  <a:pt x="250339" y="82524"/>
                  <a:pt x="247230" y="87930"/>
                </a:cubicBezTo>
                <a:cubicBezTo>
                  <a:pt x="244122" y="93259"/>
                  <a:pt x="239618" y="97370"/>
                  <a:pt x="233844" y="100263"/>
                </a:cubicBezTo>
                <a:cubicBezTo>
                  <a:pt x="228135" y="103155"/>
                  <a:pt x="221410" y="104602"/>
                  <a:pt x="213670" y="104602"/>
                </a:cubicBezTo>
                <a:close/>
                <a:moveTo>
                  <a:pt x="324692" y="103117"/>
                </a:moveTo>
                <a:lnTo>
                  <a:pt x="303757" y="65890"/>
                </a:lnTo>
                <a:lnTo>
                  <a:pt x="282757" y="103117"/>
                </a:lnTo>
                <a:lnTo>
                  <a:pt x="263598" y="103117"/>
                </a:lnTo>
                <a:lnTo>
                  <a:pt x="293289" y="54813"/>
                </a:lnTo>
                <a:lnTo>
                  <a:pt x="264360" y="8450"/>
                </a:lnTo>
                <a:lnTo>
                  <a:pt x="285422" y="8450"/>
                </a:lnTo>
                <a:lnTo>
                  <a:pt x="304709" y="44193"/>
                </a:lnTo>
                <a:lnTo>
                  <a:pt x="324248" y="8450"/>
                </a:lnTo>
                <a:lnTo>
                  <a:pt x="343978" y="8450"/>
                </a:lnTo>
                <a:lnTo>
                  <a:pt x="315176" y="54927"/>
                </a:lnTo>
                <a:lnTo>
                  <a:pt x="344867" y="103117"/>
                </a:lnTo>
                <a:lnTo>
                  <a:pt x="324692" y="103117"/>
                </a:lnTo>
                <a:close/>
                <a:moveTo>
                  <a:pt x="452399" y="89186"/>
                </a:moveTo>
                <a:lnTo>
                  <a:pt x="452399" y="103117"/>
                </a:lnTo>
                <a:lnTo>
                  <a:pt x="388451" y="103117"/>
                </a:lnTo>
                <a:lnTo>
                  <a:pt x="388451" y="91698"/>
                </a:lnTo>
                <a:lnTo>
                  <a:pt x="423724" y="56069"/>
                </a:lnTo>
                <a:cubicBezTo>
                  <a:pt x="427911" y="51882"/>
                  <a:pt x="430830" y="48342"/>
                  <a:pt x="432416" y="45449"/>
                </a:cubicBezTo>
                <a:cubicBezTo>
                  <a:pt x="434002" y="42556"/>
                  <a:pt x="434827" y="39359"/>
                  <a:pt x="434827" y="35857"/>
                </a:cubicBezTo>
                <a:cubicBezTo>
                  <a:pt x="434827" y="31365"/>
                  <a:pt x="433430" y="27749"/>
                  <a:pt x="430703" y="25009"/>
                </a:cubicBezTo>
                <a:cubicBezTo>
                  <a:pt x="427975" y="22268"/>
                  <a:pt x="424295" y="20898"/>
                  <a:pt x="419664" y="20898"/>
                </a:cubicBezTo>
                <a:cubicBezTo>
                  <a:pt x="415159" y="20898"/>
                  <a:pt x="411416" y="22078"/>
                  <a:pt x="408435" y="24438"/>
                </a:cubicBezTo>
                <a:cubicBezTo>
                  <a:pt x="405453" y="26798"/>
                  <a:pt x="403296" y="30223"/>
                  <a:pt x="401837" y="34715"/>
                </a:cubicBezTo>
                <a:lnTo>
                  <a:pt x="389403" y="27292"/>
                </a:lnTo>
                <a:cubicBezTo>
                  <a:pt x="391559" y="20669"/>
                  <a:pt x="395302" y="15645"/>
                  <a:pt x="400441" y="12219"/>
                </a:cubicBezTo>
                <a:cubicBezTo>
                  <a:pt x="405707" y="8717"/>
                  <a:pt x="412305" y="6966"/>
                  <a:pt x="420298" y="6966"/>
                </a:cubicBezTo>
                <a:cubicBezTo>
                  <a:pt x="426388" y="6966"/>
                  <a:pt x="431844" y="8222"/>
                  <a:pt x="436666" y="10734"/>
                </a:cubicBezTo>
                <a:cubicBezTo>
                  <a:pt x="441424" y="13170"/>
                  <a:pt x="445168" y="16558"/>
                  <a:pt x="447832" y="20898"/>
                </a:cubicBezTo>
                <a:cubicBezTo>
                  <a:pt x="450496" y="25237"/>
                  <a:pt x="451828" y="30185"/>
                  <a:pt x="451828" y="35743"/>
                </a:cubicBezTo>
                <a:cubicBezTo>
                  <a:pt x="451828" y="39549"/>
                  <a:pt x="451131" y="43089"/>
                  <a:pt x="449799" y="46363"/>
                </a:cubicBezTo>
                <a:cubicBezTo>
                  <a:pt x="448402" y="49636"/>
                  <a:pt x="446436" y="52872"/>
                  <a:pt x="443835" y="56069"/>
                </a:cubicBezTo>
                <a:cubicBezTo>
                  <a:pt x="441234" y="59191"/>
                  <a:pt x="437681" y="63035"/>
                  <a:pt x="433114" y="67603"/>
                </a:cubicBezTo>
                <a:lnTo>
                  <a:pt x="412114" y="89186"/>
                </a:lnTo>
                <a:lnTo>
                  <a:pt x="452399" y="89186"/>
                </a:lnTo>
                <a:close/>
                <a:moveTo>
                  <a:pt x="497696" y="104716"/>
                </a:moveTo>
                <a:cubicBezTo>
                  <a:pt x="486467" y="104716"/>
                  <a:pt x="477903" y="100567"/>
                  <a:pt x="472130" y="92269"/>
                </a:cubicBezTo>
                <a:cubicBezTo>
                  <a:pt x="466357" y="83895"/>
                  <a:pt x="463438" y="71752"/>
                  <a:pt x="463438" y="55841"/>
                </a:cubicBezTo>
                <a:cubicBezTo>
                  <a:pt x="463438" y="39854"/>
                  <a:pt x="466357" y="27711"/>
                  <a:pt x="472130" y="19413"/>
                </a:cubicBezTo>
                <a:cubicBezTo>
                  <a:pt x="477903" y="11115"/>
                  <a:pt x="486467" y="6966"/>
                  <a:pt x="497696" y="6966"/>
                </a:cubicBezTo>
                <a:cubicBezTo>
                  <a:pt x="508989" y="6966"/>
                  <a:pt x="517490" y="11115"/>
                  <a:pt x="523327" y="19413"/>
                </a:cubicBezTo>
                <a:cubicBezTo>
                  <a:pt x="529100" y="27711"/>
                  <a:pt x="531955" y="39854"/>
                  <a:pt x="531955" y="55841"/>
                </a:cubicBezTo>
                <a:cubicBezTo>
                  <a:pt x="531955" y="71752"/>
                  <a:pt x="529100" y="83895"/>
                  <a:pt x="523327" y="92269"/>
                </a:cubicBezTo>
                <a:cubicBezTo>
                  <a:pt x="517490" y="100567"/>
                  <a:pt x="508989" y="104716"/>
                  <a:pt x="497696" y="104716"/>
                </a:cubicBezTo>
                <a:close/>
                <a:moveTo>
                  <a:pt x="497696" y="90784"/>
                </a:moveTo>
                <a:cubicBezTo>
                  <a:pt x="503787" y="90784"/>
                  <a:pt x="508164" y="88006"/>
                  <a:pt x="510829" y="82448"/>
                </a:cubicBezTo>
                <a:cubicBezTo>
                  <a:pt x="513620" y="76815"/>
                  <a:pt x="514953" y="67946"/>
                  <a:pt x="514953" y="55841"/>
                </a:cubicBezTo>
                <a:cubicBezTo>
                  <a:pt x="514953" y="43736"/>
                  <a:pt x="513620" y="34905"/>
                  <a:pt x="510829" y="29348"/>
                </a:cubicBezTo>
                <a:cubicBezTo>
                  <a:pt x="508164" y="23714"/>
                  <a:pt x="503787" y="20898"/>
                  <a:pt x="497696" y="20898"/>
                </a:cubicBezTo>
                <a:cubicBezTo>
                  <a:pt x="491606" y="20898"/>
                  <a:pt x="487228" y="23714"/>
                  <a:pt x="484501" y="29348"/>
                </a:cubicBezTo>
                <a:cubicBezTo>
                  <a:pt x="481836" y="34905"/>
                  <a:pt x="480504" y="43736"/>
                  <a:pt x="480504" y="55841"/>
                </a:cubicBezTo>
                <a:cubicBezTo>
                  <a:pt x="480504" y="67946"/>
                  <a:pt x="481836" y="76815"/>
                  <a:pt x="484501" y="82448"/>
                </a:cubicBezTo>
                <a:cubicBezTo>
                  <a:pt x="487228" y="88006"/>
                  <a:pt x="491606" y="90784"/>
                  <a:pt x="497696" y="90784"/>
                </a:cubicBezTo>
                <a:close/>
                <a:moveTo>
                  <a:pt x="607196" y="89186"/>
                </a:moveTo>
                <a:lnTo>
                  <a:pt x="607196" y="103117"/>
                </a:lnTo>
                <a:lnTo>
                  <a:pt x="543248" y="103117"/>
                </a:lnTo>
                <a:lnTo>
                  <a:pt x="543248" y="91698"/>
                </a:lnTo>
                <a:lnTo>
                  <a:pt x="578521" y="56069"/>
                </a:lnTo>
                <a:cubicBezTo>
                  <a:pt x="582708" y="51882"/>
                  <a:pt x="585626" y="48342"/>
                  <a:pt x="587212" y="45449"/>
                </a:cubicBezTo>
                <a:cubicBezTo>
                  <a:pt x="588798" y="42556"/>
                  <a:pt x="589623" y="39359"/>
                  <a:pt x="589623" y="35857"/>
                </a:cubicBezTo>
                <a:cubicBezTo>
                  <a:pt x="589623" y="31365"/>
                  <a:pt x="588227" y="27749"/>
                  <a:pt x="585500" y="25009"/>
                </a:cubicBezTo>
                <a:cubicBezTo>
                  <a:pt x="582771" y="22268"/>
                  <a:pt x="579092" y="20898"/>
                  <a:pt x="574397" y="20898"/>
                </a:cubicBezTo>
                <a:cubicBezTo>
                  <a:pt x="569956" y="20898"/>
                  <a:pt x="566213" y="22078"/>
                  <a:pt x="563232" y="24438"/>
                </a:cubicBezTo>
                <a:cubicBezTo>
                  <a:pt x="560249" y="26798"/>
                  <a:pt x="558029" y="30223"/>
                  <a:pt x="556634" y="34715"/>
                </a:cubicBezTo>
                <a:lnTo>
                  <a:pt x="544136" y="27292"/>
                </a:lnTo>
                <a:cubicBezTo>
                  <a:pt x="546356" y="20669"/>
                  <a:pt x="550035" y="15645"/>
                  <a:pt x="555238" y="12219"/>
                </a:cubicBezTo>
                <a:cubicBezTo>
                  <a:pt x="560503" y="8717"/>
                  <a:pt x="567102" y="6966"/>
                  <a:pt x="575095" y="6966"/>
                </a:cubicBezTo>
                <a:cubicBezTo>
                  <a:pt x="581185" y="6966"/>
                  <a:pt x="586641" y="8222"/>
                  <a:pt x="591463" y="10734"/>
                </a:cubicBezTo>
                <a:cubicBezTo>
                  <a:pt x="596221" y="13170"/>
                  <a:pt x="599964" y="16558"/>
                  <a:pt x="602629" y="20898"/>
                </a:cubicBezTo>
                <a:cubicBezTo>
                  <a:pt x="605293" y="25237"/>
                  <a:pt x="606625" y="30185"/>
                  <a:pt x="606625" y="35743"/>
                </a:cubicBezTo>
                <a:cubicBezTo>
                  <a:pt x="606625" y="39549"/>
                  <a:pt x="605928" y="43089"/>
                  <a:pt x="604595" y="46363"/>
                </a:cubicBezTo>
                <a:cubicBezTo>
                  <a:pt x="603199" y="49636"/>
                  <a:pt x="601233" y="52872"/>
                  <a:pt x="598632" y="56069"/>
                </a:cubicBezTo>
                <a:cubicBezTo>
                  <a:pt x="596030" y="59191"/>
                  <a:pt x="592478" y="63035"/>
                  <a:pt x="587910" y="67603"/>
                </a:cubicBezTo>
                <a:lnTo>
                  <a:pt x="566911" y="89186"/>
                </a:lnTo>
                <a:lnTo>
                  <a:pt x="607196" y="89186"/>
                </a:lnTo>
                <a:close/>
                <a:moveTo>
                  <a:pt x="684595" y="89186"/>
                </a:moveTo>
                <a:lnTo>
                  <a:pt x="684595" y="103117"/>
                </a:lnTo>
                <a:lnTo>
                  <a:pt x="620646" y="103117"/>
                </a:lnTo>
                <a:lnTo>
                  <a:pt x="620646" y="91698"/>
                </a:lnTo>
                <a:lnTo>
                  <a:pt x="655919" y="56069"/>
                </a:lnTo>
                <a:cubicBezTo>
                  <a:pt x="660106" y="51882"/>
                  <a:pt x="663025" y="48342"/>
                  <a:pt x="664611" y="45449"/>
                </a:cubicBezTo>
                <a:cubicBezTo>
                  <a:pt x="666197" y="42556"/>
                  <a:pt x="667022" y="39359"/>
                  <a:pt x="667022" y="35857"/>
                </a:cubicBezTo>
                <a:cubicBezTo>
                  <a:pt x="667022" y="31365"/>
                  <a:pt x="665626" y="27749"/>
                  <a:pt x="662898" y="25009"/>
                </a:cubicBezTo>
                <a:cubicBezTo>
                  <a:pt x="660169" y="22268"/>
                  <a:pt x="656490" y="20898"/>
                  <a:pt x="651795" y="20898"/>
                </a:cubicBezTo>
                <a:cubicBezTo>
                  <a:pt x="647355" y="20898"/>
                  <a:pt x="643611" y="22078"/>
                  <a:pt x="640630" y="24438"/>
                </a:cubicBezTo>
                <a:cubicBezTo>
                  <a:pt x="637648" y="26798"/>
                  <a:pt x="635428" y="30223"/>
                  <a:pt x="634032" y="34715"/>
                </a:cubicBezTo>
                <a:lnTo>
                  <a:pt x="621534" y="27292"/>
                </a:lnTo>
                <a:cubicBezTo>
                  <a:pt x="623754" y="20669"/>
                  <a:pt x="627434" y="15645"/>
                  <a:pt x="632636" y="12219"/>
                </a:cubicBezTo>
                <a:cubicBezTo>
                  <a:pt x="637901" y="8717"/>
                  <a:pt x="644500" y="6966"/>
                  <a:pt x="652493" y="6966"/>
                </a:cubicBezTo>
                <a:cubicBezTo>
                  <a:pt x="658583" y="6966"/>
                  <a:pt x="664040" y="8222"/>
                  <a:pt x="668861" y="10734"/>
                </a:cubicBezTo>
                <a:cubicBezTo>
                  <a:pt x="673619" y="13170"/>
                  <a:pt x="677362" y="16558"/>
                  <a:pt x="680027" y="20898"/>
                </a:cubicBezTo>
                <a:cubicBezTo>
                  <a:pt x="682691" y="25237"/>
                  <a:pt x="684023" y="30185"/>
                  <a:pt x="684023" y="35743"/>
                </a:cubicBezTo>
                <a:cubicBezTo>
                  <a:pt x="684023" y="39549"/>
                  <a:pt x="683326" y="43089"/>
                  <a:pt x="681994" y="46363"/>
                </a:cubicBezTo>
                <a:cubicBezTo>
                  <a:pt x="680598" y="49636"/>
                  <a:pt x="678631" y="52872"/>
                  <a:pt x="676030" y="56069"/>
                </a:cubicBezTo>
                <a:cubicBezTo>
                  <a:pt x="673429" y="59191"/>
                  <a:pt x="669876" y="63035"/>
                  <a:pt x="665308" y="67603"/>
                </a:cubicBezTo>
                <a:lnTo>
                  <a:pt x="644309" y="89186"/>
                </a:lnTo>
                <a:lnTo>
                  <a:pt x="684595" y="89186"/>
                </a:lnTo>
                <a:close/>
              </a:path>
            </a:pathLst>
          </a:custGeom>
          <a:solidFill>
            <a:srgbClr val="333333"/>
          </a:solidFill>
          <a:ln w="6340" cap="flat">
            <a:noFill/>
            <a:prstDash val="solid"/>
            <a:miter/>
          </a:ln>
        </p:spPr>
        <p:txBody>
          <a:bodyPr rtlCol="0" anchor="ctr"/>
          <a:lstStyle/>
          <a:p>
            <a:endParaRPr lang="en-US"/>
          </a:p>
        </p:txBody>
      </p:sp>
      <p:sp>
        <p:nvSpPr>
          <p:cNvPr id="10" name="矩形: 圆角 9">
            <a:extLst>
              <a:ext uri="{FF2B5EF4-FFF2-40B4-BE49-F238E27FC236}">
                <a16:creationId xmlns:a16="http://schemas.microsoft.com/office/drawing/2014/main" id="{B3138079-49B4-1E13-588C-9DC7D2DA8053}"/>
              </a:ext>
            </a:extLst>
          </p:cNvPr>
          <p:cNvSpPr/>
          <p:nvPr/>
        </p:nvSpPr>
        <p:spPr>
          <a:xfrm>
            <a:off x="646395" y="1572036"/>
            <a:ext cx="10887789" cy="621448"/>
          </a:xfrm>
          <a:prstGeom prst="roundRect">
            <a:avLst>
              <a:gd name="adj" fmla="val 6803"/>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11" name="矩形: 圆角 10">
            <a:extLst>
              <a:ext uri="{FF2B5EF4-FFF2-40B4-BE49-F238E27FC236}">
                <a16:creationId xmlns:a16="http://schemas.microsoft.com/office/drawing/2014/main" id="{923729A2-AE51-563A-B9E2-A30B05133410}"/>
              </a:ext>
            </a:extLst>
          </p:cNvPr>
          <p:cNvSpPr/>
          <p:nvPr/>
        </p:nvSpPr>
        <p:spPr>
          <a:xfrm>
            <a:off x="804713" y="1682957"/>
            <a:ext cx="1396012"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矩形: 圆角 12">
            <a:extLst>
              <a:ext uri="{FF2B5EF4-FFF2-40B4-BE49-F238E27FC236}">
                <a16:creationId xmlns:a16="http://schemas.microsoft.com/office/drawing/2014/main" id="{C8AB39EC-AD89-49A1-2E62-47A2FD48DD94}"/>
              </a:ext>
            </a:extLst>
          </p:cNvPr>
          <p:cNvSpPr/>
          <p:nvPr/>
        </p:nvSpPr>
        <p:spPr>
          <a:xfrm>
            <a:off x="2359328" y="1682957"/>
            <a:ext cx="1357224"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矩形: 圆角 14">
            <a:extLst>
              <a:ext uri="{FF2B5EF4-FFF2-40B4-BE49-F238E27FC236}">
                <a16:creationId xmlns:a16="http://schemas.microsoft.com/office/drawing/2014/main" id="{090D4083-D992-569E-62CD-FFBC41759D65}"/>
              </a:ext>
            </a:extLst>
          </p:cNvPr>
          <p:cNvSpPr/>
          <p:nvPr/>
        </p:nvSpPr>
        <p:spPr>
          <a:xfrm>
            <a:off x="3875162" y="1682957"/>
            <a:ext cx="1357224"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矩形: 圆角 16">
            <a:extLst>
              <a:ext uri="{FF2B5EF4-FFF2-40B4-BE49-F238E27FC236}">
                <a16:creationId xmlns:a16="http://schemas.microsoft.com/office/drawing/2014/main" id="{5EBC14B4-8433-65B1-984E-8D7FBD22FEFD}"/>
              </a:ext>
            </a:extLst>
          </p:cNvPr>
          <p:cNvSpPr/>
          <p:nvPr/>
        </p:nvSpPr>
        <p:spPr>
          <a:xfrm>
            <a:off x="5390983" y="1682957"/>
            <a:ext cx="1357224"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矩形: 圆角 18">
            <a:extLst>
              <a:ext uri="{FF2B5EF4-FFF2-40B4-BE49-F238E27FC236}">
                <a16:creationId xmlns:a16="http://schemas.microsoft.com/office/drawing/2014/main" id="{60DA1E9E-EBBA-DEEB-629E-6B7FB6282424}"/>
              </a:ext>
            </a:extLst>
          </p:cNvPr>
          <p:cNvSpPr/>
          <p:nvPr/>
        </p:nvSpPr>
        <p:spPr>
          <a:xfrm>
            <a:off x="6906779" y="1682957"/>
            <a:ext cx="1381712"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矩形: 圆角 20">
            <a:extLst>
              <a:ext uri="{FF2B5EF4-FFF2-40B4-BE49-F238E27FC236}">
                <a16:creationId xmlns:a16="http://schemas.microsoft.com/office/drawing/2014/main" id="{FA4B6F3B-DE2F-8650-B986-FA71DEC221CB}"/>
              </a:ext>
            </a:extLst>
          </p:cNvPr>
          <p:cNvSpPr/>
          <p:nvPr/>
        </p:nvSpPr>
        <p:spPr>
          <a:xfrm>
            <a:off x="8447133" y="1682957"/>
            <a:ext cx="1381712"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矩形: 圆角 22">
            <a:extLst>
              <a:ext uri="{FF2B5EF4-FFF2-40B4-BE49-F238E27FC236}">
                <a16:creationId xmlns:a16="http://schemas.microsoft.com/office/drawing/2014/main" id="{294F21C9-0BB5-3F2D-0618-E241F8D7F787}"/>
              </a:ext>
            </a:extLst>
          </p:cNvPr>
          <p:cNvSpPr/>
          <p:nvPr/>
        </p:nvSpPr>
        <p:spPr>
          <a:xfrm>
            <a:off x="9987423" y="1682957"/>
            <a:ext cx="1381712" cy="415125"/>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矩形: 圆角 24">
            <a:extLst>
              <a:ext uri="{FF2B5EF4-FFF2-40B4-BE49-F238E27FC236}">
                <a16:creationId xmlns:a16="http://schemas.microsoft.com/office/drawing/2014/main" id="{D49D2FB2-C77B-4440-5B3A-64C872148E23}"/>
              </a:ext>
            </a:extLst>
          </p:cNvPr>
          <p:cNvSpPr/>
          <p:nvPr/>
        </p:nvSpPr>
        <p:spPr>
          <a:xfrm>
            <a:off x="646395" y="2308373"/>
            <a:ext cx="10887789" cy="2552032"/>
          </a:xfrm>
          <a:prstGeom prst="roundRect">
            <a:avLst>
              <a:gd name="adj" fmla="val 2038"/>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26" name="矩形: 圆角 25">
            <a:extLst>
              <a:ext uri="{FF2B5EF4-FFF2-40B4-BE49-F238E27FC236}">
                <a16:creationId xmlns:a16="http://schemas.microsoft.com/office/drawing/2014/main" id="{8F3F6BFF-857B-AEE5-21E2-169871297C4B}"/>
              </a:ext>
            </a:extLst>
          </p:cNvPr>
          <p:cNvSpPr/>
          <p:nvPr/>
        </p:nvSpPr>
        <p:spPr>
          <a:xfrm>
            <a:off x="807200" y="2405787"/>
            <a:ext cx="1374759" cy="2371478"/>
          </a:xfrm>
          <a:prstGeom prst="roundRect">
            <a:avLst>
              <a:gd name="adj" fmla="val 5992"/>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矩形: 圆角 27">
            <a:extLst>
              <a:ext uri="{FF2B5EF4-FFF2-40B4-BE49-F238E27FC236}">
                <a16:creationId xmlns:a16="http://schemas.microsoft.com/office/drawing/2014/main" id="{4E3D6803-FCE8-69FC-1A81-1C71CE43988F}"/>
              </a:ext>
            </a:extLst>
          </p:cNvPr>
          <p:cNvSpPr/>
          <p:nvPr/>
        </p:nvSpPr>
        <p:spPr>
          <a:xfrm>
            <a:off x="2418373" y="2867544"/>
            <a:ext cx="2778860" cy="1916065"/>
          </a:xfrm>
          <a:prstGeom prst="roundRect">
            <a:avLst>
              <a:gd name="adj" fmla="val 9008"/>
            </a:avLst>
          </a:prstGeom>
          <a:solidFill>
            <a:srgbClr val="F8F8F8"/>
          </a:solidFill>
          <a:ln w="12680" cap="flat">
            <a:solidFill>
              <a:srgbClr val="E5E5E5"/>
            </a:solidFill>
            <a:prstDash val="solid"/>
            <a:miter/>
          </a:ln>
        </p:spPr>
        <p:txBody>
          <a:bodyPr rtlCol="0" anchor="ctr"/>
          <a:lstStyle/>
          <a:p>
            <a:endParaRPr lang="en-US"/>
          </a:p>
        </p:txBody>
      </p:sp>
      <p:sp>
        <p:nvSpPr>
          <p:cNvPr id="29" name="矩形: 圆角 28">
            <a:extLst>
              <a:ext uri="{FF2B5EF4-FFF2-40B4-BE49-F238E27FC236}">
                <a16:creationId xmlns:a16="http://schemas.microsoft.com/office/drawing/2014/main" id="{98ED82FC-56F8-E8B8-E380-B8FD4208AF4F}"/>
              </a:ext>
            </a:extLst>
          </p:cNvPr>
          <p:cNvSpPr/>
          <p:nvPr/>
        </p:nvSpPr>
        <p:spPr>
          <a:xfrm>
            <a:off x="5349588" y="2867544"/>
            <a:ext cx="3112510" cy="1916065"/>
          </a:xfrm>
          <a:prstGeom prst="roundRect">
            <a:avLst>
              <a:gd name="adj" fmla="val 9008"/>
            </a:avLst>
          </a:prstGeom>
          <a:solidFill>
            <a:srgbClr val="F8F8F8"/>
          </a:solidFill>
          <a:ln w="12680" cap="flat">
            <a:solidFill>
              <a:srgbClr val="E5E5E5"/>
            </a:solidFill>
            <a:prstDash val="solid"/>
            <a:miter/>
          </a:ln>
        </p:spPr>
        <p:txBody>
          <a:bodyPr rtlCol="0" anchor="ctr"/>
          <a:lstStyle/>
          <a:p>
            <a:endParaRPr lang="en-US"/>
          </a:p>
        </p:txBody>
      </p:sp>
      <p:sp>
        <p:nvSpPr>
          <p:cNvPr id="30" name="矩形: 圆角 29">
            <a:extLst>
              <a:ext uri="{FF2B5EF4-FFF2-40B4-BE49-F238E27FC236}">
                <a16:creationId xmlns:a16="http://schemas.microsoft.com/office/drawing/2014/main" id="{9ECECFED-2CEF-02EA-14E8-C8DBE13AE580}"/>
              </a:ext>
            </a:extLst>
          </p:cNvPr>
          <p:cNvSpPr/>
          <p:nvPr/>
        </p:nvSpPr>
        <p:spPr>
          <a:xfrm>
            <a:off x="8557711" y="2867544"/>
            <a:ext cx="2811983" cy="1916065"/>
          </a:xfrm>
          <a:prstGeom prst="roundRect">
            <a:avLst>
              <a:gd name="adj" fmla="val 7535"/>
            </a:avLst>
          </a:prstGeom>
          <a:solidFill>
            <a:srgbClr val="F8F8F8"/>
          </a:solidFill>
          <a:ln w="12680" cap="flat">
            <a:solidFill>
              <a:srgbClr val="E5E5E5"/>
            </a:solidFill>
            <a:prstDash val="solid"/>
            <a:miter/>
          </a:ln>
        </p:spPr>
        <p:txBody>
          <a:bodyPr rtlCol="0" anchor="ctr"/>
          <a:lstStyle/>
          <a:p>
            <a:endParaRPr lang="en-US"/>
          </a:p>
        </p:txBody>
      </p:sp>
      <p:sp>
        <p:nvSpPr>
          <p:cNvPr id="31" name="矩形: 圆角 30">
            <a:extLst>
              <a:ext uri="{FF2B5EF4-FFF2-40B4-BE49-F238E27FC236}">
                <a16:creationId xmlns:a16="http://schemas.microsoft.com/office/drawing/2014/main" id="{75348A0F-38D0-5E69-928D-4BE08B2F2E15}"/>
              </a:ext>
            </a:extLst>
          </p:cNvPr>
          <p:cNvSpPr/>
          <p:nvPr/>
        </p:nvSpPr>
        <p:spPr>
          <a:xfrm>
            <a:off x="2836914" y="3366453"/>
            <a:ext cx="1941124" cy="353487"/>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矩形: 圆角 31">
            <a:extLst>
              <a:ext uri="{FF2B5EF4-FFF2-40B4-BE49-F238E27FC236}">
                <a16:creationId xmlns:a16="http://schemas.microsoft.com/office/drawing/2014/main" id="{F44D3683-0FE5-F6AE-1084-432C2526A76C}"/>
              </a:ext>
            </a:extLst>
          </p:cNvPr>
          <p:cNvSpPr/>
          <p:nvPr/>
        </p:nvSpPr>
        <p:spPr>
          <a:xfrm>
            <a:off x="5700488" y="3366453"/>
            <a:ext cx="1941124" cy="353487"/>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矩形: 圆角 32">
            <a:extLst>
              <a:ext uri="{FF2B5EF4-FFF2-40B4-BE49-F238E27FC236}">
                <a16:creationId xmlns:a16="http://schemas.microsoft.com/office/drawing/2014/main" id="{E9CAAE81-0284-AFA6-6594-C54E02FEEB8A}"/>
              </a:ext>
            </a:extLst>
          </p:cNvPr>
          <p:cNvSpPr/>
          <p:nvPr/>
        </p:nvSpPr>
        <p:spPr>
          <a:xfrm>
            <a:off x="9000277" y="3369555"/>
            <a:ext cx="938835" cy="418074"/>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矩形: 圆角 33">
            <a:extLst>
              <a:ext uri="{FF2B5EF4-FFF2-40B4-BE49-F238E27FC236}">
                <a16:creationId xmlns:a16="http://schemas.microsoft.com/office/drawing/2014/main" id="{E0D3FAF0-B219-ED6C-2E1C-31996EAB181B}"/>
              </a:ext>
            </a:extLst>
          </p:cNvPr>
          <p:cNvSpPr/>
          <p:nvPr/>
        </p:nvSpPr>
        <p:spPr>
          <a:xfrm>
            <a:off x="9000277" y="3876793"/>
            <a:ext cx="1945508" cy="355836"/>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矩形: 圆角 34">
            <a:extLst>
              <a:ext uri="{FF2B5EF4-FFF2-40B4-BE49-F238E27FC236}">
                <a16:creationId xmlns:a16="http://schemas.microsoft.com/office/drawing/2014/main" id="{0F216524-C307-25A7-02B6-F95B012B6802}"/>
              </a:ext>
            </a:extLst>
          </p:cNvPr>
          <p:cNvSpPr/>
          <p:nvPr/>
        </p:nvSpPr>
        <p:spPr>
          <a:xfrm>
            <a:off x="9000277" y="4321802"/>
            <a:ext cx="1945508" cy="355836"/>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矩形: 圆角 35">
            <a:extLst>
              <a:ext uri="{FF2B5EF4-FFF2-40B4-BE49-F238E27FC236}">
                <a16:creationId xmlns:a16="http://schemas.microsoft.com/office/drawing/2014/main" id="{078F885A-243E-A3C8-1AFD-FD083EA1C86E}"/>
              </a:ext>
            </a:extLst>
          </p:cNvPr>
          <p:cNvSpPr/>
          <p:nvPr/>
        </p:nvSpPr>
        <p:spPr>
          <a:xfrm>
            <a:off x="10023902" y="3369555"/>
            <a:ext cx="938835" cy="418074"/>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矩形: 圆角 36">
            <a:extLst>
              <a:ext uri="{FF2B5EF4-FFF2-40B4-BE49-F238E27FC236}">
                <a16:creationId xmlns:a16="http://schemas.microsoft.com/office/drawing/2014/main" id="{0A1A87EB-DE32-5B77-20CD-CF27D54485FA}"/>
              </a:ext>
            </a:extLst>
          </p:cNvPr>
          <p:cNvSpPr/>
          <p:nvPr/>
        </p:nvSpPr>
        <p:spPr>
          <a:xfrm>
            <a:off x="5700488" y="4293685"/>
            <a:ext cx="1941124" cy="353487"/>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矩形: 圆角 37">
            <a:extLst>
              <a:ext uri="{FF2B5EF4-FFF2-40B4-BE49-F238E27FC236}">
                <a16:creationId xmlns:a16="http://schemas.microsoft.com/office/drawing/2014/main" id="{5F8D7E45-3633-00A1-E457-CD9018D96EBC}"/>
              </a:ext>
            </a:extLst>
          </p:cNvPr>
          <p:cNvSpPr/>
          <p:nvPr/>
        </p:nvSpPr>
        <p:spPr>
          <a:xfrm>
            <a:off x="2836914" y="3825577"/>
            <a:ext cx="1941124" cy="353487"/>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矩形: 圆角 38">
            <a:extLst>
              <a:ext uri="{FF2B5EF4-FFF2-40B4-BE49-F238E27FC236}">
                <a16:creationId xmlns:a16="http://schemas.microsoft.com/office/drawing/2014/main" id="{1AB4AD13-724E-BEC4-A16C-3ED0EA8E48C9}"/>
              </a:ext>
            </a:extLst>
          </p:cNvPr>
          <p:cNvSpPr/>
          <p:nvPr/>
        </p:nvSpPr>
        <p:spPr>
          <a:xfrm>
            <a:off x="2836914" y="4253825"/>
            <a:ext cx="1941124" cy="353487"/>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任意多边形: 形状 48">
            <a:extLst>
              <a:ext uri="{FF2B5EF4-FFF2-40B4-BE49-F238E27FC236}">
                <a16:creationId xmlns:a16="http://schemas.microsoft.com/office/drawing/2014/main" id="{8518D01E-14BE-944F-C671-4DEB5F5720DC}"/>
              </a:ext>
            </a:extLst>
          </p:cNvPr>
          <p:cNvSpPr/>
          <p:nvPr/>
        </p:nvSpPr>
        <p:spPr>
          <a:xfrm>
            <a:off x="2426214" y="2873888"/>
            <a:ext cx="2764681" cy="361494"/>
          </a:xfrm>
          <a:custGeom>
            <a:avLst/>
            <a:gdLst>
              <a:gd name="connsiteX0" fmla="*/ 0 w 2764681"/>
              <a:gd name="connsiteY0" fmla="*/ 152259 h 361494"/>
              <a:gd name="connsiteX1" fmla="*/ 152259 w 2764681"/>
              <a:gd name="connsiteY1" fmla="*/ 0 h 361494"/>
              <a:gd name="connsiteX2" fmla="*/ 2612422 w 2764681"/>
              <a:gd name="connsiteY2" fmla="*/ 0 h 361494"/>
              <a:gd name="connsiteX3" fmla="*/ 2764681 w 2764681"/>
              <a:gd name="connsiteY3" fmla="*/ 152259 h 361494"/>
              <a:gd name="connsiteX4" fmla="*/ 2764681 w 2764681"/>
              <a:gd name="connsiteY4" fmla="*/ 361495 h 361494"/>
              <a:gd name="connsiteX5" fmla="*/ 0 w 2764681"/>
              <a:gd name="connsiteY5" fmla="*/ 361495 h 361494"/>
              <a:gd name="connsiteX6" fmla="*/ 0 w 2764681"/>
              <a:gd name="connsiteY6" fmla="*/ 152259 h 36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4681" h="361494">
                <a:moveTo>
                  <a:pt x="0" y="152259"/>
                </a:moveTo>
                <a:cubicBezTo>
                  <a:pt x="0" y="68168"/>
                  <a:pt x="68174" y="0"/>
                  <a:pt x="152259" y="0"/>
                </a:cubicBezTo>
                <a:lnTo>
                  <a:pt x="2612422" y="0"/>
                </a:lnTo>
                <a:cubicBezTo>
                  <a:pt x="2696508" y="0"/>
                  <a:pt x="2764681" y="68168"/>
                  <a:pt x="2764681" y="152259"/>
                </a:cubicBezTo>
                <a:lnTo>
                  <a:pt x="2764681" y="361495"/>
                </a:lnTo>
                <a:lnTo>
                  <a:pt x="0" y="361495"/>
                </a:lnTo>
                <a:lnTo>
                  <a:pt x="0" y="152259"/>
                </a:lnTo>
                <a:close/>
              </a:path>
            </a:pathLst>
          </a:custGeom>
          <a:gradFill>
            <a:gsLst>
              <a:gs pos="0">
                <a:srgbClr val="233752"/>
              </a:gs>
              <a:gs pos="50000">
                <a:srgbClr val="1C304B"/>
              </a:gs>
              <a:gs pos="100000">
                <a:srgbClr val="162A44"/>
              </a:gs>
            </a:gsLst>
            <a:lin ang="5400000" scaled="1"/>
          </a:gradFill>
          <a:ln w="6340" cap="flat">
            <a:noFill/>
            <a:prstDash val="solid"/>
            <a:miter/>
          </a:ln>
          <a:effectLst>
            <a:outerShdw blurRad="215900" dist="88900" dir="5400000" sx="90000" sy="90000" algn="t" rotWithShape="0">
              <a:prstClr val="black">
                <a:alpha val="27000"/>
              </a:prstClr>
            </a:outerShdw>
          </a:effectLst>
        </p:spPr>
        <p:txBody>
          <a:bodyPr rtlCol="0" anchor="ctr"/>
          <a:lstStyle/>
          <a:p>
            <a:endParaRPr lang="en-US"/>
          </a:p>
        </p:txBody>
      </p:sp>
      <p:sp>
        <p:nvSpPr>
          <p:cNvPr id="50" name="任意多边形: 形状 49">
            <a:extLst>
              <a:ext uri="{FF2B5EF4-FFF2-40B4-BE49-F238E27FC236}">
                <a16:creationId xmlns:a16="http://schemas.microsoft.com/office/drawing/2014/main" id="{42A9DA81-359B-B0AB-4375-903469F5616F}"/>
              </a:ext>
            </a:extLst>
          </p:cNvPr>
          <p:cNvSpPr/>
          <p:nvPr/>
        </p:nvSpPr>
        <p:spPr>
          <a:xfrm>
            <a:off x="5355932" y="2873888"/>
            <a:ext cx="3099828" cy="361494"/>
          </a:xfrm>
          <a:custGeom>
            <a:avLst/>
            <a:gdLst>
              <a:gd name="connsiteX0" fmla="*/ 0 w 3099828"/>
              <a:gd name="connsiteY0" fmla="*/ 152259 h 361494"/>
              <a:gd name="connsiteX1" fmla="*/ 152259 w 3099828"/>
              <a:gd name="connsiteY1" fmla="*/ 0 h 361494"/>
              <a:gd name="connsiteX2" fmla="*/ 2947570 w 3099828"/>
              <a:gd name="connsiteY2" fmla="*/ 0 h 361494"/>
              <a:gd name="connsiteX3" fmla="*/ 3099829 w 3099828"/>
              <a:gd name="connsiteY3" fmla="*/ 152259 h 361494"/>
              <a:gd name="connsiteX4" fmla="*/ 3099829 w 3099828"/>
              <a:gd name="connsiteY4" fmla="*/ 361495 h 361494"/>
              <a:gd name="connsiteX5" fmla="*/ 0 w 3099828"/>
              <a:gd name="connsiteY5" fmla="*/ 361495 h 361494"/>
              <a:gd name="connsiteX6" fmla="*/ 0 w 3099828"/>
              <a:gd name="connsiteY6" fmla="*/ 152259 h 36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828" h="361494">
                <a:moveTo>
                  <a:pt x="0" y="152259"/>
                </a:moveTo>
                <a:cubicBezTo>
                  <a:pt x="0" y="68168"/>
                  <a:pt x="68168" y="0"/>
                  <a:pt x="152259" y="0"/>
                </a:cubicBezTo>
                <a:lnTo>
                  <a:pt x="2947570" y="0"/>
                </a:lnTo>
                <a:cubicBezTo>
                  <a:pt x="3031629" y="0"/>
                  <a:pt x="3099829" y="68168"/>
                  <a:pt x="3099829" y="152259"/>
                </a:cubicBezTo>
                <a:lnTo>
                  <a:pt x="3099829" y="361495"/>
                </a:lnTo>
                <a:lnTo>
                  <a:pt x="0" y="361495"/>
                </a:lnTo>
                <a:lnTo>
                  <a:pt x="0" y="152259"/>
                </a:lnTo>
                <a:close/>
              </a:path>
            </a:pathLst>
          </a:custGeom>
          <a:gradFill>
            <a:gsLst>
              <a:gs pos="0">
                <a:srgbClr val="233752"/>
              </a:gs>
              <a:gs pos="50000">
                <a:srgbClr val="1C304B"/>
              </a:gs>
              <a:gs pos="100000">
                <a:srgbClr val="162A44"/>
              </a:gs>
            </a:gsLst>
            <a:lin ang="5400000" scaled="1"/>
          </a:gradFill>
          <a:ln w="6340" cap="flat">
            <a:noFill/>
            <a:prstDash val="solid"/>
            <a:miter/>
          </a:ln>
          <a:effectLst>
            <a:outerShdw blurRad="215900" dist="88900" dir="5400000" sx="90000" sy="90000" algn="t" rotWithShape="0">
              <a:prstClr val="black">
                <a:alpha val="27000"/>
              </a:prstClr>
            </a:outerShdw>
          </a:effectLst>
        </p:spPr>
        <p:txBody>
          <a:bodyPr rtlCol="0" anchor="ctr"/>
          <a:lstStyle/>
          <a:p>
            <a:endParaRPr lang="en-US"/>
          </a:p>
        </p:txBody>
      </p:sp>
      <p:sp>
        <p:nvSpPr>
          <p:cNvPr id="51" name="任意多边形: 形状 50">
            <a:extLst>
              <a:ext uri="{FF2B5EF4-FFF2-40B4-BE49-F238E27FC236}">
                <a16:creationId xmlns:a16="http://schemas.microsoft.com/office/drawing/2014/main" id="{E4F15914-45A7-D5C7-9239-746F9FE27CCD}"/>
              </a:ext>
            </a:extLst>
          </p:cNvPr>
          <p:cNvSpPr/>
          <p:nvPr/>
        </p:nvSpPr>
        <p:spPr>
          <a:xfrm>
            <a:off x="8564055" y="2873888"/>
            <a:ext cx="2799282" cy="361494"/>
          </a:xfrm>
          <a:custGeom>
            <a:avLst/>
            <a:gdLst>
              <a:gd name="connsiteX0" fmla="*/ 0 w 2799282"/>
              <a:gd name="connsiteY0" fmla="*/ 152259 h 361494"/>
              <a:gd name="connsiteX1" fmla="*/ 152259 w 2799282"/>
              <a:gd name="connsiteY1" fmla="*/ 0 h 361494"/>
              <a:gd name="connsiteX2" fmla="*/ 2647023 w 2799282"/>
              <a:gd name="connsiteY2" fmla="*/ 0 h 361494"/>
              <a:gd name="connsiteX3" fmla="*/ 2799282 w 2799282"/>
              <a:gd name="connsiteY3" fmla="*/ 152259 h 361494"/>
              <a:gd name="connsiteX4" fmla="*/ 2799282 w 2799282"/>
              <a:gd name="connsiteY4" fmla="*/ 361495 h 361494"/>
              <a:gd name="connsiteX5" fmla="*/ 0 w 2799282"/>
              <a:gd name="connsiteY5" fmla="*/ 361495 h 361494"/>
              <a:gd name="connsiteX6" fmla="*/ 0 w 2799282"/>
              <a:gd name="connsiteY6" fmla="*/ 152259 h 36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9282" h="361494">
                <a:moveTo>
                  <a:pt x="0" y="152259"/>
                </a:moveTo>
                <a:cubicBezTo>
                  <a:pt x="0" y="68168"/>
                  <a:pt x="68199" y="0"/>
                  <a:pt x="152259" y="0"/>
                </a:cubicBezTo>
                <a:lnTo>
                  <a:pt x="2647023" y="0"/>
                </a:lnTo>
                <a:cubicBezTo>
                  <a:pt x="2731146" y="0"/>
                  <a:pt x="2799282" y="68168"/>
                  <a:pt x="2799282" y="152259"/>
                </a:cubicBezTo>
                <a:lnTo>
                  <a:pt x="2799282" y="361495"/>
                </a:lnTo>
                <a:lnTo>
                  <a:pt x="0" y="361495"/>
                </a:lnTo>
                <a:lnTo>
                  <a:pt x="0" y="152259"/>
                </a:lnTo>
                <a:close/>
              </a:path>
            </a:pathLst>
          </a:custGeom>
          <a:gradFill>
            <a:gsLst>
              <a:gs pos="0">
                <a:srgbClr val="233752"/>
              </a:gs>
              <a:gs pos="50000">
                <a:srgbClr val="1C304B"/>
              </a:gs>
              <a:gs pos="100000">
                <a:srgbClr val="162A44"/>
              </a:gs>
            </a:gsLst>
            <a:lin ang="5400000" scaled="1"/>
          </a:gradFill>
          <a:ln w="6340" cap="flat">
            <a:noFill/>
            <a:prstDash val="solid"/>
            <a:miter/>
          </a:ln>
          <a:effectLst>
            <a:outerShdw blurRad="215900" dist="88900" dir="5400000" sx="90000" sy="90000" algn="t" rotWithShape="0">
              <a:prstClr val="black">
                <a:alpha val="27000"/>
              </a:prstClr>
            </a:outerShdw>
          </a:effectLst>
        </p:spPr>
        <p:txBody>
          <a:bodyPr rtlCol="0" anchor="ctr"/>
          <a:lstStyle/>
          <a:p>
            <a:endParaRPr lang="en-US"/>
          </a:p>
        </p:txBody>
      </p:sp>
      <p:sp>
        <p:nvSpPr>
          <p:cNvPr id="55" name="矩形: 圆角 54">
            <a:extLst>
              <a:ext uri="{FF2B5EF4-FFF2-40B4-BE49-F238E27FC236}">
                <a16:creationId xmlns:a16="http://schemas.microsoft.com/office/drawing/2014/main" id="{F578BE3D-FBFF-2B8F-0B9B-C6AA461216FA}"/>
              </a:ext>
            </a:extLst>
          </p:cNvPr>
          <p:cNvSpPr/>
          <p:nvPr/>
        </p:nvSpPr>
        <p:spPr>
          <a:xfrm>
            <a:off x="5697538" y="3800930"/>
            <a:ext cx="937617" cy="392694"/>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矩形: 圆角 55">
            <a:extLst>
              <a:ext uri="{FF2B5EF4-FFF2-40B4-BE49-F238E27FC236}">
                <a16:creationId xmlns:a16="http://schemas.microsoft.com/office/drawing/2014/main" id="{219103FC-F662-7F46-947E-F4A418BB60C2}"/>
              </a:ext>
            </a:extLst>
          </p:cNvPr>
          <p:cNvSpPr/>
          <p:nvPr/>
        </p:nvSpPr>
        <p:spPr>
          <a:xfrm>
            <a:off x="6704021" y="3800930"/>
            <a:ext cx="937617" cy="392694"/>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矩形: 圆角 58">
            <a:extLst>
              <a:ext uri="{FF2B5EF4-FFF2-40B4-BE49-F238E27FC236}">
                <a16:creationId xmlns:a16="http://schemas.microsoft.com/office/drawing/2014/main" id="{0A01465C-D466-1022-C8D3-CBB9B7B1E5B7}"/>
              </a:ext>
            </a:extLst>
          </p:cNvPr>
          <p:cNvSpPr/>
          <p:nvPr/>
        </p:nvSpPr>
        <p:spPr>
          <a:xfrm>
            <a:off x="7746931" y="3371173"/>
            <a:ext cx="351295" cy="1276000"/>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矩形: 圆角 60">
            <a:extLst>
              <a:ext uri="{FF2B5EF4-FFF2-40B4-BE49-F238E27FC236}">
                <a16:creationId xmlns:a16="http://schemas.microsoft.com/office/drawing/2014/main" id="{A94F1815-6F73-886A-FC15-67C62B5DA8F4}"/>
              </a:ext>
            </a:extLst>
          </p:cNvPr>
          <p:cNvSpPr/>
          <p:nvPr/>
        </p:nvSpPr>
        <p:spPr>
          <a:xfrm>
            <a:off x="646395" y="4987352"/>
            <a:ext cx="10887789" cy="677984"/>
          </a:xfrm>
          <a:prstGeom prst="roundRect">
            <a:avLst>
              <a:gd name="adj" fmla="val 11393"/>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62" name="矩形: 圆角 61">
            <a:extLst>
              <a:ext uri="{FF2B5EF4-FFF2-40B4-BE49-F238E27FC236}">
                <a16:creationId xmlns:a16="http://schemas.microsoft.com/office/drawing/2014/main" id="{9C94F304-AA7E-BD6F-A05C-289B6828424F}"/>
              </a:ext>
            </a:extLst>
          </p:cNvPr>
          <p:cNvSpPr/>
          <p:nvPr/>
        </p:nvSpPr>
        <p:spPr>
          <a:xfrm>
            <a:off x="646395" y="5792275"/>
            <a:ext cx="10887789" cy="570019"/>
          </a:xfrm>
          <a:prstGeom prst="roundRect">
            <a:avLst>
              <a:gd name="adj" fmla="val 12186"/>
            </a:avLst>
          </a:prstGeom>
          <a:solidFill>
            <a:srgbClr val="F5F6FA">
              <a:alpha val="50000"/>
            </a:srgbClr>
          </a:solidFill>
          <a:ln w="12680" cap="flat">
            <a:solidFill>
              <a:srgbClr val="81838F">
                <a:alpha val="50000"/>
              </a:srgbClr>
            </a:solidFill>
            <a:prstDash val="sysDash"/>
            <a:miter/>
          </a:ln>
        </p:spPr>
        <p:txBody>
          <a:bodyPr rtlCol="0" anchor="ctr"/>
          <a:lstStyle/>
          <a:p>
            <a:endParaRPr lang="en-US"/>
          </a:p>
        </p:txBody>
      </p:sp>
      <p:sp>
        <p:nvSpPr>
          <p:cNvPr id="63" name="矩形: 圆角 62">
            <a:extLst>
              <a:ext uri="{FF2B5EF4-FFF2-40B4-BE49-F238E27FC236}">
                <a16:creationId xmlns:a16="http://schemas.microsoft.com/office/drawing/2014/main" id="{E7231882-48BE-CF0A-891A-E66E237247F3}"/>
              </a:ext>
            </a:extLst>
          </p:cNvPr>
          <p:cNvSpPr/>
          <p:nvPr/>
        </p:nvSpPr>
        <p:spPr>
          <a:xfrm>
            <a:off x="807200" y="5086548"/>
            <a:ext cx="1374759" cy="482333"/>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矩形: 圆角 63">
            <a:extLst>
              <a:ext uri="{FF2B5EF4-FFF2-40B4-BE49-F238E27FC236}">
                <a16:creationId xmlns:a16="http://schemas.microsoft.com/office/drawing/2014/main" id="{52319E12-F495-9B0F-412B-F7C54642A2F7}"/>
              </a:ext>
            </a:extLst>
          </p:cNvPr>
          <p:cNvSpPr/>
          <p:nvPr/>
        </p:nvSpPr>
        <p:spPr>
          <a:xfrm>
            <a:off x="807200" y="5873995"/>
            <a:ext cx="1374759" cy="406578"/>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矩形: 圆角 64">
            <a:extLst>
              <a:ext uri="{FF2B5EF4-FFF2-40B4-BE49-F238E27FC236}">
                <a16:creationId xmlns:a16="http://schemas.microsoft.com/office/drawing/2014/main" id="{A516F881-38F5-CA5D-2D4D-8BAC041F2E41}"/>
              </a:ext>
            </a:extLst>
          </p:cNvPr>
          <p:cNvSpPr/>
          <p:nvPr/>
        </p:nvSpPr>
        <p:spPr>
          <a:xfrm>
            <a:off x="2445862" y="5873995"/>
            <a:ext cx="2067518" cy="406578"/>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矩形: 圆角 65">
            <a:extLst>
              <a:ext uri="{FF2B5EF4-FFF2-40B4-BE49-F238E27FC236}">
                <a16:creationId xmlns:a16="http://schemas.microsoft.com/office/drawing/2014/main" id="{7657DEB9-44B6-2CBE-2502-8ADA5C999387}"/>
              </a:ext>
            </a:extLst>
          </p:cNvPr>
          <p:cNvSpPr/>
          <p:nvPr/>
        </p:nvSpPr>
        <p:spPr>
          <a:xfrm>
            <a:off x="4710112" y="5873995"/>
            <a:ext cx="2067518" cy="406578"/>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矩形: 圆角 66">
            <a:extLst>
              <a:ext uri="{FF2B5EF4-FFF2-40B4-BE49-F238E27FC236}">
                <a16:creationId xmlns:a16="http://schemas.microsoft.com/office/drawing/2014/main" id="{22A34222-8693-C2D7-D294-0E0934B10A1C}"/>
              </a:ext>
            </a:extLst>
          </p:cNvPr>
          <p:cNvSpPr/>
          <p:nvPr/>
        </p:nvSpPr>
        <p:spPr>
          <a:xfrm>
            <a:off x="6974344" y="5873995"/>
            <a:ext cx="2086303" cy="406578"/>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矩形: 圆角 67">
            <a:extLst>
              <a:ext uri="{FF2B5EF4-FFF2-40B4-BE49-F238E27FC236}">
                <a16:creationId xmlns:a16="http://schemas.microsoft.com/office/drawing/2014/main" id="{0028ABB4-17AB-A896-9790-D3B1201D8A72}"/>
              </a:ext>
            </a:extLst>
          </p:cNvPr>
          <p:cNvSpPr/>
          <p:nvPr/>
        </p:nvSpPr>
        <p:spPr>
          <a:xfrm>
            <a:off x="9257404" y="5873995"/>
            <a:ext cx="2086303" cy="406578"/>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矩形: 圆角 70">
            <a:extLst>
              <a:ext uri="{FF2B5EF4-FFF2-40B4-BE49-F238E27FC236}">
                <a16:creationId xmlns:a16="http://schemas.microsoft.com/office/drawing/2014/main" id="{73600288-98FD-B7FB-42AE-7FAA431CD8E6}"/>
              </a:ext>
            </a:extLst>
          </p:cNvPr>
          <p:cNvSpPr/>
          <p:nvPr/>
        </p:nvSpPr>
        <p:spPr>
          <a:xfrm>
            <a:off x="2445862" y="5086548"/>
            <a:ext cx="8917493" cy="482333"/>
          </a:xfrm>
          <a:prstGeom prst="roundRect">
            <a:avLst/>
          </a:prstGeom>
          <a:solidFill>
            <a:srgbClr val="FFFFFF"/>
          </a:solidFill>
          <a:ln w="6340" cap="flat">
            <a:noFill/>
            <a:prstDash val="solid"/>
            <a:miter/>
          </a:ln>
          <a:effectLst>
            <a:outerShdw blurRad="241300" dist="38100" dir="5400000" algn="t" rotWithShape="0">
              <a:schemeClr val="accent1">
                <a:alpha val="22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矩形: 圆角 77">
            <a:extLst>
              <a:ext uri="{FF2B5EF4-FFF2-40B4-BE49-F238E27FC236}">
                <a16:creationId xmlns:a16="http://schemas.microsoft.com/office/drawing/2014/main" id="{567985E6-384A-E889-D4FA-98E5343310F7}"/>
              </a:ext>
            </a:extLst>
          </p:cNvPr>
          <p:cNvSpPr/>
          <p:nvPr/>
        </p:nvSpPr>
        <p:spPr>
          <a:xfrm>
            <a:off x="2426214" y="2444727"/>
            <a:ext cx="8937160" cy="339993"/>
          </a:xfrm>
          <a:prstGeom prst="roundRect">
            <a:avLst/>
          </a:prstGeom>
          <a:solidFill>
            <a:srgbClr val="FFFFFF"/>
          </a:solidFill>
          <a:ln w="6340" cap="flat">
            <a:no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3CA07615-CEDF-3C19-29DE-A9A47DAFB7A7}"/>
              </a:ext>
            </a:extLst>
          </p:cNvPr>
          <p:cNvSpPr/>
          <p:nvPr/>
        </p:nvSpPr>
        <p:spPr>
          <a:xfrm>
            <a:off x="6733140" y="2173085"/>
            <a:ext cx="180553" cy="246094"/>
          </a:xfrm>
          <a:custGeom>
            <a:avLst/>
            <a:gdLst>
              <a:gd name="connsiteX0" fmla="*/ 0 w 180553"/>
              <a:gd name="connsiteY0" fmla="*/ 109030 h 246094"/>
              <a:gd name="connsiteX1" fmla="*/ 90277 w 180553"/>
              <a:gd name="connsiteY1" fmla="*/ 0 h 246094"/>
              <a:gd name="connsiteX2" fmla="*/ 180554 w 180553"/>
              <a:gd name="connsiteY2" fmla="*/ 109030 h 246094"/>
              <a:gd name="connsiteX3" fmla="*/ 132148 w 180553"/>
              <a:gd name="connsiteY3" fmla="*/ 109030 h 246094"/>
              <a:gd name="connsiteX4" fmla="*/ 132148 w 180553"/>
              <a:gd name="connsiteY4" fmla="*/ 246095 h 246094"/>
              <a:gd name="connsiteX5" fmla="*/ 48595 w 180553"/>
              <a:gd name="connsiteY5" fmla="*/ 246095 h 246094"/>
              <a:gd name="connsiteX6" fmla="*/ 48595 w 180553"/>
              <a:gd name="connsiteY6" fmla="*/ 109030 h 246094"/>
              <a:gd name="connsiteX7" fmla="*/ 0 w 180553"/>
              <a:gd name="connsiteY7" fmla="*/ 109030 h 24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53" h="246094">
                <a:moveTo>
                  <a:pt x="0" y="109030"/>
                </a:moveTo>
                <a:lnTo>
                  <a:pt x="90277" y="0"/>
                </a:lnTo>
                <a:lnTo>
                  <a:pt x="180554" y="109030"/>
                </a:lnTo>
                <a:lnTo>
                  <a:pt x="132148" y="109030"/>
                </a:lnTo>
                <a:lnTo>
                  <a:pt x="132148" y="246095"/>
                </a:lnTo>
                <a:lnTo>
                  <a:pt x="48595" y="246095"/>
                </a:lnTo>
                <a:lnTo>
                  <a:pt x="48595" y="109030"/>
                </a:lnTo>
                <a:lnTo>
                  <a:pt x="0" y="109030"/>
                </a:lnTo>
                <a:close/>
              </a:path>
            </a:pathLst>
          </a:custGeom>
          <a:gradFill>
            <a:gsLst>
              <a:gs pos="0">
                <a:srgbClr val="055CF9"/>
              </a:gs>
              <a:gs pos="50000">
                <a:srgbClr val="055CF9">
                  <a:alpha val="49804"/>
                </a:srgbClr>
              </a:gs>
              <a:gs pos="100000">
                <a:srgbClr val="055CF9">
                  <a:alpha val="0"/>
                </a:srgbClr>
              </a:gs>
            </a:gsLst>
            <a:lin ang="5400000" scaled="1"/>
          </a:gradFill>
          <a:ln w="634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27E46E12-5B69-4CC6-C0DD-FECDA54210D6}"/>
              </a:ext>
            </a:extLst>
          </p:cNvPr>
          <p:cNvSpPr/>
          <p:nvPr/>
        </p:nvSpPr>
        <p:spPr>
          <a:xfrm>
            <a:off x="6733140" y="4866439"/>
            <a:ext cx="180553" cy="246088"/>
          </a:xfrm>
          <a:custGeom>
            <a:avLst/>
            <a:gdLst>
              <a:gd name="connsiteX0" fmla="*/ 0 w 180553"/>
              <a:gd name="connsiteY0" fmla="*/ 109030 h 246088"/>
              <a:gd name="connsiteX1" fmla="*/ 90277 w 180553"/>
              <a:gd name="connsiteY1" fmla="*/ 0 h 246088"/>
              <a:gd name="connsiteX2" fmla="*/ 180554 w 180553"/>
              <a:gd name="connsiteY2" fmla="*/ 109030 h 246088"/>
              <a:gd name="connsiteX3" fmla="*/ 132148 w 180553"/>
              <a:gd name="connsiteY3" fmla="*/ 109030 h 246088"/>
              <a:gd name="connsiteX4" fmla="*/ 132148 w 180553"/>
              <a:gd name="connsiteY4" fmla="*/ 246089 h 246088"/>
              <a:gd name="connsiteX5" fmla="*/ 48595 w 180553"/>
              <a:gd name="connsiteY5" fmla="*/ 246089 h 246088"/>
              <a:gd name="connsiteX6" fmla="*/ 48595 w 180553"/>
              <a:gd name="connsiteY6" fmla="*/ 109030 h 246088"/>
              <a:gd name="connsiteX7" fmla="*/ 0 w 180553"/>
              <a:gd name="connsiteY7" fmla="*/ 109030 h 24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53" h="246088">
                <a:moveTo>
                  <a:pt x="0" y="109030"/>
                </a:moveTo>
                <a:lnTo>
                  <a:pt x="90277" y="0"/>
                </a:lnTo>
                <a:lnTo>
                  <a:pt x="180554" y="109030"/>
                </a:lnTo>
                <a:lnTo>
                  <a:pt x="132148" y="109030"/>
                </a:lnTo>
                <a:lnTo>
                  <a:pt x="132148" y="246089"/>
                </a:lnTo>
                <a:lnTo>
                  <a:pt x="48595" y="246089"/>
                </a:lnTo>
                <a:lnTo>
                  <a:pt x="48595" y="109030"/>
                </a:lnTo>
                <a:lnTo>
                  <a:pt x="0" y="109030"/>
                </a:lnTo>
                <a:close/>
              </a:path>
            </a:pathLst>
          </a:custGeom>
          <a:gradFill>
            <a:gsLst>
              <a:gs pos="0">
                <a:srgbClr val="055CF9"/>
              </a:gs>
              <a:gs pos="50000">
                <a:srgbClr val="055CF9">
                  <a:alpha val="49804"/>
                </a:srgbClr>
              </a:gs>
              <a:gs pos="100000">
                <a:srgbClr val="055CF9">
                  <a:alpha val="0"/>
                </a:srgbClr>
              </a:gs>
            </a:gsLst>
            <a:lin ang="5400000" scaled="1"/>
          </a:gradFill>
          <a:ln w="6340" cap="flat">
            <a:no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80F01E15-8F54-8E29-4F07-C87B5004EA73}"/>
              </a:ext>
            </a:extLst>
          </p:cNvPr>
          <p:cNvSpPr/>
          <p:nvPr/>
        </p:nvSpPr>
        <p:spPr>
          <a:xfrm>
            <a:off x="6733140" y="5629320"/>
            <a:ext cx="180553" cy="246095"/>
          </a:xfrm>
          <a:custGeom>
            <a:avLst/>
            <a:gdLst>
              <a:gd name="connsiteX0" fmla="*/ 0 w 180553"/>
              <a:gd name="connsiteY0" fmla="*/ 109030 h 246095"/>
              <a:gd name="connsiteX1" fmla="*/ 90277 w 180553"/>
              <a:gd name="connsiteY1" fmla="*/ 0 h 246095"/>
              <a:gd name="connsiteX2" fmla="*/ 180554 w 180553"/>
              <a:gd name="connsiteY2" fmla="*/ 109030 h 246095"/>
              <a:gd name="connsiteX3" fmla="*/ 132148 w 180553"/>
              <a:gd name="connsiteY3" fmla="*/ 109030 h 246095"/>
              <a:gd name="connsiteX4" fmla="*/ 132148 w 180553"/>
              <a:gd name="connsiteY4" fmla="*/ 246095 h 246095"/>
              <a:gd name="connsiteX5" fmla="*/ 48595 w 180553"/>
              <a:gd name="connsiteY5" fmla="*/ 246095 h 246095"/>
              <a:gd name="connsiteX6" fmla="*/ 48595 w 180553"/>
              <a:gd name="connsiteY6" fmla="*/ 109030 h 246095"/>
              <a:gd name="connsiteX7" fmla="*/ 0 w 180553"/>
              <a:gd name="connsiteY7" fmla="*/ 109030 h 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53" h="246095">
                <a:moveTo>
                  <a:pt x="0" y="109030"/>
                </a:moveTo>
                <a:lnTo>
                  <a:pt x="90277" y="0"/>
                </a:lnTo>
                <a:lnTo>
                  <a:pt x="180554" y="109030"/>
                </a:lnTo>
                <a:lnTo>
                  <a:pt x="132148" y="109030"/>
                </a:lnTo>
                <a:lnTo>
                  <a:pt x="132148" y="246095"/>
                </a:lnTo>
                <a:lnTo>
                  <a:pt x="48595" y="246095"/>
                </a:lnTo>
                <a:lnTo>
                  <a:pt x="48595" y="109030"/>
                </a:lnTo>
                <a:lnTo>
                  <a:pt x="0" y="109030"/>
                </a:lnTo>
                <a:close/>
              </a:path>
            </a:pathLst>
          </a:custGeom>
          <a:gradFill>
            <a:gsLst>
              <a:gs pos="0">
                <a:srgbClr val="055CF9"/>
              </a:gs>
              <a:gs pos="50000">
                <a:srgbClr val="055CF9">
                  <a:alpha val="49804"/>
                </a:srgbClr>
              </a:gs>
              <a:gs pos="100000">
                <a:srgbClr val="055CF9">
                  <a:alpha val="0"/>
                </a:srgbClr>
              </a:gs>
            </a:gsLst>
            <a:lin ang="5400000" scaled="1"/>
          </a:gradFill>
          <a:ln w="6340" cap="flat">
            <a:noFill/>
            <a:prstDash val="solid"/>
            <a:miter/>
          </a:ln>
        </p:spPr>
        <p:txBody>
          <a:bodyPr rtlCol="0" anchor="ctr"/>
          <a:lstStyle/>
          <a:p>
            <a:endParaRPr lang="en-US"/>
          </a:p>
        </p:txBody>
      </p:sp>
      <p:sp>
        <p:nvSpPr>
          <p:cNvPr id="83" name="文本框 82">
            <a:extLst>
              <a:ext uri="{FF2B5EF4-FFF2-40B4-BE49-F238E27FC236}">
                <a16:creationId xmlns:a16="http://schemas.microsoft.com/office/drawing/2014/main" id="{30636DF9-B8AE-8D4C-4C2E-74238674844B}"/>
              </a:ext>
            </a:extLst>
          </p:cNvPr>
          <p:cNvSpPr txBox="1"/>
          <p:nvPr/>
        </p:nvSpPr>
        <p:spPr>
          <a:xfrm>
            <a:off x="1094474" y="1763112"/>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业务前台</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4" name="文本框 83">
            <a:extLst>
              <a:ext uri="{FF2B5EF4-FFF2-40B4-BE49-F238E27FC236}">
                <a16:creationId xmlns:a16="http://schemas.microsoft.com/office/drawing/2014/main" id="{35CB1BD5-4BDE-53ED-302C-B5B8A0CD06BA}"/>
              </a:ext>
            </a:extLst>
          </p:cNvPr>
          <p:cNvSpPr txBox="1"/>
          <p:nvPr/>
        </p:nvSpPr>
        <p:spPr>
          <a:xfrm>
            <a:off x="2637834" y="1763112"/>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智能分析</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5" name="文本框 84">
            <a:extLst>
              <a:ext uri="{FF2B5EF4-FFF2-40B4-BE49-F238E27FC236}">
                <a16:creationId xmlns:a16="http://schemas.microsoft.com/office/drawing/2014/main" id="{8070E79A-FEF2-4D98-DBF3-702F43E33C57}"/>
              </a:ext>
            </a:extLst>
          </p:cNvPr>
          <p:cNvSpPr txBox="1"/>
          <p:nvPr/>
        </p:nvSpPr>
        <p:spPr>
          <a:xfrm>
            <a:off x="4153666" y="1763112"/>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标签系统</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6" name="文本框 85">
            <a:extLst>
              <a:ext uri="{FF2B5EF4-FFF2-40B4-BE49-F238E27FC236}">
                <a16:creationId xmlns:a16="http://schemas.microsoft.com/office/drawing/2014/main" id="{014F13E0-BBEA-3DAA-D8F3-E8AD01A84F8C}"/>
              </a:ext>
            </a:extLst>
          </p:cNvPr>
          <p:cNvSpPr txBox="1"/>
          <p:nvPr/>
        </p:nvSpPr>
        <p:spPr>
          <a:xfrm>
            <a:off x="5669488" y="1763112"/>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用户画像</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7" name="文本框 86">
            <a:extLst>
              <a:ext uri="{FF2B5EF4-FFF2-40B4-BE49-F238E27FC236}">
                <a16:creationId xmlns:a16="http://schemas.microsoft.com/office/drawing/2014/main" id="{2C3FDB8A-6CE6-7D0F-4448-616D91CA10F0}"/>
              </a:ext>
            </a:extLst>
          </p:cNvPr>
          <p:cNvSpPr txBox="1"/>
          <p:nvPr/>
        </p:nvSpPr>
        <p:spPr>
          <a:xfrm>
            <a:off x="7120580" y="1763112"/>
            <a:ext cx="954107"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数字化运营</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8" name="文本框 87">
            <a:extLst>
              <a:ext uri="{FF2B5EF4-FFF2-40B4-BE49-F238E27FC236}">
                <a16:creationId xmlns:a16="http://schemas.microsoft.com/office/drawing/2014/main" id="{2B705B67-8EBE-28FF-97B0-A464C3B99D9B}"/>
              </a:ext>
            </a:extLst>
          </p:cNvPr>
          <p:cNvSpPr txBox="1"/>
          <p:nvPr/>
        </p:nvSpPr>
        <p:spPr>
          <a:xfrm>
            <a:off x="8660934" y="1763112"/>
            <a:ext cx="954107"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数字化管理</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9" name="文本框 88">
            <a:extLst>
              <a:ext uri="{FF2B5EF4-FFF2-40B4-BE49-F238E27FC236}">
                <a16:creationId xmlns:a16="http://schemas.microsoft.com/office/drawing/2014/main" id="{D0B4BFFE-175B-E38D-26F3-15753F1CE726}"/>
              </a:ext>
            </a:extLst>
          </p:cNvPr>
          <p:cNvSpPr txBox="1"/>
          <p:nvPr/>
        </p:nvSpPr>
        <p:spPr>
          <a:xfrm>
            <a:off x="10183617" y="1763112"/>
            <a:ext cx="1107996"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数字化供应链</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0" name="文本框 89">
            <a:extLst>
              <a:ext uri="{FF2B5EF4-FFF2-40B4-BE49-F238E27FC236}">
                <a16:creationId xmlns:a16="http://schemas.microsoft.com/office/drawing/2014/main" id="{2A3D0A28-CF59-036B-B394-BE7F8B5563A7}"/>
              </a:ext>
            </a:extLst>
          </p:cNvPr>
          <p:cNvSpPr txBox="1"/>
          <p:nvPr/>
        </p:nvSpPr>
        <p:spPr>
          <a:xfrm>
            <a:off x="991877" y="4193429"/>
            <a:ext cx="1005403" cy="338554"/>
          </a:xfrm>
          <a:prstGeom prst="rect">
            <a:avLst/>
          </a:prstGeom>
          <a:noFill/>
        </p:spPr>
        <p:txBody>
          <a:bodyPr wrap="none" rtlCol="0">
            <a:spAutoFit/>
          </a:bodyPr>
          <a:lstStyle/>
          <a:p>
            <a:pPr algn="ctr"/>
            <a:r>
              <a:rPr lang="zh-CN" alt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数据中台</a:t>
            </a:r>
            <a:endParaRPr 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1" name="文本框 90">
            <a:extLst>
              <a:ext uri="{FF2B5EF4-FFF2-40B4-BE49-F238E27FC236}">
                <a16:creationId xmlns:a16="http://schemas.microsoft.com/office/drawing/2014/main" id="{1E481F75-D137-FB74-2EBD-B6E7326E3EB3}"/>
              </a:ext>
            </a:extLst>
          </p:cNvPr>
          <p:cNvSpPr txBox="1"/>
          <p:nvPr/>
        </p:nvSpPr>
        <p:spPr>
          <a:xfrm>
            <a:off x="991877" y="5157067"/>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数据后台</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2" name="文本框 91">
            <a:extLst>
              <a:ext uri="{FF2B5EF4-FFF2-40B4-BE49-F238E27FC236}">
                <a16:creationId xmlns:a16="http://schemas.microsoft.com/office/drawing/2014/main" id="{5EF2AE89-17D5-83FF-8D71-83E4D5ADDBEE}"/>
              </a:ext>
            </a:extLst>
          </p:cNvPr>
          <p:cNvSpPr txBox="1"/>
          <p:nvPr/>
        </p:nvSpPr>
        <p:spPr>
          <a:xfrm>
            <a:off x="1094470" y="5908007"/>
            <a:ext cx="800219"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数据源</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3" name="文本框 92">
            <a:extLst>
              <a:ext uri="{FF2B5EF4-FFF2-40B4-BE49-F238E27FC236}">
                <a16:creationId xmlns:a16="http://schemas.microsoft.com/office/drawing/2014/main" id="{CBF0D827-A5C1-0C32-5092-9B2FD8C69EC1}"/>
              </a:ext>
            </a:extLst>
          </p:cNvPr>
          <p:cNvSpPr txBox="1"/>
          <p:nvPr/>
        </p:nvSpPr>
        <p:spPr>
          <a:xfrm>
            <a:off x="3117982" y="5923396"/>
            <a:ext cx="723275"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数据库</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273ADB30-B59C-3EB4-6AAB-179AB7CE4AB8}"/>
              </a:ext>
            </a:extLst>
          </p:cNvPr>
          <p:cNvSpPr txBox="1"/>
          <p:nvPr/>
        </p:nvSpPr>
        <p:spPr>
          <a:xfrm>
            <a:off x="5292464" y="5923396"/>
            <a:ext cx="902812"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埋点采集</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5" name="文本框 94">
            <a:extLst>
              <a:ext uri="{FF2B5EF4-FFF2-40B4-BE49-F238E27FC236}">
                <a16:creationId xmlns:a16="http://schemas.microsoft.com/office/drawing/2014/main" id="{DE83260C-071D-166E-BDEA-5F00E9C05C57}"/>
              </a:ext>
            </a:extLst>
          </p:cNvPr>
          <p:cNvSpPr txBox="1"/>
          <p:nvPr/>
        </p:nvSpPr>
        <p:spPr>
          <a:xfrm>
            <a:off x="7476324" y="5923396"/>
            <a:ext cx="1082348"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服务器日志</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6" name="文本框 95">
            <a:extLst>
              <a:ext uri="{FF2B5EF4-FFF2-40B4-BE49-F238E27FC236}">
                <a16:creationId xmlns:a16="http://schemas.microsoft.com/office/drawing/2014/main" id="{1F494253-D108-F13A-5A36-9DE1264C7F68}"/>
              </a:ext>
            </a:extLst>
          </p:cNvPr>
          <p:cNvSpPr txBox="1"/>
          <p:nvPr/>
        </p:nvSpPr>
        <p:spPr>
          <a:xfrm>
            <a:off x="9886098" y="5923396"/>
            <a:ext cx="902811"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爬虫数据</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C32196ED-5786-5486-ACF8-8309BE47D1CA}"/>
              </a:ext>
            </a:extLst>
          </p:cNvPr>
          <p:cNvSpPr txBox="1"/>
          <p:nvPr/>
        </p:nvSpPr>
        <p:spPr>
          <a:xfrm>
            <a:off x="5089612" y="5158437"/>
            <a:ext cx="3467617" cy="338554"/>
          </a:xfrm>
          <a:prstGeom prst="rect">
            <a:avLst/>
          </a:prstGeom>
          <a:noFill/>
        </p:spPr>
        <p:txBody>
          <a:bodyPr wrap="none" rtlCol="0">
            <a:spAutoFit/>
          </a:bodyPr>
          <a:lstStyle/>
          <a:p>
            <a:pPr algn="ctr"/>
            <a:r>
              <a:rPr lang="zh-CN" alt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大数据基础设施（计算和存储平台）</a:t>
            </a:r>
            <a:endParaRPr 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0BB78AC2-7D45-DCC5-3CF0-B70C29492DB9}"/>
              </a:ext>
            </a:extLst>
          </p:cNvPr>
          <p:cNvSpPr txBox="1"/>
          <p:nvPr/>
        </p:nvSpPr>
        <p:spPr>
          <a:xfrm>
            <a:off x="6320714" y="2446166"/>
            <a:ext cx="1005404" cy="338554"/>
          </a:xfrm>
          <a:prstGeom prst="rect">
            <a:avLst/>
          </a:prstGeom>
          <a:noFill/>
        </p:spPr>
        <p:txBody>
          <a:bodyPr wrap="none" rtlCol="0">
            <a:spAutoFit/>
          </a:bodyPr>
          <a:lstStyle/>
          <a:p>
            <a:pPr algn="ctr"/>
            <a:r>
              <a:rPr lang="zh-CN" alt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rPr>
              <a:t>应用服务</a:t>
            </a:r>
            <a:endParaRPr lang="en-US" sz="1600" dirty="0">
              <a:solidFill>
                <a:srgbClr val="196AFC"/>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文本框 98">
            <a:extLst>
              <a:ext uri="{FF2B5EF4-FFF2-40B4-BE49-F238E27FC236}">
                <a16:creationId xmlns:a16="http://schemas.microsoft.com/office/drawing/2014/main" id="{3C7A5D12-8772-FDE3-060A-E9E1323BE3A2}"/>
              </a:ext>
            </a:extLst>
          </p:cNvPr>
          <p:cNvSpPr txBox="1"/>
          <p:nvPr/>
        </p:nvSpPr>
        <p:spPr>
          <a:xfrm>
            <a:off x="3372461" y="2873888"/>
            <a:ext cx="1005403"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开发套件</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0" name="文本框 99">
            <a:extLst>
              <a:ext uri="{FF2B5EF4-FFF2-40B4-BE49-F238E27FC236}">
                <a16:creationId xmlns:a16="http://schemas.microsoft.com/office/drawing/2014/main" id="{86053FD3-BC1C-2488-B737-1A577225C9DA}"/>
              </a:ext>
            </a:extLst>
          </p:cNvPr>
          <p:cNvSpPr txBox="1"/>
          <p:nvPr/>
        </p:nvSpPr>
        <p:spPr>
          <a:xfrm>
            <a:off x="5910344" y="2873888"/>
            <a:ext cx="1826141"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数据标准体系建设</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1" name="文本框 100">
            <a:extLst>
              <a:ext uri="{FF2B5EF4-FFF2-40B4-BE49-F238E27FC236}">
                <a16:creationId xmlns:a16="http://schemas.microsoft.com/office/drawing/2014/main" id="{FB765FA5-7BD2-9F6F-37FF-2286A0D260A0}"/>
              </a:ext>
            </a:extLst>
          </p:cNvPr>
          <p:cNvSpPr txBox="1"/>
          <p:nvPr/>
        </p:nvSpPr>
        <p:spPr>
          <a:xfrm>
            <a:off x="9316014" y="2873888"/>
            <a:ext cx="1415773"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数据治理平台</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2" name="文本框 101">
            <a:extLst>
              <a:ext uri="{FF2B5EF4-FFF2-40B4-BE49-F238E27FC236}">
                <a16:creationId xmlns:a16="http://schemas.microsoft.com/office/drawing/2014/main" id="{61F37D45-95FE-AD6A-68FD-FE806F7E6E39}"/>
              </a:ext>
            </a:extLst>
          </p:cNvPr>
          <p:cNvSpPr txBox="1"/>
          <p:nvPr/>
        </p:nvSpPr>
        <p:spPr>
          <a:xfrm>
            <a:off x="3359636" y="3428203"/>
            <a:ext cx="1031051"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自助查询系统</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3" name="文本框 102">
            <a:extLst>
              <a:ext uri="{FF2B5EF4-FFF2-40B4-BE49-F238E27FC236}">
                <a16:creationId xmlns:a16="http://schemas.microsoft.com/office/drawing/2014/main" id="{44F7534B-D3E3-C050-C84B-5C34585B8913}"/>
              </a:ext>
            </a:extLst>
          </p:cNvPr>
          <p:cNvSpPr txBox="1"/>
          <p:nvPr/>
        </p:nvSpPr>
        <p:spPr>
          <a:xfrm>
            <a:off x="3359636" y="3870996"/>
            <a:ext cx="1031051"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敏捷开发平台</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EB9213F1-1263-03E0-BD61-87473F0F1CFD}"/>
              </a:ext>
            </a:extLst>
          </p:cNvPr>
          <p:cNvSpPr txBox="1"/>
          <p:nvPr/>
        </p:nvSpPr>
        <p:spPr>
          <a:xfrm>
            <a:off x="3359635" y="4295965"/>
            <a:ext cx="1031051"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数据集成工具</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5" name="文本框 104">
            <a:extLst>
              <a:ext uri="{FF2B5EF4-FFF2-40B4-BE49-F238E27FC236}">
                <a16:creationId xmlns:a16="http://schemas.microsoft.com/office/drawing/2014/main" id="{FAEE003C-037F-BE75-A034-0EFE757B4C80}"/>
              </a:ext>
            </a:extLst>
          </p:cNvPr>
          <p:cNvSpPr txBox="1"/>
          <p:nvPr/>
        </p:nvSpPr>
        <p:spPr>
          <a:xfrm>
            <a:off x="5975298" y="3410139"/>
            <a:ext cx="1457450"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应用数据层（</a:t>
            </a:r>
            <a:r>
              <a:rPr lang="en-US" altLang="zh-CN"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ADS</a:t>
            </a: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8A902586-E8BC-5243-47A8-583D48A84CE1}"/>
              </a:ext>
            </a:extLst>
          </p:cNvPr>
          <p:cNvSpPr txBox="1"/>
          <p:nvPr/>
        </p:nvSpPr>
        <p:spPr>
          <a:xfrm>
            <a:off x="6041023" y="4347824"/>
            <a:ext cx="1326004"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操作数据（</a:t>
            </a:r>
            <a:r>
              <a:rPr lang="en-US" altLang="zh-CN"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ODS</a:t>
            </a: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7" name="文本框 106">
            <a:extLst>
              <a:ext uri="{FF2B5EF4-FFF2-40B4-BE49-F238E27FC236}">
                <a16:creationId xmlns:a16="http://schemas.microsoft.com/office/drawing/2014/main" id="{282FC8CD-858F-7592-27C8-CEFA476EF245}"/>
              </a:ext>
            </a:extLst>
          </p:cNvPr>
          <p:cNvSpPr txBox="1"/>
          <p:nvPr/>
        </p:nvSpPr>
        <p:spPr>
          <a:xfrm>
            <a:off x="5695474" y="3797429"/>
            <a:ext cx="939681" cy="430887"/>
          </a:xfrm>
          <a:prstGeom prst="rect">
            <a:avLst/>
          </a:prstGeom>
          <a:noFill/>
        </p:spPr>
        <p:txBody>
          <a:bodyPr wrap="none" rtlCol="0">
            <a:spAutoFit/>
          </a:bodyPr>
          <a:lstStyle/>
          <a:p>
            <a:pPr algn="ctr"/>
            <a:r>
              <a:rPr lang="en-US" altLang="zh-CN"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DWD</a:t>
            </a:r>
          </a:p>
          <a:p>
            <a:pPr algn="ctr"/>
            <a:r>
              <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公共明细）</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12153951-F426-F7C6-F08B-9C2CFEB96C6C}"/>
              </a:ext>
            </a:extLst>
          </p:cNvPr>
          <p:cNvSpPr txBox="1"/>
          <p:nvPr/>
        </p:nvSpPr>
        <p:spPr>
          <a:xfrm>
            <a:off x="6722460" y="3781833"/>
            <a:ext cx="939681" cy="430887"/>
          </a:xfrm>
          <a:prstGeom prst="rect">
            <a:avLst/>
          </a:prstGeom>
          <a:noFill/>
        </p:spPr>
        <p:txBody>
          <a:bodyPr wrap="none" rtlCol="0">
            <a:spAutoFit/>
          </a:bodyPr>
          <a:lstStyle/>
          <a:p>
            <a:pPr algn="ctr"/>
            <a:r>
              <a:rPr lang="en-US" altLang="zh-CN"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DWD</a:t>
            </a:r>
          </a:p>
          <a:p>
            <a:pPr algn="ctr"/>
            <a:r>
              <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公共汇总）</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C8850868-A4F9-891B-514E-DD9337A527D6}"/>
              </a:ext>
            </a:extLst>
          </p:cNvPr>
          <p:cNvSpPr txBox="1"/>
          <p:nvPr/>
        </p:nvSpPr>
        <p:spPr>
          <a:xfrm>
            <a:off x="9084844" y="3447787"/>
            <a:ext cx="748923"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数据地图</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7DF243E4-E9D2-96E2-0893-D2DBD280C6C3}"/>
              </a:ext>
            </a:extLst>
          </p:cNvPr>
          <p:cNvSpPr txBox="1"/>
          <p:nvPr/>
        </p:nvSpPr>
        <p:spPr>
          <a:xfrm>
            <a:off x="10118860" y="3447787"/>
            <a:ext cx="748923"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数据雪源</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AE817436-18C8-FD73-1D98-7A710951D872}"/>
              </a:ext>
            </a:extLst>
          </p:cNvPr>
          <p:cNvSpPr txBox="1"/>
          <p:nvPr/>
        </p:nvSpPr>
        <p:spPr>
          <a:xfrm>
            <a:off x="9508380" y="3922411"/>
            <a:ext cx="1031051"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数据质量中心</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FA8AAA99-2E9F-42A2-FAFB-D161170086D0}"/>
              </a:ext>
            </a:extLst>
          </p:cNvPr>
          <p:cNvSpPr txBox="1"/>
          <p:nvPr/>
        </p:nvSpPr>
        <p:spPr>
          <a:xfrm>
            <a:off x="9508378" y="4370173"/>
            <a:ext cx="1031051" cy="261610"/>
          </a:xfrm>
          <a:prstGeom prst="rect">
            <a:avLst/>
          </a:prstGeom>
          <a:noFill/>
        </p:spPr>
        <p:txBody>
          <a:bodyPr wrap="non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数据资产中心</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CE431A36-9E82-F466-A08D-046C5CBE40A2}"/>
              </a:ext>
            </a:extLst>
          </p:cNvPr>
          <p:cNvSpPr txBox="1"/>
          <p:nvPr/>
        </p:nvSpPr>
        <p:spPr>
          <a:xfrm>
            <a:off x="7779932" y="3620306"/>
            <a:ext cx="285293" cy="769441"/>
          </a:xfrm>
          <a:prstGeom prst="rect">
            <a:avLst/>
          </a:prstGeom>
          <a:noFill/>
        </p:spPr>
        <p:txBody>
          <a:bodyPr wrap="square" rtlCol="0">
            <a:spAutoFit/>
          </a:bodyPr>
          <a:lstStyle/>
          <a:p>
            <a:pPr algn="ctr"/>
            <a:r>
              <a:rPr lang="zh-CN" alt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rPr>
              <a:t>指标系统</a:t>
            </a:r>
            <a:endParaRPr lang="en-US" sz="1100" dirty="0">
              <a:solidFill>
                <a:srgbClr val="196AFC"/>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15" name="图片 114">
            <a:extLst>
              <a:ext uri="{FF2B5EF4-FFF2-40B4-BE49-F238E27FC236}">
                <a16:creationId xmlns:a16="http://schemas.microsoft.com/office/drawing/2014/main" id="{5D9067B6-51D2-B208-4B59-1437FA455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07" y="2967508"/>
            <a:ext cx="1052012" cy="1052012"/>
          </a:xfrm>
          <a:prstGeom prst="rect">
            <a:avLst/>
          </a:prstGeom>
        </p:spPr>
      </p:pic>
    </p:spTree>
    <p:extLst>
      <p:ext uri="{BB962C8B-B14F-4D97-AF65-F5344CB8AC3E}">
        <p14:creationId xmlns:p14="http://schemas.microsoft.com/office/powerpoint/2010/main" val="2800104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5420E7BA-732A-B576-358A-2692FF9DDAFE}"/>
              </a:ext>
            </a:extLst>
          </p:cNvPr>
          <p:cNvSpPr/>
          <p:nvPr/>
        </p:nvSpPr>
        <p:spPr>
          <a:xfrm>
            <a:off x="1682750" y="2990850"/>
            <a:ext cx="2108200" cy="2108200"/>
          </a:xfrm>
          <a:custGeom>
            <a:avLst/>
            <a:gdLst>
              <a:gd name="connsiteX0" fmla="*/ 2108200 w 2108200"/>
              <a:gd name="connsiteY0" fmla="*/ 1054100 h 2108200"/>
              <a:gd name="connsiteX1" fmla="*/ 1054100 w 2108200"/>
              <a:gd name="connsiteY1" fmla="*/ 2108200 h 2108200"/>
              <a:gd name="connsiteX2" fmla="*/ 0 w 2108200"/>
              <a:gd name="connsiteY2" fmla="*/ 1054100 h 2108200"/>
              <a:gd name="connsiteX3" fmla="*/ 1054100 w 2108200"/>
              <a:gd name="connsiteY3" fmla="*/ 0 h 2108200"/>
              <a:gd name="connsiteX4" fmla="*/ 2108200 w 2108200"/>
              <a:gd name="connsiteY4" fmla="*/ 10541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0" h="2108200">
                <a:moveTo>
                  <a:pt x="2108200" y="1054100"/>
                </a:moveTo>
                <a:cubicBezTo>
                  <a:pt x="2108200" y="1636263"/>
                  <a:pt x="1636263" y="2108200"/>
                  <a:pt x="1054100" y="2108200"/>
                </a:cubicBezTo>
                <a:cubicBezTo>
                  <a:pt x="471937" y="2108200"/>
                  <a:pt x="0" y="1636263"/>
                  <a:pt x="0" y="1054100"/>
                </a:cubicBezTo>
                <a:cubicBezTo>
                  <a:pt x="0" y="471937"/>
                  <a:pt x="471937" y="0"/>
                  <a:pt x="1054100" y="0"/>
                </a:cubicBezTo>
                <a:cubicBezTo>
                  <a:pt x="1636263" y="0"/>
                  <a:pt x="2108200" y="471937"/>
                  <a:pt x="2108200" y="1054100"/>
                </a:cubicBezTo>
                <a:close/>
              </a:path>
            </a:pathLst>
          </a:custGeom>
          <a:solidFill>
            <a:srgbClr val="FFFFFF"/>
          </a:solidFill>
          <a:ln w="6350" cap="flat">
            <a:noFill/>
            <a:prstDash val="solid"/>
            <a:miter/>
          </a:ln>
          <a:effectLst>
            <a:outerShdw blurRad="723900" sx="102000" sy="102000" algn="ctr" rotWithShape="0">
              <a:prstClr val="black">
                <a:alpha val="10000"/>
              </a:prstClr>
            </a:outerShdw>
          </a:effectLst>
        </p:spPr>
        <p:txBody>
          <a:bodyPr rtlCol="0" anchor="ctr"/>
          <a:lstStyle/>
          <a:p>
            <a:endParaRPr lang="en-US"/>
          </a:p>
        </p:txBody>
      </p:sp>
      <p:sp>
        <p:nvSpPr>
          <p:cNvPr id="17" name="任意多边形: 形状 16">
            <a:extLst>
              <a:ext uri="{FF2B5EF4-FFF2-40B4-BE49-F238E27FC236}">
                <a16:creationId xmlns:a16="http://schemas.microsoft.com/office/drawing/2014/main" id="{4C1C4107-FBED-6379-489A-EEDEEE5D5864}"/>
              </a:ext>
            </a:extLst>
          </p:cNvPr>
          <p:cNvSpPr/>
          <p:nvPr/>
        </p:nvSpPr>
        <p:spPr>
          <a:xfrm>
            <a:off x="3562350" y="2990850"/>
            <a:ext cx="2108200" cy="2108200"/>
          </a:xfrm>
          <a:custGeom>
            <a:avLst/>
            <a:gdLst>
              <a:gd name="connsiteX0" fmla="*/ 2108200 w 2108200"/>
              <a:gd name="connsiteY0" fmla="*/ 1054100 h 2108200"/>
              <a:gd name="connsiteX1" fmla="*/ 1054100 w 2108200"/>
              <a:gd name="connsiteY1" fmla="*/ 2108200 h 2108200"/>
              <a:gd name="connsiteX2" fmla="*/ 0 w 2108200"/>
              <a:gd name="connsiteY2" fmla="*/ 1054100 h 2108200"/>
              <a:gd name="connsiteX3" fmla="*/ 1054100 w 2108200"/>
              <a:gd name="connsiteY3" fmla="*/ 0 h 2108200"/>
              <a:gd name="connsiteX4" fmla="*/ 2108200 w 2108200"/>
              <a:gd name="connsiteY4" fmla="*/ 10541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0" h="2108200">
                <a:moveTo>
                  <a:pt x="2108200" y="1054100"/>
                </a:moveTo>
                <a:cubicBezTo>
                  <a:pt x="2108200" y="1636263"/>
                  <a:pt x="1636263" y="2108200"/>
                  <a:pt x="1054100" y="2108200"/>
                </a:cubicBezTo>
                <a:cubicBezTo>
                  <a:pt x="471937" y="2108200"/>
                  <a:pt x="0" y="1636263"/>
                  <a:pt x="0" y="1054100"/>
                </a:cubicBezTo>
                <a:cubicBezTo>
                  <a:pt x="0" y="471937"/>
                  <a:pt x="471937" y="0"/>
                  <a:pt x="1054100" y="0"/>
                </a:cubicBezTo>
                <a:cubicBezTo>
                  <a:pt x="1636263" y="0"/>
                  <a:pt x="2108200" y="471937"/>
                  <a:pt x="2108200" y="1054100"/>
                </a:cubicBezTo>
                <a:close/>
              </a:path>
            </a:pathLst>
          </a:custGeom>
          <a:solidFill>
            <a:srgbClr val="FFFFFF"/>
          </a:solidFill>
          <a:ln w="6350" cap="flat">
            <a:noFill/>
            <a:prstDash val="solid"/>
            <a:miter/>
          </a:ln>
          <a:effectLst>
            <a:outerShdw blurRad="723900" sx="102000" sy="102000" algn="ctr" rotWithShape="0">
              <a:prstClr val="black">
                <a:alpha val="10000"/>
              </a:prstClr>
            </a:outerShdw>
          </a:effectLst>
        </p:spPr>
        <p:txBody>
          <a:bodyPr rtlCol="0" anchor="ctr"/>
          <a:lstStyle/>
          <a:p>
            <a:endParaRPr lang="en-US"/>
          </a:p>
        </p:txBody>
      </p:sp>
      <p:sp>
        <p:nvSpPr>
          <p:cNvPr id="18" name="任意多边形: 形状 17">
            <a:extLst>
              <a:ext uri="{FF2B5EF4-FFF2-40B4-BE49-F238E27FC236}">
                <a16:creationId xmlns:a16="http://schemas.microsoft.com/office/drawing/2014/main" id="{40EA8D58-009A-61BD-AAE4-7AA30B91EE64}"/>
              </a:ext>
            </a:extLst>
          </p:cNvPr>
          <p:cNvSpPr/>
          <p:nvPr/>
        </p:nvSpPr>
        <p:spPr>
          <a:xfrm>
            <a:off x="7915275" y="2930525"/>
            <a:ext cx="2228850" cy="2228850"/>
          </a:xfrm>
          <a:custGeom>
            <a:avLst/>
            <a:gdLst>
              <a:gd name="connsiteX0" fmla="*/ 2228850 w 2228850"/>
              <a:gd name="connsiteY0" fmla="*/ 1114425 h 2228850"/>
              <a:gd name="connsiteX1" fmla="*/ 1114425 w 2228850"/>
              <a:gd name="connsiteY1" fmla="*/ 2228850 h 2228850"/>
              <a:gd name="connsiteX2" fmla="*/ 0 w 2228850"/>
              <a:gd name="connsiteY2" fmla="*/ 1114425 h 2228850"/>
              <a:gd name="connsiteX3" fmla="*/ 1114425 w 2228850"/>
              <a:gd name="connsiteY3" fmla="*/ 0 h 2228850"/>
              <a:gd name="connsiteX4" fmla="*/ 2228850 w 2228850"/>
              <a:gd name="connsiteY4" fmla="*/ 1114425 h 222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850" h="2228850">
                <a:moveTo>
                  <a:pt x="2228850" y="1114425"/>
                </a:moveTo>
                <a:cubicBezTo>
                  <a:pt x="2228850" y="1729905"/>
                  <a:pt x="1729905" y="2228850"/>
                  <a:pt x="1114425" y="2228850"/>
                </a:cubicBezTo>
                <a:cubicBezTo>
                  <a:pt x="498945" y="2228850"/>
                  <a:pt x="0" y="1729905"/>
                  <a:pt x="0" y="1114425"/>
                </a:cubicBezTo>
                <a:cubicBezTo>
                  <a:pt x="0" y="498945"/>
                  <a:pt x="498945" y="0"/>
                  <a:pt x="1114425" y="0"/>
                </a:cubicBezTo>
                <a:cubicBezTo>
                  <a:pt x="1729905" y="0"/>
                  <a:pt x="2228850" y="498945"/>
                  <a:pt x="2228850" y="1114425"/>
                </a:cubicBezTo>
                <a:close/>
              </a:path>
            </a:pathLst>
          </a:custGeom>
          <a:solidFill>
            <a:srgbClr val="F6F7F9"/>
          </a:solidFill>
          <a:ln w="6350" cap="flat">
            <a:solidFill>
              <a:srgbClr val="B6BCC4"/>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68F4A49A-7922-6712-E6C0-A8AD6A6AE06D}"/>
              </a:ext>
            </a:extLst>
          </p:cNvPr>
          <p:cNvSpPr/>
          <p:nvPr/>
        </p:nvSpPr>
        <p:spPr>
          <a:xfrm>
            <a:off x="7975600" y="2990850"/>
            <a:ext cx="2108200" cy="2108200"/>
          </a:xfrm>
          <a:custGeom>
            <a:avLst/>
            <a:gdLst>
              <a:gd name="connsiteX0" fmla="*/ 2108200 w 2108200"/>
              <a:gd name="connsiteY0" fmla="*/ 1054100 h 2108200"/>
              <a:gd name="connsiteX1" fmla="*/ 1054100 w 2108200"/>
              <a:gd name="connsiteY1" fmla="*/ 2108200 h 2108200"/>
              <a:gd name="connsiteX2" fmla="*/ 0 w 2108200"/>
              <a:gd name="connsiteY2" fmla="*/ 1054100 h 2108200"/>
              <a:gd name="connsiteX3" fmla="*/ 1054100 w 2108200"/>
              <a:gd name="connsiteY3" fmla="*/ 0 h 2108200"/>
              <a:gd name="connsiteX4" fmla="*/ 2108200 w 2108200"/>
              <a:gd name="connsiteY4" fmla="*/ 10541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0" h="2108200">
                <a:moveTo>
                  <a:pt x="2108200" y="1054100"/>
                </a:moveTo>
                <a:cubicBezTo>
                  <a:pt x="2108200" y="1636263"/>
                  <a:pt x="1636264" y="2108200"/>
                  <a:pt x="1054100" y="2108200"/>
                </a:cubicBezTo>
                <a:cubicBezTo>
                  <a:pt x="471936" y="2108200"/>
                  <a:pt x="0" y="1636263"/>
                  <a:pt x="0" y="1054100"/>
                </a:cubicBezTo>
                <a:cubicBezTo>
                  <a:pt x="0" y="471937"/>
                  <a:pt x="471936" y="0"/>
                  <a:pt x="1054100" y="0"/>
                </a:cubicBezTo>
                <a:cubicBezTo>
                  <a:pt x="1636264" y="0"/>
                  <a:pt x="2108200" y="471937"/>
                  <a:pt x="2108200" y="1054100"/>
                </a:cubicBezTo>
                <a:close/>
              </a:path>
            </a:pathLst>
          </a:custGeom>
          <a:solidFill>
            <a:srgbClr val="055CF9"/>
          </a:solidFill>
          <a:ln w="6350" cap="flat">
            <a:noFill/>
            <a:prstDash val="solid"/>
            <a:miter/>
          </a:ln>
          <a:effectLst>
            <a:outerShdw blurRad="419100" dist="38100" dir="5400000" algn="t" rotWithShape="0">
              <a:srgbClr val="075EF9">
                <a:alpha val="40000"/>
              </a:srgbClr>
            </a:outerShdw>
          </a:effectLst>
        </p:spPr>
        <p:txBody>
          <a:bodyPr rtlCol="0" anchor="ctr"/>
          <a:lstStyle/>
          <a:p>
            <a:endParaRPr lang="en-US"/>
          </a:p>
        </p:txBody>
      </p:sp>
      <p:sp>
        <p:nvSpPr>
          <p:cNvPr id="20" name="任意多边形: 形状 19">
            <a:extLst>
              <a:ext uri="{FF2B5EF4-FFF2-40B4-BE49-F238E27FC236}">
                <a16:creationId xmlns:a16="http://schemas.microsoft.com/office/drawing/2014/main" id="{85F3E809-BFB1-6D48-0059-B98DB500C4D0}"/>
              </a:ext>
            </a:extLst>
          </p:cNvPr>
          <p:cNvSpPr/>
          <p:nvPr/>
        </p:nvSpPr>
        <p:spPr>
          <a:xfrm>
            <a:off x="3733800" y="2153564"/>
            <a:ext cx="133350" cy="175971"/>
          </a:xfrm>
          <a:custGeom>
            <a:avLst/>
            <a:gdLst>
              <a:gd name="connsiteX0" fmla="*/ 0 w 133350"/>
              <a:gd name="connsiteY0" fmla="*/ 87986 h 175971"/>
              <a:gd name="connsiteX1" fmla="*/ 133350 w 133350"/>
              <a:gd name="connsiteY1" fmla="*/ 0 h 175971"/>
              <a:gd name="connsiteX2" fmla="*/ 133350 w 133350"/>
              <a:gd name="connsiteY2" fmla="*/ 175971 h 175971"/>
              <a:gd name="connsiteX3" fmla="*/ 0 w 133350"/>
              <a:gd name="connsiteY3" fmla="*/ 87986 h 175971"/>
            </a:gdLst>
            <a:ahLst/>
            <a:cxnLst>
              <a:cxn ang="0">
                <a:pos x="connsiteX0" y="connsiteY0"/>
              </a:cxn>
              <a:cxn ang="0">
                <a:pos x="connsiteX1" y="connsiteY1"/>
              </a:cxn>
              <a:cxn ang="0">
                <a:pos x="connsiteX2" y="connsiteY2"/>
              </a:cxn>
              <a:cxn ang="0">
                <a:pos x="connsiteX3" y="connsiteY3"/>
              </a:cxn>
            </a:cxnLst>
            <a:rect l="l" t="t" r="r" b="b"/>
            <a:pathLst>
              <a:path w="133350" h="175971">
                <a:moveTo>
                  <a:pt x="0" y="87986"/>
                </a:moveTo>
                <a:lnTo>
                  <a:pt x="133350" y="0"/>
                </a:lnTo>
                <a:lnTo>
                  <a:pt x="133350" y="175971"/>
                </a:lnTo>
                <a:lnTo>
                  <a:pt x="0" y="87986"/>
                </a:lnTo>
                <a:close/>
              </a:path>
            </a:pathLst>
          </a:custGeom>
          <a:solidFill>
            <a:srgbClr val="055CF9"/>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8C321228-BF58-5A91-B1D1-178967238385}"/>
              </a:ext>
            </a:extLst>
          </p:cNvPr>
          <p:cNvSpPr/>
          <p:nvPr/>
        </p:nvSpPr>
        <p:spPr>
          <a:xfrm>
            <a:off x="3403600" y="5760364"/>
            <a:ext cx="133350" cy="175971"/>
          </a:xfrm>
          <a:custGeom>
            <a:avLst/>
            <a:gdLst>
              <a:gd name="connsiteX0" fmla="*/ 133350 w 133350"/>
              <a:gd name="connsiteY0" fmla="*/ 87986 h 175971"/>
              <a:gd name="connsiteX1" fmla="*/ 0 w 133350"/>
              <a:gd name="connsiteY1" fmla="*/ 0 h 175971"/>
              <a:gd name="connsiteX2" fmla="*/ 0 w 133350"/>
              <a:gd name="connsiteY2" fmla="*/ 175971 h 175971"/>
              <a:gd name="connsiteX3" fmla="*/ 133350 w 133350"/>
              <a:gd name="connsiteY3" fmla="*/ 87986 h 175971"/>
            </a:gdLst>
            <a:ahLst/>
            <a:cxnLst>
              <a:cxn ang="0">
                <a:pos x="connsiteX0" y="connsiteY0"/>
              </a:cxn>
              <a:cxn ang="0">
                <a:pos x="connsiteX1" y="connsiteY1"/>
              </a:cxn>
              <a:cxn ang="0">
                <a:pos x="connsiteX2" y="connsiteY2"/>
              </a:cxn>
              <a:cxn ang="0">
                <a:pos x="connsiteX3" y="connsiteY3"/>
              </a:cxn>
            </a:cxnLst>
            <a:rect l="l" t="t" r="r" b="b"/>
            <a:pathLst>
              <a:path w="133350" h="175971">
                <a:moveTo>
                  <a:pt x="133350" y="87986"/>
                </a:moveTo>
                <a:lnTo>
                  <a:pt x="0" y="0"/>
                </a:lnTo>
                <a:lnTo>
                  <a:pt x="0" y="175971"/>
                </a:lnTo>
                <a:lnTo>
                  <a:pt x="133350" y="87986"/>
                </a:lnTo>
                <a:close/>
              </a:path>
            </a:pathLst>
          </a:custGeom>
          <a:solidFill>
            <a:srgbClr val="055CF9"/>
          </a:solidFill>
          <a:ln w="6350" cap="flat">
            <a:no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046D4AFF-1A64-FE78-ECC3-63C27742907D}"/>
              </a:ext>
            </a:extLst>
          </p:cNvPr>
          <p:cNvSpPr/>
          <p:nvPr/>
        </p:nvSpPr>
        <p:spPr>
          <a:xfrm>
            <a:off x="6197600" y="3752850"/>
            <a:ext cx="1222375" cy="206375"/>
          </a:xfrm>
          <a:custGeom>
            <a:avLst/>
            <a:gdLst>
              <a:gd name="connsiteX0" fmla="*/ 0 w 1222375"/>
              <a:gd name="connsiteY0" fmla="*/ 206375 h 206375"/>
              <a:gd name="connsiteX1" fmla="*/ 1222375 w 1222375"/>
              <a:gd name="connsiteY1" fmla="*/ 206375 h 206375"/>
              <a:gd name="connsiteX2" fmla="*/ 962025 w 1222375"/>
              <a:gd name="connsiteY2" fmla="*/ 0 h 206375"/>
            </a:gdLst>
            <a:ahLst/>
            <a:cxnLst>
              <a:cxn ang="0">
                <a:pos x="connsiteX0" y="connsiteY0"/>
              </a:cxn>
              <a:cxn ang="0">
                <a:pos x="connsiteX1" y="connsiteY1"/>
              </a:cxn>
              <a:cxn ang="0">
                <a:pos x="connsiteX2" y="connsiteY2"/>
              </a:cxn>
            </a:cxnLst>
            <a:rect l="l" t="t" r="r" b="b"/>
            <a:pathLst>
              <a:path w="1222375" h="206375">
                <a:moveTo>
                  <a:pt x="0" y="206375"/>
                </a:moveTo>
                <a:lnTo>
                  <a:pt x="1222375" y="206375"/>
                </a:lnTo>
                <a:lnTo>
                  <a:pt x="962025" y="0"/>
                </a:lnTo>
              </a:path>
            </a:pathLst>
          </a:custGeom>
          <a:noFill/>
          <a:ln w="12700" cap="flat">
            <a:solidFill>
              <a:srgbClr val="231D43"/>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02563994-35AC-9685-1B5A-31BBDE7D25EF}"/>
              </a:ext>
            </a:extLst>
          </p:cNvPr>
          <p:cNvSpPr/>
          <p:nvPr/>
        </p:nvSpPr>
        <p:spPr>
          <a:xfrm>
            <a:off x="6197600" y="4102100"/>
            <a:ext cx="1222375" cy="206375"/>
          </a:xfrm>
          <a:custGeom>
            <a:avLst/>
            <a:gdLst>
              <a:gd name="connsiteX0" fmla="*/ 1222375 w 1222375"/>
              <a:gd name="connsiteY0" fmla="*/ 0 h 206375"/>
              <a:gd name="connsiteX1" fmla="*/ 0 w 1222375"/>
              <a:gd name="connsiteY1" fmla="*/ 0 h 206375"/>
              <a:gd name="connsiteX2" fmla="*/ 260350 w 1222375"/>
              <a:gd name="connsiteY2" fmla="*/ 206375 h 206375"/>
            </a:gdLst>
            <a:ahLst/>
            <a:cxnLst>
              <a:cxn ang="0">
                <a:pos x="connsiteX0" y="connsiteY0"/>
              </a:cxn>
              <a:cxn ang="0">
                <a:pos x="connsiteX1" y="connsiteY1"/>
              </a:cxn>
              <a:cxn ang="0">
                <a:pos x="connsiteX2" y="connsiteY2"/>
              </a:cxn>
            </a:cxnLst>
            <a:rect l="l" t="t" r="r" b="b"/>
            <a:pathLst>
              <a:path w="1222375" h="206375">
                <a:moveTo>
                  <a:pt x="1222375" y="0"/>
                </a:moveTo>
                <a:lnTo>
                  <a:pt x="0" y="0"/>
                </a:lnTo>
                <a:lnTo>
                  <a:pt x="260350" y="206375"/>
                </a:lnTo>
              </a:path>
            </a:pathLst>
          </a:custGeom>
          <a:noFill/>
          <a:ln w="12700" cap="flat">
            <a:solidFill>
              <a:srgbClr val="231D43"/>
            </a:soli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1A8C4A26-85A1-BB88-30EC-9CC0A6563A6D}"/>
              </a:ext>
            </a:extLst>
          </p:cNvPr>
          <p:cNvSpPr/>
          <p:nvPr/>
        </p:nvSpPr>
        <p:spPr>
          <a:xfrm>
            <a:off x="736600" y="2241550"/>
            <a:ext cx="10274300" cy="3606800"/>
          </a:xfrm>
          <a:custGeom>
            <a:avLst/>
            <a:gdLst>
              <a:gd name="connsiteX0" fmla="*/ 8883650 w 10274300"/>
              <a:gd name="connsiteY0" fmla="*/ 60497 h 3606800"/>
              <a:gd name="connsiteX1" fmla="*/ 8894001 w 10274300"/>
              <a:gd name="connsiteY1" fmla="*/ 62973 h 3606800"/>
              <a:gd name="connsiteX2" fmla="*/ 8895524 w 10274300"/>
              <a:gd name="connsiteY2" fmla="*/ 56801 h 3606800"/>
              <a:gd name="connsiteX3" fmla="*/ 8896985 w 10274300"/>
              <a:gd name="connsiteY3" fmla="*/ 50629 h 3606800"/>
              <a:gd name="connsiteX4" fmla="*/ 8883650 w 10274300"/>
              <a:gd name="connsiteY4" fmla="*/ 47454 h 3606800"/>
              <a:gd name="connsiteX5" fmla="*/ 8883650 w 10274300"/>
              <a:gd name="connsiteY5" fmla="*/ 60497 h 3606800"/>
              <a:gd name="connsiteX6" fmla="*/ 1778089 w 10274300"/>
              <a:gd name="connsiteY6" fmla="*/ 3600272 h 3606800"/>
              <a:gd name="connsiteX7" fmla="*/ 1778000 w 10274300"/>
              <a:gd name="connsiteY7" fmla="*/ 3606622 h 3606800"/>
              <a:gd name="connsiteX8" fmla="*/ 1803400 w 10274300"/>
              <a:gd name="connsiteY8" fmla="*/ 3606800 h 3606800"/>
              <a:gd name="connsiteX9" fmla="*/ 1828660 w 10274300"/>
              <a:gd name="connsiteY9" fmla="*/ 3606800 h 3606800"/>
              <a:gd name="connsiteX10" fmla="*/ 1828660 w 10274300"/>
              <a:gd name="connsiteY10" fmla="*/ 3600450 h 3606800"/>
              <a:gd name="connsiteX11" fmla="*/ 1828660 w 10274300"/>
              <a:gd name="connsiteY11" fmla="*/ 3594100 h 3606800"/>
              <a:gd name="connsiteX12" fmla="*/ 1803400 w 10274300"/>
              <a:gd name="connsiteY12" fmla="*/ 3594100 h 3606800"/>
              <a:gd name="connsiteX13" fmla="*/ 1778178 w 10274300"/>
              <a:gd name="connsiteY13" fmla="*/ 3593929 h 3606800"/>
              <a:gd name="connsiteX14" fmla="*/ 1778089 w 10274300"/>
              <a:gd name="connsiteY14" fmla="*/ 3600272 h 3606800"/>
              <a:gd name="connsiteX15" fmla="*/ 1727721 w 10274300"/>
              <a:gd name="connsiteY15" fmla="*/ 3598888 h 3606800"/>
              <a:gd name="connsiteX16" fmla="*/ 1727454 w 10274300"/>
              <a:gd name="connsiteY16" fmla="*/ 3605232 h 3606800"/>
              <a:gd name="connsiteX17" fmla="*/ 1676914 w 10274300"/>
              <a:gd name="connsiteY17" fmla="*/ 3602431 h 3606800"/>
              <a:gd name="connsiteX18" fmla="*/ 1677353 w 10274300"/>
              <a:gd name="connsiteY18" fmla="*/ 3596100 h 3606800"/>
              <a:gd name="connsiteX19" fmla="*/ 1677791 w 10274300"/>
              <a:gd name="connsiteY19" fmla="*/ 3589763 h 3606800"/>
              <a:gd name="connsiteX20" fmla="*/ 1727981 w 10274300"/>
              <a:gd name="connsiteY20" fmla="*/ 3592538 h 3606800"/>
              <a:gd name="connsiteX21" fmla="*/ 1727721 w 10274300"/>
              <a:gd name="connsiteY21" fmla="*/ 3598888 h 3606800"/>
              <a:gd name="connsiteX22" fmla="*/ 628409 w 10274300"/>
              <a:gd name="connsiteY22" fmla="*/ 3155950 h 3606800"/>
              <a:gd name="connsiteX23" fmla="*/ 629012 w 10274300"/>
              <a:gd name="connsiteY23" fmla="*/ 3155258 h 3606800"/>
              <a:gd name="connsiteX24" fmla="*/ 591566 w 10274300"/>
              <a:gd name="connsiteY24" fmla="*/ 3121774 h 3606800"/>
              <a:gd name="connsiteX25" fmla="*/ 587267 w 10274300"/>
              <a:gd name="connsiteY25" fmla="*/ 3126448 h 3606800"/>
              <a:gd name="connsiteX26" fmla="*/ 582968 w 10274300"/>
              <a:gd name="connsiteY26" fmla="*/ 3131122 h 3606800"/>
              <a:gd name="connsiteX27" fmla="*/ 610527 w 10274300"/>
              <a:gd name="connsiteY27" fmla="*/ 3155950 h 3606800"/>
              <a:gd name="connsiteX28" fmla="*/ 628409 w 10274300"/>
              <a:gd name="connsiteY28" fmla="*/ 3155950 h 3606800"/>
              <a:gd name="connsiteX29" fmla="*/ 1606550 w 10274300"/>
              <a:gd name="connsiteY29" fmla="*/ 3583407 h 3606800"/>
              <a:gd name="connsiteX30" fmla="*/ 1606550 w 10274300"/>
              <a:gd name="connsiteY30" fmla="*/ 3596183 h 3606800"/>
              <a:gd name="connsiteX31" fmla="*/ 1626565 w 10274300"/>
              <a:gd name="connsiteY31" fmla="*/ 3598240 h 3606800"/>
              <a:gd name="connsiteX32" fmla="*/ 1627181 w 10274300"/>
              <a:gd name="connsiteY32" fmla="*/ 3591922 h 3606800"/>
              <a:gd name="connsiteX33" fmla="*/ 1627797 w 10274300"/>
              <a:gd name="connsiteY33" fmla="*/ 3585598 h 3606800"/>
              <a:gd name="connsiteX34" fmla="*/ 1606550 w 10274300"/>
              <a:gd name="connsiteY34" fmla="*/ 3583407 h 3606800"/>
              <a:gd name="connsiteX35" fmla="*/ 8896985 w 10274300"/>
              <a:gd name="connsiteY35" fmla="*/ 3556171 h 3606800"/>
              <a:gd name="connsiteX36" fmla="*/ 8847645 w 10274300"/>
              <a:gd name="connsiteY36" fmla="*/ 3567392 h 3606800"/>
              <a:gd name="connsiteX37" fmla="*/ 8846312 w 10274300"/>
              <a:gd name="connsiteY37" fmla="*/ 3561175 h 3606800"/>
              <a:gd name="connsiteX38" fmla="*/ 8845550 w 10274300"/>
              <a:gd name="connsiteY38" fmla="*/ 3557569 h 3606800"/>
              <a:gd name="connsiteX39" fmla="*/ 8845550 w 10274300"/>
              <a:gd name="connsiteY39" fmla="*/ 3554851 h 3606800"/>
              <a:gd name="connsiteX40" fmla="*/ 8894001 w 10274300"/>
              <a:gd name="connsiteY40" fmla="*/ 3543827 h 3606800"/>
              <a:gd name="connsiteX41" fmla="*/ 8895524 w 10274300"/>
              <a:gd name="connsiteY41" fmla="*/ 3549999 h 3606800"/>
              <a:gd name="connsiteX42" fmla="*/ 8896985 w 10274300"/>
              <a:gd name="connsiteY42" fmla="*/ 3556171 h 3606800"/>
              <a:gd name="connsiteX43" fmla="*/ 7334377 w 10274300"/>
              <a:gd name="connsiteY43" fmla="*/ 3606800 h 3606800"/>
              <a:gd name="connsiteX44" fmla="*/ 7366000 w 10274300"/>
              <a:gd name="connsiteY44" fmla="*/ 3606800 h 3606800"/>
              <a:gd name="connsiteX45" fmla="*/ 7366000 w 10274300"/>
              <a:gd name="connsiteY45" fmla="*/ 3594100 h 3606800"/>
              <a:gd name="connsiteX46" fmla="*/ 7334377 w 10274300"/>
              <a:gd name="connsiteY46" fmla="*/ 3594100 h 3606800"/>
              <a:gd name="connsiteX47" fmla="*/ 7334377 w 10274300"/>
              <a:gd name="connsiteY47" fmla="*/ 3600450 h 3606800"/>
              <a:gd name="connsiteX48" fmla="*/ 7334377 w 10274300"/>
              <a:gd name="connsiteY48" fmla="*/ 3606800 h 3606800"/>
              <a:gd name="connsiteX49" fmla="*/ 8944293 w 10274300"/>
              <a:gd name="connsiteY49" fmla="*/ 3537439 h 3606800"/>
              <a:gd name="connsiteX50" fmla="*/ 8946007 w 10274300"/>
              <a:gd name="connsiteY50" fmla="*/ 3543567 h 3606800"/>
              <a:gd name="connsiteX51" fmla="*/ 8994584 w 10274300"/>
              <a:gd name="connsiteY51" fmla="*/ 3529590 h 3606800"/>
              <a:gd name="connsiteX52" fmla="*/ 8992743 w 10274300"/>
              <a:gd name="connsiteY52" fmla="*/ 3523513 h 3606800"/>
              <a:gd name="connsiteX53" fmla="*/ 8990902 w 10274300"/>
              <a:gd name="connsiteY53" fmla="*/ 3517437 h 3606800"/>
              <a:gd name="connsiteX54" fmla="*/ 8942642 w 10274300"/>
              <a:gd name="connsiteY54" fmla="*/ 3531311 h 3606800"/>
              <a:gd name="connsiteX55" fmla="*/ 8944293 w 10274300"/>
              <a:gd name="connsiteY55" fmla="*/ 3537439 h 3606800"/>
              <a:gd name="connsiteX56" fmla="*/ 9040812 w 10274300"/>
              <a:gd name="connsiteY56" fmla="*/ 3508210 h 3606800"/>
              <a:gd name="connsiteX57" fmla="*/ 9042781 w 10274300"/>
              <a:gd name="connsiteY57" fmla="*/ 3514230 h 3606800"/>
              <a:gd name="connsiteX58" fmla="*/ 9090533 w 10274300"/>
              <a:gd name="connsiteY58" fmla="*/ 3497542 h 3606800"/>
              <a:gd name="connsiteX59" fmla="*/ 9088310 w 10274300"/>
              <a:gd name="connsiteY59" fmla="*/ 3491579 h 3606800"/>
              <a:gd name="connsiteX60" fmla="*/ 9086152 w 10274300"/>
              <a:gd name="connsiteY60" fmla="*/ 3485610 h 3606800"/>
              <a:gd name="connsiteX61" fmla="*/ 9038781 w 10274300"/>
              <a:gd name="connsiteY61" fmla="*/ 3502184 h 3606800"/>
              <a:gd name="connsiteX62" fmla="*/ 9040812 w 10274300"/>
              <a:gd name="connsiteY62" fmla="*/ 3508210 h 3606800"/>
              <a:gd name="connsiteX63" fmla="*/ 9135491 w 10274300"/>
              <a:gd name="connsiteY63" fmla="*/ 3473571 h 3606800"/>
              <a:gd name="connsiteX64" fmla="*/ 9137841 w 10274300"/>
              <a:gd name="connsiteY64" fmla="*/ 3479470 h 3606800"/>
              <a:gd name="connsiteX65" fmla="*/ 9184513 w 10274300"/>
              <a:gd name="connsiteY65" fmla="*/ 3460102 h 3606800"/>
              <a:gd name="connsiteX66" fmla="*/ 9181973 w 10274300"/>
              <a:gd name="connsiteY66" fmla="*/ 3454273 h 3606800"/>
              <a:gd name="connsiteX67" fmla="*/ 9179496 w 10274300"/>
              <a:gd name="connsiteY67" fmla="*/ 3448444 h 3606800"/>
              <a:gd name="connsiteX68" fmla="*/ 9133142 w 10274300"/>
              <a:gd name="connsiteY68" fmla="*/ 3467672 h 3606800"/>
              <a:gd name="connsiteX69" fmla="*/ 9135491 w 10274300"/>
              <a:gd name="connsiteY69" fmla="*/ 3473571 h 3606800"/>
              <a:gd name="connsiteX70" fmla="*/ 9228010 w 10274300"/>
              <a:gd name="connsiteY70" fmla="*/ 3433648 h 3606800"/>
              <a:gd name="connsiteX71" fmla="*/ 9230678 w 10274300"/>
              <a:gd name="connsiteY71" fmla="*/ 3439408 h 3606800"/>
              <a:gd name="connsiteX72" fmla="*/ 9276270 w 10274300"/>
              <a:gd name="connsiteY72" fmla="*/ 3417424 h 3606800"/>
              <a:gd name="connsiteX73" fmla="*/ 9273413 w 10274300"/>
              <a:gd name="connsiteY73" fmla="*/ 3411747 h 3606800"/>
              <a:gd name="connsiteX74" fmla="*/ 9270556 w 10274300"/>
              <a:gd name="connsiteY74" fmla="*/ 3406070 h 3606800"/>
              <a:gd name="connsiteX75" fmla="*/ 9225344 w 10274300"/>
              <a:gd name="connsiteY75" fmla="*/ 3427895 h 3606800"/>
              <a:gd name="connsiteX76" fmla="*/ 9228010 w 10274300"/>
              <a:gd name="connsiteY76" fmla="*/ 3433648 h 3606800"/>
              <a:gd name="connsiteX77" fmla="*/ 9318181 w 10274300"/>
              <a:gd name="connsiteY77" fmla="*/ 3388582 h 3606800"/>
              <a:gd name="connsiteX78" fmla="*/ 9321165 w 10274300"/>
              <a:gd name="connsiteY78" fmla="*/ 3394177 h 3606800"/>
              <a:gd name="connsiteX79" fmla="*/ 9365424 w 10274300"/>
              <a:gd name="connsiteY79" fmla="*/ 3369660 h 3606800"/>
              <a:gd name="connsiteX80" fmla="*/ 9362313 w 10274300"/>
              <a:gd name="connsiteY80" fmla="*/ 3364147 h 3606800"/>
              <a:gd name="connsiteX81" fmla="*/ 9359138 w 10274300"/>
              <a:gd name="connsiteY81" fmla="*/ 3358636 h 3606800"/>
              <a:gd name="connsiteX82" fmla="*/ 9315196 w 10274300"/>
              <a:gd name="connsiteY82" fmla="*/ 3382982 h 3606800"/>
              <a:gd name="connsiteX83" fmla="*/ 9318181 w 10274300"/>
              <a:gd name="connsiteY83" fmla="*/ 3388582 h 3606800"/>
              <a:gd name="connsiteX84" fmla="*/ 9405683 w 10274300"/>
              <a:gd name="connsiteY84" fmla="*/ 3338506 h 3606800"/>
              <a:gd name="connsiteX85" fmla="*/ 9408985 w 10274300"/>
              <a:gd name="connsiteY85" fmla="*/ 3343929 h 3606800"/>
              <a:gd name="connsiteX86" fmla="*/ 9451784 w 10274300"/>
              <a:gd name="connsiteY86" fmla="*/ 3316961 h 3606800"/>
              <a:gd name="connsiteX87" fmla="*/ 9448356 w 10274300"/>
              <a:gd name="connsiteY87" fmla="*/ 3311639 h 3606800"/>
              <a:gd name="connsiteX88" fmla="*/ 9444863 w 10274300"/>
              <a:gd name="connsiteY88" fmla="*/ 3306312 h 3606800"/>
              <a:gd name="connsiteX89" fmla="*/ 9402381 w 10274300"/>
              <a:gd name="connsiteY89" fmla="*/ 3333083 h 3606800"/>
              <a:gd name="connsiteX90" fmla="*/ 9405683 w 10274300"/>
              <a:gd name="connsiteY90" fmla="*/ 3338506 h 3606800"/>
              <a:gd name="connsiteX91" fmla="*/ 9490202 w 10274300"/>
              <a:gd name="connsiteY91" fmla="*/ 3283598 h 3606800"/>
              <a:gd name="connsiteX92" fmla="*/ 9493821 w 10274300"/>
              <a:gd name="connsiteY92" fmla="*/ 3288824 h 3606800"/>
              <a:gd name="connsiteX93" fmla="*/ 9535033 w 10274300"/>
              <a:gd name="connsiteY93" fmla="*/ 3259512 h 3606800"/>
              <a:gd name="connsiteX94" fmla="*/ 9531286 w 10274300"/>
              <a:gd name="connsiteY94" fmla="*/ 3254388 h 3606800"/>
              <a:gd name="connsiteX95" fmla="*/ 9527540 w 10274300"/>
              <a:gd name="connsiteY95" fmla="*/ 3249263 h 3606800"/>
              <a:gd name="connsiteX96" fmla="*/ 9486582 w 10274300"/>
              <a:gd name="connsiteY96" fmla="*/ 3278372 h 3606800"/>
              <a:gd name="connsiteX97" fmla="*/ 9490202 w 10274300"/>
              <a:gd name="connsiteY97" fmla="*/ 3283598 h 3606800"/>
              <a:gd name="connsiteX98" fmla="*/ 9571545 w 10274300"/>
              <a:gd name="connsiteY98" fmla="*/ 3224048 h 3606800"/>
              <a:gd name="connsiteX99" fmla="*/ 9575482 w 10274300"/>
              <a:gd name="connsiteY99" fmla="*/ 3229064 h 3606800"/>
              <a:gd name="connsiteX100" fmla="*/ 9614980 w 10274300"/>
              <a:gd name="connsiteY100" fmla="*/ 3197498 h 3606800"/>
              <a:gd name="connsiteX101" fmla="*/ 9610979 w 10274300"/>
              <a:gd name="connsiteY101" fmla="*/ 3192596 h 3606800"/>
              <a:gd name="connsiteX102" fmla="*/ 9606915 w 10274300"/>
              <a:gd name="connsiteY102" fmla="*/ 3187687 h 3606800"/>
              <a:gd name="connsiteX103" fmla="*/ 9567672 w 10274300"/>
              <a:gd name="connsiteY103" fmla="*/ 3219031 h 3606800"/>
              <a:gd name="connsiteX104" fmla="*/ 9571545 w 10274300"/>
              <a:gd name="connsiteY104" fmla="*/ 3224048 h 3606800"/>
              <a:gd name="connsiteX105" fmla="*/ 9649460 w 10274300"/>
              <a:gd name="connsiteY105" fmla="*/ 3160046 h 3606800"/>
              <a:gd name="connsiteX106" fmla="*/ 9653651 w 10274300"/>
              <a:gd name="connsiteY106" fmla="*/ 3164840 h 3606800"/>
              <a:gd name="connsiteX107" fmla="*/ 9691306 w 10274300"/>
              <a:gd name="connsiteY107" fmla="*/ 3131122 h 3606800"/>
              <a:gd name="connsiteX108" fmla="*/ 9687052 w 10274300"/>
              <a:gd name="connsiteY108" fmla="*/ 3126442 h 3606800"/>
              <a:gd name="connsiteX109" fmla="*/ 9682734 w 10274300"/>
              <a:gd name="connsiteY109" fmla="*/ 3121768 h 3606800"/>
              <a:gd name="connsiteX110" fmla="*/ 9645269 w 10274300"/>
              <a:gd name="connsiteY110" fmla="*/ 3155252 h 3606800"/>
              <a:gd name="connsiteX111" fmla="*/ 9649460 w 10274300"/>
              <a:gd name="connsiteY111" fmla="*/ 3160046 h 3606800"/>
              <a:gd name="connsiteX112" fmla="*/ 9723692 w 10274300"/>
              <a:gd name="connsiteY112" fmla="*/ 3091802 h 3606800"/>
              <a:gd name="connsiteX113" fmla="*/ 9728073 w 10274300"/>
              <a:gd name="connsiteY113" fmla="*/ 3096355 h 3606800"/>
              <a:gd name="connsiteX114" fmla="*/ 9763887 w 10274300"/>
              <a:gd name="connsiteY114" fmla="*/ 3060586 h 3606800"/>
              <a:gd name="connsiteX115" fmla="*/ 9759315 w 10274300"/>
              <a:gd name="connsiteY115" fmla="*/ 3056160 h 3606800"/>
              <a:gd name="connsiteX116" fmla="*/ 9754743 w 10274300"/>
              <a:gd name="connsiteY116" fmla="*/ 3051734 h 3606800"/>
              <a:gd name="connsiteX117" fmla="*/ 9719246 w 10274300"/>
              <a:gd name="connsiteY117" fmla="*/ 3087250 h 3606800"/>
              <a:gd name="connsiteX118" fmla="*/ 9723692 w 10274300"/>
              <a:gd name="connsiteY118" fmla="*/ 3091802 h 3606800"/>
              <a:gd name="connsiteX119" fmla="*/ 9793922 w 10274300"/>
              <a:gd name="connsiteY119" fmla="*/ 3019533 h 3606800"/>
              <a:gd name="connsiteX120" fmla="*/ 9798621 w 10274300"/>
              <a:gd name="connsiteY120" fmla="*/ 3023832 h 3606800"/>
              <a:gd name="connsiteX121" fmla="*/ 9832340 w 10274300"/>
              <a:gd name="connsiteY121" fmla="*/ 2986126 h 3606800"/>
              <a:gd name="connsiteX122" fmla="*/ 9827578 w 10274300"/>
              <a:gd name="connsiteY122" fmla="*/ 2981954 h 3606800"/>
              <a:gd name="connsiteX123" fmla="*/ 9822752 w 10274300"/>
              <a:gd name="connsiteY123" fmla="*/ 2977788 h 3606800"/>
              <a:gd name="connsiteX124" fmla="*/ 9789287 w 10274300"/>
              <a:gd name="connsiteY124" fmla="*/ 3015234 h 3606800"/>
              <a:gd name="connsiteX125" fmla="*/ 9793922 w 10274300"/>
              <a:gd name="connsiteY125" fmla="*/ 3019533 h 3606800"/>
              <a:gd name="connsiteX126" fmla="*/ 9860090 w 10274300"/>
              <a:gd name="connsiteY126" fmla="*/ 2943454 h 3606800"/>
              <a:gd name="connsiteX127" fmla="*/ 9864979 w 10274300"/>
              <a:gd name="connsiteY127" fmla="*/ 2947480 h 3606800"/>
              <a:gd name="connsiteX128" fmla="*/ 9896539 w 10274300"/>
              <a:gd name="connsiteY128" fmla="*/ 2907957 h 3606800"/>
              <a:gd name="connsiteX129" fmla="*/ 9891522 w 10274300"/>
              <a:gd name="connsiteY129" fmla="*/ 2904065 h 3606800"/>
              <a:gd name="connsiteX130" fmla="*/ 9886506 w 10274300"/>
              <a:gd name="connsiteY130" fmla="*/ 2900172 h 3606800"/>
              <a:gd name="connsiteX131" fmla="*/ 9855200 w 10274300"/>
              <a:gd name="connsiteY131" fmla="*/ 2939421 h 3606800"/>
              <a:gd name="connsiteX132" fmla="*/ 9860090 w 10274300"/>
              <a:gd name="connsiteY132" fmla="*/ 2943454 h 3606800"/>
              <a:gd name="connsiteX133" fmla="*/ 9956292 w 10274300"/>
              <a:gd name="connsiteY133" fmla="*/ 2826322 h 3606800"/>
              <a:gd name="connsiteX134" fmla="*/ 9927019 w 10274300"/>
              <a:gd name="connsiteY134" fmla="*/ 2867558 h 3606800"/>
              <a:gd name="connsiteX135" fmla="*/ 9921875 w 10274300"/>
              <a:gd name="connsiteY135" fmla="*/ 2863806 h 3606800"/>
              <a:gd name="connsiteX136" fmla="*/ 9916795 w 10274300"/>
              <a:gd name="connsiteY136" fmla="*/ 2860053 h 3606800"/>
              <a:gd name="connsiteX137" fmla="*/ 9945878 w 10274300"/>
              <a:gd name="connsiteY137" fmla="*/ 2819108 h 3606800"/>
              <a:gd name="connsiteX138" fmla="*/ 9951085 w 10274300"/>
              <a:gd name="connsiteY138" fmla="*/ 2822715 h 3606800"/>
              <a:gd name="connsiteX139" fmla="*/ 9956292 w 10274300"/>
              <a:gd name="connsiteY139" fmla="*/ 2826322 h 3606800"/>
              <a:gd name="connsiteX140" fmla="*/ 9979152 w 10274300"/>
              <a:gd name="connsiteY140" fmla="*/ 2780830 h 3606800"/>
              <a:gd name="connsiteX141" fmla="*/ 9984486 w 10274300"/>
              <a:gd name="connsiteY141" fmla="*/ 2784291 h 3606800"/>
              <a:gd name="connsiteX142" fmla="*/ 10011410 w 10274300"/>
              <a:gd name="connsiteY142" fmla="*/ 2741467 h 3606800"/>
              <a:gd name="connsiteX143" fmla="*/ 10006012 w 10274300"/>
              <a:gd name="connsiteY143" fmla="*/ 2738158 h 3606800"/>
              <a:gd name="connsiteX144" fmla="*/ 10000615 w 10274300"/>
              <a:gd name="connsiteY144" fmla="*/ 2734850 h 3606800"/>
              <a:gd name="connsiteX145" fmla="*/ 9973818 w 10274300"/>
              <a:gd name="connsiteY145" fmla="*/ 2777376 h 3606800"/>
              <a:gd name="connsiteX146" fmla="*/ 9979152 w 10274300"/>
              <a:gd name="connsiteY146" fmla="*/ 2780830 h 3606800"/>
              <a:gd name="connsiteX147" fmla="*/ 10031667 w 10274300"/>
              <a:gd name="connsiteY147" fmla="*/ 2694781 h 3606800"/>
              <a:gd name="connsiteX148" fmla="*/ 10037191 w 10274300"/>
              <a:gd name="connsiteY148" fmla="*/ 2697937 h 3606800"/>
              <a:gd name="connsiteX149" fmla="*/ 10061702 w 10274300"/>
              <a:gd name="connsiteY149" fmla="*/ 2653665 h 3606800"/>
              <a:gd name="connsiteX150" fmla="*/ 10056051 w 10274300"/>
              <a:gd name="connsiteY150" fmla="*/ 2650668 h 3606800"/>
              <a:gd name="connsiteX151" fmla="*/ 10050462 w 10274300"/>
              <a:gd name="connsiteY151" fmla="*/ 2647671 h 3606800"/>
              <a:gd name="connsiteX152" fmla="*/ 10026142 w 10274300"/>
              <a:gd name="connsiteY152" fmla="*/ 2691625 h 3606800"/>
              <a:gd name="connsiteX153" fmla="*/ 10031667 w 10274300"/>
              <a:gd name="connsiteY153" fmla="*/ 2694781 h 3606800"/>
              <a:gd name="connsiteX154" fmla="*/ 10079228 w 10274300"/>
              <a:gd name="connsiteY154" fmla="*/ 2605913 h 3606800"/>
              <a:gd name="connsiteX155" fmla="*/ 10084943 w 10274300"/>
              <a:gd name="connsiteY155" fmla="*/ 2608752 h 3606800"/>
              <a:gd name="connsiteX156" fmla="*/ 10106914 w 10274300"/>
              <a:gd name="connsiteY156" fmla="*/ 2563190 h 3606800"/>
              <a:gd name="connsiteX157" fmla="*/ 10101135 w 10274300"/>
              <a:gd name="connsiteY157" fmla="*/ 2560511 h 3606800"/>
              <a:gd name="connsiteX158" fmla="*/ 10095420 w 10274300"/>
              <a:gd name="connsiteY158" fmla="*/ 2557837 h 3606800"/>
              <a:gd name="connsiteX159" fmla="*/ 10073577 w 10274300"/>
              <a:gd name="connsiteY159" fmla="*/ 2603075 h 3606800"/>
              <a:gd name="connsiteX160" fmla="*/ 10079228 w 10274300"/>
              <a:gd name="connsiteY160" fmla="*/ 2605913 h 3606800"/>
              <a:gd name="connsiteX161" fmla="*/ 10121773 w 10274300"/>
              <a:gd name="connsiteY161" fmla="*/ 2514499 h 3606800"/>
              <a:gd name="connsiteX162" fmla="*/ 10127615 w 10274300"/>
              <a:gd name="connsiteY162" fmla="*/ 2517013 h 3606800"/>
              <a:gd name="connsiteX163" fmla="*/ 10146982 w 10274300"/>
              <a:gd name="connsiteY163" fmla="*/ 2470309 h 3606800"/>
              <a:gd name="connsiteX164" fmla="*/ 10141077 w 10274300"/>
              <a:gd name="connsiteY164" fmla="*/ 2467960 h 3606800"/>
              <a:gd name="connsiteX165" fmla="*/ 10135171 w 10274300"/>
              <a:gd name="connsiteY165" fmla="*/ 2465610 h 3606800"/>
              <a:gd name="connsiteX166" fmla="*/ 10115931 w 10274300"/>
              <a:gd name="connsiteY166" fmla="*/ 2511984 h 3606800"/>
              <a:gd name="connsiteX167" fmla="*/ 10121773 w 10274300"/>
              <a:gd name="connsiteY167" fmla="*/ 2514499 h 3606800"/>
              <a:gd name="connsiteX168" fmla="*/ 10159047 w 10274300"/>
              <a:gd name="connsiteY168" fmla="*/ 2420823 h 3606800"/>
              <a:gd name="connsiteX169" fmla="*/ 10165017 w 10274300"/>
              <a:gd name="connsiteY169" fmla="*/ 2423001 h 3606800"/>
              <a:gd name="connsiteX170" fmla="*/ 10181717 w 10274300"/>
              <a:gd name="connsiteY170" fmla="*/ 2375307 h 3606800"/>
              <a:gd name="connsiteX171" fmla="*/ 10175684 w 10274300"/>
              <a:gd name="connsiteY171" fmla="*/ 2373294 h 3606800"/>
              <a:gd name="connsiteX172" fmla="*/ 10169716 w 10274300"/>
              <a:gd name="connsiteY172" fmla="*/ 2371281 h 3606800"/>
              <a:gd name="connsiteX173" fmla="*/ 10153142 w 10274300"/>
              <a:gd name="connsiteY173" fmla="*/ 2418639 h 3606800"/>
              <a:gd name="connsiteX174" fmla="*/ 10159047 w 10274300"/>
              <a:gd name="connsiteY174" fmla="*/ 2420823 h 3606800"/>
              <a:gd name="connsiteX175" fmla="*/ 10190988 w 10274300"/>
              <a:gd name="connsiteY175" fmla="*/ 2325237 h 3606800"/>
              <a:gd name="connsiteX176" fmla="*/ 10197084 w 10274300"/>
              <a:gd name="connsiteY176" fmla="*/ 2327078 h 3606800"/>
              <a:gd name="connsiteX177" fmla="*/ 10211054 w 10274300"/>
              <a:gd name="connsiteY177" fmla="*/ 2278475 h 3606800"/>
              <a:gd name="connsiteX178" fmla="*/ 10204958 w 10274300"/>
              <a:gd name="connsiteY178" fmla="*/ 2276812 h 3606800"/>
              <a:gd name="connsiteX179" fmla="*/ 10198798 w 10274300"/>
              <a:gd name="connsiteY179" fmla="*/ 2275141 h 3606800"/>
              <a:gd name="connsiteX180" fmla="*/ 10184956 w 10274300"/>
              <a:gd name="connsiteY180" fmla="*/ 2323395 h 3606800"/>
              <a:gd name="connsiteX181" fmla="*/ 10190988 w 10274300"/>
              <a:gd name="connsiteY181" fmla="*/ 2325237 h 3606800"/>
              <a:gd name="connsiteX182" fmla="*/ 10217468 w 10274300"/>
              <a:gd name="connsiteY182" fmla="*/ 2227993 h 3606800"/>
              <a:gd name="connsiteX183" fmla="*/ 10223691 w 10274300"/>
              <a:gd name="connsiteY183" fmla="*/ 2229492 h 3606800"/>
              <a:gd name="connsiteX184" fmla="*/ 10234867 w 10274300"/>
              <a:gd name="connsiteY184" fmla="*/ 2180133 h 3606800"/>
              <a:gd name="connsiteX185" fmla="*/ 10228707 w 10274300"/>
              <a:gd name="connsiteY185" fmla="*/ 2178818 h 3606800"/>
              <a:gd name="connsiteX186" fmla="*/ 10222484 w 10274300"/>
              <a:gd name="connsiteY186" fmla="*/ 2177498 h 3606800"/>
              <a:gd name="connsiteX187" fmla="*/ 10211308 w 10274300"/>
              <a:gd name="connsiteY187" fmla="*/ 2226501 h 3606800"/>
              <a:gd name="connsiteX188" fmla="*/ 10217468 w 10274300"/>
              <a:gd name="connsiteY188" fmla="*/ 2227993 h 3606800"/>
              <a:gd name="connsiteX189" fmla="*/ 10238422 w 10274300"/>
              <a:gd name="connsiteY189" fmla="*/ 2129409 h 3606800"/>
              <a:gd name="connsiteX190" fmla="*/ 10244709 w 10274300"/>
              <a:gd name="connsiteY190" fmla="*/ 2130552 h 3606800"/>
              <a:gd name="connsiteX191" fmla="*/ 10253155 w 10274300"/>
              <a:gd name="connsiteY191" fmla="*/ 2080590 h 3606800"/>
              <a:gd name="connsiteX192" fmla="*/ 10246868 w 10274300"/>
              <a:gd name="connsiteY192" fmla="*/ 2079625 h 3606800"/>
              <a:gd name="connsiteX193" fmla="*/ 10240581 w 10274300"/>
              <a:gd name="connsiteY193" fmla="*/ 2078653 h 3606800"/>
              <a:gd name="connsiteX194" fmla="*/ 10232199 w 10274300"/>
              <a:gd name="connsiteY194" fmla="*/ 2128260 h 3606800"/>
              <a:gd name="connsiteX195" fmla="*/ 10238422 w 10274300"/>
              <a:gd name="connsiteY195" fmla="*/ 2129409 h 3606800"/>
              <a:gd name="connsiteX196" fmla="*/ 10253853 w 10274300"/>
              <a:gd name="connsiteY196" fmla="*/ 2029784 h 3606800"/>
              <a:gd name="connsiteX197" fmla="*/ 10260140 w 10274300"/>
              <a:gd name="connsiteY197" fmla="*/ 2030578 h 3606800"/>
              <a:gd name="connsiteX198" fmla="*/ 10265728 w 10274300"/>
              <a:gd name="connsiteY198" fmla="*/ 1980235 h 3606800"/>
              <a:gd name="connsiteX199" fmla="*/ 10259441 w 10274300"/>
              <a:gd name="connsiteY199" fmla="*/ 1979619 h 3606800"/>
              <a:gd name="connsiteX200" fmla="*/ 10253091 w 10274300"/>
              <a:gd name="connsiteY200" fmla="*/ 1979003 h 3606800"/>
              <a:gd name="connsiteX201" fmla="*/ 10247503 w 10274300"/>
              <a:gd name="connsiteY201" fmla="*/ 2028996 h 3606800"/>
              <a:gd name="connsiteX202" fmla="*/ 10253853 w 10274300"/>
              <a:gd name="connsiteY202" fmla="*/ 2029784 h 3606800"/>
              <a:gd name="connsiteX203" fmla="*/ 10263569 w 10274300"/>
              <a:gd name="connsiteY203" fmla="*/ 1929447 h 3606800"/>
              <a:gd name="connsiteX204" fmla="*/ 10269919 w 10274300"/>
              <a:gd name="connsiteY204" fmla="*/ 1929892 h 3606800"/>
              <a:gd name="connsiteX205" fmla="*/ 10272712 w 10274300"/>
              <a:gd name="connsiteY205" fmla="*/ 1879346 h 3606800"/>
              <a:gd name="connsiteX206" fmla="*/ 10266362 w 10274300"/>
              <a:gd name="connsiteY206" fmla="*/ 1879080 h 3606800"/>
              <a:gd name="connsiteX207" fmla="*/ 10260012 w 10274300"/>
              <a:gd name="connsiteY207" fmla="*/ 1878819 h 3606800"/>
              <a:gd name="connsiteX208" fmla="*/ 10257282 w 10274300"/>
              <a:gd name="connsiteY208" fmla="*/ 1929009 h 3606800"/>
              <a:gd name="connsiteX209" fmla="*/ 10263569 w 10274300"/>
              <a:gd name="connsiteY209" fmla="*/ 1929447 h 3606800"/>
              <a:gd name="connsiteX210" fmla="*/ 10267759 w 10274300"/>
              <a:gd name="connsiteY210" fmla="*/ 1828711 h 3606800"/>
              <a:gd name="connsiteX211" fmla="*/ 10274109 w 10274300"/>
              <a:gd name="connsiteY211" fmla="*/ 1828800 h 3606800"/>
              <a:gd name="connsiteX212" fmla="*/ 10274300 w 10274300"/>
              <a:gd name="connsiteY212" fmla="*/ 1803400 h 3606800"/>
              <a:gd name="connsiteX213" fmla="*/ 10274109 w 10274300"/>
              <a:gd name="connsiteY213" fmla="*/ 1778000 h 3606800"/>
              <a:gd name="connsiteX214" fmla="*/ 10267759 w 10274300"/>
              <a:gd name="connsiteY214" fmla="*/ 1778089 h 3606800"/>
              <a:gd name="connsiteX215" fmla="*/ 10261409 w 10274300"/>
              <a:gd name="connsiteY215" fmla="*/ 1778171 h 3606800"/>
              <a:gd name="connsiteX216" fmla="*/ 10261600 w 10274300"/>
              <a:gd name="connsiteY216" fmla="*/ 1803400 h 3606800"/>
              <a:gd name="connsiteX217" fmla="*/ 10261409 w 10274300"/>
              <a:gd name="connsiteY217" fmla="*/ 1828622 h 3606800"/>
              <a:gd name="connsiteX218" fmla="*/ 10267759 w 10274300"/>
              <a:gd name="connsiteY218" fmla="*/ 1828711 h 3606800"/>
              <a:gd name="connsiteX219" fmla="*/ 10266362 w 10274300"/>
              <a:gd name="connsiteY219" fmla="*/ 1727714 h 3606800"/>
              <a:gd name="connsiteX220" fmla="*/ 10272712 w 10274300"/>
              <a:gd name="connsiteY220" fmla="*/ 1727454 h 3606800"/>
              <a:gd name="connsiteX221" fmla="*/ 10269919 w 10274300"/>
              <a:gd name="connsiteY221" fmla="*/ 1676908 h 3606800"/>
              <a:gd name="connsiteX222" fmla="*/ 10263569 w 10274300"/>
              <a:gd name="connsiteY222" fmla="*/ 1677346 h 3606800"/>
              <a:gd name="connsiteX223" fmla="*/ 10257282 w 10274300"/>
              <a:gd name="connsiteY223" fmla="*/ 1677791 h 3606800"/>
              <a:gd name="connsiteX224" fmla="*/ 10260012 w 10274300"/>
              <a:gd name="connsiteY224" fmla="*/ 1727981 h 3606800"/>
              <a:gd name="connsiteX225" fmla="*/ 10266362 w 10274300"/>
              <a:gd name="connsiteY225" fmla="*/ 1727714 h 3606800"/>
              <a:gd name="connsiteX226" fmla="*/ 10259441 w 10274300"/>
              <a:gd name="connsiteY226" fmla="*/ 1627181 h 3606800"/>
              <a:gd name="connsiteX227" fmla="*/ 10265728 w 10274300"/>
              <a:gd name="connsiteY227" fmla="*/ 1626565 h 3606800"/>
              <a:gd name="connsiteX228" fmla="*/ 10260140 w 10274300"/>
              <a:gd name="connsiteY228" fmla="*/ 1576222 h 3606800"/>
              <a:gd name="connsiteX229" fmla="*/ 10253853 w 10274300"/>
              <a:gd name="connsiteY229" fmla="*/ 1577010 h 3606800"/>
              <a:gd name="connsiteX230" fmla="*/ 10247503 w 10274300"/>
              <a:gd name="connsiteY230" fmla="*/ 1577804 h 3606800"/>
              <a:gd name="connsiteX231" fmla="*/ 10253091 w 10274300"/>
              <a:gd name="connsiteY231" fmla="*/ 1627797 h 3606800"/>
              <a:gd name="connsiteX232" fmla="*/ 10259441 w 10274300"/>
              <a:gd name="connsiteY232" fmla="*/ 1627181 h 3606800"/>
              <a:gd name="connsiteX233" fmla="*/ 10246868 w 10274300"/>
              <a:gd name="connsiteY233" fmla="*/ 1527175 h 3606800"/>
              <a:gd name="connsiteX234" fmla="*/ 10253155 w 10274300"/>
              <a:gd name="connsiteY234" fmla="*/ 1526210 h 3606800"/>
              <a:gd name="connsiteX235" fmla="*/ 10244709 w 10274300"/>
              <a:gd name="connsiteY235" fmla="*/ 1476248 h 3606800"/>
              <a:gd name="connsiteX236" fmla="*/ 10238422 w 10274300"/>
              <a:gd name="connsiteY236" fmla="*/ 1477391 h 3606800"/>
              <a:gd name="connsiteX237" fmla="*/ 10232199 w 10274300"/>
              <a:gd name="connsiteY237" fmla="*/ 1478534 h 3606800"/>
              <a:gd name="connsiteX238" fmla="*/ 10240581 w 10274300"/>
              <a:gd name="connsiteY238" fmla="*/ 1528147 h 3606800"/>
              <a:gd name="connsiteX239" fmla="*/ 10246868 w 10274300"/>
              <a:gd name="connsiteY239" fmla="*/ 1527175 h 3606800"/>
              <a:gd name="connsiteX240" fmla="*/ 10223691 w 10274300"/>
              <a:gd name="connsiteY240" fmla="*/ 1377309 h 3606800"/>
              <a:gd name="connsiteX241" fmla="*/ 10234867 w 10274300"/>
              <a:gd name="connsiteY241" fmla="*/ 1426661 h 3606800"/>
              <a:gd name="connsiteX242" fmla="*/ 10228707 w 10274300"/>
              <a:gd name="connsiteY242" fmla="*/ 1427982 h 3606800"/>
              <a:gd name="connsiteX243" fmla="*/ 10222484 w 10274300"/>
              <a:gd name="connsiteY243" fmla="*/ 1429302 h 3606800"/>
              <a:gd name="connsiteX244" fmla="*/ 10211308 w 10274300"/>
              <a:gd name="connsiteY244" fmla="*/ 1380300 h 3606800"/>
              <a:gd name="connsiteX245" fmla="*/ 10217468 w 10274300"/>
              <a:gd name="connsiteY245" fmla="*/ 1378807 h 3606800"/>
              <a:gd name="connsiteX246" fmla="*/ 10223691 w 10274300"/>
              <a:gd name="connsiteY246" fmla="*/ 1377309 h 3606800"/>
              <a:gd name="connsiteX247" fmla="*/ 10204958 w 10274300"/>
              <a:gd name="connsiteY247" fmla="*/ 1329989 h 3606800"/>
              <a:gd name="connsiteX248" fmla="*/ 10211054 w 10274300"/>
              <a:gd name="connsiteY248" fmla="*/ 1328319 h 3606800"/>
              <a:gd name="connsiteX249" fmla="*/ 10197084 w 10274300"/>
              <a:gd name="connsiteY249" fmla="*/ 1279722 h 3606800"/>
              <a:gd name="connsiteX250" fmla="*/ 10190988 w 10274300"/>
              <a:gd name="connsiteY250" fmla="*/ 1281563 h 3606800"/>
              <a:gd name="connsiteX251" fmla="*/ 10184956 w 10274300"/>
              <a:gd name="connsiteY251" fmla="*/ 1283405 h 3606800"/>
              <a:gd name="connsiteX252" fmla="*/ 10198798 w 10274300"/>
              <a:gd name="connsiteY252" fmla="*/ 1331659 h 3606800"/>
              <a:gd name="connsiteX253" fmla="*/ 10204958 w 10274300"/>
              <a:gd name="connsiteY253" fmla="*/ 1329989 h 3606800"/>
              <a:gd name="connsiteX254" fmla="*/ 10175684 w 10274300"/>
              <a:gd name="connsiteY254" fmla="*/ 1233507 h 3606800"/>
              <a:gd name="connsiteX255" fmla="*/ 10181717 w 10274300"/>
              <a:gd name="connsiteY255" fmla="*/ 1231493 h 3606800"/>
              <a:gd name="connsiteX256" fmla="*/ 10165017 w 10274300"/>
              <a:gd name="connsiteY256" fmla="*/ 1183793 h 3606800"/>
              <a:gd name="connsiteX257" fmla="*/ 10159047 w 10274300"/>
              <a:gd name="connsiteY257" fmla="*/ 1185977 h 3606800"/>
              <a:gd name="connsiteX258" fmla="*/ 10153142 w 10274300"/>
              <a:gd name="connsiteY258" fmla="*/ 1188161 h 3606800"/>
              <a:gd name="connsiteX259" fmla="*/ 10169716 w 10274300"/>
              <a:gd name="connsiteY259" fmla="*/ 1235520 h 3606800"/>
              <a:gd name="connsiteX260" fmla="*/ 10175684 w 10274300"/>
              <a:gd name="connsiteY260" fmla="*/ 1233507 h 3606800"/>
              <a:gd name="connsiteX261" fmla="*/ 10141077 w 10274300"/>
              <a:gd name="connsiteY261" fmla="*/ 1138841 h 3606800"/>
              <a:gd name="connsiteX262" fmla="*/ 10146982 w 10274300"/>
              <a:gd name="connsiteY262" fmla="*/ 1136491 h 3606800"/>
              <a:gd name="connsiteX263" fmla="*/ 10127615 w 10274300"/>
              <a:gd name="connsiteY263" fmla="*/ 1089787 h 3606800"/>
              <a:gd name="connsiteX264" fmla="*/ 10121773 w 10274300"/>
              <a:gd name="connsiteY264" fmla="*/ 1092302 h 3606800"/>
              <a:gd name="connsiteX265" fmla="*/ 10115931 w 10274300"/>
              <a:gd name="connsiteY265" fmla="*/ 1094816 h 3606800"/>
              <a:gd name="connsiteX266" fmla="*/ 10135171 w 10274300"/>
              <a:gd name="connsiteY266" fmla="*/ 1141190 h 3606800"/>
              <a:gd name="connsiteX267" fmla="*/ 10141077 w 10274300"/>
              <a:gd name="connsiteY267" fmla="*/ 1138841 h 3606800"/>
              <a:gd name="connsiteX268" fmla="*/ 10101135 w 10274300"/>
              <a:gd name="connsiteY268" fmla="*/ 1046283 h 3606800"/>
              <a:gd name="connsiteX269" fmla="*/ 10106914 w 10274300"/>
              <a:gd name="connsiteY269" fmla="*/ 1043610 h 3606800"/>
              <a:gd name="connsiteX270" fmla="*/ 10084943 w 10274300"/>
              <a:gd name="connsiteY270" fmla="*/ 998049 h 3606800"/>
              <a:gd name="connsiteX271" fmla="*/ 10079228 w 10274300"/>
              <a:gd name="connsiteY271" fmla="*/ 1000887 h 3606800"/>
              <a:gd name="connsiteX272" fmla="*/ 10073577 w 10274300"/>
              <a:gd name="connsiteY272" fmla="*/ 1003725 h 3606800"/>
              <a:gd name="connsiteX273" fmla="*/ 10095420 w 10274300"/>
              <a:gd name="connsiteY273" fmla="*/ 1048963 h 3606800"/>
              <a:gd name="connsiteX274" fmla="*/ 10101135 w 10274300"/>
              <a:gd name="connsiteY274" fmla="*/ 1046283 h 3606800"/>
              <a:gd name="connsiteX275" fmla="*/ 10056051 w 10274300"/>
              <a:gd name="connsiteY275" fmla="*/ 956132 h 3606800"/>
              <a:gd name="connsiteX276" fmla="*/ 10061702 w 10274300"/>
              <a:gd name="connsiteY276" fmla="*/ 953129 h 3606800"/>
              <a:gd name="connsiteX277" fmla="*/ 10037191 w 10274300"/>
              <a:gd name="connsiteY277" fmla="*/ 908863 h 3606800"/>
              <a:gd name="connsiteX278" fmla="*/ 10031667 w 10274300"/>
              <a:gd name="connsiteY278" fmla="*/ 912019 h 3606800"/>
              <a:gd name="connsiteX279" fmla="*/ 10026142 w 10274300"/>
              <a:gd name="connsiteY279" fmla="*/ 915175 h 3606800"/>
              <a:gd name="connsiteX280" fmla="*/ 10050462 w 10274300"/>
              <a:gd name="connsiteY280" fmla="*/ 959129 h 3606800"/>
              <a:gd name="connsiteX281" fmla="*/ 10056051 w 10274300"/>
              <a:gd name="connsiteY281" fmla="*/ 956132 h 3606800"/>
              <a:gd name="connsiteX282" fmla="*/ 10006012 w 10274300"/>
              <a:gd name="connsiteY282" fmla="*/ 868642 h 3606800"/>
              <a:gd name="connsiteX283" fmla="*/ 10011410 w 10274300"/>
              <a:gd name="connsiteY283" fmla="*/ 865334 h 3606800"/>
              <a:gd name="connsiteX284" fmla="*/ 9984486 w 10274300"/>
              <a:gd name="connsiteY284" fmla="*/ 822509 h 3606800"/>
              <a:gd name="connsiteX285" fmla="*/ 9979152 w 10274300"/>
              <a:gd name="connsiteY285" fmla="*/ 825970 h 3606800"/>
              <a:gd name="connsiteX286" fmla="*/ 9973818 w 10274300"/>
              <a:gd name="connsiteY286" fmla="*/ 829424 h 3606800"/>
              <a:gd name="connsiteX287" fmla="*/ 10000615 w 10274300"/>
              <a:gd name="connsiteY287" fmla="*/ 871950 h 3606800"/>
              <a:gd name="connsiteX288" fmla="*/ 10006012 w 10274300"/>
              <a:gd name="connsiteY288" fmla="*/ 868642 h 3606800"/>
              <a:gd name="connsiteX289" fmla="*/ 9951085 w 10274300"/>
              <a:gd name="connsiteY289" fmla="*/ 784085 h 3606800"/>
              <a:gd name="connsiteX290" fmla="*/ 9956292 w 10274300"/>
              <a:gd name="connsiteY290" fmla="*/ 780479 h 3606800"/>
              <a:gd name="connsiteX291" fmla="*/ 9927019 w 10274300"/>
              <a:gd name="connsiteY291" fmla="*/ 739242 h 3606800"/>
              <a:gd name="connsiteX292" fmla="*/ 9921875 w 10274300"/>
              <a:gd name="connsiteY292" fmla="*/ 742994 h 3606800"/>
              <a:gd name="connsiteX293" fmla="*/ 9916795 w 10274300"/>
              <a:gd name="connsiteY293" fmla="*/ 746747 h 3606800"/>
              <a:gd name="connsiteX294" fmla="*/ 9945878 w 10274300"/>
              <a:gd name="connsiteY294" fmla="*/ 787692 h 3606800"/>
              <a:gd name="connsiteX295" fmla="*/ 9951085 w 10274300"/>
              <a:gd name="connsiteY295" fmla="*/ 784085 h 3606800"/>
              <a:gd name="connsiteX296" fmla="*/ 9891522 w 10274300"/>
              <a:gd name="connsiteY296" fmla="*/ 702735 h 3606800"/>
              <a:gd name="connsiteX297" fmla="*/ 9896539 w 10274300"/>
              <a:gd name="connsiteY297" fmla="*/ 698843 h 3606800"/>
              <a:gd name="connsiteX298" fmla="*/ 9864979 w 10274300"/>
              <a:gd name="connsiteY298" fmla="*/ 659314 h 3606800"/>
              <a:gd name="connsiteX299" fmla="*/ 9860090 w 10274300"/>
              <a:gd name="connsiteY299" fmla="*/ 663346 h 3606800"/>
              <a:gd name="connsiteX300" fmla="*/ 9855200 w 10274300"/>
              <a:gd name="connsiteY300" fmla="*/ 667379 h 3606800"/>
              <a:gd name="connsiteX301" fmla="*/ 9886506 w 10274300"/>
              <a:gd name="connsiteY301" fmla="*/ 706628 h 3606800"/>
              <a:gd name="connsiteX302" fmla="*/ 9891522 w 10274300"/>
              <a:gd name="connsiteY302" fmla="*/ 702735 h 3606800"/>
              <a:gd name="connsiteX303" fmla="*/ 9827578 w 10274300"/>
              <a:gd name="connsiteY303" fmla="*/ 624840 h 3606800"/>
              <a:gd name="connsiteX304" fmla="*/ 9832340 w 10274300"/>
              <a:gd name="connsiteY304" fmla="*/ 620674 h 3606800"/>
              <a:gd name="connsiteX305" fmla="*/ 9798621 w 10274300"/>
              <a:gd name="connsiteY305" fmla="*/ 582968 h 3606800"/>
              <a:gd name="connsiteX306" fmla="*/ 9793922 w 10274300"/>
              <a:gd name="connsiteY306" fmla="*/ 587267 h 3606800"/>
              <a:gd name="connsiteX307" fmla="*/ 9789287 w 10274300"/>
              <a:gd name="connsiteY307" fmla="*/ 591566 h 3606800"/>
              <a:gd name="connsiteX308" fmla="*/ 9822752 w 10274300"/>
              <a:gd name="connsiteY308" fmla="*/ 629012 h 3606800"/>
              <a:gd name="connsiteX309" fmla="*/ 9827578 w 10274300"/>
              <a:gd name="connsiteY309" fmla="*/ 624840 h 3606800"/>
              <a:gd name="connsiteX310" fmla="*/ 9759315 w 10274300"/>
              <a:gd name="connsiteY310" fmla="*/ 550640 h 3606800"/>
              <a:gd name="connsiteX311" fmla="*/ 9763887 w 10274300"/>
              <a:gd name="connsiteY311" fmla="*/ 546214 h 3606800"/>
              <a:gd name="connsiteX312" fmla="*/ 9728073 w 10274300"/>
              <a:gd name="connsiteY312" fmla="*/ 510445 h 3606800"/>
              <a:gd name="connsiteX313" fmla="*/ 9723628 w 10274300"/>
              <a:gd name="connsiteY313" fmla="*/ 514998 h 3606800"/>
              <a:gd name="connsiteX314" fmla="*/ 9719246 w 10274300"/>
              <a:gd name="connsiteY314" fmla="*/ 519544 h 3606800"/>
              <a:gd name="connsiteX315" fmla="*/ 9754743 w 10274300"/>
              <a:gd name="connsiteY315" fmla="*/ 555066 h 3606800"/>
              <a:gd name="connsiteX316" fmla="*/ 9759315 w 10274300"/>
              <a:gd name="connsiteY316" fmla="*/ 550640 h 3606800"/>
              <a:gd name="connsiteX317" fmla="*/ 9687052 w 10274300"/>
              <a:gd name="connsiteY317" fmla="*/ 480352 h 3606800"/>
              <a:gd name="connsiteX318" fmla="*/ 9691306 w 10274300"/>
              <a:gd name="connsiteY318" fmla="*/ 475679 h 3606800"/>
              <a:gd name="connsiteX319" fmla="*/ 9653651 w 10274300"/>
              <a:gd name="connsiteY319" fmla="*/ 441960 h 3606800"/>
              <a:gd name="connsiteX320" fmla="*/ 9649460 w 10274300"/>
              <a:gd name="connsiteY320" fmla="*/ 446754 h 3606800"/>
              <a:gd name="connsiteX321" fmla="*/ 9645269 w 10274300"/>
              <a:gd name="connsiteY321" fmla="*/ 451542 h 3606800"/>
              <a:gd name="connsiteX322" fmla="*/ 9682734 w 10274300"/>
              <a:gd name="connsiteY322" fmla="*/ 485026 h 3606800"/>
              <a:gd name="connsiteX323" fmla="*/ 9687052 w 10274300"/>
              <a:gd name="connsiteY323" fmla="*/ 480352 h 3606800"/>
              <a:gd name="connsiteX324" fmla="*/ 9610979 w 10274300"/>
              <a:gd name="connsiteY324" fmla="*/ 414204 h 3606800"/>
              <a:gd name="connsiteX325" fmla="*/ 9614980 w 10274300"/>
              <a:gd name="connsiteY325" fmla="*/ 409302 h 3606800"/>
              <a:gd name="connsiteX326" fmla="*/ 9575482 w 10274300"/>
              <a:gd name="connsiteY326" fmla="*/ 377736 h 3606800"/>
              <a:gd name="connsiteX327" fmla="*/ 9571545 w 10274300"/>
              <a:gd name="connsiteY327" fmla="*/ 382753 h 3606800"/>
              <a:gd name="connsiteX328" fmla="*/ 9567672 w 10274300"/>
              <a:gd name="connsiteY328" fmla="*/ 387769 h 3606800"/>
              <a:gd name="connsiteX329" fmla="*/ 9606915 w 10274300"/>
              <a:gd name="connsiteY329" fmla="*/ 419113 h 3606800"/>
              <a:gd name="connsiteX330" fmla="*/ 9610979 w 10274300"/>
              <a:gd name="connsiteY330" fmla="*/ 414204 h 3606800"/>
              <a:gd name="connsiteX331" fmla="*/ 9531286 w 10274300"/>
              <a:gd name="connsiteY331" fmla="*/ 352412 h 3606800"/>
              <a:gd name="connsiteX332" fmla="*/ 9535033 w 10274300"/>
              <a:gd name="connsiteY332" fmla="*/ 347288 h 3606800"/>
              <a:gd name="connsiteX333" fmla="*/ 9493821 w 10274300"/>
              <a:gd name="connsiteY333" fmla="*/ 317976 h 3606800"/>
              <a:gd name="connsiteX334" fmla="*/ 9490202 w 10274300"/>
              <a:gd name="connsiteY334" fmla="*/ 323202 h 3606800"/>
              <a:gd name="connsiteX335" fmla="*/ 9486582 w 10274300"/>
              <a:gd name="connsiteY335" fmla="*/ 328428 h 3606800"/>
              <a:gd name="connsiteX336" fmla="*/ 9527540 w 10274300"/>
              <a:gd name="connsiteY336" fmla="*/ 357537 h 3606800"/>
              <a:gd name="connsiteX337" fmla="*/ 9531286 w 10274300"/>
              <a:gd name="connsiteY337" fmla="*/ 352412 h 3606800"/>
              <a:gd name="connsiteX338" fmla="*/ 9448356 w 10274300"/>
              <a:gd name="connsiteY338" fmla="*/ 295161 h 3606800"/>
              <a:gd name="connsiteX339" fmla="*/ 9451784 w 10274300"/>
              <a:gd name="connsiteY339" fmla="*/ 289839 h 3606800"/>
              <a:gd name="connsiteX340" fmla="*/ 9408985 w 10274300"/>
              <a:gd name="connsiteY340" fmla="*/ 262871 h 3606800"/>
              <a:gd name="connsiteX341" fmla="*/ 9405683 w 10274300"/>
              <a:gd name="connsiteY341" fmla="*/ 268294 h 3606800"/>
              <a:gd name="connsiteX342" fmla="*/ 9402318 w 10274300"/>
              <a:gd name="connsiteY342" fmla="*/ 273710 h 3606800"/>
              <a:gd name="connsiteX343" fmla="*/ 9444863 w 10274300"/>
              <a:gd name="connsiteY343" fmla="*/ 300488 h 3606800"/>
              <a:gd name="connsiteX344" fmla="*/ 9448356 w 10274300"/>
              <a:gd name="connsiteY344" fmla="*/ 295161 h 3606800"/>
              <a:gd name="connsiteX345" fmla="*/ 9362313 w 10274300"/>
              <a:gd name="connsiteY345" fmla="*/ 242653 h 3606800"/>
              <a:gd name="connsiteX346" fmla="*/ 9365424 w 10274300"/>
              <a:gd name="connsiteY346" fmla="*/ 237141 h 3606800"/>
              <a:gd name="connsiteX347" fmla="*/ 9321165 w 10274300"/>
              <a:gd name="connsiteY347" fmla="*/ 212623 h 3606800"/>
              <a:gd name="connsiteX348" fmla="*/ 9318181 w 10274300"/>
              <a:gd name="connsiteY348" fmla="*/ 218218 h 3606800"/>
              <a:gd name="connsiteX349" fmla="*/ 9315196 w 10274300"/>
              <a:gd name="connsiteY349" fmla="*/ 223819 h 3606800"/>
              <a:gd name="connsiteX350" fmla="*/ 9359138 w 10274300"/>
              <a:gd name="connsiteY350" fmla="*/ 248164 h 3606800"/>
              <a:gd name="connsiteX351" fmla="*/ 9362313 w 10274300"/>
              <a:gd name="connsiteY351" fmla="*/ 242653 h 3606800"/>
              <a:gd name="connsiteX352" fmla="*/ 9273413 w 10274300"/>
              <a:gd name="connsiteY352" fmla="*/ 195053 h 3606800"/>
              <a:gd name="connsiteX353" fmla="*/ 9276270 w 10274300"/>
              <a:gd name="connsiteY353" fmla="*/ 189370 h 3606800"/>
              <a:gd name="connsiteX354" fmla="*/ 9230678 w 10274300"/>
              <a:gd name="connsiteY354" fmla="*/ 167392 h 3606800"/>
              <a:gd name="connsiteX355" fmla="*/ 9228010 w 10274300"/>
              <a:gd name="connsiteY355" fmla="*/ 173145 h 3606800"/>
              <a:gd name="connsiteX356" fmla="*/ 9225344 w 10274300"/>
              <a:gd name="connsiteY356" fmla="*/ 178905 h 3606800"/>
              <a:gd name="connsiteX357" fmla="*/ 9270556 w 10274300"/>
              <a:gd name="connsiteY357" fmla="*/ 200730 h 3606800"/>
              <a:gd name="connsiteX358" fmla="*/ 9273413 w 10274300"/>
              <a:gd name="connsiteY358" fmla="*/ 195053 h 3606800"/>
              <a:gd name="connsiteX359" fmla="*/ 9181973 w 10274300"/>
              <a:gd name="connsiteY359" fmla="*/ 152527 h 3606800"/>
              <a:gd name="connsiteX360" fmla="*/ 9184513 w 10274300"/>
              <a:gd name="connsiteY360" fmla="*/ 146698 h 3606800"/>
              <a:gd name="connsiteX361" fmla="*/ 9137777 w 10274300"/>
              <a:gd name="connsiteY361" fmla="*/ 127330 h 3606800"/>
              <a:gd name="connsiteX362" fmla="*/ 9135428 w 10274300"/>
              <a:gd name="connsiteY362" fmla="*/ 133229 h 3606800"/>
              <a:gd name="connsiteX363" fmla="*/ 9133078 w 10274300"/>
              <a:gd name="connsiteY363" fmla="*/ 139129 h 3606800"/>
              <a:gd name="connsiteX364" fmla="*/ 9179496 w 10274300"/>
              <a:gd name="connsiteY364" fmla="*/ 158356 h 3606800"/>
              <a:gd name="connsiteX365" fmla="*/ 9181973 w 10274300"/>
              <a:gd name="connsiteY365" fmla="*/ 152527 h 3606800"/>
              <a:gd name="connsiteX366" fmla="*/ 9088310 w 10274300"/>
              <a:gd name="connsiteY366" fmla="*/ 115221 h 3606800"/>
              <a:gd name="connsiteX367" fmla="*/ 9090533 w 10274300"/>
              <a:gd name="connsiteY367" fmla="*/ 109258 h 3606800"/>
              <a:gd name="connsiteX368" fmla="*/ 9042781 w 10274300"/>
              <a:gd name="connsiteY368" fmla="*/ 92570 h 3606800"/>
              <a:gd name="connsiteX369" fmla="*/ 9040812 w 10274300"/>
              <a:gd name="connsiteY369" fmla="*/ 98590 h 3606800"/>
              <a:gd name="connsiteX370" fmla="*/ 9038781 w 10274300"/>
              <a:gd name="connsiteY370" fmla="*/ 104616 h 3606800"/>
              <a:gd name="connsiteX371" fmla="*/ 9086152 w 10274300"/>
              <a:gd name="connsiteY371" fmla="*/ 121183 h 3606800"/>
              <a:gd name="connsiteX372" fmla="*/ 9088310 w 10274300"/>
              <a:gd name="connsiteY372" fmla="*/ 115221 h 3606800"/>
              <a:gd name="connsiteX373" fmla="*/ 8992743 w 10274300"/>
              <a:gd name="connsiteY373" fmla="*/ 83287 h 3606800"/>
              <a:gd name="connsiteX374" fmla="*/ 8994584 w 10274300"/>
              <a:gd name="connsiteY374" fmla="*/ 77210 h 3606800"/>
              <a:gd name="connsiteX375" fmla="*/ 8946007 w 10274300"/>
              <a:gd name="connsiteY375" fmla="*/ 63233 h 3606800"/>
              <a:gd name="connsiteX376" fmla="*/ 8944293 w 10274300"/>
              <a:gd name="connsiteY376" fmla="*/ 69361 h 3606800"/>
              <a:gd name="connsiteX377" fmla="*/ 8942642 w 10274300"/>
              <a:gd name="connsiteY377" fmla="*/ 75489 h 3606800"/>
              <a:gd name="connsiteX378" fmla="*/ 8990902 w 10274300"/>
              <a:gd name="connsiteY378" fmla="*/ 89364 h 3606800"/>
              <a:gd name="connsiteX379" fmla="*/ 8992743 w 10274300"/>
              <a:gd name="connsiteY379" fmla="*/ 83287 h 3606800"/>
              <a:gd name="connsiteX380" fmla="*/ 7283894 w 10274300"/>
              <a:gd name="connsiteY380" fmla="*/ 6350 h 3606800"/>
              <a:gd name="connsiteX381" fmla="*/ 7283894 w 10274300"/>
              <a:gd name="connsiteY381" fmla="*/ 0 h 3606800"/>
              <a:gd name="connsiteX382" fmla="*/ 7233349 w 10274300"/>
              <a:gd name="connsiteY382" fmla="*/ 0 h 3606800"/>
              <a:gd name="connsiteX383" fmla="*/ 7233349 w 10274300"/>
              <a:gd name="connsiteY383" fmla="*/ 6350 h 3606800"/>
              <a:gd name="connsiteX384" fmla="*/ 7283894 w 10274300"/>
              <a:gd name="connsiteY384" fmla="*/ 6350 h 3606800"/>
              <a:gd name="connsiteX385" fmla="*/ 7182866 w 10274300"/>
              <a:gd name="connsiteY385" fmla="*/ 6350 h 3606800"/>
              <a:gd name="connsiteX386" fmla="*/ 7182866 w 10274300"/>
              <a:gd name="connsiteY386" fmla="*/ 0 h 3606800"/>
              <a:gd name="connsiteX387" fmla="*/ 7132320 w 10274300"/>
              <a:gd name="connsiteY387" fmla="*/ 0 h 3606800"/>
              <a:gd name="connsiteX388" fmla="*/ 7132320 w 10274300"/>
              <a:gd name="connsiteY388" fmla="*/ 6350 h 3606800"/>
              <a:gd name="connsiteX389" fmla="*/ 7182866 w 10274300"/>
              <a:gd name="connsiteY389" fmla="*/ 6350 h 3606800"/>
              <a:gd name="connsiteX390" fmla="*/ 7081838 w 10274300"/>
              <a:gd name="connsiteY390" fmla="*/ 6350 h 3606800"/>
              <a:gd name="connsiteX391" fmla="*/ 7081838 w 10274300"/>
              <a:gd name="connsiteY391" fmla="*/ 0 h 3606800"/>
              <a:gd name="connsiteX392" fmla="*/ 7031356 w 10274300"/>
              <a:gd name="connsiteY392" fmla="*/ 0 h 3606800"/>
              <a:gd name="connsiteX393" fmla="*/ 7031356 w 10274300"/>
              <a:gd name="connsiteY393" fmla="*/ 6350 h 3606800"/>
              <a:gd name="connsiteX394" fmla="*/ 7081838 w 10274300"/>
              <a:gd name="connsiteY394" fmla="*/ 6350 h 3606800"/>
              <a:gd name="connsiteX395" fmla="*/ 6980809 w 10274300"/>
              <a:gd name="connsiteY395" fmla="*/ 6350 h 3606800"/>
              <a:gd name="connsiteX396" fmla="*/ 6980809 w 10274300"/>
              <a:gd name="connsiteY396" fmla="*/ 0 h 3606800"/>
              <a:gd name="connsiteX397" fmla="*/ 6930327 w 10274300"/>
              <a:gd name="connsiteY397" fmla="*/ 0 h 3606800"/>
              <a:gd name="connsiteX398" fmla="*/ 6930327 w 10274300"/>
              <a:gd name="connsiteY398" fmla="*/ 6350 h 3606800"/>
              <a:gd name="connsiteX399" fmla="*/ 6980809 w 10274300"/>
              <a:gd name="connsiteY399" fmla="*/ 6350 h 3606800"/>
              <a:gd name="connsiteX400" fmla="*/ 6879781 w 10274300"/>
              <a:gd name="connsiteY400" fmla="*/ 6350 h 3606800"/>
              <a:gd name="connsiteX401" fmla="*/ 6879781 w 10274300"/>
              <a:gd name="connsiteY401" fmla="*/ 0 h 3606800"/>
              <a:gd name="connsiteX402" fmla="*/ 6829298 w 10274300"/>
              <a:gd name="connsiteY402" fmla="*/ 0 h 3606800"/>
              <a:gd name="connsiteX403" fmla="*/ 6829298 w 10274300"/>
              <a:gd name="connsiteY403" fmla="*/ 6350 h 3606800"/>
              <a:gd name="connsiteX404" fmla="*/ 6879781 w 10274300"/>
              <a:gd name="connsiteY404" fmla="*/ 6350 h 3606800"/>
              <a:gd name="connsiteX405" fmla="*/ 6778752 w 10274300"/>
              <a:gd name="connsiteY405" fmla="*/ 6350 h 3606800"/>
              <a:gd name="connsiteX406" fmla="*/ 6778752 w 10274300"/>
              <a:gd name="connsiteY406" fmla="*/ 0 h 3606800"/>
              <a:gd name="connsiteX407" fmla="*/ 6728269 w 10274300"/>
              <a:gd name="connsiteY407" fmla="*/ 0 h 3606800"/>
              <a:gd name="connsiteX408" fmla="*/ 6728269 w 10274300"/>
              <a:gd name="connsiteY408" fmla="*/ 6350 h 3606800"/>
              <a:gd name="connsiteX409" fmla="*/ 6778752 w 10274300"/>
              <a:gd name="connsiteY409" fmla="*/ 6350 h 3606800"/>
              <a:gd name="connsiteX410" fmla="*/ 6677724 w 10274300"/>
              <a:gd name="connsiteY410" fmla="*/ 6350 h 3606800"/>
              <a:gd name="connsiteX411" fmla="*/ 6677724 w 10274300"/>
              <a:gd name="connsiteY411" fmla="*/ 0 h 3606800"/>
              <a:gd name="connsiteX412" fmla="*/ 6627241 w 10274300"/>
              <a:gd name="connsiteY412" fmla="*/ 0 h 3606800"/>
              <a:gd name="connsiteX413" fmla="*/ 6627241 w 10274300"/>
              <a:gd name="connsiteY413" fmla="*/ 6350 h 3606800"/>
              <a:gd name="connsiteX414" fmla="*/ 6677724 w 10274300"/>
              <a:gd name="connsiteY414" fmla="*/ 6350 h 3606800"/>
              <a:gd name="connsiteX415" fmla="*/ 6576695 w 10274300"/>
              <a:gd name="connsiteY415" fmla="*/ 6350 h 3606800"/>
              <a:gd name="connsiteX416" fmla="*/ 6576695 w 10274300"/>
              <a:gd name="connsiteY416" fmla="*/ 0 h 3606800"/>
              <a:gd name="connsiteX417" fmla="*/ 6526213 w 10274300"/>
              <a:gd name="connsiteY417" fmla="*/ 0 h 3606800"/>
              <a:gd name="connsiteX418" fmla="*/ 6526213 w 10274300"/>
              <a:gd name="connsiteY418" fmla="*/ 6350 h 3606800"/>
              <a:gd name="connsiteX419" fmla="*/ 6576695 w 10274300"/>
              <a:gd name="connsiteY419" fmla="*/ 6350 h 3606800"/>
              <a:gd name="connsiteX420" fmla="*/ 6475731 w 10274300"/>
              <a:gd name="connsiteY420" fmla="*/ 6350 h 3606800"/>
              <a:gd name="connsiteX421" fmla="*/ 6475731 w 10274300"/>
              <a:gd name="connsiteY421" fmla="*/ 0 h 3606800"/>
              <a:gd name="connsiteX422" fmla="*/ 6425184 w 10274300"/>
              <a:gd name="connsiteY422" fmla="*/ 0 h 3606800"/>
              <a:gd name="connsiteX423" fmla="*/ 6425184 w 10274300"/>
              <a:gd name="connsiteY423" fmla="*/ 6350 h 3606800"/>
              <a:gd name="connsiteX424" fmla="*/ 6475731 w 10274300"/>
              <a:gd name="connsiteY424" fmla="*/ 6350 h 3606800"/>
              <a:gd name="connsiteX425" fmla="*/ 6374702 w 10274300"/>
              <a:gd name="connsiteY425" fmla="*/ 6350 h 3606800"/>
              <a:gd name="connsiteX426" fmla="*/ 6374702 w 10274300"/>
              <a:gd name="connsiteY426" fmla="*/ 0 h 3606800"/>
              <a:gd name="connsiteX427" fmla="*/ 6324156 w 10274300"/>
              <a:gd name="connsiteY427" fmla="*/ 0 h 3606800"/>
              <a:gd name="connsiteX428" fmla="*/ 6324156 w 10274300"/>
              <a:gd name="connsiteY428" fmla="*/ 6350 h 3606800"/>
              <a:gd name="connsiteX429" fmla="*/ 6374702 w 10274300"/>
              <a:gd name="connsiteY429" fmla="*/ 6350 h 3606800"/>
              <a:gd name="connsiteX430" fmla="*/ 6273673 w 10274300"/>
              <a:gd name="connsiteY430" fmla="*/ 6350 h 3606800"/>
              <a:gd name="connsiteX431" fmla="*/ 6273673 w 10274300"/>
              <a:gd name="connsiteY431" fmla="*/ 0 h 3606800"/>
              <a:gd name="connsiteX432" fmla="*/ 6223127 w 10274300"/>
              <a:gd name="connsiteY432" fmla="*/ 0 h 3606800"/>
              <a:gd name="connsiteX433" fmla="*/ 6223127 w 10274300"/>
              <a:gd name="connsiteY433" fmla="*/ 6350 h 3606800"/>
              <a:gd name="connsiteX434" fmla="*/ 6273673 w 10274300"/>
              <a:gd name="connsiteY434" fmla="*/ 6350 h 3606800"/>
              <a:gd name="connsiteX435" fmla="*/ 6172644 w 10274300"/>
              <a:gd name="connsiteY435" fmla="*/ 6350 h 3606800"/>
              <a:gd name="connsiteX436" fmla="*/ 6172644 w 10274300"/>
              <a:gd name="connsiteY436" fmla="*/ 0 h 3606800"/>
              <a:gd name="connsiteX437" fmla="*/ 6122099 w 10274300"/>
              <a:gd name="connsiteY437" fmla="*/ 0 h 3606800"/>
              <a:gd name="connsiteX438" fmla="*/ 6122099 w 10274300"/>
              <a:gd name="connsiteY438" fmla="*/ 6350 h 3606800"/>
              <a:gd name="connsiteX439" fmla="*/ 6172644 w 10274300"/>
              <a:gd name="connsiteY439" fmla="*/ 6350 h 3606800"/>
              <a:gd name="connsiteX440" fmla="*/ 6071616 w 10274300"/>
              <a:gd name="connsiteY440" fmla="*/ 6350 h 3606800"/>
              <a:gd name="connsiteX441" fmla="*/ 6071616 w 10274300"/>
              <a:gd name="connsiteY441" fmla="*/ 0 h 3606800"/>
              <a:gd name="connsiteX442" fmla="*/ 6021070 w 10274300"/>
              <a:gd name="connsiteY442" fmla="*/ 0 h 3606800"/>
              <a:gd name="connsiteX443" fmla="*/ 6021070 w 10274300"/>
              <a:gd name="connsiteY443" fmla="*/ 6350 h 3606800"/>
              <a:gd name="connsiteX444" fmla="*/ 6071616 w 10274300"/>
              <a:gd name="connsiteY444" fmla="*/ 6350 h 3606800"/>
              <a:gd name="connsiteX445" fmla="*/ 5970588 w 10274300"/>
              <a:gd name="connsiteY445" fmla="*/ 6350 h 3606800"/>
              <a:gd name="connsiteX446" fmla="*/ 5970588 w 10274300"/>
              <a:gd name="connsiteY446" fmla="*/ 0 h 3606800"/>
              <a:gd name="connsiteX447" fmla="*/ 5920106 w 10274300"/>
              <a:gd name="connsiteY447" fmla="*/ 0 h 3606800"/>
              <a:gd name="connsiteX448" fmla="*/ 5920106 w 10274300"/>
              <a:gd name="connsiteY448" fmla="*/ 6350 h 3606800"/>
              <a:gd name="connsiteX449" fmla="*/ 5970588 w 10274300"/>
              <a:gd name="connsiteY449" fmla="*/ 6350 h 3606800"/>
              <a:gd name="connsiteX450" fmla="*/ 5869559 w 10274300"/>
              <a:gd name="connsiteY450" fmla="*/ 6350 h 3606800"/>
              <a:gd name="connsiteX451" fmla="*/ 5869559 w 10274300"/>
              <a:gd name="connsiteY451" fmla="*/ 0 h 3606800"/>
              <a:gd name="connsiteX452" fmla="*/ 5819077 w 10274300"/>
              <a:gd name="connsiteY452" fmla="*/ 0 h 3606800"/>
              <a:gd name="connsiteX453" fmla="*/ 5819077 w 10274300"/>
              <a:gd name="connsiteY453" fmla="*/ 6350 h 3606800"/>
              <a:gd name="connsiteX454" fmla="*/ 5869559 w 10274300"/>
              <a:gd name="connsiteY454" fmla="*/ 6350 h 3606800"/>
              <a:gd name="connsiteX455" fmla="*/ 5768531 w 10274300"/>
              <a:gd name="connsiteY455" fmla="*/ 6350 h 3606800"/>
              <a:gd name="connsiteX456" fmla="*/ 5768531 w 10274300"/>
              <a:gd name="connsiteY456" fmla="*/ 0 h 3606800"/>
              <a:gd name="connsiteX457" fmla="*/ 5718048 w 10274300"/>
              <a:gd name="connsiteY457" fmla="*/ 0 h 3606800"/>
              <a:gd name="connsiteX458" fmla="*/ 5718048 w 10274300"/>
              <a:gd name="connsiteY458" fmla="*/ 6350 h 3606800"/>
              <a:gd name="connsiteX459" fmla="*/ 5768531 w 10274300"/>
              <a:gd name="connsiteY459" fmla="*/ 6350 h 3606800"/>
              <a:gd name="connsiteX460" fmla="*/ 5667502 w 10274300"/>
              <a:gd name="connsiteY460" fmla="*/ 6350 h 3606800"/>
              <a:gd name="connsiteX461" fmla="*/ 5667502 w 10274300"/>
              <a:gd name="connsiteY461" fmla="*/ 0 h 3606800"/>
              <a:gd name="connsiteX462" fmla="*/ 5617020 w 10274300"/>
              <a:gd name="connsiteY462" fmla="*/ 0 h 3606800"/>
              <a:gd name="connsiteX463" fmla="*/ 5617020 w 10274300"/>
              <a:gd name="connsiteY463" fmla="*/ 6350 h 3606800"/>
              <a:gd name="connsiteX464" fmla="*/ 5667502 w 10274300"/>
              <a:gd name="connsiteY464" fmla="*/ 6350 h 3606800"/>
              <a:gd name="connsiteX465" fmla="*/ 5566499 w 10274300"/>
              <a:gd name="connsiteY465" fmla="*/ 6350 h 3606800"/>
              <a:gd name="connsiteX466" fmla="*/ 5566499 w 10274300"/>
              <a:gd name="connsiteY466" fmla="*/ 0 h 3606800"/>
              <a:gd name="connsiteX467" fmla="*/ 5515985 w 10274300"/>
              <a:gd name="connsiteY467" fmla="*/ 0 h 3606800"/>
              <a:gd name="connsiteX468" fmla="*/ 5515985 w 10274300"/>
              <a:gd name="connsiteY468" fmla="*/ 6350 h 3606800"/>
              <a:gd name="connsiteX469" fmla="*/ 5566499 w 10274300"/>
              <a:gd name="connsiteY469" fmla="*/ 6350 h 3606800"/>
              <a:gd name="connsiteX470" fmla="*/ 5465477 w 10274300"/>
              <a:gd name="connsiteY470" fmla="*/ 6350 h 3606800"/>
              <a:gd name="connsiteX471" fmla="*/ 5465477 w 10274300"/>
              <a:gd name="connsiteY471" fmla="*/ 0 h 3606800"/>
              <a:gd name="connsiteX472" fmla="*/ 5414963 w 10274300"/>
              <a:gd name="connsiteY472" fmla="*/ 0 h 3606800"/>
              <a:gd name="connsiteX473" fmla="*/ 5414963 w 10274300"/>
              <a:gd name="connsiteY473" fmla="*/ 6350 h 3606800"/>
              <a:gd name="connsiteX474" fmla="*/ 5465477 w 10274300"/>
              <a:gd name="connsiteY474" fmla="*/ 6350 h 3606800"/>
              <a:gd name="connsiteX475" fmla="*/ 5364455 w 10274300"/>
              <a:gd name="connsiteY475" fmla="*/ 6350 h 3606800"/>
              <a:gd name="connsiteX476" fmla="*/ 5364455 w 10274300"/>
              <a:gd name="connsiteY476" fmla="*/ 0 h 3606800"/>
              <a:gd name="connsiteX477" fmla="*/ 5313941 w 10274300"/>
              <a:gd name="connsiteY477" fmla="*/ 0 h 3606800"/>
              <a:gd name="connsiteX478" fmla="*/ 5313941 w 10274300"/>
              <a:gd name="connsiteY478" fmla="*/ 6350 h 3606800"/>
              <a:gd name="connsiteX479" fmla="*/ 5364455 w 10274300"/>
              <a:gd name="connsiteY479" fmla="*/ 6350 h 3606800"/>
              <a:gd name="connsiteX480" fmla="*/ 5263433 w 10274300"/>
              <a:gd name="connsiteY480" fmla="*/ 6350 h 3606800"/>
              <a:gd name="connsiteX481" fmla="*/ 5263433 w 10274300"/>
              <a:gd name="connsiteY481" fmla="*/ 0 h 3606800"/>
              <a:gd name="connsiteX482" fmla="*/ 5212918 w 10274300"/>
              <a:gd name="connsiteY482" fmla="*/ 0 h 3606800"/>
              <a:gd name="connsiteX483" fmla="*/ 5212918 w 10274300"/>
              <a:gd name="connsiteY483" fmla="*/ 6350 h 3606800"/>
              <a:gd name="connsiteX484" fmla="*/ 5263433 w 10274300"/>
              <a:gd name="connsiteY484" fmla="*/ 6350 h 3606800"/>
              <a:gd name="connsiteX485" fmla="*/ 5162411 w 10274300"/>
              <a:gd name="connsiteY485" fmla="*/ 6350 h 3606800"/>
              <a:gd name="connsiteX486" fmla="*/ 5162411 w 10274300"/>
              <a:gd name="connsiteY486" fmla="*/ 0 h 3606800"/>
              <a:gd name="connsiteX487" fmla="*/ 5111896 w 10274300"/>
              <a:gd name="connsiteY487" fmla="*/ 0 h 3606800"/>
              <a:gd name="connsiteX488" fmla="*/ 5111896 w 10274300"/>
              <a:gd name="connsiteY488" fmla="*/ 6350 h 3606800"/>
              <a:gd name="connsiteX489" fmla="*/ 5162411 w 10274300"/>
              <a:gd name="connsiteY489" fmla="*/ 6350 h 3606800"/>
              <a:gd name="connsiteX490" fmla="*/ 5061388 w 10274300"/>
              <a:gd name="connsiteY490" fmla="*/ 6350 h 3606800"/>
              <a:gd name="connsiteX491" fmla="*/ 5061388 w 10274300"/>
              <a:gd name="connsiteY491" fmla="*/ 0 h 3606800"/>
              <a:gd name="connsiteX492" fmla="*/ 5010874 w 10274300"/>
              <a:gd name="connsiteY492" fmla="*/ 0 h 3606800"/>
              <a:gd name="connsiteX493" fmla="*/ 5010874 w 10274300"/>
              <a:gd name="connsiteY493" fmla="*/ 6350 h 3606800"/>
              <a:gd name="connsiteX494" fmla="*/ 5061388 w 10274300"/>
              <a:gd name="connsiteY494" fmla="*/ 6350 h 3606800"/>
              <a:gd name="connsiteX495" fmla="*/ 4960360 w 10274300"/>
              <a:gd name="connsiteY495" fmla="*/ 6350 h 3606800"/>
              <a:gd name="connsiteX496" fmla="*/ 4960360 w 10274300"/>
              <a:gd name="connsiteY496" fmla="*/ 0 h 3606800"/>
              <a:gd name="connsiteX497" fmla="*/ 4909852 w 10274300"/>
              <a:gd name="connsiteY497" fmla="*/ 0 h 3606800"/>
              <a:gd name="connsiteX498" fmla="*/ 4909852 w 10274300"/>
              <a:gd name="connsiteY498" fmla="*/ 6350 h 3606800"/>
              <a:gd name="connsiteX499" fmla="*/ 4960360 w 10274300"/>
              <a:gd name="connsiteY499" fmla="*/ 6350 h 3606800"/>
              <a:gd name="connsiteX500" fmla="*/ 4859338 w 10274300"/>
              <a:gd name="connsiteY500" fmla="*/ 6350 h 3606800"/>
              <a:gd name="connsiteX501" fmla="*/ 4859338 w 10274300"/>
              <a:gd name="connsiteY501" fmla="*/ 0 h 3606800"/>
              <a:gd name="connsiteX502" fmla="*/ 4808830 w 10274300"/>
              <a:gd name="connsiteY502" fmla="*/ 0 h 3606800"/>
              <a:gd name="connsiteX503" fmla="*/ 4808830 w 10274300"/>
              <a:gd name="connsiteY503" fmla="*/ 6350 h 3606800"/>
              <a:gd name="connsiteX504" fmla="*/ 4859338 w 10274300"/>
              <a:gd name="connsiteY504" fmla="*/ 6350 h 3606800"/>
              <a:gd name="connsiteX505" fmla="*/ 4758316 w 10274300"/>
              <a:gd name="connsiteY505" fmla="*/ 6350 h 3606800"/>
              <a:gd name="connsiteX506" fmla="*/ 4758316 w 10274300"/>
              <a:gd name="connsiteY506" fmla="*/ 0 h 3606800"/>
              <a:gd name="connsiteX507" fmla="*/ 4707808 w 10274300"/>
              <a:gd name="connsiteY507" fmla="*/ 0 h 3606800"/>
              <a:gd name="connsiteX508" fmla="*/ 4707808 w 10274300"/>
              <a:gd name="connsiteY508" fmla="*/ 6350 h 3606800"/>
              <a:gd name="connsiteX509" fmla="*/ 4758316 w 10274300"/>
              <a:gd name="connsiteY509" fmla="*/ 6350 h 3606800"/>
              <a:gd name="connsiteX510" fmla="*/ 4657293 w 10274300"/>
              <a:gd name="connsiteY510" fmla="*/ 6350 h 3606800"/>
              <a:gd name="connsiteX511" fmla="*/ 4657293 w 10274300"/>
              <a:gd name="connsiteY511" fmla="*/ 0 h 3606800"/>
              <a:gd name="connsiteX512" fmla="*/ 4606786 w 10274300"/>
              <a:gd name="connsiteY512" fmla="*/ 0 h 3606800"/>
              <a:gd name="connsiteX513" fmla="*/ 4606786 w 10274300"/>
              <a:gd name="connsiteY513" fmla="*/ 6350 h 3606800"/>
              <a:gd name="connsiteX514" fmla="*/ 4657293 w 10274300"/>
              <a:gd name="connsiteY514" fmla="*/ 6350 h 3606800"/>
              <a:gd name="connsiteX515" fmla="*/ 4556271 w 10274300"/>
              <a:gd name="connsiteY515" fmla="*/ 6350 h 3606800"/>
              <a:gd name="connsiteX516" fmla="*/ 4556271 w 10274300"/>
              <a:gd name="connsiteY516" fmla="*/ 0 h 3606800"/>
              <a:gd name="connsiteX517" fmla="*/ 4505757 w 10274300"/>
              <a:gd name="connsiteY517" fmla="*/ 0 h 3606800"/>
              <a:gd name="connsiteX518" fmla="*/ 4505757 w 10274300"/>
              <a:gd name="connsiteY518" fmla="*/ 6350 h 3606800"/>
              <a:gd name="connsiteX519" fmla="*/ 4556271 w 10274300"/>
              <a:gd name="connsiteY519" fmla="*/ 6350 h 3606800"/>
              <a:gd name="connsiteX520" fmla="*/ 4455249 w 10274300"/>
              <a:gd name="connsiteY520" fmla="*/ 6350 h 3606800"/>
              <a:gd name="connsiteX521" fmla="*/ 4455249 w 10274300"/>
              <a:gd name="connsiteY521" fmla="*/ 0 h 3606800"/>
              <a:gd name="connsiteX522" fmla="*/ 4404735 w 10274300"/>
              <a:gd name="connsiteY522" fmla="*/ 0 h 3606800"/>
              <a:gd name="connsiteX523" fmla="*/ 4404735 w 10274300"/>
              <a:gd name="connsiteY523" fmla="*/ 6350 h 3606800"/>
              <a:gd name="connsiteX524" fmla="*/ 4455249 w 10274300"/>
              <a:gd name="connsiteY524" fmla="*/ 6350 h 3606800"/>
              <a:gd name="connsiteX525" fmla="*/ 4354227 w 10274300"/>
              <a:gd name="connsiteY525" fmla="*/ 6350 h 3606800"/>
              <a:gd name="connsiteX526" fmla="*/ 4354227 w 10274300"/>
              <a:gd name="connsiteY526" fmla="*/ 0 h 3606800"/>
              <a:gd name="connsiteX527" fmla="*/ 4303713 w 10274300"/>
              <a:gd name="connsiteY527" fmla="*/ 0 h 3606800"/>
              <a:gd name="connsiteX528" fmla="*/ 4303713 w 10274300"/>
              <a:gd name="connsiteY528" fmla="*/ 6350 h 3606800"/>
              <a:gd name="connsiteX529" fmla="*/ 4354227 w 10274300"/>
              <a:gd name="connsiteY529" fmla="*/ 6350 h 3606800"/>
              <a:gd name="connsiteX530" fmla="*/ 4253205 w 10274300"/>
              <a:gd name="connsiteY530" fmla="*/ 6350 h 3606800"/>
              <a:gd name="connsiteX531" fmla="*/ 4253205 w 10274300"/>
              <a:gd name="connsiteY531" fmla="*/ 0 h 3606800"/>
              <a:gd name="connsiteX532" fmla="*/ 4202691 w 10274300"/>
              <a:gd name="connsiteY532" fmla="*/ 0 h 3606800"/>
              <a:gd name="connsiteX533" fmla="*/ 4202691 w 10274300"/>
              <a:gd name="connsiteY533" fmla="*/ 6350 h 3606800"/>
              <a:gd name="connsiteX534" fmla="*/ 4253205 w 10274300"/>
              <a:gd name="connsiteY534" fmla="*/ 6350 h 3606800"/>
              <a:gd name="connsiteX535" fmla="*/ 4152183 w 10274300"/>
              <a:gd name="connsiteY535" fmla="*/ 6350 h 3606800"/>
              <a:gd name="connsiteX536" fmla="*/ 4152183 w 10274300"/>
              <a:gd name="connsiteY536" fmla="*/ 0 h 3606800"/>
              <a:gd name="connsiteX537" fmla="*/ 4101668 w 10274300"/>
              <a:gd name="connsiteY537" fmla="*/ 0 h 3606800"/>
              <a:gd name="connsiteX538" fmla="*/ 4101668 w 10274300"/>
              <a:gd name="connsiteY538" fmla="*/ 6350 h 3606800"/>
              <a:gd name="connsiteX539" fmla="*/ 4152183 w 10274300"/>
              <a:gd name="connsiteY539" fmla="*/ 6350 h 3606800"/>
              <a:gd name="connsiteX540" fmla="*/ 4051154 w 10274300"/>
              <a:gd name="connsiteY540" fmla="*/ 6350 h 3606800"/>
              <a:gd name="connsiteX541" fmla="*/ 4051154 w 10274300"/>
              <a:gd name="connsiteY541" fmla="*/ 0 h 3606800"/>
              <a:gd name="connsiteX542" fmla="*/ 4000646 w 10274300"/>
              <a:gd name="connsiteY542" fmla="*/ 0 h 3606800"/>
              <a:gd name="connsiteX543" fmla="*/ 4000646 w 10274300"/>
              <a:gd name="connsiteY543" fmla="*/ 6350 h 3606800"/>
              <a:gd name="connsiteX544" fmla="*/ 4051154 w 10274300"/>
              <a:gd name="connsiteY544" fmla="*/ 6350 h 3606800"/>
              <a:gd name="connsiteX545" fmla="*/ 3950132 w 10274300"/>
              <a:gd name="connsiteY545" fmla="*/ 6350 h 3606800"/>
              <a:gd name="connsiteX546" fmla="*/ 3950132 w 10274300"/>
              <a:gd name="connsiteY546" fmla="*/ 0 h 3606800"/>
              <a:gd name="connsiteX547" fmla="*/ 3899624 w 10274300"/>
              <a:gd name="connsiteY547" fmla="*/ 0 h 3606800"/>
              <a:gd name="connsiteX548" fmla="*/ 3899624 w 10274300"/>
              <a:gd name="connsiteY548" fmla="*/ 6350 h 3606800"/>
              <a:gd name="connsiteX549" fmla="*/ 3950132 w 10274300"/>
              <a:gd name="connsiteY549" fmla="*/ 6350 h 3606800"/>
              <a:gd name="connsiteX550" fmla="*/ 3849110 w 10274300"/>
              <a:gd name="connsiteY550" fmla="*/ 6350 h 3606800"/>
              <a:gd name="connsiteX551" fmla="*/ 3849110 w 10274300"/>
              <a:gd name="connsiteY551" fmla="*/ 0 h 3606800"/>
              <a:gd name="connsiteX552" fmla="*/ 3798602 w 10274300"/>
              <a:gd name="connsiteY552" fmla="*/ 0 h 3606800"/>
              <a:gd name="connsiteX553" fmla="*/ 3798602 w 10274300"/>
              <a:gd name="connsiteY553" fmla="*/ 6350 h 3606800"/>
              <a:gd name="connsiteX554" fmla="*/ 3849110 w 10274300"/>
              <a:gd name="connsiteY554" fmla="*/ 6350 h 3606800"/>
              <a:gd name="connsiteX555" fmla="*/ 3748088 w 10274300"/>
              <a:gd name="connsiteY555" fmla="*/ 6350 h 3606800"/>
              <a:gd name="connsiteX556" fmla="*/ 3748088 w 10274300"/>
              <a:gd name="connsiteY556" fmla="*/ 0 h 3606800"/>
              <a:gd name="connsiteX557" fmla="*/ 3697573 w 10274300"/>
              <a:gd name="connsiteY557" fmla="*/ 0 h 3606800"/>
              <a:gd name="connsiteX558" fmla="*/ 3697573 w 10274300"/>
              <a:gd name="connsiteY558" fmla="*/ 6350 h 3606800"/>
              <a:gd name="connsiteX559" fmla="*/ 3748088 w 10274300"/>
              <a:gd name="connsiteY559" fmla="*/ 6350 h 3606800"/>
              <a:gd name="connsiteX560" fmla="*/ 3647065 w 10274300"/>
              <a:gd name="connsiteY560" fmla="*/ 6350 h 3606800"/>
              <a:gd name="connsiteX561" fmla="*/ 3647065 w 10274300"/>
              <a:gd name="connsiteY561" fmla="*/ 0 h 3606800"/>
              <a:gd name="connsiteX562" fmla="*/ 3596551 w 10274300"/>
              <a:gd name="connsiteY562" fmla="*/ 0 h 3606800"/>
              <a:gd name="connsiteX563" fmla="*/ 3596551 w 10274300"/>
              <a:gd name="connsiteY563" fmla="*/ 6350 h 3606800"/>
              <a:gd name="connsiteX564" fmla="*/ 3647065 w 10274300"/>
              <a:gd name="connsiteY564" fmla="*/ 6350 h 3606800"/>
              <a:gd name="connsiteX565" fmla="*/ 3546043 w 10274300"/>
              <a:gd name="connsiteY565" fmla="*/ 6350 h 3606800"/>
              <a:gd name="connsiteX566" fmla="*/ 3546043 w 10274300"/>
              <a:gd name="connsiteY566" fmla="*/ 0 h 3606800"/>
              <a:gd name="connsiteX567" fmla="*/ 3495529 w 10274300"/>
              <a:gd name="connsiteY567" fmla="*/ 0 h 3606800"/>
              <a:gd name="connsiteX568" fmla="*/ 3495529 w 10274300"/>
              <a:gd name="connsiteY568" fmla="*/ 6350 h 3606800"/>
              <a:gd name="connsiteX569" fmla="*/ 3546043 w 10274300"/>
              <a:gd name="connsiteY569" fmla="*/ 6350 h 3606800"/>
              <a:gd name="connsiteX570" fmla="*/ 3445021 w 10274300"/>
              <a:gd name="connsiteY570" fmla="*/ 6350 h 3606800"/>
              <a:gd name="connsiteX571" fmla="*/ 3445021 w 10274300"/>
              <a:gd name="connsiteY571" fmla="*/ 0 h 3606800"/>
              <a:gd name="connsiteX572" fmla="*/ 3394507 w 10274300"/>
              <a:gd name="connsiteY572" fmla="*/ 0 h 3606800"/>
              <a:gd name="connsiteX573" fmla="*/ 3394507 w 10274300"/>
              <a:gd name="connsiteY573" fmla="*/ 6350 h 3606800"/>
              <a:gd name="connsiteX574" fmla="*/ 3445021 w 10274300"/>
              <a:gd name="connsiteY574" fmla="*/ 6350 h 3606800"/>
              <a:gd name="connsiteX575" fmla="*/ 3343999 w 10274300"/>
              <a:gd name="connsiteY575" fmla="*/ 6350 h 3606800"/>
              <a:gd name="connsiteX576" fmla="*/ 3343999 w 10274300"/>
              <a:gd name="connsiteY576" fmla="*/ 0 h 3606800"/>
              <a:gd name="connsiteX577" fmla="*/ 3293485 w 10274300"/>
              <a:gd name="connsiteY577" fmla="*/ 0 h 3606800"/>
              <a:gd name="connsiteX578" fmla="*/ 3293485 w 10274300"/>
              <a:gd name="connsiteY578" fmla="*/ 6350 h 3606800"/>
              <a:gd name="connsiteX579" fmla="*/ 3343999 w 10274300"/>
              <a:gd name="connsiteY579" fmla="*/ 6350 h 3606800"/>
              <a:gd name="connsiteX580" fmla="*/ 3242970 w 10274300"/>
              <a:gd name="connsiteY580" fmla="*/ 6350 h 3606800"/>
              <a:gd name="connsiteX581" fmla="*/ 3242970 w 10274300"/>
              <a:gd name="connsiteY581" fmla="*/ 0 h 3606800"/>
              <a:gd name="connsiteX582" fmla="*/ 3192463 w 10274300"/>
              <a:gd name="connsiteY582" fmla="*/ 0 h 3606800"/>
              <a:gd name="connsiteX583" fmla="*/ 3192463 w 10274300"/>
              <a:gd name="connsiteY583" fmla="*/ 6350 h 3606800"/>
              <a:gd name="connsiteX584" fmla="*/ 3242970 w 10274300"/>
              <a:gd name="connsiteY584" fmla="*/ 6350 h 3606800"/>
              <a:gd name="connsiteX585" fmla="*/ 3141948 w 10274300"/>
              <a:gd name="connsiteY585" fmla="*/ 6350 h 3606800"/>
              <a:gd name="connsiteX586" fmla="*/ 3141948 w 10274300"/>
              <a:gd name="connsiteY586" fmla="*/ 0 h 3606800"/>
              <a:gd name="connsiteX587" fmla="*/ 3091440 w 10274300"/>
              <a:gd name="connsiteY587" fmla="*/ 0 h 3606800"/>
              <a:gd name="connsiteX588" fmla="*/ 3091440 w 10274300"/>
              <a:gd name="connsiteY588" fmla="*/ 6350 h 3606800"/>
              <a:gd name="connsiteX589" fmla="*/ 3141948 w 10274300"/>
              <a:gd name="connsiteY589" fmla="*/ 6350 h 3606800"/>
              <a:gd name="connsiteX590" fmla="*/ 3040926 w 10274300"/>
              <a:gd name="connsiteY590" fmla="*/ 6350 h 3606800"/>
              <a:gd name="connsiteX591" fmla="*/ 3040926 w 10274300"/>
              <a:gd name="connsiteY591" fmla="*/ 0 h 3606800"/>
              <a:gd name="connsiteX592" fmla="*/ 2990418 w 10274300"/>
              <a:gd name="connsiteY592" fmla="*/ 0 h 3606800"/>
              <a:gd name="connsiteX593" fmla="*/ 2990418 w 10274300"/>
              <a:gd name="connsiteY593" fmla="*/ 6350 h 3606800"/>
              <a:gd name="connsiteX594" fmla="*/ 3040926 w 10274300"/>
              <a:gd name="connsiteY594" fmla="*/ 6350 h 3606800"/>
              <a:gd name="connsiteX595" fmla="*/ 2939904 w 10274300"/>
              <a:gd name="connsiteY595" fmla="*/ 6350 h 3606800"/>
              <a:gd name="connsiteX596" fmla="*/ 2939904 w 10274300"/>
              <a:gd name="connsiteY596" fmla="*/ 0 h 3606800"/>
              <a:gd name="connsiteX597" fmla="*/ 2889396 w 10274300"/>
              <a:gd name="connsiteY597" fmla="*/ 0 h 3606800"/>
              <a:gd name="connsiteX598" fmla="*/ 2889396 w 10274300"/>
              <a:gd name="connsiteY598" fmla="*/ 6350 h 3606800"/>
              <a:gd name="connsiteX599" fmla="*/ 2939904 w 10274300"/>
              <a:gd name="connsiteY599" fmla="*/ 6350 h 3606800"/>
              <a:gd name="connsiteX600" fmla="*/ 2838882 w 10274300"/>
              <a:gd name="connsiteY600" fmla="*/ 6350 h 3606800"/>
              <a:gd name="connsiteX601" fmla="*/ 2838882 w 10274300"/>
              <a:gd name="connsiteY601" fmla="*/ 0 h 3606800"/>
              <a:gd name="connsiteX602" fmla="*/ 2788374 w 10274300"/>
              <a:gd name="connsiteY602" fmla="*/ 0 h 3606800"/>
              <a:gd name="connsiteX603" fmla="*/ 2788374 w 10274300"/>
              <a:gd name="connsiteY603" fmla="*/ 6350 h 3606800"/>
              <a:gd name="connsiteX604" fmla="*/ 2838882 w 10274300"/>
              <a:gd name="connsiteY604" fmla="*/ 6350 h 3606800"/>
              <a:gd name="connsiteX605" fmla="*/ 2737860 w 10274300"/>
              <a:gd name="connsiteY605" fmla="*/ 6350 h 3606800"/>
              <a:gd name="connsiteX606" fmla="*/ 2737860 w 10274300"/>
              <a:gd name="connsiteY606" fmla="*/ 0 h 3606800"/>
              <a:gd name="connsiteX607" fmla="*/ 2687345 w 10274300"/>
              <a:gd name="connsiteY607" fmla="*/ 0 h 3606800"/>
              <a:gd name="connsiteX608" fmla="*/ 2687345 w 10274300"/>
              <a:gd name="connsiteY608" fmla="*/ 6350 h 3606800"/>
              <a:gd name="connsiteX609" fmla="*/ 2737860 w 10274300"/>
              <a:gd name="connsiteY609" fmla="*/ 6350 h 3606800"/>
              <a:gd name="connsiteX610" fmla="*/ 2636838 w 10274300"/>
              <a:gd name="connsiteY610" fmla="*/ 6350 h 3606800"/>
              <a:gd name="connsiteX611" fmla="*/ 2636838 w 10274300"/>
              <a:gd name="connsiteY611" fmla="*/ 0 h 3606800"/>
              <a:gd name="connsiteX612" fmla="*/ 2586323 w 10274300"/>
              <a:gd name="connsiteY612" fmla="*/ 0 h 3606800"/>
              <a:gd name="connsiteX613" fmla="*/ 2586323 w 10274300"/>
              <a:gd name="connsiteY613" fmla="*/ 6350 h 3606800"/>
              <a:gd name="connsiteX614" fmla="*/ 2636838 w 10274300"/>
              <a:gd name="connsiteY614" fmla="*/ 6350 h 3606800"/>
              <a:gd name="connsiteX615" fmla="*/ 2535815 w 10274300"/>
              <a:gd name="connsiteY615" fmla="*/ 6350 h 3606800"/>
              <a:gd name="connsiteX616" fmla="*/ 2535815 w 10274300"/>
              <a:gd name="connsiteY616" fmla="*/ 0 h 3606800"/>
              <a:gd name="connsiteX617" fmla="*/ 2485301 w 10274300"/>
              <a:gd name="connsiteY617" fmla="*/ 0 h 3606800"/>
              <a:gd name="connsiteX618" fmla="*/ 2485301 w 10274300"/>
              <a:gd name="connsiteY618" fmla="*/ 6350 h 3606800"/>
              <a:gd name="connsiteX619" fmla="*/ 2535815 w 10274300"/>
              <a:gd name="connsiteY619" fmla="*/ 6350 h 3606800"/>
              <a:gd name="connsiteX620" fmla="*/ 2434793 w 10274300"/>
              <a:gd name="connsiteY620" fmla="*/ 6350 h 3606800"/>
              <a:gd name="connsiteX621" fmla="*/ 2434793 w 10274300"/>
              <a:gd name="connsiteY621" fmla="*/ 0 h 3606800"/>
              <a:gd name="connsiteX622" fmla="*/ 2384279 w 10274300"/>
              <a:gd name="connsiteY622" fmla="*/ 0 h 3606800"/>
              <a:gd name="connsiteX623" fmla="*/ 2384279 w 10274300"/>
              <a:gd name="connsiteY623" fmla="*/ 6350 h 3606800"/>
              <a:gd name="connsiteX624" fmla="*/ 2434793 w 10274300"/>
              <a:gd name="connsiteY624" fmla="*/ 6350 h 3606800"/>
              <a:gd name="connsiteX625" fmla="*/ 2333771 w 10274300"/>
              <a:gd name="connsiteY625" fmla="*/ 6350 h 3606800"/>
              <a:gd name="connsiteX626" fmla="*/ 2333771 w 10274300"/>
              <a:gd name="connsiteY626" fmla="*/ 0 h 3606800"/>
              <a:gd name="connsiteX627" fmla="*/ 2283257 w 10274300"/>
              <a:gd name="connsiteY627" fmla="*/ 0 h 3606800"/>
              <a:gd name="connsiteX628" fmla="*/ 2283257 w 10274300"/>
              <a:gd name="connsiteY628" fmla="*/ 6350 h 3606800"/>
              <a:gd name="connsiteX629" fmla="*/ 2333771 w 10274300"/>
              <a:gd name="connsiteY629" fmla="*/ 6350 h 3606800"/>
              <a:gd name="connsiteX630" fmla="*/ 2232749 w 10274300"/>
              <a:gd name="connsiteY630" fmla="*/ 6350 h 3606800"/>
              <a:gd name="connsiteX631" fmla="*/ 2232749 w 10274300"/>
              <a:gd name="connsiteY631" fmla="*/ 0 h 3606800"/>
              <a:gd name="connsiteX632" fmla="*/ 2182235 w 10274300"/>
              <a:gd name="connsiteY632" fmla="*/ 0 h 3606800"/>
              <a:gd name="connsiteX633" fmla="*/ 2182235 w 10274300"/>
              <a:gd name="connsiteY633" fmla="*/ 6350 h 3606800"/>
              <a:gd name="connsiteX634" fmla="*/ 2232749 w 10274300"/>
              <a:gd name="connsiteY634" fmla="*/ 6350 h 3606800"/>
              <a:gd name="connsiteX635" fmla="*/ 2131727 w 10274300"/>
              <a:gd name="connsiteY635" fmla="*/ 6350 h 3606800"/>
              <a:gd name="connsiteX636" fmla="*/ 2131727 w 10274300"/>
              <a:gd name="connsiteY636" fmla="*/ 0 h 3606800"/>
              <a:gd name="connsiteX637" fmla="*/ 2081213 w 10274300"/>
              <a:gd name="connsiteY637" fmla="*/ 0 h 3606800"/>
              <a:gd name="connsiteX638" fmla="*/ 2081213 w 10274300"/>
              <a:gd name="connsiteY638" fmla="*/ 6350 h 3606800"/>
              <a:gd name="connsiteX639" fmla="*/ 2131727 w 10274300"/>
              <a:gd name="connsiteY639" fmla="*/ 6350 h 3606800"/>
              <a:gd name="connsiteX640" fmla="*/ 2030698 w 10274300"/>
              <a:gd name="connsiteY640" fmla="*/ 6350 h 3606800"/>
              <a:gd name="connsiteX641" fmla="*/ 2030698 w 10274300"/>
              <a:gd name="connsiteY641" fmla="*/ 0 h 3606800"/>
              <a:gd name="connsiteX642" fmla="*/ 1980190 w 10274300"/>
              <a:gd name="connsiteY642" fmla="*/ 0 h 3606800"/>
              <a:gd name="connsiteX643" fmla="*/ 1980190 w 10274300"/>
              <a:gd name="connsiteY643" fmla="*/ 6350 h 3606800"/>
              <a:gd name="connsiteX644" fmla="*/ 2030698 w 10274300"/>
              <a:gd name="connsiteY644" fmla="*/ 6350 h 3606800"/>
              <a:gd name="connsiteX645" fmla="*/ 1929676 w 10274300"/>
              <a:gd name="connsiteY645" fmla="*/ 6350 h 3606800"/>
              <a:gd name="connsiteX646" fmla="*/ 1929676 w 10274300"/>
              <a:gd name="connsiteY646" fmla="*/ 0 h 3606800"/>
              <a:gd name="connsiteX647" fmla="*/ 1879168 w 10274300"/>
              <a:gd name="connsiteY647" fmla="*/ 0 h 3606800"/>
              <a:gd name="connsiteX648" fmla="*/ 1879168 w 10274300"/>
              <a:gd name="connsiteY648" fmla="*/ 6350 h 3606800"/>
              <a:gd name="connsiteX649" fmla="*/ 1929676 w 10274300"/>
              <a:gd name="connsiteY649" fmla="*/ 6350 h 3606800"/>
              <a:gd name="connsiteX650" fmla="*/ 1828654 w 10274300"/>
              <a:gd name="connsiteY650" fmla="*/ 6350 h 3606800"/>
              <a:gd name="connsiteX651" fmla="*/ 1828654 w 10274300"/>
              <a:gd name="connsiteY651" fmla="*/ 0 h 3606800"/>
              <a:gd name="connsiteX652" fmla="*/ 1803400 w 10274300"/>
              <a:gd name="connsiteY652" fmla="*/ 0 h 3606800"/>
              <a:gd name="connsiteX653" fmla="*/ 1778000 w 10274300"/>
              <a:gd name="connsiteY653" fmla="*/ 178 h 3606800"/>
              <a:gd name="connsiteX654" fmla="*/ 1778089 w 10274300"/>
              <a:gd name="connsiteY654" fmla="*/ 6528 h 3606800"/>
              <a:gd name="connsiteX655" fmla="*/ 1778172 w 10274300"/>
              <a:gd name="connsiteY655" fmla="*/ 12872 h 3606800"/>
              <a:gd name="connsiteX656" fmla="*/ 1803400 w 10274300"/>
              <a:gd name="connsiteY656" fmla="*/ 12700 h 3606800"/>
              <a:gd name="connsiteX657" fmla="*/ 1828654 w 10274300"/>
              <a:gd name="connsiteY657" fmla="*/ 12700 h 3606800"/>
              <a:gd name="connsiteX658" fmla="*/ 1828654 w 10274300"/>
              <a:gd name="connsiteY658" fmla="*/ 6350 h 3606800"/>
              <a:gd name="connsiteX659" fmla="*/ 1727714 w 10274300"/>
              <a:gd name="connsiteY659" fmla="*/ 7912 h 3606800"/>
              <a:gd name="connsiteX660" fmla="*/ 1727454 w 10274300"/>
              <a:gd name="connsiteY660" fmla="*/ 1569 h 3606800"/>
              <a:gd name="connsiteX661" fmla="*/ 1676908 w 10274300"/>
              <a:gd name="connsiteY661" fmla="*/ 4369 h 3606800"/>
              <a:gd name="connsiteX662" fmla="*/ 1677346 w 10274300"/>
              <a:gd name="connsiteY662" fmla="*/ 10700 h 3606800"/>
              <a:gd name="connsiteX663" fmla="*/ 1677791 w 10274300"/>
              <a:gd name="connsiteY663" fmla="*/ 17037 h 3606800"/>
              <a:gd name="connsiteX664" fmla="*/ 1727981 w 10274300"/>
              <a:gd name="connsiteY664" fmla="*/ 14262 h 3606800"/>
              <a:gd name="connsiteX665" fmla="*/ 1727714 w 10274300"/>
              <a:gd name="connsiteY665" fmla="*/ 7912 h 3606800"/>
              <a:gd name="connsiteX666" fmla="*/ 1627181 w 10274300"/>
              <a:gd name="connsiteY666" fmla="*/ 14878 h 3606800"/>
              <a:gd name="connsiteX667" fmla="*/ 1626565 w 10274300"/>
              <a:gd name="connsiteY667" fmla="*/ 8560 h 3606800"/>
              <a:gd name="connsiteX668" fmla="*/ 1576222 w 10274300"/>
              <a:gd name="connsiteY668" fmla="*/ 14173 h 3606800"/>
              <a:gd name="connsiteX669" fmla="*/ 1577010 w 10274300"/>
              <a:gd name="connsiteY669" fmla="*/ 20472 h 3606800"/>
              <a:gd name="connsiteX670" fmla="*/ 1577804 w 10274300"/>
              <a:gd name="connsiteY670" fmla="*/ 26772 h 3606800"/>
              <a:gd name="connsiteX671" fmla="*/ 1627797 w 10274300"/>
              <a:gd name="connsiteY671" fmla="*/ 21203 h 3606800"/>
              <a:gd name="connsiteX672" fmla="*/ 1627181 w 10274300"/>
              <a:gd name="connsiteY672" fmla="*/ 14878 h 3606800"/>
              <a:gd name="connsiteX673" fmla="*/ 1527175 w 10274300"/>
              <a:gd name="connsiteY673" fmla="*/ 27445 h 3606800"/>
              <a:gd name="connsiteX674" fmla="*/ 1526210 w 10274300"/>
              <a:gd name="connsiteY674" fmla="*/ 21171 h 3606800"/>
              <a:gd name="connsiteX675" fmla="*/ 1476248 w 10274300"/>
              <a:gd name="connsiteY675" fmla="*/ 29597 h 3606800"/>
              <a:gd name="connsiteX676" fmla="*/ 1477391 w 10274300"/>
              <a:gd name="connsiteY676" fmla="*/ 35846 h 3606800"/>
              <a:gd name="connsiteX677" fmla="*/ 1478534 w 10274300"/>
              <a:gd name="connsiteY677" fmla="*/ 42094 h 3606800"/>
              <a:gd name="connsiteX678" fmla="*/ 1528147 w 10274300"/>
              <a:gd name="connsiteY678" fmla="*/ 33725 h 3606800"/>
              <a:gd name="connsiteX679" fmla="*/ 1527175 w 10274300"/>
              <a:gd name="connsiteY679" fmla="*/ 27445 h 3606800"/>
              <a:gd name="connsiteX680" fmla="*/ 1427982 w 10274300"/>
              <a:gd name="connsiteY680" fmla="*/ 45625 h 3606800"/>
              <a:gd name="connsiteX681" fmla="*/ 1426661 w 10274300"/>
              <a:gd name="connsiteY681" fmla="*/ 39408 h 3606800"/>
              <a:gd name="connsiteX682" fmla="*/ 1377309 w 10274300"/>
              <a:gd name="connsiteY682" fmla="*/ 50629 h 3606800"/>
              <a:gd name="connsiteX683" fmla="*/ 1378807 w 10274300"/>
              <a:gd name="connsiteY683" fmla="*/ 56801 h 3606800"/>
              <a:gd name="connsiteX684" fmla="*/ 1380300 w 10274300"/>
              <a:gd name="connsiteY684" fmla="*/ 62973 h 3606800"/>
              <a:gd name="connsiteX685" fmla="*/ 1429303 w 10274300"/>
              <a:gd name="connsiteY685" fmla="*/ 51835 h 3606800"/>
              <a:gd name="connsiteX686" fmla="*/ 1427982 w 10274300"/>
              <a:gd name="connsiteY686" fmla="*/ 45625 h 3606800"/>
              <a:gd name="connsiteX687" fmla="*/ 1329988 w 10274300"/>
              <a:gd name="connsiteY687" fmla="*/ 69361 h 3606800"/>
              <a:gd name="connsiteX688" fmla="*/ 1328318 w 10274300"/>
              <a:gd name="connsiteY688" fmla="*/ 63233 h 3606800"/>
              <a:gd name="connsiteX689" fmla="*/ 1279722 w 10274300"/>
              <a:gd name="connsiteY689" fmla="*/ 77210 h 3606800"/>
              <a:gd name="connsiteX690" fmla="*/ 1281564 w 10274300"/>
              <a:gd name="connsiteY690" fmla="*/ 83287 h 3606800"/>
              <a:gd name="connsiteX691" fmla="*/ 1283405 w 10274300"/>
              <a:gd name="connsiteY691" fmla="*/ 89364 h 3606800"/>
              <a:gd name="connsiteX692" fmla="*/ 1331659 w 10274300"/>
              <a:gd name="connsiteY692" fmla="*/ 75489 h 3606800"/>
              <a:gd name="connsiteX693" fmla="*/ 1329988 w 10274300"/>
              <a:gd name="connsiteY693" fmla="*/ 69361 h 3606800"/>
              <a:gd name="connsiteX694" fmla="*/ 1233507 w 10274300"/>
              <a:gd name="connsiteY694" fmla="*/ 98590 h 3606800"/>
              <a:gd name="connsiteX695" fmla="*/ 1231494 w 10274300"/>
              <a:gd name="connsiteY695" fmla="*/ 92570 h 3606800"/>
              <a:gd name="connsiteX696" fmla="*/ 1183793 w 10274300"/>
              <a:gd name="connsiteY696" fmla="*/ 109258 h 3606800"/>
              <a:gd name="connsiteX697" fmla="*/ 1185977 w 10274300"/>
              <a:gd name="connsiteY697" fmla="*/ 115221 h 3606800"/>
              <a:gd name="connsiteX698" fmla="*/ 1188161 w 10274300"/>
              <a:gd name="connsiteY698" fmla="*/ 121190 h 3606800"/>
              <a:gd name="connsiteX699" fmla="*/ 1235520 w 10274300"/>
              <a:gd name="connsiteY699" fmla="*/ 104616 h 3606800"/>
              <a:gd name="connsiteX700" fmla="*/ 1233507 w 10274300"/>
              <a:gd name="connsiteY700" fmla="*/ 98590 h 3606800"/>
              <a:gd name="connsiteX701" fmla="*/ 1138841 w 10274300"/>
              <a:gd name="connsiteY701" fmla="*/ 133229 h 3606800"/>
              <a:gd name="connsiteX702" fmla="*/ 1136491 w 10274300"/>
              <a:gd name="connsiteY702" fmla="*/ 127330 h 3606800"/>
              <a:gd name="connsiteX703" fmla="*/ 1089787 w 10274300"/>
              <a:gd name="connsiteY703" fmla="*/ 146698 h 3606800"/>
              <a:gd name="connsiteX704" fmla="*/ 1092302 w 10274300"/>
              <a:gd name="connsiteY704" fmla="*/ 152527 h 3606800"/>
              <a:gd name="connsiteX705" fmla="*/ 1094816 w 10274300"/>
              <a:gd name="connsiteY705" fmla="*/ 158356 h 3606800"/>
              <a:gd name="connsiteX706" fmla="*/ 1141190 w 10274300"/>
              <a:gd name="connsiteY706" fmla="*/ 139129 h 3606800"/>
              <a:gd name="connsiteX707" fmla="*/ 1138841 w 10274300"/>
              <a:gd name="connsiteY707" fmla="*/ 133229 h 3606800"/>
              <a:gd name="connsiteX708" fmla="*/ 1046283 w 10274300"/>
              <a:gd name="connsiteY708" fmla="*/ 173152 h 3606800"/>
              <a:gd name="connsiteX709" fmla="*/ 1043610 w 10274300"/>
              <a:gd name="connsiteY709" fmla="*/ 167392 h 3606800"/>
              <a:gd name="connsiteX710" fmla="*/ 998049 w 10274300"/>
              <a:gd name="connsiteY710" fmla="*/ 189376 h 3606800"/>
              <a:gd name="connsiteX711" fmla="*/ 1000887 w 10274300"/>
              <a:gd name="connsiteY711" fmla="*/ 195053 h 3606800"/>
              <a:gd name="connsiteX712" fmla="*/ 1003725 w 10274300"/>
              <a:gd name="connsiteY712" fmla="*/ 200730 h 3606800"/>
              <a:gd name="connsiteX713" fmla="*/ 1048963 w 10274300"/>
              <a:gd name="connsiteY713" fmla="*/ 178905 h 3606800"/>
              <a:gd name="connsiteX714" fmla="*/ 1046283 w 10274300"/>
              <a:gd name="connsiteY714" fmla="*/ 173152 h 3606800"/>
              <a:gd name="connsiteX715" fmla="*/ 956132 w 10274300"/>
              <a:gd name="connsiteY715" fmla="*/ 218218 h 3606800"/>
              <a:gd name="connsiteX716" fmla="*/ 953129 w 10274300"/>
              <a:gd name="connsiteY716" fmla="*/ 212623 h 3606800"/>
              <a:gd name="connsiteX717" fmla="*/ 908863 w 10274300"/>
              <a:gd name="connsiteY717" fmla="*/ 237141 h 3606800"/>
              <a:gd name="connsiteX718" fmla="*/ 912019 w 10274300"/>
              <a:gd name="connsiteY718" fmla="*/ 242653 h 3606800"/>
              <a:gd name="connsiteX719" fmla="*/ 915175 w 10274300"/>
              <a:gd name="connsiteY719" fmla="*/ 248164 h 3606800"/>
              <a:gd name="connsiteX720" fmla="*/ 959129 w 10274300"/>
              <a:gd name="connsiteY720" fmla="*/ 223819 h 3606800"/>
              <a:gd name="connsiteX721" fmla="*/ 956132 w 10274300"/>
              <a:gd name="connsiteY721" fmla="*/ 218218 h 3606800"/>
              <a:gd name="connsiteX722" fmla="*/ 868642 w 10274300"/>
              <a:gd name="connsiteY722" fmla="*/ 268294 h 3606800"/>
              <a:gd name="connsiteX723" fmla="*/ 865334 w 10274300"/>
              <a:gd name="connsiteY723" fmla="*/ 262871 h 3606800"/>
              <a:gd name="connsiteX724" fmla="*/ 822509 w 10274300"/>
              <a:gd name="connsiteY724" fmla="*/ 289839 h 3606800"/>
              <a:gd name="connsiteX725" fmla="*/ 825970 w 10274300"/>
              <a:gd name="connsiteY725" fmla="*/ 295161 h 3606800"/>
              <a:gd name="connsiteX726" fmla="*/ 829424 w 10274300"/>
              <a:gd name="connsiteY726" fmla="*/ 300488 h 3606800"/>
              <a:gd name="connsiteX727" fmla="*/ 871950 w 10274300"/>
              <a:gd name="connsiteY727" fmla="*/ 273717 h 3606800"/>
              <a:gd name="connsiteX728" fmla="*/ 868642 w 10274300"/>
              <a:gd name="connsiteY728" fmla="*/ 268294 h 3606800"/>
              <a:gd name="connsiteX729" fmla="*/ 784085 w 10274300"/>
              <a:gd name="connsiteY729" fmla="*/ 323202 h 3606800"/>
              <a:gd name="connsiteX730" fmla="*/ 780479 w 10274300"/>
              <a:gd name="connsiteY730" fmla="*/ 317976 h 3606800"/>
              <a:gd name="connsiteX731" fmla="*/ 739242 w 10274300"/>
              <a:gd name="connsiteY731" fmla="*/ 347288 h 3606800"/>
              <a:gd name="connsiteX732" fmla="*/ 742995 w 10274300"/>
              <a:gd name="connsiteY732" fmla="*/ 352412 h 3606800"/>
              <a:gd name="connsiteX733" fmla="*/ 746747 w 10274300"/>
              <a:gd name="connsiteY733" fmla="*/ 357537 h 3606800"/>
              <a:gd name="connsiteX734" fmla="*/ 787692 w 10274300"/>
              <a:gd name="connsiteY734" fmla="*/ 328428 h 3606800"/>
              <a:gd name="connsiteX735" fmla="*/ 784085 w 10274300"/>
              <a:gd name="connsiteY735" fmla="*/ 323202 h 3606800"/>
              <a:gd name="connsiteX736" fmla="*/ 702736 w 10274300"/>
              <a:gd name="connsiteY736" fmla="*/ 382753 h 3606800"/>
              <a:gd name="connsiteX737" fmla="*/ 698843 w 10274300"/>
              <a:gd name="connsiteY737" fmla="*/ 377736 h 3606800"/>
              <a:gd name="connsiteX738" fmla="*/ 659314 w 10274300"/>
              <a:gd name="connsiteY738" fmla="*/ 409302 h 3606800"/>
              <a:gd name="connsiteX739" fmla="*/ 663346 w 10274300"/>
              <a:gd name="connsiteY739" fmla="*/ 414204 h 3606800"/>
              <a:gd name="connsiteX740" fmla="*/ 667379 w 10274300"/>
              <a:gd name="connsiteY740" fmla="*/ 419113 h 3606800"/>
              <a:gd name="connsiteX741" fmla="*/ 706628 w 10274300"/>
              <a:gd name="connsiteY741" fmla="*/ 387769 h 3606800"/>
              <a:gd name="connsiteX742" fmla="*/ 702736 w 10274300"/>
              <a:gd name="connsiteY742" fmla="*/ 382753 h 3606800"/>
              <a:gd name="connsiteX743" fmla="*/ 624840 w 10274300"/>
              <a:gd name="connsiteY743" fmla="*/ 446754 h 3606800"/>
              <a:gd name="connsiteX744" fmla="*/ 620674 w 10274300"/>
              <a:gd name="connsiteY744" fmla="*/ 441960 h 3606800"/>
              <a:gd name="connsiteX745" fmla="*/ 582968 w 10274300"/>
              <a:gd name="connsiteY745" fmla="*/ 475679 h 3606800"/>
              <a:gd name="connsiteX746" fmla="*/ 587267 w 10274300"/>
              <a:gd name="connsiteY746" fmla="*/ 480352 h 3606800"/>
              <a:gd name="connsiteX747" fmla="*/ 591566 w 10274300"/>
              <a:gd name="connsiteY747" fmla="*/ 485032 h 3606800"/>
              <a:gd name="connsiteX748" fmla="*/ 629012 w 10274300"/>
              <a:gd name="connsiteY748" fmla="*/ 451548 h 3606800"/>
              <a:gd name="connsiteX749" fmla="*/ 624840 w 10274300"/>
              <a:gd name="connsiteY749" fmla="*/ 446754 h 3606800"/>
              <a:gd name="connsiteX750" fmla="*/ 550640 w 10274300"/>
              <a:gd name="connsiteY750" fmla="*/ 514998 h 3606800"/>
              <a:gd name="connsiteX751" fmla="*/ 546214 w 10274300"/>
              <a:gd name="connsiteY751" fmla="*/ 510445 h 3606800"/>
              <a:gd name="connsiteX752" fmla="*/ 510445 w 10274300"/>
              <a:gd name="connsiteY752" fmla="*/ 546214 h 3606800"/>
              <a:gd name="connsiteX753" fmla="*/ 514998 w 10274300"/>
              <a:gd name="connsiteY753" fmla="*/ 550640 h 3606800"/>
              <a:gd name="connsiteX754" fmla="*/ 519544 w 10274300"/>
              <a:gd name="connsiteY754" fmla="*/ 555066 h 3606800"/>
              <a:gd name="connsiteX755" fmla="*/ 555066 w 10274300"/>
              <a:gd name="connsiteY755" fmla="*/ 519551 h 3606800"/>
              <a:gd name="connsiteX756" fmla="*/ 550640 w 10274300"/>
              <a:gd name="connsiteY756" fmla="*/ 514998 h 3606800"/>
              <a:gd name="connsiteX757" fmla="*/ 480352 w 10274300"/>
              <a:gd name="connsiteY757" fmla="*/ 587267 h 3606800"/>
              <a:gd name="connsiteX758" fmla="*/ 475679 w 10274300"/>
              <a:gd name="connsiteY758" fmla="*/ 582968 h 3606800"/>
              <a:gd name="connsiteX759" fmla="*/ 441960 w 10274300"/>
              <a:gd name="connsiteY759" fmla="*/ 620674 h 3606800"/>
              <a:gd name="connsiteX760" fmla="*/ 446754 w 10274300"/>
              <a:gd name="connsiteY760" fmla="*/ 624846 h 3606800"/>
              <a:gd name="connsiteX761" fmla="*/ 451542 w 10274300"/>
              <a:gd name="connsiteY761" fmla="*/ 629012 h 3606800"/>
              <a:gd name="connsiteX762" fmla="*/ 485026 w 10274300"/>
              <a:gd name="connsiteY762" fmla="*/ 591566 h 3606800"/>
              <a:gd name="connsiteX763" fmla="*/ 480352 w 10274300"/>
              <a:gd name="connsiteY763" fmla="*/ 587267 h 3606800"/>
              <a:gd name="connsiteX764" fmla="*/ 414204 w 10274300"/>
              <a:gd name="connsiteY764" fmla="*/ 663346 h 3606800"/>
              <a:gd name="connsiteX765" fmla="*/ 409302 w 10274300"/>
              <a:gd name="connsiteY765" fmla="*/ 659320 h 3606800"/>
              <a:gd name="connsiteX766" fmla="*/ 377736 w 10274300"/>
              <a:gd name="connsiteY766" fmla="*/ 698843 h 3606800"/>
              <a:gd name="connsiteX767" fmla="*/ 382753 w 10274300"/>
              <a:gd name="connsiteY767" fmla="*/ 702735 h 3606800"/>
              <a:gd name="connsiteX768" fmla="*/ 387769 w 10274300"/>
              <a:gd name="connsiteY768" fmla="*/ 706628 h 3606800"/>
              <a:gd name="connsiteX769" fmla="*/ 419113 w 10274300"/>
              <a:gd name="connsiteY769" fmla="*/ 667379 h 3606800"/>
              <a:gd name="connsiteX770" fmla="*/ 414204 w 10274300"/>
              <a:gd name="connsiteY770" fmla="*/ 663346 h 3606800"/>
              <a:gd name="connsiteX771" fmla="*/ 352412 w 10274300"/>
              <a:gd name="connsiteY771" fmla="*/ 742994 h 3606800"/>
              <a:gd name="connsiteX772" fmla="*/ 347288 w 10274300"/>
              <a:gd name="connsiteY772" fmla="*/ 739242 h 3606800"/>
              <a:gd name="connsiteX773" fmla="*/ 317976 w 10274300"/>
              <a:gd name="connsiteY773" fmla="*/ 780479 h 3606800"/>
              <a:gd name="connsiteX774" fmla="*/ 323202 w 10274300"/>
              <a:gd name="connsiteY774" fmla="*/ 784085 h 3606800"/>
              <a:gd name="connsiteX775" fmla="*/ 328428 w 10274300"/>
              <a:gd name="connsiteY775" fmla="*/ 787692 h 3606800"/>
              <a:gd name="connsiteX776" fmla="*/ 357537 w 10274300"/>
              <a:gd name="connsiteY776" fmla="*/ 746747 h 3606800"/>
              <a:gd name="connsiteX777" fmla="*/ 352412 w 10274300"/>
              <a:gd name="connsiteY777" fmla="*/ 742994 h 3606800"/>
              <a:gd name="connsiteX778" fmla="*/ 295161 w 10274300"/>
              <a:gd name="connsiteY778" fmla="*/ 825970 h 3606800"/>
              <a:gd name="connsiteX779" fmla="*/ 289839 w 10274300"/>
              <a:gd name="connsiteY779" fmla="*/ 822509 h 3606800"/>
              <a:gd name="connsiteX780" fmla="*/ 262871 w 10274300"/>
              <a:gd name="connsiteY780" fmla="*/ 865334 h 3606800"/>
              <a:gd name="connsiteX781" fmla="*/ 268294 w 10274300"/>
              <a:gd name="connsiteY781" fmla="*/ 868642 h 3606800"/>
              <a:gd name="connsiteX782" fmla="*/ 273710 w 10274300"/>
              <a:gd name="connsiteY782" fmla="*/ 871950 h 3606800"/>
              <a:gd name="connsiteX783" fmla="*/ 300488 w 10274300"/>
              <a:gd name="connsiteY783" fmla="*/ 829424 h 3606800"/>
              <a:gd name="connsiteX784" fmla="*/ 295161 w 10274300"/>
              <a:gd name="connsiteY784" fmla="*/ 825970 h 3606800"/>
              <a:gd name="connsiteX785" fmla="*/ 242653 w 10274300"/>
              <a:gd name="connsiteY785" fmla="*/ 912019 h 3606800"/>
              <a:gd name="connsiteX786" fmla="*/ 237141 w 10274300"/>
              <a:gd name="connsiteY786" fmla="*/ 908863 h 3606800"/>
              <a:gd name="connsiteX787" fmla="*/ 212623 w 10274300"/>
              <a:gd name="connsiteY787" fmla="*/ 953135 h 3606800"/>
              <a:gd name="connsiteX788" fmla="*/ 218218 w 10274300"/>
              <a:gd name="connsiteY788" fmla="*/ 956132 h 3606800"/>
              <a:gd name="connsiteX789" fmla="*/ 223818 w 10274300"/>
              <a:gd name="connsiteY789" fmla="*/ 959129 h 3606800"/>
              <a:gd name="connsiteX790" fmla="*/ 248164 w 10274300"/>
              <a:gd name="connsiteY790" fmla="*/ 915175 h 3606800"/>
              <a:gd name="connsiteX791" fmla="*/ 242653 w 10274300"/>
              <a:gd name="connsiteY791" fmla="*/ 912019 h 3606800"/>
              <a:gd name="connsiteX792" fmla="*/ 195053 w 10274300"/>
              <a:gd name="connsiteY792" fmla="*/ 1000887 h 3606800"/>
              <a:gd name="connsiteX793" fmla="*/ 189370 w 10274300"/>
              <a:gd name="connsiteY793" fmla="*/ 998049 h 3606800"/>
              <a:gd name="connsiteX794" fmla="*/ 167392 w 10274300"/>
              <a:gd name="connsiteY794" fmla="*/ 1043610 h 3606800"/>
              <a:gd name="connsiteX795" fmla="*/ 173145 w 10274300"/>
              <a:gd name="connsiteY795" fmla="*/ 1046290 h 3606800"/>
              <a:gd name="connsiteX796" fmla="*/ 178905 w 10274300"/>
              <a:gd name="connsiteY796" fmla="*/ 1048963 h 3606800"/>
              <a:gd name="connsiteX797" fmla="*/ 200730 w 10274300"/>
              <a:gd name="connsiteY797" fmla="*/ 1003725 h 3606800"/>
              <a:gd name="connsiteX798" fmla="*/ 195053 w 10274300"/>
              <a:gd name="connsiteY798" fmla="*/ 1000887 h 3606800"/>
              <a:gd name="connsiteX799" fmla="*/ 152527 w 10274300"/>
              <a:gd name="connsiteY799" fmla="*/ 1092302 h 3606800"/>
              <a:gd name="connsiteX800" fmla="*/ 146698 w 10274300"/>
              <a:gd name="connsiteY800" fmla="*/ 1089787 h 3606800"/>
              <a:gd name="connsiteX801" fmla="*/ 127330 w 10274300"/>
              <a:gd name="connsiteY801" fmla="*/ 1136491 h 3606800"/>
              <a:gd name="connsiteX802" fmla="*/ 133229 w 10274300"/>
              <a:gd name="connsiteY802" fmla="*/ 1138841 h 3606800"/>
              <a:gd name="connsiteX803" fmla="*/ 139129 w 10274300"/>
              <a:gd name="connsiteY803" fmla="*/ 1141190 h 3606800"/>
              <a:gd name="connsiteX804" fmla="*/ 158356 w 10274300"/>
              <a:gd name="connsiteY804" fmla="*/ 1094816 h 3606800"/>
              <a:gd name="connsiteX805" fmla="*/ 152527 w 10274300"/>
              <a:gd name="connsiteY805" fmla="*/ 1092302 h 3606800"/>
              <a:gd name="connsiteX806" fmla="*/ 115221 w 10274300"/>
              <a:gd name="connsiteY806" fmla="*/ 1185977 h 3606800"/>
              <a:gd name="connsiteX807" fmla="*/ 109258 w 10274300"/>
              <a:gd name="connsiteY807" fmla="*/ 1183799 h 3606800"/>
              <a:gd name="connsiteX808" fmla="*/ 92570 w 10274300"/>
              <a:gd name="connsiteY808" fmla="*/ 1231493 h 3606800"/>
              <a:gd name="connsiteX809" fmla="*/ 98590 w 10274300"/>
              <a:gd name="connsiteY809" fmla="*/ 1233507 h 3606800"/>
              <a:gd name="connsiteX810" fmla="*/ 104616 w 10274300"/>
              <a:gd name="connsiteY810" fmla="*/ 1235520 h 3606800"/>
              <a:gd name="connsiteX811" fmla="*/ 121183 w 10274300"/>
              <a:gd name="connsiteY811" fmla="*/ 1188161 h 3606800"/>
              <a:gd name="connsiteX812" fmla="*/ 115221 w 10274300"/>
              <a:gd name="connsiteY812" fmla="*/ 1185977 h 3606800"/>
              <a:gd name="connsiteX813" fmla="*/ 83287 w 10274300"/>
              <a:gd name="connsiteY813" fmla="*/ 1281563 h 3606800"/>
              <a:gd name="connsiteX814" fmla="*/ 77210 w 10274300"/>
              <a:gd name="connsiteY814" fmla="*/ 1279722 h 3606800"/>
              <a:gd name="connsiteX815" fmla="*/ 63233 w 10274300"/>
              <a:gd name="connsiteY815" fmla="*/ 1328325 h 3606800"/>
              <a:gd name="connsiteX816" fmla="*/ 69361 w 10274300"/>
              <a:gd name="connsiteY816" fmla="*/ 1329989 h 3606800"/>
              <a:gd name="connsiteX817" fmla="*/ 75489 w 10274300"/>
              <a:gd name="connsiteY817" fmla="*/ 1331659 h 3606800"/>
              <a:gd name="connsiteX818" fmla="*/ 89364 w 10274300"/>
              <a:gd name="connsiteY818" fmla="*/ 1283405 h 3606800"/>
              <a:gd name="connsiteX819" fmla="*/ 83287 w 10274300"/>
              <a:gd name="connsiteY819" fmla="*/ 1281563 h 3606800"/>
              <a:gd name="connsiteX820" fmla="*/ 39408 w 10274300"/>
              <a:gd name="connsiteY820" fmla="*/ 1426667 h 3606800"/>
              <a:gd name="connsiteX821" fmla="*/ 50629 w 10274300"/>
              <a:gd name="connsiteY821" fmla="*/ 1377309 h 3606800"/>
              <a:gd name="connsiteX822" fmla="*/ 56801 w 10274300"/>
              <a:gd name="connsiteY822" fmla="*/ 1378807 h 3606800"/>
              <a:gd name="connsiteX823" fmla="*/ 62973 w 10274300"/>
              <a:gd name="connsiteY823" fmla="*/ 1380300 h 3606800"/>
              <a:gd name="connsiteX824" fmla="*/ 51835 w 10274300"/>
              <a:gd name="connsiteY824" fmla="*/ 1429302 h 3606800"/>
              <a:gd name="connsiteX825" fmla="*/ 45618 w 10274300"/>
              <a:gd name="connsiteY825" fmla="*/ 1427982 h 3606800"/>
              <a:gd name="connsiteX826" fmla="*/ 39408 w 10274300"/>
              <a:gd name="connsiteY826" fmla="*/ 1426667 h 3606800"/>
              <a:gd name="connsiteX827" fmla="*/ 21171 w 10274300"/>
              <a:gd name="connsiteY827" fmla="*/ 1526210 h 3606800"/>
              <a:gd name="connsiteX828" fmla="*/ 29597 w 10274300"/>
              <a:gd name="connsiteY828" fmla="*/ 1476248 h 3606800"/>
              <a:gd name="connsiteX829" fmla="*/ 35846 w 10274300"/>
              <a:gd name="connsiteY829" fmla="*/ 1477391 h 3606800"/>
              <a:gd name="connsiteX830" fmla="*/ 42094 w 10274300"/>
              <a:gd name="connsiteY830" fmla="*/ 1478540 h 3606800"/>
              <a:gd name="connsiteX831" fmla="*/ 33725 w 10274300"/>
              <a:gd name="connsiteY831" fmla="*/ 1528147 h 3606800"/>
              <a:gd name="connsiteX832" fmla="*/ 27445 w 10274300"/>
              <a:gd name="connsiteY832" fmla="*/ 1527175 h 3606800"/>
              <a:gd name="connsiteX833" fmla="*/ 21171 w 10274300"/>
              <a:gd name="connsiteY833" fmla="*/ 1526210 h 3606800"/>
              <a:gd name="connsiteX834" fmla="*/ 20472 w 10274300"/>
              <a:gd name="connsiteY834" fmla="*/ 1577016 h 3606800"/>
              <a:gd name="connsiteX835" fmla="*/ 14173 w 10274300"/>
              <a:gd name="connsiteY835" fmla="*/ 1576222 h 3606800"/>
              <a:gd name="connsiteX836" fmla="*/ 8560 w 10274300"/>
              <a:gd name="connsiteY836" fmla="*/ 1626565 h 3606800"/>
              <a:gd name="connsiteX837" fmla="*/ 14878 w 10274300"/>
              <a:gd name="connsiteY837" fmla="*/ 1627181 h 3606800"/>
              <a:gd name="connsiteX838" fmla="*/ 21203 w 10274300"/>
              <a:gd name="connsiteY838" fmla="*/ 1627797 h 3606800"/>
              <a:gd name="connsiteX839" fmla="*/ 26772 w 10274300"/>
              <a:gd name="connsiteY839" fmla="*/ 1577804 h 3606800"/>
              <a:gd name="connsiteX840" fmla="*/ 20472 w 10274300"/>
              <a:gd name="connsiteY840" fmla="*/ 1577016 h 3606800"/>
              <a:gd name="connsiteX841" fmla="*/ 10700 w 10274300"/>
              <a:gd name="connsiteY841" fmla="*/ 1677353 h 3606800"/>
              <a:gd name="connsiteX842" fmla="*/ 4369 w 10274300"/>
              <a:gd name="connsiteY842" fmla="*/ 1676908 h 3606800"/>
              <a:gd name="connsiteX843" fmla="*/ 1568 w 10274300"/>
              <a:gd name="connsiteY843" fmla="*/ 1727454 h 3606800"/>
              <a:gd name="connsiteX844" fmla="*/ 7912 w 10274300"/>
              <a:gd name="connsiteY844" fmla="*/ 1727721 h 3606800"/>
              <a:gd name="connsiteX845" fmla="*/ 14262 w 10274300"/>
              <a:gd name="connsiteY845" fmla="*/ 1727981 h 3606800"/>
              <a:gd name="connsiteX846" fmla="*/ 17037 w 10274300"/>
              <a:gd name="connsiteY846" fmla="*/ 1677791 h 3606800"/>
              <a:gd name="connsiteX847" fmla="*/ 10700 w 10274300"/>
              <a:gd name="connsiteY847" fmla="*/ 1677353 h 3606800"/>
              <a:gd name="connsiteX848" fmla="*/ 6521 w 10274300"/>
              <a:gd name="connsiteY848" fmla="*/ 1778089 h 3606800"/>
              <a:gd name="connsiteX849" fmla="*/ 178 w 10274300"/>
              <a:gd name="connsiteY849" fmla="*/ 1778000 h 3606800"/>
              <a:gd name="connsiteX850" fmla="*/ 0 w 10274300"/>
              <a:gd name="connsiteY850" fmla="*/ 1803400 h 3606800"/>
              <a:gd name="connsiteX851" fmla="*/ 178 w 10274300"/>
              <a:gd name="connsiteY851" fmla="*/ 1828800 h 3606800"/>
              <a:gd name="connsiteX852" fmla="*/ 6528 w 10274300"/>
              <a:gd name="connsiteY852" fmla="*/ 1828711 h 3606800"/>
              <a:gd name="connsiteX853" fmla="*/ 12871 w 10274300"/>
              <a:gd name="connsiteY853" fmla="*/ 1828629 h 3606800"/>
              <a:gd name="connsiteX854" fmla="*/ 12700 w 10274300"/>
              <a:gd name="connsiteY854" fmla="*/ 1803400 h 3606800"/>
              <a:gd name="connsiteX855" fmla="*/ 12871 w 10274300"/>
              <a:gd name="connsiteY855" fmla="*/ 1778178 h 3606800"/>
              <a:gd name="connsiteX856" fmla="*/ 6521 w 10274300"/>
              <a:gd name="connsiteY856" fmla="*/ 1778089 h 3606800"/>
              <a:gd name="connsiteX857" fmla="*/ 7912 w 10274300"/>
              <a:gd name="connsiteY857" fmla="*/ 1879086 h 3606800"/>
              <a:gd name="connsiteX858" fmla="*/ 1568 w 10274300"/>
              <a:gd name="connsiteY858" fmla="*/ 1879346 h 3606800"/>
              <a:gd name="connsiteX859" fmla="*/ 4369 w 10274300"/>
              <a:gd name="connsiteY859" fmla="*/ 1929892 h 3606800"/>
              <a:gd name="connsiteX860" fmla="*/ 10700 w 10274300"/>
              <a:gd name="connsiteY860" fmla="*/ 1929454 h 3606800"/>
              <a:gd name="connsiteX861" fmla="*/ 17037 w 10274300"/>
              <a:gd name="connsiteY861" fmla="*/ 1929009 h 3606800"/>
              <a:gd name="connsiteX862" fmla="*/ 14262 w 10274300"/>
              <a:gd name="connsiteY862" fmla="*/ 1878819 h 3606800"/>
              <a:gd name="connsiteX863" fmla="*/ 7912 w 10274300"/>
              <a:gd name="connsiteY863" fmla="*/ 1879086 h 3606800"/>
              <a:gd name="connsiteX864" fmla="*/ 14878 w 10274300"/>
              <a:gd name="connsiteY864" fmla="*/ 1979619 h 3606800"/>
              <a:gd name="connsiteX865" fmla="*/ 8560 w 10274300"/>
              <a:gd name="connsiteY865" fmla="*/ 1980235 h 3606800"/>
              <a:gd name="connsiteX866" fmla="*/ 14173 w 10274300"/>
              <a:gd name="connsiteY866" fmla="*/ 2030578 h 3606800"/>
              <a:gd name="connsiteX867" fmla="*/ 20472 w 10274300"/>
              <a:gd name="connsiteY867" fmla="*/ 2029790 h 3606800"/>
              <a:gd name="connsiteX868" fmla="*/ 26772 w 10274300"/>
              <a:gd name="connsiteY868" fmla="*/ 2028996 h 3606800"/>
              <a:gd name="connsiteX869" fmla="*/ 21203 w 10274300"/>
              <a:gd name="connsiteY869" fmla="*/ 1979003 h 3606800"/>
              <a:gd name="connsiteX870" fmla="*/ 14878 w 10274300"/>
              <a:gd name="connsiteY870" fmla="*/ 1979619 h 3606800"/>
              <a:gd name="connsiteX871" fmla="*/ 27445 w 10274300"/>
              <a:gd name="connsiteY871" fmla="*/ 2079625 h 3606800"/>
              <a:gd name="connsiteX872" fmla="*/ 21171 w 10274300"/>
              <a:gd name="connsiteY872" fmla="*/ 2080590 h 3606800"/>
              <a:gd name="connsiteX873" fmla="*/ 29597 w 10274300"/>
              <a:gd name="connsiteY873" fmla="*/ 2130552 h 3606800"/>
              <a:gd name="connsiteX874" fmla="*/ 35846 w 10274300"/>
              <a:gd name="connsiteY874" fmla="*/ 2129409 h 3606800"/>
              <a:gd name="connsiteX875" fmla="*/ 42094 w 10274300"/>
              <a:gd name="connsiteY875" fmla="*/ 2128266 h 3606800"/>
              <a:gd name="connsiteX876" fmla="*/ 33725 w 10274300"/>
              <a:gd name="connsiteY876" fmla="*/ 2078653 h 3606800"/>
              <a:gd name="connsiteX877" fmla="*/ 27445 w 10274300"/>
              <a:gd name="connsiteY877" fmla="*/ 2079625 h 3606800"/>
              <a:gd name="connsiteX878" fmla="*/ 45625 w 10274300"/>
              <a:gd name="connsiteY878" fmla="*/ 2178818 h 3606800"/>
              <a:gd name="connsiteX879" fmla="*/ 39408 w 10274300"/>
              <a:gd name="connsiteY879" fmla="*/ 2180139 h 3606800"/>
              <a:gd name="connsiteX880" fmla="*/ 50629 w 10274300"/>
              <a:gd name="connsiteY880" fmla="*/ 2229492 h 3606800"/>
              <a:gd name="connsiteX881" fmla="*/ 56801 w 10274300"/>
              <a:gd name="connsiteY881" fmla="*/ 2227993 h 3606800"/>
              <a:gd name="connsiteX882" fmla="*/ 62973 w 10274300"/>
              <a:gd name="connsiteY882" fmla="*/ 2226501 h 3606800"/>
              <a:gd name="connsiteX883" fmla="*/ 51835 w 10274300"/>
              <a:gd name="connsiteY883" fmla="*/ 2177498 h 3606800"/>
              <a:gd name="connsiteX884" fmla="*/ 45625 w 10274300"/>
              <a:gd name="connsiteY884" fmla="*/ 2178818 h 3606800"/>
              <a:gd name="connsiteX885" fmla="*/ 69361 w 10274300"/>
              <a:gd name="connsiteY885" fmla="*/ 2276812 h 3606800"/>
              <a:gd name="connsiteX886" fmla="*/ 63233 w 10274300"/>
              <a:gd name="connsiteY886" fmla="*/ 2278482 h 3606800"/>
              <a:gd name="connsiteX887" fmla="*/ 77210 w 10274300"/>
              <a:gd name="connsiteY887" fmla="*/ 2327078 h 3606800"/>
              <a:gd name="connsiteX888" fmla="*/ 83287 w 10274300"/>
              <a:gd name="connsiteY888" fmla="*/ 2325237 h 3606800"/>
              <a:gd name="connsiteX889" fmla="*/ 89364 w 10274300"/>
              <a:gd name="connsiteY889" fmla="*/ 2323395 h 3606800"/>
              <a:gd name="connsiteX890" fmla="*/ 75489 w 10274300"/>
              <a:gd name="connsiteY890" fmla="*/ 2275141 h 3606800"/>
              <a:gd name="connsiteX891" fmla="*/ 69361 w 10274300"/>
              <a:gd name="connsiteY891" fmla="*/ 2276812 h 3606800"/>
              <a:gd name="connsiteX892" fmla="*/ 98590 w 10274300"/>
              <a:gd name="connsiteY892" fmla="*/ 2373294 h 3606800"/>
              <a:gd name="connsiteX893" fmla="*/ 92570 w 10274300"/>
              <a:gd name="connsiteY893" fmla="*/ 2375307 h 3606800"/>
              <a:gd name="connsiteX894" fmla="*/ 109258 w 10274300"/>
              <a:gd name="connsiteY894" fmla="*/ 2423008 h 3606800"/>
              <a:gd name="connsiteX895" fmla="*/ 115221 w 10274300"/>
              <a:gd name="connsiteY895" fmla="*/ 2420823 h 3606800"/>
              <a:gd name="connsiteX896" fmla="*/ 121190 w 10274300"/>
              <a:gd name="connsiteY896" fmla="*/ 2418639 h 3606800"/>
              <a:gd name="connsiteX897" fmla="*/ 104616 w 10274300"/>
              <a:gd name="connsiteY897" fmla="*/ 2371281 h 3606800"/>
              <a:gd name="connsiteX898" fmla="*/ 98590 w 10274300"/>
              <a:gd name="connsiteY898" fmla="*/ 2373294 h 3606800"/>
              <a:gd name="connsiteX899" fmla="*/ 133229 w 10274300"/>
              <a:gd name="connsiteY899" fmla="*/ 2467960 h 3606800"/>
              <a:gd name="connsiteX900" fmla="*/ 127330 w 10274300"/>
              <a:gd name="connsiteY900" fmla="*/ 2470309 h 3606800"/>
              <a:gd name="connsiteX901" fmla="*/ 146698 w 10274300"/>
              <a:gd name="connsiteY901" fmla="*/ 2517013 h 3606800"/>
              <a:gd name="connsiteX902" fmla="*/ 152527 w 10274300"/>
              <a:gd name="connsiteY902" fmla="*/ 2514499 h 3606800"/>
              <a:gd name="connsiteX903" fmla="*/ 158356 w 10274300"/>
              <a:gd name="connsiteY903" fmla="*/ 2511984 h 3606800"/>
              <a:gd name="connsiteX904" fmla="*/ 139129 w 10274300"/>
              <a:gd name="connsiteY904" fmla="*/ 2465610 h 3606800"/>
              <a:gd name="connsiteX905" fmla="*/ 133229 w 10274300"/>
              <a:gd name="connsiteY905" fmla="*/ 2467960 h 3606800"/>
              <a:gd name="connsiteX906" fmla="*/ 173152 w 10274300"/>
              <a:gd name="connsiteY906" fmla="*/ 2560517 h 3606800"/>
              <a:gd name="connsiteX907" fmla="*/ 167392 w 10274300"/>
              <a:gd name="connsiteY907" fmla="*/ 2563190 h 3606800"/>
              <a:gd name="connsiteX908" fmla="*/ 189376 w 10274300"/>
              <a:gd name="connsiteY908" fmla="*/ 2608752 h 3606800"/>
              <a:gd name="connsiteX909" fmla="*/ 195053 w 10274300"/>
              <a:gd name="connsiteY909" fmla="*/ 2605913 h 3606800"/>
              <a:gd name="connsiteX910" fmla="*/ 200730 w 10274300"/>
              <a:gd name="connsiteY910" fmla="*/ 2603075 h 3606800"/>
              <a:gd name="connsiteX911" fmla="*/ 178905 w 10274300"/>
              <a:gd name="connsiteY911" fmla="*/ 2557837 h 3606800"/>
              <a:gd name="connsiteX912" fmla="*/ 173152 w 10274300"/>
              <a:gd name="connsiteY912" fmla="*/ 2560517 h 3606800"/>
              <a:gd name="connsiteX913" fmla="*/ 218218 w 10274300"/>
              <a:gd name="connsiteY913" fmla="*/ 2650668 h 3606800"/>
              <a:gd name="connsiteX914" fmla="*/ 212623 w 10274300"/>
              <a:gd name="connsiteY914" fmla="*/ 2653671 h 3606800"/>
              <a:gd name="connsiteX915" fmla="*/ 237141 w 10274300"/>
              <a:gd name="connsiteY915" fmla="*/ 2697937 h 3606800"/>
              <a:gd name="connsiteX916" fmla="*/ 242653 w 10274300"/>
              <a:gd name="connsiteY916" fmla="*/ 2694781 h 3606800"/>
              <a:gd name="connsiteX917" fmla="*/ 248164 w 10274300"/>
              <a:gd name="connsiteY917" fmla="*/ 2691625 h 3606800"/>
              <a:gd name="connsiteX918" fmla="*/ 223818 w 10274300"/>
              <a:gd name="connsiteY918" fmla="*/ 2647671 h 3606800"/>
              <a:gd name="connsiteX919" fmla="*/ 218218 w 10274300"/>
              <a:gd name="connsiteY919" fmla="*/ 2650668 h 3606800"/>
              <a:gd name="connsiteX920" fmla="*/ 268294 w 10274300"/>
              <a:gd name="connsiteY920" fmla="*/ 2738158 h 3606800"/>
              <a:gd name="connsiteX921" fmla="*/ 262871 w 10274300"/>
              <a:gd name="connsiteY921" fmla="*/ 2741467 h 3606800"/>
              <a:gd name="connsiteX922" fmla="*/ 289839 w 10274300"/>
              <a:gd name="connsiteY922" fmla="*/ 2784291 h 3606800"/>
              <a:gd name="connsiteX923" fmla="*/ 295161 w 10274300"/>
              <a:gd name="connsiteY923" fmla="*/ 2780830 h 3606800"/>
              <a:gd name="connsiteX924" fmla="*/ 300488 w 10274300"/>
              <a:gd name="connsiteY924" fmla="*/ 2777376 h 3606800"/>
              <a:gd name="connsiteX925" fmla="*/ 273717 w 10274300"/>
              <a:gd name="connsiteY925" fmla="*/ 2734850 h 3606800"/>
              <a:gd name="connsiteX926" fmla="*/ 268294 w 10274300"/>
              <a:gd name="connsiteY926" fmla="*/ 2738158 h 3606800"/>
              <a:gd name="connsiteX927" fmla="*/ 323202 w 10274300"/>
              <a:gd name="connsiteY927" fmla="*/ 2822715 h 3606800"/>
              <a:gd name="connsiteX928" fmla="*/ 317976 w 10274300"/>
              <a:gd name="connsiteY928" fmla="*/ 2826322 h 3606800"/>
              <a:gd name="connsiteX929" fmla="*/ 347288 w 10274300"/>
              <a:gd name="connsiteY929" fmla="*/ 2867558 h 3606800"/>
              <a:gd name="connsiteX930" fmla="*/ 352412 w 10274300"/>
              <a:gd name="connsiteY930" fmla="*/ 2863806 h 3606800"/>
              <a:gd name="connsiteX931" fmla="*/ 357537 w 10274300"/>
              <a:gd name="connsiteY931" fmla="*/ 2860053 h 3606800"/>
              <a:gd name="connsiteX932" fmla="*/ 328428 w 10274300"/>
              <a:gd name="connsiteY932" fmla="*/ 2819108 h 3606800"/>
              <a:gd name="connsiteX933" fmla="*/ 323202 w 10274300"/>
              <a:gd name="connsiteY933" fmla="*/ 2822715 h 3606800"/>
              <a:gd name="connsiteX934" fmla="*/ 382753 w 10274300"/>
              <a:gd name="connsiteY934" fmla="*/ 2904065 h 3606800"/>
              <a:gd name="connsiteX935" fmla="*/ 377736 w 10274300"/>
              <a:gd name="connsiteY935" fmla="*/ 2907957 h 3606800"/>
              <a:gd name="connsiteX936" fmla="*/ 409302 w 10274300"/>
              <a:gd name="connsiteY936" fmla="*/ 2947486 h 3606800"/>
              <a:gd name="connsiteX937" fmla="*/ 414204 w 10274300"/>
              <a:gd name="connsiteY937" fmla="*/ 2943454 h 3606800"/>
              <a:gd name="connsiteX938" fmla="*/ 419113 w 10274300"/>
              <a:gd name="connsiteY938" fmla="*/ 2939421 h 3606800"/>
              <a:gd name="connsiteX939" fmla="*/ 387769 w 10274300"/>
              <a:gd name="connsiteY939" fmla="*/ 2900172 h 3606800"/>
              <a:gd name="connsiteX940" fmla="*/ 382753 w 10274300"/>
              <a:gd name="connsiteY940" fmla="*/ 2904065 h 3606800"/>
              <a:gd name="connsiteX941" fmla="*/ 446754 w 10274300"/>
              <a:gd name="connsiteY941" fmla="*/ 2981960 h 3606800"/>
              <a:gd name="connsiteX942" fmla="*/ 441960 w 10274300"/>
              <a:gd name="connsiteY942" fmla="*/ 2986126 h 3606800"/>
              <a:gd name="connsiteX943" fmla="*/ 475679 w 10274300"/>
              <a:gd name="connsiteY943" fmla="*/ 3023832 h 3606800"/>
              <a:gd name="connsiteX944" fmla="*/ 480358 w 10274300"/>
              <a:gd name="connsiteY944" fmla="*/ 3019533 h 3606800"/>
              <a:gd name="connsiteX945" fmla="*/ 485032 w 10274300"/>
              <a:gd name="connsiteY945" fmla="*/ 3015234 h 3606800"/>
              <a:gd name="connsiteX946" fmla="*/ 451549 w 10274300"/>
              <a:gd name="connsiteY946" fmla="*/ 2977788 h 3606800"/>
              <a:gd name="connsiteX947" fmla="*/ 446754 w 10274300"/>
              <a:gd name="connsiteY947" fmla="*/ 2981960 h 3606800"/>
              <a:gd name="connsiteX948" fmla="*/ 514998 w 10274300"/>
              <a:gd name="connsiteY948" fmla="*/ 3056160 h 3606800"/>
              <a:gd name="connsiteX949" fmla="*/ 510445 w 10274300"/>
              <a:gd name="connsiteY949" fmla="*/ 3060586 h 3606800"/>
              <a:gd name="connsiteX950" fmla="*/ 546214 w 10274300"/>
              <a:gd name="connsiteY950" fmla="*/ 3096355 h 3606800"/>
              <a:gd name="connsiteX951" fmla="*/ 550640 w 10274300"/>
              <a:gd name="connsiteY951" fmla="*/ 3091802 h 3606800"/>
              <a:gd name="connsiteX952" fmla="*/ 555066 w 10274300"/>
              <a:gd name="connsiteY952" fmla="*/ 3087256 h 3606800"/>
              <a:gd name="connsiteX953" fmla="*/ 519551 w 10274300"/>
              <a:gd name="connsiteY953" fmla="*/ 3051734 h 3606800"/>
              <a:gd name="connsiteX954" fmla="*/ 514998 w 10274300"/>
              <a:gd name="connsiteY954" fmla="*/ 3056160 h 3606800"/>
              <a:gd name="connsiteX955" fmla="*/ 7283894 w 10274300"/>
              <a:gd name="connsiteY955" fmla="*/ 3600450 h 3606800"/>
              <a:gd name="connsiteX956" fmla="*/ 7283894 w 10274300"/>
              <a:gd name="connsiteY956" fmla="*/ 3606800 h 3606800"/>
              <a:gd name="connsiteX957" fmla="*/ 7233349 w 10274300"/>
              <a:gd name="connsiteY957" fmla="*/ 3606800 h 3606800"/>
              <a:gd name="connsiteX958" fmla="*/ 7233349 w 10274300"/>
              <a:gd name="connsiteY958" fmla="*/ 3600450 h 3606800"/>
              <a:gd name="connsiteX959" fmla="*/ 7233349 w 10274300"/>
              <a:gd name="connsiteY959" fmla="*/ 3594100 h 3606800"/>
              <a:gd name="connsiteX960" fmla="*/ 7283894 w 10274300"/>
              <a:gd name="connsiteY960" fmla="*/ 3594100 h 3606800"/>
              <a:gd name="connsiteX961" fmla="*/ 7283894 w 10274300"/>
              <a:gd name="connsiteY961" fmla="*/ 3600450 h 3606800"/>
              <a:gd name="connsiteX962" fmla="*/ 7182866 w 10274300"/>
              <a:gd name="connsiteY962" fmla="*/ 3600450 h 3606800"/>
              <a:gd name="connsiteX963" fmla="*/ 7182866 w 10274300"/>
              <a:gd name="connsiteY963" fmla="*/ 3606800 h 3606800"/>
              <a:gd name="connsiteX964" fmla="*/ 7132320 w 10274300"/>
              <a:gd name="connsiteY964" fmla="*/ 3606800 h 3606800"/>
              <a:gd name="connsiteX965" fmla="*/ 7132320 w 10274300"/>
              <a:gd name="connsiteY965" fmla="*/ 3600450 h 3606800"/>
              <a:gd name="connsiteX966" fmla="*/ 7132320 w 10274300"/>
              <a:gd name="connsiteY966" fmla="*/ 3594100 h 3606800"/>
              <a:gd name="connsiteX967" fmla="*/ 7182866 w 10274300"/>
              <a:gd name="connsiteY967" fmla="*/ 3594100 h 3606800"/>
              <a:gd name="connsiteX968" fmla="*/ 7182866 w 10274300"/>
              <a:gd name="connsiteY968" fmla="*/ 3600450 h 3606800"/>
              <a:gd name="connsiteX969" fmla="*/ 7081838 w 10274300"/>
              <a:gd name="connsiteY969" fmla="*/ 3600450 h 3606800"/>
              <a:gd name="connsiteX970" fmla="*/ 7081838 w 10274300"/>
              <a:gd name="connsiteY970" fmla="*/ 3606800 h 3606800"/>
              <a:gd name="connsiteX971" fmla="*/ 7031356 w 10274300"/>
              <a:gd name="connsiteY971" fmla="*/ 3606800 h 3606800"/>
              <a:gd name="connsiteX972" fmla="*/ 7031356 w 10274300"/>
              <a:gd name="connsiteY972" fmla="*/ 3600450 h 3606800"/>
              <a:gd name="connsiteX973" fmla="*/ 7031356 w 10274300"/>
              <a:gd name="connsiteY973" fmla="*/ 3594100 h 3606800"/>
              <a:gd name="connsiteX974" fmla="*/ 7081838 w 10274300"/>
              <a:gd name="connsiteY974" fmla="*/ 3594100 h 3606800"/>
              <a:gd name="connsiteX975" fmla="*/ 7081838 w 10274300"/>
              <a:gd name="connsiteY975" fmla="*/ 3600450 h 3606800"/>
              <a:gd name="connsiteX976" fmla="*/ 6980809 w 10274300"/>
              <a:gd name="connsiteY976" fmla="*/ 3600450 h 3606800"/>
              <a:gd name="connsiteX977" fmla="*/ 6980809 w 10274300"/>
              <a:gd name="connsiteY977" fmla="*/ 3606800 h 3606800"/>
              <a:gd name="connsiteX978" fmla="*/ 6930327 w 10274300"/>
              <a:gd name="connsiteY978" fmla="*/ 3606800 h 3606800"/>
              <a:gd name="connsiteX979" fmla="*/ 6930327 w 10274300"/>
              <a:gd name="connsiteY979" fmla="*/ 3600450 h 3606800"/>
              <a:gd name="connsiteX980" fmla="*/ 6930327 w 10274300"/>
              <a:gd name="connsiteY980" fmla="*/ 3594100 h 3606800"/>
              <a:gd name="connsiteX981" fmla="*/ 6980809 w 10274300"/>
              <a:gd name="connsiteY981" fmla="*/ 3594100 h 3606800"/>
              <a:gd name="connsiteX982" fmla="*/ 6980809 w 10274300"/>
              <a:gd name="connsiteY982" fmla="*/ 3600450 h 3606800"/>
              <a:gd name="connsiteX983" fmla="*/ 6879781 w 10274300"/>
              <a:gd name="connsiteY983" fmla="*/ 3600450 h 3606800"/>
              <a:gd name="connsiteX984" fmla="*/ 6879781 w 10274300"/>
              <a:gd name="connsiteY984" fmla="*/ 3606800 h 3606800"/>
              <a:gd name="connsiteX985" fmla="*/ 6829298 w 10274300"/>
              <a:gd name="connsiteY985" fmla="*/ 3606800 h 3606800"/>
              <a:gd name="connsiteX986" fmla="*/ 6829298 w 10274300"/>
              <a:gd name="connsiteY986" fmla="*/ 3600450 h 3606800"/>
              <a:gd name="connsiteX987" fmla="*/ 6829298 w 10274300"/>
              <a:gd name="connsiteY987" fmla="*/ 3594100 h 3606800"/>
              <a:gd name="connsiteX988" fmla="*/ 6879781 w 10274300"/>
              <a:gd name="connsiteY988" fmla="*/ 3594100 h 3606800"/>
              <a:gd name="connsiteX989" fmla="*/ 6879781 w 10274300"/>
              <a:gd name="connsiteY989" fmla="*/ 3600450 h 3606800"/>
              <a:gd name="connsiteX990" fmla="*/ 6778752 w 10274300"/>
              <a:gd name="connsiteY990" fmla="*/ 3600450 h 3606800"/>
              <a:gd name="connsiteX991" fmla="*/ 6778752 w 10274300"/>
              <a:gd name="connsiteY991" fmla="*/ 3606800 h 3606800"/>
              <a:gd name="connsiteX992" fmla="*/ 6728269 w 10274300"/>
              <a:gd name="connsiteY992" fmla="*/ 3606800 h 3606800"/>
              <a:gd name="connsiteX993" fmla="*/ 6728269 w 10274300"/>
              <a:gd name="connsiteY993" fmla="*/ 3600450 h 3606800"/>
              <a:gd name="connsiteX994" fmla="*/ 6728269 w 10274300"/>
              <a:gd name="connsiteY994" fmla="*/ 3594100 h 3606800"/>
              <a:gd name="connsiteX995" fmla="*/ 6778752 w 10274300"/>
              <a:gd name="connsiteY995" fmla="*/ 3594100 h 3606800"/>
              <a:gd name="connsiteX996" fmla="*/ 6778752 w 10274300"/>
              <a:gd name="connsiteY996" fmla="*/ 3600450 h 3606800"/>
              <a:gd name="connsiteX997" fmla="*/ 6677724 w 10274300"/>
              <a:gd name="connsiteY997" fmla="*/ 3600450 h 3606800"/>
              <a:gd name="connsiteX998" fmla="*/ 6677724 w 10274300"/>
              <a:gd name="connsiteY998" fmla="*/ 3606800 h 3606800"/>
              <a:gd name="connsiteX999" fmla="*/ 6627241 w 10274300"/>
              <a:gd name="connsiteY999" fmla="*/ 3606800 h 3606800"/>
              <a:gd name="connsiteX1000" fmla="*/ 6627241 w 10274300"/>
              <a:gd name="connsiteY1000" fmla="*/ 3600450 h 3606800"/>
              <a:gd name="connsiteX1001" fmla="*/ 6627241 w 10274300"/>
              <a:gd name="connsiteY1001" fmla="*/ 3594100 h 3606800"/>
              <a:gd name="connsiteX1002" fmla="*/ 6677724 w 10274300"/>
              <a:gd name="connsiteY1002" fmla="*/ 3594100 h 3606800"/>
              <a:gd name="connsiteX1003" fmla="*/ 6677724 w 10274300"/>
              <a:gd name="connsiteY1003" fmla="*/ 3600450 h 3606800"/>
              <a:gd name="connsiteX1004" fmla="*/ 6576695 w 10274300"/>
              <a:gd name="connsiteY1004" fmla="*/ 3600450 h 3606800"/>
              <a:gd name="connsiteX1005" fmla="*/ 6576695 w 10274300"/>
              <a:gd name="connsiteY1005" fmla="*/ 3606800 h 3606800"/>
              <a:gd name="connsiteX1006" fmla="*/ 6526213 w 10274300"/>
              <a:gd name="connsiteY1006" fmla="*/ 3606800 h 3606800"/>
              <a:gd name="connsiteX1007" fmla="*/ 6526213 w 10274300"/>
              <a:gd name="connsiteY1007" fmla="*/ 3600450 h 3606800"/>
              <a:gd name="connsiteX1008" fmla="*/ 6526213 w 10274300"/>
              <a:gd name="connsiteY1008" fmla="*/ 3594100 h 3606800"/>
              <a:gd name="connsiteX1009" fmla="*/ 6576695 w 10274300"/>
              <a:gd name="connsiteY1009" fmla="*/ 3594100 h 3606800"/>
              <a:gd name="connsiteX1010" fmla="*/ 6576695 w 10274300"/>
              <a:gd name="connsiteY1010" fmla="*/ 3600450 h 3606800"/>
              <a:gd name="connsiteX1011" fmla="*/ 6475731 w 10274300"/>
              <a:gd name="connsiteY1011" fmla="*/ 3600450 h 3606800"/>
              <a:gd name="connsiteX1012" fmla="*/ 6475731 w 10274300"/>
              <a:gd name="connsiteY1012" fmla="*/ 3606800 h 3606800"/>
              <a:gd name="connsiteX1013" fmla="*/ 6425184 w 10274300"/>
              <a:gd name="connsiteY1013" fmla="*/ 3606800 h 3606800"/>
              <a:gd name="connsiteX1014" fmla="*/ 6425184 w 10274300"/>
              <a:gd name="connsiteY1014" fmla="*/ 3600450 h 3606800"/>
              <a:gd name="connsiteX1015" fmla="*/ 6425184 w 10274300"/>
              <a:gd name="connsiteY1015" fmla="*/ 3594100 h 3606800"/>
              <a:gd name="connsiteX1016" fmla="*/ 6475731 w 10274300"/>
              <a:gd name="connsiteY1016" fmla="*/ 3594100 h 3606800"/>
              <a:gd name="connsiteX1017" fmla="*/ 6475731 w 10274300"/>
              <a:gd name="connsiteY1017" fmla="*/ 3600450 h 3606800"/>
              <a:gd name="connsiteX1018" fmla="*/ 6374702 w 10274300"/>
              <a:gd name="connsiteY1018" fmla="*/ 3600450 h 3606800"/>
              <a:gd name="connsiteX1019" fmla="*/ 6374702 w 10274300"/>
              <a:gd name="connsiteY1019" fmla="*/ 3606800 h 3606800"/>
              <a:gd name="connsiteX1020" fmla="*/ 6324156 w 10274300"/>
              <a:gd name="connsiteY1020" fmla="*/ 3606800 h 3606800"/>
              <a:gd name="connsiteX1021" fmla="*/ 6324156 w 10274300"/>
              <a:gd name="connsiteY1021" fmla="*/ 3600450 h 3606800"/>
              <a:gd name="connsiteX1022" fmla="*/ 6324156 w 10274300"/>
              <a:gd name="connsiteY1022" fmla="*/ 3594100 h 3606800"/>
              <a:gd name="connsiteX1023" fmla="*/ 6374702 w 10274300"/>
              <a:gd name="connsiteY1023" fmla="*/ 3594100 h 3606800"/>
              <a:gd name="connsiteX1024" fmla="*/ 6374702 w 10274300"/>
              <a:gd name="connsiteY1024" fmla="*/ 3600450 h 3606800"/>
              <a:gd name="connsiteX1025" fmla="*/ 6273673 w 10274300"/>
              <a:gd name="connsiteY1025" fmla="*/ 3600450 h 3606800"/>
              <a:gd name="connsiteX1026" fmla="*/ 6273673 w 10274300"/>
              <a:gd name="connsiteY1026" fmla="*/ 3606800 h 3606800"/>
              <a:gd name="connsiteX1027" fmla="*/ 6223127 w 10274300"/>
              <a:gd name="connsiteY1027" fmla="*/ 3606800 h 3606800"/>
              <a:gd name="connsiteX1028" fmla="*/ 6223127 w 10274300"/>
              <a:gd name="connsiteY1028" fmla="*/ 3600450 h 3606800"/>
              <a:gd name="connsiteX1029" fmla="*/ 6223127 w 10274300"/>
              <a:gd name="connsiteY1029" fmla="*/ 3594100 h 3606800"/>
              <a:gd name="connsiteX1030" fmla="*/ 6273673 w 10274300"/>
              <a:gd name="connsiteY1030" fmla="*/ 3594100 h 3606800"/>
              <a:gd name="connsiteX1031" fmla="*/ 6273673 w 10274300"/>
              <a:gd name="connsiteY1031" fmla="*/ 3600450 h 3606800"/>
              <a:gd name="connsiteX1032" fmla="*/ 6172644 w 10274300"/>
              <a:gd name="connsiteY1032" fmla="*/ 3600450 h 3606800"/>
              <a:gd name="connsiteX1033" fmla="*/ 6172644 w 10274300"/>
              <a:gd name="connsiteY1033" fmla="*/ 3606800 h 3606800"/>
              <a:gd name="connsiteX1034" fmla="*/ 6122099 w 10274300"/>
              <a:gd name="connsiteY1034" fmla="*/ 3606800 h 3606800"/>
              <a:gd name="connsiteX1035" fmla="*/ 6122099 w 10274300"/>
              <a:gd name="connsiteY1035" fmla="*/ 3600450 h 3606800"/>
              <a:gd name="connsiteX1036" fmla="*/ 6122099 w 10274300"/>
              <a:gd name="connsiteY1036" fmla="*/ 3594100 h 3606800"/>
              <a:gd name="connsiteX1037" fmla="*/ 6172644 w 10274300"/>
              <a:gd name="connsiteY1037" fmla="*/ 3594100 h 3606800"/>
              <a:gd name="connsiteX1038" fmla="*/ 6172644 w 10274300"/>
              <a:gd name="connsiteY1038" fmla="*/ 3600450 h 3606800"/>
              <a:gd name="connsiteX1039" fmla="*/ 6071616 w 10274300"/>
              <a:gd name="connsiteY1039" fmla="*/ 3600450 h 3606800"/>
              <a:gd name="connsiteX1040" fmla="*/ 6071616 w 10274300"/>
              <a:gd name="connsiteY1040" fmla="*/ 3606800 h 3606800"/>
              <a:gd name="connsiteX1041" fmla="*/ 6021070 w 10274300"/>
              <a:gd name="connsiteY1041" fmla="*/ 3606800 h 3606800"/>
              <a:gd name="connsiteX1042" fmla="*/ 6021070 w 10274300"/>
              <a:gd name="connsiteY1042" fmla="*/ 3600450 h 3606800"/>
              <a:gd name="connsiteX1043" fmla="*/ 6021070 w 10274300"/>
              <a:gd name="connsiteY1043" fmla="*/ 3594100 h 3606800"/>
              <a:gd name="connsiteX1044" fmla="*/ 6071616 w 10274300"/>
              <a:gd name="connsiteY1044" fmla="*/ 3594100 h 3606800"/>
              <a:gd name="connsiteX1045" fmla="*/ 6071616 w 10274300"/>
              <a:gd name="connsiteY1045" fmla="*/ 3600450 h 3606800"/>
              <a:gd name="connsiteX1046" fmla="*/ 5970588 w 10274300"/>
              <a:gd name="connsiteY1046" fmla="*/ 3600450 h 3606800"/>
              <a:gd name="connsiteX1047" fmla="*/ 5970588 w 10274300"/>
              <a:gd name="connsiteY1047" fmla="*/ 3606800 h 3606800"/>
              <a:gd name="connsiteX1048" fmla="*/ 5920106 w 10274300"/>
              <a:gd name="connsiteY1048" fmla="*/ 3606800 h 3606800"/>
              <a:gd name="connsiteX1049" fmla="*/ 5920106 w 10274300"/>
              <a:gd name="connsiteY1049" fmla="*/ 3600450 h 3606800"/>
              <a:gd name="connsiteX1050" fmla="*/ 5920106 w 10274300"/>
              <a:gd name="connsiteY1050" fmla="*/ 3594100 h 3606800"/>
              <a:gd name="connsiteX1051" fmla="*/ 5970588 w 10274300"/>
              <a:gd name="connsiteY1051" fmla="*/ 3594100 h 3606800"/>
              <a:gd name="connsiteX1052" fmla="*/ 5970588 w 10274300"/>
              <a:gd name="connsiteY1052" fmla="*/ 3600450 h 3606800"/>
              <a:gd name="connsiteX1053" fmla="*/ 5869559 w 10274300"/>
              <a:gd name="connsiteY1053" fmla="*/ 3600450 h 3606800"/>
              <a:gd name="connsiteX1054" fmla="*/ 5869559 w 10274300"/>
              <a:gd name="connsiteY1054" fmla="*/ 3606800 h 3606800"/>
              <a:gd name="connsiteX1055" fmla="*/ 5819077 w 10274300"/>
              <a:gd name="connsiteY1055" fmla="*/ 3606800 h 3606800"/>
              <a:gd name="connsiteX1056" fmla="*/ 5819077 w 10274300"/>
              <a:gd name="connsiteY1056" fmla="*/ 3600450 h 3606800"/>
              <a:gd name="connsiteX1057" fmla="*/ 5819077 w 10274300"/>
              <a:gd name="connsiteY1057" fmla="*/ 3594100 h 3606800"/>
              <a:gd name="connsiteX1058" fmla="*/ 5869559 w 10274300"/>
              <a:gd name="connsiteY1058" fmla="*/ 3594100 h 3606800"/>
              <a:gd name="connsiteX1059" fmla="*/ 5869559 w 10274300"/>
              <a:gd name="connsiteY1059" fmla="*/ 3600450 h 3606800"/>
              <a:gd name="connsiteX1060" fmla="*/ 5768531 w 10274300"/>
              <a:gd name="connsiteY1060" fmla="*/ 3600450 h 3606800"/>
              <a:gd name="connsiteX1061" fmla="*/ 5768531 w 10274300"/>
              <a:gd name="connsiteY1061" fmla="*/ 3606800 h 3606800"/>
              <a:gd name="connsiteX1062" fmla="*/ 5718048 w 10274300"/>
              <a:gd name="connsiteY1062" fmla="*/ 3606800 h 3606800"/>
              <a:gd name="connsiteX1063" fmla="*/ 5718048 w 10274300"/>
              <a:gd name="connsiteY1063" fmla="*/ 3600450 h 3606800"/>
              <a:gd name="connsiteX1064" fmla="*/ 5718048 w 10274300"/>
              <a:gd name="connsiteY1064" fmla="*/ 3594100 h 3606800"/>
              <a:gd name="connsiteX1065" fmla="*/ 5768531 w 10274300"/>
              <a:gd name="connsiteY1065" fmla="*/ 3594100 h 3606800"/>
              <a:gd name="connsiteX1066" fmla="*/ 5768531 w 10274300"/>
              <a:gd name="connsiteY1066" fmla="*/ 3600450 h 3606800"/>
              <a:gd name="connsiteX1067" fmla="*/ 5667502 w 10274300"/>
              <a:gd name="connsiteY1067" fmla="*/ 3600450 h 3606800"/>
              <a:gd name="connsiteX1068" fmla="*/ 5667502 w 10274300"/>
              <a:gd name="connsiteY1068" fmla="*/ 3606800 h 3606800"/>
              <a:gd name="connsiteX1069" fmla="*/ 5617020 w 10274300"/>
              <a:gd name="connsiteY1069" fmla="*/ 3606800 h 3606800"/>
              <a:gd name="connsiteX1070" fmla="*/ 5617020 w 10274300"/>
              <a:gd name="connsiteY1070" fmla="*/ 3600450 h 3606800"/>
              <a:gd name="connsiteX1071" fmla="*/ 5617020 w 10274300"/>
              <a:gd name="connsiteY1071" fmla="*/ 3594100 h 3606800"/>
              <a:gd name="connsiteX1072" fmla="*/ 5667502 w 10274300"/>
              <a:gd name="connsiteY1072" fmla="*/ 3594100 h 3606800"/>
              <a:gd name="connsiteX1073" fmla="*/ 5667502 w 10274300"/>
              <a:gd name="connsiteY1073" fmla="*/ 3600450 h 3606800"/>
              <a:gd name="connsiteX1074" fmla="*/ 5566493 w 10274300"/>
              <a:gd name="connsiteY1074" fmla="*/ 3600450 h 3606800"/>
              <a:gd name="connsiteX1075" fmla="*/ 5566493 w 10274300"/>
              <a:gd name="connsiteY1075" fmla="*/ 3606800 h 3606800"/>
              <a:gd name="connsiteX1076" fmla="*/ 5515985 w 10274300"/>
              <a:gd name="connsiteY1076" fmla="*/ 3606800 h 3606800"/>
              <a:gd name="connsiteX1077" fmla="*/ 5515985 w 10274300"/>
              <a:gd name="connsiteY1077" fmla="*/ 3600450 h 3606800"/>
              <a:gd name="connsiteX1078" fmla="*/ 5515985 w 10274300"/>
              <a:gd name="connsiteY1078" fmla="*/ 3594100 h 3606800"/>
              <a:gd name="connsiteX1079" fmla="*/ 5566493 w 10274300"/>
              <a:gd name="connsiteY1079" fmla="*/ 3594100 h 3606800"/>
              <a:gd name="connsiteX1080" fmla="*/ 5566493 w 10274300"/>
              <a:gd name="connsiteY1080" fmla="*/ 3600450 h 3606800"/>
              <a:gd name="connsiteX1081" fmla="*/ 5465471 w 10274300"/>
              <a:gd name="connsiteY1081" fmla="*/ 3600450 h 3606800"/>
              <a:gd name="connsiteX1082" fmla="*/ 5465471 w 10274300"/>
              <a:gd name="connsiteY1082" fmla="*/ 3606800 h 3606800"/>
              <a:gd name="connsiteX1083" fmla="*/ 5414963 w 10274300"/>
              <a:gd name="connsiteY1083" fmla="*/ 3606800 h 3606800"/>
              <a:gd name="connsiteX1084" fmla="*/ 5414963 w 10274300"/>
              <a:gd name="connsiteY1084" fmla="*/ 3600450 h 3606800"/>
              <a:gd name="connsiteX1085" fmla="*/ 5414963 w 10274300"/>
              <a:gd name="connsiteY1085" fmla="*/ 3594100 h 3606800"/>
              <a:gd name="connsiteX1086" fmla="*/ 5465471 w 10274300"/>
              <a:gd name="connsiteY1086" fmla="*/ 3594100 h 3606800"/>
              <a:gd name="connsiteX1087" fmla="*/ 5465471 w 10274300"/>
              <a:gd name="connsiteY1087" fmla="*/ 3600450 h 3606800"/>
              <a:gd name="connsiteX1088" fmla="*/ 5364448 w 10274300"/>
              <a:gd name="connsiteY1088" fmla="*/ 3600450 h 3606800"/>
              <a:gd name="connsiteX1089" fmla="*/ 5364448 w 10274300"/>
              <a:gd name="connsiteY1089" fmla="*/ 3606800 h 3606800"/>
              <a:gd name="connsiteX1090" fmla="*/ 5313941 w 10274300"/>
              <a:gd name="connsiteY1090" fmla="*/ 3606800 h 3606800"/>
              <a:gd name="connsiteX1091" fmla="*/ 5313941 w 10274300"/>
              <a:gd name="connsiteY1091" fmla="*/ 3600450 h 3606800"/>
              <a:gd name="connsiteX1092" fmla="*/ 5313941 w 10274300"/>
              <a:gd name="connsiteY1092" fmla="*/ 3594100 h 3606800"/>
              <a:gd name="connsiteX1093" fmla="*/ 5364448 w 10274300"/>
              <a:gd name="connsiteY1093" fmla="*/ 3594100 h 3606800"/>
              <a:gd name="connsiteX1094" fmla="*/ 5364448 w 10274300"/>
              <a:gd name="connsiteY1094" fmla="*/ 3600450 h 3606800"/>
              <a:gd name="connsiteX1095" fmla="*/ 5263426 w 10274300"/>
              <a:gd name="connsiteY1095" fmla="*/ 3600450 h 3606800"/>
              <a:gd name="connsiteX1096" fmla="*/ 5263426 w 10274300"/>
              <a:gd name="connsiteY1096" fmla="*/ 3606800 h 3606800"/>
              <a:gd name="connsiteX1097" fmla="*/ 5212912 w 10274300"/>
              <a:gd name="connsiteY1097" fmla="*/ 3606800 h 3606800"/>
              <a:gd name="connsiteX1098" fmla="*/ 5212912 w 10274300"/>
              <a:gd name="connsiteY1098" fmla="*/ 3600450 h 3606800"/>
              <a:gd name="connsiteX1099" fmla="*/ 5212912 w 10274300"/>
              <a:gd name="connsiteY1099" fmla="*/ 3594100 h 3606800"/>
              <a:gd name="connsiteX1100" fmla="*/ 5263426 w 10274300"/>
              <a:gd name="connsiteY1100" fmla="*/ 3594100 h 3606800"/>
              <a:gd name="connsiteX1101" fmla="*/ 5263426 w 10274300"/>
              <a:gd name="connsiteY1101" fmla="*/ 3600450 h 3606800"/>
              <a:gd name="connsiteX1102" fmla="*/ 5162404 w 10274300"/>
              <a:gd name="connsiteY1102" fmla="*/ 3600450 h 3606800"/>
              <a:gd name="connsiteX1103" fmla="*/ 5162404 w 10274300"/>
              <a:gd name="connsiteY1103" fmla="*/ 3606800 h 3606800"/>
              <a:gd name="connsiteX1104" fmla="*/ 5111890 w 10274300"/>
              <a:gd name="connsiteY1104" fmla="*/ 3606800 h 3606800"/>
              <a:gd name="connsiteX1105" fmla="*/ 5111890 w 10274300"/>
              <a:gd name="connsiteY1105" fmla="*/ 3600450 h 3606800"/>
              <a:gd name="connsiteX1106" fmla="*/ 5111890 w 10274300"/>
              <a:gd name="connsiteY1106" fmla="*/ 3594100 h 3606800"/>
              <a:gd name="connsiteX1107" fmla="*/ 5162404 w 10274300"/>
              <a:gd name="connsiteY1107" fmla="*/ 3594100 h 3606800"/>
              <a:gd name="connsiteX1108" fmla="*/ 5162404 w 10274300"/>
              <a:gd name="connsiteY1108" fmla="*/ 3600450 h 3606800"/>
              <a:gd name="connsiteX1109" fmla="*/ 5061382 w 10274300"/>
              <a:gd name="connsiteY1109" fmla="*/ 3600450 h 3606800"/>
              <a:gd name="connsiteX1110" fmla="*/ 5061382 w 10274300"/>
              <a:gd name="connsiteY1110" fmla="*/ 3606800 h 3606800"/>
              <a:gd name="connsiteX1111" fmla="*/ 5010868 w 10274300"/>
              <a:gd name="connsiteY1111" fmla="*/ 3606800 h 3606800"/>
              <a:gd name="connsiteX1112" fmla="*/ 5010868 w 10274300"/>
              <a:gd name="connsiteY1112" fmla="*/ 3600450 h 3606800"/>
              <a:gd name="connsiteX1113" fmla="*/ 5010868 w 10274300"/>
              <a:gd name="connsiteY1113" fmla="*/ 3594100 h 3606800"/>
              <a:gd name="connsiteX1114" fmla="*/ 5061382 w 10274300"/>
              <a:gd name="connsiteY1114" fmla="*/ 3594100 h 3606800"/>
              <a:gd name="connsiteX1115" fmla="*/ 5061382 w 10274300"/>
              <a:gd name="connsiteY1115" fmla="*/ 3600450 h 3606800"/>
              <a:gd name="connsiteX1116" fmla="*/ 4960360 w 10274300"/>
              <a:gd name="connsiteY1116" fmla="*/ 3600450 h 3606800"/>
              <a:gd name="connsiteX1117" fmla="*/ 4960360 w 10274300"/>
              <a:gd name="connsiteY1117" fmla="*/ 3606800 h 3606800"/>
              <a:gd name="connsiteX1118" fmla="*/ 4909846 w 10274300"/>
              <a:gd name="connsiteY1118" fmla="*/ 3606800 h 3606800"/>
              <a:gd name="connsiteX1119" fmla="*/ 4909846 w 10274300"/>
              <a:gd name="connsiteY1119" fmla="*/ 3600450 h 3606800"/>
              <a:gd name="connsiteX1120" fmla="*/ 4909846 w 10274300"/>
              <a:gd name="connsiteY1120" fmla="*/ 3594100 h 3606800"/>
              <a:gd name="connsiteX1121" fmla="*/ 4960360 w 10274300"/>
              <a:gd name="connsiteY1121" fmla="*/ 3594100 h 3606800"/>
              <a:gd name="connsiteX1122" fmla="*/ 4960360 w 10274300"/>
              <a:gd name="connsiteY1122" fmla="*/ 3600450 h 3606800"/>
              <a:gd name="connsiteX1123" fmla="*/ 4859338 w 10274300"/>
              <a:gd name="connsiteY1123" fmla="*/ 3600450 h 3606800"/>
              <a:gd name="connsiteX1124" fmla="*/ 4859338 w 10274300"/>
              <a:gd name="connsiteY1124" fmla="*/ 3606800 h 3606800"/>
              <a:gd name="connsiteX1125" fmla="*/ 4808823 w 10274300"/>
              <a:gd name="connsiteY1125" fmla="*/ 3606800 h 3606800"/>
              <a:gd name="connsiteX1126" fmla="*/ 4808823 w 10274300"/>
              <a:gd name="connsiteY1126" fmla="*/ 3600450 h 3606800"/>
              <a:gd name="connsiteX1127" fmla="*/ 4808823 w 10274300"/>
              <a:gd name="connsiteY1127" fmla="*/ 3594100 h 3606800"/>
              <a:gd name="connsiteX1128" fmla="*/ 4859338 w 10274300"/>
              <a:gd name="connsiteY1128" fmla="*/ 3594100 h 3606800"/>
              <a:gd name="connsiteX1129" fmla="*/ 4859338 w 10274300"/>
              <a:gd name="connsiteY1129" fmla="*/ 3600450 h 3606800"/>
              <a:gd name="connsiteX1130" fmla="*/ 4758316 w 10274300"/>
              <a:gd name="connsiteY1130" fmla="*/ 3600450 h 3606800"/>
              <a:gd name="connsiteX1131" fmla="*/ 4758316 w 10274300"/>
              <a:gd name="connsiteY1131" fmla="*/ 3606800 h 3606800"/>
              <a:gd name="connsiteX1132" fmla="*/ 4707801 w 10274300"/>
              <a:gd name="connsiteY1132" fmla="*/ 3606800 h 3606800"/>
              <a:gd name="connsiteX1133" fmla="*/ 4707801 w 10274300"/>
              <a:gd name="connsiteY1133" fmla="*/ 3600450 h 3606800"/>
              <a:gd name="connsiteX1134" fmla="*/ 4707801 w 10274300"/>
              <a:gd name="connsiteY1134" fmla="*/ 3594100 h 3606800"/>
              <a:gd name="connsiteX1135" fmla="*/ 4758316 w 10274300"/>
              <a:gd name="connsiteY1135" fmla="*/ 3594100 h 3606800"/>
              <a:gd name="connsiteX1136" fmla="*/ 4758316 w 10274300"/>
              <a:gd name="connsiteY1136" fmla="*/ 3600450 h 3606800"/>
              <a:gd name="connsiteX1137" fmla="*/ 4657293 w 10274300"/>
              <a:gd name="connsiteY1137" fmla="*/ 3600450 h 3606800"/>
              <a:gd name="connsiteX1138" fmla="*/ 4657293 w 10274300"/>
              <a:gd name="connsiteY1138" fmla="*/ 3606800 h 3606800"/>
              <a:gd name="connsiteX1139" fmla="*/ 4606779 w 10274300"/>
              <a:gd name="connsiteY1139" fmla="*/ 3606800 h 3606800"/>
              <a:gd name="connsiteX1140" fmla="*/ 4606779 w 10274300"/>
              <a:gd name="connsiteY1140" fmla="*/ 3600450 h 3606800"/>
              <a:gd name="connsiteX1141" fmla="*/ 4606779 w 10274300"/>
              <a:gd name="connsiteY1141" fmla="*/ 3594100 h 3606800"/>
              <a:gd name="connsiteX1142" fmla="*/ 4657293 w 10274300"/>
              <a:gd name="connsiteY1142" fmla="*/ 3594100 h 3606800"/>
              <a:gd name="connsiteX1143" fmla="*/ 4657293 w 10274300"/>
              <a:gd name="connsiteY1143" fmla="*/ 3600450 h 3606800"/>
              <a:gd name="connsiteX1144" fmla="*/ 4556271 w 10274300"/>
              <a:gd name="connsiteY1144" fmla="*/ 3600450 h 3606800"/>
              <a:gd name="connsiteX1145" fmla="*/ 4556271 w 10274300"/>
              <a:gd name="connsiteY1145" fmla="*/ 3606800 h 3606800"/>
              <a:gd name="connsiteX1146" fmla="*/ 4505757 w 10274300"/>
              <a:gd name="connsiteY1146" fmla="*/ 3606800 h 3606800"/>
              <a:gd name="connsiteX1147" fmla="*/ 4505757 w 10274300"/>
              <a:gd name="connsiteY1147" fmla="*/ 3600450 h 3606800"/>
              <a:gd name="connsiteX1148" fmla="*/ 4505757 w 10274300"/>
              <a:gd name="connsiteY1148" fmla="*/ 3594100 h 3606800"/>
              <a:gd name="connsiteX1149" fmla="*/ 4556271 w 10274300"/>
              <a:gd name="connsiteY1149" fmla="*/ 3594100 h 3606800"/>
              <a:gd name="connsiteX1150" fmla="*/ 4556271 w 10274300"/>
              <a:gd name="connsiteY1150" fmla="*/ 3600450 h 3606800"/>
              <a:gd name="connsiteX1151" fmla="*/ 4455249 w 10274300"/>
              <a:gd name="connsiteY1151" fmla="*/ 3600450 h 3606800"/>
              <a:gd name="connsiteX1152" fmla="*/ 4455249 w 10274300"/>
              <a:gd name="connsiteY1152" fmla="*/ 3606800 h 3606800"/>
              <a:gd name="connsiteX1153" fmla="*/ 4404735 w 10274300"/>
              <a:gd name="connsiteY1153" fmla="*/ 3606800 h 3606800"/>
              <a:gd name="connsiteX1154" fmla="*/ 4404735 w 10274300"/>
              <a:gd name="connsiteY1154" fmla="*/ 3600450 h 3606800"/>
              <a:gd name="connsiteX1155" fmla="*/ 4404735 w 10274300"/>
              <a:gd name="connsiteY1155" fmla="*/ 3594100 h 3606800"/>
              <a:gd name="connsiteX1156" fmla="*/ 4455249 w 10274300"/>
              <a:gd name="connsiteY1156" fmla="*/ 3594100 h 3606800"/>
              <a:gd name="connsiteX1157" fmla="*/ 4455249 w 10274300"/>
              <a:gd name="connsiteY1157" fmla="*/ 3600450 h 3606800"/>
              <a:gd name="connsiteX1158" fmla="*/ 4354221 w 10274300"/>
              <a:gd name="connsiteY1158" fmla="*/ 3600450 h 3606800"/>
              <a:gd name="connsiteX1159" fmla="*/ 4354221 w 10274300"/>
              <a:gd name="connsiteY1159" fmla="*/ 3606800 h 3606800"/>
              <a:gd name="connsiteX1160" fmla="*/ 4303713 w 10274300"/>
              <a:gd name="connsiteY1160" fmla="*/ 3606800 h 3606800"/>
              <a:gd name="connsiteX1161" fmla="*/ 4303713 w 10274300"/>
              <a:gd name="connsiteY1161" fmla="*/ 3600450 h 3606800"/>
              <a:gd name="connsiteX1162" fmla="*/ 4303713 w 10274300"/>
              <a:gd name="connsiteY1162" fmla="*/ 3594100 h 3606800"/>
              <a:gd name="connsiteX1163" fmla="*/ 4354221 w 10274300"/>
              <a:gd name="connsiteY1163" fmla="*/ 3594100 h 3606800"/>
              <a:gd name="connsiteX1164" fmla="*/ 4354221 w 10274300"/>
              <a:gd name="connsiteY1164" fmla="*/ 3600450 h 3606800"/>
              <a:gd name="connsiteX1165" fmla="*/ 4253198 w 10274300"/>
              <a:gd name="connsiteY1165" fmla="*/ 3600450 h 3606800"/>
              <a:gd name="connsiteX1166" fmla="*/ 4253198 w 10274300"/>
              <a:gd name="connsiteY1166" fmla="*/ 3606800 h 3606800"/>
              <a:gd name="connsiteX1167" fmla="*/ 4202691 w 10274300"/>
              <a:gd name="connsiteY1167" fmla="*/ 3606800 h 3606800"/>
              <a:gd name="connsiteX1168" fmla="*/ 4202691 w 10274300"/>
              <a:gd name="connsiteY1168" fmla="*/ 3600450 h 3606800"/>
              <a:gd name="connsiteX1169" fmla="*/ 4202691 w 10274300"/>
              <a:gd name="connsiteY1169" fmla="*/ 3594100 h 3606800"/>
              <a:gd name="connsiteX1170" fmla="*/ 4253198 w 10274300"/>
              <a:gd name="connsiteY1170" fmla="*/ 3594100 h 3606800"/>
              <a:gd name="connsiteX1171" fmla="*/ 4253198 w 10274300"/>
              <a:gd name="connsiteY1171" fmla="*/ 3600450 h 3606800"/>
              <a:gd name="connsiteX1172" fmla="*/ 4152176 w 10274300"/>
              <a:gd name="connsiteY1172" fmla="*/ 3600450 h 3606800"/>
              <a:gd name="connsiteX1173" fmla="*/ 4152176 w 10274300"/>
              <a:gd name="connsiteY1173" fmla="*/ 3606800 h 3606800"/>
              <a:gd name="connsiteX1174" fmla="*/ 4101668 w 10274300"/>
              <a:gd name="connsiteY1174" fmla="*/ 3606800 h 3606800"/>
              <a:gd name="connsiteX1175" fmla="*/ 4101668 w 10274300"/>
              <a:gd name="connsiteY1175" fmla="*/ 3600450 h 3606800"/>
              <a:gd name="connsiteX1176" fmla="*/ 4101668 w 10274300"/>
              <a:gd name="connsiteY1176" fmla="*/ 3594100 h 3606800"/>
              <a:gd name="connsiteX1177" fmla="*/ 4152176 w 10274300"/>
              <a:gd name="connsiteY1177" fmla="*/ 3594100 h 3606800"/>
              <a:gd name="connsiteX1178" fmla="*/ 4152176 w 10274300"/>
              <a:gd name="connsiteY1178" fmla="*/ 3600450 h 3606800"/>
              <a:gd name="connsiteX1179" fmla="*/ 4051154 w 10274300"/>
              <a:gd name="connsiteY1179" fmla="*/ 3600450 h 3606800"/>
              <a:gd name="connsiteX1180" fmla="*/ 4051154 w 10274300"/>
              <a:gd name="connsiteY1180" fmla="*/ 3606800 h 3606800"/>
              <a:gd name="connsiteX1181" fmla="*/ 4000646 w 10274300"/>
              <a:gd name="connsiteY1181" fmla="*/ 3606800 h 3606800"/>
              <a:gd name="connsiteX1182" fmla="*/ 4000646 w 10274300"/>
              <a:gd name="connsiteY1182" fmla="*/ 3600450 h 3606800"/>
              <a:gd name="connsiteX1183" fmla="*/ 4000646 w 10274300"/>
              <a:gd name="connsiteY1183" fmla="*/ 3594100 h 3606800"/>
              <a:gd name="connsiteX1184" fmla="*/ 4051154 w 10274300"/>
              <a:gd name="connsiteY1184" fmla="*/ 3594100 h 3606800"/>
              <a:gd name="connsiteX1185" fmla="*/ 4051154 w 10274300"/>
              <a:gd name="connsiteY1185" fmla="*/ 3600450 h 3606800"/>
              <a:gd name="connsiteX1186" fmla="*/ 3950132 w 10274300"/>
              <a:gd name="connsiteY1186" fmla="*/ 3600450 h 3606800"/>
              <a:gd name="connsiteX1187" fmla="*/ 3950132 w 10274300"/>
              <a:gd name="connsiteY1187" fmla="*/ 3606800 h 3606800"/>
              <a:gd name="connsiteX1188" fmla="*/ 3899624 w 10274300"/>
              <a:gd name="connsiteY1188" fmla="*/ 3606800 h 3606800"/>
              <a:gd name="connsiteX1189" fmla="*/ 3899624 w 10274300"/>
              <a:gd name="connsiteY1189" fmla="*/ 3600450 h 3606800"/>
              <a:gd name="connsiteX1190" fmla="*/ 3899624 w 10274300"/>
              <a:gd name="connsiteY1190" fmla="*/ 3594100 h 3606800"/>
              <a:gd name="connsiteX1191" fmla="*/ 3950132 w 10274300"/>
              <a:gd name="connsiteY1191" fmla="*/ 3594100 h 3606800"/>
              <a:gd name="connsiteX1192" fmla="*/ 3950132 w 10274300"/>
              <a:gd name="connsiteY1192" fmla="*/ 3600450 h 3606800"/>
              <a:gd name="connsiteX1193" fmla="*/ 3849110 w 10274300"/>
              <a:gd name="connsiteY1193" fmla="*/ 3600450 h 3606800"/>
              <a:gd name="connsiteX1194" fmla="*/ 3849110 w 10274300"/>
              <a:gd name="connsiteY1194" fmla="*/ 3606800 h 3606800"/>
              <a:gd name="connsiteX1195" fmla="*/ 3798602 w 10274300"/>
              <a:gd name="connsiteY1195" fmla="*/ 3606800 h 3606800"/>
              <a:gd name="connsiteX1196" fmla="*/ 3798602 w 10274300"/>
              <a:gd name="connsiteY1196" fmla="*/ 3600450 h 3606800"/>
              <a:gd name="connsiteX1197" fmla="*/ 3798602 w 10274300"/>
              <a:gd name="connsiteY1197" fmla="*/ 3594100 h 3606800"/>
              <a:gd name="connsiteX1198" fmla="*/ 3849110 w 10274300"/>
              <a:gd name="connsiteY1198" fmla="*/ 3594100 h 3606800"/>
              <a:gd name="connsiteX1199" fmla="*/ 3849110 w 10274300"/>
              <a:gd name="connsiteY1199" fmla="*/ 3600450 h 3606800"/>
              <a:gd name="connsiteX1200" fmla="*/ 3748088 w 10274300"/>
              <a:gd name="connsiteY1200" fmla="*/ 3600450 h 3606800"/>
              <a:gd name="connsiteX1201" fmla="*/ 3748088 w 10274300"/>
              <a:gd name="connsiteY1201" fmla="*/ 3606800 h 3606800"/>
              <a:gd name="connsiteX1202" fmla="*/ 3697580 w 10274300"/>
              <a:gd name="connsiteY1202" fmla="*/ 3606800 h 3606800"/>
              <a:gd name="connsiteX1203" fmla="*/ 3697580 w 10274300"/>
              <a:gd name="connsiteY1203" fmla="*/ 3600450 h 3606800"/>
              <a:gd name="connsiteX1204" fmla="*/ 3697580 w 10274300"/>
              <a:gd name="connsiteY1204" fmla="*/ 3594100 h 3606800"/>
              <a:gd name="connsiteX1205" fmla="*/ 3748088 w 10274300"/>
              <a:gd name="connsiteY1205" fmla="*/ 3594100 h 3606800"/>
              <a:gd name="connsiteX1206" fmla="*/ 3748088 w 10274300"/>
              <a:gd name="connsiteY1206" fmla="*/ 3600450 h 3606800"/>
              <a:gd name="connsiteX1207" fmla="*/ 3647065 w 10274300"/>
              <a:gd name="connsiteY1207" fmla="*/ 3600450 h 3606800"/>
              <a:gd name="connsiteX1208" fmla="*/ 3647065 w 10274300"/>
              <a:gd name="connsiteY1208" fmla="*/ 3606800 h 3606800"/>
              <a:gd name="connsiteX1209" fmla="*/ 3596551 w 10274300"/>
              <a:gd name="connsiteY1209" fmla="*/ 3606800 h 3606800"/>
              <a:gd name="connsiteX1210" fmla="*/ 3596551 w 10274300"/>
              <a:gd name="connsiteY1210" fmla="*/ 3600450 h 3606800"/>
              <a:gd name="connsiteX1211" fmla="*/ 3596551 w 10274300"/>
              <a:gd name="connsiteY1211" fmla="*/ 3594100 h 3606800"/>
              <a:gd name="connsiteX1212" fmla="*/ 3647065 w 10274300"/>
              <a:gd name="connsiteY1212" fmla="*/ 3594100 h 3606800"/>
              <a:gd name="connsiteX1213" fmla="*/ 3647065 w 10274300"/>
              <a:gd name="connsiteY1213" fmla="*/ 3600450 h 3606800"/>
              <a:gd name="connsiteX1214" fmla="*/ 3546043 w 10274300"/>
              <a:gd name="connsiteY1214" fmla="*/ 3600450 h 3606800"/>
              <a:gd name="connsiteX1215" fmla="*/ 3546043 w 10274300"/>
              <a:gd name="connsiteY1215" fmla="*/ 3606800 h 3606800"/>
              <a:gd name="connsiteX1216" fmla="*/ 3495529 w 10274300"/>
              <a:gd name="connsiteY1216" fmla="*/ 3606800 h 3606800"/>
              <a:gd name="connsiteX1217" fmla="*/ 3495529 w 10274300"/>
              <a:gd name="connsiteY1217" fmla="*/ 3600450 h 3606800"/>
              <a:gd name="connsiteX1218" fmla="*/ 3495529 w 10274300"/>
              <a:gd name="connsiteY1218" fmla="*/ 3594100 h 3606800"/>
              <a:gd name="connsiteX1219" fmla="*/ 3546043 w 10274300"/>
              <a:gd name="connsiteY1219" fmla="*/ 3594100 h 3606800"/>
              <a:gd name="connsiteX1220" fmla="*/ 3546043 w 10274300"/>
              <a:gd name="connsiteY1220" fmla="*/ 3600450 h 3606800"/>
              <a:gd name="connsiteX1221" fmla="*/ 3445021 w 10274300"/>
              <a:gd name="connsiteY1221" fmla="*/ 3600450 h 3606800"/>
              <a:gd name="connsiteX1222" fmla="*/ 3445021 w 10274300"/>
              <a:gd name="connsiteY1222" fmla="*/ 3606800 h 3606800"/>
              <a:gd name="connsiteX1223" fmla="*/ 3394507 w 10274300"/>
              <a:gd name="connsiteY1223" fmla="*/ 3606800 h 3606800"/>
              <a:gd name="connsiteX1224" fmla="*/ 3394507 w 10274300"/>
              <a:gd name="connsiteY1224" fmla="*/ 3600450 h 3606800"/>
              <a:gd name="connsiteX1225" fmla="*/ 3394507 w 10274300"/>
              <a:gd name="connsiteY1225" fmla="*/ 3594100 h 3606800"/>
              <a:gd name="connsiteX1226" fmla="*/ 3445021 w 10274300"/>
              <a:gd name="connsiteY1226" fmla="*/ 3594100 h 3606800"/>
              <a:gd name="connsiteX1227" fmla="*/ 3445021 w 10274300"/>
              <a:gd name="connsiteY1227" fmla="*/ 3600450 h 3606800"/>
              <a:gd name="connsiteX1228" fmla="*/ 3343999 w 10274300"/>
              <a:gd name="connsiteY1228" fmla="*/ 3600450 h 3606800"/>
              <a:gd name="connsiteX1229" fmla="*/ 3343999 w 10274300"/>
              <a:gd name="connsiteY1229" fmla="*/ 3606800 h 3606800"/>
              <a:gd name="connsiteX1230" fmla="*/ 3293485 w 10274300"/>
              <a:gd name="connsiteY1230" fmla="*/ 3606800 h 3606800"/>
              <a:gd name="connsiteX1231" fmla="*/ 3293485 w 10274300"/>
              <a:gd name="connsiteY1231" fmla="*/ 3600450 h 3606800"/>
              <a:gd name="connsiteX1232" fmla="*/ 3293485 w 10274300"/>
              <a:gd name="connsiteY1232" fmla="*/ 3594100 h 3606800"/>
              <a:gd name="connsiteX1233" fmla="*/ 3343999 w 10274300"/>
              <a:gd name="connsiteY1233" fmla="*/ 3594100 h 3606800"/>
              <a:gd name="connsiteX1234" fmla="*/ 3343999 w 10274300"/>
              <a:gd name="connsiteY1234" fmla="*/ 3600450 h 3606800"/>
              <a:gd name="connsiteX1235" fmla="*/ 3242977 w 10274300"/>
              <a:gd name="connsiteY1235" fmla="*/ 3600450 h 3606800"/>
              <a:gd name="connsiteX1236" fmla="*/ 3242977 w 10274300"/>
              <a:gd name="connsiteY1236" fmla="*/ 3606800 h 3606800"/>
              <a:gd name="connsiteX1237" fmla="*/ 3192463 w 10274300"/>
              <a:gd name="connsiteY1237" fmla="*/ 3606800 h 3606800"/>
              <a:gd name="connsiteX1238" fmla="*/ 3192463 w 10274300"/>
              <a:gd name="connsiteY1238" fmla="*/ 3600450 h 3606800"/>
              <a:gd name="connsiteX1239" fmla="*/ 3192463 w 10274300"/>
              <a:gd name="connsiteY1239" fmla="*/ 3594100 h 3606800"/>
              <a:gd name="connsiteX1240" fmla="*/ 3242977 w 10274300"/>
              <a:gd name="connsiteY1240" fmla="*/ 3594100 h 3606800"/>
              <a:gd name="connsiteX1241" fmla="*/ 3242977 w 10274300"/>
              <a:gd name="connsiteY1241" fmla="*/ 3600450 h 3606800"/>
              <a:gd name="connsiteX1242" fmla="*/ 3141955 w 10274300"/>
              <a:gd name="connsiteY1242" fmla="*/ 3600450 h 3606800"/>
              <a:gd name="connsiteX1243" fmla="*/ 3141955 w 10274300"/>
              <a:gd name="connsiteY1243" fmla="*/ 3606800 h 3606800"/>
              <a:gd name="connsiteX1244" fmla="*/ 3091440 w 10274300"/>
              <a:gd name="connsiteY1244" fmla="*/ 3606800 h 3606800"/>
              <a:gd name="connsiteX1245" fmla="*/ 3091440 w 10274300"/>
              <a:gd name="connsiteY1245" fmla="*/ 3600450 h 3606800"/>
              <a:gd name="connsiteX1246" fmla="*/ 3091440 w 10274300"/>
              <a:gd name="connsiteY1246" fmla="*/ 3594100 h 3606800"/>
              <a:gd name="connsiteX1247" fmla="*/ 3141955 w 10274300"/>
              <a:gd name="connsiteY1247" fmla="*/ 3594100 h 3606800"/>
              <a:gd name="connsiteX1248" fmla="*/ 3141955 w 10274300"/>
              <a:gd name="connsiteY1248" fmla="*/ 3600450 h 3606800"/>
              <a:gd name="connsiteX1249" fmla="*/ 3040933 w 10274300"/>
              <a:gd name="connsiteY1249" fmla="*/ 3600450 h 3606800"/>
              <a:gd name="connsiteX1250" fmla="*/ 3040933 w 10274300"/>
              <a:gd name="connsiteY1250" fmla="*/ 3606800 h 3606800"/>
              <a:gd name="connsiteX1251" fmla="*/ 2990418 w 10274300"/>
              <a:gd name="connsiteY1251" fmla="*/ 3606800 h 3606800"/>
              <a:gd name="connsiteX1252" fmla="*/ 2990418 w 10274300"/>
              <a:gd name="connsiteY1252" fmla="*/ 3600450 h 3606800"/>
              <a:gd name="connsiteX1253" fmla="*/ 2990418 w 10274300"/>
              <a:gd name="connsiteY1253" fmla="*/ 3594100 h 3606800"/>
              <a:gd name="connsiteX1254" fmla="*/ 3040933 w 10274300"/>
              <a:gd name="connsiteY1254" fmla="*/ 3594100 h 3606800"/>
              <a:gd name="connsiteX1255" fmla="*/ 3040933 w 10274300"/>
              <a:gd name="connsiteY1255" fmla="*/ 3600450 h 3606800"/>
              <a:gd name="connsiteX1256" fmla="*/ 2939911 w 10274300"/>
              <a:gd name="connsiteY1256" fmla="*/ 3600450 h 3606800"/>
              <a:gd name="connsiteX1257" fmla="*/ 2939911 w 10274300"/>
              <a:gd name="connsiteY1257" fmla="*/ 3606800 h 3606800"/>
              <a:gd name="connsiteX1258" fmla="*/ 2889396 w 10274300"/>
              <a:gd name="connsiteY1258" fmla="*/ 3606800 h 3606800"/>
              <a:gd name="connsiteX1259" fmla="*/ 2889396 w 10274300"/>
              <a:gd name="connsiteY1259" fmla="*/ 3600450 h 3606800"/>
              <a:gd name="connsiteX1260" fmla="*/ 2889396 w 10274300"/>
              <a:gd name="connsiteY1260" fmla="*/ 3594100 h 3606800"/>
              <a:gd name="connsiteX1261" fmla="*/ 2939911 w 10274300"/>
              <a:gd name="connsiteY1261" fmla="*/ 3594100 h 3606800"/>
              <a:gd name="connsiteX1262" fmla="*/ 2939911 w 10274300"/>
              <a:gd name="connsiteY1262" fmla="*/ 3600450 h 3606800"/>
              <a:gd name="connsiteX1263" fmla="*/ 2838888 w 10274300"/>
              <a:gd name="connsiteY1263" fmla="*/ 3600450 h 3606800"/>
              <a:gd name="connsiteX1264" fmla="*/ 2838888 w 10274300"/>
              <a:gd name="connsiteY1264" fmla="*/ 3606800 h 3606800"/>
              <a:gd name="connsiteX1265" fmla="*/ 2788374 w 10274300"/>
              <a:gd name="connsiteY1265" fmla="*/ 3606800 h 3606800"/>
              <a:gd name="connsiteX1266" fmla="*/ 2788374 w 10274300"/>
              <a:gd name="connsiteY1266" fmla="*/ 3600450 h 3606800"/>
              <a:gd name="connsiteX1267" fmla="*/ 2788374 w 10274300"/>
              <a:gd name="connsiteY1267" fmla="*/ 3594100 h 3606800"/>
              <a:gd name="connsiteX1268" fmla="*/ 2838888 w 10274300"/>
              <a:gd name="connsiteY1268" fmla="*/ 3594100 h 3606800"/>
              <a:gd name="connsiteX1269" fmla="*/ 2838888 w 10274300"/>
              <a:gd name="connsiteY1269" fmla="*/ 3600450 h 3606800"/>
              <a:gd name="connsiteX1270" fmla="*/ 2737866 w 10274300"/>
              <a:gd name="connsiteY1270" fmla="*/ 3600450 h 3606800"/>
              <a:gd name="connsiteX1271" fmla="*/ 2737866 w 10274300"/>
              <a:gd name="connsiteY1271" fmla="*/ 3606800 h 3606800"/>
              <a:gd name="connsiteX1272" fmla="*/ 2687352 w 10274300"/>
              <a:gd name="connsiteY1272" fmla="*/ 3606800 h 3606800"/>
              <a:gd name="connsiteX1273" fmla="*/ 2687352 w 10274300"/>
              <a:gd name="connsiteY1273" fmla="*/ 3600450 h 3606800"/>
              <a:gd name="connsiteX1274" fmla="*/ 2687352 w 10274300"/>
              <a:gd name="connsiteY1274" fmla="*/ 3594100 h 3606800"/>
              <a:gd name="connsiteX1275" fmla="*/ 2737866 w 10274300"/>
              <a:gd name="connsiteY1275" fmla="*/ 3594100 h 3606800"/>
              <a:gd name="connsiteX1276" fmla="*/ 2737866 w 10274300"/>
              <a:gd name="connsiteY1276" fmla="*/ 3600450 h 3606800"/>
              <a:gd name="connsiteX1277" fmla="*/ 2636838 w 10274300"/>
              <a:gd name="connsiteY1277" fmla="*/ 3600450 h 3606800"/>
              <a:gd name="connsiteX1278" fmla="*/ 2636838 w 10274300"/>
              <a:gd name="connsiteY1278" fmla="*/ 3606800 h 3606800"/>
              <a:gd name="connsiteX1279" fmla="*/ 2586330 w 10274300"/>
              <a:gd name="connsiteY1279" fmla="*/ 3606800 h 3606800"/>
              <a:gd name="connsiteX1280" fmla="*/ 2586330 w 10274300"/>
              <a:gd name="connsiteY1280" fmla="*/ 3600450 h 3606800"/>
              <a:gd name="connsiteX1281" fmla="*/ 2586330 w 10274300"/>
              <a:gd name="connsiteY1281" fmla="*/ 3594100 h 3606800"/>
              <a:gd name="connsiteX1282" fmla="*/ 2636838 w 10274300"/>
              <a:gd name="connsiteY1282" fmla="*/ 3594100 h 3606800"/>
              <a:gd name="connsiteX1283" fmla="*/ 2636838 w 10274300"/>
              <a:gd name="connsiteY1283" fmla="*/ 3600450 h 3606800"/>
              <a:gd name="connsiteX1284" fmla="*/ 2535815 w 10274300"/>
              <a:gd name="connsiteY1284" fmla="*/ 3600450 h 3606800"/>
              <a:gd name="connsiteX1285" fmla="*/ 2535815 w 10274300"/>
              <a:gd name="connsiteY1285" fmla="*/ 3606800 h 3606800"/>
              <a:gd name="connsiteX1286" fmla="*/ 2485308 w 10274300"/>
              <a:gd name="connsiteY1286" fmla="*/ 3606800 h 3606800"/>
              <a:gd name="connsiteX1287" fmla="*/ 2485308 w 10274300"/>
              <a:gd name="connsiteY1287" fmla="*/ 3600450 h 3606800"/>
              <a:gd name="connsiteX1288" fmla="*/ 2485308 w 10274300"/>
              <a:gd name="connsiteY1288" fmla="*/ 3594100 h 3606800"/>
              <a:gd name="connsiteX1289" fmla="*/ 2535815 w 10274300"/>
              <a:gd name="connsiteY1289" fmla="*/ 3594100 h 3606800"/>
              <a:gd name="connsiteX1290" fmla="*/ 2535815 w 10274300"/>
              <a:gd name="connsiteY1290" fmla="*/ 3600450 h 3606800"/>
              <a:gd name="connsiteX1291" fmla="*/ 2434793 w 10274300"/>
              <a:gd name="connsiteY1291" fmla="*/ 3600450 h 3606800"/>
              <a:gd name="connsiteX1292" fmla="*/ 2434793 w 10274300"/>
              <a:gd name="connsiteY1292" fmla="*/ 3606800 h 3606800"/>
              <a:gd name="connsiteX1293" fmla="*/ 2384285 w 10274300"/>
              <a:gd name="connsiteY1293" fmla="*/ 3606800 h 3606800"/>
              <a:gd name="connsiteX1294" fmla="*/ 2384285 w 10274300"/>
              <a:gd name="connsiteY1294" fmla="*/ 3600450 h 3606800"/>
              <a:gd name="connsiteX1295" fmla="*/ 2384285 w 10274300"/>
              <a:gd name="connsiteY1295" fmla="*/ 3594100 h 3606800"/>
              <a:gd name="connsiteX1296" fmla="*/ 2434793 w 10274300"/>
              <a:gd name="connsiteY1296" fmla="*/ 3594100 h 3606800"/>
              <a:gd name="connsiteX1297" fmla="*/ 2434793 w 10274300"/>
              <a:gd name="connsiteY1297" fmla="*/ 3600450 h 3606800"/>
              <a:gd name="connsiteX1298" fmla="*/ 2333771 w 10274300"/>
              <a:gd name="connsiteY1298" fmla="*/ 3600450 h 3606800"/>
              <a:gd name="connsiteX1299" fmla="*/ 2333771 w 10274300"/>
              <a:gd name="connsiteY1299" fmla="*/ 3606800 h 3606800"/>
              <a:gd name="connsiteX1300" fmla="*/ 2283263 w 10274300"/>
              <a:gd name="connsiteY1300" fmla="*/ 3606800 h 3606800"/>
              <a:gd name="connsiteX1301" fmla="*/ 2283263 w 10274300"/>
              <a:gd name="connsiteY1301" fmla="*/ 3600450 h 3606800"/>
              <a:gd name="connsiteX1302" fmla="*/ 2283263 w 10274300"/>
              <a:gd name="connsiteY1302" fmla="*/ 3594100 h 3606800"/>
              <a:gd name="connsiteX1303" fmla="*/ 2333771 w 10274300"/>
              <a:gd name="connsiteY1303" fmla="*/ 3594100 h 3606800"/>
              <a:gd name="connsiteX1304" fmla="*/ 2333771 w 10274300"/>
              <a:gd name="connsiteY1304" fmla="*/ 3600450 h 3606800"/>
              <a:gd name="connsiteX1305" fmla="*/ 2232749 w 10274300"/>
              <a:gd name="connsiteY1305" fmla="*/ 3600450 h 3606800"/>
              <a:gd name="connsiteX1306" fmla="*/ 2232749 w 10274300"/>
              <a:gd name="connsiteY1306" fmla="*/ 3606800 h 3606800"/>
              <a:gd name="connsiteX1307" fmla="*/ 2182241 w 10274300"/>
              <a:gd name="connsiteY1307" fmla="*/ 3606800 h 3606800"/>
              <a:gd name="connsiteX1308" fmla="*/ 2182241 w 10274300"/>
              <a:gd name="connsiteY1308" fmla="*/ 3600450 h 3606800"/>
              <a:gd name="connsiteX1309" fmla="*/ 2182241 w 10274300"/>
              <a:gd name="connsiteY1309" fmla="*/ 3594100 h 3606800"/>
              <a:gd name="connsiteX1310" fmla="*/ 2232749 w 10274300"/>
              <a:gd name="connsiteY1310" fmla="*/ 3594100 h 3606800"/>
              <a:gd name="connsiteX1311" fmla="*/ 2232749 w 10274300"/>
              <a:gd name="connsiteY1311" fmla="*/ 3600450 h 3606800"/>
              <a:gd name="connsiteX1312" fmla="*/ 2131727 w 10274300"/>
              <a:gd name="connsiteY1312" fmla="*/ 3600450 h 3606800"/>
              <a:gd name="connsiteX1313" fmla="*/ 2131727 w 10274300"/>
              <a:gd name="connsiteY1313" fmla="*/ 3606800 h 3606800"/>
              <a:gd name="connsiteX1314" fmla="*/ 2081219 w 10274300"/>
              <a:gd name="connsiteY1314" fmla="*/ 3606800 h 3606800"/>
              <a:gd name="connsiteX1315" fmla="*/ 2081219 w 10274300"/>
              <a:gd name="connsiteY1315" fmla="*/ 3600450 h 3606800"/>
              <a:gd name="connsiteX1316" fmla="*/ 2081219 w 10274300"/>
              <a:gd name="connsiteY1316" fmla="*/ 3594100 h 3606800"/>
              <a:gd name="connsiteX1317" fmla="*/ 2131727 w 10274300"/>
              <a:gd name="connsiteY1317" fmla="*/ 3594100 h 3606800"/>
              <a:gd name="connsiteX1318" fmla="*/ 2131727 w 10274300"/>
              <a:gd name="connsiteY1318" fmla="*/ 3600450 h 3606800"/>
              <a:gd name="connsiteX1319" fmla="*/ 2030705 w 10274300"/>
              <a:gd name="connsiteY1319" fmla="*/ 3600450 h 3606800"/>
              <a:gd name="connsiteX1320" fmla="*/ 2030705 w 10274300"/>
              <a:gd name="connsiteY1320" fmla="*/ 3606800 h 3606800"/>
              <a:gd name="connsiteX1321" fmla="*/ 1980197 w 10274300"/>
              <a:gd name="connsiteY1321" fmla="*/ 3606800 h 3606800"/>
              <a:gd name="connsiteX1322" fmla="*/ 1980197 w 10274300"/>
              <a:gd name="connsiteY1322" fmla="*/ 3600450 h 3606800"/>
              <a:gd name="connsiteX1323" fmla="*/ 1980197 w 10274300"/>
              <a:gd name="connsiteY1323" fmla="*/ 3594100 h 3606800"/>
              <a:gd name="connsiteX1324" fmla="*/ 2030705 w 10274300"/>
              <a:gd name="connsiteY1324" fmla="*/ 3594100 h 3606800"/>
              <a:gd name="connsiteX1325" fmla="*/ 2030705 w 10274300"/>
              <a:gd name="connsiteY1325" fmla="*/ 3600450 h 3606800"/>
              <a:gd name="connsiteX1326" fmla="*/ 1929682 w 10274300"/>
              <a:gd name="connsiteY1326" fmla="*/ 3600450 h 3606800"/>
              <a:gd name="connsiteX1327" fmla="*/ 1929682 w 10274300"/>
              <a:gd name="connsiteY1327" fmla="*/ 3606800 h 3606800"/>
              <a:gd name="connsiteX1328" fmla="*/ 1879168 w 10274300"/>
              <a:gd name="connsiteY1328" fmla="*/ 3606800 h 3606800"/>
              <a:gd name="connsiteX1329" fmla="*/ 1879168 w 10274300"/>
              <a:gd name="connsiteY1329" fmla="*/ 3600450 h 3606800"/>
              <a:gd name="connsiteX1330" fmla="*/ 1879168 w 10274300"/>
              <a:gd name="connsiteY1330" fmla="*/ 3594100 h 3606800"/>
              <a:gd name="connsiteX1331" fmla="*/ 1929682 w 10274300"/>
              <a:gd name="connsiteY1331" fmla="*/ 3594100 h 3606800"/>
              <a:gd name="connsiteX1332" fmla="*/ 1929682 w 10274300"/>
              <a:gd name="connsiteY1332" fmla="*/ 3600450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Lst>
            <a:rect l="l" t="t" r="r" b="b"/>
            <a:pathLst>
              <a:path w="10274300" h="3606800">
                <a:moveTo>
                  <a:pt x="8883650" y="60497"/>
                </a:moveTo>
                <a:cubicBezTo>
                  <a:pt x="8887079" y="61316"/>
                  <a:pt x="8890571" y="62141"/>
                  <a:pt x="8894001" y="62973"/>
                </a:cubicBezTo>
                <a:lnTo>
                  <a:pt x="8895524" y="56801"/>
                </a:lnTo>
                <a:lnTo>
                  <a:pt x="8896985" y="50629"/>
                </a:lnTo>
                <a:cubicBezTo>
                  <a:pt x="8892540" y="49555"/>
                  <a:pt x="8888095" y="48495"/>
                  <a:pt x="8883650" y="47454"/>
                </a:cubicBezTo>
                <a:lnTo>
                  <a:pt x="8883650" y="60497"/>
                </a:lnTo>
                <a:close/>
                <a:moveTo>
                  <a:pt x="1778089" y="3600272"/>
                </a:moveTo>
                <a:lnTo>
                  <a:pt x="1778000" y="3606622"/>
                </a:lnTo>
                <a:cubicBezTo>
                  <a:pt x="1786452" y="3606743"/>
                  <a:pt x="1794923" y="3606800"/>
                  <a:pt x="1803400" y="3606800"/>
                </a:cubicBezTo>
                <a:lnTo>
                  <a:pt x="1828660" y="3606800"/>
                </a:lnTo>
                <a:lnTo>
                  <a:pt x="1828660" y="3600450"/>
                </a:lnTo>
                <a:lnTo>
                  <a:pt x="1828660" y="3594100"/>
                </a:lnTo>
                <a:lnTo>
                  <a:pt x="1803400" y="3594100"/>
                </a:lnTo>
                <a:cubicBezTo>
                  <a:pt x="1794980" y="3594100"/>
                  <a:pt x="1786573" y="3594043"/>
                  <a:pt x="1778178" y="3593929"/>
                </a:cubicBezTo>
                <a:lnTo>
                  <a:pt x="1778089" y="3600272"/>
                </a:lnTo>
                <a:close/>
                <a:moveTo>
                  <a:pt x="1727721" y="3598888"/>
                </a:moveTo>
                <a:lnTo>
                  <a:pt x="1727454" y="3605232"/>
                </a:lnTo>
                <a:cubicBezTo>
                  <a:pt x="1710544" y="3604527"/>
                  <a:pt x="1693697" y="3603593"/>
                  <a:pt x="1676914" y="3602431"/>
                </a:cubicBezTo>
                <a:lnTo>
                  <a:pt x="1677353" y="3596100"/>
                </a:lnTo>
                <a:lnTo>
                  <a:pt x="1677791" y="3589763"/>
                </a:lnTo>
                <a:cubicBezTo>
                  <a:pt x="1694459" y="3590919"/>
                  <a:pt x="1711192" y="3591846"/>
                  <a:pt x="1727981" y="3592538"/>
                </a:cubicBezTo>
                <a:lnTo>
                  <a:pt x="1727721" y="3598888"/>
                </a:lnTo>
                <a:close/>
                <a:moveTo>
                  <a:pt x="628409" y="3155950"/>
                </a:moveTo>
                <a:lnTo>
                  <a:pt x="629012" y="3155258"/>
                </a:lnTo>
                <a:cubicBezTo>
                  <a:pt x="616375" y="3144266"/>
                  <a:pt x="603891" y="3133103"/>
                  <a:pt x="591566" y="3121774"/>
                </a:cubicBezTo>
                <a:lnTo>
                  <a:pt x="587267" y="3126448"/>
                </a:lnTo>
                <a:lnTo>
                  <a:pt x="582968" y="3131122"/>
                </a:lnTo>
                <a:cubicBezTo>
                  <a:pt x="592074" y="3139491"/>
                  <a:pt x="601256" y="3147765"/>
                  <a:pt x="610527" y="3155950"/>
                </a:cubicBezTo>
                <a:lnTo>
                  <a:pt x="628409" y="3155950"/>
                </a:lnTo>
                <a:close/>
                <a:moveTo>
                  <a:pt x="1606550" y="3583407"/>
                </a:moveTo>
                <a:lnTo>
                  <a:pt x="1606550" y="3596183"/>
                </a:lnTo>
                <a:cubicBezTo>
                  <a:pt x="1613211" y="3596900"/>
                  <a:pt x="1619885" y="3597593"/>
                  <a:pt x="1626565" y="3598240"/>
                </a:cubicBezTo>
                <a:lnTo>
                  <a:pt x="1627181" y="3591922"/>
                </a:lnTo>
                <a:lnTo>
                  <a:pt x="1627797" y="3585598"/>
                </a:lnTo>
                <a:cubicBezTo>
                  <a:pt x="1620704" y="3584912"/>
                  <a:pt x="1613618" y="3584175"/>
                  <a:pt x="1606550" y="3583407"/>
                </a:cubicBezTo>
                <a:close/>
                <a:moveTo>
                  <a:pt x="8896985" y="3556171"/>
                </a:moveTo>
                <a:cubicBezTo>
                  <a:pt x="8880602" y="3560134"/>
                  <a:pt x="8864156" y="3563874"/>
                  <a:pt x="8847645" y="3567392"/>
                </a:cubicBezTo>
                <a:lnTo>
                  <a:pt x="8846312" y="3561175"/>
                </a:lnTo>
                <a:lnTo>
                  <a:pt x="8845550" y="3557569"/>
                </a:lnTo>
                <a:lnTo>
                  <a:pt x="8845550" y="3554851"/>
                </a:lnTo>
                <a:cubicBezTo>
                  <a:pt x="8861806" y="3551397"/>
                  <a:pt x="8877935" y="3547720"/>
                  <a:pt x="8894001" y="3543827"/>
                </a:cubicBezTo>
                <a:lnTo>
                  <a:pt x="8895524" y="3549999"/>
                </a:lnTo>
                <a:lnTo>
                  <a:pt x="8896985" y="3556171"/>
                </a:lnTo>
                <a:close/>
                <a:moveTo>
                  <a:pt x="7334377" y="3606800"/>
                </a:moveTo>
                <a:lnTo>
                  <a:pt x="7366000" y="3606800"/>
                </a:lnTo>
                <a:lnTo>
                  <a:pt x="7366000" y="3594100"/>
                </a:lnTo>
                <a:lnTo>
                  <a:pt x="7334377" y="3594100"/>
                </a:lnTo>
                <a:lnTo>
                  <a:pt x="7334377" y="3600450"/>
                </a:lnTo>
                <a:lnTo>
                  <a:pt x="7334377" y="3606800"/>
                </a:lnTo>
                <a:close/>
                <a:moveTo>
                  <a:pt x="8944293" y="3537439"/>
                </a:moveTo>
                <a:lnTo>
                  <a:pt x="8946007" y="3543567"/>
                </a:lnTo>
                <a:cubicBezTo>
                  <a:pt x="8962263" y="3539128"/>
                  <a:pt x="8978456" y="3534467"/>
                  <a:pt x="8994584" y="3529590"/>
                </a:cubicBezTo>
                <a:lnTo>
                  <a:pt x="8992743" y="3523513"/>
                </a:lnTo>
                <a:lnTo>
                  <a:pt x="8990902" y="3517437"/>
                </a:lnTo>
                <a:cubicBezTo>
                  <a:pt x="8974899" y="3522282"/>
                  <a:pt x="8958834" y="3526911"/>
                  <a:pt x="8942642" y="3531311"/>
                </a:cubicBezTo>
                <a:lnTo>
                  <a:pt x="8944293" y="3537439"/>
                </a:lnTo>
                <a:close/>
                <a:moveTo>
                  <a:pt x="9040812" y="3508210"/>
                </a:moveTo>
                <a:lnTo>
                  <a:pt x="9042781" y="3514230"/>
                </a:lnTo>
                <a:cubicBezTo>
                  <a:pt x="9058783" y="3508883"/>
                  <a:pt x="9074721" y="3503320"/>
                  <a:pt x="9090533" y="3497542"/>
                </a:cubicBezTo>
                <a:lnTo>
                  <a:pt x="9088310" y="3491579"/>
                </a:lnTo>
                <a:lnTo>
                  <a:pt x="9086152" y="3485610"/>
                </a:lnTo>
                <a:cubicBezTo>
                  <a:pt x="9070467" y="3491351"/>
                  <a:pt x="9054656" y="3496875"/>
                  <a:pt x="9038781" y="3502184"/>
                </a:cubicBezTo>
                <a:lnTo>
                  <a:pt x="9040812" y="3508210"/>
                </a:lnTo>
                <a:close/>
                <a:moveTo>
                  <a:pt x="9135491" y="3473571"/>
                </a:moveTo>
                <a:lnTo>
                  <a:pt x="9137841" y="3479470"/>
                </a:lnTo>
                <a:cubicBezTo>
                  <a:pt x="9153461" y="3473228"/>
                  <a:pt x="9169082" y="3466770"/>
                  <a:pt x="9184513" y="3460102"/>
                </a:cubicBezTo>
                <a:lnTo>
                  <a:pt x="9181973" y="3454273"/>
                </a:lnTo>
                <a:lnTo>
                  <a:pt x="9179496" y="3448444"/>
                </a:lnTo>
                <a:cubicBezTo>
                  <a:pt x="9164130" y="3455061"/>
                  <a:pt x="9148699" y="3461474"/>
                  <a:pt x="9133142" y="3467672"/>
                </a:cubicBezTo>
                <a:lnTo>
                  <a:pt x="9135491" y="3473571"/>
                </a:lnTo>
                <a:close/>
                <a:moveTo>
                  <a:pt x="9228010" y="3433648"/>
                </a:moveTo>
                <a:lnTo>
                  <a:pt x="9230678" y="3439408"/>
                </a:lnTo>
                <a:cubicBezTo>
                  <a:pt x="9245981" y="3432289"/>
                  <a:pt x="9261157" y="3424962"/>
                  <a:pt x="9276270" y="3417424"/>
                </a:cubicBezTo>
                <a:lnTo>
                  <a:pt x="9273413" y="3411747"/>
                </a:lnTo>
                <a:lnTo>
                  <a:pt x="9270556" y="3406070"/>
                </a:lnTo>
                <a:cubicBezTo>
                  <a:pt x="9255633" y="3413551"/>
                  <a:pt x="9240520" y="3420821"/>
                  <a:pt x="9225344" y="3427895"/>
                </a:cubicBezTo>
                <a:lnTo>
                  <a:pt x="9228010" y="3433648"/>
                </a:lnTo>
                <a:close/>
                <a:moveTo>
                  <a:pt x="9318181" y="3388582"/>
                </a:moveTo>
                <a:lnTo>
                  <a:pt x="9321165" y="3394177"/>
                </a:lnTo>
                <a:cubicBezTo>
                  <a:pt x="9336024" y="3386207"/>
                  <a:pt x="9350819" y="3378035"/>
                  <a:pt x="9365424" y="3369660"/>
                </a:cubicBezTo>
                <a:lnTo>
                  <a:pt x="9362313" y="3364147"/>
                </a:lnTo>
                <a:lnTo>
                  <a:pt x="9359138" y="3358636"/>
                </a:lnTo>
                <a:cubicBezTo>
                  <a:pt x="9344596" y="3366948"/>
                  <a:pt x="9329928" y="3375070"/>
                  <a:pt x="9315196" y="3382982"/>
                </a:cubicBezTo>
                <a:lnTo>
                  <a:pt x="9318181" y="3388582"/>
                </a:lnTo>
                <a:close/>
                <a:moveTo>
                  <a:pt x="9405683" y="3338506"/>
                </a:moveTo>
                <a:lnTo>
                  <a:pt x="9408985" y="3343929"/>
                </a:lnTo>
                <a:cubicBezTo>
                  <a:pt x="9423400" y="3335135"/>
                  <a:pt x="9437624" y="3326143"/>
                  <a:pt x="9451784" y="3316961"/>
                </a:cubicBezTo>
                <a:lnTo>
                  <a:pt x="9448356" y="3311639"/>
                </a:lnTo>
                <a:lnTo>
                  <a:pt x="9444863" y="3306312"/>
                </a:lnTo>
                <a:cubicBezTo>
                  <a:pt x="9430830" y="3315430"/>
                  <a:pt x="9416669" y="3324358"/>
                  <a:pt x="9402381" y="3333083"/>
                </a:cubicBezTo>
                <a:lnTo>
                  <a:pt x="9405683" y="3338506"/>
                </a:lnTo>
                <a:close/>
                <a:moveTo>
                  <a:pt x="9490202" y="3283598"/>
                </a:moveTo>
                <a:lnTo>
                  <a:pt x="9493821" y="3288824"/>
                </a:lnTo>
                <a:cubicBezTo>
                  <a:pt x="9507728" y="3279242"/>
                  <a:pt x="9521444" y="3269469"/>
                  <a:pt x="9535033" y="3259512"/>
                </a:cubicBezTo>
                <a:lnTo>
                  <a:pt x="9531286" y="3254388"/>
                </a:lnTo>
                <a:lnTo>
                  <a:pt x="9527540" y="3249263"/>
                </a:lnTo>
                <a:cubicBezTo>
                  <a:pt x="9514078" y="3259150"/>
                  <a:pt x="9500426" y="3268853"/>
                  <a:pt x="9486582" y="3278372"/>
                </a:cubicBezTo>
                <a:lnTo>
                  <a:pt x="9490202" y="3283598"/>
                </a:lnTo>
                <a:close/>
                <a:moveTo>
                  <a:pt x="9571545" y="3224048"/>
                </a:moveTo>
                <a:lnTo>
                  <a:pt x="9575482" y="3229064"/>
                </a:lnTo>
                <a:cubicBezTo>
                  <a:pt x="9588754" y="3218720"/>
                  <a:pt x="9601962" y="3208198"/>
                  <a:pt x="9614980" y="3197498"/>
                </a:cubicBezTo>
                <a:lnTo>
                  <a:pt x="9610979" y="3192596"/>
                </a:lnTo>
                <a:lnTo>
                  <a:pt x="9606915" y="3187687"/>
                </a:lnTo>
                <a:cubicBezTo>
                  <a:pt x="9593961" y="3198311"/>
                  <a:pt x="9580880" y="3208763"/>
                  <a:pt x="9567672" y="3219031"/>
                </a:cubicBezTo>
                <a:lnTo>
                  <a:pt x="9571545" y="3224048"/>
                </a:lnTo>
                <a:close/>
                <a:moveTo>
                  <a:pt x="9649460" y="3160046"/>
                </a:moveTo>
                <a:lnTo>
                  <a:pt x="9653651" y="3164840"/>
                </a:lnTo>
                <a:cubicBezTo>
                  <a:pt x="9666351" y="3153772"/>
                  <a:pt x="9678924" y="3142533"/>
                  <a:pt x="9691306" y="3131122"/>
                </a:cubicBezTo>
                <a:lnTo>
                  <a:pt x="9687052" y="3126442"/>
                </a:lnTo>
                <a:lnTo>
                  <a:pt x="9682734" y="3121768"/>
                </a:lnTo>
                <a:cubicBezTo>
                  <a:pt x="9670415" y="3133103"/>
                  <a:pt x="9657906" y="3144266"/>
                  <a:pt x="9645269" y="3155252"/>
                </a:cubicBezTo>
                <a:lnTo>
                  <a:pt x="9649460" y="3160046"/>
                </a:lnTo>
                <a:close/>
                <a:moveTo>
                  <a:pt x="9723692" y="3091802"/>
                </a:moveTo>
                <a:lnTo>
                  <a:pt x="9728073" y="3096355"/>
                </a:lnTo>
                <a:cubicBezTo>
                  <a:pt x="9740202" y="3084601"/>
                  <a:pt x="9752076" y="3072676"/>
                  <a:pt x="9763887" y="3060586"/>
                </a:cubicBezTo>
                <a:lnTo>
                  <a:pt x="9759315" y="3056160"/>
                </a:lnTo>
                <a:lnTo>
                  <a:pt x="9754743" y="3051734"/>
                </a:lnTo>
                <a:cubicBezTo>
                  <a:pt x="9743059" y="3063736"/>
                  <a:pt x="9731248" y="3075578"/>
                  <a:pt x="9719246" y="3087250"/>
                </a:cubicBezTo>
                <a:lnTo>
                  <a:pt x="9723692" y="3091802"/>
                </a:lnTo>
                <a:close/>
                <a:moveTo>
                  <a:pt x="9793922" y="3019533"/>
                </a:moveTo>
                <a:lnTo>
                  <a:pt x="9798621" y="3023832"/>
                </a:lnTo>
                <a:cubicBezTo>
                  <a:pt x="9810052" y="3011418"/>
                  <a:pt x="9821291" y="2998851"/>
                  <a:pt x="9832340" y="2986126"/>
                </a:cubicBezTo>
                <a:lnTo>
                  <a:pt x="9827578" y="2981954"/>
                </a:lnTo>
                <a:lnTo>
                  <a:pt x="9822752" y="2977788"/>
                </a:lnTo>
                <a:cubicBezTo>
                  <a:pt x="9811766" y="2990431"/>
                  <a:pt x="9800590" y="3002909"/>
                  <a:pt x="9789287" y="3015234"/>
                </a:cubicBezTo>
                <a:lnTo>
                  <a:pt x="9793922" y="3019533"/>
                </a:lnTo>
                <a:close/>
                <a:moveTo>
                  <a:pt x="9860090" y="2943454"/>
                </a:moveTo>
                <a:lnTo>
                  <a:pt x="9864979" y="2947480"/>
                </a:lnTo>
                <a:cubicBezTo>
                  <a:pt x="9875710" y="2934456"/>
                  <a:pt x="9886252" y="2921280"/>
                  <a:pt x="9896539" y="2907957"/>
                </a:cubicBezTo>
                <a:lnTo>
                  <a:pt x="9891522" y="2904065"/>
                </a:lnTo>
                <a:lnTo>
                  <a:pt x="9886506" y="2900172"/>
                </a:lnTo>
                <a:cubicBezTo>
                  <a:pt x="9876282" y="2913406"/>
                  <a:pt x="9865805" y="2926487"/>
                  <a:pt x="9855200" y="2939421"/>
                </a:cubicBezTo>
                <a:lnTo>
                  <a:pt x="9860090" y="2943454"/>
                </a:lnTo>
                <a:close/>
                <a:moveTo>
                  <a:pt x="9956292" y="2826322"/>
                </a:moveTo>
                <a:cubicBezTo>
                  <a:pt x="9946767" y="2840209"/>
                  <a:pt x="9936988" y="2853957"/>
                  <a:pt x="9927019" y="2867558"/>
                </a:cubicBezTo>
                <a:lnTo>
                  <a:pt x="9921875" y="2863806"/>
                </a:lnTo>
                <a:lnTo>
                  <a:pt x="9916795" y="2860053"/>
                </a:lnTo>
                <a:cubicBezTo>
                  <a:pt x="9926638" y="2846547"/>
                  <a:pt x="9936353" y="2832900"/>
                  <a:pt x="9945878" y="2819108"/>
                </a:cubicBezTo>
                <a:lnTo>
                  <a:pt x="9951085" y="2822715"/>
                </a:lnTo>
                <a:lnTo>
                  <a:pt x="9956292" y="2826322"/>
                </a:lnTo>
                <a:close/>
                <a:moveTo>
                  <a:pt x="9979152" y="2780830"/>
                </a:moveTo>
                <a:lnTo>
                  <a:pt x="9984486" y="2784291"/>
                </a:lnTo>
                <a:cubicBezTo>
                  <a:pt x="9993630" y="2770150"/>
                  <a:pt x="10002647" y="2755875"/>
                  <a:pt x="10011410" y="2741467"/>
                </a:cubicBezTo>
                <a:lnTo>
                  <a:pt x="10006012" y="2738158"/>
                </a:lnTo>
                <a:lnTo>
                  <a:pt x="10000615" y="2734850"/>
                </a:lnTo>
                <a:cubicBezTo>
                  <a:pt x="9991852" y="2749156"/>
                  <a:pt x="9982898" y="2763336"/>
                  <a:pt x="9973818" y="2777376"/>
                </a:cubicBezTo>
                <a:lnTo>
                  <a:pt x="9979152" y="2780830"/>
                </a:lnTo>
                <a:close/>
                <a:moveTo>
                  <a:pt x="10031667" y="2694781"/>
                </a:moveTo>
                <a:lnTo>
                  <a:pt x="10037191" y="2697937"/>
                </a:lnTo>
                <a:cubicBezTo>
                  <a:pt x="10045509" y="2683307"/>
                  <a:pt x="10053701" y="2668550"/>
                  <a:pt x="10061702" y="2653665"/>
                </a:cubicBezTo>
                <a:lnTo>
                  <a:pt x="10056051" y="2650668"/>
                </a:lnTo>
                <a:lnTo>
                  <a:pt x="10050462" y="2647671"/>
                </a:lnTo>
                <a:cubicBezTo>
                  <a:pt x="10042589" y="2662447"/>
                  <a:pt x="10034460" y="2677103"/>
                  <a:pt x="10026142" y="2691625"/>
                </a:cubicBezTo>
                <a:lnTo>
                  <a:pt x="10031667" y="2694781"/>
                </a:lnTo>
                <a:close/>
                <a:moveTo>
                  <a:pt x="10079228" y="2605913"/>
                </a:moveTo>
                <a:lnTo>
                  <a:pt x="10084943" y="2608752"/>
                </a:lnTo>
                <a:cubicBezTo>
                  <a:pt x="10092436" y="2593683"/>
                  <a:pt x="10099802" y="2578494"/>
                  <a:pt x="10106914" y="2563190"/>
                </a:cubicBezTo>
                <a:lnTo>
                  <a:pt x="10101135" y="2560511"/>
                </a:lnTo>
                <a:lnTo>
                  <a:pt x="10095420" y="2557837"/>
                </a:lnTo>
                <a:cubicBezTo>
                  <a:pt x="10088308" y="2573033"/>
                  <a:pt x="10081069" y="2588114"/>
                  <a:pt x="10073577" y="2603075"/>
                </a:cubicBezTo>
                <a:lnTo>
                  <a:pt x="10079228" y="2605913"/>
                </a:lnTo>
                <a:close/>
                <a:moveTo>
                  <a:pt x="10121773" y="2514499"/>
                </a:moveTo>
                <a:lnTo>
                  <a:pt x="10127615" y="2517013"/>
                </a:lnTo>
                <a:cubicBezTo>
                  <a:pt x="10134282" y="2501557"/>
                  <a:pt x="10140759" y="2485987"/>
                  <a:pt x="10146982" y="2470309"/>
                </a:cubicBezTo>
                <a:lnTo>
                  <a:pt x="10141077" y="2467960"/>
                </a:lnTo>
                <a:lnTo>
                  <a:pt x="10135171" y="2465610"/>
                </a:lnTo>
                <a:cubicBezTo>
                  <a:pt x="10128948" y="2481174"/>
                  <a:pt x="10122535" y="2496636"/>
                  <a:pt x="10115931" y="2511984"/>
                </a:cubicBezTo>
                <a:lnTo>
                  <a:pt x="10121773" y="2514499"/>
                </a:lnTo>
                <a:close/>
                <a:moveTo>
                  <a:pt x="10159047" y="2420823"/>
                </a:moveTo>
                <a:lnTo>
                  <a:pt x="10165017" y="2423001"/>
                </a:lnTo>
                <a:cubicBezTo>
                  <a:pt x="10170795" y="2407209"/>
                  <a:pt x="10176383" y="2391302"/>
                  <a:pt x="10181717" y="2375307"/>
                </a:cubicBezTo>
                <a:lnTo>
                  <a:pt x="10175684" y="2373294"/>
                </a:lnTo>
                <a:lnTo>
                  <a:pt x="10169716" y="2371281"/>
                </a:lnTo>
                <a:cubicBezTo>
                  <a:pt x="10164381" y="2387168"/>
                  <a:pt x="10158857" y="2402955"/>
                  <a:pt x="10153142" y="2418639"/>
                </a:cubicBezTo>
                <a:lnTo>
                  <a:pt x="10159047" y="2420823"/>
                </a:lnTo>
                <a:close/>
                <a:moveTo>
                  <a:pt x="10190988" y="2325237"/>
                </a:moveTo>
                <a:lnTo>
                  <a:pt x="10197084" y="2327078"/>
                </a:lnTo>
                <a:cubicBezTo>
                  <a:pt x="10201973" y="2310968"/>
                  <a:pt x="10206609" y="2294769"/>
                  <a:pt x="10211054" y="2278475"/>
                </a:cubicBezTo>
                <a:lnTo>
                  <a:pt x="10204958" y="2276812"/>
                </a:lnTo>
                <a:lnTo>
                  <a:pt x="10198798" y="2275141"/>
                </a:lnTo>
                <a:cubicBezTo>
                  <a:pt x="10194417" y="2291315"/>
                  <a:pt x="10189781" y="2307406"/>
                  <a:pt x="10184956" y="2323395"/>
                </a:cubicBezTo>
                <a:lnTo>
                  <a:pt x="10190988" y="2325237"/>
                </a:lnTo>
                <a:close/>
                <a:moveTo>
                  <a:pt x="10217468" y="2227993"/>
                </a:moveTo>
                <a:lnTo>
                  <a:pt x="10223691" y="2229492"/>
                </a:lnTo>
                <a:cubicBezTo>
                  <a:pt x="10227628" y="2213121"/>
                  <a:pt x="10231374" y="2196675"/>
                  <a:pt x="10234867" y="2180133"/>
                </a:cubicBezTo>
                <a:lnTo>
                  <a:pt x="10228707" y="2178818"/>
                </a:lnTo>
                <a:lnTo>
                  <a:pt x="10222484" y="2177498"/>
                </a:lnTo>
                <a:cubicBezTo>
                  <a:pt x="10218992" y="2193912"/>
                  <a:pt x="10215245" y="2210251"/>
                  <a:pt x="10211308" y="2226501"/>
                </a:cubicBezTo>
                <a:lnTo>
                  <a:pt x="10217468" y="2227993"/>
                </a:lnTo>
                <a:close/>
                <a:moveTo>
                  <a:pt x="10238422" y="2129409"/>
                </a:moveTo>
                <a:lnTo>
                  <a:pt x="10244709" y="2130552"/>
                </a:lnTo>
                <a:cubicBezTo>
                  <a:pt x="10247757" y="2113978"/>
                  <a:pt x="10250551" y="2097322"/>
                  <a:pt x="10253155" y="2080590"/>
                </a:cubicBezTo>
                <a:lnTo>
                  <a:pt x="10246868" y="2079625"/>
                </a:lnTo>
                <a:lnTo>
                  <a:pt x="10240581" y="2078653"/>
                </a:lnTo>
                <a:cubicBezTo>
                  <a:pt x="10238042" y="2095265"/>
                  <a:pt x="10235247" y="2111807"/>
                  <a:pt x="10232199" y="2128260"/>
                </a:cubicBezTo>
                <a:lnTo>
                  <a:pt x="10238422" y="2129409"/>
                </a:lnTo>
                <a:close/>
                <a:moveTo>
                  <a:pt x="10253853" y="2029784"/>
                </a:moveTo>
                <a:lnTo>
                  <a:pt x="10260140" y="2030578"/>
                </a:lnTo>
                <a:cubicBezTo>
                  <a:pt x="10262235" y="2013864"/>
                  <a:pt x="10264077" y="1997081"/>
                  <a:pt x="10265728" y="1980235"/>
                </a:cubicBezTo>
                <a:lnTo>
                  <a:pt x="10259441" y="1979619"/>
                </a:lnTo>
                <a:lnTo>
                  <a:pt x="10253091" y="1979003"/>
                </a:lnTo>
                <a:cubicBezTo>
                  <a:pt x="10251504" y="1995735"/>
                  <a:pt x="10249598" y="2012398"/>
                  <a:pt x="10247503" y="2028996"/>
                </a:cubicBezTo>
                <a:lnTo>
                  <a:pt x="10253853" y="2029784"/>
                </a:lnTo>
                <a:close/>
                <a:moveTo>
                  <a:pt x="10263569" y="1929447"/>
                </a:moveTo>
                <a:lnTo>
                  <a:pt x="10269919" y="1929892"/>
                </a:lnTo>
                <a:cubicBezTo>
                  <a:pt x="10271125" y="1913103"/>
                  <a:pt x="10272014" y="1896256"/>
                  <a:pt x="10272712" y="1879346"/>
                </a:cubicBezTo>
                <a:lnTo>
                  <a:pt x="10266362" y="1879080"/>
                </a:lnTo>
                <a:lnTo>
                  <a:pt x="10260012" y="1878819"/>
                </a:lnTo>
                <a:cubicBezTo>
                  <a:pt x="10259314" y="1895608"/>
                  <a:pt x="10258425" y="1912341"/>
                  <a:pt x="10257282" y="1929009"/>
                </a:cubicBezTo>
                <a:lnTo>
                  <a:pt x="10263569" y="1929447"/>
                </a:lnTo>
                <a:close/>
                <a:moveTo>
                  <a:pt x="10267759" y="1828711"/>
                </a:moveTo>
                <a:lnTo>
                  <a:pt x="10274109" y="1828800"/>
                </a:lnTo>
                <a:cubicBezTo>
                  <a:pt x="10274236" y="1820348"/>
                  <a:pt x="10274300" y="1811884"/>
                  <a:pt x="10274300" y="1803400"/>
                </a:cubicBezTo>
                <a:cubicBezTo>
                  <a:pt x="10274300" y="1794916"/>
                  <a:pt x="10274236" y="1786452"/>
                  <a:pt x="10274109" y="1778000"/>
                </a:cubicBezTo>
                <a:lnTo>
                  <a:pt x="10267759" y="1778089"/>
                </a:lnTo>
                <a:lnTo>
                  <a:pt x="10261409" y="1778171"/>
                </a:lnTo>
                <a:cubicBezTo>
                  <a:pt x="10261536" y="1786566"/>
                  <a:pt x="10261600" y="1794980"/>
                  <a:pt x="10261600" y="1803400"/>
                </a:cubicBezTo>
                <a:cubicBezTo>
                  <a:pt x="10261600" y="1811820"/>
                  <a:pt x="10261536" y="1820228"/>
                  <a:pt x="10261409" y="1828622"/>
                </a:cubicBezTo>
                <a:lnTo>
                  <a:pt x="10267759" y="1828711"/>
                </a:lnTo>
                <a:close/>
                <a:moveTo>
                  <a:pt x="10266362" y="1727714"/>
                </a:moveTo>
                <a:lnTo>
                  <a:pt x="10272712" y="1727454"/>
                </a:lnTo>
                <a:cubicBezTo>
                  <a:pt x="10272014" y="1710544"/>
                  <a:pt x="10271125" y="1693697"/>
                  <a:pt x="10269919" y="1676908"/>
                </a:cubicBezTo>
                <a:lnTo>
                  <a:pt x="10263569" y="1677346"/>
                </a:lnTo>
                <a:lnTo>
                  <a:pt x="10257282" y="1677791"/>
                </a:lnTo>
                <a:cubicBezTo>
                  <a:pt x="10258425" y="1694459"/>
                  <a:pt x="10259314" y="1711186"/>
                  <a:pt x="10260012" y="1727981"/>
                </a:cubicBezTo>
                <a:lnTo>
                  <a:pt x="10266362" y="1727714"/>
                </a:lnTo>
                <a:close/>
                <a:moveTo>
                  <a:pt x="10259441" y="1627181"/>
                </a:moveTo>
                <a:lnTo>
                  <a:pt x="10265728" y="1626565"/>
                </a:lnTo>
                <a:cubicBezTo>
                  <a:pt x="10264077" y="1609712"/>
                  <a:pt x="10262235" y="1592929"/>
                  <a:pt x="10260140" y="1576222"/>
                </a:cubicBezTo>
                <a:lnTo>
                  <a:pt x="10253853" y="1577010"/>
                </a:lnTo>
                <a:lnTo>
                  <a:pt x="10247503" y="1577804"/>
                </a:lnTo>
                <a:cubicBezTo>
                  <a:pt x="10249598" y="1594396"/>
                  <a:pt x="10251504" y="1611065"/>
                  <a:pt x="10253091" y="1627797"/>
                </a:cubicBezTo>
                <a:lnTo>
                  <a:pt x="10259441" y="1627181"/>
                </a:lnTo>
                <a:close/>
                <a:moveTo>
                  <a:pt x="10246868" y="1527175"/>
                </a:moveTo>
                <a:lnTo>
                  <a:pt x="10253155" y="1526210"/>
                </a:lnTo>
                <a:cubicBezTo>
                  <a:pt x="10250551" y="1509478"/>
                  <a:pt x="10247757" y="1492822"/>
                  <a:pt x="10244709" y="1476248"/>
                </a:cubicBezTo>
                <a:lnTo>
                  <a:pt x="10238422" y="1477391"/>
                </a:lnTo>
                <a:lnTo>
                  <a:pt x="10232199" y="1478534"/>
                </a:lnTo>
                <a:cubicBezTo>
                  <a:pt x="10235247" y="1494993"/>
                  <a:pt x="10238042" y="1511529"/>
                  <a:pt x="10240581" y="1528147"/>
                </a:cubicBezTo>
                <a:lnTo>
                  <a:pt x="10246868" y="1527175"/>
                </a:lnTo>
                <a:close/>
                <a:moveTo>
                  <a:pt x="10223691" y="1377309"/>
                </a:moveTo>
                <a:cubicBezTo>
                  <a:pt x="10227628" y="1393673"/>
                  <a:pt x="10231374" y="1410126"/>
                  <a:pt x="10234867" y="1426661"/>
                </a:cubicBezTo>
                <a:lnTo>
                  <a:pt x="10228707" y="1427982"/>
                </a:lnTo>
                <a:lnTo>
                  <a:pt x="10222484" y="1429302"/>
                </a:lnTo>
                <a:cubicBezTo>
                  <a:pt x="10218992" y="1412881"/>
                  <a:pt x="10215245" y="1396549"/>
                  <a:pt x="10211308" y="1380300"/>
                </a:cubicBezTo>
                <a:lnTo>
                  <a:pt x="10217468" y="1378807"/>
                </a:lnTo>
                <a:lnTo>
                  <a:pt x="10223691" y="1377309"/>
                </a:lnTo>
                <a:close/>
                <a:moveTo>
                  <a:pt x="10204958" y="1329989"/>
                </a:moveTo>
                <a:lnTo>
                  <a:pt x="10211054" y="1328319"/>
                </a:lnTo>
                <a:cubicBezTo>
                  <a:pt x="10206609" y="1312031"/>
                  <a:pt x="10201973" y="1295826"/>
                  <a:pt x="10197084" y="1279722"/>
                </a:cubicBezTo>
                <a:lnTo>
                  <a:pt x="10190988" y="1281563"/>
                </a:lnTo>
                <a:lnTo>
                  <a:pt x="10184956" y="1283405"/>
                </a:lnTo>
                <a:cubicBezTo>
                  <a:pt x="10189781" y="1299394"/>
                  <a:pt x="10194417" y="1315479"/>
                  <a:pt x="10198798" y="1331659"/>
                </a:cubicBezTo>
                <a:lnTo>
                  <a:pt x="10204958" y="1329989"/>
                </a:lnTo>
                <a:close/>
                <a:moveTo>
                  <a:pt x="10175684" y="1233507"/>
                </a:moveTo>
                <a:lnTo>
                  <a:pt x="10181717" y="1231493"/>
                </a:lnTo>
                <a:cubicBezTo>
                  <a:pt x="10176383" y="1215492"/>
                  <a:pt x="10170795" y="1199591"/>
                  <a:pt x="10165017" y="1183793"/>
                </a:cubicBezTo>
                <a:lnTo>
                  <a:pt x="10159047" y="1185977"/>
                </a:lnTo>
                <a:lnTo>
                  <a:pt x="10153142" y="1188161"/>
                </a:lnTo>
                <a:cubicBezTo>
                  <a:pt x="10158857" y="1203846"/>
                  <a:pt x="10164381" y="1219632"/>
                  <a:pt x="10169716" y="1235520"/>
                </a:cubicBezTo>
                <a:lnTo>
                  <a:pt x="10175684" y="1233507"/>
                </a:lnTo>
                <a:close/>
                <a:moveTo>
                  <a:pt x="10141077" y="1138841"/>
                </a:moveTo>
                <a:lnTo>
                  <a:pt x="10146982" y="1136491"/>
                </a:lnTo>
                <a:cubicBezTo>
                  <a:pt x="10140759" y="1120813"/>
                  <a:pt x="10134282" y="1105243"/>
                  <a:pt x="10127615" y="1089787"/>
                </a:cubicBezTo>
                <a:lnTo>
                  <a:pt x="10121773" y="1092302"/>
                </a:lnTo>
                <a:lnTo>
                  <a:pt x="10115931" y="1094816"/>
                </a:lnTo>
                <a:cubicBezTo>
                  <a:pt x="10122535" y="1110164"/>
                  <a:pt x="10128948" y="1125620"/>
                  <a:pt x="10135171" y="1141190"/>
                </a:cubicBezTo>
                <a:lnTo>
                  <a:pt x="10141077" y="1138841"/>
                </a:lnTo>
                <a:close/>
                <a:moveTo>
                  <a:pt x="10101135" y="1046283"/>
                </a:moveTo>
                <a:lnTo>
                  <a:pt x="10106914" y="1043610"/>
                </a:lnTo>
                <a:cubicBezTo>
                  <a:pt x="10099802" y="1028300"/>
                  <a:pt x="10092436" y="1013111"/>
                  <a:pt x="10084943" y="998049"/>
                </a:cubicBezTo>
                <a:lnTo>
                  <a:pt x="10079228" y="1000887"/>
                </a:lnTo>
                <a:lnTo>
                  <a:pt x="10073577" y="1003725"/>
                </a:lnTo>
                <a:cubicBezTo>
                  <a:pt x="10081069" y="1018686"/>
                  <a:pt x="10088308" y="1033767"/>
                  <a:pt x="10095420" y="1048963"/>
                </a:cubicBezTo>
                <a:lnTo>
                  <a:pt x="10101135" y="1046283"/>
                </a:lnTo>
                <a:close/>
                <a:moveTo>
                  <a:pt x="10056051" y="956132"/>
                </a:moveTo>
                <a:lnTo>
                  <a:pt x="10061702" y="953129"/>
                </a:lnTo>
                <a:cubicBezTo>
                  <a:pt x="10053701" y="938251"/>
                  <a:pt x="10045509" y="923493"/>
                  <a:pt x="10037191" y="908863"/>
                </a:cubicBezTo>
                <a:lnTo>
                  <a:pt x="10031667" y="912019"/>
                </a:lnTo>
                <a:lnTo>
                  <a:pt x="10026142" y="915175"/>
                </a:lnTo>
                <a:cubicBezTo>
                  <a:pt x="10034460" y="929697"/>
                  <a:pt x="10042589" y="944353"/>
                  <a:pt x="10050462" y="959129"/>
                </a:cubicBezTo>
                <a:lnTo>
                  <a:pt x="10056051" y="956132"/>
                </a:lnTo>
                <a:close/>
                <a:moveTo>
                  <a:pt x="10006012" y="868642"/>
                </a:moveTo>
                <a:lnTo>
                  <a:pt x="10011410" y="865334"/>
                </a:lnTo>
                <a:cubicBezTo>
                  <a:pt x="10002647" y="850925"/>
                  <a:pt x="9993630" y="836651"/>
                  <a:pt x="9984486" y="822509"/>
                </a:cubicBezTo>
                <a:lnTo>
                  <a:pt x="9979152" y="825970"/>
                </a:lnTo>
                <a:lnTo>
                  <a:pt x="9973818" y="829424"/>
                </a:lnTo>
                <a:cubicBezTo>
                  <a:pt x="9982898" y="843464"/>
                  <a:pt x="9991852" y="857644"/>
                  <a:pt x="10000615" y="871950"/>
                </a:cubicBezTo>
                <a:lnTo>
                  <a:pt x="10006012" y="868642"/>
                </a:lnTo>
                <a:close/>
                <a:moveTo>
                  <a:pt x="9951085" y="784085"/>
                </a:moveTo>
                <a:lnTo>
                  <a:pt x="9956292" y="780479"/>
                </a:lnTo>
                <a:cubicBezTo>
                  <a:pt x="9946767" y="766591"/>
                  <a:pt x="9936988" y="752843"/>
                  <a:pt x="9927019" y="739242"/>
                </a:cubicBezTo>
                <a:lnTo>
                  <a:pt x="9921875" y="742994"/>
                </a:lnTo>
                <a:lnTo>
                  <a:pt x="9916795" y="746747"/>
                </a:lnTo>
                <a:cubicBezTo>
                  <a:pt x="9926638" y="760254"/>
                  <a:pt x="9936353" y="773900"/>
                  <a:pt x="9945878" y="787692"/>
                </a:cubicBezTo>
                <a:lnTo>
                  <a:pt x="9951085" y="784085"/>
                </a:lnTo>
                <a:close/>
                <a:moveTo>
                  <a:pt x="9891522" y="702735"/>
                </a:moveTo>
                <a:lnTo>
                  <a:pt x="9896539" y="698843"/>
                </a:lnTo>
                <a:cubicBezTo>
                  <a:pt x="9886252" y="685521"/>
                  <a:pt x="9875710" y="672338"/>
                  <a:pt x="9864979" y="659314"/>
                </a:cubicBezTo>
                <a:lnTo>
                  <a:pt x="9860090" y="663346"/>
                </a:lnTo>
                <a:lnTo>
                  <a:pt x="9855200" y="667379"/>
                </a:lnTo>
                <a:cubicBezTo>
                  <a:pt x="9865805" y="680314"/>
                  <a:pt x="9876282" y="693395"/>
                  <a:pt x="9886506" y="706628"/>
                </a:cubicBezTo>
                <a:lnTo>
                  <a:pt x="9891522" y="702735"/>
                </a:lnTo>
                <a:close/>
                <a:moveTo>
                  <a:pt x="9827578" y="624840"/>
                </a:moveTo>
                <a:lnTo>
                  <a:pt x="9832340" y="620674"/>
                </a:lnTo>
                <a:cubicBezTo>
                  <a:pt x="9821291" y="607949"/>
                  <a:pt x="9810052" y="595382"/>
                  <a:pt x="9798621" y="582968"/>
                </a:cubicBezTo>
                <a:lnTo>
                  <a:pt x="9793922" y="587267"/>
                </a:lnTo>
                <a:lnTo>
                  <a:pt x="9789287" y="591566"/>
                </a:lnTo>
                <a:cubicBezTo>
                  <a:pt x="9800590" y="603891"/>
                  <a:pt x="9811766" y="616369"/>
                  <a:pt x="9822752" y="629012"/>
                </a:cubicBezTo>
                <a:lnTo>
                  <a:pt x="9827578" y="624840"/>
                </a:lnTo>
                <a:close/>
                <a:moveTo>
                  <a:pt x="9759315" y="550640"/>
                </a:moveTo>
                <a:lnTo>
                  <a:pt x="9763887" y="546214"/>
                </a:lnTo>
                <a:cubicBezTo>
                  <a:pt x="9752076" y="534124"/>
                  <a:pt x="9740202" y="522199"/>
                  <a:pt x="9728073" y="510445"/>
                </a:cubicBezTo>
                <a:lnTo>
                  <a:pt x="9723628" y="514998"/>
                </a:lnTo>
                <a:lnTo>
                  <a:pt x="9719246" y="519544"/>
                </a:lnTo>
                <a:cubicBezTo>
                  <a:pt x="9731248" y="531222"/>
                  <a:pt x="9743059" y="543065"/>
                  <a:pt x="9754743" y="555066"/>
                </a:cubicBezTo>
                <a:lnTo>
                  <a:pt x="9759315" y="550640"/>
                </a:lnTo>
                <a:close/>
                <a:moveTo>
                  <a:pt x="9687052" y="480352"/>
                </a:moveTo>
                <a:lnTo>
                  <a:pt x="9691306" y="475679"/>
                </a:lnTo>
                <a:cubicBezTo>
                  <a:pt x="9678924" y="464268"/>
                  <a:pt x="9666351" y="453028"/>
                  <a:pt x="9653651" y="441960"/>
                </a:cubicBezTo>
                <a:lnTo>
                  <a:pt x="9649460" y="446754"/>
                </a:lnTo>
                <a:lnTo>
                  <a:pt x="9645269" y="451542"/>
                </a:lnTo>
                <a:cubicBezTo>
                  <a:pt x="9657906" y="462534"/>
                  <a:pt x="9670415" y="473697"/>
                  <a:pt x="9682734" y="485026"/>
                </a:cubicBezTo>
                <a:lnTo>
                  <a:pt x="9687052" y="480352"/>
                </a:lnTo>
                <a:close/>
                <a:moveTo>
                  <a:pt x="9610979" y="414204"/>
                </a:moveTo>
                <a:lnTo>
                  <a:pt x="9614980" y="409302"/>
                </a:lnTo>
                <a:cubicBezTo>
                  <a:pt x="9601962" y="398596"/>
                  <a:pt x="9588754" y="388074"/>
                  <a:pt x="9575482" y="377736"/>
                </a:cubicBezTo>
                <a:lnTo>
                  <a:pt x="9571545" y="382753"/>
                </a:lnTo>
                <a:lnTo>
                  <a:pt x="9567672" y="387769"/>
                </a:lnTo>
                <a:cubicBezTo>
                  <a:pt x="9580880" y="398037"/>
                  <a:pt x="9593961" y="408489"/>
                  <a:pt x="9606915" y="419113"/>
                </a:cubicBezTo>
                <a:lnTo>
                  <a:pt x="9610979" y="414204"/>
                </a:lnTo>
                <a:close/>
                <a:moveTo>
                  <a:pt x="9531286" y="352412"/>
                </a:moveTo>
                <a:lnTo>
                  <a:pt x="9535033" y="347288"/>
                </a:lnTo>
                <a:cubicBezTo>
                  <a:pt x="9521444" y="337331"/>
                  <a:pt x="9507728" y="327559"/>
                  <a:pt x="9493821" y="317976"/>
                </a:cubicBezTo>
                <a:lnTo>
                  <a:pt x="9490202" y="323202"/>
                </a:lnTo>
                <a:lnTo>
                  <a:pt x="9486582" y="328428"/>
                </a:lnTo>
                <a:cubicBezTo>
                  <a:pt x="9500426" y="337947"/>
                  <a:pt x="9514078" y="347650"/>
                  <a:pt x="9527540" y="357537"/>
                </a:cubicBezTo>
                <a:lnTo>
                  <a:pt x="9531286" y="352412"/>
                </a:lnTo>
                <a:close/>
                <a:moveTo>
                  <a:pt x="9448356" y="295161"/>
                </a:moveTo>
                <a:lnTo>
                  <a:pt x="9451784" y="289839"/>
                </a:lnTo>
                <a:cubicBezTo>
                  <a:pt x="9437624" y="280657"/>
                  <a:pt x="9423400" y="271666"/>
                  <a:pt x="9408985" y="262871"/>
                </a:cubicBezTo>
                <a:lnTo>
                  <a:pt x="9405683" y="268294"/>
                </a:lnTo>
                <a:lnTo>
                  <a:pt x="9402318" y="273710"/>
                </a:lnTo>
                <a:cubicBezTo>
                  <a:pt x="9416669" y="282442"/>
                  <a:pt x="9430830" y="291370"/>
                  <a:pt x="9444863" y="300488"/>
                </a:cubicBezTo>
                <a:lnTo>
                  <a:pt x="9448356" y="295161"/>
                </a:lnTo>
                <a:close/>
                <a:moveTo>
                  <a:pt x="9362313" y="242653"/>
                </a:moveTo>
                <a:lnTo>
                  <a:pt x="9365424" y="237141"/>
                </a:lnTo>
                <a:cubicBezTo>
                  <a:pt x="9350819" y="228765"/>
                  <a:pt x="9336024" y="220593"/>
                  <a:pt x="9321165" y="212623"/>
                </a:cubicBezTo>
                <a:lnTo>
                  <a:pt x="9318181" y="218218"/>
                </a:lnTo>
                <a:lnTo>
                  <a:pt x="9315196" y="223819"/>
                </a:lnTo>
                <a:cubicBezTo>
                  <a:pt x="9329928" y="231731"/>
                  <a:pt x="9344596" y="239846"/>
                  <a:pt x="9359138" y="248164"/>
                </a:cubicBezTo>
                <a:lnTo>
                  <a:pt x="9362313" y="242653"/>
                </a:lnTo>
                <a:close/>
                <a:moveTo>
                  <a:pt x="9273413" y="195053"/>
                </a:moveTo>
                <a:lnTo>
                  <a:pt x="9276270" y="189370"/>
                </a:lnTo>
                <a:cubicBezTo>
                  <a:pt x="9261157" y="181839"/>
                  <a:pt x="9245981" y="174511"/>
                  <a:pt x="9230678" y="167392"/>
                </a:cubicBezTo>
                <a:lnTo>
                  <a:pt x="9228010" y="173145"/>
                </a:lnTo>
                <a:lnTo>
                  <a:pt x="9225344" y="178905"/>
                </a:lnTo>
                <a:cubicBezTo>
                  <a:pt x="9240520" y="185972"/>
                  <a:pt x="9255633" y="193250"/>
                  <a:pt x="9270556" y="200730"/>
                </a:cubicBezTo>
                <a:lnTo>
                  <a:pt x="9273413" y="195053"/>
                </a:lnTo>
                <a:close/>
                <a:moveTo>
                  <a:pt x="9181973" y="152527"/>
                </a:moveTo>
                <a:lnTo>
                  <a:pt x="9184513" y="146698"/>
                </a:lnTo>
                <a:cubicBezTo>
                  <a:pt x="9169082" y="140030"/>
                  <a:pt x="9153461" y="133572"/>
                  <a:pt x="9137777" y="127330"/>
                </a:cubicBezTo>
                <a:lnTo>
                  <a:pt x="9135428" y="133229"/>
                </a:lnTo>
                <a:lnTo>
                  <a:pt x="9133078" y="139129"/>
                </a:lnTo>
                <a:cubicBezTo>
                  <a:pt x="9148699" y="145326"/>
                  <a:pt x="9164130" y="151740"/>
                  <a:pt x="9179496" y="158356"/>
                </a:cubicBezTo>
                <a:lnTo>
                  <a:pt x="9181973" y="152527"/>
                </a:lnTo>
                <a:close/>
                <a:moveTo>
                  <a:pt x="9088310" y="115221"/>
                </a:moveTo>
                <a:lnTo>
                  <a:pt x="9090533" y="109258"/>
                </a:lnTo>
                <a:cubicBezTo>
                  <a:pt x="9074721" y="103480"/>
                  <a:pt x="9058783" y="97917"/>
                  <a:pt x="9042781" y="92570"/>
                </a:cubicBezTo>
                <a:lnTo>
                  <a:pt x="9040812" y="98590"/>
                </a:lnTo>
                <a:lnTo>
                  <a:pt x="9038781" y="104616"/>
                </a:lnTo>
                <a:cubicBezTo>
                  <a:pt x="9054656" y="109925"/>
                  <a:pt x="9070467" y="115449"/>
                  <a:pt x="9086152" y="121183"/>
                </a:cubicBezTo>
                <a:lnTo>
                  <a:pt x="9088310" y="115221"/>
                </a:lnTo>
                <a:close/>
                <a:moveTo>
                  <a:pt x="8992743" y="83287"/>
                </a:moveTo>
                <a:lnTo>
                  <a:pt x="8994584" y="77210"/>
                </a:lnTo>
                <a:cubicBezTo>
                  <a:pt x="8978456" y="72333"/>
                  <a:pt x="8962263" y="67672"/>
                  <a:pt x="8946007" y="63233"/>
                </a:cubicBezTo>
                <a:lnTo>
                  <a:pt x="8944293" y="69361"/>
                </a:lnTo>
                <a:lnTo>
                  <a:pt x="8942642" y="75489"/>
                </a:lnTo>
                <a:cubicBezTo>
                  <a:pt x="8958834" y="79889"/>
                  <a:pt x="8974899" y="84518"/>
                  <a:pt x="8990902" y="89364"/>
                </a:cubicBezTo>
                <a:lnTo>
                  <a:pt x="8992743" y="83287"/>
                </a:lnTo>
                <a:close/>
                <a:moveTo>
                  <a:pt x="7283894" y="6350"/>
                </a:moveTo>
                <a:lnTo>
                  <a:pt x="7283894" y="0"/>
                </a:lnTo>
                <a:lnTo>
                  <a:pt x="7233349" y="0"/>
                </a:lnTo>
                <a:lnTo>
                  <a:pt x="7233349" y="6350"/>
                </a:lnTo>
                <a:lnTo>
                  <a:pt x="7283894" y="6350"/>
                </a:lnTo>
                <a:close/>
                <a:moveTo>
                  <a:pt x="7182866" y="6350"/>
                </a:moveTo>
                <a:lnTo>
                  <a:pt x="7182866" y="0"/>
                </a:lnTo>
                <a:lnTo>
                  <a:pt x="7132320" y="0"/>
                </a:lnTo>
                <a:lnTo>
                  <a:pt x="7132320" y="6350"/>
                </a:lnTo>
                <a:lnTo>
                  <a:pt x="7182866" y="6350"/>
                </a:lnTo>
                <a:close/>
                <a:moveTo>
                  <a:pt x="7081838" y="6350"/>
                </a:moveTo>
                <a:lnTo>
                  <a:pt x="7081838" y="0"/>
                </a:lnTo>
                <a:lnTo>
                  <a:pt x="7031356" y="0"/>
                </a:lnTo>
                <a:lnTo>
                  <a:pt x="7031356" y="6350"/>
                </a:lnTo>
                <a:lnTo>
                  <a:pt x="7081838" y="6350"/>
                </a:lnTo>
                <a:close/>
                <a:moveTo>
                  <a:pt x="6980809" y="6350"/>
                </a:moveTo>
                <a:lnTo>
                  <a:pt x="6980809" y="0"/>
                </a:lnTo>
                <a:lnTo>
                  <a:pt x="6930327" y="0"/>
                </a:lnTo>
                <a:lnTo>
                  <a:pt x="6930327" y="6350"/>
                </a:lnTo>
                <a:lnTo>
                  <a:pt x="6980809" y="6350"/>
                </a:lnTo>
                <a:close/>
                <a:moveTo>
                  <a:pt x="6879781" y="6350"/>
                </a:moveTo>
                <a:lnTo>
                  <a:pt x="6879781" y="0"/>
                </a:lnTo>
                <a:lnTo>
                  <a:pt x="6829298" y="0"/>
                </a:lnTo>
                <a:lnTo>
                  <a:pt x="6829298" y="6350"/>
                </a:lnTo>
                <a:lnTo>
                  <a:pt x="6879781" y="6350"/>
                </a:lnTo>
                <a:close/>
                <a:moveTo>
                  <a:pt x="6778752" y="6350"/>
                </a:moveTo>
                <a:lnTo>
                  <a:pt x="6778752" y="0"/>
                </a:lnTo>
                <a:lnTo>
                  <a:pt x="6728269" y="0"/>
                </a:lnTo>
                <a:lnTo>
                  <a:pt x="6728269" y="6350"/>
                </a:lnTo>
                <a:lnTo>
                  <a:pt x="6778752" y="6350"/>
                </a:lnTo>
                <a:close/>
                <a:moveTo>
                  <a:pt x="6677724" y="6350"/>
                </a:moveTo>
                <a:lnTo>
                  <a:pt x="6677724" y="0"/>
                </a:lnTo>
                <a:lnTo>
                  <a:pt x="6627241" y="0"/>
                </a:lnTo>
                <a:lnTo>
                  <a:pt x="6627241" y="6350"/>
                </a:lnTo>
                <a:lnTo>
                  <a:pt x="6677724" y="6350"/>
                </a:lnTo>
                <a:close/>
                <a:moveTo>
                  <a:pt x="6576695" y="6350"/>
                </a:moveTo>
                <a:lnTo>
                  <a:pt x="6576695" y="0"/>
                </a:lnTo>
                <a:lnTo>
                  <a:pt x="6526213" y="0"/>
                </a:lnTo>
                <a:lnTo>
                  <a:pt x="6526213" y="6350"/>
                </a:lnTo>
                <a:lnTo>
                  <a:pt x="6576695" y="6350"/>
                </a:lnTo>
                <a:close/>
                <a:moveTo>
                  <a:pt x="6475731" y="6350"/>
                </a:moveTo>
                <a:lnTo>
                  <a:pt x="6475731" y="0"/>
                </a:lnTo>
                <a:lnTo>
                  <a:pt x="6425184" y="0"/>
                </a:lnTo>
                <a:lnTo>
                  <a:pt x="6425184" y="6350"/>
                </a:lnTo>
                <a:lnTo>
                  <a:pt x="6475731" y="6350"/>
                </a:lnTo>
                <a:close/>
                <a:moveTo>
                  <a:pt x="6374702" y="6350"/>
                </a:moveTo>
                <a:lnTo>
                  <a:pt x="6374702" y="0"/>
                </a:lnTo>
                <a:lnTo>
                  <a:pt x="6324156" y="0"/>
                </a:lnTo>
                <a:lnTo>
                  <a:pt x="6324156" y="6350"/>
                </a:lnTo>
                <a:lnTo>
                  <a:pt x="6374702" y="6350"/>
                </a:lnTo>
                <a:close/>
                <a:moveTo>
                  <a:pt x="6273673" y="6350"/>
                </a:moveTo>
                <a:lnTo>
                  <a:pt x="6273673" y="0"/>
                </a:lnTo>
                <a:lnTo>
                  <a:pt x="6223127" y="0"/>
                </a:lnTo>
                <a:lnTo>
                  <a:pt x="6223127" y="6350"/>
                </a:lnTo>
                <a:lnTo>
                  <a:pt x="6273673" y="6350"/>
                </a:lnTo>
                <a:close/>
                <a:moveTo>
                  <a:pt x="6172644" y="6350"/>
                </a:moveTo>
                <a:lnTo>
                  <a:pt x="6172644" y="0"/>
                </a:lnTo>
                <a:lnTo>
                  <a:pt x="6122099" y="0"/>
                </a:lnTo>
                <a:lnTo>
                  <a:pt x="6122099" y="6350"/>
                </a:lnTo>
                <a:lnTo>
                  <a:pt x="6172644" y="6350"/>
                </a:lnTo>
                <a:close/>
                <a:moveTo>
                  <a:pt x="6071616" y="6350"/>
                </a:moveTo>
                <a:lnTo>
                  <a:pt x="6071616" y="0"/>
                </a:lnTo>
                <a:lnTo>
                  <a:pt x="6021070" y="0"/>
                </a:lnTo>
                <a:lnTo>
                  <a:pt x="6021070" y="6350"/>
                </a:lnTo>
                <a:lnTo>
                  <a:pt x="6071616" y="6350"/>
                </a:lnTo>
                <a:close/>
                <a:moveTo>
                  <a:pt x="5970588" y="6350"/>
                </a:moveTo>
                <a:lnTo>
                  <a:pt x="5970588" y="0"/>
                </a:lnTo>
                <a:lnTo>
                  <a:pt x="5920106" y="0"/>
                </a:lnTo>
                <a:lnTo>
                  <a:pt x="5920106" y="6350"/>
                </a:lnTo>
                <a:lnTo>
                  <a:pt x="5970588" y="6350"/>
                </a:lnTo>
                <a:close/>
                <a:moveTo>
                  <a:pt x="5869559" y="6350"/>
                </a:moveTo>
                <a:lnTo>
                  <a:pt x="5869559" y="0"/>
                </a:lnTo>
                <a:lnTo>
                  <a:pt x="5819077" y="0"/>
                </a:lnTo>
                <a:lnTo>
                  <a:pt x="5819077" y="6350"/>
                </a:lnTo>
                <a:lnTo>
                  <a:pt x="5869559" y="6350"/>
                </a:lnTo>
                <a:close/>
                <a:moveTo>
                  <a:pt x="5768531" y="6350"/>
                </a:moveTo>
                <a:lnTo>
                  <a:pt x="5768531" y="0"/>
                </a:lnTo>
                <a:lnTo>
                  <a:pt x="5718048" y="0"/>
                </a:lnTo>
                <a:lnTo>
                  <a:pt x="5718048" y="6350"/>
                </a:lnTo>
                <a:lnTo>
                  <a:pt x="5768531" y="6350"/>
                </a:lnTo>
                <a:close/>
                <a:moveTo>
                  <a:pt x="5667502" y="6350"/>
                </a:moveTo>
                <a:lnTo>
                  <a:pt x="5667502" y="0"/>
                </a:lnTo>
                <a:lnTo>
                  <a:pt x="5617020" y="0"/>
                </a:lnTo>
                <a:lnTo>
                  <a:pt x="5617020" y="6350"/>
                </a:lnTo>
                <a:lnTo>
                  <a:pt x="5667502" y="6350"/>
                </a:lnTo>
                <a:close/>
                <a:moveTo>
                  <a:pt x="5566499" y="6350"/>
                </a:moveTo>
                <a:lnTo>
                  <a:pt x="5566499" y="0"/>
                </a:lnTo>
                <a:lnTo>
                  <a:pt x="5515985" y="0"/>
                </a:lnTo>
                <a:lnTo>
                  <a:pt x="5515985" y="6350"/>
                </a:lnTo>
                <a:lnTo>
                  <a:pt x="5566499" y="6350"/>
                </a:lnTo>
                <a:close/>
                <a:moveTo>
                  <a:pt x="5465477" y="6350"/>
                </a:moveTo>
                <a:lnTo>
                  <a:pt x="5465477" y="0"/>
                </a:lnTo>
                <a:lnTo>
                  <a:pt x="5414963" y="0"/>
                </a:lnTo>
                <a:lnTo>
                  <a:pt x="5414963" y="6350"/>
                </a:lnTo>
                <a:lnTo>
                  <a:pt x="5465477" y="6350"/>
                </a:lnTo>
                <a:close/>
                <a:moveTo>
                  <a:pt x="5364455" y="6350"/>
                </a:moveTo>
                <a:lnTo>
                  <a:pt x="5364455" y="0"/>
                </a:lnTo>
                <a:lnTo>
                  <a:pt x="5313941" y="0"/>
                </a:lnTo>
                <a:lnTo>
                  <a:pt x="5313941" y="6350"/>
                </a:lnTo>
                <a:lnTo>
                  <a:pt x="5364455" y="6350"/>
                </a:lnTo>
                <a:close/>
                <a:moveTo>
                  <a:pt x="5263433" y="6350"/>
                </a:moveTo>
                <a:lnTo>
                  <a:pt x="5263433" y="0"/>
                </a:lnTo>
                <a:lnTo>
                  <a:pt x="5212918" y="0"/>
                </a:lnTo>
                <a:lnTo>
                  <a:pt x="5212918" y="6350"/>
                </a:lnTo>
                <a:lnTo>
                  <a:pt x="5263433" y="6350"/>
                </a:lnTo>
                <a:close/>
                <a:moveTo>
                  <a:pt x="5162411" y="6350"/>
                </a:moveTo>
                <a:lnTo>
                  <a:pt x="5162411" y="0"/>
                </a:lnTo>
                <a:lnTo>
                  <a:pt x="5111896" y="0"/>
                </a:lnTo>
                <a:lnTo>
                  <a:pt x="5111896" y="6350"/>
                </a:lnTo>
                <a:lnTo>
                  <a:pt x="5162411" y="6350"/>
                </a:lnTo>
                <a:close/>
                <a:moveTo>
                  <a:pt x="5061388" y="6350"/>
                </a:moveTo>
                <a:lnTo>
                  <a:pt x="5061388" y="0"/>
                </a:lnTo>
                <a:lnTo>
                  <a:pt x="5010874" y="0"/>
                </a:lnTo>
                <a:lnTo>
                  <a:pt x="5010874" y="6350"/>
                </a:lnTo>
                <a:lnTo>
                  <a:pt x="5061388" y="6350"/>
                </a:lnTo>
                <a:close/>
                <a:moveTo>
                  <a:pt x="4960360" y="6350"/>
                </a:moveTo>
                <a:lnTo>
                  <a:pt x="4960360" y="0"/>
                </a:lnTo>
                <a:lnTo>
                  <a:pt x="4909852" y="0"/>
                </a:lnTo>
                <a:lnTo>
                  <a:pt x="4909852" y="6350"/>
                </a:lnTo>
                <a:lnTo>
                  <a:pt x="4960360" y="6350"/>
                </a:lnTo>
                <a:close/>
                <a:moveTo>
                  <a:pt x="4859338" y="6350"/>
                </a:moveTo>
                <a:lnTo>
                  <a:pt x="4859338" y="0"/>
                </a:lnTo>
                <a:lnTo>
                  <a:pt x="4808830" y="0"/>
                </a:lnTo>
                <a:lnTo>
                  <a:pt x="4808830" y="6350"/>
                </a:lnTo>
                <a:lnTo>
                  <a:pt x="4859338" y="6350"/>
                </a:lnTo>
                <a:close/>
                <a:moveTo>
                  <a:pt x="4758316" y="6350"/>
                </a:moveTo>
                <a:lnTo>
                  <a:pt x="4758316" y="0"/>
                </a:lnTo>
                <a:lnTo>
                  <a:pt x="4707808" y="0"/>
                </a:lnTo>
                <a:lnTo>
                  <a:pt x="4707808" y="6350"/>
                </a:lnTo>
                <a:lnTo>
                  <a:pt x="4758316" y="6350"/>
                </a:lnTo>
                <a:close/>
                <a:moveTo>
                  <a:pt x="4657293" y="6350"/>
                </a:moveTo>
                <a:lnTo>
                  <a:pt x="4657293" y="0"/>
                </a:lnTo>
                <a:lnTo>
                  <a:pt x="4606786" y="0"/>
                </a:lnTo>
                <a:lnTo>
                  <a:pt x="4606786" y="6350"/>
                </a:lnTo>
                <a:lnTo>
                  <a:pt x="4657293" y="6350"/>
                </a:lnTo>
                <a:close/>
                <a:moveTo>
                  <a:pt x="4556271" y="6350"/>
                </a:moveTo>
                <a:lnTo>
                  <a:pt x="4556271" y="0"/>
                </a:lnTo>
                <a:lnTo>
                  <a:pt x="4505757" y="0"/>
                </a:lnTo>
                <a:lnTo>
                  <a:pt x="4505757" y="6350"/>
                </a:lnTo>
                <a:lnTo>
                  <a:pt x="4556271" y="6350"/>
                </a:lnTo>
                <a:close/>
                <a:moveTo>
                  <a:pt x="4455249" y="6350"/>
                </a:moveTo>
                <a:lnTo>
                  <a:pt x="4455249" y="0"/>
                </a:lnTo>
                <a:lnTo>
                  <a:pt x="4404735" y="0"/>
                </a:lnTo>
                <a:lnTo>
                  <a:pt x="4404735" y="6350"/>
                </a:lnTo>
                <a:lnTo>
                  <a:pt x="4455249" y="6350"/>
                </a:lnTo>
                <a:close/>
                <a:moveTo>
                  <a:pt x="4354227" y="6350"/>
                </a:moveTo>
                <a:lnTo>
                  <a:pt x="4354227" y="0"/>
                </a:lnTo>
                <a:lnTo>
                  <a:pt x="4303713" y="0"/>
                </a:lnTo>
                <a:lnTo>
                  <a:pt x="4303713" y="6350"/>
                </a:lnTo>
                <a:lnTo>
                  <a:pt x="4354227" y="6350"/>
                </a:lnTo>
                <a:close/>
                <a:moveTo>
                  <a:pt x="4253205" y="6350"/>
                </a:moveTo>
                <a:lnTo>
                  <a:pt x="4253205" y="0"/>
                </a:lnTo>
                <a:lnTo>
                  <a:pt x="4202691" y="0"/>
                </a:lnTo>
                <a:lnTo>
                  <a:pt x="4202691" y="6350"/>
                </a:lnTo>
                <a:lnTo>
                  <a:pt x="4253205" y="6350"/>
                </a:lnTo>
                <a:close/>
                <a:moveTo>
                  <a:pt x="4152183" y="6350"/>
                </a:moveTo>
                <a:lnTo>
                  <a:pt x="4152183" y="0"/>
                </a:lnTo>
                <a:lnTo>
                  <a:pt x="4101668" y="0"/>
                </a:lnTo>
                <a:lnTo>
                  <a:pt x="4101668" y="6350"/>
                </a:lnTo>
                <a:lnTo>
                  <a:pt x="4152183" y="6350"/>
                </a:lnTo>
                <a:close/>
                <a:moveTo>
                  <a:pt x="4051154" y="6350"/>
                </a:moveTo>
                <a:lnTo>
                  <a:pt x="4051154" y="0"/>
                </a:lnTo>
                <a:lnTo>
                  <a:pt x="4000646" y="0"/>
                </a:lnTo>
                <a:lnTo>
                  <a:pt x="4000646" y="6350"/>
                </a:lnTo>
                <a:lnTo>
                  <a:pt x="4051154" y="6350"/>
                </a:lnTo>
                <a:close/>
                <a:moveTo>
                  <a:pt x="3950132" y="6350"/>
                </a:moveTo>
                <a:lnTo>
                  <a:pt x="3950132" y="0"/>
                </a:lnTo>
                <a:lnTo>
                  <a:pt x="3899624" y="0"/>
                </a:lnTo>
                <a:lnTo>
                  <a:pt x="3899624" y="6350"/>
                </a:lnTo>
                <a:lnTo>
                  <a:pt x="3950132" y="6350"/>
                </a:lnTo>
                <a:close/>
                <a:moveTo>
                  <a:pt x="3849110" y="6350"/>
                </a:moveTo>
                <a:lnTo>
                  <a:pt x="3849110" y="0"/>
                </a:lnTo>
                <a:lnTo>
                  <a:pt x="3798602" y="0"/>
                </a:lnTo>
                <a:lnTo>
                  <a:pt x="3798602" y="6350"/>
                </a:lnTo>
                <a:lnTo>
                  <a:pt x="3849110" y="6350"/>
                </a:lnTo>
                <a:close/>
                <a:moveTo>
                  <a:pt x="3748088" y="6350"/>
                </a:moveTo>
                <a:lnTo>
                  <a:pt x="3748088" y="0"/>
                </a:lnTo>
                <a:lnTo>
                  <a:pt x="3697573" y="0"/>
                </a:lnTo>
                <a:lnTo>
                  <a:pt x="3697573" y="6350"/>
                </a:lnTo>
                <a:lnTo>
                  <a:pt x="3748088" y="6350"/>
                </a:lnTo>
                <a:close/>
                <a:moveTo>
                  <a:pt x="3647065" y="6350"/>
                </a:moveTo>
                <a:lnTo>
                  <a:pt x="3647065" y="0"/>
                </a:lnTo>
                <a:lnTo>
                  <a:pt x="3596551" y="0"/>
                </a:lnTo>
                <a:lnTo>
                  <a:pt x="3596551" y="6350"/>
                </a:lnTo>
                <a:lnTo>
                  <a:pt x="3647065" y="6350"/>
                </a:lnTo>
                <a:close/>
                <a:moveTo>
                  <a:pt x="3546043" y="6350"/>
                </a:moveTo>
                <a:lnTo>
                  <a:pt x="3546043" y="0"/>
                </a:lnTo>
                <a:lnTo>
                  <a:pt x="3495529" y="0"/>
                </a:lnTo>
                <a:lnTo>
                  <a:pt x="3495529" y="6350"/>
                </a:lnTo>
                <a:lnTo>
                  <a:pt x="3546043" y="6350"/>
                </a:lnTo>
                <a:close/>
                <a:moveTo>
                  <a:pt x="3445021" y="6350"/>
                </a:moveTo>
                <a:lnTo>
                  <a:pt x="3445021" y="0"/>
                </a:lnTo>
                <a:lnTo>
                  <a:pt x="3394507" y="0"/>
                </a:lnTo>
                <a:lnTo>
                  <a:pt x="3394507" y="6350"/>
                </a:lnTo>
                <a:lnTo>
                  <a:pt x="3445021" y="6350"/>
                </a:lnTo>
                <a:close/>
                <a:moveTo>
                  <a:pt x="3343999" y="6350"/>
                </a:moveTo>
                <a:lnTo>
                  <a:pt x="3343999" y="0"/>
                </a:lnTo>
                <a:lnTo>
                  <a:pt x="3293485" y="0"/>
                </a:lnTo>
                <a:lnTo>
                  <a:pt x="3293485" y="6350"/>
                </a:lnTo>
                <a:lnTo>
                  <a:pt x="3343999" y="6350"/>
                </a:lnTo>
                <a:close/>
                <a:moveTo>
                  <a:pt x="3242970" y="6350"/>
                </a:moveTo>
                <a:lnTo>
                  <a:pt x="3242970" y="0"/>
                </a:lnTo>
                <a:lnTo>
                  <a:pt x="3192463" y="0"/>
                </a:lnTo>
                <a:lnTo>
                  <a:pt x="3192463" y="6350"/>
                </a:lnTo>
                <a:lnTo>
                  <a:pt x="3242970" y="6350"/>
                </a:lnTo>
                <a:close/>
                <a:moveTo>
                  <a:pt x="3141948" y="6350"/>
                </a:moveTo>
                <a:lnTo>
                  <a:pt x="3141948" y="0"/>
                </a:lnTo>
                <a:lnTo>
                  <a:pt x="3091440" y="0"/>
                </a:lnTo>
                <a:lnTo>
                  <a:pt x="3091440" y="6350"/>
                </a:lnTo>
                <a:lnTo>
                  <a:pt x="3141948" y="6350"/>
                </a:lnTo>
                <a:close/>
                <a:moveTo>
                  <a:pt x="3040926" y="6350"/>
                </a:moveTo>
                <a:lnTo>
                  <a:pt x="3040926" y="0"/>
                </a:lnTo>
                <a:lnTo>
                  <a:pt x="2990418" y="0"/>
                </a:lnTo>
                <a:lnTo>
                  <a:pt x="2990418" y="6350"/>
                </a:lnTo>
                <a:lnTo>
                  <a:pt x="3040926" y="6350"/>
                </a:lnTo>
                <a:close/>
                <a:moveTo>
                  <a:pt x="2939904" y="6350"/>
                </a:moveTo>
                <a:lnTo>
                  <a:pt x="2939904" y="0"/>
                </a:lnTo>
                <a:lnTo>
                  <a:pt x="2889396" y="0"/>
                </a:lnTo>
                <a:lnTo>
                  <a:pt x="2889396" y="6350"/>
                </a:lnTo>
                <a:lnTo>
                  <a:pt x="2939904" y="6350"/>
                </a:lnTo>
                <a:close/>
                <a:moveTo>
                  <a:pt x="2838882" y="6350"/>
                </a:moveTo>
                <a:lnTo>
                  <a:pt x="2838882" y="0"/>
                </a:lnTo>
                <a:lnTo>
                  <a:pt x="2788374" y="0"/>
                </a:lnTo>
                <a:lnTo>
                  <a:pt x="2788374" y="6350"/>
                </a:lnTo>
                <a:lnTo>
                  <a:pt x="2838882" y="6350"/>
                </a:lnTo>
                <a:close/>
                <a:moveTo>
                  <a:pt x="2737860" y="6350"/>
                </a:moveTo>
                <a:lnTo>
                  <a:pt x="2737860" y="0"/>
                </a:lnTo>
                <a:lnTo>
                  <a:pt x="2687345" y="0"/>
                </a:lnTo>
                <a:lnTo>
                  <a:pt x="2687345" y="6350"/>
                </a:lnTo>
                <a:lnTo>
                  <a:pt x="2737860" y="6350"/>
                </a:lnTo>
                <a:close/>
                <a:moveTo>
                  <a:pt x="2636838" y="6350"/>
                </a:moveTo>
                <a:lnTo>
                  <a:pt x="2636838" y="0"/>
                </a:lnTo>
                <a:lnTo>
                  <a:pt x="2586323" y="0"/>
                </a:lnTo>
                <a:lnTo>
                  <a:pt x="2586323" y="6350"/>
                </a:lnTo>
                <a:lnTo>
                  <a:pt x="2636838" y="6350"/>
                </a:lnTo>
                <a:close/>
                <a:moveTo>
                  <a:pt x="2535815" y="6350"/>
                </a:moveTo>
                <a:lnTo>
                  <a:pt x="2535815" y="0"/>
                </a:lnTo>
                <a:lnTo>
                  <a:pt x="2485301" y="0"/>
                </a:lnTo>
                <a:lnTo>
                  <a:pt x="2485301" y="6350"/>
                </a:lnTo>
                <a:lnTo>
                  <a:pt x="2535815" y="6350"/>
                </a:lnTo>
                <a:close/>
                <a:moveTo>
                  <a:pt x="2434793" y="6350"/>
                </a:moveTo>
                <a:lnTo>
                  <a:pt x="2434793" y="0"/>
                </a:lnTo>
                <a:lnTo>
                  <a:pt x="2384279" y="0"/>
                </a:lnTo>
                <a:lnTo>
                  <a:pt x="2384279" y="6350"/>
                </a:lnTo>
                <a:lnTo>
                  <a:pt x="2434793" y="6350"/>
                </a:lnTo>
                <a:close/>
                <a:moveTo>
                  <a:pt x="2333771" y="6350"/>
                </a:moveTo>
                <a:lnTo>
                  <a:pt x="2333771" y="0"/>
                </a:lnTo>
                <a:lnTo>
                  <a:pt x="2283257" y="0"/>
                </a:lnTo>
                <a:lnTo>
                  <a:pt x="2283257" y="6350"/>
                </a:lnTo>
                <a:lnTo>
                  <a:pt x="2333771" y="6350"/>
                </a:lnTo>
                <a:close/>
                <a:moveTo>
                  <a:pt x="2232749" y="6350"/>
                </a:moveTo>
                <a:lnTo>
                  <a:pt x="2232749" y="0"/>
                </a:lnTo>
                <a:lnTo>
                  <a:pt x="2182235" y="0"/>
                </a:lnTo>
                <a:lnTo>
                  <a:pt x="2182235" y="6350"/>
                </a:lnTo>
                <a:lnTo>
                  <a:pt x="2232749" y="6350"/>
                </a:lnTo>
                <a:close/>
                <a:moveTo>
                  <a:pt x="2131727" y="6350"/>
                </a:moveTo>
                <a:lnTo>
                  <a:pt x="2131727" y="0"/>
                </a:lnTo>
                <a:lnTo>
                  <a:pt x="2081213" y="0"/>
                </a:lnTo>
                <a:lnTo>
                  <a:pt x="2081213" y="6350"/>
                </a:lnTo>
                <a:lnTo>
                  <a:pt x="2131727" y="6350"/>
                </a:lnTo>
                <a:close/>
                <a:moveTo>
                  <a:pt x="2030698" y="6350"/>
                </a:moveTo>
                <a:lnTo>
                  <a:pt x="2030698" y="0"/>
                </a:lnTo>
                <a:lnTo>
                  <a:pt x="1980190" y="0"/>
                </a:lnTo>
                <a:lnTo>
                  <a:pt x="1980190" y="6350"/>
                </a:lnTo>
                <a:lnTo>
                  <a:pt x="2030698" y="6350"/>
                </a:lnTo>
                <a:close/>
                <a:moveTo>
                  <a:pt x="1929676" y="6350"/>
                </a:moveTo>
                <a:lnTo>
                  <a:pt x="1929676" y="0"/>
                </a:lnTo>
                <a:lnTo>
                  <a:pt x="1879168" y="0"/>
                </a:lnTo>
                <a:lnTo>
                  <a:pt x="1879168" y="6350"/>
                </a:lnTo>
                <a:lnTo>
                  <a:pt x="1929676" y="6350"/>
                </a:lnTo>
                <a:close/>
                <a:moveTo>
                  <a:pt x="1828654" y="6350"/>
                </a:moveTo>
                <a:lnTo>
                  <a:pt x="1828654" y="0"/>
                </a:lnTo>
                <a:lnTo>
                  <a:pt x="1803400" y="0"/>
                </a:lnTo>
                <a:cubicBezTo>
                  <a:pt x="1794916" y="0"/>
                  <a:pt x="1786452" y="57"/>
                  <a:pt x="1778000" y="178"/>
                </a:cubicBezTo>
                <a:lnTo>
                  <a:pt x="1778089" y="6528"/>
                </a:lnTo>
                <a:lnTo>
                  <a:pt x="1778172" y="12872"/>
                </a:lnTo>
                <a:cubicBezTo>
                  <a:pt x="1786566" y="12757"/>
                  <a:pt x="1794980" y="12700"/>
                  <a:pt x="1803400" y="12700"/>
                </a:cubicBezTo>
                <a:lnTo>
                  <a:pt x="1828654" y="12700"/>
                </a:lnTo>
                <a:lnTo>
                  <a:pt x="1828654" y="6350"/>
                </a:lnTo>
                <a:close/>
                <a:moveTo>
                  <a:pt x="1727714" y="7912"/>
                </a:moveTo>
                <a:lnTo>
                  <a:pt x="1727454" y="1569"/>
                </a:lnTo>
                <a:cubicBezTo>
                  <a:pt x="1710544" y="2273"/>
                  <a:pt x="1693697" y="3207"/>
                  <a:pt x="1676908" y="4369"/>
                </a:cubicBezTo>
                <a:lnTo>
                  <a:pt x="1677346" y="10700"/>
                </a:lnTo>
                <a:lnTo>
                  <a:pt x="1677791" y="17037"/>
                </a:lnTo>
                <a:cubicBezTo>
                  <a:pt x="1694459" y="15881"/>
                  <a:pt x="1711185" y="14954"/>
                  <a:pt x="1727981" y="14262"/>
                </a:cubicBezTo>
                <a:lnTo>
                  <a:pt x="1727714" y="7912"/>
                </a:lnTo>
                <a:close/>
                <a:moveTo>
                  <a:pt x="1627181" y="14878"/>
                </a:moveTo>
                <a:lnTo>
                  <a:pt x="1626565" y="8560"/>
                </a:lnTo>
                <a:cubicBezTo>
                  <a:pt x="1609712" y="10198"/>
                  <a:pt x="1592929" y="12071"/>
                  <a:pt x="1576222" y="14173"/>
                </a:cubicBezTo>
                <a:lnTo>
                  <a:pt x="1577010" y="20472"/>
                </a:lnTo>
                <a:lnTo>
                  <a:pt x="1577804" y="26772"/>
                </a:lnTo>
                <a:cubicBezTo>
                  <a:pt x="1594396" y="24689"/>
                  <a:pt x="1611065" y="22828"/>
                  <a:pt x="1627797" y="21203"/>
                </a:cubicBezTo>
                <a:lnTo>
                  <a:pt x="1627181" y="14878"/>
                </a:lnTo>
                <a:close/>
                <a:moveTo>
                  <a:pt x="1527175" y="27445"/>
                </a:moveTo>
                <a:lnTo>
                  <a:pt x="1526210" y="21171"/>
                </a:lnTo>
                <a:cubicBezTo>
                  <a:pt x="1509478" y="23749"/>
                  <a:pt x="1492822" y="26562"/>
                  <a:pt x="1476248" y="29597"/>
                </a:cubicBezTo>
                <a:lnTo>
                  <a:pt x="1477391" y="35846"/>
                </a:lnTo>
                <a:lnTo>
                  <a:pt x="1478534" y="42094"/>
                </a:lnTo>
                <a:cubicBezTo>
                  <a:pt x="1494993" y="39078"/>
                  <a:pt x="1511529" y="36284"/>
                  <a:pt x="1528147" y="33725"/>
                </a:cubicBezTo>
                <a:lnTo>
                  <a:pt x="1527175" y="27445"/>
                </a:lnTo>
                <a:close/>
                <a:moveTo>
                  <a:pt x="1427982" y="45625"/>
                </a:moveTo>
                <a:lnTo>
                  <a:pt x="1426661" y="39408"/>
                </a:lnTo>
                <a:cubicBezTo>
                  <a:pt x="1410125" y="42926"/>
                  <a:pt x="1393673" y="46666"/>
                  <a:pt x="1377309" y="50629"/>
                </a:cubicBezTo>
                <a:lnTo>
                  <a:pt x="1378807" y="56801"/>
                </a:lnTo>
                <a:lnTo>
                  <a:pt x="1380300" y="62973"/>
                </a:lnTo>
                <a:cubicBezTo>
                  <a:pt x="1396549" y="59036"/>
                  <a:pt x="1412881" y="55321"/>
                  <a:pt x="1429303" y="51835"/>
                </a:cubicBezTo>
                <a:lnTo>
                  <a:pt x="1427982" y="45625"/>
                </a:lnTo>
                <a:close/>
                <a:moveTo>
                  <a:pt x="1329988" y="69361"/>
                </a:moveTo>
                <a:lnTo>
                  <a:pt x="1328318" y="63233"/>
                </a:lnTo>
                <a:cubicBezTo>
                  <a:pt x="1312031" y="67672"/>
                  <a:pt x="1295825" y="72333"/>
                  <a:pt x="1279722" y="77210"/>
                </a:cubicBezTo>
                <a:lnTo>
                  <a:pt x="1281564" y="83287"/>
                </a:lnTo>
                <a:lnTo>
                  <a:pt x="1283405" y="89364"/>
                </a:lnTo>
                <a:cubicBezTo>
                  <a:pt x="1299394" y="84518"/>
                  <a:pt x="1315479" y="79889"/>
                  <a:pt x="1331659" y="75489"/>
                </a:cubicBezTo>
                <a:lnTo>
                  <a:pt x="1329988" y="69361"/>
                </a:lnTo>
                <a:close/>
                <a:moveTo>
                  <a:pt x="1233507" y="98590"/>
                </a:moveTo>
                <a:lnTo>
                  <a:pt x="1231494" y="92570"/>
                </a:lnTo>
                <a:cubicBezTo>
                  <a:pt x="1215492" y="97917"/>
                  <a:pt x="1199591" y="103480"/>
                  <a:pt x="1183793" y="109258"/>
                </a:cubicBezTo>
                <a:lnTo>
                  <a:pt x="1185977" y="115221"/>
                </a:lnTo>
                <a:lnTo>
                  <a:pt x="1188161" y="121190"/>
                </a:lnTo>
                <a:cubicBezTo>
                  <a:pt x="1203846" y="115449"/>
                  <a:pt x="1219632" y="109925"/>
                  <a:pt x="1235520" y="104616"/>
                </a:cubicBezTo>
                <a:lnTo>
                  <a:pt x="1233507" y="98590"/>
                </a:lnTo>
                <a:close/>
                <a:moveTo>
                  <a:pt x="1138841" y="133229"/>
                </a:moveTo>
                <a:lnTo>
                  <a:pt x="1136491" y="127330"/>
                </a:lnTo>
                <a:cubicBezTo>
                  <a:pt x="1120813" y="133572"/>
                  <a:pt x="1105243" y="140030"/>
                  <a:pt x="1089787" y="146698"/>
                </a:cubicBezTo>
                <a:lnTo>
                  <a:pt x="1092302" y="152527"/>
                </a:lnTo>
                <a:lnTo>
                  <a:pt x="1094816" y="158356"/>
                </a:lnTo>
                <a:cubicBezTo>
                  <a:pt x="1110164" y="151740"/>
                  <a:pt x="1125620" y="145326"/>
                  <a:pt x="1141190" y="139129"/>
                </a:cubicBezTo>
                <a:lnTo>
                  <a:pt x="1138841" y="133229"/>
                </a:lnTo>
                <a:close/>
                <a:moveTo>
                  <a:pt x="1046283" y="173152"/>
                </a:moveTo>
                <a:lnTo>
                  <a:pt x="1043610" y="167392"/>
                </a:lnTo>
                <a:cubicBezTo>
                  <a:pt x="1028300" y="174511"/>
                  <a:pt x="1013117" y="181839"/>
                  <a:pt x="998049" y="189376"/>
                </a:cubicBezTo>
                <a:lnTo>
                  <a:pt x="1000887" y="195053"/>
                </a:lnTo>
                <a:lnTo>
                  <a:pt x="1003725" y="200730"/>
                </a:lnTo>
                <a:cubicBezTo>
                  <a:pt x="1018686" y="193250"/>
                  <a:pt x="1033767" y="185979"/>
                  <a:pt x="1048963" y="178905"/>
                </a:cubicBezTo>
                <a:lnTo>
                  <a:pt x="1046283" y="173152"/>
                </a:lnTo>
                <a:close/>
                <a:moveTo>
                  <a:pt x="956132" y="218218"/>
                </a:moveTo>
                <a:lnTo>
                  <a:pt x="953129" y="212623"/>
                </a:lnTo>
                <a:cubicBezTo>
                  <a:pt x="938251" y="220593"/>
                  <a:pt x="923493" y="228765"/>
                  <a:pt x="908863" y="237141"/>
                </a:cubicBezTo>
                <a:lnTo>
                  <a:pt x="912019" y="242653"/>
                </a:lnTo>
                <a:lnTo>
                  <a:pt x="915175" y="248164"/>
                </a:lnTo>
                <a:cubicBezTo>
                  <a:pt x="929697" y="239852"/>
                  <a:pt x="944353" y="231731"/>
                  <a:pt x="959129" y="223819"/>
                </a:cubicBezTo>
                <a:lnTo>
                  <a:pt x="956132" y="218218"/>
                </a:lnTo>
                <a:close/>
                <a:moveTo>
                  <a:pt x="868642" y="268294"/>
                </a:moveTo>
                <a:lnTo>
                  <a:pt x="865334" y="262871"/>
                </a:lnTo>
                <a:cubicBezTo>
                  <a:pt x="850925" y="271666"/>
                  <a:pt x="836651" y="280657"/>
                  <a:pt x="822509" y="289839"/>
                </a:cubicBezTo>
                <a:lnTo>
                  <a:pt x="825970" y="295161"/>
                </a:lnTo>
                <a:lnTo>
                  <a:pt x="829424" y="300488"/>
                </a:lnTo>
                <a:cubicBezTo>
                  <a:pt x="843464" y="291370"/>
                  <a:pt x="857644" y="282448"/>
                  <a:pt x="871950" y="273717"/>
                </a:cubicBezTo>
                <a:lnTo>
                  <a:pt x="868642" y="268294"/>
                </a:lnTo>
                <a:close/>
                <a:moveTo>
                  <a:pt x="784085" y="323202"/>
                </a:moveTo>
                <a:lnTo>
                  <a:pt x="780479" y="317976"/>
                </a:lnTo>
                <a:cubicBezTo>
                  <a:pt x="766591" y="327559"/>
                  <a:pt x="752843" y="337331"/>
                  <a:pt x="739242" y="347288"/>
                </a:cubicBezTo>
                <a:lnTo>
                  <a:pt x="742995" y="352412"/>
                </a:lnTo>
                <a:lnTo>
                  <a:pt x="746747" y="357537"/>
                </a:lnTo>
                <a:cubicBezTo>
                  <a:pt x="760254" y="347650"/>
                  <a:pt x="773900" y="337947"/>
                  <a:pt x="787692" y="328428"/>
                </a:cubicBezTo>
                <a:lnTo>
                  <a:pt x="784085" y="323202"/>
                </a:lnTo>
                <a:close/>
                <a:moveTo>
                  <a:pt x="702736" y="382753"/>
                </a:moveTo>
                <a:lnTo>
                  <a:pt x="698843" y="377736"/>
                </a:lnTo>
                <a:cubicBezTo>
                  <a:pt x="685521" y="388080"/>
                  <a:pt x="672338" y="398602"/>
                  <a:pt x="659314" y="409302"/>
                </a:cubicBezTo>
                <a:lnTo>
                  <a:pt x="663346" y="414204"/>
                </a:lnTo>
                <a:lnTo>
                  <a:pt x="667379" y="419113"/>
                </a:lnTo>
                <a:cubicBezTo>
                  <a:pt x="680314" y="408489"/>
                  <a:pt x="693395" y="398037"/>
                  <a:pt x="706628" y="387769"/>
                </a:cubicBezTo>
                <a:lnTo>
                  <a:pt x="702736" y="382753"/>
                </a:lnTo>
                <a:close/>
                <a:moveTo>
                  <a:pt x="624840" y="446754"/>
                </a:moveTo>
                <a:lnTo>
                  <a:pt x="620674" y="441960"/>
                </a:lnTo>
                <a:cubicBezTo>
                  <a:pt x="607949" y="453028"/>
                  <a:pt x="595382" y="464268"/>
                  <a:pt x="582968" y="475679"/>
                </a:cubicBezTo>
                <a:lnTo>
                  <a:pt x="587267" y="480352"/>
                </a:lnTo>
                <a:lnTo>
                  <a:pt x="591566" y="485032"/>
                </a:lnTo>
                <a:cubicBezTo>
                  <a:pt x="603891" y="473697"/>
                  <a:pt x="616369" y="462534"/>
                  <a:pt x="629012" y="451548"/>
                </a:cubicBezTo>
                <a:lnTo>
                  <a:pt x="624840" y="446754"/>
                </a:lnTo>
                <a:close/>
                <a:moveTo>
                  <a:pt x="550640" y="514998"/>
                </a:moveTo>
                <a:lnTo>
                  <a:pt x="546214" y="510445"/>
                </a:lnTo>
                <a:cubicBezTo>
                  <a:pt x="534124" y="522199"/>
                  <a:pt x="522199" y="534124"/>
                  <a:pt x="510445" y="546214"/>
                </a:cubicBezTo>
                <a:lnTo>
                  <a:pt x="514998" y="550640"/>
                </a:lnTo>
                <a:lnTo>
                  <a:pt x="519544" y="555066"/>
                </a:lnTo>
                <a:cubicBezTo>
                  <a:pt x="531222" y="543065"/>
                  <a:pt x="543065" y="531222"/>
                  <a:pt x="555066" y="519551"/>
                </a:cubicBezTo>
                <a:lnTo>
                  <a:pt x="550640" y="514998"/>
                </a:lnTo>
                <a:close/>
                <a:moveTo>
                  <a:pt x="480352" y="587267"/>
                </a:moveTo>
                <a:lnTo>
                  <a:pt x="475679" y="582968"/>
                </a:lnTo>
                <a:cubicBezTo>
                  <a:pt x="464268" y="595382"/>
                  <a:pt x="453028" y="607949"/>
                  <a:pt x="441960" y="620674"/>
                </a:cubicBezTo>
                <a:lnTo>
                  <a:pt x="446754" y="624846"/>
                </a:lnTo>
                <a:lnTo>
                  <a:pt x="451542" y="629012"/>
                </a:lnTo>
                <a:cubicBezTo>
                  <a:pt x="462534" y="616369"/>
                  <a:pt x="473697" y="603891"/>
                  <a:pt x="485026" y="591566"/>
                </a:cubicBezTo>
                <a:lnTo>
                  <a:pt x="480352" y="587267"/>
                </a:lnTo>
                <a:close/>
                <a:moveTo>
                  <a:pt x="414204" y="663346"/>
                </a:moveTo>
                <a:lnTo>
                  <a:pt x="409302" y="659320"/>
                </a:lnTo>
                <a:cubicBezTo>
                  <a:pt x="398596" y="672344"/>
                  <a:pt x="388074" y="685521"/>
                  <a:pt x="377736" y="698843"/>
                </a:cubicBezTo>
                <a:lnTo>
                  <a:pt x="382753" y="702735"/>
                </a:lnTo>
                <a:lnTo>
                  <a:pt x="387769" y="706628"/>
                </a:lnTo>
                <a:cubicBezTo>
                  <a:pt x="398037" y="693395"/>
                  <a:pt x="408489" y="680314"/>
                  <a:pt x="419113" y="667379"/>
                </a:cubicBezTo>
                <a:lnTo>
                  <a:pt x="414204" y="663346"/>
                </a:lnTo>
                <a:close/>
                <a:moveTo>
                  <a:pt x="352412" y="742994"/>
                </a:moveTo>
                <a:lnTo>
                  <a:pt x="347288" y="739242"/>
                </a:lnTo>
                <a:cubicBezTo>
                  <a:pt x="337331" y="752843"/>
                  <a:pt x="327558" y="766591"/>
                  <a:pt x="317976" y="780479"/>
                </a:cubicBezTo>
                <a:lnTo>
                  <a:pt x="323202" y="784085"/>
                </a:lnTo>
                <a:lnTo>
                  <a:pt x="328428" y="787692"/>
                </a:lnTo>
                <a:cubicBezTo>
                  <a:pt x="337947" y="773900"/>
                  <a:pt x="347650" y="760254"/>
                  <a:pt x="357537" y="746747"/>
                </a:cubicBezTo>
                <a:lnTo>
                  <a:pt x="352412" y="742994"/>
                </a:lnTo>
                <a:close/>
                <a:moveTo>
                  <a:pt x="295161" y="825970"/>
                </a:moveTo>
                <a:lnTo>
                  <a:pt x="289839" y="822509"/>
                </a:lnTo>
                <a:cubicBezTo>
                  <a:pt x="280657" y="836651"/>
                  <a:pt x="271666" y="850925"/>
                  <a:pt x="262871" y="865334"/>
                </a:cubicBezTo>
                <a:lnTo>
                  <a:pt x="268294" y="868642"/>
                </a:lnTo>
                <a:lnTo>
                  <a:pt x="273710" y="871950"/>
                </a:lnTo>
                <a:cubicBezTo>
                  <a:pt x="282442" y="857644"/>
                  <a:pt x="291370" y="843464"/>
                  <a:pt x="300488" y="829424"/>
                </a:cubicBezTo>
                <a:lnTo>
                  <a:pt x="295161" y="825970"/>
                </a:lnTo>
                <a:close/>
                <a:moveTo>
                  <a:pt x="242653" y="912019"/>
                </a:moveTo>
                <a:lnTo>
                  <a:pt x="237141" y="908863"/>
                </a:lnTo>
                <a:cubicBezTo>
                  <a:pt x="228765" y="923493"/>
                  <a:pt x="220593" y="938251"/>
                  <a:pt x="212623" y="953135"/>
                </a:cubicBezTo>
                <a:lnTo>
                  <a:pt x="218218" y="956132"/>
                </a:lnTo>
                <a:lnTo>
                  <a:pt x="223818" y="959129"/>
                </a:lnTo>
                <a:cubicBezTo>
                  <a:pt x="231731" y="944353"/>
                  <a:pt x="239846" y="929697"/>
                  <a:pt x="248164" y="915175"/>
                </a:cubicBezTo>
                <a:lnTo>
                  <a:pt x="242653" y="912019"/>
                </a:lnTo>
                <a:close/>
                <a:moveTo>
                  <a:pt x="195053" y="1000887"/>
                </a:moveTo>
                <a:lnTo>
                  <a:pt x="189370" y="998049"/>
                </a:lnTo>
                <a:cubicBezTo>
                  <a:pt x="181839" y="1013117"/>
                  <a:pt x="174511" y="1028300"/>
                  <a:pt x="167392" y="1043610"/>
                </a:cubicBezTo>
                <a:lnTo>
                  <a:pt x="173145" y="1046290"/>
                </a:lnTo>
                <a:lnTo>
                  <a:pt x="178905" y="1048963"/>
                </a:lnTo>
                <a:cubicBezTo>
                  <a:pt x="185972" y="1033767"/>
                  <a:pt x="193250" y="1018686"/>
                  <a:pt x="200730" y="1003725"/>
                </a:cubicBezTo>
                <a:lnTo>
                  <a:pt x="195053" y="1000887"/>
                </a:lnTo>
                <a:close/>
                <a:moveTo>
                  <a:pt x="152527" y="1092302"/>
                </a:moveTo>
                <a:lnTo>
                  <a:pt x="146698" y="1089787"/>
                </a:lnTo>
                <a:cubicBezTo>
                  <a:pt x="140030" y="1105243"/>
                  <a:pt x="133572" y="1120813"/>
                  <a:pt x="127330" y="1136491"/>
                </a:cubicBezTo>
                <a:lnTo>
                  <a:pt x="133229" y="1138841"/>
                </a:lnTo>
                <a:lnTo>
                  <a:pt x="139129" y="1141190"/>
                </a:lnTo>
                <a:cubicBezTo>
                  <a:pt x="145326" y="1125626"/>
                  <a:pt x="151740" y="1110164"/>
                  <a:pt x="158356" y="1094816"/>
                </a:cubicBezTo>
                <a:lnTo>
                  <a:pt x="152527" y="1092302"/>
                </a:lnTo>
                <a:close/>
                <a:moveTo>
                  <a:pt x="115221" y="1185977"/>
                </a:moveTo>
                <a:lnTo>
                  <a:pt x="109258" y="1183799"/>
                </a:lnTo>
                <a:cubicBezTo>
                  <a:pt x="103480" y="1199591"/>
                  <a:pt x="97917" y="1215498"/>
                  <a:pt x="92570" y="1231493"/>
                </a:cubicBezTo>
                <a:lnTo>
                  <a:pt x="98590" y="1233507"/>
                </a:lnTo>
                <a:lnTo>
                  <a:pt x="104616" y="1235520"/>
                </a:lnTo>
                <a:cubicBezTo>
                  <a:pt x="109925" y="1219632"/>
                  <a:pt x="115449" y="1203846"/>
                  <a:pt x="121183" y="1188161"/>
                </a:cubicBezTo>
                <a:lnTo>
                  <a:pt x="115221" y="1185977"/>
                </a:lnTo>
                <a:close/>
                <a:moveTo>
                  <a:pt x="83287" y="1281563"/>
                </a:moveTo>
                <a:lnTo>
                  <a:pt x="77210" y="1279722"/>
                </a:lnTo>
                <a:cubicBezTo>
                  <a:pt x="72333" y="1295832"/>
                  <a:pt x="67672" y="1312031"/>
                  <a:pt x="63233" y="1328325"/>
                </a:cubicBezTo>
                <a:lnTo>
                  <a:pt x="69361" y="1329989"/>
                </a:lnTo>
                <a:lnTo>
                  <a:pt x="75489" y="1331659"/>
                </a:lnTo>
                <a:cubicBezTo>
                  <a:pt x="79889" y="1315485"/>
                  <a:pt x="84518" y="1299394"/>
                  <a:pt x="89364" y="1283405"/>
                </a:cubicBezTo>
                <a:lnTo>
                  <a:pt x="83287" y="1281563"/>
                </a:lnTo>
                <a:close/>
                <a:moveTo>
                  <a:pt x="39408" y="1426667"/>
                </a:moveTo>
                <a:cubicBezTo>
                  <a:pt x="42926" y="1410126"/>
                  <a:pt x="46666" y="1393673"/>
                  <a:pt x="50629" y="1377309"/>
                </a:cubicBezTo>
                <a:lnTo>
                  <a:pt x="56801" y="1378807"/>
                </a:lnTo>
                <a:lnTo>
                  <a:pt x="62973" y="1380300"/>
                </a:lnTo>
                <a:cubicBezTo>
                  <a:pt x="59036" y="1396549"/>
                  <a:pt x="55321" y="1412888"/>
                  <a:pt x="51835" y="1429302"/>
                </a:cubicBezTo>
                <a:lnTo>
                  <a:pt x="45618" y="1427982"/>
                </a:lnTo>
                <a:lnTo>
                  <a:pt x="39408" y="1426667"/>
                </a:lnTo>
                <a:close/>
                <a:moveTo>
                  <a:pt x="21171" y="1526210"/>
                </a:moveTo>
                <a:cubicBezTo>
                  <a:pt x="23749" y="1509478"/>
                  <a:pt x="26562" y="1492822"/>
                  <a:pt x="29597" y="1476248"/>
                </a:cubicBezTo>
                <a:lnTo>
                  <a:pt x="35846" y="1477391"/>
                </a:lnTo>
                <a:lnTo>
                  <a:pt x="42094" y="1478540"/>
                </a:lnTo>
                <a:cubicBezTo>
                  <a:pt x="39078" y="1494993"/>
                  <a:pt x="36284" y="1511535"/>
                  <a:pt x="33725" y="1528147"/>
                </a:cubicBezTo>
                <a:lnTo>
                  <a:pt x="27445" y="1527175"/>
                </a:lnTo>
                <a:lnTo>
                  <a:pt x="21171" y="1526210"/>
                </a:lnTo>
                <a:close/>
                <a:moveTo>
                  <a:pt x="20472" y="1577016"/>
                </a:moveTo>
                <a:lnTo>
                  <a:pt x="14173" y="1576222"/>
                </a:lnTo>
                <a:cubicBezTo>
                  <a:pt x="12071" y="1592936"/>
                  <a:pt x="10198" y="1609719"/>
                  <a:pt x="8560" y="1626565"/>
                </a:cubicBezTo>
                <a:lnTo>
                  <a:pt x="14878" y="1627181"/>
                </a:lnTo>
                <a:lnTo>
                  <a:pt x="21203" y="1627797"/>
                </a:lnTo>
                <a:cubicBezTo>
                  <a:pt x="22828" y="1611065"/>
                  <a:pt x="24689" y="1594402"/>
                  <a:pt x="26772" y="1577804"/>
                </a:cubicBezTo>
                <a:lnTo>
                  <a:pt x="20472" y="1577016"/>
                </a:lnTo>
                <a:close/>
                <a:moveTo>
                  <a:pt x="10700" y="1677353"/>
                </a:moveTo>
                <a:lnTo>
                  <a:pt x="4369" y="1676908"/>
                </a:lnTo>
                <a:cubicBezTo>
                  <a:pt x="3207" y="1693697"/>
                  <a:pt x="2273" y="1710544"/>
                  <a:pt x="1568" y="1727454"/>
                </a:cubicBezTo>
                <a:lnTo>
                  <a:pt x="7912" y="1727721"/>
                </a:lnTo>
                <a:lnTo>
                  <a:pt x="14262" y="1727981"/>
                </a:lnTo>
                <a:cubicBezTo>
                  <a:pt x="14954" y="1711192"/>
                  <a:pt x="15881" y="1694459"/>
                  <a:pt x="17037" y="1677791"/>
                </a:cubicBezTo>
                <a:lnTo>
                  <a:pt x="10700" y="1677353"/>
                </a:lnTo>
                <a:close/>
                <a:moveTo>
                  <a:pt x="6521" y="1778089"/>
                </a:moveTo>
                <a:lnTo>
                  <a:pt x="178" y="1778000"/>
                </a:lnTo>
                <a:cubicBezTo>
                  <a:pt x="57" y="1786452"/>
                  <a:pt x="0" y="1794916"/>
                  <a:pt x="0" y="1803400"/>
                </a:cubicBezTo>
                <a:cubicBezTo>
                  <a:pt x="0" y="1811884"/>
                  <a:pt x="57" y="1820348"/>
                  <a:pt x="178" y="1828800"/>
                </a:cubicBezTo>
                <a:lnTo>
                  <a:pt x="6528" y="1828711"/>
                </a:lnTo>
                <a:lnTo>
                  <a:pt x="12871" y="1828629"/>
                </a:lnTo>
                <a:cubicBezTo>
                  <a:pt x="12757" y="1820234"/>
                  <a:pt x="12700" y="1811820"/>
                  <a:pt x="12700" y="1803400"/>
                </a:cubicBezTo>
                <a:cubicBezTo>
                  <a:pt x="12700" y="1794980"/>
                  <a:pt x="12757" y="1786572"/>
                  <a:pt x="12871" y="1778178"/>
                </a:cubicBezTo>
                <a:lnTo>
                  <a:pt x="6521" y="1778089"/>
                </a:lnTo>
                <a:close/>
                <a:moveTo>
                  <a:pt x="7912" y="1879086"/>
                </a:moveTo>
                <a:lnTo>
                  <a:pt x="1568" y="1879346"/>
                </a:lnTo>
                <a:cubicBezTo>
                  <a:pt x="2273" y="1896256"/>
                  <a:pt x="3207" y="1913103"/>
                  <a:pt x="4369" y="1929892"/>
                </a:cubicBezTo>
                <a:lnTo>
                  <a:pt x="10700" y="1929454"/>
                </a:lnTo>
                <a:lnTo>
                  <a:pt x="17037" y="1929009"/>
                </a:lnTo>
                <a:cubicBezTo>
                  <a:pt x="15881" y="1912341"/>
                  <a:pt x="14954" y="1895615"/>
                  <a:pt x="14262" y="1878819"/>
                </a:cubicBezTo>
                <a:lnTo>
                  <a:pt x="7912" y="1879086"/>
                </a:lnTo>
                <a:close/>
                <a:moveTo>
                  <a:pt x="14878" y="1979619"/>
                </a:moveTo>
                <a:lnTo>
                  <a:pt x="8560" y="1980235"/>
                </a:lnTo>
                <a:cubicBezTo>
                  <a:pt x="10198" y="1997088"/>
                  <a:pt x="12071" y="2013871"/>
                  <a:pt x="14173" y="2030578"/>
                </a:cubicBezTo>
                <a:lnTo>
                  <a:pt x="20472" y="2029790"/>
                </a:lnTo>
                <a:lnTo>
                  <a:pt x="26772" y="2028996"/>
                </a:lnTo>
                <a:cubicBezTo>
                  <a:pt x="24689" y="2012404"/>
                  <a:pt x="22828" y="1995735"/>
                  <a:pt x="21203" y="1979003"/>
                </a:cubicBezTo>
                <a:lnTo>
                  <a:pt x="14878" y="1979619"/>
                </a:lnTo>
                <a:close/>
                <a:moveTo>
                  <a:pt x="27445" y="2079625"/>
                </a:moveTo>
                <a:lnTo>
                  <a:pt x="21171" y="2080590"/>
                </a:lnTo>
                <a:cubicBezTo>
                  <a:pt x="23749" y="2097322"/>
                  <a:pt x="26562" y="2113978"/>
                  <a:pt x="29597" y="2130552"/>
                </a:cubicBezTo>
                <a:lnTo>
                  <a:pt x="35846" y="2129409"/>
                </a:lnTo>
                <a:lnTo>
                  <a:pt x="42094" y="2128266"/>
                </a:lnTo>
                <a:cubicBezTo>
                  <a:pt x="39078" y="2111807"/>
                  <a:pt x="36284" y="2095271"/>
                  <a:pt x="33725" y="2078653"/>
                </a:cubicBezTo>
                <a:lnTo>
                  <a:pt x="27445" y="2079625"/>
                </a:lnTo>
                <a:close/>
                <a:moveTo>
                  <a:pt x="45625" y="2178818"/>
                </a:moveTo>
                <a:lnTo>
                  <a:pt x="39408" y="2180139"/>
                </a:lnTo>
                <a:cubicBezTo>
                  <a:pt x="42926" y="2196675"/>
                  <a:pt x="46666" y="2213127"/>
                  <a:pt x="50629" y="2229492"/>
                </a:cubicBezTo>
                <a:lnTo>
                  <a:pt x="56801" y="2227993"/>
                </a:lnTo>
                <a:lnTo>
                  <a:pt x="62973" y="2226501"/>
                </a:lnTo>
                <a:cubicBezTo>
                  <a:pt x="59036" y="2210251"/>
                  <a:pt x="55321" y="2193919"/>
                  <a:pt x="51835" y="2177498"/>
                </a:cubicBezTo>
                <a:lnTo>
                  <a:pt x="45625" y="2178818"/>
                </a:lnTo>
                <a:close/>
                <a:moveTo>
                  <a:pt x="69361" y="2276812"/>
                </a:moveTo>
                <a:lnTo>
                  <a:pt x="63233" y="2278482"/>
                </a:lnTo>
                <a:cubicBezTo>
                  <a:pt x="67672" y="2294769"/>
                  <a:pt x="72333" y="2310975"/>
                  <a:pt x="77210" y="2327078"/>
                </a:cubicBezTo>
                <a:lnTo>
                  <a:pt x="83287" y="2325237"/>
                </a:lnTo>
                <a:lnTo>
                  <a:pt x="89364" y="2323395"/>
                </a:lnTo>
                <a:cubicBezTo>
                  <a:pt x="84518" y="2307406"/>
                  <a:pt x="79889" y="2291322"/>
                  <a:pt x="75489" y="2275141"/>
                </a:cubicBezTo>
                <a:lnTo>
                  <a:pt x="69361" y="2276812"/>
                </a:lnTo>
                <a:close/>
                <a:moveTo>
                  <a:pt x="98590" y="2373294"/>
                </a:moveTo>
                <a:lnTo>
                  <a:pt x="92570" y="2375307"/>
                </a:lnTo>
                <a:cubicBezTo>
                  <a:pt x="97917" y="2391308"/>
                  <a:pt x="103480" y="2407209"/>
                  <a:pt x="109258" y="2423008"/>
                </a:cubicBezTo>
                <a:lnTo>
                  <a:pt x="115221" y="2420823"/>
                </a:lnTo>
                <a:lnTo>
                  <a:pt x="121190" y="2418639"/>
                </a:lnTo>
                <a:cubicBezTo>
                  <a:pt x="115449" y="2402955"/>
                  <a:pt x="109925" y="2387168"/>
                  <a:pt x="104616" y="2371281"/>
                </a:cubicBezTo>
                <a:lnTo>
                  <a:pt x="98590" y="2373294"/>
                </a:lnTo>
                <a:close/>
                <a:moveTo>
                  <a:pt x="133229" y="2467960"/>
                </a:moveTo>
                <a:lnTo>
                  <a:pt x="127330" y="2470309"/>
                </a:lnTo>
                <a:cubicBezTo>
                  <a:pt x="133572" y="2485987"/>
                  <a:pt x="140030" y="2501557"/>
                  <a:pt x="146698" y="2517013"/>
                </a:cubicBezTo>
                <a:lnTo>
                  <a:pt x="152527" y="2514499"/>
                </a:lnTo>
                <a:lnTo>
                  <a:pt x="158356" y="2511984"/>
                </a:lnTo>
                <a:cubicBezTo>
                  <a:pt x="151740" y="2496636"/>
                  <a:pt x="145326" y="2481180"/>
                  <a:pt x="139129" y="2465610"/>
                </a:cubicBezTo>
                <a:lnTo>
                  <a:pt x="133229" y="2467960"/>
                </a:lnTo>
                <a:close/>
                <a:moveTo>
                  <a:pt x="173152" y="2560517"/>
                </a:moveTo>
                <a:lnTo>
                  <a:pt x="167392" y="2563190"/>
                </a:lnTo>
                <a:cubicBezTo>
                  <a:pt x="174511" y="2578500"/>
                  <a:pt x="181839" y="2593689"/>
                  <a:pt x="189376" y="2608752"/>
                </a:cubicBezTo>
                <a:lnTo>
                  <a:pt x="195053" y="2605913"/>
                </a:lnTo>
                <a:lnTo>
                  <a:pt x="200730" y="2603075"/>
                </a:lnTo>
                <a:cubicBezTo>
                  <a:pt x="193250" y="2588114"/>
                  <a:pt x="185979" y="2573033"/>
                  <a:pt x="178905" y="2557837"/>
                </a:cubicBezTo>
                <a:lnTo>
                  <a:pt x="173152" y="2560517"/>
                </a:lnTo>
                <a:close/>
                <a:moveTo>
                  <a:pt x="218218" y="2650668"/>
                </a:moveTo>
                <a:lnTo>
                  <a:pt x="212623" y="2653671"/>
                </a:lnTo>
                <a:cubicBezTo>
                  <a:pt x="220593" y="2668550"/>
                  <a:pt x="228765" y="2683307"/>
                  <a:pt x="237141" y="2697937"/>
                </a:cubicBezTo>
                <a:lnTo>
                  <a:pt x="242653" y="2694781"/>
                </a:lnTo>
                <a:lnTo>
                  <a:pt x="248164" y="2691625"/>
                </a:lnTo>
                <a:cubicBezTo>
                  <a:pt x="239852" y="2677103"/>
                  <a:pt x="231731" y="2662447"/>
                  <a:pt x="223818" y="2647671"/>
                </a:cubicBezTo>
                <a:lnTo>
                  <a:pt x="218218" y="2650668"/>
                </a:lnTo>
                <a:close/>
                <a:moveTo>
                  <a:pt x="268294" y="2738158"/>
                </a:moveTo>
                <a:lnTo>
                  <a:pt x="262871" y="2741467"/>
                </a:lnTo>
                <a:cubicBezTo>
                  <a:pt x="271666" y="2755875"/>
                  <a:pt x="280657" y="2770150"/>
                  <a:pt x="289839" y="2784291"/>
                </a:cubicBezTo>
                <a:lnTo>
                  <a:pt x="295161" y="2780830"/>
                </a:lnTo>
                <a:lnTo>
                  <a:pt x="300488" y="2777376"/>
                </a:lnTo>
                <a:cubicBezTo>
                  <a:pt x="291370" y="2763336"/>
                  <a:pt x="282448" y="2749156"/>
                  <a:pt x="273717" y="2734850"/>
                </a:cubicBezTo>
                <a:lnTo>
                  <a:pt x="268294" y="2738158"/>
                </a:lnTo>
                <a:close/>
                <a:moveTo>
                  <a:pt x="323202" y="2822715"/>
                </a:moveTo>
                <a:lnTo>
                  <a:pt x="317976" y="2826322"/>
                </a:lnTo>
                <a:cubicBezTo>
                  <a:pt x="327558" y="2840209"/>
                  <a:pt x="337331" y="2853957"/>
                  <a:pt x="347288" y="2867558"/>
                </a:cubicBezTo>
                <a:lnTo>
                  <a:pt x="352412" y="2863806"/>
                </a:lnTo>
                <a:lnTo>
                  <a:pt x="357537" y="2860053"/>
                </a:lnTo>
                <a:cubicBezTo>
                  <a:pt x="347650" y="2846547"/>
                  <a:pt x="337947" y="2832900"/>
                  <a:pt x="328428" y="2819108"/>
                </a:cubicBezTo>
                <a:lnTo>
                  <a:pt x="323202" y="2822715"/>
                </a:lnTo>
                <a:close/>
                <a:moveTo>
                  <a:pt x="382753" y="2904065"/>
                </a:moveTo>
                <a:lnTo>
                  <a:pt x="377736" y="2907957"/>
                </a:lnTo>
                <a:cubicBezTo>
                  <a:pt x="388080" y="2921280"/>
                  <a:pt x="398602" y="2934462"/>
                  <a:pt x="409302" y="2947486"/>
                </a:cubicBezTo>
                <a:lnTo>
                  <a:pt x="414204" y="2943454"/>
                </a:lnTo>
                <a:lnTo>
                  <a:pt x="419113" y="2939421"/>
                </a:lnTo>
                <a:cubicBezTo>
                  <a:pt x="408489" y="2926487"/>
                  <a:pt x="398037" y="2913406"/>
                  <a:pt x="387769" y="2900172"/>
                </a:cubicBezTo>
                <a:lnTo>
                  <a:pt x="382753" y="2904065"/>
                </a:lnTo>
                <a:close/>
                <a:moveTo>
                  <a:pt x="446754" y="2981960"/>
                </a:moveTo>
                <a:lnTo>
                  <a:pt x="441960" y="2986126"/>
                </a:lnTo>
                <a:cubicBezTo>
                  <a:pt x="453028" y="2998851"/>
                  <a:pt x="464268" y="3011424"/>
                  <a:pt x="475679" y="3023832"/>
                </a:cubicBezTo>
                <a:lnTo>
                  <a:pt x="480358" y="3019533"/>
                </a:lnTo>
                <a:lnTo>
                  <a:pt x="485032" y="3015234"/>
                </a:lnTo>
                <a:cubicBezTo>
                  <a:pt x="473697" y="3002909"/>
                  <a:pt x="462534" y="2990431"/>
                  <a:pt x="451549" y="2977788"/>
                </a:cubicBezTo>
                <a:lnTo>
                  <a:pt x="446754" y="2981960"/>
                </a:lnTo>
                <a:close/>
                <a:moveTo>
                  <a:pt x="514998" y="3056160"/>
                </a:moveTo>
                <a:lnTo>
                  <a:pt x="510445" y="3060586"/>
                </a:lnTo>
                <a:cubicBezTo>
                  <a:pt x="522199" y="3072676"/>
                  <a:pt x="534124" y="3084601"/>
                  <a:pt x="546214" y="3096355"/>
                </a:cubicBezTo>
                <a:lnTo>
                  <a:pt x="550640" y="3091802"/>
                </a:lnTo>
                <a:lnTo>
                  <a:pt x="555066" y="3087256"/>
                </a:lnTo>
                <a:cubicBezTo>
                  <a:pt x="543065" y="3075578"/>
                  <a:pt x="531222" y="3063736"/>
                  <a:pt x="519551" y="3051734"/>
                </a:cubicBezTo>
                <a:lnTo>
                  <a:pt x="514998" y="3056160"/>
                </a:lnTo>
                <a:close/>
                <a:moveTo>
                  <a:pt x="7283894" y="3600450"/>
                </a:moveTo>
                <a:lnTo>
                  <a:pt x="7283894" y="3606800"/>
                </a:lnTo>
                <a:lnTo>
                  <a:pt x="7233349" y="3606800"/>
                </a:lnTo>
                <a:lnTo>
                  <a:pt x="7233349" y="3600450"/>
                </a:lnTo>
                <a:lnTo>
                  <a:pt x="7233349" y="3594100"/>
                </a:lnTo>
                <a:lnTo>
                  <a:pt x="7283894" y="3594100"/>
                </a:lnTo>
                <a:lnTo>
                  <a:pt x="7283894" y="3600450"/>
                </a:lnTo>
                <a:close/>
                <a:moveTo>
                  <a:pt x="7182866" y="3600450"/>
                </a:moveTo>
                <a:lnTo>
                  <a:pt x="7182866" y="3606800"/>
                </a:lnTo>
                <a:lnTo>
                  <a:pt x="7132320" y="3606800"/>
                </a:lnTo>
                <a:lnTo>
                  <a:pt x="7132320" y="3600450"/>
                </a:lnTo>
                <a:lnTo>
                  <a:pt x="7132320" y="3594100"/>
                </a:lnTo>
                <a:lnTo>
                  <a:pt x="7182866" y="3594100"/>
                </a:lnTo>
                <a:lnTo>
                  <a:pt x="7182866" y="3600450"/>
                </a:lnTo>
                <a:close/>
                <a:moveTo>
                  <a:pt x="7081838" y="3600450"/>
                </a:moveTo>
                <a:lnTo>
                  <a:pt x="7081838" y="3606800"/>
                </a:lnTo>
                <a:lnTo>
                  <a:pt x="7031356" y="3606800"/>
                </a:lnTo>
                <a:lnTo>
                  <a:pt x="7031356" y="3600450"/>
                </a:lnTo>
                <a:lnTo>
                  <a:pt x="7031356" y="3594100"/>
                </a:lnTo>
                <a:lnTo>
                  <a:pt x="7081838" y="3594100"/>
                </a:lnTo>
                <a:lnTo>
                  <a:pt x="7081838" y="3600450"/>
                </a:lnTo>
                <a:close/>
                <a:moveTo>
                  <a:pt x="6980809" y="3600450"/>
                </a:moveTo>
                <a:lnTo>
                  <a:pt x="6980809" y="3606800"/>
                </a:lnTo>
                <a:lnTo>
                  <a:pt x="6930327" y="3606800"/>
                </a:lnTo>
                <a:lnTo>
                  <a:pt x="6930327" y="3600450"/>
                </a:lnTo>
                <a:lnTo>
                  <a:pt x="6930327" y="3594100"/>
                </a:lnTo>
                <a:lnTo>
                  <a:pt x="6980809" y="3594100"/>
                </a:lnTo>
                <a:lnTo>
                  <a:pt x="6980809" y="3600450"/>
                </a:lnTo>
                <a:close/>
                <a:moveTo>
                  <a:pt x="6879781" y="3600450"/>
                </a:moveTo>
                <a:lnTo>
                  <a:pt x="6879781" y="3606800"/>
                </a:lnTo>
                <a:lnTo>
                  <a:pt x="6829298" y="3606800"/>
                </a:lnTo>
                <a:lnTo>
                  <a:pt x="6829298" y="3600450"/>
                </a:lnTo>
                <a:lnTo>
                  <a:pt x="6829298" y="3594100"/>
                </a:lnTo>
                <a:lnTo>
                  <a:pt x="6879781" y="3594100"/>
                </a:lnTo>
                <a:lnTo>
                  <a:pt x="6879781" y="3600450"/>
                </a:lnTo>
                <a:close/>
                <a:moveTo>
                  <a:pt x="6778752" y="3600450"/>
                </a:moveTo>
                <a:lnTo>
                  <a:pt x="6778752" y="3606800"/>
                </a:lnTo>
                <a:lnTo>
                  <a:pt x="6728269" y="3606800"/>
                </a:lnTo>
                <a:lnTo>
                  <a:pt x="6728269" y="3600450"/>
                </a:lnTo>
                <a:lnTo>
                  <a:pt x="6728269" y="3594100"/>
                </a:lnTo>
                <a:lnTo>
                  <a:pt x="6778752" y="3594100"/>
                </a:lnTo>
                <a:lnTo>
                  <a:pt x="6778752" y="3600450"/>
                </a:lnTo>
                <a:close/>
                <a:moveTo>
                  <a:pt x="6677724" y="3600450"/>
                </a:moveTo>
                <a:lnTo>
                  <a:pt x="6677724" y="3606800"/>
                </a:lnTo>
                <a:lnTo>
                  <a:pt x="6627241" y="3606800"/>
                </a:lnTo>
                <a:lnTo>
                  <a:pt x="6627241" y="3600450"/>
                </a:lnTo>
                <a:lnTo>
                  <a:pt x="6627241" y="3594100"/>
                </a:lnTo>
                <a:lnTo>
                  <a:pt x="6677724" y="3594100"/>
                </a:lnTo>
                <a:lnTo>
                  <a:pt x="6677724" y="3600450"/>
                </a:lnTo>
                <a:close/>
                <a:moveTo>
                  <a:pt x="6576695" y="3600450"/>
                </a:moveTo>
                <a:lnTo>
                  <a:pt x="6576695" y="3606800"/>
                </a:lnTo>
                <a:lnTo>
                  <a:pt x="6526213" y="3606800"/>
                </a:lnTo>
                <a:lnTo>
                  <a:pt x="6526213" y="3600450"/>
                </a:lnTo>
                <a:lnTo>
                  <a:pt x="6526213" y="3594100"/>
                </a:lnTo>
                <a:lnTo>
                  <a:pt x="6576695" y="3594100"/>
                </a:lnTo>
                <a:lnTo>
                  <a:pt x="6576695" y="3600450"/>
                </a:lnTo>
                <a:close/>
                <a:moveTo>
                  <a:pt x="6475731" y="3600450"/>
                </a:moveTo>
                <a:lnTo>
                  <a:pt x="6475731" y="3606800"/>
                </a:lnTo>
                <a:lnTo>
                  <a:pt x="6425184" y="3606800"/>
                </a:lnTo>
                <a:lnTo>
                  <a:pt x="6425184" y="3600450"/>
                </a:lnTo>
                <a:lnTo>
                  <a:pt x="6425184" y="3594100"/>
                </a:lnTo>
                <a:lnTo>
                  <a:pt x="6475731" y="3594100"/>
                </a:lnTo>
                <a:lnTo>
                  <a:pt x="6475731" y="3600450"/>
                </a:lnTo>
                <a:close/>
                <a:moveTo>
                  <a:pt x="6374702" y="3600450"/>
                </a:moveTo>
                <a:lnTo>
                  <a:pt x="6374702" y="3606800"/>
                </a:lnTo>
                <a:lnTo>
                  <a:pt x="6324156" y="3606800"/>
                </a:lnTo>
                <a:lnTo>
                  <a:pt x="6324156" y="3600450"/>
                </a:lnTo>
                <a:lnTo>
                  <a:pt x="6324156" y="3594100"/>
                </a:lnTo>
                <a:lnTo>
                  <a:pt x="6374702" y="3594100"/>
                </a:lnTo>
                <a:lnTo>
                  <a:pt x="6374702" y="3600450"/>
                </a:lnTo>
                <a:close/>
                <a:moveTo>
                  <a:pt x="6273673" y="3600450"/>
                </a:moveTo>
                <a:lnTo>
                  <a:pt x="6273673" y="3606800"/>
                </a:lnTo>
                <a:lnTo>
                  <a:pt x="6223127" y="3606800"/>
                </a:lnTo>
                <a:lnTo>
                  <a:pt x="6223127" y="3600450"/>
                </a:lnTo>
                <a:lnTo>
                  <a:pt x="6223127" y="3594100"/>
                </a:lnTo>
                <a:lnTo>
                  <a:pt x="6273673" y="3594100"/>
                </a:lnTo>
                <a:lnTo>
                  <a:pt x="6273673" y="3600450"/>
                </a:lnTo>
                <a:close/>
                <a:moveTo>
                  <a:pt x="6172644" y="3600450"/>
                </a:moveTo>
                <a:lnTo>
                  <a:pt x="6172644" y="3606800"/>
                </a:lnTo>
                <a:lnTo>
                  <a:pt x="6122099" y="3606800"/>
                </a:lnTo>
                <a:lnTo>
                  <a:pt x="6122099" y="3600450"/>
                </a:lnTo>
                <a:lnTo>
                  <a:pt x="6122099" y="3594100"/>
                </a:lnTo>
                <a:lnTo>
                  <a:pt x="6172644" y="3594100"/>
                </a:lnTo>
                <a:lnTo>
                  <a:pt x="6172644" y="3600450"/>
                </a:lnTo>
                <a:close/>
                <a:moveTo>
                  <a:pt x="6071616" y="3600450"/>
                </a:moveTo>
                <a:lnTo>
                  <a:pt x="6071616" y="3606800"/>
                </a:lnTo>
                <a:lnTo>
                  <a:pt x="6021070" y="3606800"/>
                </a:lnTo>
                <a:lnTo>
                  <a:pt x="6021070" y="3600450"/>
                </a:lnTo>
                <a:lnTo>
                  <a:pt x="6021070" y="3594100"/>
                </a:lnTo>
                <a:lnTo>
                  <a:pt x="6071616" y="3594100"/>
                </a:lnTo>
                <a:lnTo>
                  <a:pt x="6071616" y="3600450"/>
                </a:lnTo>
                <a:close/>
                <a:moveTo>
                  <a:pt x="5970588" y="3600450"/>
                </a:moveTo>
                <a:lnTo>
                  <a:pt x="5970588" y="3606800"/>
                </a:lnTo>
                <a:lnTo>
                  <a:pt x="5920106" y="3606800"/>
                </a:lnTo>
                <a:lnTo>
                  <a:pt x="5920106" y="3600450"/>
                </a:lnTo>
                <a:lnTo>
                  <a:pt x="5920106" y="3594100"/>
                </a:lnTo>
                <a:lnTo>
                  <a:pt x="5970588" y="3594100"/>
                </a:lnTo>
                <a:lnTo>
                  <a:pt x="5970588" y="3600450"/>
                </a:lnTo>
                <a:close/>
                <a:moveTo>
                  <a:pt x="5869559" y="3600450"/>
                </a:moveTo>
                <a:lnTo>
                  <a:pt x="5869559" y="3606800"/>
                </a:lnTo>
                <a:lnTo>
                  <a:pt x="5819077" y="3606800"/>
                </a:lnTo>
                <a:lnTo>
                  <a:pt x="5819077" y="3600450"/>
                </a:lnTo>
                <a:lnTo>
                  <a:pt x="5819077" y="3594100"/>
                </a:lnTo>
                <a:lnTo>
                  <a:pt x="5869559" y="3594100"/>
                </a:lnTo>
                <a:lnTo>
                  <a:pt x="5869559" y="3600450"/>
                </a:lnTo>
                <a:close/>
                <a:moveTo>
                  <a:pt x="5768531" y="3600450"/>
                </a:moveTo>
                <a:lnTo>
                  <a:pt x="5768531" y="3606800"/>
                </a:lnTo>
                <a:lnTo>
                  <a:pt x="5718048" y="3606800"/>
                </a:lnTo>
                <a:lnTo>
                  <a:pt x="5718048" y="3600450"/>
                </a:lnTo>
                <a:lnTo>
                  <a:pt x="5718048" y="3594100"/>
                </a:lnTo>
                <a:lnTo>
                  <a:pt x="5768531" y="3594100"/>
                </a:lnTo>
                <a:lnTo>
                  <a:pt x="5768531" y="3600450"/>
                </a:lnTo>
                <a:close/>
                <a:moveTo>
                  <a:pt x="5667502" y="3600450"/>
                </a:moveTo>
                <a:lnTo>
                  <a:pt x="5667502" y="3606800"/>
                </a:lnTo>
                <a:lnTo>
                  <a:pt x="5617020" y="3606800"/>
                </a:lnTo>
                <a:lnTo>
                  <a:pt x="5617020" y="3600450"/>
                </a:lnTo>
                <a:lnTo>
                  <a:pt x="5617020" y="3594100"/>
                </a:lnTo>
                <a:lnTo>
                  <a:pt x="5667502" y="3594100"/>
                </a:lnTo>
                <a:lnTo>
                  <a:pt x="5667502" y="3600450"/>
                </a:lnTo>
                <a:close/>
                <a:moveTo>
                  <a:pt x="5566493" y="3600450"/>
                </a:moveTo>
                <a:lnTo>
                  <a:pt x="5566493" y="3606800"/>
                </a:lnTo>
                <a:lnTo>
                  <a:pt x="5515985" y="3606800"/>
                </a:lnTo>
                <a:lnTo>
                  <a:pt x="5515985" y="3600450"/>
                </a:lnTo>
                <a:lnTo>
                  <a:pt x="5515985" y="3594100"/>
                </a:lnTo>
                <a:lnTo>
                  <a:pt x="5566493" y="3594100"/>
                </a:lnTo>
                <a:lnTo>
                  <a:pt x="5566493" y="3600450"/>
                </a:lnTo>
                <a:close/>
                <a:moveTo>
                  <a:pt x="5465471" y="3600450"/>
                </a:moveTo>
                <a:lnTo>
                  <a:pt x="5465471" y="3606800"/>
                </a:lnTo>
                <a:lnTo>
                  <a:pt x="5414963" y="3606800"/>
                </a:lnTo>
                <a:lnTo>
                  <a:pt x="5414963" y="3600450"/>
                </a:lnTo>
                <a:lnTo>
                  <a:pt x="5414963" y="3594100"/>
                </a:lnTo>
                <a:lnTo>
                  <a:pt x="5465471" y="3594100"/>
                </a:lnTo>
                <a:lnTo>
                  <a:pt x="5465471" y="3600450"/>
                </a:lnTo>
                <a:close/>
                <a:moveTo>
                  <a:pt x="5364448" y="3600450"/>
                </a:moveTo>
                <a:lnTo>
                  <a:pt x="5364448" y="3606800"/>
                </a:lnTo>
                <a:lnTo>
                  <a:pt x="5313941" y="3606800"/>
                </a:lnTo>
                <a:lnTo>
                  <a:pt x="5313941" y="3600450"/>
                </a:lnTo>
                <a:lnTo>
                  <a:pt x="5313941" y="3594100"/>
                </a:lnTo>
                <a:lnTo>
                  <a:pt x="5364448" y="3594100"/>
                </a:lnTo>
                <a:lnTo>
                  <a:pt x="5364448" y="3600450"/>
                </a:lnTo>
                <a:close/>
                <a:moveTo>
                  <a:pt x="5263426" y="3600450"/>
                </a:moveTo>
                <a:lnTo>
                  <a:pt x="5263426" y="3606800"/>
                </a:lnTo>
                <a:lnTo>
                  <a:pt x="5212912" y="3606800"/>
                </a:lnTo>
                <a:lnTo>
                  <a:pt x="5212912" y="3600450"/>
                </a:lnTo>
                <a:lnTo>
                  <a:pt x="5212912" y="3594100"/>
                </a:lnTo>
                <a:lnTo>
                  <a:pt x="5263426" y="3594100"/>
                </a:lnTo>
                <a:lnTo>
                  <a:pt x="5263426" y="3600450"/>
                </a:lnTo>
                <a:close/>
                <a:moveTo>
                  <a:pt x="5162404" y="3600450"/>
                </a:moveTo>
                <a:lnTo>
                  <a:pt x="5162404" y="3606800"/>
                </a:lnTo>
                <a:lnTo>
                  <a:pt x="5111890" y="3606800"/>
                </a:lnTo>
                <a:lnTo>
                  <a:pt x="5111890" y="3600450"/>
                </a:lnTo>
                <a:lnTo>
                  <a:pt x="5111890" y="3594100"/>
                </a:lnTo>
                <a:lnTo>
                  <a:pt x="5162404" y="3594100"/>
                </a:lnTo>
                <a:lnTo>
                  <a:pt x="5162404" y="3600450"/>
                </a:lnTo>
                <a:close/>
                <a:moveTo>
                  <a:pt x="5061382" y="3600450"/>
                </a:moveTo>
                <a:lnTo>
                  <a:pt x="5061382" y="3606800"/>
                </a:lnTo>
                <a:lnTo>
                  <a:pt x="5010868" y="3606800"/>
                </a:lnTo>
                <a:lnTo>
                  <a:pt x="5010868" y="3600450"/>
                </a:lnTo>
                <a:lnTo>
                  <a:pt x="5010868" y="3594100"/>
                </a:lnTo>
                <a:lnTo>
                  <a:pt x="5061382" y="3594100"/>
                </a:lnTo>
                <a:lnTo>
                  <a:pt x="5061382" y="3600450"/>
                </a:lnTo>
                <a:close/>
                <a:moveTo>
                  <a:pt x="4960360" y="3600450"/>
                </a:moveTo>
                <a:lnTo>
                  <a:pt x="4960360" y="3606800"/>
                </a:lnTo>
                <a:lnTo>
                  <a:pt x="4909846" y="3606800"/>
                </a:lnTo>
                <a:lnTo>
                  <a:pt x="4909846" y="3600450"/>
                </a:lnTo>
                <a:lnTo>
                  <a:pt x="4909846" y="3594100"/>
                </a:lnTo>
                <a:lnTo>
                  <a:pt x="4960360" y="3594100"/>
                </a:lnTo>
                <a:lnTo>
                  <a:pt x="4960360" y="3600450"/>
                </a:lnTo>
                <a:close/>
                <a:moveTo>
                  <a:pt x="4859338" y="3600450"/>
                </a:moveTo>
                <a:lnTo>
                  <a:pt x="4859338" y="3606800"/>
                </a:lnTo>
                <a:lnTo>
                  <a:pt x="4808823" y="3606800"/>
                </a:lnTo>
                <a:lnTo>
                  <a:pt x="4808823" y="3600450"/>
                </a:lnTo>
                <a:lnTo>
                  <a:pt x="4808823" y="3594100"/>
                </a:lnTo>
                <a:lnTo>
                  <a:pt x="4859338" y="3594100"/>
                </a:lnTo>
                <a:lnTo>
                  <a:pt x="4859338" y="3600450"/>
                </a:lnTo>
                <a:close/>
                <a:moveTo>
                  <a:pt x="4758316" y="3600450"/>
                </a:moveTo>
                <a:lnTo>
                  <a:pt x="4758316" y="3606800"/>
                </a:lnTo>
                <a:lnTo>
                  <a:pt x="4707801" y="3606800"/>
                </a:lnTo>
                <a:lnTo>
                  <a:pt x="4707801" y="3600450"/>
                </a:lnTo>
                <a:lnTo>
                  <a:pt x="4707801" y="3594100"/>
                </a:lnTo>
                <a:lnTo>
                  <a:pt x="4758316" y="3594100"/>
                </a:lnTo>
                <a:lnTo>
                  <a:pt x="4758316" y="3600450"/>
                </a:lnTo>
                <a:close/>
                <a:moveTo>
                  <a:pt x="4657293" y="3600450"/>
                </a:moveTo>
                <a:lnTo>
                  <a:pt x="4657293" y="3606800"/>
                </a:lnTo>
                <a:lnTo>
                  <a:pt x="4606779" y="3606800"/>
                </a:lnTo>
                <a:lnTo>
                  <a:pt x="4606779" y="3600450"/>
                </a:lnTo>
                <a:lnTo>
                  <a:pt x="4606779" y="3594100"/>
                </a:lnTo>
                <a:lnTo>
                  <a:pt x="4657293" y="3594100"/>
                </a:lnTo>
                <a:lnTo>
                  <a:pt x="4657293" y="3600450"/>
                </a:lnTo>
                <a:close/>
                <a:moveTo>
                  <a:pt x="4556271" y="3600450"/>
                </a:moveTo>
                <a:lnTo>
                  <a:pt x="4556271" y="3606800"/>
                </a:lnTo>
                <a:lnTo>
                  <a:pt x="4505757" y="3606800"/>
                </a:lnTo>
                <a:lnTo>
                  <a:pt x="4505757" y="3600450"/>
                </a:lnTo>
                <a:lnTo>
                  <a:pt x="4505757" y="3594100"/>
                </a:lnTo>
                <a:lnTo>
                  <a:pt x="4556271" y="3594100"/>
                </a:lnTo>
                <a:lnTo>
                  <a:pt x="4556271" y="3600450"/>
                </a:lnTo>
                <a:close/>
                <a:moveTo>
                  <a:pt x="4455249" y="3600450"/>
                </a:moveTo>
                <a:lnTo>
                  <a:pt x="4455249" y="3606800"/>
                </a:lnTo>
                <a:lnTo>
                  <a:pt x="4404735" y="3606800"/>
                </a:lnTo>
                <a:lnTo>
                  <a:pt x="4404735" y="3600450"/>
                </a:lnTo>
                <a:lnTo>
                  <a:pt x="4404735" y="3594100"/>
                </a:lnTo>
                <a:lnTo>
                  <a:pt x="4455249" y="3594100"/>
                </a:lnTo>
                <a:lnTo>
                  <a:pt x="4455249" y="3600450"/>
                </a:lnTo>
                <a:close/>
                <a:moveTo>
                  <a:pt x="4354221" y="3600450"/>
                </a:moveTo>
                <a:lnTo>
                  <a:pt x="4354221" y="3606800"/>
                </a:lnTo>
                <a:lnTo>
                  <a:pt x="4303713" y="3606800"/>
                </a:lnTo>
                <a:lnTo>
                  <a:pt x="4303713" y="3600450"/>
                </a:lnTo>
                <a:lnTo>
                  <a:pt x="4303713" y="3594100"/>
                </a:lnTo>
                <a:lnTo>
                  <a:pt x="4354221" y="3594100"/>
                </a:lnTo>
                <a:lnTo>
                  <a:pt x="4354221" y="3600450"/>
                </a:lnTo>
                <a:close/>
                <a:moveTo>
                  <a:pt x="4253198" y="3600450"/>
                </a:moveTo>
                <a:lnTo>
                  <a:pt x="4253198" y="3606800"/>
                </a:lnTo>
                <a:lnTo>
                  <a:pt x="4202691" y="3606800"/>
                </a:lnTo>
                <a:lnTo>
                  <a:pt x="4202691" y="3600450"/>
                </a:lnTo>
                <a:lnTo>
                  <a:pt x="4202691" y="3594100"/>
                </a:lnTo>
                <a:lnTo>
                  <a:pt x="4253198" y="3594100"/>
                </a:lnTo>
                <a:lnTo>
                  <a:pt x="4253198" y="3600450"/>
                </a:lnTo>
                <a:close/>
                <a:moveTo>
                  <a:pt x="4152176" y="3600450"/>
                </a:moveTo>
                <a:lnTo>
                  <a:pt x="4152176" y="3606800"/>
                </a:lnTo>
                <a:lnTo>
                  <a:pt x="4101668" y="3606800"/>
                </a:lnTo>
                <a:lnTo>
                  <a:pt x="4101668" y="3600450"/>
                </a:lnTo>
                <a:lnTo>
                  <a:pt x="4101668" y="3594100"/>
                </a:lnTo>
                <a:lnTo>
                  <a:pt x="4152176" y="3594100"/>
                </a:lnTo>
                <a:lnTo>
                  <a:pt x="4152176" y="3600450"/>
                </a:lnTo>
                <a:close/>
                <a:moveTo>
                  <a:pt x="4051154" y="3600450"/>
                </a:moveTo>
                <a:lnTo>
                  <a:pt x="4051154" y="3606800"/>
                </a:lnTo>
                <a:lnTo>
                  <a:pt x="4000646" y="3606800"/>
                </a:lnTo>
                <a:lnTo>
                  <a:pt x="4000646" y="3600450"/>
                </a:lnTo>
                <a:lnTo>
                  <a:pt x="4000646" y="3594100"/>
                </a:lnTo>
                <a:lnTo>
                  <a:pt x="4051154" y="3594100"/>
                </a:lnTo>
                <a:lnTo>
                  <a:pt x="4051154" y="3600450"/>
                </a:lnTo>
                <a:close/>
                <a:moveTo>
                  <a:pt x="3950132" y="3600450"/>
                </a:moveTo>
                <a:lnTo>
                  <a:pt x="3950132" y="3606800"/>
                </a:lnTo>
                <a:lnTo>
                  <a:pt x="3899624" y="3606800"/>
                </a:lnTo>
                <a:lnTo>
                  <a:pt x="3899624" y="3600450"/>
                </a:lnTo>
                <a:lnTo>
                  <a:pt x="3899624" y="3594100"/>
                </a:lnTo>
                <a:lnTo>
                  <a:pt x="3950132" y="3594100"/>
                </a:lnTo>
                <a:lnTo>
                  <a:pt x="3950132" y="3600450"/>
                </a:lnTo>
                <a:close/>
                <a:moveTo>
                  <a:pt x="3849110" y="3600450"/>
                </a:moveTo>
                <a:lnTo>
                  <a:pt x="3849110" y="3606800"/>
                </a:lnTo>
                <a:lnTo>
                  <a:pt x="3798602" y="3606800"/>
                </a:lnTo>
                <a:lnTo>
                  <a:pt x="3798602" y="3600450"/>
                </a:lnTo>
                <a:lnTo>
                  <a:pt x="3798602" y="3594100"/>
                </a:lnTo>
                <a:lnTo>
                  <a:pt x="3849110" y="3594100"/>
                </a:lnTo>
                <a:lnTo>
                  <a:pt x="3849110" y="3600450"/>
                </a:lnTo>
                <a:close/>
                <a:moveTo>
                  <a:pt x="3748088" y="3600450"/>
                </a:moveTo>
                <a:lnTo>
                  <a:pt x="3748088" y="3606800"/>
                </a:lnTo>
                <a:lnTo>
                  <a:pt x="3697580" y="3606800"/>
                </a:lnTo>
                <a:lnTo>
                  <a:pt x="3697580" y="3600450"/>
                </a:lnTo>
                <a:lnTo>
                  <a:pt x="3697580" y="3594100"/>
                </a:lnTo>
                <a:lnTo>
                  <a:pt x="3748088" y="3594100"/>
                </a:lnTo>
                <a:lnTo>
                  <a:pt x="3748088" y="3600450"/>
                </a:lnTo>
                <a:close/>
                <a:moveTo>
                  <a:pt x="3647065" y="3600450"/>
                </a:moveTo>
                <a:lnTo>
                  <a:pt x="3647065" y="3606800"/>
                </a:lnTo>
                <a:lnTo>
                  <a:pt x="3596551" y="3606800"/>
                </a:lnTo>
                <a:lnTo>
                  <a:pt x="3596551" y="3600450"/>
                </a:lnTo>
                <a:lnTo>
                  <a:pt x="3596551" y="3594100"/>
                </a:lnTo>
                <a:lnTo>
                  <a:pt x="3647065" y="3594100"/>
                </a:lnTo>
                <a:lnTo>
                  <a:pt x="3647065" y="3600450"/>
                </a:lnTo>
                <a:close/>
                <a:moveTo>
                  <a:pt x="3546043" y="3600450"/>
                </a:moveTo>
                <a:lnTo>
                  <a:pt x="3546043" y="3606800"/>
                </a:lnTo>
                <a:lnTo>
                  <a:pt x="3495529" y="3606800"/>
                </a:lnTo>
                <a:lnTo>
                  <a:pt x="3495529" y="3600450"/>
                </a:lnTo>
                <a:lnTo>
                  <a:pt x="3495529" y="3594100"/>
                </a:lnTo>
                <a:lnTo>
                  <a:pt x="3546043" y="3594100"/>
                </a:lnTo>
                <a:lnTo>
                  <a:pt x="3546043" y="3600450"/>
                </a:lnTo>
                <a:close/>
                <a:moveTo>
                  <a:pt x="3445021" y="3600450"/>
                </a:moveTo>
                <a:lnTo>
                  <a:pt x="3445021" y="3606800"/>
                </a:lnTo>
                <a:lnTo>
                  <a:pt x="3394507" y="3606800"/>
                </a:lnTo>
                <a:lnTo>
                  <a:pt x="3394507" y="3600450"/>
                </a:lnTo>
                <a:lnTo>
                  <a:pt x="3394507" y="3594100"/>
                </a:lnTo>
                <a:lnTo>
                  <a:pt x="3445021" y="3594100"/>
                </a:lnTo>
                <a:lnTo>
                  <a:pt x="3445021" y="3600450"/>
                </a:lnTo>
                <a:close/>
                <a:moveTo>
                  <a:pt x="3343999" y="3600450"/>
                </a:moveTo>
                <a:lnTo>
                  <a:pt x="3343999" y="3606800"/>
                </a:lnTo>
                <a:lnTo>
                  <a:pt x="3293485" y="3606800"/>
                </a:lnTo>
                <a:lnTo>
                  <a:pt x="3293485" y="3600450"/>
                </a:lnTo>
                <a:lnTo>
                  <a:pt x="3293485" y="3594100"/>
                </a:lnTo>
                <a:lnTo>
                  <a:pt x="3343999" y="3594100"/>
                </a:lnTo>
                <a:lnTo>
                  <a:pt x="3343999" y="3600450"/>
                </a:lnTo>
                <a:close/>
                <a:moveTo>
                  <a:pt x="3242977" y="3600450"/>
                </a:moveTo>
                <a:lnTo>
                  <a:pt x="3242977" y="3606800"/>
                </a:lnTo>
                <a:lnTo>
                  <a:pt x="3192463" y="3606800"/>
                </a:lnTo>
                <a:lnTo>
                  <a:pt x="3192463" y="3600450"/>
                </a:lnTo>
                <a:lnTo>
                  <a:pt x="3192463" y="3594100"/>
                </a:lnTo>
                <a:lnTo>
                  <a:pt x="3242977" y="3594100"/>
                </a:lnTo>
                <a:lnTo>
                  <a:pt x="3242977" y="3600450"/>
                </a:lnTo>
                <a:close/>
                <a:moveTo>
                  <a:pt x="3141955" y="3600450"/>
                </a:moveTo>
                <a:lnTo>
                  <a:pt x="3141955" y="3606800"/>
                </a:lnTo>
                <a:lnTo>
                  <a:pt x="3091440" y="3606800"/>
                </a:lnTo>
                <a:lnTo>
                  <a:pt x="3091440" y="3600450"/>
                </a:lnTo>
                <a:lnTo>
                  <a:pt x="3091440" y="3594100"/>
                </a:lnTo>
                <a:lnTo>
                  <a:pt x="3141955" y="3594100"/>
                </a:lnTo>
                <a:lnTo>
                  <a:pt x="3141955" y="3600450"/>
                </a:lnTo>
                <a:close/>
                <a:moveTo>
                  <a:pt x="3040933" y="3600450"/>
                </a:moveTo>
                <a:lnTo>
                  <a:pt x="3040933" y="3606800"/>
                </a:lnTo>
                <a:lnTo>
                  <a:pt x="2990418" y="3606800"/>
                </a:lnTo>
                <a:lnTo>
                  <a:pt x="2990418" y="3600450"/>
                </a:lnTo>
                <a:lnTo>
                  <a:pt x="2990418" y="3594100"/>
                </a:lnTo>
                <a:lnTo>
                  <a:pt x="3040933" y="3594100"/>
                </a:lnTo>
                <a:lnTo>
                  <a:pt x="3040933" y="3600450"/>
                </a:lnTo>
                <a:close/>
                <a:moveTo>
                  <a:pt x="2939911" y="3600450"/>
                </a:moveTo>
                <a:lnTo>
                  <a:pt x="2939911" y="3606800"/>
                </a:lnTo>
                <a:lnTo>
                  <a:pt x="2889396" y="3606800"/>
                </a:lnTo>
                <a:lnTo>
                  <a:pt x="2889396" y="3600450"/>
                </a:lnTo>
                <a:lnTo>
                  <a:pt x="2889396" y="3594100"/>
                </a:lnTo>
                <a:lnTo>
                  <a:pt x="2939911" y="3594100"/>
                </a:lnTo>
                <a:lnTo>
                  <a:pt x="2939911" y="3600450"/>
                </a:lnTo>
                <a:close/>
                <a:moveTo>
                  <a:pt x="2838888" y="3600450"/>
                </a:moveTo>
                <a:lnTo>
                  <a:pt x="2838888" y="3606800"/>
                </a:lnTo>
                <a:lnTo>
                  <a:pt x="2788374" y="3606800"/>
                </a:lnTo>
                <a:lnTo>
                  <a:pt x="2788374" y="3600450"/>
                </a:lnTo>
                <a:lnTo>
                  <a:pt x="2788374" y="3594100"/>
                </a:lnTo>
                <a:lnTo>
                  <a:pt x="2838888" y="3594100"/>
                </a:lnTo>
                <a:lnTo>
                  <a:pt x="2838888" y="3600450"/>
                </a:lnTo>
                <a:close/>
                <a:moveTo>
                  <a:pt x="2737866" y="3600450"/>
                </a:moveTo>
                <a:lnTo>
                  <a:pt x="2737866" y="3606800"/>
                </a:lnTo>
                <a:lnTo>
                  <a:pt x="2687352" y="3606800"/>
                </a:lnTo>
                <a:lnTo>
                  <a:pt x="2687352" y="3600450"/>
                </a:lnTo>
                <a:lnTo>
                  <a:pt x="2687352" y="3594100"/>
                </a:lnTo>
                <a:lnTo>
                  <a:pt x="2737866" y="3594100"/>
                </a:lnTo>
                <a:lnTo>
                  <a:pt x="2737866" y="3600450"/>
                </a:lnTo>
                <a:close/>
                <a:moveTo>
                  <a:pt x="2636838" y="3600450"/>
                </a:moveTo>
                <a:lnTo>
                  <a:pt x="2636838" y="3606800"/>
                </a:lnTo>
                <a:lnTo>
                  <a:pt x="2586330" y="3606800"/>
                </a:lnTo>
                <a:lnTo>
                  <a:pt x="2586330" y="3600450"/>
                </a:lnTo>
                <a:lnTo>
                  <a:pt x="2586330" y="3594100"/>
                </a:lnTo>
                <a:lnTo>
                  <a:pt x="2636838" y="3594100"/>
                </a:lnTo>
                <a:lnTo>
                  <a:pt x="2636838" y="3600450"/>
                </a:lnTo>
                <a:close/>
                <a:moveTo>
                  <a:pt x="2535815" y="3600450"/>
                </a:moveTo>
                <a:lnTo>
                  <a:pt x="2535815" y="3606800"/>
                </a:lnTo>
                <a:lnTo>
                  <a:pt x="2485308" y="3606800"/>
                </a:lnTo>
                <a:lnTo>
                  <a:pt x="2485308" y="3600450"/>
                </a:lnTo>
                <a:lnTo>
                  <a:pt x="2485308" y="3594100"/>
                </a:lnTo>
                <a:lnTo>
                  <a:pt x="2535815" y="3594100"/>
                </a:lnTo>
                <a:lnTo>
                  <a:pt x="2535815" y="3600450"/>
                </a:lnTo>
                <a:close/>
                <a:moveTo>
                  <a:pt x="2434793" y="3600450"/>
                </a:moveTo>
                <a:lnTo>
                  <a:pt x="2434793" y="3606800"/>
                </a:lnTo>
                <a:lnTo>
                  <a:pt x="2384285" y="3606800"/>
                </a:lnTo>
                <a:lnTo>
                  <a:pt x="2384285" y="3600450"/>
                </a:lnTo>
                <a:lnTo>
                  <a:pt x="2384285" y="3594100"/>
                </a:lnTo>
                <a:lnTo>
                  <a:pt x="2434793" y="3594100"/>
                </a:lnTo>
                <a:lnTo>
                  <a:pt x="2434793" y="3600450"/>
                </a:lnTo>
                <a:close/>
                <a:moveTo>
                  <a:pt x="2333771" y="3600450"/>
                </a:moveTo>
                <a:lnTo>
                  <a:pt x="2333771" y="3606800"/>
                </a:lnTo>
                <a:lnTo>
                  <a:pt x="2283263" y="3606800"/>
                </a:lnTo>
                <a:lnTo>
                  <a:pt x="2283263" y="3600450"/>
                </a:lnTo>
                <a:lnTo>
                  <a:pt x="2283263" y="3594100"/>
                </a:lnTo>
                <a:lnTo>
                  <a:pt x="2333771" y="3594100"/>
                </a:lnTo>
                <a:lnTo>
                  <a:pt x="2333771" y="3600450"/>
                </a:lnTo>
                <a:close/>
                <a:moveTo>
                  <a:pt x="2232749" y="3600450"/>
                </a:moveTo>
                <a:lnTo>
                  <a:pt x="2232749" y="3606800"/>
                </a:lnTo>
                <a:lnTo>
                  <a:pt x="2182241" y="3606800"/>
                </a:lnTo>
                <a:lnTo>
                  <a:pt x="2182241" y="3600450"/>
                </a:lnTo>
                <a:lnTo>
                  <a:pt x="2182241" y="3594100"/>
                </a:lnTo>
                <a:lnTo>
                  <a:pt x="2232749" y="3594100"/>
                </a:lnTo>
                <a:lnTo>
                  <a:pt x="2232749" y="3600450"/>
                </a:lnTo>
                <a:close/>
                <a:moveTo>
                  <a:pt x="2131727" y="3600450"/>
                </a:moveTo>
                <a:lnTo>
                  <a:pt x="2131727" y="3606800"/>
                </a:lnTo>
                <a:lnTo>
                  <a:pt x="2081219" y="3606800"/>
                </a:lnTo>
                <a:lnTo>
                  <a:pt x="2081219" y="3600450"/>
                </a:lnTo>
                <a:lnTo>
                  <a:pt x="2081219" y="3594100"/>
                </a:lnTo>
                <a:lnTo>
                  <a:pt x="2131727" y="3594100"/>
                </a:lnTo>
                <a:lnTo>
                  <a:pt x="2131727" y="3600450"/>
                </a:lnTo>
                <a:close/>
                <a:moveTo>
                  <a:pt x="2030705" y="3600450"/>
                </a:moveTo>
                <a:lnTo>
                  <a:pt x="2030705" y="3606800"/>
                </a:lnTo>
                <a:lnTo>
                  <a:pt x="1980197" y="3606800"/>
                </a:lnTo>
                <a:lnTo>
                  <a:pt x="1980197" y="3600450"/>
                </a:lnTo>
                <a:lnTo>
                  <a:pt x="1980197" y="3594100"/>
                </a:lnTo>
                <a:lnTo>
                  <a:pt x="2030705" y="3594100"/>
                </a:lnTo>
                <a:lnTo>
                  <a:pt x="2030705" y="3600450"/>
                </a:lnTo>
                <a:close/>
                <a:moveTo>
                  <a:pt x="1929682" y="3600450"/>
                </a:moveTo>
                <a:lnTo>
                  <a:pt x="1929682" y="3606800"/>
                </a:lnTo>
                <a:lnTo>
                  <a:pt x="1879168" y="3606800"/>
                </a:lnTo>
                <a:lnTo>
                  <a:pt x="1879168" y="3600450"/>
                </a:lnTo>
                <a:lnTo>
                  <a:pt x="1879168" y="3594100"/>
                </a:lnTo>
                <a:lnTo>
                  <a:pt x="1929682" y="3594100"/>
                </a:lnTo>
                <a:lnTo>
                  <a:pt x="1929682" y="3600450"/>
                </a:lnTo>
                <a:close/>
              </a:path>
            </a:pathLst>
          </a:custGeom>
          <a:solidFill>
            <a:srgbClr val="055CF9"/>
          </a:solidFill>
          <a:ln w="6350" cap="flat">
            <a:noFill/>
            <a:prstDash val="solid"/>
            <a:miter/>
          </a:ln>
        </p:spPr>
        <p:txBody>
          <a:bodyPr rtlCol="0" anchor="ctr"/>
          <a:lstStyle/>
          <a:p>
            <a:endParaRPr lang="en-US"/>
          </a:p>
        </p:txBody>
      </p:sp>
      <p:sp>
        <p:nvSpPr>
          <p:cNvPr id="31" name="矩形: 圆角 30">
            <a:extLst>
              <a:ext uri="{FF2B5EF4-FFF2-40B4-BE49-F238E27FC236}">
                <a16:creationId xmlns:a16="http://schemas.microsoft.com/office/drawing/2014/main" id="{FED2C905-5BCC-6627-B7AC-C33B3C4447C3}"/>
              </a:ext>
            </a:extLst>
          </p:cNvPr>
          <p:cNvSpPr/>
          <p:nvPr/>
        </p:nvSpPr>
        <p:spPr>
          <a:xfrm>
            <a:off x="1835150" y="1898650"/>
            <a:ext cx="1784350" cy="628650"/>
          </a:xfrm>
          <a:prstGeom prst="roundRect">
            <a:avLst>
              <a:gd name="adj" fmla="val 50000"/>
            </a:avLst>
          </a:prstGeom>
          <a:solidFill>
            <a:srgbClr val="303236"/>
          </a:solidFill>
          <a:ln w="6350" cap="flat">
            <a:no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55DCF645-E292-85FC-CE99-93688A93799F}"/>
              </a:ext>
            </a:extLst>
          </p:cNvPr>
          <p:cNvSpPr/>
          <p:nvPr/>
        </p:nvSpPr>
        <p:spPr>
          <a:xfrm>
            <a:off x="3721100" y="5530850"/>
            <a:ext cx="1784350" cy="628650"/>
          </a:xfrm>
          <a:prstGeom prst="roundRect">
            <a:avLst>
              <a:gd name="adj" fmla="val 50000"/>
            </a:avLst>
          </a:prstGeom>
          <a:solidFill>
            <a:srgbClr val="303236"/>
          </a:solidFill>
          <a:ln w="6350" cap="flat">
            <a:noFill/>
            <a:prstDash val="solid"/>
            <a:miter/>
          </a:ln>
        </p:spPr>
        <p:txBody>
          <a:bodyPr rtlCol="0" anchor="ctr"/>
          <a:lstStyle/>
          <a:p>
            <a:endParaRPr lang="en-US"/>
          </a:p>
        </p:txBody>
      </p:sp>
      <p:sp>
        <p:nvSpPr>
          <p:cNvPr id="35" name="文本框 34">
            <a:extLst>
              <a:ext uri="{FF2B5EF4-FFF2-40B4-BE49-F238E27FC236}">
                <a16:creationId xmlns:a16="http://schemas.microsoft.com/office/drawing/2014/main" id="{B1846CB6-0623-8CFD-2EC5-218B5787E90A}"/>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36" name="任意多边形: 形状 35">
            <a:extLst>
              <a:ext uri="{FF2B5EF4-FFF2-40B4-BE49-F238E27FC236}">
                <a16:creationId xmlns:a16="http://schemas.microsoft.com/office/drawing/2014/main" id="{435485CF-334A-6752-CC76-72945AA60204}"/>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7" name="文本框 36">
            <a:extLst>
              <a:ext uri="{FF2B5EF4-FFF2-40B4-BE49-F238E27FC236}">
                <a16:creationId xmlns:a16="http://schemas.microsoft.com/office/drawing/2014/main" id="{1476212B-D1FA-1207-A573-25AC33499318}"/>
              </a:ext>
            </a:extLst>
          </p:cNvPr>
          <p:cNvSpPr txBox="1"/>
          <p:nvPr/>
        </p:nvSpPr>
        <p:spPr>
          <a:xfrm>
            <a:off x="557930" y="696220"/>
            <a:ext cx="4831772"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Optimization Objectives</a:t>
            </a:r>
            <a:endParaRPr lang="en-US" dirty="0"/>
          </a:p>
        </p:txBody>
      </p:sp>
      <p:sp>
        <p:nvSpPr>
          <p:cNvPr id="38" name="文本框 37">
            <a:extLst>
              <a:ext uri="{FF2B5EF4-FFF2-40B4-BE49-F238E27FC236}">
                <a16:creationId xmlns:a16="http://schemas.microsoft.com/office/drawing/2014/main" id="{A3EB8CFC-2F02-2B42-9CDE-88D37CB0FFFA}"/>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优化</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BB669B65-8A61-89B7-FC77-196006CEF8C3}"/>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目标</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9078213B-9046-C2F9-ED34-2DE0EEBF21FC}"/>
              </a:ext>
            </a:extLst>
          </p:cNvPr>
          <p:cNvSpPr txBox="1"/>
          <p:nvPr/>
        </p:nvSpPr>
        <p:spPr>
          <a:xfrm>
            <a:off x="2186748" y="2028309"/>
            <a:ext cx="1107996" cy="369332"/>
          </a:xfrm>
          <a:prstGeom prst="rect">
            <a:avLst/>
          </a:prstGeom>
          <a:noFill/>
        </p:spPr>
        <p:txBody>
          <a:bodyPr wrap="none" rtlCol="0">
            <a:spAutoFit/>
          </a:bodyPr>
          <a:lstStyle/>
          <a:p>
            <a:pPr algn="ctr"/>
            <a:r>
              <a:rPr lang="zh-CN" alt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寄件用户</a:t>
            </a:r>
            <a:endParaRPr 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D2678AC1-D086-B17C-2546-105608666803}"/>
              </a:ext>
            </a:extLst>
          </p:cNvPr>
          <p:cNvSpPr txBox="1"/>
          <p:nvPr/>
        </p:nvSpPr>
        <p:spPr>
          <a:xfrm>
            <a:off x="4066492" y="5655418"/>
            <a:ext cx="1107997" cy="369332"/>
          </a:xfrm>
          <a:prstGeom prst="rect">
            <a:avLst/>
          </a:prstGeom>
          <a:noFill/>
        </p:spPr>
        <p:txBody>
          <a:bodyPr wrap="none" rtlCol="0">
            <a:spAutoFit/>
          </a:bodyPr>
          <a:lstStyle/>
          <a:p>
            <a:pPr algn="ctr"/>
            <a:r>
              <a:rPr lang="zh-CN" alt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收件用户</a:t>
            </a:r>
            <a:endParaRPr 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4DAE58D8-98F8-99AE-62E0-1DE11AC0400C}"/>
              </a:ext>
            </a:extLst>
          </p:cNvPr>
          <p:cNvSpPr txBox="1"/>
          <p:nvPr/>
        </p:nvSpPr>
        <p:spPr>
          <a:xfrm>
            <a:off x="8053694" y="2002789"/>
            <a:ext cx="1338829"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差异化体验</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0246A1C9-8A83-F572-D02D-0B65E4E5D758}"/>
              </a:ext>
            </a:extLst>
          </p:cNvPr>
          <p:cNvSpPr txBox="1"/>
          <p:nvPr/>
        </p:nvSpPr>
        <p:spPr>
          <a:xfrm>
            <a:off x="1187794" y="5479017"/>
            <a:ext cx="1338829"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自定义内容</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a:extLst>
              <a:ext uri="{FF2B5EF4-FFF2-40B4-BE49-F238E27FC236}">
                <a16:creationId xmlns:a16="http://schemas.microsoft.com/office/drawing/2014/main" id="{49D1B7F2-790B-049F-E58F-D90A140849D2}"/>
              </a:ext>
            </a:extLst>
          </p:cNvPr>
          <p:cNvSpPr txBox="1"/>
          <p:nvPr/>
        </p:nvSpPr>
        <p:spPr>
          <a:xfrm>
            <a:off x="8229187" y="5634593"/>
            <a:ext cx="1107996"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口碑传播</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5" name="文本框 44">
            <a:extLst>
              <a:ext uri="{FF2B5EF4-FFF2-40B4-BE49-F238E27FC236}">
                <a16:creationId xmlns:a16="http://schemas.microsoft.com/office/drawing/2014/main" id="{5CCFA070-876C-3A19-CFAC-BEFD1F48AFE8}"/>
              </a:ext>
            </a:extLst>
          </p:cNvPr>
          <p:cNvSpPr txBox="1"/>
          <p:nvPr/>
        </p:nvSpPr>
        <p:spPr>
          <a:xfrm>
            <a:off x="6398860" y="4492359"/>
            <a:ext cx="877164"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互动性</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6" name="文本框 45">
            <a:extLst>
              <a:ext uri="{FF2B5EF4-FFF2-40B4-BE49-F238E27FC236}">
                <a16:creationId xmlns:a16="http://schemas.microsoft.com/office/drawing/2014/main" id="{EEAF743E-6335-9170-F2DC-F4E5E5312D5C}"/>
              </a:ext>
            </a:extLst>
          </p:cNvPr>
          <p:cNvSpPr txBox="1"/>
          <p:nvPr/>
        </p:nvSpPr>
        <p:spPr>
          <a:xfrm>
            <a:off x="6398860" y="3183165"/>
            <a:ext cx="877164"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可视化</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F6A362F4-C4C4-8A22-625B-BE7A5A4E3038}"/>
              </a:ext>
            </a:extLst>
          </p:cNvPr>
          <p:cNvSpPr txBox="1"/>
          <p:nvPr/>
        </p:nvSpPr>
        <p:spPr>
          <a:xfrm>
            <a:off x="2141840" y="3746612"/>
            <a:ext cx="1184941" cy="492443"/>
          </a:xfrm>
          <a:prstGeom prst="rect">
            <a:avLst/>
          </a:prstGeom>
          <a:noFill/>
        </p:spPr>
        <p:txBody>
          <a:bodyPr wrap="none" rtlCol="0">
            <a:spAutoFit/>
          </a:bodyPr>
          <a:lstStyle/>
          <a:p>
            <a:pPr algn="ctr"/>
            <a:r>
              <a:rPr lang="zh-CN" altLang="en-US" sz="2600" dirty="0">
                <a:latin typeface="OPPOSans M" panose="00020600040101010101" pitchFamily="18" charset="-122"/>
                <a:ea typeface="OPPOSans M" panose="00020600040101010101" pitchFamily="18" charset="-122"/>
                <a:cs typeface="OPPOSans M" panose="00020600040101010101" pitchFamily="18" charset="-122"/>
              </a:rPr>
              <a:t>参与感</a:t>
            </a:r>
            <a:endParaRPr lang="en-US" sz="2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892765DB-C059-FE5D-C141-74D76D204C86}"/>
              </a:ext>
            </a:extLst>
          </p:cNvPr>
          <p:cNvSpPr txBox="1"/>
          <p:nvPr/>
        </p:nvSpPr>
        <p:spPr>
          <a:xfrm>
            <a:off x="1962328" y="4170264"/>
            <a:ext cx="1556836" cy="215444"/>
          </a:xfrm>
          <a:prstGeom prst="rect">
            <a:avLst/>
          </a:prstGeom>
          <a:noFill/>
        </p:spPr>
        <p:txBody>
          <a:bodyPr wrap="none" rtlCol="0">
            <a:spAutoFit/>
          </a:bodyPr>
          <a:lstStyle/>
          <a:p>
            <a:pPr algn="ctr"/>
            <a:r>
              <a:rPr lang="en-US" altLang="zh-CN" sz="800" spc="100" dirty="0">
                <a:latin typeface="OPPOSans R" panose="00020600040101010101" pitchFamily="18" charset="-122"/>
                <a:ea typeface="OPPOSans R" panose="00020600040101010101" pitchFamily="18" charset="-122"/>
                <a:cs typeface="OPPOSans R" panose="00020600040101010101" pitchFamily="18" charset="-122"/>
              </a:rPr>
              <a:t>Sense Of Participation</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CEA6B811-D995-4E27-3C8D-C26C1B8FC931}"/>
              </a:ext>
            </a:extLst>
          </p:cNvPr>
          <p:cNvSpPr txBox="1"/>
          <p:nvPr/>
        </p:nvSpPr>
        <p:spPr>
          <a:xfrm>
            <a:off x="4023979" y="3746612"/>
            <a:ext cx="1184941" cy="492443"/>
          </a:xfrm>
          <a:prstGeom prst="rect">
            <a:avLst/>
          </a:prstGeom>
          <a:noFill/>
        </p:spPr>
        <p:txBody>
          <a:bodyPr wrap="none" rtlCol="0">
            <a:spAutoFit/>
          </a:bodyPr>
          <a:lstStyle/>
          <a:p>
            <a:pPr algn="ctr"/>
            <a:r>
              <a:rPr lang="zh-CN" altLang="en-US" sz="2600" dirty="0">
                <a:latin typeface="OPPOSans M" panose="00020600040101010101" pitchFamily="18" charset="-122"/>
                <a:ea typeface="OPPOSans M" panose="00020600040101010101" pitchFamily="18" charset="-122"/>
                <a:cs typeface="OPPOSans M" panose="00020600040101010101" pitchFamily="18" charset="-122"/>
              </a:rPr>
              <a:t>仪式感</a:t>
            </a:r>
            <a:endParaRPr lang="en-US" sz="2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423E3CF2-1D0F-2D47-3E01-299C11A8F070}"/>
              </a:ext>
            </a:extLst>
          </p:cNvPr>
          <p:cNvSpPr txBox="1"/>
          <p:nvPr/>
        </p:nvSpPr>
        <p:spPr>
          <a:xfrm>
            <a:off x="4150617" y="4170264"/>
            <a:ext cx="931665" cy="215444"/>
          </a:xfrm>
          <a:prstGeom prst="rect">
            <a:avLst/>
          </a:prstGeom>
          <a:noFill/>
        </p:spPr>
        <p:txBody>
          <a:bodyPr wrap="none" rtlCol="0">
            <a:spAutoFit/>
          </a:bodyPr>
          <a:lstStyle/>
          <a:p>
            <a:pPr algn="ctr"/>
            <a:r>
              <a:rPr lang="en-US" altLang="zh-CN" sz="800" spc="100" dirty="0">
                <a:latin typeface="OPPOSans R" panose="00020600040101010101" pitchFamily="18" charset="-122"/>
                <a:ea typeface="OPPOSans R" panose="00020600040101010101" pitchFamily="18" charset="-122"/>
                <a:cs typeface="OPPOSans R" panose="00020600040101010101" pitchFamily="18" charset="-122"/>
              </a:rPr>
              <a:t>Ritual sense</a:t>
            </a:r>
            <a:endParaRPr lang="en-US" sz="8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35AEB535-3655-6A91-118C-DCD98029B862}"/>
              </a:ext>
            </a:extLst>
          </p:cNvPr>
          <p:cNvSpPr txBox="1"/>
          <p:nvPr/>
        </p:nvSpPr>
        <p:spPr>
          <a:xfrm>
            <a:off x="8270518" y="3746612"/>
            <a:ext cx="1518365" cy="492443"/>
          </a:xfrm>
          <a:prstGeom prst="rect">
            <a:avLst/>
          </a:prstGeom>
          <a:noFill/>
        </p:spPr>
        <p:txBody>
          <a:bodyPr wrap="none" rtlCol="0">
            <a:spAutoFit/>
          </a:bodyPr>
          <a:lstStyle/>
          <a:p>
            <a:pPr algn="ctr"/>
            <a:r>
              <a:rPr lang="zh-CN" altLang="en-US" sz="2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营造惊喜</a:t>
            </a:r>
            <a:endParaRPr lang="en-US" sz="2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AB1219F4-46DC-0FD2-647A-D1E187EEBFEE}"/>
              </a:ext>
            </a:extLst>
          </p:cNvPr>
          <p:cNvSpPr txBox="1"/>
          <p:nvPr/>
        </p:nvSpPr>
        <p:spPr>
          <a:xfrm>
            <a:off x="8467687" y="4170264"/>
            <a:ext cx="1124027" cy="215444"/>
          </a:xfrm>
          <a:prstGeom prst="rect">
            <a:avLst/>
          </a:prstGeom>
          <a:noFill/>
        </p:spPr>
        <p:txBody>
          <a:bodyPr wrap="none" rtlCol="0">
            <a:spAutoFit/>
          </a:bodyPr>
          <a:lstStyle/>
          <a:p>
            <a:pPr algn="ctr"/>
            <a:r>
              <a:rPr lang="en-US" altLang="zh-CN" sz="8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Create surprise</a:t>
            </a:r>
            <a:endParaRPr lang="en-US" sz="8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34276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DAB94387-562B-0A58-6FA2-4820EDBE3AAC}"/>
              </a:ext>
            </a:extLst>
          </p:cNvPr>
          <p:cNvSpPr/>
          <p:nvPr/>
        </p:nvSpPr>
        <p:spPr>
          <a:xfrm>
            <a:off x="2762313" y="4286129"/>
            <a:ext cx="354535" cy="6344"/>
          </a:xfrm>
          <a:custGeom>
            <a:avLst/>
            <a:gdLst>
              <a:gd name="connsiteX0" fmla="*/ 0 w 354535"/>
              <a:gd name="connsiteY0" fmla="*/ 0 h 6344"/>
              <a:gd name="connsiteX1" fmla="*/ 354535 w 354535"/>
              <a:gd name="connsiteY1" fmla="*/ 0 h 6344"/>
            </a:gdLst>
            <a:ahLst/>
            <a:cxnLst>
              <a:cxn ang="0">
                <a:pos x="connsiteX0" y="connsiteY0"/>
              </a:cxn>
              <a:cxn ang="0">
                <a:pos x="connsiteX1" y="connsiteY1"/>
              </a:cxn>
            </a:cxnLst>
            <a:rect l="l" t="t" r="r" b="b"/>
            <a:pathLst>
              <a:path w="354535" h="6344">
                <a:moveTo>
                  <a:pt x="0" y="0"/>
                </a:moveTo>
                <a:lnTo>
                  <a:pt x="354535" y="0"/>
                </a:lnTo>
              </a:path>
            </a:pathLst>
          </a:custGeom>
          <a:noFill/>
          <a:ln w="6340" cap="flat">
            <a:solidFill>
              <a:srgbClr val="055CF9"/>
            </a:solidFill>
            <a:custDash>
              <a:ds d="300000" sp="300000"/>
            </a:custDash>
            <a:miter/>
          </a:ln>
        </p:spPr>
        <p:txBody>
          <a:bodyPr rtlCol="0" anchor="ctr"/>
          <a:lstStyle/>
          <a:p>
            <a:endParaRPr lang="en-US"/>
          </a:p>
        </p:txBody>
      </p:sp>
      <p:sp>
        <p:nvSpPr>
          <p:cNvPr id="7" name="任意多边形: 形状 6">
            <a:extLst>
              <a:ext uri="{FF2B5EF4-FFF2-40B4-BE49-F238E27FC236}">
                <a16:creationId xmlns:a16="http://schemas.microsoft.com/office/drawing/2014/main" id="{62F3F6AE-69E6-1EA8-7C2C-A24B094F96CA}"/>
              </a:ext>
            </a:extLst>
          </p:cNvPr>
          <p:cNvSpPr/>
          <p:nvPr/>
        </p:nvSpPr>
        <p:spPr>
          <a:xfrm>
            <a:off x="3199050" y="3661239"/>
            <a:ext cx="1280257" cy="1280257"/>
          </a:xfrm>
          <a:custGeom>
            <a:avLst/>
            <a:gdLst>
              <a:gd name="connsiteX0" fmla="*/ 1280257 w 1280257"/>
              <a:gd name="connsiteY0" fmla="*/ 640129 h 1280257"/>
              <a:gd name="connsiteX1" fmla="*/ 640129 w 1280257"/>
              <a:gd name="connsiteY1" fmla="*/ 1280257 h 1280257"/>
              <a:gd name="connsiteX2" fmla="*/ 0 w 1280257"/>
              <a:gd name="connsiteY2" fmla="*/ 640129 h 1280257"/>
              <a:gd name="connsiteX3" fmla="*/ 640129 w 1280257"/>
              <a:gd name="connsiteY3" fmla="*/ 0 h 1280257"/>
              <a:gd name="connsiteX4" fmla="*/ 1280257 w 1280257"/>
              <a:gd name="connsiteY4" fmla="*/ 640129 h 128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57" h="1280257">
                <a:moveTo>
                  <a:pt x="1280257" y="640129"/>
                </a:moveTo>
                <a:cubicBezTo>
                  <a:pt x="1280257" y="993662"/>
                  <a:pt x="993662" y="1280257"/>
                  <a:pt x="640129" y="1280257"/>
                </a:cubicBezTo>
                <a:cubicBezTo>
                  <a:pt x="286595" y="1280257"/>
                  <a:pt x="0" y="993662"/>
                  <a:pt x="0" y="640129"/>
                </a:cubicBezTo>
                <a:cubicBezTo>
                  <a:pt x="0" y="286595"/>
                  <a:pt x="286595" y="0"/>
                  <a:pt x="640129" y="0"/>
                </a:cubicBezTo>
                <a:cubicBezTo>
                  <a:pt x="993662" y="0"/>
                  <a:pt x="1280257" y="286595"/>
                  <a:pt x="1280257" y="640129"/>
                </a:cubicBezTo>
                <a:close/>
              </a:path>
            </a:pathLst>
          </a:custGeom>
          <a:gradFill>
            <a:gsLst>
              <a:gs pos="0">
                <a:srgbClr val="494B4F"/>
              </a:gs>
              <a:gs pos="100000">
                <a:srgbClr val="2E2E2F"/>
              </a:gs>
            </a:gsLst>
            <a:lin ang="2700000" scaled="0"/>
          </a:gradFill>
          <a:ln w="6340" cap="flat">
            <a:noFill/>
            <a:prstDash val="solid"/>
            <a:miter/>
          </a:ln>
        </p:spPr>
        <p:txBody>
          <a:bodyPr rtlCol="0" anchor="ctr"/>
          <a:lstStyle/>
          <a:p>
            <a:endParaRPr lang="en-US"/>
          </a:p>
        </p:txBody>
      </p:sp>
      <p:sp>
        <p:nvSpPr>
          <p:cNvPr id="17" name="矩形: 圆角 16">
            <a:extLst>
              <a:ext uri="{FF2B5EF4-FFF2-40B4-BE49-F238E27FC236}">
                <a16:creationId xmlns:a16="http://schemas.microsoft.com/office/drawing/2014/main" id="{445C0ECD-AF50-CE85-80CC-1559799326A3}"/>
              </a:ext>
            </a:extLst>
          </p:cNvPr>
          <p:cNvSpPr/>
          <p:nvPr/>
        </p:nvSpPr>
        <p:spPr>
          <a:xfrm>
            <a:off x="1198905" y="2636999"/>
            <a:ext cx="1459415" cy="3320610"/>
          </a:xfrm>
          <a:prstGeom prst="roundRect">
            <a:avLst>
              <a:gd name="adj" fmla="val 50000"/>
            </a:avLst>
          </a:prstGeom>
          <a:solidFill>
            <a:srgbClr val="FFFFFF"/>
          </a:solidFill>
          <a:ln w="6340" cap="flat">
            <a:noFill/>
            <a:prstDash val="solid"/>
            <a:miter/>
          </a:ln>
          <a:effectLst>
            <a:outerShdw blurRad="584200" sx="102000" sy="102000" algn="ctr" rotWithShape="0">
              <a:prstClr val="black">
                <a:alpha val="10000"/>
              </a:prstClr>
            </a:outerShdw>
          </a:effectLst>
        </p:spPr>
        <p:txBody>
          <a:bodyPr rtlCol="0" anchor="ctr"/>
          <a:lstStyle/>
          <a:p>
            <a:endParaRPr lang="en-US"/>
          </a:p>
        </p:txBody>
      </p:sp>
      <p:sp>
        <p:nvSpPr>
          <p:cNvPr id="18" name="矩形: 圆角 17">
            <a:extLst>
              <a:ext uri="{FF2B5EF4-FFF2-40B4-BE49-F238E27FC236}">
                <a16:creationId xmlns:a16="http://schemas.microsoft.com/office/drawing/2014/main" id="{08D62109-6591-81C9-12E6-3F4DBA7F9B9F}"/>
              </a:ext>
            </a:extLst>
          </p:cNvPr>
          <p:cNvSpPr/>
          <p:nvPr/>
        </p:nvSpPr>
        <p:spPr>
          <a:xfrm>
            <a:off x="8687131" y="2636999"/>
            <a:ext cx="1459415" cy="3320610"/>
          </a:xfrm>
          <a:prstGeom prst="roundRect">
            <a:avLst>
              <a:gd name="adj" fmla="val 50000"/>
            </a:avLst>
          </a:prstGeom>
          <a:solidFill>
            <a:srgbClr val="FFFFFF"/>
          </a:solidFill>
          <a:ln w="6340" cap="flat">
            <a:noFill/>
            <a:prstDash val="solid"/>
            <a:miter/>
          </a:ln>
          <a:effectLst>
            <a:outerShdw blurRad="584200" sx="102000" sy="102000" algn="ctr" rotWithShape="0">
              <a:prstClr val="black">
                <a:alpha val="10000"/>
              </a:prstClr>
            </a:outerShdw>
          </a:effectLst>
        </p:spPr>
        <p:txBody>
          <a:bodyPr rtlCol="0" anchor="ctr"/>
          <a:lstStyle/>
          <a:p>
            <a:endParaRPr lang="en-US"/>
          </a:p>
        </p:txBody>
      </p:sp>
      <p:sp>
        <p:nvSpPr>
          <p:cNvPr id="28" name="任意多边形: 形状 27">
            <a:extLst>
              <a:ext uri="{FF2B5EF4-FFF2-40B4-BE49-F238E27FC236}">
                <a16:creationId xmlns:a16="http://schemas.microsoft.com/office/drawing/2014/main" id="{1A8D8C90-F23D-39FD-3804-EE5F42B99A0A}"/>
              </a:ext>
            </a:extLst>
          </p:cNvPr>
          <p:cNvSpPr/>
          <p:nvPr/>
        </p:nvSpPr>
        <p:spPr>
          <a:xfrm>
            <a:off x="5174801" y="2565348"/>
            <a:ext cx="1365033" cy="3437881"/>
          </a:xfrm>
          <a:custGeom>
            <a:avLst/>
            <a:gdLst>
              <a:gd name="connsiteX0" fmla="*/ 1365034 w 1365033"/>
              <a:gd name="connsiteY0" fmla="*/ 682507 h 3437881"/>
              <a:gd name="connsiteX1" fmla="*/ 1126673 w 1365033"/>
              <a:gd name="connsiteY1" fmla="*/ 1200728 h 3437881"/>
              <a:gd name="connsiteX2" fmla="*/ 1365034 w 1365033"/>
              <a:gd name="connsiteY2" fmla="*/ 1718941 h 3437881"/>
              <a:gd name="connsiteX3" fmla="*/ 1126673 w 1365033"/>
              <a:gd name="connsiteY3" fmla="*/ 2237161 h 3437881"/>
              <a:gd name="connsiteX4" fmla="*/ 1365034 w 1365033"/>
              <a:gd name="connsiteY4" fmla="*/ 2755375 h 3437881"/>
              <a:gd name="connsiteX5" fmla="*/ 682507 w 1365033"/>
              <a:gd name="connsiteY5" fmla="*/ 3437882 h 3437881"/>
              <a:gd name="connsiteX6" fmla="*/ 0 w 1365033"/>
              <a:gd name="connsiteY6" fmla="*/ 2755375 h 3437881"/>
              <a:gd name="connsiteX7" fmla="*/ 238343 w 1365033"/>
              <a:gd name="connsiteY7" fmla="*/ 2237161 h 3437881"/>
              <a:gd name="connsiteX8" fmla="*/ 0 w 1365033"/>
              <a:gd name="connsiteY8" fmla="*/ 1718941 h 3437881"/>
              <a:gd name="connsiteX9" fmla="*/ 238343 w 1365033"/>
              <a:gd name="connsiteY9" fmla="*/ 1200728 h 3437881"/>
              <a:gd name="connsiteX10" fmla="*/ 0 w 1365033"/>
              <a:gd name="connsiteY10" fmla="*/ 682507 h 3437881"/>
              <a:gd name="connsiteX11" fmla="*/ 682507 w 1365033"/>
              <a:gd name="connsiteY11" fmla="*/ 0 h 3437881"/>
              <a:gd name="connsiteX12" fmla="*/ 1365034 w 1365033"/>
              <a:gd name="connsiteY12" fmla="*/ 682507 h 343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5033" h="3437881">
                <a:moveTo>
                  <a:pt x="1365034" y="682507"/>
                </a:moveTo>
                <a:cubicBezTo>
                  <a:pt x="1365034" y="889827"/>
                  <a:pt x="1272600" y="1075551"/>
                  <a:pt x="1126673" y="1200728"/>
                </a:cubicBezTo>
                <a:cubicBezTo>
                  <a:pt x="1272600" y="1325897"/>
                  <a:pt x="1365034" y="1511628"/>
                  <a:pt x="1365034" y="1718941"/>
                </a:cubicBezTo>
                <a:cubicBezTo>
                  <a:pt x="1365034" y="1926261"/>
                  <a:pt x="1272600" y="2111985"/>
                  <a:pt x="1126673" y="2237161"/>
                </a:cubicBezTo>
                <a:cubicBezTo>
                  <a:pt x="1272600" y="2362331"/>
                  <a:pt x="1365034" y="2548061"/>
                  <a:pt x="1365034" y="2755375"/>
                </a:cubicBezTo>
                <a:cubicBezTo>
                  <a:pt x="1365034" y="3132317"/>
                  <a:pt x="1059444" y="3437882"/>
                  <a:pt x="682507" y="3437882"/>
                </a:cubicBezTo>
                <a:cubicBezTo>
                  <a:pt x="305571" y="3437882"/>
                  <a:pt x="0" y="3132317"/>
                  <a:pt x="0" y="2755375"/>
                </a:cubicBezTo>
                <a:cubicBezTo>
                  <a:pt x="0" y="2548061"/>
                  <a:pt x="92434" y="2362331"/>
                  <a:pt x="238343" y="2237161"/>
                </a:cubicBezTo>
                <a:cubicBezTo>
                  <a:pt x="92434" y="2111985"/>
                  <a:pt x="0" y="1926261"/>
                  <a:pt x="0" y="1718941"/>
                </a:cubicBezTo>
                <a:cubicBezTo>
                  <a:pt x="0" y="1511628"/>
                  <a:pt x="92434" y="1325897"/>
                  <a:pt x="238343" y="1200728"/>
                </a:cubicBezTo>
                <a:cubicBezTo>
                  <a:pt x="92434" y="1075551"/>
                  <a:pt x="0" y="889827"/>
                  <a:pt x="0" y="682507"/>
                </a:cubicBezTo>
                <a:cubicBezTo>
                  <a:pt x="0" y="305571"/>
                  <a:pt x="305571" y="0"/>
                  <a:pt x="682507" y="0"/>
                </a:cubicBezTo>
                <a:cubicBezTo>
                  <a:pt x="1059444" y="0"/>
                  <a:pt x="1365034" y="305571"/>
                  <a:pt x="1365034" y="682507"/>
                </a:cubicBezTo>
                <a:close/>
              </a:path>
            </a:pathLst>
          </a:custGeom>
          <a:solidFill>
            <a:srgbClr val="F6F7F9"/>
          </a:solidFill>
          <a:ln w="634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523F598D-B376-9A22-3945-9406463D1C81}"/>
              </a:ext>
            </a:extLst>
          </p:cNvPr>
          <p:cNvSpPr/>
          <p:nvPr/>
        </p:nvSpPr>
        <p:spPr>
          <a:xfrm>
            <a:off x="5168456" y="2559004"/>
            <a:ext cx="1377721" cy="3450569"/>
          </a:xfrm>
          <a:custGeom>
            <a:avLst/>
            <a:gdLst>
              <a:gd name="connsiteX0" fmla="*/ 1133017 w 1377721"/>
              <a:gd name="connsiteY0" fmla="*/ 1207072 h 3450569"/>
              <a:gd name="connsiteX1" fmla="*/ 1128887 w 1377721"/>
              <a:gd name="connsiteY1" fmla="*/ 1202256 h 3450569"/>
              <a:gd name="connsiteX2" fmla="*/ 1123272 w 1377721"/>
              <a:gd name="connsiteY2" fmla="*/ 1207072 h 3450569"/>
              <a:gd name="connsiteX3" fmla="*/ 1128887 w 1377721"/>
              <a:gd name="connsiteY3" fmla="*/ 1211887 h 3450569"/>
              <a:gd name="connsiteX4" fmla="*/ 1133017 w 1377721"/>
              <a:gd name="connsiteY4" fmla="*/ 1207072 h 3450569"/>
              <a:gd name="connsiteX5" fmla="*/ 1133017 w 1377721"/>
              <a:gd name="connsiteY5" fmla="*/ 2243505 h 3450569"/>
              <a:gd name="connsiteX6" fmla="*/ 1128887 w 1377721"/>
              <a:gd name="connsiteY6" fmla="*/ 2238690 h 3450569"/>
              <a:gd name="connsiteX7" fmla="*/ 1123272 w 1377721"/>
              <a:gd name="connsiteY7" fmla="*/ 2243505 h 3450569"/>
              <a:gd name="connsiteX8" fmla="*/ 1128887 w 1377721"/>
              <a:gd name="connsiteY8" fmla="*/ 2248320 h 3450569"/>
              <a:gd name="connsiteX9" fmla="*/ 1133017 w 1377721"/>
              <a:gd name="connsiteY9" fmla="*/ 2243505 h 3450569"/>
              <a:gd name="connsiteX10" fmla="*/ 244687 w 1377721"/>
              <a:gd name="connsiteY10" fmla="*/ 2243505 h 3450569"/>
              <a:gd name="connsiteX11" fmla="*/ 248817 w 1377721"/>
              <a:gd name="connsiteY11" fmla="*/ 2248320 h 3450569"/>
              <a:gd name="connsiteX12" fmla="*/ 254425 w 1377721"/>
              <a:gd name="connsiteY12" fmla="*/ 2243505 h 3450569"/>
              <a:gd name="connsiteX13" fmla="*/ 248817 w 1377721"/>
              <a:gd name="connsiteY13" fmla="*/ 2238690 h 3450569"/>
              <a:gd name="connsiteX14" fmla="*/ 244687 w 1377721"/>
              <a:gd name="connsiteY14" fmla="*/ 2243505 h 3450569"/>
              <a:gd name="connsiteX15" fmla="*/ 244687 w 1377721"/>
              <a:gd name="connsiteY15" fmla="*/ 1207072 h 3450569"/>
              <a:gd name="connsiteX16" fmla="*/ 248817 w 1377721"/>
              <a:gd name="connsiteY16" fmla="*/ 1211887 h 3450569"/>
              <a:gd name="connsiteX17" fmla="*/ 254425 w 1377721"/>
              <a:gd name="connsiteY17" fmla="*/ 1207072 h 3450569"/>
              <a:gd name="connsiteX18" fmla="*/ 248817 w 1377721"/>
              <a:gd name="connsiteY18" fmla="*/ 1202256 h 3450569"/>
              <a:gd name="connsiteX19" fmla="*/ 244687 w 1377721"/>
              <a:gd name="connsiteY19" fmla="*/ 1207072 h 3450569"/>
              <a:gd name="connsiteX20" fmla="*/ 1137147 w 1377721"/>
              <a:gd name="connsiteY20" fmla="*/ 1211887 h 3450569"/>
              <a:gd name="connsiteX21" fmla="*/ 1377722 w 1377721"/>
              <a:gd name="connsiteY21" fmla="*/ 688852 h 3450569"/>
              <a:gd name="connsiteX22" fmla="*/ 1365034 w 1377721"/>
              <a:gd name="connsiteY22" fmla="*/ 688852 h 3450569"/>
              <a:gd name="connsiteX23" fmla="*/ 1128887 w 1377721"/>
              <a:gd name="connsiteY23" fmla="*/ 1202256 h 3450569"/>
              <a:gd name="connsiteX24" fmla="*/ 1137147 w 1377721"/>
              <a:gd name="connsiteY24" fmla="*/ 1211887 h 3450569"/>
              <a:gd name="connsiteX25" fmla="*/ 1377722 w 1377721"/>
              <a:gd name="connsiteY25" fmla="*/ 1725285 h 3450569"/>
              <a:gd name="connsiteX26" fmla="*/ 1137147 w 1377721"/>
              <a:gd name="connsiteY26" fmla="*/ 1202256 h 3450569"/>
              <a:gd name="connsiteX27" fmla="*/ 1128887 w 1377721"/>
              <a:gd name="connsiteY27" fmla="*/ 1211887 h 3450569"/>
              <a:gd name="connsiteX28" fmla="*/ 1365034 w 1377721"/>
              <a:gd name="connsiteY28" fmla="*/ 1725285 h 3450569"/>
              <a:gd name="connsiteX29" fmla="*/ 1377722 w 1377721"/>
              <a:gd name="connsiteY29" fmla="*/ 1725285 h 3450569"/>
              <a:gd name="connsiteX30" fmla="*/ 1137147 w 1377721"/>
              <a:gd name="connsiteY30" fmla="*/ 2248320 h 3450569"/>
              <a:gd name="connsiteX31" fmla="*/ 1377722 w 1377721"/>
              <a:gd name="connsiteY31" fmla="*/ 1725285 h 3450569"/>
              <a:gd name="connsiteX32" fmla="*/ 1365034 w 1377721"/>
              <a:gd name="connsiteY32" fmla="*/ 1725285 h 3450569"/>
              <a:gd name="connsiteX33" fmla="*/ 1128887 w 1377721"/>
              <a:gd name="connsiteY33" fmla="*/ 2238690 h 3450569"/>
              <a:gd name="connsiteX34" fmla="*/ 1137147 w 1377721"/>
              <a:gd name="connsiteY34" fmla="*/ 2248320 h 3450569"/>
              <a:gd name="connsiteX35" fmla="*/ 1128887 w 1377721"/>
              <a:gd name="connsiteY35" fmla="*/ 2248320 h 3450569"/>
              <a:gd name="connsiteX36" fmla="*/ 1365034 w 1377721"/>
              <a:gd name="connsiteY36" fmla="*/ 2761719 h 3450569"/>
              <a:gd name="connsiteX37" fmla="*/ 1377722 w 1377721"/>
              <a:gd name="connsiteY37" fmla="*/ 2761719 h 3450569"/>
              <a:gd name="connsiteX38" fmla="*/ 1137147 w 1377721"/>
              <a:gd name="connsiteY38" fmla="*/ 2238690 h 3450569"/>
              <a:gd name="connsiteX39" fmla="*/ 1128887 w 1377721"/>
              <a:gd name="connsiteY39" fmla="*/ 2248320 h 3450569"/>
              <a:gd name="connsiteX40" fmla="*/ 1365034 w 1377721"/>
              <a:gd name="connsiteY40" fmla="*/ 2761719 h 3450569"/>
              <a:gd name="connsiteX41" fmla="*/ 688852 w 1377721"/>
              <a:gd name="connsiteY41" fmla="*/ 3437882 h 3450569"/>
              <a:gd name="connsiteX42" fmla="*/ 688852 w 1377721"/>
              <a:gd name="connsiteY42" fmla="*/ 3450570 h 3450569"/>
              <a:gd name="connsiteX43" fmla="*/ 1377722 w 1377721"/>
              <a:gd name="connsiteY43" fmla="*/ 2761719 h 3450569"/>
              <a:gd name="connsiteX44" fmla="*/ 1365034 w 1377721"/>
              <a:gd name="connsiteY44" fmla="*/ 2761719 h 3450569"/>
              <a:gd name="connsiteX45" fmla="*/ 688852 w 1377721"/>
              <a:gd name="connsiteY45" fmla="*/ 3437882 h 3450569"/>
              <a:gd name="connsiteX46" fmla="*/ 12688 w 1377721"/>
              <a:gd name="connsiteY46" fmla="*/ 2761719 h 3450569"/>
              <a:gd name="connsiteX47" fmla="*/ 0 w 1377721"/>
              <a:gd name="connsiteY47" fmla="*/ 2761719 h 3450569"/>
              <a:gd name="connsiteX48" fmla="*/ 688852 w 1377721"/>
              <a:gd name="connsiteY48" fmla="*/ 3450570 h 3450569"/>
              <a:gd name="connsiteX49" fmla="*/ 688852 w 1377721"/>
              <a:gd name="connsiteY49" fmla="*/ 3437882 h 3450569"/>
              <a:gd name="connsiteX50" fmla="*/ 12688 w 1377721"/>
              <a:gd name="connsiteY50" fmla="*/ 2761719 h 3450569"/>
              <a:gd name="connsiteX51" fmla="*/ 248817 w 1377721"/>
              <a:gd name="connsiteY51" fmla="*/ 2248320 h 3450569"/>
              <a:gd name="connsiteX52" fmla="*/ 240557 w 1377721"/>
              <a:gd name="connsiteY52" fmla="*/ 2238690 h 3450569"/>
              <a:gd name="connsiteX53" fmla="*/ 0 w 1377721"/>
              <a:gd name="connsiteY53" fmla="*/ 2761719 h 3450569"/>
              <a:gd name="connsiteX54" fmla="*/ 12688 w 1377721"/>
              <a:gd name="connsiteY54" fmla="*/ 2761719 h 3450569"/>
              <a:gd name="connsiteX55" fmla="*/ 0 w 1377721"/>
              <a:gd name="connsiteY55" fmla="*/ 1725285 h 3450569"/>
              <a:gd name="connsiteX56" fmla="*/ 240557 w 1377721"/>
              <a:gd name="connsiteY56" fmla="*/ 2248320 h 3450569"/>
              <a:gd name="connsiteX57" fmla="*/ 248817 w 1377721"/>
              <a:gd name="connsiteY57" fmla="*/ 2238690 h 3450569"/>
              <a:gd name="connsiteX58" fmla="*/ 12688 w 1377721"/>
              <a:gd name="connsiteY58" fmla="*/ 1725285 h 3450569"/>
              <a:gd name="connsiteX59" fmla="*/ 0 w 1377721"/>
              <a:gd name="connsiteY59" fmla="*/ 1725285 h 3450569"/>
              <a:gd name="connsiteX60" fmla="*/ 240557 w 1377721"/>
              <a:gd name="connsiteY60" fmla="*/ 1202256 h 3450569"/>
              <a:gd name="connsiteX61" fmla="*/ 0 w 1377721"/>
              <a:gd name="connsiteY61" fmla="*/ 1725285 h 3450569"/>
              <a:gd name="connsiteX62" fmla="*/ 12688 w 1377721"/>
              <a:gd name="connsiteY62" fmla="*/ 1725285 h 3450569"/>
              <a:gd name="connsiteX63" fmla="*/ 248817 w 1377721"/>
              <a:gd name="connsiteY63" fmla="*/ 1211887 h 3450569"/>
              <a:gd name="connsiteX64" fmla="*/ 240557 w 1377721"/>
              <a:gd name="connsiteY64" fmla="*/ 1202256 h 3450569"/>
              <a:gd name="connsiteX65" fmla="*/ 0 w 1377721"/>
              <a:gd name="connsiteY65" fmla="*/ 688852 h 3450569"/>
              <a:gd name="connsiteX66" fmla="*/ 240557 w 1377721"/>
              <a:gd name="connsiteY66" fmla="*/ 1211887 h 3450569"/>
              <a:gd name="connsiteX67" fmla="*/ 248817 w 1377721"/>
              <a:gd name="connsiteY67" fmla="*/ 1202256 h 3450569"/>
              <a:gd name="connsiteX68" fmla="*/ 12688 w 1377721"/>
              <a:gd name="connsiteY68" fmla="*/ 688852 h 3450569"/>
              <a:gd name="connsiteX69" fmla="*/ 0 w 1377721"/>
              <a:gd name="connsiteY69" fmla="*/ 688852 h 3450569"/>
              <a:gd name="connsiteX70" fmla="*/ 688852 w 1377721"/>
              <a:gd name="connsiteY70" fmla="*/ 0 h 3450569"/>
              <a:gd name="connsiteX71" fmla="*/ 0 w 1377721"/>
              <a:gd name="connsiteY71" fmla="*/ 688852 h 3450569"/>
              <a:gd name="connsiteX72" fmla="*/ 12688 w 1377721"/>
              <a:gd name="connsiteY72" fmla="*/ 688852 h 3450569"/>
              <a:gd name="connsiteX73" fmla="*/ 688852 w 1377721"/>
              <a:gd name="connsiteY73" fmla="*/ 12688 h 3450569"/>
              <a:gd name="connsiteX74" fmla="*/ 688852 w 1377721"/>
              <a:gd name="connsiteY74" fmla="*/ 0 h 3450569"/>
              <a:gd name="connsiteX75" fmla="*/ 1377722 w 1377721"/>
              <a:gd name="connsiteY75" fmla="*/ 688852 h 3450569"/>
              <a:gd name="connsiteX76" fmla="*/ 688852 w 1377721"/>
              <a:gd name="connsiteY76" fmla="*/ 0 h 3450569"/>
              <a:gd name="connsiteX77" fmla="*/ 688852 w 1377721"/>
              <a:gd name="connsiteY77" fmla="*/ 12688 h 3450569"/>
              <a:gd name="connsiteX78" fmla="*/ 1365034 w 1377721"/>
              <a:gd name="connsiteY78" fmla="*/ 688852 h 3450569"/>
              <a:gd name="connsiteX79" fmla="*/ 1377722 w 1377721"/>
              <a:gd name="connsiteY79" fmla="*/ 688852 h 345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77721" h="3450569">
                <a:moveTo>
                  <a:pt x="1133017" y="1207072"/>
                </a:moveTo>
                <a:lnTo>
                  <a:pt x="1128887" y="1202256"/>
                </a:lnTo>
                <a:lnTo>
                  <a:pt x="1123272" y="1207072"/>
                </a:lnTo>
                <a:lnTo>
                  <a:pt x="1128887" y="1211887"/>
                </a:lnTo>
                <a:lnTo>
                  <a:pt x="1133017" y="1207072"/>
                </a:lnTo>
                <a:close/>
                <a:moveTo>
                  <a:pt x="1133017" y="2243505"/>
                </a:moveTo>
                <a:lnTo>
                  <a:pt x="1128887" y="2238690"/>
                </a:lnTo>
                <a:lnTo>
                  <a:pt x="1123272" y="2243505"/>
                </a:lnTo>
                <a:lnTo>
                  <a:pt x="1128887" y="2248320"/>
                </a:lnTo>
                <a:lnTo>
                  <a:pt x="1133017" y="2243505"/>
                </a:lnTo>
                <a:close/>
                <a:moveTo>
                  <a:pt x="244687" y="2243505"/>
                </a:moveTo>
                <a:lnTo>
                  <a:pt x="248817" y="2248320"/>
                </a:lnTo>
                <a:lnTo>
                  <a:pt x="254425" y="2243505"/>
                </a:lnTo>
                <a:lnTo>
                  <a:pt x="248817" y="2238690"/>
                </a:lnTo>
                <a:lnTo>
                  <a:pt x="244687" y="2243505"/>
                </a:lnTo>
                <a:close/>
                <a:moveTo>
                  <a:pt x="244687" y="1207072"/>
                </a:moveTo>
                <a:lnTo>
                  <a:pt x="248817" y="1211887"/>
                </a:lnTo>
                <a:lnTo>
                  <a:pt x="254425" y="1207072"/>
                </a:lnTo>
                <a:lnTo>
                  <a:pt x="248817" y="1202256"/>
                </a:lnTo>
                <a:lnTo>
                  <a:pt x="244687" y="1207072"/>
                </a:lnTo>
                <a:close/>
                <a:moveTo>
                  <a:pt x="1137147" y="1211887"/>
                </a:moveTo>
                <a:cubicBezTo>
                  <a:pt x="1284400" y="1085556"/>
                  <a:pt x="1377722" y="898100"/>
                  <a:pt x="1377722" y="688852"/>
                </a:cubicBezTo>
                <a:lnTo>
                  <a:pt x="1365034" y="688852"/>
                </a:lnTo>
                <a:cubicBezTo>
                  <a:pt x="1365034" y="894243"/>
                  <a:pt x="1273425" y="1078235"/>
                  <a:pt x="1128887" y="1202256"/>
                </a:cubicBezTo>
                <a:lnTo>
                  <a:pt x="1137147" y="1211887"/>
                </a:lnTo>
                <a:close/>
                <a:moveTo>
                  <a:pt x="1377722" y="1725285"/>
                </a:moveTo>
                <a:cubicBezTo>
                  <a:pt x="1377722" y="1516043"/>
                  <a:pt x="1284400" y="1328580"/>
                  <a:pt x="1137147" y="1202256"/>
                </a:cubicBezTo>
                <a:lnTo>
                  <a:pt x="1128887" y="1211887"/>
                </a:lnTo>
                <a:cubicBezTo>
                  <a:pt x="1273425" y="1335902"/>
                  <a:pt x="1365034" y="1519900"/>
                  <a:pt x="1365034" y="1725285"/>
                </a:cubicBezTo>
                <a:lnTo>
                  <a:pt x="1377722" y="1725285"/>
                </a:lnTo>
                <a:close/>
                <a:moveTo>
                  <a:pt x="1137147" y="2248320"/>
                </a:moveTo>
                <a:cubicBezTo>
                  <a:pt x="1284400" y="2121990"/>
                  <a:pt x="1377722" y="1934533"/>
                  <a:pt x="1377722" y="1725285"/>
                </a:cubicBezTo>
                <a:lnTo>
                  <a:pt x="1365034" y="1725285"/>
                </a:lnTo>
                <a:cubicBezTo>
                  <a:pt x="1365034" y="1930676"/>
                  <a:pt x="1273425" y="2114669"/>
                  <a:pt x="1128887" y="2238690"/>
                </a:cubicBezTo>
                <a:lnTo>
                  <a:pt x="1137147" y="2248320"/>
                </a:lnTo>
                <a:close/>
                <a:moveTo>
                  <a:pt x="1128887" y="2248320"/>
                </a:moveTo>
                <a:cubicBezTo>
                  <a:pt x="1273425" y="2372335"/>
                  <a:pt x="1365034" y="2556334"/>
                  <a:pt x="1365034" y="2761719"/>
                </a:cubicBezTo>
                <a:lnTo>
                  <a:pt x="1377722" y="2761719"/>
                </a:lnTo>
                <a:cubicBezTo>
                  <a:pt x="1377722" y="2552477"/>
                  <a:pt x="1284400" y="2365014"/>
                  <a:pt x="1137147" y="2238690"/>
                </a:cubicBezTo>
                <a:lnTo>
                  <a:pt x="1128887" y="2248320"/>
                </a:lnTo>
                <a:close/>
                <a:moveTo>
                  <a:pt x="1365034" y="2761719"/>
                </a:moveTo>
                <a:cubicBezTo>
                  <a:pt x="1365034" y="3135153"/>
                  <a:pt x="1062286" y="3437882"/>
                  <a:pt x="688852" y="3437882"/>
                </a:cubicBezTo>
                <a:lnTo>
                  <a:pt x="688852" y="3450570"/>
                </a:lnTo>
                <a:cubicBezTo>
                  <a:pt x="1069290" y="3450570"/>
                  <a:pt x="1377722" y="3142163"/>
                  <a:pt x="1377722" y="2761719"/>
                </a:cubicBezTo>
                <a:lnTo>
                  <a:pt x="1365034" y="2761719"/>
                </a:lnTo>
                <a:close/>
                <a:moveTo>
                  <a:pt x="688852" y="3437882"/>
                </a:moveTo>
                <a:cubicBezTo>
                  <a:pt x="315417" y="3437882"/>
                  <a:pt x="12688" y="3135153"/>
                  <a:pt x="12688" y="2761719"/>
                </a:cubicBezTo>
                <a:lnTo>
                  <a:pt x="0" y="2761719"/>
                </a:lnTo>
                <a:cubicBezTo>
                  <a:pt x="0" y="3142163"/>
                  <a:pt x="308407" y="3450570"/>
                  <a:pt x="688852" y="3450570"/>
                </a:cubicBezTo>
                <a:lnTo>
                  <a:pt x="688852" y="3437882"/>
                </a:lnTo>
                <a:close/>
                <a:moveTo>
                  <a:pt x="12688" y="2761719"/>
                </a:moveTo>
                <a:cubicBezTo>
                  <a:pt x="12688" y="2556334"/>
                  <a:pt x="104253" y="2372335"/>
                  <a:pt x="248817" y="2248320"/>
                </a:cubicBezTo>
                <a:lnTo>
                  <a:pt x="240557" y="2238690"/>
                </a:lnTo>
                <a:cubicBezTo>
                  <a:pt x="93303" y="2365014"/>
                  <a:pt x="0" y="2552477"/>
                  <a:pt x="0" y="2761719"/>
                </a:cubicBezTo>
                <a:lnTo>
                  <a:pt x="12688" y="2761719"/>
                </a:lnTo>
                <a:close/>
                <a:moveTo>
                  <a:pt x="0" y="1725285"/>
                </a:moveTo>
                <a:cubicBezTo>
                  <a:pt x="0" y="1934533"/>
                  <a:pt x="93303" y="2121990"/>
                  <a:pt x="240557" y="2248320"/>
                </a:cubicBezTo>
                <a:lnTo>
                  <a:pt x="248817" y="2238690"/>
                </a:lnTo>
                <a:cubicBezTo>
                  <a:pt x="104253" y="2114669"/>
                  <a:pt x="12688" y="1930676"/>
                  <a:pt x="12688" y="1725285"/>
                </a:cubicBezTo>
                <a:lnTo>
                  <a:pt x="0" y="1725285"/>
                </a:lnTo>
                <a:close/>
                <a:moveTo>
                  <a:pt x="240557" y="1202256"/>
                </a:moveTo>
                <a:cubicBezTo>
                  <a:pt x="93303" y="1328580"/>
                  <a:pt x="0" y="1516043"/>
                  <a:pt x="0" y="1725285"/>
                </a:cubicBezTo>
                <a:lnTo>
                  <a:pt x="12688" y="1725285"/>
                </a:lnTo>
                <a:cubicBezTo>
                  <a:pt x="12688" y="1519900"/>
                  <a:pt x="104253" y="1335902"/>
                  <a:pt x="248817" y="1211887"/>
                </a:cubicBezTo>
                <a:lnTo>
                  <a:pt x="240557" y="1202256"/>
                </a:lnTo>
                <a:close/>
                <a:moveTo>
                  <a:pt x="0" y="688852"/>
                </a:moveTo>
                <a:cubicBezTo>
                  <a:pt x="0" y="898100"/>
                  <a:pt x="93303" y="1085556"/>
                  <a:pt x="240557" y="1211887"/>
                </a:cubicBezTo>
                <a:lnTo>
                  <a:pt x="248817" y="1202256"/>
                </a:lnTo>
                <a:cubicBezTo>
                  <a:pt x="104253" y="1078235"/>
                  <a:pt x="12688" y="894243"/>
                  <a:pt x="12688" y="688852"/>
                </a:cubicBezTo>
                <a:lnTo>
                  <a:pt x="0" y="688852"/>
                </a:lnTo>
                <a:close/>
                <a:moveTo>
                  <a:pt x="688852" y="0"/>
                </a:moveTo>
                <a:cubicBezTo>
                  <a:pt x="308407" y="0"/>
                  <a:pt x="0" y="308413"/>
                  <a:pt x="0" y="688852"/>
                </a:cubicBezTo>
                <a:lnTo>
                  <a:pt x="12688" y="688852"/>
                </a:lnTo>
                <a:cubicBezTo>
                  <a:pt x="12688" y="315417"/>
                  <a:pt x="315417" y="12688"/>
                  <a:pt x="688852" y="12688"/>
                </a:cubicBezTo>
                <a:lnTo>
                  <a:pt x="688852" y="0"/>
                </a:lnTo>
                <a:close/>
                <a:moveTo>
                  <a:pt x="1377722" y="688852"/>
                </a:moveTo>
                <a:cubicBezTo>
                  <a:pt x="1377722" y="308413"/>
                  <a:pt x="1069290" y="0"/>
                  <a:pt x="688852" y="0"/>
                </a:cubicBezTo>
                <a:lnTo>
                  <a:pt x="688852" y="12688"/>
                </a:lnTo>
                <a:cubicBezTo>
                  <a:pt x="1062286" y="12688"/>
                  <a:pt x="1365034" y="315417"/>
                  <a:pt x="1365034" y="688852"/>
                </a:cubicBezTo>
                <a:lnTo>
                  <a:pt x="1377722" y="688852"/>
                </a:lnTo>
                <a:close/>
              </a:path>
            </a:pathLst>
          </a:custGeom>
          <a:solidFill>
            <a:srgbClr val="B6BCC4"/>
          </a:solidFill>
          <a:ln w="634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7297B088-3047-ADEE-511F-FFFB9270FAFE}"/>
              </a:ext>
            </a:extLst>
          </p:cNvPr>
          <p:cNvSpPr/>
          <p:nvPr/>
        </p:nvSpPr>
        <p:spPr>
          <a:xfrm>
            <a:off x="5224896" y="2615443"/>
            <a:ext cx="1264824" cy="1264824"/>
          </a:xfrm>
          <a:custGeom>
            <a:avLst/>
            <a:gdLst>
              <a:gd name="connsiteX0" fmla="*/ 1264825 w 1264824"/>
              <a:gd name="connsiteY0" fmla="*/ 632412 h 1264824"/>
              <a:gd name="connsiteX1" fmla="*/ 632413 w 1264824"/>
              <a:gd name="connsiteY1" fmla="*/ 1264825 h 1264824"/>
              <a:gd name="connsiteX2" fmla="*/ 0 w 1264824"/>
              <a:gd name="connsiteY2" fmla="*/ 632412 h 1264824"/>
              <a:gd name="connsiteX3" fmla="*/ 632413 w 1264824"/>
              <a:gd name="connsiteY3" fmla="*/ 0 h 1264824"/>
              <a:gd name="connsiteX4" fmla="*/ 1264825 w 1264824"/>
              <a:gd name="connsiteY4" fmla="*/ 632412 h 126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824" h="1264824">
                <a:moveTo>
                  <a:pt x="1264825" y="632412"/>
                </a:moveTo>
                <a:cubicBezTo>
                  <a:pt x="1264825" y="981684"/>
                  <a:pt x="981684" y="1264825"/>
                  <a:pt x="632413" y="1264825"/>
                </a:cubicBezTo>
                <a:cubicBezTo>
                  <a:pt x="283141" y="1264825"/>
                  <a:pt x="0" y="981684"/>
                  <a:pt x="0" y="632412"/>
                </a:cubicBezTo>
                <a:cubicBezTo>
                  <a:pt x="0" y="283141"/>
                  <a:pt x="283141" y="0"/>
                  <a:pt x="632413" y="0"/>
                </a:cubicBezTo>
                <a:cubicBezTo>
                  <a:pt x="981684" y="0"/>
                  <a:pt x="1264825" y="283141"/>
                  <a:pt x="1264825" y="632412"/>
                </a:cubicBezTo>
                <a:close/>
              </a:path>
            </a:pathLst>
          </a:custGeom>
          <a:gradFill>
            <a:gsLst>
              <a:gs pos="0">
                <a:srgbClr val="055CF9"/>
              </a:gs>
              <a:gs pos="100000">
                <a:srgbClr val="055CF9">
                  <a:lumMod val="90000"/>
                </a:srgbClr>
              </a:gs>
            </a:gsLst>
            <a:lin ang="2700000" scaled="0"/>
          </a:gradFill>
          <a:ln w="6340" cap="flat">
            <a:noFill/>
            <a:prstDash val="solid"/>
            <a:miter/>
          </a:ln>
          <a:effectLst>
            <a:outerShdw blurRad="127000" sx="102000" sy="102000" algn="ctr" rotWithShape="0">
              <a:prstClr val="black">
                <a:alpha val="10000"/>
              </a:prstClr>
            </a:outerShdw>
          </a:effectLst>
        </p:spPr>
        <p:txBody>
          <a:bodyPr rtlCol="0" anchor="ctr"/>
          <a:lstStyle/>
          <a:p>
            <a:endParaRPr lang="en-US"/>
          </a:p>
        </p:txBody>
      </p:sp>
      <p:sp>
        <p:nvSpPr>
          <p:cNvPr id="31" name="任意多边形: 形状 30">
            <a:extLst>
              <a:ext uri="{FF2B5EF4-FFF2-40B4-BE49-F238E27FC236}">
                <a16:creationId xmlns:a16="http://schemas.microsoft.com/office/drawing/2014/main" id="{509593FC-668C-B3B5-02D9-6851B1E301EB}"/>
              </a:ext>
            </a:extLst>
          </p:cNvPr>
          <p:cNvSpPr/>
          <p:nvPr/>
        </p:nvSpPr>
        <p:spPr>
          <a:xfrm>
            <a:off x="5224896" y="3651883"/>
            <a:ext cx="1264824" cy="1264824"/>
          </a:xfrm>
          <a:custGeom>
            <a:avLst/>
            <a:gdLst>
              <a:gd name="connsiteX0" fmla="*/ 1264825 w 1264824"/>
              <a:gd name="connsiteY0" fmla="*/ 632412 h 1264824"/>
              <a:gd name="connsiteX1" fmla="*/ 632413 w 1264824"/>
              <a:gd name="connsiteY1" fmla="*/ 1264825 h 1264824"/>
              <a:gd name="connsiteX2" fmla="*/ 0 w 1264824"/>
              <a:gd name="connsiteY2" fmla="*/ 632412 h 1264824"/>
              <a:gd name="connsiteX3" fmla="*/ 632413 w 1264824"/>
              <a:gd name="connsiteY3" fmla="*/ 0 h 1264824"/>
              <a:gd name="connsiteX4" fmla="*/ 1264825 w 1264824"/>
              <a:gd name="connsiteY4" fmla="*/ 632412 h 126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824" h="1264824">
                <a:moveTo>
                  <a:pt x="1264825" y="632412"/>
                </a:moveTo>
                <a:cubicBezTo>
                  <a:pt x="1264825" y="981684"/>
                  <a:pt x="981684" y="1264825"/>
                  <a:pt x="632413" y="1264825"/>
                </a:cubicBezTo>
                <a:cubicBezTo>
                  <a:pt x="283141" y="1264825"/>
                  <a:pt x="0" y="981684"/>
                  <a:pt x="0" y="632412"/>
                </a:cubicBezTo>
                <a:cubicBezTo>
                  <a:pt x="0" y="283141"/>
                  <a:pt x="283141" y="0"/>
                  <a:pt x="632413" y="0"/>
                </a:cubicBezTo>
                <a:cubicBezTo>
                  <a:pt x="981684" y="0"/>
                  <a:pt x="1264825" y="283141"/>
                  <a:pt x="1264825" y="632412"/>
                </a:cubicBezTo>
                <a:close/>
              </a:path>
            </a:pathLst>
          </a:custGeom>
          <a:gradFill>
            <a:gsLst>
              <a:gs pos="0">
                <a:srgbClr val="055CF9"/>
              </a:gs>
              <a:gs pos="100000">
                <a:srgbClr val="055CF9">
                  <a:lumMod val="90000"/>
                </a:srgbClr>
              </a:gs>
            </a:gsLst>
            <a:lin ang="2700000" scaled="0"/>
          </a:gradFill>
          <a:ln w="6340" cap="flat">
            <a:noFill/>
            <a:prstDash val="solid"/>
            <a:miter/>
          </a:ln>
          <a:effectLst>
            <a:outerShdw blurRad="127000" sx="102000" sy="102000" algn="ctr" rotWithShape="0">
              <a:prstClr val="black">
                <a:alpha val="10000"/>
              </a:prstClr>
            </a:outerShdw>
          </a:effectLst>
        </p:spPr>
        <p:txBody>
          <a:bodyPr rtlCol="0" anchor="ctr"/>
          <a:lstStyle/>
          <a:p>
            <a:endParaRPr lang="en-US"/>
          </a:p>
        </p:txBody>
      </p:sp>
      <p:sp>
        <p:nvSpPr>
          <p:cNvPr id="32" name="任意多边形: 形状 31">
            <a:extLst>
              <a:ext uri="{FF2B5EF4-FFF2-40B4-BE49-F238E27FC236}">
                <a16:creationId xmlns:a16="http://schemas.microsoft.com/office/drawing/2014/main" id="{6BF998AB-B760-46EF-0D43-47694A1D50E4}"/>
              </a:ext>
            </a:extLst>
          </p:cNvPr>
          <p:cNvSpPr/>
          <p:nvPr/>
        </p:nvSpPr>
        <p:spPr>
          <a:xfrm>
            <a:off x="5224896" y="4688317"/>
            <a:ext cx="1264824" cy="1264824"/>
          </a:xfrm>
          <a:custGeom>
            <a:avLst/>
            <a:gdLst>
              <a:gd name="connsiteX0" fmla="*/ 1264825 w 1264824"/>
              <a:gd name="connsiteY0" fmla="*/ 632412 h 1264824"/>
              <a:gd name="connsiteX1" fmla="*/ 632413 w 1264824"/>
              <a:gd name="connsiteY1" fmla="*/ 1264824 h 1264824"/>
              <a:gd name="connsiteX2" fmla="*/ 0 w 1264824"/>
              <a:gd name="connsiteY2" fmla="*/ 632412 h 1264824"/>
              <a:gd name="connsiteX3" fmla="*/ 632413 w 1264824"/>
              <a:gd name="connsiteY3" fmla="*/ 0 h 1264824"/>
              <a:gd name="connsiteX4" fmla="*/ 1264825 w 1264824"/>
              <a:gd name="connsiteY4" fmla="*/ 632412 h 126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824" h="1264824">
                <a:moveTo>
                  <a:pt x="1264825" y="632412"/>
                </a:moveTo>
                <a:cubicBezTo>
                  <a:pt x="1264825" y="981684"/>
                  <a:pt x="981684" y="1264824"/>
                  <a:pt x="632413" y="1264824"/>
                </a:cubicBezTo>
                <a:cubicBezTo>
                  <a:pt x="283141" y="1264824"/>
                  <a:pt x="0" y="981684"/>
                  <a:pt x="0" y="632412"/>
                </a:cubicBezTo>
                <a:cubicBezTo>
                  <a:pt x="0" y="283141"/>
                  <a:pt x="283141" y="0"/>
                  <a:pt x="632413" y="0"/>
                </a:cubicBezTo>
                <a:cubicBezTo>
                  <a:pt x="981684" y="0"/>
                  <a:pt x="1264825" y="283141"/>
                  <a:pt x="1264825" y="632412"/>
                </a:cubicBezTo>
                <a:close/>
              </a:path>
            </a:pathLst>
          </a:custGeom>
          <a:gradFill>
            <a:gsLst>
              <a:gs pos="0">
                <a:srgbClr val="055CF9"/>
              </a:gs>
              <a:gs pos="100000">
                <a:srgbClr val="055CF9">
                  <a:lumMod val="90000"/>
                </a:srgbClr>
              </a:gs>
            </a:gsLst>
            <a:lin ang="2700000" scaled="0"/>
          </a:gradFill>
          <a:ln w="6340" cap="flat">
            <a:noFill/>
            <a:prstDash val="solid"/>
            <a:miter/>
          </a:ln>
          <a:effectLst>
            <a:outerShdw blurRad="127000" sx="102000" sy="102000" algn="ctr" rotWithShape="0">
              <a:prstClr val="black">
                <a:alpha val="10000"/>
              </a:prstClr>
            </a:outerShdw>
          </a:effectLst>
        </p:spPr>
        <p:txBody>
          <a:bodyPr rtlCol="0" anchor="ctr"/>
          <a:lstStyle/>
          <a:p>
            <a:endParaRPr lang="en-US"/>
          </a:p>
        </p:txBody>
      </p:sp>
      <p:sp>
        <p:nvSpPr>
          <p:cNvPr id="39" name="任意多边形: 形状 38">
            <a:extLst>
              <a:ext uri="{FF2B5EF4-FFF2-40B4-BE49-F238E27FC236}">
                <a16:creationId xmlns:a16="http://schemas.microsoft.com/office/drawing/2014/main" id="{69A8271A-9217-FA33-ABAD-9334FAF58B55}"/>
              </a:ext>
            </a:extLst>
          </p:cNvPr>
          <p:cNvSpPr/>
          <p:nvPr/>
        </p:nvSpPr>
        <p:spPr>
          <a:xfrm>
            <a:off x="2393549" y="2255063"/>
            <a:ext cx="6524508" cy="6344"/>
          </a:xfrm>
          <a:custGeom>
            <a:avLst/>
            <a:gdLst>
              <a:gd name="connsiteX0" fmla="*/ 0 w 6524508"/>
              <a:gd name="connsiteY0" fmla="*/ 0 h 6344"/>
              <a:gd name="connsiteX1" fmla="*/ 982521 w 6524508"/>
              <a:gd name="connsiteY1" fmla="*/ 0 h 6344"/>
              <a:gd name="connsiteX2" fmla="*/ 1957766 w 6524508"/>
              <a:gd name="connsiteY2" fmla="*/ 0 h 6344"/>
              <a:gd name="connsiteX3" fmla="*/ 2940280 w 6524508"/>
              <a:gd name="connsiteY3" fmla="*/ 0 h 6344"/>
              <a:gd name="connsiteX4" fmla="*/ 4084177 w 6524508"/>
              <a:gd name="connsiteY4" fmla="*/ 0 h 6344"/>
              <a:gd name="connsiteX5" fmla="*/ 6524509 w 6524508"/>
              <a:gd name="connsiteY5" fmla="*/ 0 h 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508" h="6344">
                <a:moveTo>
                  <a:pt x="0" y="0"/>
                </a:moveTo>
                <a:lnTo>
                  <a:pt x="982521" y="0"/>
                </a:lnTo>
                <a:moveTo>
                  <a:pt x="1957766" y="0"/>
                </a:moveTo>
                <a:lnTo>
                  <a:pt x="2940280" y="0"/>
                </a:lnTo>
                <a:moveTo>
                  <a:pt x="4084177" y="0"/>
                </a:moveTo>
                <a:lnTo>
                  <a:pt x="6524509" y="0"/>
                </a:lnTo>
              </a:path>
            </a:pathLst>
          </a:custGeom>
          <a:noFill/>
          <a:ln w="6340" cap="flat">
            <a:solidFill>
              <a:srgbClr val="055CF9"/>
            </a:solidFill>
            <a:custDash>
              <a:ds d="600000" sp="6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E7147C28-E2AF-6043-7930-08E8310715F1}"/>
              </a:ext>
            </a:extLst>
          </p:cNvPr>
          <p:cNvSpPr/>
          <p:nvPr/>
        </p:nvSpPr>
        <p:spPr>
          <a:xfrm>
            <a:off x="3074343" y="4241390"/>
            <a:ext cx="42505" cy="85011"/>
          </a:xfrm>
          <a:custGeom>
            <a:avLst/>
            <a:gdLst>
              <a:gd name="connsiteX0" fmla="*/ 0 w 42505"/>
              <a:gd name="connsiteY0" fmla="*/ 0 h 85011"/>
              <a:gd name="connsiteX1" fmla="*/ 42506 w 42505"/>
              <a:gd name="connsiteY1" fmla="*/ 42506 h 85011"/>
              <a:gd name="connsiteX2" fmla="*/ 0 w 42505"/>
              <a:gd name="connsiteY2" fmla="*/ 85011 h 85011"/>
            </a:gdLst>
            <a:ahLst/>
            <a:cxnLst>
              <a:cxn ang="0">
                <a:pos x="connsiteX0" y="connsiteY0"/>
              </a:cxn>
              <a:cxn ang="0">
                <a:pos x="connsiteX1" y="connsiteY1"/>
              </a:cxn>
              <a:cxn ang="0">
                <a:pos x="connsiteX2" y="connsiteY2"/>
              </a:cxn>
            </a:cxnLst>
            <a:rect l="l" t="t" r="r" b="b"/>
            <a:pathLst>
              <a:path w="42505" h="85011">
                <a:moveTo>
                  <a:pt x="0" y="0"/>
                </a:moveTo>
                <a:lnTo>
                  <a:pt x="42506" y="42506"/>
                </a:lnTo>
                <a:lnTo>
                  <a:pt x="0" y="85011"/>
                </a:lnTo>
              </a:path>
            </a:pathLst>
          </a:custGeom>
          <a:noFill/>
          <a:ln w="6340" cap="flat">
            <a:solidFill>
              <a:srgbClr val="055CF9"/>
            </a:solid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76DF6230-0CEE-2C47-F1E9-1AD7359E4482}"/>
              </a:ext>
            </a:extLst>
          </p:cNvPr>
          <p:cNvSpPr/>
          <p:nvPr/>
        </p:nvSpPr>
        <p:spPr>
          <a:xfrm>
            <a:off x="4586484" y="4286890"/>
            <a:ext cx="425107" cy="6344"/>
          </a:xfrm>
          <a:custGeom>
            <a:avLst/>
            <a:gdLst>
              <a:gd name="connsiteX0" fmla="*/ 0 w 425107"/>
              <a:gd name="connsiteY0" fmla="*/ 0 h 6344"/>
              <a:gd name="connsiteX1" fmla="*/ 425107 w 425107"/>
              <a:gd name="connsiteY1" fmla="*/ 0 h 6344"/>
            </a:gdLst>
            <a:ahLst/>
            <a:cxnLst>
              <a:cxn ang="0">
                <a:pos x="connsiteX0" y="connsiteY0"/>
              </a:cxn>
              <a:cxn ang="0">
                <a:pos x="connsiteX1" y="connsiteY1"/>
              </a:cxn>
            </a:cxnLst>
            <a:rect l="l" t="t" r="r" b="b"/>
            <a:pathLst>
              <a:path w="425107" h="6344">
                <a:moveTo>
                  <a:pt x="0" y="0"/>
                </a:moveTo>
                <a:lnTo>
                  <a:pt x="425107" y="0"/>
                </a:lnTo>
              </a:path>
            </a:pathLst>
          </a:custGeom>
          <a:noFill/>
          <a:ln w="6340" cap="flat">
            <a:solidFill>
              <a:srgbClr val="055CF9"/>
            </a:solidFill>
            <a:custDash>
              <a:ds d="300000" sp="300000"/>
            </a:custDash>
            <a:miter/>
          </a:ln>
        </p:spPr>
        <p:txBody>
          <a:bodyPr rtlCol="0" anchor="ctr"/>
          <a:lstStyle/>
          <a:p>
            <a:endParaRPr lang="en-US"/>
          </a:p>
        </p:txBody>
      </p:sp>
      <p:sp>
        <p:nvSpPr>
          <p:cNvPr id="45" name="任意多边形: 形状 44">
            <a:extLst>
              <a:ext uri="{FF2B5EF4-FFF2-40B4-BE49-F238E27FC236}">
                <a16:creationId xmlns:a16="http://schemas.microsoft.com/office/drawing/2014/main" id="{541BF359-697C-0AA3-6D4F-D956634DD7F6}"/>
              </a:ext>
            </a:extLst>
          </p:cNvPr>
          <p:cNvSpPr/>
          <p:nvPr/>
        </p:nvSpPr>
        <p:spPr>
          <a:xfrm>
            <a:off x="4969086" y="4244378"/>
            <a:ext cx="42505" cy="85017"/>
          </a:xfrm>
          <a:custGeom>
            <a:avLst/>
            <a:gdLst>
              <a:gd name="connsiteX0" fmla="*/ 0 w 42505"/>
              <a:gd name="connsiteY0" fmla="*/ 0 h 85017"/>
              <a:gd name="connsiteX1" fmla="*/ 42505 w 42505"/>
              <a:gd name="connsiteY1" fmla="*/ 42512 h 85017"/>
              <a:gd name="connsiteX2" fmla="*/ 0 w 42505"/>
              <a:gd name="connsiteY2" fmla="*/ 85018 h 85017"/>
            </a:gdLst>
            <a:ahLst/>
            <a:cxnLst>
              <a:cxn ang="0">
                <a:pos x="connsiteX0" y="connsiteY0"/>
              </a:cxn>
              <a:cxn ang="0">
                <a:pos x="connsiteX1" y="connsiteY1"/>
              </a:cxn>
              <a:cxn ang="0">
                <a:pos x="connsiteX2" y="connsiteY2"/>
              </a:cxn>
            </a:cxnLst>
            <a:rect l="l" t="t" r="r" b="b"/>
            <a:pathLst>
              <a:path w="42505" h="85017">
                <a:moveTo>
                  <a:pt x="0" y="0"/>
                </a:moveTo>
                <a:lnTo>
                  <a:pt x="42505" y="42512"/>
                </a:lnTo>
                <a:lnTo>
                  <a:pt x="0" y="85018"/>
                </a:lnTo>
              </a:path>
            </a:pathLst>
          </a:custGeom>
          <a:noFill/>
          <a:ln w="6340" cap="flat">
            <a:solidFill>
              <a:srgbClr val="055CF9"/>
            </a:solid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64B1802F-9E0D-E725-8790-091801755FAB}"/>
              </a:ext>
            </a:extLst>
          </p:cNvPr>
          <p:cNvSpPr/>
          <p:nvPr/>
        </p:nvSpPr>
        <p:spPr>
          <a:xfrm>
            <a:off x="8163296" y="4286890"/>
            <a:ext cx="425056" cy="6344"/>
          </a:xfrm>
          <a:custGeom>
            <a:avLst/>
            <a:gdLst>
              <a:gd name="connsiteX0" fmla="*/ 0 w 425056"/>
              <a:gd name="connsiteY0" fmla="*/ 0 h 6344"/>
              <a:gd name="connsiteX1" fmla="*/ 425056 w 425056"/>
              <a:gd name="connsiteY1" fmla="*/ 0 h 6344"/>
            </a:gdLst>
            <a:ahLst/>
            <a:cxnLst>
              <a:cxn ang="0">
                <a:pos x="connsiteX0" y="connsiteY0"/>
              </a:cxn>
              <a:cxn ang="0">
                <a:pos x="connsiteX1" y="connsiteY1"/>
              </a:cxn>
            </a:cxnLst>
            <a:rect l="l" t="t" r="r" b="b"/>
            <a:pathLst>
              <a:path w="425056" h="6344">
                <a:moveTo>
                  <a:pt x="0" y="0"/>
                </a:moveTo>
                <a:lnTo>
                  <a:pt x="425056" y="0"/>
                </a:lnTo>
              </a:path>
            </a:pathLst>
          </a:custGeom>
          <a:noFill/>
          <a:ln w="6340" cap="flat">
            <a:solidFill>
              <a:srgbClr val="055CF9"/>
            </a:solidFill>
            <a:custDash>
              <a:ds d="300000" sp="300000"/>
            </a:custDash>
            <a:miter/>
          </a:ln>
        </p:spPr>
        <p:txBody>
          <a:bodyPr rtlCol="0" anchor="ctr"/>
          <a:lstStyle/>
          <a:p>
            <a:endParaRPr lang="en-US"/>
          </a:p>
        </p:txBody>
      </p:sp>
      <p:sp>
        <p:nvSpPr>
          <p:cNvPr id="47" name="任意多边形: 形状 46">
            <a:extLst>
              <a:ext uri="{FF2B5EF4-FFF2-40B4-BE49-F238E27FC236}">
                <a16:creationId xmlns:a16="http://schemas.microsoft.com/office/drawing/2014/main" id="{5E812BFC-7797-997A-243B-8766DC3E22A0}"/>
              </a:ext>
            </a:extLst>
          </p:cNvPr>
          <p:cNvSpPr/>
          <p:nvPr/>
        </p:nvSpPr>
        <p:spPr>
          <a:xfrm>
            <a:off x="8545847" y="4244378"/>
            <a:ext cx="42505" cy="85017"/>
          </a:xfrm>
          <a:custGeom>
            <a:avLst/>
            <a:gdLst>
              <a:gd name="connsiteX0" fmla="*/ 0 w 42505"/>
              <a:gd name="connsiteY0" fmla="*/ 0 h 85017"/>
              <a:gd name="connsiteX1" fmla="*/ 42505 w 42505"/>
              <a:gd name="connsiteY1" fmla="*/ 42512 h 85017"/>
              <a:gd name="connsiteX2" fmla="*/ 0 w 42505"/>
              <a:gd name="connsiteY2" fmla="*/ 85018 h 85017"/>
            </a:gdLst>
            <a:ahLst/>
            <a:cxnLst>
              <a:cxn ang="0">
                <a:pos x="connsiteX0" y="connsiteY0"/>
              </a:cxn>
              <a:cxn ang="0">
                <a:pos x="connsiteX1" y="connsiteY1"/>
              </a:cxn>
              <a:cxn ang="0">
                <a:pos x="connsiteX2" y="connsiteY2"/>
              </a:cxn>
            </a:cxnLst>
            <a:rect l="l" t="t" r="r" b="b"/>
            <a:pathLst>
              <a:path w="42505" h="85017">
                <a:moveTo>
                  <a:pt x="0" y="0"/>
                </a:moveTo>
                <a:lnTo>
                  <a:pt x="42505" y="42512"/>
                </a:lnTo>
                <a:lnTo>
                  <a:pt x="0" y="85018"/>
                </a:lnTo>
              </a:path>
            </a:pathLst>
          </a:custGeom>
          <a:noFill/>
          <a:ln w="6340" cap="flat">
            <a:solidFill>
              <a:srgbClr val="055CF9"/>
            </a:solid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FE79E9F1-53C4-1CE5-F846-0ECD71B57BE6}"/>
              </a:ext>
            </a:extLst>
          </p:cNvPr>
          <p:cNvSpPr/>
          <p:nvPr/>
        </p:nvSpPr>
        <p:spPr>
          <a:xfrm>
            <a:off x="4586802" y="3752962"/>
            <a:ext cx="438435" cy="146599"/>
          </a:xfrm>
          <a:custGeom>
            <a:avLst/>
            <a:gdLst>
              <a:gd name="connsiteX0" fmla="*/ 0 w 438435"/>
              <a:gd name="connsiteY0" fmla="*/ 146600 h 146599"/>
              <a:gd name="connsiteX1" fmla="*/ 438436 w 438435"/>
              <a:gd name="connsiteY1" fmla="*/ 0 h 146599"/>
            </a:gdLst>
            <a:ahLst/>
            <a:cxnLst>
              <a:cxn ang="0">
                <a:pos x="connsiteX0" y="connsiteY0"/>
              </a:cxn>
              <a:cxn ang="0">
                <a:pos x="connsiteX1" y="connsiteY1"/>
              </a:cxn>
            </a:cxnLst>
            <a:rect l="l" t="t" r="r" b="b"/>
            <a:pathLst>
              <a:path w="438435" h="146599">
                <a:moveTo>
                  <a:pt x="0" y="146600"/>
                </a:moveTo>
                <a:cubicBezTo>
                  <a:pt x="82804" y="144792"/>
                  <a:pt x="286405" y="112938"/>
                  <a:pt x="438436" y="0"/>
                </a:cubicBezTo>
              </a:path>
            </a:pathLst>
          </a:custGeom>
          <a:noFill/>
          <a:ln w="6340" cap="flat">
            <a:solidFill>
              <a:srgbClr val="055CF9"/>
            </a:solidFill>
            <a:custDash>
              <a:ds d="300000" sp="300000"/>
            </a:custDash>
            <a:miter/>
          </a:ln>
        </p:spPr>
        <p:txBody>
          <a:bodyPr rtlCol="0" anchor="ctr"/>
          <a:lstStyle/>
          <a:p>
            <a:endParaRPr lang="en-US"/>
          </a:p>
        </p:txBody>
      </p:sp>
      <p:sp>
        <p:nvSpPr>
          <p:cNvPr id="49" name="任意多边形: 形状 48">
            <a:extLst>
              <a:ext uri="{FF2B5EF4-FFF2-40B4-BE49-F238E27FC236}">
                <a16:creationId xmlns:a16="http://schemas.microsoft.com/office/drawing/2014/main" id="{3F71B662-B588-3E85-6235-439B1AF4C914}"/>
              </a:ext>
            </a:extLst>
          </p:cNvPr>
          <p:cNvSpPr/>
          <p:nvPr/>
        </p:nvSpPr>
        <p:spPr>
          <a:xfrm>
            <a:off x="4969892" y="3735053"/>
            <a:ext cx="57769" cy="74397"/>
          </a:xfrm>
          <a:custGeom>
            <a:avLst/>
            <a:gdLst>
              <a:gd name="connsiteX0" fmla="*/ 0 w 57769"/>
              <a:gd name="connsiteY0" fmla="*/ 0 h 74397"/>
              <a:gd name="connsiteX1" fmla="*/ 57770 w 57769"/>
              <a:gd name="connsiteY1" fmla="*/ 16628 h 74397"/>
              <a:gd name="connsiteX2" fmla="*/ 41142 w 57769"/>
              <a:gd name="connsiteY2" fmla="*/ 74398 h 74397"/>
            </a:gdLst>
            <a:ahLst/>
            <a:cxnLst>
              <a:cxn ang="0">
                <a:pos x="connsiteX0" y="connsiteY0"/>
              </a:cxn>
              <a:cxn ang="0">
                <a:pos x="connsiteX1" y="connsiteY1"/>
              </a:cxn>
              <a:cxn ang="0">
                <a:pos x="connsiteX2" y="connsiteY2"/>
              </a:cxn>
            </a:cxnLst>
            <a:rect l="l" t="t" r="r" b="b"/>
            <a:pathLst>
              <a:path w="57769" h="74397">
                <a:moveTo>
                  <a:pt x="0" y="0"/>
                </a:moveTo>
                <a:lnTo>
                  <a:pt x="57770" y="16628"/>
                </a:lnTo>
                <a:lnTo>
                  <a:pt x="41142" y="74398"/>
                </a:lnTo>
              </a:path>
            </a:pathLst>
          </a:custGeom>
          <a:noFill/>
          <a:ln w="6340" cap="flat">
            <a:solidFill>
              <a:srgbClr val="055CF9"/>
            </a:solid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F4C55342-9D80-A178-F97B-E8B1AA79D8EF}"/>
              </a:ext>
            </a:extLst>
          </p:cNvPr>
          <p:cNvSpPr/>
          <p:nvPr/>
        </p:nvSpPr>
        <p:spPr>
          <a:xfrm>
            <a:off x="4586802" y="4606063"/>
            <a:ext cx="438435" cy="146593"/>
          </a:xfrm>
          <a:custGeom>
            <a:avLst/>
            <a:gdLst>
              <a:gd name="connsiteX0" fmla="*/ 0 w 438435"/>
              <a:gd name="connsiteY0" fmla="*/ 0 h 146593"/>
              <a:gd name="connsiteX1" fmla="*/ 438436 w 438435"/>
              <a:gd name="connsiteY1" fmla="*/ 146594 h 146593"/>
            </a:gdLst>
            <a:ahLst/>
            <a:cxnLst>
              <a:cxn ang="0">
                <a:pos x="connsiteX0" y="connsiteY0"/>
              </a:cxn>
              <a:cxn ang="0">
                <a:pos x="connsiteX1" y="connsiteY1"/>
              </a:cxn>
            </a:cxnLst>
            <a:rect l="l" t="t" r="r" b="b"/>
            <a:pathLst>
              <a:path w="438435" h="146593">
                <a:moveTo>
                  <a:pt x="0" y="0"/>
                </a:moveTo>
                <a:cubicBezTo>
                  <a:pt x="82804" y="1808"/>
                  <a:pt x="286405" y="33662"/>
                  <a:pt x="438436" y="146594"/>
                </a:cubicBezTo>
              </a:path>
            </a:pathLst>
          </a:custGeom>
          <a:noFill/>
          <a:ln w="6340" cap="flat">
            <a:solidFill>
              <a:srgbClr val="055CF9"/>
            </a:solidFill>
            <a:custDash>
              <a:ds d="300000" sp="300000"/>
            </a:custDash>
            <a:miter/>
          </a:ln>
        </p:spPr>
        <p:txBody>
          <a:bodyPr rtlCol="0" anchor="ctr"/>
          <a:lstStyle/>
          <a:p>
            <a:endParaRPr lang="en-US"/>
          </a:p>
        </p:txBody>
      </p:sp>
      <p:sp>
        <p:nvSpPr>
          <p:cNvPr id="51" name="任意多边形: 形状 50">
            <a:extLst>
              <a:ext uri="{FF2B5EF4-FFF2-40B4-BE49-F238E27FC236}">
                <a16:creationId xmlns:a16="http://schemas.microsoft.com/office/drawing/2014/main" id="{9AA4F97F-4786-3E70-99B4-CAD256628285}"/>
              </a:ext>
            </a:extLst>
          </p:cNvPr>
          <p:cNvSpPr/>
          <p:nvPr/>
        </p:nvSpPr>
        <p:spPr>
          <a:xfrm>
            <a:off x="4969892" y="4696175"/>
            <a:ext cx="57769" cy="74391"/>
          </a:xfrm>
          <a:custGeom>
            <a:avLst/>
            <a:gdLst>
              <a:gd name="connsiteX0" fmla="*/ 0 w 57769"/>
              <a:gd name="connsiteY0" fmla="*/ 74391 h 74391"/>
              <a:gd name="connsiteX1" fmla="*/ 57770 w 57769"/>
              <a:gd name="connsiteY1" fmla="*/ 57770 h 74391"/>
              <a:gd name="connsiteX2" fmla="*/ 41142 w 57769"/>
              <a:gd name="connsiteY2" fmla="*/ 0 h 74391"/>
            </a:gdLst>
            <a:ahLst/>
            <a:cxnLst>
              <a:cxn ang="0">
                <a:pos x="connsiteX0" y="connsiteY0"/>
              </a:cxn>
              <a:cxn ang="0">
                <a:pos x="connsiteX1" y="connsiteY1"/>
              </a:cxn>
              <a:cxn ang="0">
                <a:pos x="connsiteX2" y="connsiteY2"/>
              </a:cxn>
            </a:cxnLst>
            <a:rect l="l" t="t" r="r" b="b"/>
            <a:pathLst>
              <a:path w="57769" h="74391">
                <a:moveTo>
                  <a:pt x="0" y="74391"/>
                </a:moveTo>
                <a:lnTo>
                  <a:pt x="57770" y="57770"/>
                </a:lnTo>
                <a:lnTo>
                  <a:pt x="41142" y="0"/>
                </a:lnTo>
              </a:path>
            </a:pathLst>
          </a:custGeom>
          <a:noFill/>
          <a:ln w="6340" cap="flat">
            <a:solidFill>
              <a:srgbClr val="055CF9"/>
            </a:solid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C9BCCE72-ABBF-A814-6707-74CC26E9EE3F}"/>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53" name="文本框 52">
            <a:extLst>
              <a:ext uri="{FF2B5EF4-FFF2-40B4-BE49-F238E27FC236}">
                <a16:creationId xmlns:a16="http://schemas.microsoft.com/office/drawing/2014/main" id="{8DFDC3CA-C943-4306-7E9C-F9C821D86940}"/>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54" name="文本框 53">
            <a:extLst>
              <a:ext uri="{FF2B5EF4-FFF2-40B4-BE49-F238E27FC236}">
                <a16:creationId xmlns:a16="http://schemas.microsoft.com/office/drawing/2014/main" id="{432A6850-49C2-4C4B-F5C4-3F1EE0C9BF73}"/>
              </a:ext>
            </a:extLst>
          </p:cNvPr>
          <p:cNvSpPr txBox="1"/>
          <p:nvPr/>
        </p:nvSpPr>
        <p:spPr>
          <a:xfrm>
            <a:off x="557930" y="696220"/>
            <a:ext cx="475322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Optimization objectives</a:t>
            </a:r>
            <a:endParaRPr lang="en-US" dirty="0"/>
          </a:p>
        </p:txBody>
      </p:sp>
      <p:sp>
        <p:nvSpPr>
          <p:cNvPr id="55" name="文本框 54">
            <a:extLst>
              <a:ext uri="{FF2B5EF4-FFF2-40B4-BE49-F238E27FC236}">
                <a16:creationId xmlns:a16="http://schemas.microsoft.com/office/drawing/2014/main" id="{0B98FFF9-D4B7-035E-4517-57C825448637}"/>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优化</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35DED52E-0EDE-8DD5-E031-00A24D4DB9D5}"/>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目标</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 name="文本框 1">
            <a:extLst>
              <a:ext uri="{FF2B5EF4-FFF2-40B4-BE49-F238E27FC236}">
                <a16:creationId xmlns:a16="http://schemas.microsoft.com/office/drawing/2014/main" id="{89E7BBEC-7CD0-5450-E540-FE63A7D2B860}"/>
              </a:ext>
            </a:extLst>
          </p:cNvPr>
          <p:cNvSpPr txBox="1"/>
          <p:nvPr/>
        </p:nvSpPr>
        <p:spPr>
          <a:xfrm>
            <a:off x="1527082" y="2120397"/>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改版背景</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E5AEDED3-4BBC-EA95-02C4-75EB4A55B3CF}"/>
              </a:ext>
            </a:extLst>
          </p:cNvPr>
          <p:cNvSpPr txBox="1"/>
          <p:nvPr/>
        </p:nvSpPr>
        <p:spPr>
          <a:xfrm>
            <a:off x="3414279" y="2120397"/>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产品目标</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360D5C78-5847-2AE7-77D6-D454AD3E2935}"/>
              </a:ext>
            </a:extLst>
          </p:cNvPr>
          <p:cNvSpPr txBox="1"/>
          <p:nvPr/>
        </p:nvSpPr>
        <p:spPr>
          <a:xfrm>
            <a:off x="5451301" y="2120397"/>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设计目标</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F2E530BA-93E6-43FE-2EB2-F71680777875}"/>
              </a:ext>
            </a:extLst>
          </p:cNvPr>
          <p:cNvSpPr txBox="1"/>
          <p:nvPr/>
        </p:nvSpPr>
        <p:spPr>
          <a:xfrm>
            <a:off x="9014858" y="2120397"/>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设计愿望</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BC55C4E2-9BF1-8029-35CC-81E569984474}"/>
              </a:ext>
            </a:extLst>
          </p:cNvPr>
          <p:cNvSpPr txBox="1"/>
          <p:nvPr/>
        </p:nvSpPr>
        <p:spPr>
          <a:xfrm>
            <a:off x="1554150" y="3491352"/>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时代背景</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B0AE0E15-6CB0-48D6-07F5-4E3FC546D57D}"/>
              </a:ext>
            </a:extLst>
          </p:cNvPr>
          <p:cNvSpPr txBox="1"/>
          <p:nvPr/>
        </p:nvSpPr>
        <p:spPr>
          <a:xfrm>
            <a:off x="1554150" y="3822551"/>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行业趋势</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7C23D5C8-87C7-ABE8-B8E4-5DF743B2EC51}"/>
              </a:ext>
            </a:extLst>
          </p:cNvPr>
          <p:cNvSpPr txBox="1"/>
          <p:nvPr/>
        </p:nvSpPr>
        <p:spPr>
          <a:xfrm>
            <a:off x="1554150" y="4153750"/>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时代背景</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605F75FB-86E0-CBA2-B6DD-38947525ABAB}"/>
              </a:ext>
            </a:extLst>
          </p:cNvPr>
          <p:cNvSpPr txBox="1"/>
          <p:nvPr/>
        </p:nvSpPr>
        <p:spPr>
          <a:xfrm>
            <a:off x="1554150" y="4484949"/>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行业趋势</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D3A88F1B-EFD4-6434-FB41-0AE0115E80D0}"/>
              </a:ext>
            </a:extLst>
          </p:cNvPr>
          <p:cNvSpPr txBox="1"/>
          <p:nvPr/>
        </p:nvSpPr>
        <p:spPr>
          <a:xfrm>
            <a:off x="1554150" y="4816148"/>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行业趋势</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EBE6D2EB-0189-D755-E14F-DF47E10D1BCD}"/>
              </a:ext>
            </a:extLst>
          </p:cNvPr>
          <p:cNvSpPr txBox="1"/>
          <p:nvPr/>
        </p:nvSpPr>
        <p:spPr>
          <a:xfrm>
            <a:off x="9042376" y="3822551"/>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行业趋势</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30EF5CF2-8148-2BAC-B594-66A704E217D9}"/>
              </a:ext>
            </a:extLst>
          </p:cNvPr>
          <p:cNvSpPr txBox="1"/>
          <p:nvPr/>
        </p:nvSpPr>
        <p:spPr>
          <a:xfrm>
            <a:off x="9042376" y="4153750"/>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时代背景</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A6B770D1-0FFB-AE62-09A5-0D8A47C543C9}"/>
              </a:ext>
            </a:extLst>
          </p:cNvPr>
          <p:cNvSpPr txBox="1"/>
          <p:nvPr/>
        </p:nvSpPr>
        <p:spPr>
          <a:xfrm>
            <a:off x="9042376" y="4484949"/>
            <a:ext cx="748924" cy="261610"/>
          </a:xfrm>
          <a:prstGeom prst="rect">
            <a:avLst/>
          </a:prstGeom>
          <a:noFill/>
        </p:spPr>
        <p:txBody>
          <a:bodyPr wrap="none" rtlCol="0">
            <a:spAutoFit/>
          </a:bodyPr>
          <a:lstStyle/>
          <a:p>
            <a:pPr algn="ctr"/>
            <a:r>
              <a:rPr lang="zh-CN" altLang="en-US" sz="1100" dirty="0">
                <a:latin typeface="OPPOSans R" panose="00020600040101010101" pitchFamily="18" charset="-122"/>
                <a:ea typeface="OPPOSans R" panose="00020600040101010101" pitchFamily="18" charset="-122"/>
                <a:cs typeface="OPPOSans R" panose="00020600040101010101" pitchFamily="18" charset="-122"/>
              </a:rPr>
              <a:t>行业趋势</a:t>
            </a:r>
            <a:endParaRPr lang="en-US" sz="1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1" name="文本框 70">
            <a:extLst>
              <a:ext uri="{FF2B5EF4-FFF2-40B4-BE49-F238E27FC236}">
                <a16:creationId xmlns:a16="http://schemas.microsoft.com/office/drawing/2014/main" id="{0ACBC620-6121-99C0-CE95-A42E340EC9FD}"/>
              </a:ext>
            </a:extLst>
          </p:cNvPr>
          <p:cNvSpPr txBox="1"/>
          <p:nvPr/>
        </p:nvSpPr>
        <p:spPr>
          <a:xfrm>
            <a:off x="3397461" y="4042161"/>
            <a:ext cx="889987" cy="518412"/>
          </a:xfrm>
          <a:prstGeom prst="rect">
            <a:avLst/>
          </a:prstGeom>
          <a:noFill/>
        </p:spPr>
        <p:txBody>
          <a:bodyPr wrap="none" rtlCol="0">
            <a:spAutoFit/>
          </a:bodyPr>
          <a:lstStyle/>
          <a:p>
            <a:pPr algn="ctr">
              <a:lnSpc>
                <a:spcPct val="130000"/>
              </a:lnSpc>
            </a:pP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明确定位</a:t>
            </a:r>
            <a:endPar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提升知名度</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2" name="文本框 71">
            <a:extLst>
              <a:ext uri="{FF2B5EF4-FFF2-40B4-BE49-F238E27FC236}">
                <a16:creationId xmlns:a16="http://schemas.microsoft.com/office/drawing/2014/main" id="{3D1461F2-A5DA-A942-0C56-01298AFECE58}"/>
              </a:ext>
            </a:extLst>
          </p:cNvPr>
          <p:cNvSpPr txBox="1"/>
          <p:nvPr/>
        </p:nvSpPr>
        <p:spPr>
          <a:xfrm>
            <a:off x="5611086" y="3035420"/>
            <a:ext cx="492444"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品牌</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E101A340-1C2D-F481-7EA4-8AFFF5ABDA54}"/>
              </a:ext>
            </a:extLst>
          </p:cNvPr>
          <p:cNvSpPr txBox="1"/>
          <p:nvPr/>
        </p:nvSpPr>
        <p:spPr>
          <a:xfrm>
            <a:off x="5635933" y="3249541"/>
            <a:ext cx="442750" cy="200055"/>
          </a:xfrm>
          <a:prstGeom prst="rect">
            <a:avLst/>
          </a:prstGeom>
          <a:noFill/>
        </p:spPr>
        <p:txBody>
          <a:bodyPr wrap="none" rtlCol="0">
            <a:spAutoFit/>
          </a:bodyPr>
          <a:lstStyle/>
          <a:p>
            <a:pPr algn="ctr"/>
            <a:r>
              <a:rPr lang="en-US" altLang="zh-CN"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Brand</a:t>
            </a:r>
            <a:endParaRPr lang="en-US"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4" name="文本框 73">
            <a:extLst>
              <a:ext uri="{FF2B5EF4-FFF2-40B4-BE49-F238E27FC236}">
                <a16:creationId xmlns:a16="http://schemas.microsoft.com/office/drawing/2014/main" id="{93735547-228F-9565-E500-4A3F74503D3B}"/>
              </a:ext>
            </a:extLst>
          </p:cNvPr>
          <p:cNvSpPr txBox="1"/>
          <p:nvPr/>
        </p:nvSpPr>
        <p:spPr>
          <a:xfrm>
            <a:off x="5611086" y="4075141"/>
            <a:ext cx="492444"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视觉</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7C592C5D-5E8B-47F4-D866-D6245362CCB8}"/>
              </a:ext>
            </a:extLst>
          </p:cNvPr>
          <p:cNvSpPr txBox="1"/>
          <p:nvPr/>
        </p:nvSpPr>
        <p:spPr>
          <a:xfrm>
            <a:off x="5636735" y="4289262"/>
            <a:ext cx="441146" cy="200055"/>
          </a:xfrm>
          <a:prstGeom prst="rect">
            <a:avLst/>
          </a:prstGeom>
          <a:noFill/>
        </p:spPr>
        <p:txBody>
          <a:bodyPr wrap="none" rtlCol="0">
            <a:spAutoFit/>
          </a:bodyPr>
          <a:lstStyle/>
          <a:p>
            <a:pPr algn="ctr"/>
            <a:r>
              <a:rPr lang="en-US" altLang="zh-CN"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Vision</a:t>
            </a:r>
            <a:endParaRPr lang="en-US"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C40F6F83-ADE0-9B7F-CE11-5685A57DA1D5}"/>
              </a:ext>
            </a:extLst>
          </p:cNvPr>
          <p:cNvSpPr txBox="1"/>
          <p:nvPr/>
        </p:nvSpPr>
        <p:spPr>
          <a:xfrm>
            <a:off x="5611086" y="5165729"/>
            <a:ext cx="492444"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体验</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621EC7D8-5910-0D83-9BBD-3339BC4C97FE}"/>
              </a:ext>
            </a:extLst>
          </p:cNvPr>
          <p:cNvSpPr txBox="1"/>
          <p:nvPr/>
        </p:nvSpPr>
        <p:spPr>
          <a:xfrm>
            <a:off x="5528532" y="5379850"/>
            <a:ext cx="657552" cy="200055"/>
          </a:xfrm>
          <a:prstGeom prst="rect">
            <a:avLst/>
          </a:prstGeom>
          <a:noFill/>
        </p:spPr>
        <p:txBody>
          <a:bodyPr wrap="none" rtlCol="0">
            <a:spAutoFit/>
          </a:bodyPr>
          <a:lstStyle/>
          <a:p>
            <a:pPr algn="ctr"/>
            <a:r>
              <a:rPr lang="en-US" altLang="zh-CN"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Experience</a:t>
            </a:r>
            <a:endParaRPr lang="en-US" sz="7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C6307679-30B1-048D-876F-0525FD776E00}"/>
              </a:ext>
            </a:extLst>
          </p:cNvPr>
          <p:cNvSpPr txBox="1"/>
          <p:nvPr/>
        </p:nvSpPr>
        <p:spPr>
          <a:xfrm>
            <a:off x="6543441" y="3044163"/>
            <a:ext cx="1665841" cy="470770"/>
          </a:xfrm>
          <a:prstGeom prst="rect">
            <a:avLst/>
          </a:prstGeom>
          <a:noFill/>
        </p:spPr>
        <p:txBody>
          <a:bodyPr wrap="none" rtlCol="0">
            <a:spAutoFit/>
          </a:bodyPr>
          <a:lstStyle/>
          <a:p>
            <a:pPr>
              <a:lnSpc>
                <a:spcPct val="12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品牌重塑，构建统一的风</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格体系</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6BDCAC29-8946-5987-A7C8-46898FE598BE}"/>
              </a:ext>
            </a:extLst>
          </p:cNvPr>
          <p:cNvSpPr txBox="1"/>
          <p:nvPr/>
        </p:nvSpPr>
        <p:spPr>
          <a:xfrm>
            <a:off x="6543441" y="4057088"/>
            <a:ext cx="1665841" cy="470770"/>
          </a:xfrm>
          <a:prstGeom prst="rect">
            <a:avLst/>
          </a:prstGeom>
          <a:noFill/>
        </p:spPr>
        <p:txBody>
          <a:bodyPr wrap="square" rtlCol="0">
            <a:spAutoFit/>
          </a:bodyPr>
          <a:lstStyle/>
          <a:p>
            <a:pPr>
              <a:lnSpc>
                <a:spcPct val="12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多场景渗透，同质化突围形成品牌记忆点</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4D07EEE1-B06E-4CFB-430F-1D31257AC40B}"/>
              </a:ext>
            </a:extLst>
          </p:cNvPr>
          <p:cNvSpPr txBox="1"/>
          <p:nvPr/>
        </p:nvSpPr>
        <p:spPr>
          <a:xfrm>
            <a:off x="6543441" y="5144465"/>
            <a:ext cx="1665841" cy="470770"/>
          </a:xfrm>
          <a:prstGeom prst="rect">
            <a:avLst/>
          </a:prstGeom>
          <a:noFill/>
        </p:spPr>
        <p:txBody>
          <a:bodyPr wrap="square" rtlCol="0">
            <a:spAutoFit/>
          </a:bodyPr>
          <a:lstStyle/>
          <a:p>
            <a:pPr>
              <a:lnSpc>
                <a:spcPct val="12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产品与品牌传递相结合构建长期的体验壁垒</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94038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形状 40">
            <a:extLst>
              <a:ext uri="{FF2B5EF4-FFF2-40B4-BE49-F238E27FC236}">
                <a16:creationId xmlns:a16="http://schemas.microsoft.com/office/drawing/2014/main" id="{89034284-D46E-F7AF-BED2-40D42DA62CEE}"/>
              </a:ext>
            </a:extLst>
          </p:cNvPr>
          <p:cNvSpPr/>
          <p:nvPr/>
        </p:nvSpPr>
        <p:spPr>
          <a:xfrm>
            <a:off x="3050654" y="2979004"/>
            <a:ext cx="2523680" cy="2523680"/>
          </a:xfrm>
          <a:custGeom>
            <a:avLst/>
            <a:gdLst>
              <a:gd name="connsiteX0" fmla="*/ 2523681 w 2523680"/>
              <a:gd name="connsiteY0" fmla="*/ 1261840 h 2523680"/>
              <a:gd name="connsiteX1" fmla="*/ 1261840 w 2523680"/>
              <a:gd name="connsiteY1" fmla="*/ 2523681 h 2523680"/>
              <a:gd name="connsiteX2" fmla="*/ 0 w 2523680"/>
              <a:gd name="connsiteY2" fmla="*/ 1261840 h 2523680"/>
              <a:gd name="connsiteX3" fmla="*/ 1261840 w 2523680"/>
              <a:gd name="connsiteY3" fmla="*/ 0 h 2523680"/>
              <a:gd name="connsiteX4" fmla="*/ 2523681 w 2523680"/>
              <a:gd name="connsiteY4" fmla="*/ 1261840 h 252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80" h="2523680">
                <a:moveTo>
                  <a:pt x="2523681" y="1261840"/>
                </a:moveTo>
                <a:cubicBezTo>
                  <a:pt x="2523681" y="1958736"/>
                  <a:pt x="1958735" y="2523681"/>
                  <a:pt x="1261840" y="2523681"/>
                </a:cubicBezTo>
                <a:cubicBezTo>
                  <a:pt x="564945" y="2523681"/>
                  <a:pt x="0" y="1958736"/>
                  <a:pt x="0" y="1261840"/>
                </a:cubicBezTo>
                <a:cubicBezTo>
                  <a:pt x="0" y="564945"/>
                  <a:pt x="564945" y="0"/>
                  <a:pt x="1261840" y="0"/>
                </a:cubicBezTo>
                <a:cubicBezTo>
                  <a:pt x="1958735" y="0"/>
                  <a:pt x="2523681" y="564945"/>
                  <a:pt x="2523681" y="1261840"/>
                </a:cubicBezTo>
                <a:close/>
              </a:path>
            </a:pathLst>
          </a:custGeom>
          <a:noFill/>
          <a:ln w="12680" cap="flat">
            <a:solidFill>
              <a:srgbClr val="B6BCC4"/>
            </a:solidFill>
            <a:custDash>
              <a:ds d="300000" sp="300000"/>
            </a:custDash>
            <a:miter/>
          </a:ln>
        </p:spPr>
        <p:txBody>
          <a:bodyPr rtlCol="0" anchor="ctr"/>
          <a:lstStyle/>
          <a:p>
            <a:endParaRPr lang="en-US"/>
          </a:p>
        </p:txBody>
      </p:sp>
      <p:sp>
        <p:nvSpPr>
          <p:cNvPr id="42" name="任意多边形: 形状 41">
            <a:extLst>
              <a:ext uri="{FF2B5EF4-FFF2-40B4-BE49-F238E27FC236}">
                <a16:creationId xmlns:a16="http://schemas.microsoft.com/office/drawing/2014/main" id="{9CEF42B6-2394-36AC-2A25-10D573DA873E}"/>
              </a:ext>
            </a:extLst>
          </p:cNvPr>
          <p:cNvSpPr/>
          <p:nvPr/>
        </p:nvSpPr>
        <p:spPr>
          <a:xfrm>
            <a:off x="6942813" y="4159621"/>
            <a:ext cx="874093" cy="6344"/>
          </a:xfrm>
          <a:custGeom>
            <a:avLst/>
            <a:gdLst>
              <a:gd name="connsiteX0" fmla="*/ 0 w 874093"/>
              <a:gd name="connsiteY0" fmla="*/ 0 h 6344"/>
              <a:gd name="connsiteX1" fmla="*/ 874094 w 874093"/>
              <a:gd name="connsiteY1" fmla="*/ 0 h 6344"/>
            </a:gdLst>
            <a:ahLst/>
            <a:cxnLst>
              <a:cxn ang="0">
                <a:pos x="connsiteX0" y="connsiteY0"/>
              </a:cxn>
              <a:cxn ang="0">
                <a:pos x="connsiteX1" y="connsiteY1"/>
              </a:cxn>
            </a:cxnLst>
            <a:rect l="l" t="t" r="r" b="b"/>
            <a:pathLst>
              <a:path w="874093" h="6344">
                <a:moveTo>
                  <a:pt x="0" y="0"/>
                </a:moveTo>
                <a:lnTo>
                  <a:pt x="874094" y="0"/>
                </a:lnTo>
              </a:path>
            </a:pathLst>
          </a:custGeom>
          <a:noFill/>
          <a:ln w="12680" cap="flat">
            <a:solidFill>
              <a:srgbClr val="055CF9"/>
            </a:solidFill>
            <a:custDash>
              <a:ds d="600000" sp="600000"/>
            </a:custDash>
            <a:miter/>
          </a:ln>
        </p:spPr>
        <p:txBody>
          <a:bodyPr rtlCol="0" anchor="ctr"/>
          <a:lstStyle/>
          <a:p>
            <a:endParaRPr lang="en-US"/>
          </a:p>
        </p:txBody>
      </p:sp>
      <p:sp>
        <p:nvSpPr>
          <p:cNvPr id="48" name="任意多边形: 形状 47">
            <a:extLst>
              <a:ext uri="{FF2B5EF4-FFF2-40B4-BE49-F238E27FC236}">
                <a16:creationId xmlns:a16="http://schemas.microsoft.com/office/drawing/2014/main" id="{B6E4840E-105C-7527-6371-AF54CD44285A}"/>
              </a:ext>
            </a:extLst>
          </p:cNvPr>
          <p:cNvSpPr/>
          <p:nvPr/>
        </p:nvSpPr>
        <p:spPr>
          <a:xfrm>
            <a:off x="3483057" y="2264852"/>
            <a:ext cx="1612879" cy="1612879"/>
          </a:xfrm>
          <a:custGeom>
            <a:avLst/>
            <a:gdLst>
              <a:gd name="connsiteX0" fmla="*/ 1612880 w 1612879"/>
              <a:gd name="connsiteY0" fmla="*/ 806440 h 1612879"/>
              <a:gd name="connsiteX1" fmla="*/ 806440 w 1612879"/>
              <a:gd name="connsiteY1" fmla="*/ 1612880 h 1612879"/>
              <a:gd name="connsiteX2" fmla="*/ 0 w 1612879"/>
              <a:gd name="connsiteY2" fmla="*/ 806440 h 1612879"/>
              <a:gd name="connsiteX3" fmla="*/ 806440 w 1612879"/>
              <a:gd name="connsiteY3" fmla="*/ 0 h 1612879"/>
              <a:gd name="connsiteX4" fmla="*/ 1612880 w 1612879"/>
              <a:gd name="connsiteY4" fmla="*/ 806440 h 161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79" h="1612879">
                <a:moveTo>
                  <a:pt x="1612880" y="806440"/>
                </a:moveTo>
                <a:cubicBezTo>
                  <a:pt x="1612880" y="1251825"/>
                  <a:pt x="1251825" y="1612880"/>
                  <a:pt x="806440" y="1612880"/>
                </a:cubicBezTo>
                <a:cubicBezTo>
                  <a:pt x="361055" y="1612880"/>
                  <a:pt x="0" y="1251825"/>
                  <a:pt x="0" y="806440"/>
                </a:cubicBezTo>
                <a:cubicBezTo>
                  <a:pt x="0" y="361055"/>
                  <a:pt x="361055" y="0"/>
                  <a:pt x="806440" y="0"/>
                </a:cubicBezTo>
                <a:cubicBezTo>
                  <a:pt x="1251824" y="0"/>
                  <a:pt x="1612880" y="361055"/>
                  <a:pt x="1612880" y="806440"/>
                </a:cubicBezTo>
                <a:close/>
              </a:path>
            </a:pathLst>
          </a:custGeom>
          <a:solidFill>
            <a:srgbClr val="055CF9"/>
          </a:solidFill>
          <a:ln w="634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DF2F80D0-E601-7A7C-7D89-964C154A00EE}"/>
              </a:ext>
            </a:extLst>
          </p:cNvPr>
          <p:cNvSpPr/>
          <p:nvPr/>
        </p:nvSpPr>
        <p:spPr>
          <a:xfrm>
            <a:off x="2148259" y="4200845"/>
            <a:ext cx="1612879" cy="1612879"/>
          </a:xfrm>
          <a:custGeom>
            <a:avLst/>
            <a:gdLst>
              <a:gd name="connsiteX0" fmla="*/ 1612880 w 1612879"/>
              <a:gd name="connsiteY0" fmla="*/ 806440 h 1612879"/>
              <a:gd name="connsiteX1" fmla="*/ 806440 w 1612879"/>
              <a:gd name="connsiteY1" fmla="*/ 1612880 h 1612879"/>
              <a:gd name="connsiteX2" fmla="*/ 0 w 1612879"/>
              <a:gd name="connsiteY2" fmla="*/ 806440 h 1612879"/>
              <a:gd name="connsiteX3" fmla="*/ 806440 w 1612879"/>
              <a:gd name="connsiteY3" fmla="*/ 0 h 1612879"/>
              <a:gd name="connsiteX4" fmla="*/ 1612880 w 1612879"/>
              <a:gd name="connsiteY4" fmla="*/ 806440 h 161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79" h="1612879">
                <a:moveTo>
                  <a:pt x="1612880" y="806440"/>
                </a:moveTo>
                <a:cubicBezTo>
                  <a:pt x="1612880" y="1251824"/>
                  <a:pt x="1251825" y="1612880"/>
                  <a:pt x="806440" y="1612880"/>
                </a:cubicBezTo>
                <a:cubicBezTo>
                  <a:pt x="361056" y="1612880"/>
                  <a:pt x="0" y="1251825"/>
                  <a:pt x="0" y="806440"/>
                </a:cubicBezTo>
                <a:cubicBezTo>
                  <a:pt x="0" y="361055"/>
                  <a:pt x="361056" y="0"/>
                  <a:pt x="806440" y="0"/>
                </a:cubicBezTo>
                <a:cubicBezTo>
                  <a:pt x="1251825" y="0"/>
                  <a:pt x="1612880" y="361055"/>
                  <a:pt x="1612880" y="806440"/>
                </a:cubicBezTo>
                <a:close/>
              </a:path>
            </a:pathLst>
          </a:custGeom>
          <a:solidFill>
            <a:srgbClr val="055CF9"/>
          </a:solidFill>
          <a:ln w="634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CBB71D71-6687-906F-D7F4-43E59160DACD}"/>
              </a:ext>
            </a:extLst>
          </p:cNvPr>
          <p:cNvSpPr/>
          <p:nvPr/>
        </p:nvSpPr>
        <p:spPr>
          <a:xfrm>
            <a:off x="4713329" y="4200845"/>
            <a:ext cx="1612879" cy="1612879"/>
          </a:xfrm>
          <a:custGeom>
            <a:avLst/>
            <a:gdLst>
              <a:gd name="connsiteX0" fmla="*/ 1612880 w 1612879"/>
              <a:gd name="connsiteY0" fmla="*/ 806440 h 1612879"/>
              <a:gd name="connsiteX1" fmla="*/ 806440 w 1612879"/>
              <a:gd name="connsiteY1" fmla="*/ 1612880 h 1612879"/>
              <a:gd name="connsiteX2" fmla="*/ 0 w 1612879"/>
              <a:gd name="connsiteY2" fmla="*/ 806440 h 1612879"/>
              <a:gd name="connsiteX3" fmla="*/ 806440 w 1612879"/>
              <a:gd name="connsiteY3" fmla="*/ 0 h 1612879"/>
              <a:gd name="connsiteX4" fmla="*/ 1612880 w 1612879"/>
              <a:gd name="connsiteY4" fmla="*/ 806440 h 161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879" h="1612879">
                <a:moveTo>
                  <a:pt x="1612880" y="806440"/>
                </a:moveTo>
                <a:cubicBezTo>
                  <a:pt x="1612880" y="1251824"/>
                  <a:pt x="1251825" y="1612880"/>
                  <a:pt x="806440" y="1612880"/>
                </a:cubicBezTo>
                <a:cubicBezTo>
                  <a:pt x="361055" y="1612880"/>
                  <a:pt x="0" y="1251825"/>
                  <a:pt x="0" y="806440"/>
                </a:cubicBezTo>
                <a:cubicBezTo>
                  <a:pt x="0" y="361055"/>
                  <a:pt x="361055" y="0"/>
                  <a:pt x="806440" y="0"/>
                </a:cubicBezTo>
                <a:cubicBezTo>
                  <a:pt x="1251824" y="0"/>
                  <a:pt x="1612880" y="361055"/>
                  <a:pt x="1612880" y="806440"/>
                </a:cubicBezTo>
                <a:close/>
              </a:path>
            </a:pathLst>
          </a:custGeom>
          <a:solidFill>
            <a:srgbClr val="055CF9"/>
          </a:solidFill>
          <a:ln w="6340" cap="flat">
            <a:noFill/>
            <a:prstDash val="solid"/>
            <a:miter/>
          </a:ln>
        </p:spPr>
        <p:txBody>
          <a:bodyPr rtlCol="0" anchor="ctr"/>
          <a:lstStyle/>
          <a:p>
            <a:pPr algn="ctr"/>
            <a:endParaRPr lang="en-US"/>
          </a:p>
        </p:txBody>
      </p:sp>
      <p:sp>
        <p:nvSpPr>
          <p:cNvPr id="60" name="任意多边形: 形状 59">
            <a:extLst>
              <a:ext uri="{FF2B5EF4-FFF2-40B4-BE49-F238E27FC236}">
                <a16:creationId xmlns:a16="http://schemas.microsoft.com/office/drawing/2014/main" id="{F68AE00E-C21F-B03C-36BC-229FCED7ED5D}"/>
              </a:ext>
            </a:extLst>
          </p:cNvPr>
          <p:cNvSpPr/>
          <p:nvPr/>
        </p:nvSpPr>
        <p:spPr>
          <a:xfrm>
            <a:off x="4236098" y="2152473"/>
            <a:ext cx="87840" cy="76072"/>
          </a:xfrm>
          <a:custGeom>
            <a:avLst/>
            <a:gdLst>
              <a:gd name="connsiteX0" fmla="*/ 43921 w 87840"/>
              <a:gd name="connsiteY0" fmla="*/ 76072 h 76072"/>
              <a:gd name="connsiteX1" fmla="*/ 87841 w 87840"/>
              <a:gd name="connsiteY1" fmla="*/ 0 h 76072"/>
              <a:gd name="connsiteX2" fmla="*/ 0 w 87840"/>
              <a:gd name="connsiteY2" fmla="*/ 0 h 76072"/>
              <a:gd name="connsiteX3" fmla="*/ 43921 w 87840"/>
              <a:gd name="connsiteY3" fmla="*/ 76072 h 76072"/>
            </a:gdLst>
            <a:ahLst/>
            <a:cxnLst>
              <a:cxn ang="0">
                <a:pos x="connsiteX0" y="connsiteY0"/>
              </a:cxn>
              <a:cxn ang="0">
                <a:pos x="connsiteX1" y="connsiteY1"/>
              </a:cxn>
              <a:cxn ang="0">
                <a:pos x="connsiteX2" y="connsiteY2"/>
              </a:cxn>
              <a:cxn ang="0">
                <a:pos x="connsiteX3" y="connsiteY3"/>
              </a:cxn>
            </a:cxnLst>
            <a:rect l="l" t="t" r="r" b="b"/>
            <a:pathLst>
              <a:path w="87840" h="76072">
                <a:moveTo>
                  <a:pt x="43921" y="76072"/>
                </a:moveTo>
                <a:lnTo>
                  <a:pt x="87841" y="0"/>
                </a:lnTo>
                <a:lnTo>
                  <a:pt x="0" y="0"/>
                </a:lnTo>
                <a:lnTo>
                  <a:pt x="43921" y="76072"/>
                </a:lnTo>
                <a:close/>
              </a:path>
            </a:pathLst>
          </a:custGeom>
          <a:solidFill>
            <a:srgbClr val="313233"/>
          </a:solidFill>
          <a:ln w="6340" cap="flat">
            <a:no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8E27277F-839A-D01C-C7B4-D1BCEDD1C415}"/>
              </a:ext>
            </a:extLst>
          </p:cNvPr>
          <p:cNvSpPr/>
          <p:nvPr/>
        </p:nvSpPr>
        <p:spPr>
          <a:xfrm>
            <a:off x="5460927" y="5853090"/>
            <a:ext cx="87840" cy="76072"/>
          </a:xfrm>
          <a:custGeom>
            <a:avLst/>
            <a:gdLst>
              <a:gd name="connsiteX0" fmla="*/ 43920 w 87840"/>
              <a:gd name="connsiteY0" fmla="*/ 0 h 76072"/>
              <a:gd name="connsiteX1" fmla="*/ 0 w 87840"/>
              <a:gd name="connsiteY1" fmla="*/ 76073 h 76072"/>
              <a:gd name="connsiteX2" fmla="*/ 87841 w 87840"/>
              <a:gd name="connsiteY2" fmla="*/ 76073 h 76072"/>
              <a:gd name="connsiteX3" fmla="*/ 43920 w 87840"/>
              <a:gd name="connsiteY3" fmla="*/ 0 h 76072"/>
            </a:gdLst>
            <a:ahLst/>
            <a:cxnLst>
              <a:cxn ang="0">
                <a:pos x="connsiteX0" y="connsiteY0"/>
              </a:cxn>
              <a:cxn ang="0">
                <a:pos x="connsiteX1" y="connsiteY1"/>
              </a:cxn>
              <a:cxn ang="0">
                <a:pos x="connsiteX2" y="connsiteY2"/>
              </a:cxn>
              <a:cxn ang="0">
                <a:pos x="connsiteX3" y="connsiteY3"/>
              </a:cxn>
            </a:cxnLst>
            <a:rect l="l" t="t" r="r" b="b"/>
            <a:pathLst>
              <a:path w="87840" h="76072">
                <a:moveTo>
                  <a:pt x="43920" y="0"/>
                </a:moveTo>
                <a:lnTo>
                  <a:pt x="0" y="76073"/>
                </a:lnTo>
                <a:lnTo>
                  <a:pt x="87841" y="76073"/>
                </a:lnTo>
                <a:lnTo>
                  <a:pt x="43920" y="0"/>
                </a:lnTo>
                <a:close/>
              </a:path>
            </a:pathLst>
          </a:custGeom>
          <a:solidFill>
            <a:srgbClr val="313233"/>
          </a:solidFill>
          <a:ln w="634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783A5C90-5C19-9FC1-7356-A7AAD9CBB3D3}"/>
              </a:ext>
            </a:extLst>
          </p:cNvPr>
          <p:cNvSpPr/>
          <p:nvPr/>
        </p:nvSpPr>
        <p:spPr>
          <a:xfrm>
            <a:off x="2898877" y="5853090"/>
            <a:ext cx="87840" cy="76072"/>
          </a:xfrm>
          <a:custGeom>
            <a:avLst/>
            <a:gdLst>
              <a:gd name="connsiteX0" fmla="*/ 43920 w 87840"/>
              <a:gd name="connsiteY0" fmla="*/ 0 h 76072"/>
              <a:gd name="connsiteX1" fmla="*/ 0 w 87840"/>
              <a:gd name="connsiteY1" fmla="*/ 76073 h 76072"/>
              <a:gd name="connsiteX2" fmla="*/ 87841 w 87840"/>
              <a:gd name="connsiteY2" fmla="*/ 76073 h 76072"/>
              <a:gd name="connsiteX3" fmla="*/ 43920 w 87840"/>
              <a:gd name="connsiteY3" fmla="*/ 0 h 76072"/>
            </a:gdLst>
            <a:ahLst/>
            <a:cxnLst>
              <a:cxn ang="0">
                <a:pos x="connsiteX0" y="connsiteY0"/>
              </a:cxn>
              <a:cxn ang="0">
                <a:pos x="connsiteX1" y="connsiteY1"/>
              </a:cxn>
              <a:cxn ang="0">
                <a:pos x="connsiteX2" y="connsiteY2"/>
              </a:cxn>
              <a:cxn ang="0">
                <a:pos x="connsiteX3" y="connsiteY3"/>
              </a:cxn>
            </a:cxnLst>
            <a:rect l="l" t="t" r="r" b="b"/>
            <a:pathLst>
              <a:path w="87840" h="76072">
                <a:moveTo>
                  <a:pt x="43920" y="0"/>
                </a:moveTo>
                <a:lnTo>
                  <a:pt x="0" y="76073"/>
                </a:lnTo>
                <a:lnTo>
                  <a:pt x="87841" y="76073"/>
                </a:lnTo>
                <a:lnTo>
                  <a:pt x="43920" y="0"/>
                </a:lnTo>
                <a:close/>
              </a:path>
            </a:pathLst>
          </a:custGeom>
          <a:solidFill>
            <a:srgbClr val="313233"/>
          </a:solidFill>
          <a:ln w="634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046995B6-935A-5150-F2A6-560A81A3F0FE}"/>
              </a:ext>
            </a:extLst>
          </p:cNvPr>
          <p:cNvSpPr/>
          <p:nvPr/>
        </p:nvSpPr>
        <p:spPr>
          <a:xfrm>
            <a:off x="7786138" y="4122533"/>
            <a:ext cx="37112" cy="74182"/>
          </a:xfrm>
          <a:custGeom>
            <a:avLst/>
            <a:gdLst>
              <a:gd name="connsiteX0" fmla="*/ 0 w 37112"/>
              <a:gd name="connsiteY0" fmla="*/ 0 h 74182"/>
              <a:gd name="connsiteX1" fmla="*/ 37113 w 37112"/>
              <a:gd name="connsiteY1" fmla="*/ 37088 h 74182"/>
              <a:gd name="connsiteX2" fmla="*/ 0 w 37112"/>
              <a:gd name="connsiteY2" fmla="*/ 74182 h 74182"/>
            </a:gdLst>
            <a:ahLst/>
            <a:cxnLst>
              <a:cxn ang="0">
                <a:pos x="connsiteX0" y="connsiteY0"/>
              </a:cxn>
              <a:cxn ang="0">
                <a:pos x="connsiteX1" y="connsiteY1"/>
              </a:cxn>
              <a:cxn ang="0">
                <a:pos x="connsiteX2" y="connsiteY2"/>
              </a:cxn>
            </a:cxnLst>
            <a:rect l="l" t="t" r="r" b="b"/>
            <a:pathLst>
              <a:path w="37112" h="74182">
                <a:moveTo>
                  <a:pt x="0" y="0"/>
                </a:moveTo>
                <a:lnTo>
                  <a:pt x="37113" y="37088"/>
                </a:lnTo>
                <a:lnTo>
                  <a:pt x="0" y="74182"/>
                </a:lnTo>
              </a:path>
            </a:pathLst>
          </a:custGeom>
          <a:noFill/>
          <a:ln w="12680" cap="flat">
            <a:solidFill>
              <a:srgbClr val="055CF9"/>
            </a:solid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64AB06AD-96CC-3D5F-749A-ABF69C331418}"/>
              </a:ext>
            </a:extLst>
          </p:cNvPr>
          <p:cNvSpPr/>
          <p:nvPr/>
        </p:nvSpPr>
        <p:spPr>
          <a:xfrm>
            <a:off x="8491795" y="2631245"/>
            <a:ext cx="1436183" cy="3182473"/>
          </a:xfrm>
          <a:custGeom>
            <a:avLst/>
            <a:gdLst>
              <a:gd name="connsiteX0" fmla="*/ 0 w 1436183"/>
              <a:gd name="connsiteY0" fmla="*/ 718092 h 3182473"/>
              <a:gd name="connsiteX1" fmla="*/ 718091 w 1436183"/>
              <a:gd name="connsiteY1" fmla="*/ 0 h 3182473"/>
              <a:gd name="connsiteX2" fmla="*/ 1436183 w 1436183"/>
              <a:gd name="connsiteY2" fmla="*/ 718092 h 3182473"/>
              <a:gd name="connsiteX3" fmla="*/ 1436183 w 1436183"/>
              <a:gd name="connsiteY3" fmla="*/ 2464382 h 3182473"/>
              <a:gd name="connsiteX4" fmla="*/ 718091 w 1436183"/>
              <a:gd name="connsiteY4" fmla="*/ 3182474 h 3182473"/>
              <a:gd name="connsiteX5" fmla="*/ 0 w 1436183"/>
              <a:gd name="connsiteY5" fmla="*/ 2464382 h 3182473"/>
              <a:gd name="connsiteX6" fmla="*/ 0 w 1436183"/>
              <a:gd name="connsiteY6" fmla="*/ 718092 h 318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6183" h="3182473">
                <a:moveTo>
                  <a:pt x="0" y="718092"/>
                </a:moveTo>
                <a:cubicBezTo>
                  <a:pt x="0" y="321501"/>
                  <a:pt x="321520" y="0"/>
                  <a:pt x="718091" y="0"/>
                </a:cubicBezTo>
                <a:cubicBezTo>
                  <a:pt x="1114726" y="0"/>
                  <a:pt x="1436183" y="321501"/>
                  <a:pt x="1436183" y="718092"/>
                </a:cubicBezTo>
                <a:lnTo>
                  <a:pt x="1436183" y="2464382"/>
                </a:lnTo>
                <a:cubicBezTo>
                  <a:pt x="1436183" y="2860972"/>
                  <a:pt x="1114726" y="3182474"/>
                  <a:pt x="718091" y="3182474"/>
                </a:cubicBezTo>
                <a:cubicBezTo>
                  <a:pt x="321520" y="3182474"/>
                  <a:pt x="0" y="2860972"/>
                  <a:pt x="0" y="2464382"/>
                </a:cubicBezTo>
                <a:lnTo>
                  <a:pt x="0" y="718092"/>
                </a:lnTo>
                <a:close/>
              </a:path>
            </a:pathLst>
          </a:custGeom>
          <a:solidFill>
            <a:srgbClr val="FFFFFF"/>
          </a:solidFill>
          <a:ln w="6340" cap="flat">
            <a:noFill/>
            <a:prstDash val="solid"/>
            <a:miter/>
          </a:ln>
          <a:effectLst>
            <a:outerShdw blurRad="584200" sx="102000" sy="102000" algn="ctr" rotWithShape="0">
              <a:prstClr val="black">
                <a:alpha val="10000"/>
              </a:prstClr>
            </a:outerShdw>
          </a:effectLst>
        </p:spPr>
        <p:txBody>
          <a:bodyPr rtlCol="0" anchor="ctr"/>
          <a:lstStyle/>
          <a:p>
            <a:endParaRPr lang="en-US"/>
          </a:p>
        </p:txBody>
      </p:sp>
      <p:sp>
        <p:nvSpPr>
          <p:cNvPr id="69" name="任意多边形: 形状 68">
            <a:extLst>
              <a:ext uri="{FF2B5EF4-FFF2-40B4-BE49-F238E27FC236}">
                <a16:creationId xmlns:a16="http://schemas.microsoft.com/office/drawing/2014/main" id="{32FCA265-46AC-BA59-371C-E87B88ED4F68}"/>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70" name="文本框 69">
            <a:extLst>
              <a:ext uri="{FF2B5EF4-FFF2-40B4-BE49-F238E27FC236}">
                <a16:creationId xmlns:a16="http://schemas.microsoft.com/office/drawing/2014/main" id="{12C50B6F-638E-354D-7484-EC3D22006E4D}"/>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71" name="文本框 70">
            <a:extLst>
              <a:ext uri="{FF2B5EF4-FFF2-40B4-BE49-F238E27FC236}">
                <a16:creationId xmlns:a16="http://schemas.microsoft.com/office/drawing/2014/main" id="{A1D2A4B4-057D-D7D6-2284-13BDF6B93F3E}"/>
              </a:ext>
            </a:extLst>
          </p:cNvPr>
          <p:cNvSpPr txBox="1"/>
          <p:nvPr/>
        </p:nvSpPr>
        <p:spPr>
          <a:xfrm>
            <a:off x="557930" y="696220"/>
            <a:ext cx="4753224"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Optimization objectives</a:t>
            </a:r>
            <a:endParaRPr lang="en-US" dirty="0"/>
          </a:p>
        </p:txBody>
      </p:sp>
      <p:sp>
        <p:nvSpPr>
          <p:cNvPr id="72" name="文本框 71">
            <a:extLst>
              <a:ext uri="{FF2B5EF4-FFF2-40B4-BE49-F238E27FC236}">
                <a16:creationId xmlns:a16="http://schemas.microsoft.com/office/drawing/2014/main" id="{8F7DD914-21DE-7ED3-43CE-439E2CFFEB40}"/>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优化</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3" name="文本框 72">
            <a:extLst>
              <a:ext uri="{FF2B5EF4-FFF2-40B4-BE49-F238E27FC236}">
                <a16:creationId xmlns:a16="http://schemas.microsoft.com/office/drawing/2014/main" id="{2EA0D78F-7CD9-5379-ED8E-F26EAB7E5158}"/>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目标</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4" name="文本框 73">
            <a:extLst>
              <a:ext uri="{FF2B5EF4-FFF2-40B4-BE49-F238E27FC236}">
                <a16:creationId xmlns:a16="http://schemas.microsoft.com/office/drawing/2014/main" id="{E358E027-8189-E965-5606-448E47448157}"/>
              </a:ext>
            </a:extLst>
          </p:cNvPr>
          <p:cNvSpPr txBox="1"/>
          <p:nvPr/>
        </p:nvSpPr>
        <p:spPr>
          <a:xfrm>
            <a:off x="3889387" y="2754885"/>
            <a:ext cx="800219"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用户体验</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773D41A8-8DE8-0340-1890-816B40725AC5}"/>
              </a:ext>
            </a:extLst>
          </p:cNvPr>
          <p:cNvSpPr txBox="1"/>
          <p:nvPr/>
        </p:nvSpPr>
        <p:spPr>
          <a:xfrm>
            <a:off x="3632906" y="2997226"/>
            <a:ext cx="1313180" cy="215444"/>
          </a:xfrm>
          <a:prstGeom prst="rect">
            <a:avLst/>
          </a:prstGeom>
          <a:noFill/>
        </p:spPr>
        <p:txBody>
          <a:bodyPr wrap="none" rtlCol="0">
            <a:spAutoFit/>
          </a:bodyPr>
          <a:lstStyle/>
          <a:p>
            <a:pPr algn="ctr"/>
            <a:r>
              <a:rPr lang="zh-CN" alt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易懂、智能、可靠、亲民</a:t>
            </a:r>
            <a:endParaRPr 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4CEB9B3E-CA0A-03A6-5F8D-29EB2D39C056}"/>
              </a:ext>
            </a:extLst>
          </p:cNvPr>
          <p:cNvSpPr txBox="1"/>
          <p:nvPr/>
        </p:nvSpPr>
        <p:spPr>
          <a:xfrm>
            <a:off x="2554589" y="4822573"/>
            <a:ext cx="800219"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产品价值</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E3727834-2953-39B7-6377-D26A1B48E9CB}"/>
              </a:ext>
            </a:extLst>
          </p:cNvPr>
          <p:cNvSpPr txBox="1"/>
          <p:nvPr/>
        </p:nvSpPr>
        <p:spPr>
          <a:xfrm>
            <a:off x="2503293" y="5064914"/>
            <a:ext cx="902811" cy="215444"/>
          </a:xfrm>
          <a:prstGeom prst="rect">
            <a:avLst/>
          </a:prstGeom>
          <a:noFill/>
        </p:spPr>
        <p:txBody>
          <a:bodyPr wrap="none" rtlCol="0">
            <a:spAutoFit/>
          </a:bodyPr>
          <a:lstStyle/>
          <a:p>
            <a:pPr algn="ctr"/>
            <a:r>
              <a:rPr lang="zh-CN" alt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一站式装修平台</a:t>
            </a:r>
            <a:endParaRPr 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C017B59E-E1CE-642B-BEB1-7F643E75B32E}"/>
              </a:ext>
            </a:extLst>
          </p:cNvPr>
          <p:cNvSpPr txBox="1"/>
          <p:nvPr/>
        </p:nvSpPr>
        <p:spPr>
          <a:xfrm>
            <a:off x="5119659" y="4822573"/>
            <a:ext cx="800219"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用户需求</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13BFBD92-C9AF-50F3-9BFF-BD56D7D9AB02}"/>
              </a:ext>
            </a:extLst>
          </p:cNvPr>
          <p:cNvSpPr txBox="1"/>
          <p:nvPr/>
        </p:nvSpPr>
        <p:spPr>
          <a:xfrm>
            <a:off x="4863178" y="5064914"/>
            <a:ext cx="1313181" cy="215444"/>
          </a:xfrm>
          <a:prstGeom prst="rect">
            <a:avLst/>
          </a:prstGeom>
          <a:noFill/>
        </p:spPr>
        <p:txBody>
          <a:bodyPr wrap="none" rtlCol="0">
            <a:spAutoFit/>
          </a:bodyPr>
          <a:lstStyle/>
          <a:p>
            <a:pPr algn="ctr"/>
            <a:r>
              <a:rPr lang="zh-CN" alt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寻灵感、看知识、找服务</a:t>
            </a:r>
            <a:endParaRPr lang="en-US" sz="8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0" name="文本框 79">
            <a:extLst>
              <a:ext uri="{FF2B5EF4-FFF2-40B4-BE49-F238E27FC236}">
                <a16:creationId xmlns:a16="http://schemas.microsoft.com/office/drawing/2014/main" id="{9CAE560E-2DA3-D6B1-710A-56B6E176BE75}"/>
              </a:ext>
            </a:extLst>
          </p:cNvPr>
          <p:cNvSpPr txBox="1"/>
          <p:nvPr/>
        </p:nvSpPr>
        <p:spPr>
          <a:xfrm>
            <a:off x="3738843" y="1848576"/>
            <a:ext cx="1082349" cy="246221"/>
          </a:xfrm>
          <a:prstGeom prst="rect">
            <a:avLst/>
          </a:prstGeom>
          <a:noFill/>
        </p:spPr>
        <p:txBody>
          <a:bodyPr wrap="none" rtlCol="0">
            <a:spAutoFit/>
          </a:bodyPr>
          <a:lstStyle/>
          <a:p>
            <a:pPr algn="ct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轻松的获取知识</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55E03727-08EE-AC38-1EA2-9B5776DA6E5B}"/>
              </a:ext>
            </a:extLst>
          </p:cNvPr>
          <p:cNvSpPr txBox="1"/>
          <p:nvPr/>
        </p:nvSpPr>
        <p:spPr>
          <a:xfrm>
            <a:off x="2451997" y="5991991"/>
            <a:ext cx="954107" cy="246221"/>
          </a:xfrm>
          <a:prstGeom prst="rect">
            <a:avLst/>
          </a:prstGeom>
          <a:noFill/>
        </p:spPr>
        <p:txBody>
          <a:bodyPr wrap="none" rtlCol="0">
            <a:spAutoFit/>
          </a:bodyPr>
          <a:lstStyle/>
          <a:p>
            <a:pPr algn="ct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有温度的产品</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2" name="文本框 81">
            <a:extLst>
              <a:ext uri="{FF2B5EF4-FFF2-40B4-BE49-F238E27FC236}">
                <a16:creationId xmlns:a16="http://schemas.microsoft.com/office/drawing/2014/main" id="{94A9A84F-1530-45C2-0F0E-7A040AE53D0D}"/>
              </a:ext>
            </a:extLst>
          </p:cNvPr>
          <p:cNvSpPr txBox="1"/>
          <p:nvPr/>
        </p:nvSpPr>
        <p:spPr>
          <a:xfrm>
            <a:off x="4832213" y="5991991"/>
            <a:ext cx="1338829" cy="246221"/>
          </a:xfrm>
          <a:prstGeom prst="rect">
            <a:avLst/>
          </a:prstGeom>
          <a:noFill/>
        </p:spPr>
        <p:txBody>
          <a:bodyPr wrap="none" rtlCol="0">
            <a:spAutoFit/>
          </a:bodyPr>
          <a:lstStyle/>
          <a:p>
            <a:pPr algn="ctr"/>
            <a:r>
              <a:rPr lang="zh-CN" altLang="en-US" sz="1000" dirty="0">
                <a:latin typeface="OPPOSans R" panose="00020600040101010101" pitchFamily="18" charset="-122"/>
                <a:ea typeface="OPPOSans R" panose="00020600040101010101" pitchFamily="18" charset="-122"/>
                <a:cs typeface="OPPOSans R" panose="00020600040101010101" pitchFamily="18" charset="-122"/>
              </a:rPr>
              <a:t>专业使用的装修内容</a:t>
            </a:r>
            <a:endParaRPr lang="en-US" sz="10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3" name="文本框 82">
            <a:extLst>
              <a:ext uri="{FF2B5EF4-FFF2-40B4-BE49-F238E27FC236}">
                <a16:creationId xmlns:a16="http://schemas.microsoft.com/office/drawing/2014/main" id="{6052DD88-20D9-2524-3079-755420EA11C3}"/>
              </a:ext>
            </a:extLst>
          </p:cNvPr>
          <p:cNvSpPr txBox="1"/>
          <p:nvPr/>
        </p:nvSpPr>
        <p:spPr>
          <a:xfrm>
            <a:off x="8946281" y="3491861"/>
            <a:ext cx="527210" cy="276999"/>
          </a:xfrm>
          <a:prstGeom prst="rect">
            <a:avLst/>
          </a:prstGeom>
          <a:noFill/>
        </p:spPr>
        <p:txBody>
          <a:bodyPr wrap="squar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温度</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4" name="文本框 83">
            <a:extLst>
              <a:ext uri="{FF2B5EF4-FFF2-40B4-BE49-F238E27FC236}">
                <a16:creationId xmlns:a16="http://schemas.microsoft.com/office/drawing/2014/main" id="{77EFCECA-CF7B-7B85-17F9-0AE6D7DD64E7}"/>
              </a:ext>
            </a:extLst>
          </p:cNvPr>
          <p:cNvSpPr txBox="1"/>
          <p:nvPr/>
        </p:nvSpPr>
        <p:spPr>
          <a:xfrm>
            <a:off x="8946281" y="3917360"/>
            <a:ext cx="527210" cy="276999"/>
          </a:xfrm>
          <a:prstGeom prst="rect">
            <a:avLst/>
          </a:prstGeom>
          <a:noFill/>
        </p:spPr>
        <p:txBody>
          <a:bodyPr wrap="squar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轻松</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00F65630-00B7-9AEA-479E-2BDBD2297169}"/>
              </a:ext>
            </a:extLst>
          </p:cNvPr>
          <p:cNvSpPr txBox="1"/>
          <p:nvPr/>
        </p:nvSpPr>
        <p:spPr>
          <a:xfrm>
            <a:off x="8946281" y="4342859"/>
            <a:ext cx="527210" cy="276999"/>
          </a:xfrm>
          <a:prstGeom prst="rect">
            <a:avLst/>
          </a:prstGeom>
          <a:noFill/>
        </p:spPr>
        <p:txBody>
          <a:bodyPr wrap="squar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专业</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6" name="文本框 85">
            <a:extLst>
              <a:ext uri="{FF2B5EF4-FFF2-40B4-BE49-F238E27FC236}">
                <a16:creationId xmlns:a16="http://schemas.microsoft.com/office/drawing/2014/main" id="{600A6210-2487-E6CC-0219-99C7EDEA6A48}"/>
              </a:ext>
            </a:extLst>
          </p:cNvPr>
          <p:cNvSpPr txBox="1"/>
          <p:nvPr/>
        </p:nvSpPr>
        <p:spPr>
          <a:xfrm>
            <a:off x="8946281" y="4768359"/>
            <a:ext cx="527210" cy="276999"/>
          </a:xfrm>
          <a:prstGeom prst="rect">
            <a:avLst/>
          </a:prstGeom>
          <a:noFill/>
        </p:spPr>
        <p:txBody>
          <a:bodyPr wrap="squar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实用</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011110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6091D81C-EB08-E98D-7617-254CAAD51A9A}"/>
              </a:ext>
            </a:extLst>
          </p:cNvPr>
          <p:cNvSpPr/>
          <p:nvPr/>
        </p:nvSpPr>
        <p:spPr>
          <a:xfrm>
            <a:off x="640051" y="2394647"/>
            <a:ext cx="10911896" cy="2430269"/>
          </a:xfrm>
          <a:prstGeom prst="roundRect">
            <a:avLst/>
          </a:prstGeom>
          <a:solidFill>
            <a:srgbClr val="FFFFFF"/>
          </a:solidFill>
          <a:ln w="6340" cap="flat">
            <a:noFill/>
            <a:prstDash val="solid"/>
            <a:miter/>
          </a:ln>
          <a:effectLst>
            <a:outerShdw blurRad="660400" dist="203200" dir="5400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任意多边形: 形状 11">
            <a:extLst>
              <a:ext uri="{FF2B5EF4-FFF2-40B4-BE49-F238E27FC236}">
                <a16:creationId xmlns:a16="http://schemas.microsoft.com/office/drawing/2014/main" id="{652B136E-3972-F8BB-47ED-481267FF4D79}"/>
              </a:ext>
            </a:extLst>
          </p:cNvPr>
          <p:cNvSpPr/>
          <p:nvPr/>
        </p:nvSpPr>
        <p:spPr>
          <a:xfrm>
            <a:off x="1334733" y="3114953"/>
            <a:ext cx="948345" cy="948345"/>
          </a:xfrm>
          <a:custGeom>
            <a:avLst/>
            <a:gdLst>
              <a:gd name="connsiteX0" fmla="*/ 948345 w 948345"/>
              <a:gd name="connsiteY0" fmla="*/ 474173 h 948345"/>
              <a:gd name="connsiteX1" fmla="*/ 474173 w 948345"/>
              <a:gd name="connsiteY1" fmla="*/ 948345 h 948345"/>
              <a:gd name="connsiteX2" fmla="*/ 0 w 948345"/>
              <a:gd name="connsiteY2" fmla="*/ 474173 h 948345"/>
              <a:gd name="connsiteX3" fmla="*/ 474173 w 948345"/>
              <a:gd name="connsiteY3" fmla="*/ 0 h 948345"/>
              <a:gd name="connsiteX4" fmla="*/ 948345 w 948345"/>
              <a:gd name="connsiteY4" fmla="*/ 474173 h 9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345" h="948345">
                <a:moveTo>
                  <a:pt x="948345" y="474173"/>
                </a:moveTo>
                <a:cubicBezTo>
                  <a:pt x="948345" y="736051"/>
                  <a:pt x="736051" y="948345"/>
                  <a:pt x="474173" y="948345"/>
                </a:cubicBezTo>
                <a:cubicBezTo>
                  <a:pt x="212294" y="948345"/>
                  <a:pt x="0" y="736051"/>
                  <a:pt x="0" y="474173"/>
                </a:cubicBezTo>
                <a:cubicBezTo>
                  <a:pt x="0" y="212294"/>
                  <a:pt x="212294" y="0"/>
                  <a:pt x="474173" y="0"/>
                </a:cubicBezTo>
                <a:cubicBezTo>
                  <a:pt x="736051" y="0"/>
                  <a:pt x="948345" y="212294"/>
                  <a:pt x="948345" y="474173"/>
                </a:cubicBezTo>
                <a:close/>
              </a:path>
            </a:pathLst>
          </a:custGeom>
          <a:gradFill>
            <a:gsLst>
              <a:gs pos="0">
                <a:srgbClr val="055CF9">
                  <a:lumMod val="90000"/>
                  <a:lumOff val="10000"/>
                </a:srgbClr>
              </a:gs>
              <a:gs pos="100000">
                <a:srgbClr val="055CF9"/>
              </a:gs>
            </a:gsLst>
            <a:lin ang="2700000" scaled="0"/>
          </a:gradFill>
          <a:ln w="634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BAB644AC-1799-8F11-4E65-DBC5E1CEC70E}"/>
              </a:ext>
            </a:extLst>
          </p:cNvPr>
          <p:cNvSpPr/>
          <p:nvPr/>
        </p:nvSpPr>
        <p:spPr>
          <a:xfrm>
            <a:off x="5439186" y="3114953"/>
            <a:ext cx="948345" cy="948345"/>
          </a:xfrm>
          <a:custGeom>
            <a:avLst/>
            <a:gdLst>
              <a:gd name="connsiteX0" fmla="*/ 948345 w 948345"/>
              <a:gd name="connsiteY0" fmla="*/ 474173 h 948345"/>
              <a:gd name="connsiteX1" fmla="*/ 474173 w 948345"/>
              <a:gd name="connsiteY1" fmla="*/ 948345 h 948345"/>
              <a:gd name="connsiteX2" fmla="*/ 0 w 948345"/>
              <a:gd name="connsiteY2" fmla="*/ 474173 h 948345"/>
              <a:gd name="connsiteX3" fmla="*/ 474173 w 948345"/>
              <a:gd name="connsiteY3" fmla="*/ 0 h 948345"/>
              <a:gd name="connsiteX4" fmla="*/ 948345 w 948345"/>
              <a:gd name="connsiteY4" fmla="*/ 474173 h 9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345" h="948345">
                <a:moveTo>
                  <a:pt x="948345" y="474173"/>
                </a:moveTo>
                <a:cubicBezTo>
                  <a:pt x="948345" y="736051"/>
                  <a:pt x="736051" y="948345"/>
                  <a:pt x="474173" y="948345"/>
                </a:cubicBezTo>
                <a:cubicBezTo>
                  <a:pt x="212294" y="948345"/>
                  <a:pt x="0" y="736051"/>
                  <a:pt x="0" y="474173"/>
                </a:cubicBezTo>
                <a:cubicBezTo>
                  <a:pt x="0" y="212294"/>
                  <a:pt x="212294" y="0"/>
                  <a:pt x="474173" y="0"/>
                </a:cubicBezTo>
                <a:cubicBezTo>
                  <a:pt x="736051" y="0"/>
                  <a:pt x="948345" y="212294"/>
                  <a:pt x="948345" y="474173"/>
                </a:cubicBezTo>
                <a:close/>
              </a:path>
            </a:pathLst>
          </a:custGeom>
          <a:gradFill>
            <a:gsLst>
              <a:gs pos="0">
                <a:srgbClr val="055CF9">
                  <a:lumMod val="90000"/>
                  <a:lumOff val="10000"/>
                </a:srgbClr>
              </a:gs>
              <a:gs pos="100000">
                <a:srgbClr val="055CF9"/>
              </a:gs>
            </a:gsLst>
            <a:lin ang="2700000" scaled="0"/>
          </a:gradFill>
          <a:ln w="634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6276795F-F612-261B-7170-53B9361C8879}"/>
              </a:ext>
            </a:extLst>
          </p:cNvPr>
          <p:cNvSpPr/>
          <p:nvPr/>
        </p:nvSpPr>
        <p:spPr>
          <a:xfrm>
            <a:off x="9543639" y="3114953"/>
            <a:ext cx="948345" cy="948345"/>
          </a:xfrm>
          <a:custGeom>
            <a:avLst/>
            <a:gdLst>
              <a:gd name="connsiteX0" fmla="*/ 948345 w 948345"/>
              <a:gd name="connsiteY0" fmla="*/ 474173 h 948345"/>
              <a:gd name="connsiteX1" fmla="*/ 474173 w 948345"/>
              <a:gd name="connsiteY1" fmla="*/ 948345 h 948345"/>
              <a:gd name="connsiteX2" fmla="*/ 1 w 948345"/>
              <a:gd name="connsiteY2" fmla="*/ 474173 h 948345"/>
              <a:gd name="connsiteX3" fmla="*/ 474173 w 948345"/>
              <a:gd name="connsiteY3" fmla="*/ 0 h 948345"/>
              <a:gd name="connsiteX4" fmla="*/ 948345 w 948345"/>
              <a:gd name="connsiteY4" fmla="*/ 474173 h 9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345" h="948345">
                <a:moveTo>
                  <a:pt x="948345" y="474173"/>
                </a:moveTo>
                <a:cubicBezTo>
                  <a:pt x="948345" y="736051"/>
                  <a:pt x="736051" y="948345"/>
                  <a:pt x="474173" y="948345"/>
                </a:cubicBezTo>
                <a:cubicBezTo>
                  <a:pt x="212295" y="948345"/>
                  <a:pt x="1" y="736051"/>
                  <a:pt x="1" y="474173"/>
                </a:cubicBezTo>
                <a:cubicBezTo>
                  <a:pt x="1" y="212294"/>
                  <a:pt x="212295" y="0"/>
                  <a:pt x="474173" y="0"/>
                </a:cubicBezTo>
                <a:cubicBezTo>
                  <a:pt x="736051" y="0"/>
                  <a:pt x="948345" y="212294"/>
                  <a:pt x="948345" y="474173"/>
                </a:cubicBezTo>
                <a:close/>
              </a:path>
            </a:pathLst>
          </a:custGeom>
          <a:gradFill>
            <a:gsLst>
              <a:gs pos="0">
                <a:srgbClr val="055CF9">
                  <a:lumMod val="90000"/>
                  <a:lumOff val="10000"/>
                </a:srgbClr>
              </a:gs>
              <a:gs pos="100000">
                <a:srgbClr val="055CF9"/>
              </a:gs>
            </a:gsLst>
            <a:lin ang="2700000" scaled="0"/>
          </a:gradFill>
          <a:ln w="634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A48A2CF1-2D54-FBB0-53F8-1988B015CBF0}"/>
              </a:ext>
            </a:extLst>
          </p:cNvPr>
          <p:cNvSpPr/>
          <p:nvPr/>
        </p:nvSpPr>
        <p:spPr>
          <a:xfrm>
            <a:off x="7491377" y="3114953"/>
            <a:ext cx="948345" cy="948345"/>
          </a:xfrm>
          <a:custGeom>
            <a:avLst/>
            <a:gdLst>
              <a:gd name="connsiteX0" fmla="*/ 948345 w 948345"/>
              <a:gd name="connsiteY0" fmla="*/ 474173 h 948345"/>
              <a:gd name="connsiteX1" fmla="*/ 474173 w 948345"/>
              <a:gd name="connsiteY1" fmla="*/ 948345 h 948345"/>
              <a:gd name="connsiteX2" fmla="*/ 1 w 948345"/>
              <a:gd name="connsiteY2" fmla="*/ 474173 h 948345"/>
              <a:gd name="connsiteX3" fmla="*/ 474173 w 948345"/>
              <a:gd name="connsiteY3" fmla="*/ 0 h 948345"/>
              <a:gd name="connsiteX4" fmla="*/ 948345 w 948345"/>
              <a:gd name="connsiteY4" fmla="*/ 474173 h 9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345" h="948345">
                <a:moveTo>
                  <a:pt x="948345" y="474173"/>
                </a:moveTo>
                <a:cubicBezTo>
                  <a:pt x="948345" y="736051"/>
                  <a:pt x="736051" y="948345"/>
                  <a:pt x="474173" y="948345"/>
                </a:cubicBezTo>
                <a:cubicBezTo>
                  <a:pt x="212295" y="948345"/>
                  <a:pt x="1" y="736051"/>
                  <a:pt x="1" y="474173"/>
                </a:cubicBezTo>
                <a:cubicBezTo>
                  <a:pt x="1" y="212294"/>
                  <a:pt x="212295" y="0"/>
                  <a:pt x="474173" y="0"/>
                </a:cubicBezTo>
                <a:cubicBezTo>
                  <a:pt x="736051" y="0"/>
                  <a:pt x="948345" y="212294"/>
                  <a:pt x="948345" y="474173"/>
                </a:cubicBezTo>
                <a:close/>
              </a:path>
            </a:pathLst>
          </a:custGeom>
          <a:gradFill>
            <a:gsLst>
              <a:gs pos="0">
                <a:srgbClr val="055CF9">
                  <a:lumMod val="90000"/>
                  <a:lumOff val="10000"/>
                </a:srgbClr>
              </a:gs>
              <a:gs pos="100000">
                <a:srgbClr val="055CF9"/>
              </a:gs>
            </a:gsLst>
            <a:lin ang="2700000" scaled="0"/>
          </a:gradFill>
          <a:ln w="634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528AC2B5-D760-7AF7-ABA5-6D5A496E6DDE}"/>
              </a:ext>
            </a:extLst>
          </p:cNvPr>
          <p:cNvSpPr/>
          <p:nvPr/>
        </p:nvSpPr>
        <p:spPr>
          <a:xfrm>
            <a:off x="3386956" y="3114953"/>
            <a:ext cx="948345" cy="948345"/>
          </a:xfrm>
          <a:custGeom>
            <a:avLst/>
            <a:gdLst>
              <a:gd name="connsiteX0" fmla="*/ 948345 w 948345"/>
              <a:gd name="connsiteY0" fmla="*/ 474173 h 948345"/>
              <a:gd name="connsiteX1" fmla="*/ 474173 w 948345"/>
              <a:gd name="connsiteY1" fmla="*/ 948345 h 948345"/>
              <a:gd name="connsiteX2" fmla="*/ 0 w 948345"/>
              <a:gd name="connsiteY2" fmla="*/ 474173 h 948345"/>
              <a:gd name="connsiteX3" fmla="*/ 474173 w 948345"/>
              <a:gd name="connsiteY3" fmla="*/ 0 h 948345"/>
              <a:gd name="connsiteX4" fmla="*/ 948345 w 948345"/>
              <a:gd name="connsiteY4" fmla="*/ 474173 h 9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345" h="948345">
                <a:moveTo>
                  <a:pt x="948345" y="474173"/>
                </a:moveTo>
                <a:cubicBezTo>
                  <a:pt x="948345" y="736051"/>
                  <a:pt x="736051" y="948345"/>
                  <a:pt x="474173" y="948345"/>
                </a:cubicBezTo>
                <a:cubicBezTo>
                  <a:pt x="212294" y="948345"/>
                  <a:pt x="0" y="736051"/>
                  <a:pt x="0" y="474173"/>
                </a:cubicBezTo>
                <a:cubicBezTo>
                  <a:pt x="0" y="212294"/>
                  <a:pt x="212294" y="0"/>
                  <a:pt x="474173" y="0"/>
                </a:cubicBezTo>
                <a:cubicBezTo>
                  <a:pt x="736051" y="0"/>
                  <a:pt x="948345" y="212294"/>
                  <a:pt x="948345" y="474173"/>
                </a:cubicBezTo>
                <a:close/>
              </a:path>
            </a:pathLst>
          </a:custGeom>
          <a:gradFill>
            <a:gsLst>
              <a:gs pos="0">
                <a:srgbClr val="055CF9">
                  <a:lumMod val="90000"/>
                  <a:lumOff val="10000"/>
                </a:srgbClr>
              </a:gs>
              <a:gs pos="100000">
                <a:srgbClr val="055CF9"/>
              </a:gs>
            </a:gsLst>
            <a:lin ang="2700000" scaled="0"/>
          </a:gradFill>
          <a:ln w="6340" cap="flat">
            <a:no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32A5AED9-09FC-7CB6-6637-5094E50E1A3B}"/>
              </a:ext>
            </a:extLst>
          </p:cNvPr>
          <p:cNvSpPr/>
          <p:nvPr/>
        </p:nvSpPr>
        <p:spPr>
          <a:xfrm>
            <a:off x="2576805" y="3585953"/>
            <a:ext cx="565433" cy="6344"/>
          </a:xfrm>
          <a:custGeom>
            <a:avLst/>
            <a:gdLst>
              <a:gd name="connsiteX0" fmla="*/ 0 w 565433"/>
              <a:gd name="connsiteY0" fmla="*/ 0 h 6344"/>
              <a:gd name="connsiteX1" fmla="*/ 565433 w 565433"/>
              <a:gd name="connsiteY1" fmla="*/ 0 h 6344"/>
            </a:gdLst>
            <a:ahLst/>
            <a:cxnLst>
              <a:cxn ang="0">
                <a:pos x="connsiteX0" y="connsiteY0"/>
              </a:cxn>
              <a:cxn ang="0">
                <a:pos x="connsiteX1" y="connsiteY1"/>
              </a:cxn>
            </a:cxnLst>
            <a:rect l="l" t="t" r="r" b="b"/>
            <a:pathLst>
              <a:path w="565433" h="6344">
                <a:moveTo>
                  <a:pt x="0" y="0"/>
                </a:moveTo>
                <a:lnTo>
                  <a:pt x="565433" y="0"/>
                </a:lnTo>
              </a:path>
            </a:pathLst>
          </a:custGeom>
          <a:noFill/>
          <a:ln w="12680" cap="flat">
            <a:solidFill>
              <a:srgbClr val="055CF9"/>
            </a:solidFill>
            <a:custDash>
              <a:ds d="600000" sp="6000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80D503F3-DEBA-4834-0234-0353988EA367}"/>
              </a:ext>
            </a:extLst>
          </p:cNvPr>
          <p:cNvSpPr/>
          <p:nvPr/>
        </p:nvSpPr>
        <p:spPr>
          <a:xfrm>
            <a:off x="3090584" y="3550157"/>
            <a:ext cx="51653" cy="77937"/>
          </a:xfrm>
          <a:custGeom>
            <a:avLst/>
            <a:gdLst>
              <a:gd name="connsiteX0" fmla="*/ 0 w 51653"/>
              <a:gd name="connsiteY0" fmla="*/ 0 h 77937"/>
              <a:gd name="connsiteX1" fmla="*/ 51654 w 51653"/>
              <a:gd name="connsiteY1" fmla="*/ 38965 h 77937"/>
              <a:gd name="connsiteX2" fmla="*/ 0 w 51653"/>
              <a:gd name="connsiteY2" fmla="*/ 77937 h 77937"/>
            </a:gdLst>
            <a:ahLst/>
            <a:cxnLst>
              <a:cxn ang="0">
                <a:pos x="connsiteX0" y="connsiteY0"/>
              </a:cxn>
              <a:cxn ang="0">
                <a:pos x="connsiteX1" y="connsiteY1"/>
              </a:cxn>
              <a:cxn ang="0">
                <a:pos x="connsiteX2" y="connsiteY2"/>
              </a:cxn>
            </a:cxnLst>
            <a:rect l="l" t="t" r="r" b="b"/>
            <a:pathLst>
              <a:path w="51653" h="77937">
                <a:moveTo>
                  <a:pt x="0" y="0"/>
                </a:moveTo>
                <a:lnTo>
                  <a:pt x="51654" y="38965"/>
                </a:lnTo>
                <a:lnTo>
                  <a:pt x="0" y="77937"/>
                </a:lnTo>
              </a:path>
            </a:pathLst>
          </a:custGeom>
          <a:noFill/>
          <a:ln w="12680" cap="flat">
            <a:solidFill>
              <a:srgbClr val="055CF9"/>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482301A0-5ACD-95A5-57E3-E9278C700AA4}"/>
              </a:ext>
            </a:extLst>
          </p:cNvPr>
          <p:cNvSpPr/>
          <p:nvPr/>
        </p:nvSpPr>
        <p:spPr>
          <a:xfrm>
            <a:off x="2517923" y="3558152"/>
            <a:ext cx="61947" cy="61947"/>
          </a:xfrm>
          <a:custGeom>
            <a:avLst/>
            <a:gdLst>
              <a:gd name="connsiteX0" fmla="*/ 61948 w 61947"/>
              <a:gd name="connsiteY0" fmla="*/ 30974 h 61947"/>
              <a:gd name="connsiteX1" fmla="*/ 30974 w 61947"/>
              <a:gd name="connsiteY1" fmla="*/ 61948 h 61947"/>
              <a:gd name="connsiteX2" fmla="*/ 0 w 61947"/>
              <a:gd name="connsiteY2" fmla="*/ 30974 h 61947"/>
              <a:gd name="connsiteX3" fmla="*/ 30974 w 61947"/>
              <a:gd name="connsiteY3" fmla="*/ 0 h 61947"/>
              <a:gd name="connsiteX4" fmla="*/ 61948 w 61947"/>
              <a:gd name="connsiteY4" fmla="*/ 30974 h 6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7" h="61947">
                <a:moveTo>
                  <a:pt x="61948" y="30974"/>
                </a:moveTo>
                <a:cubicBezTo>
                  <a:pt x="61948" y="48081"/>
                  <a:pt x="48080" y="61948"/>
                  <a:pt x="30974" y="61948"/>
                </a:cubicBezTo>
                <a:cubicBezTo>
                  <a:pt x="13867" y="61948"/>
                  <a:pt x="0" y="48081"/>
                  <a:pt x="0" y="30974"/>
                </a:cubicBezTo>
                <a:cubicBezTo>
                  <a:pt x="0" y="13868"/>
                  <a:pt x="13867" y="0"/>
                  <a:pt x="30974" y="0"/>
                </a:cubicBezTo>
                <a:cubicBezTo>
                  <a:pt x="48080" y="0"/>
                  <a:pt x="61948" y="13868"/>
                  <a:pt x="61948" y="30974"/>
                </a:cubicBezTo>
                <a:close/>
              </a:path>
            </a:pathLst>
          </a:custGeom>
          <a:noFill/>
          <a:ln w="12680" cap="flat">
            <a:solidFill>
              <a:srgbClr val="055CF9"/>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61FCA5F5-EA8B-81F9-EF26-3C6526AA1232}"/>
              </a:ext>
            </a:extLst>
          </p:cNvPr>
          <p:cNvSpPr/>
          <p:nvPr/>
        </p:nvSpPr>
        <p:spPr>
          <a:xfrm>
            <a:off x="4639388" y="3585953"/>
            <a:ext cx="565432" cy="6344"/>
          </a:xfrm>
          <a:custGeom>
            <a:avLst/>
            <a:gdLst>
              <a:gd name="connsiteX0" fmla="*/ 0 w 565432"/>
              <a:gd name="connsiteY0" fmla="*/ 0 h 6344"/>
              <a:gd name="connsiteX1" fmla="*/ 565433 w 565432"/>
              <a:gd name="connsiteY1" fmla="*/ 0 h 6344"/>
            </a:gdLst>
            <a:ahLst/>
            <a:cxnLst>
              <a:cxn ang="0">
                <a:pos x="connsiteX0" y="connsiteY0"/>
              </a:cxn>
              <a:cxn ang="0">
                <a:pos x="connsiteX1" y="connsiteY1"/>
              </a:cxn>
            </a:cxnLst>
            <a:rect l="l" t="t" r="r" b="b"/>
            <a:pathLst>
              <a:path w="565432" h="6344">
                <a:moveTo>
                  <a:pt x="0" y="0"/>
                </a:moveTo>
                <a:lnTo>
                  <a:pt x="565433" y="0"/>
                </a:lnTo>
              </a:path>
            </a:pathLst>
          </a:custGeom>
          <a:noFill/>
          <a:ln w="12680" cap="flat">
            <a:solidFill>
              <a:srgbClr val="055CF9"/>
            </a:solidFill>
            <a:custDash>
              <a:ds d="600000" sp="600000"/>
            </a:custDash>
            <a:miter/>
          </a:ln>
        </p:spPr>
        <p:txBody>
          <a:bodyPr rtlCol="0" anchor="ctr"/>
          <a:lstStyle/>
          <a:p>
            <a:endParaRPr lang="en-US"/>
          </a:p>
        </p:txBody>
      </p:sp>
      <p:sp>
        <p:nvSpPr>
          <p:cNvPr id="26" name="任意多边形: 形状 25">
            <a:extLst>
              <a:ext uri="{FF2B5EF4-FFF2-40B4-BE49-F238E27FC236}">
                <a16:creationId xmlns:a16="http://schemas.microsoft.com/office/drawing/2014/main" id="{EE7B43AC-D94E-654D-7942-26B470308ACE}"/>
              </a:ext>
            </a:extLst>
          </p:cNvPr>
          <p:cNvSpPr/>
          <p:nvPr/>
        </p:nvSpPr>
        <p:spPr>
          <a:xfrm>
            <a:off x="5153167" y="3550157"/>
            <a:ext cx="51653" cy="77937"/>
          </a:xfrm>
          <a:custGeom>
            <a:avLst/>
            <a:gdLst>
              <a:gd name="connsiteX0" fmla="*/ 0 w 51653"/>
              <a:gd name="connsiteY0" fmla="*/ 0 h 77937"/>
              <a:gd name="connsiteX1" fmla="*/ 51654 w 51653"/>
              <a:gd name="connsiteY1" fmla="*/ 38966 h 77937"/>
              <a:gd name="connsiteX2" fmla="*/ 0 w 51653"/>
              <a:gd name="connsiteY2" fmla="*/ 77938 h 77937"/>
            </a:gdLst>
            <a:ahLst/>
            <a:cxnLst>
              <a:cxn ang="0">
                <a:pos x="connsiteX0" y="connsiteY0"/>
              </a:cxn>
              <a:cxn ang="0">
                <a:pos x="connsiteX1" y="connsiteY1"/>
              </a:cxn>
              <a:cxn ang="0">
                <a:pos x="connsiteX2" y="connsiteY2"/>
              </a:cxn>
            </a:cxnLst>
            <a:rect l="l" t="t" r="r" b="b"/>
            <a:pathLst>
              <a:path w="51653" h="77937">
                <a:moveTo>
                  <a:pt x="0" y="0"/>
                </a:moveTo>
                <a:lnTo>
                  <a:pt x="51654" y="38966"/>
                </a:lnTo>
                <a:lnTo>
                  <a:pt x="0" y="77938"/>
                </a:lnTo>
              </a:path>
            </a:pathLst>
          </a:custGeom>
          <a:noFill/>
          <a:ln w="12680" cap="flat">
            <a:solidFill>
              <a:srgbClr val="055CF9"/>
            </a:solid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2ED4FF66-D601-DBA7-E2A8-4B7A09036B0E}"/>
              </a:ext>
            </a:extLst>
          </p:cNvPr>
          <p:cNvSpPr/>
          <p:nvPr/>
        </p:nvSpPr>
        <p:spPr>
          <a:xfrm>
            <a:off x="4580506" y="3558152"/>
            <a:ext cx="61947" cy="61947"/>
          </a:xfrm>
          <a:custGeom>
            <a:avLst/>
            <a:gdLst>
              <a:gd name="connsiteX0" fmla="*/ 61948 w 61947"/>
              <a:gd name="connsiteY0" fmla="*/ 30974 h 61947"/>
              <a:gd name="connsiteX1" fmla="*/ 30974 w 61947"/>
              <a:gd name="connsiteY1" fmla="*/ 61948 h 61947"/>
              <a:gd name="connsiteX2" fmla="*/ 0 w 61947"/>
              <a:gd name="connsiteY2" fmla="*/ 30974 h 61947"/>
              <a:gd name="connsiteX3" fmla="*/ 30974 w 61947"/>
              <a:gd name="connsiteY3" fmla="*/ 0 h 61947"/>
              <a:gd name="connsiteX4" fmla="*/ 61948 w 61947"/>
              <a:gd name="connsiteY4" fmla="*/ 30974 h 6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7" h="61947">
                <a:moveTo>
                  <a:pt x="61948" y="30974"/>
                </a:moveTo>
                <a:cubicBezTo>
                  <a:pt x="61948" y="48080"/>
                  <a:pt x="48080" y="61948"/>
                  <a:pt x="30974" y="61948"/>
                </a:cubicBezTo>
                <a:cubicBezTo>
                  <a:pt x="13867" y="61948"/>
                  <a:pt x="0" y="48080"/>
                  <a:pt x="0" y="30974"/>
                </a:cubicBezTo>
                <a:cubicBezTo>
                  <a:pt x="0" y="13868"/>
                  <a:pt x="13867" y="0"/>
                  <a:pt x="30974" y="0"/>
                </a:cubicBezTo>
                <a:cubicBezTo>
                  <a:pt x="48080" y="0"/>
                  <a:pt x="61948" y="13868"/>
                  <a:pt x="61948" y="30974"/>
                </a:cubicBezTo>
                <a:close/>
              </a:path>
            </a:pathLst>
          </a:custGeom>
          <a:noFill/>
          <a:ln w="12680" cap="flat">
            <a:solidFill>
              <a:srgbClr val="055CF9"/>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2661E339-6D28-CDB5-DFA2-BAC6C2ADDB8C}"/>
              </a:ext>
            </a:extLst>
          </p:cNvPr>
          <p:cNvSpPr/>
          <p:nvPr/>
        </p:nvSpPr>
        <p:spPr>
          <a:xfrm>
            <a:off x="6691586" y="3585953"/>
            <a:ext cx="565451" cy="6344"/>
          </a:xfrm>
          <a:custGeom>
            <a:avLst/>
            <a:gdLst>
              <a:gd name="connsiteX0" fmla="*/ 0 w 565451"/>
              <a:gd name="connsiteY0" fmla="*/ 0 h 6344"/>
              <a:gd name="connsiteX1" fmla="*/ 565452 w 565451"/>
              <a:gd name="connsiteY1" fmla="*/ 0 h 6344"/>
            </a:gdLst>
            <a:ahLst/>
            <a:cxnLst>
              <a:cxn ang="0">
                <a:pos x="connsiteX0" y="connsiteY0"/>
              </a:cxn>
              <a:cxn ang="0">
                <a:pos x="connsiteX1" y="connsiteY1"/>
              </a:cxn>
            </a:cxnLst>
            <a:rect l="l" t="t" r="r" b="b"/>
            <a:pathLst>
              <a:path w="565451" h="6344">
                <a:moveTo>
                  <a:pt x="0" y="0"/>
                </a:moveTo>
                <a:lnTo>
                  <a:pt x="565452" y="0"/>
                </a:lnTo>
              </a:path>
            </a:pathLst>
          </a:custGeom>
          <a:noFill/>
          <a:ln w="12680" cap="flat">
            <a:solidFill>
              <a:srgbClr val="055CF9"/>
            </a:solidFill>
            <a:custDash>
              <a:ds d="600000" sp="600000"/>
            </a:custDash>
            <a:miter/>
          </a:ln>
        </p:spPr>
        <p:txBody>
          <a:bodyPr rtlCol="0" anchor="ctr"/>
          <a:lstStyle/>
          <a:p>
            <a:endParaRPr lang="en-US"/>
          </a:p>
        </p:txBody>
      </p:sp>
      <p:sp>
        <p:nvSpPr>
          <p:cNvPr id="29" name="任意多边形: 形状 28">
            <a:extLst>
              <a:ext uri="{FF2B5EF4-FFF2-40B4-BE49-F238E27FC236}">
                <a16:creationId xmlns:a16="http://schemas.microsoft.com/office/drawing/2014/main" id="{D7699B71-8DE0-9DEB-B11E-E15B9314820B}"/>
              </a:ext>
            </a:extLst>
          </p:cNvPr>
          <p:cNvSpPr/>
          <p:nvPr/>
        </p:nvSpPr>
        <p:spPr>
          <a:xfrm>
            <a:off x="7205397" y="3550157"/>
            <a:ext cx="51641" cy="77937"/>
          </a:xfrm>
          <a:custGeom>
            <a:avLst/>
            <a:gdLst>
              <a:gd name="connsiteX0" fmla="*/ 0 w 51641"/>
              <a:gd name="connsiteY0" fmla="*/ 0 h 77937"/>
              <a:gd name="connsiteX1" fmla="*/ 51641 w 51641"/>
              <a:gd name="connsiteY1" fmla="*/ 38966 h 77937"/>
              <a:gd name="connsiteX2" fmla="*/ 0 w 51641"/>
              <a:gd name="connsiteY2" fmla="*/ 77938 h 77937"/>
            </a:gdLst>
            <a:ahLst/>
            <a:cxnLst>
              <a:cxn ang="0">
                <a:pos x="connsiteX0" y="connsiteY0"/>
              </a:cxn>
              <a:cxn ang="0">
                <a:pos x="connsiteX1" y="connsiteY1"/>
              </a:cxn>
              <a:cxn ang="0">
                <a:pos x="connsiteX2" y="connsiteY2"/>
              </a:cxn>
            </a:cxnLst>
            <a:rect l="l" t="t" r="r" b="b"/>
            <a:pathLst>
              <a:path w="51641" h="77937">
                <a:moveTo>
                  <a:pt x="0" y="0"/>
                </a:moveTo>
                <a:lnTo>
                  <a:pt x="51641" y="38966"/>
                </a:lnTo>
                <a:lnTo>
                  <a:pt x="0" y="77938"/>
                </a:lnTo>
              </a:path>
            </a:pathLst>
          </a:custGeom>
          <a:noFill/>
          <a:ln w="12680" cap="flat">
            <a:solidFill>
              <a:srgbClr val="055CF9"/>
            </a:soli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56D7CA02-AA4B-3D48-9306-645A9F41A1AB}"/>
              </a:ext>
            </a:extLst>
          </p:cNvPr>
          <p:cNvSpPr/>
          <p:nvPr/>
        </p:nvSpPr>
        <p:spPr>
          <a:xfrm>
            <a:off x="6632698" y="3558152"/>
            <a:ext cx="61947" cy="61947"/>
          </a:xfrm>
          <a:custGeom>
            <a:avLst/>
            <a:gdLst>
              <a:gd name="connsiteX0" fmla="*/ 61948 w 61947"/>
              <a:gd name="connsiteY0" fmla="*/ 30974 h 61947"/>
              <a:gd name="connsiteX1" fmla="*/ 30974 w 61947"/>
              <a:gd name="connsiteY1" fmla="*/ 61948 h 61947"/>
              <a:gd name="connsiteX2" fmla="*/ 0 w 61947"/>
              <a:gd name="connsiteY2" fmla="*/ 30974 h 61947"/>
              <a:gd name="connsiteX3" fmla="*/ 30974 w 61947"/>
              <a:gd name="connsiteY3" fmla="*/ 0 h 61947"/>
              <a:gd name="connsiteX4" fmla="*/ 61948 w 61947"/>
              <a:gd name="connsiteY4" fmla="*/ 30974 h 6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7" h="61947">
                <a:moveTo>
                  <a:pt x="61948" y="30974"/>
                </a:moveTo>
                <a:cubicBezTo>
                  <a:pt x="61948" y="48080"/>
                  <a:pt x="48080" y="61948"/>
                  <a:pt x="30974" y="61948"/>
                </a:cubicBezTo>
                <a:cubicBezTo>
                  <a:pt x="13867" y="61948"/>
                  <a:pt x="0" y="48080"/>
                  <a:pt x="0" y="30974"/>
                </a:cubicBezTo>
                <a:cubicBezTo>
                  <a:pt x="0" y="13868"/>
                  <a:pt x="13867" y="0"/>
                  <a:pt x="30974" y="0"/>
                </a:cubicBezTo>
                <a:cubicBezTo>
                  <a:pt x="48080" y="0"/>
                  <a:pt x="61948" y="13868"/>
                  <a:pt x="61948" y="30974"/>
                </a:cubicBezTo>
                <a:close/>
              </a:path>
            </a:pathLst>
          </a:custGeom>
          <a:noFill/>
          <a:ln w="12680" cap="flat">
            <a:solidFill>
              <a:srgbClr val="055CF9"/>
            </a:solid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47AC7711-4A9D-EC1A-0313-2DFDD3AAD23B}"/>
              </a:ext>
            </a:extLst>
          </p:cNvPr>
          <p:cNvSpPr/>
          <p:nvPr/>
        </p:nvSpPr>
        <p:spPr>
          <a:xfrm>
            <a:off x="8738391" y="3585953"/>
            <a:ext cx="565451" cy="6344"/>
          </a:xfrm>
          <a:custGeom>
            <a:avLst/>
            <a:gdLst>
              <a:gd name="connsiteX0" fmla="*/ 0 w 565451"/>
              <a:gd name="connsiteY0" fmla="*/ 0 h 6344"/>
              <a:gd name="connsiteX1" fmla="*/ 565452 w 565451"/>
              <a:gd name="connsiteY1" fmla="*/ 0 h 6344"/>
            </a:gdLst>
            <a:ahLst/>
            <a:cxnLst>
              <a:cxn ang="0">
                <a:pos x="connsiteX0" y="connsiteY0"/>
              </a:cxn>
              <a:cxn ang="0">
                <a:pos x="connsiteX1" y="connsiteY1"/>
              </a:cxn>
            </a:cxnLst>
            <a:rect l="l" t="t" r="r" b="b"/>
            <a:pathLst>
              <a:path w="565451" h="6344">
                <a:moveTo>
                  <a:pt x="0" y="0"/>
                </a:moveTo>
                <a:lnTo>
                  <a:pt x="565452" y="0"/>
                </a:lnTo>
              </a:path>
            </a:pathLst>
          </a:custGeom>
          <a:noFill/>
          <a:ln w="12680" cap="flat">
            <a:solidFill>
              <a:srgbClr val="055CF9"/>
            </a:solidFill>
            <a:custDash>
              <a:ds d="600000" sp="600000"/>
            </a:custDash>
            <a:miter/>
          </a:ln>
        </p:spPr>
        <p:txBody>
          <a:bodyPr rtlCol="0" anchor="ctr"/>
          <a:lstStyle/>
          <a:p>
            <a:endParaRPr lang="en-US"/>
          </a:p>
        </p:txBody>
      </p:sp>
      <p:sp>
        <p:nvSpPr>
          <p:cNvPr id="32" name="任意多边形: 形状 31">
            <a:extLst>
              <a:ext uri="{FF2B5EF4-FFF2-40B4-BE49-F238E27FC236}">
                <a16:creationId xmlns:a16="http://schemas.microsoft.com/office/drawing/2014/main" id="{F75E4C4E-AB2B-3A5A-7FCF-317B04A3D1E9}"/>
              </a:ext>
            </a:extLst>
          </p:cNvPr>
          <p:cNvSpPr/>
          <p:nvPr/>
        </p:nvSpPr>
        <p:spPr>
          <a:xfrm>
            <a:off x="9252202" y="3550157"/>
            <a:ext cx="51641" cy="77937"/>
          </a:xfrm>
          <a:custGeom>
            <a:avLst/>
            <a:gdLst>
              <a:gd name="connsiteX0" fmla="*/ 0 w 51641"/>
              <a:gd name="connsiteY0" fmla="*/ 0 h 77937"/>
              <a:gd name="connsiteX1" fmla="*/ 51641 w 51641"/>
              <a:gd name="connsiteY1" fmla="*/ 38966 h 77937"/>
              <a:gd name="connsiteX2" fmla="*/ 0 w 51641"/>
              <a:gd name="connsiteY2" fmla="*/ 77938 h 77937"/>
            </a:gdLst>
            <a:ahLst/>
            <a:cxnLst>
              <a:cxn ang="0">
                <a:pos x="connsiteX0" y="connsiteY0"/>
              </a:cxn>
              <a:cxn ang="0">
                <a:pos x="connsiteX1" y="connsiteY1"/>
              </a:cxn>
              <a:cxn ang="0">
                <a:pos x="connsiteX2" y="connsiteY2"/>
              </a:cxn>
            </a:cxnLst>
            <a:rect l="l" t="t" r="r" b="b"/>
            <a:pathLst>
              <a:path w="51641" h="77937">
                <a:moveTo>
                  <a:pt x="0" y="0"/>
                </a:moveTo>
                <a:lnTo>
                  <a:pt x="51641" y="38966"/>
                </a:lnTo>
                <a:lnTo>
                  <a:pt x="0" y="77938"/>
                </a:lnTo>
              </a:path>
            </a:pathLst>
          </a:custGeom>
          <a:noFill/>
          <a:ln w="12680" cap="flat">
            <a:solidFill>
              <a:srgbClr val="055CF9"/>
            </a:solid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5AF0FA54-385F-6892-5CC0-6EA22D2CCA93}"/>
              </a:ext>
            </a:extLst>
          </p:cNvPr>
          <p:cNvSpPr/>
          <p:nvPr/>
        </p:nvSpPr>
        <p:spPr>
          <a:xfrm>
            <a:off x="8679503" y="3558152"/>
            <a:ext cx="61947" cy="61947"/>
          </a:xfrm>
          <a:custGeom>
            <a:avLst/>
            <a:gdLst>
              <a:gd name="connsiteX0" fmla="*/ 61948 w 61947"/>
              <a:gd name="connsiteY0" fmla="*/ 30974 h 61947"/>
              <a:gd name="connsiteX1" fmla="*/ 30974 w 61947"/>
              <a:gd name="connsiteY1" fmla="*/ 61948 h 61947"/>
              <a:gd name="connsiteX2" fmla="*/ 0 w 61947"/>
              <a:gd name="connsiteY2" fmla="*/ 30974 h 61947"/>
              <a:gd name="connsiteX3" fmla="*/ 30974 w 61947"/>
              <a:gd name="connsiteY3" fmla="*/ 0 h 61947"/>
              <a:gd name="connsiteX4" fmla="*/ 61948 w 61947"/>
              <a:gd name="connsiteY4" fmla="*/ 30974 h 6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7" h="61947">
                <a:moveTo>
                  <a:pt x="61948" y="30974"/>
                </a:moveTo>
                <a:cubicBezTo>
                  <a:pt x="61948" y="48080"/>
                  <a:pt x="48080" y="61948"/>
                  <a:pt x="30974" y="61948"/>
                </a:cubicBezTo>
                <a:cubicBezTo>
                  <a:pt x="13868" y="61948"/>
                  <a:pt x="0" y="48080"/>
                  <a:pt x="0" y="30974"/>
                </a:cubicBezTo>
                <a:cubicBezTo>
                  <a:pt x="0" y="13868"/>
                  <a:pt x="13868" y="0"/>
                  <a:pt x="30974" y="0"/>
                </a:cubicBezTo>
                <a:cubicBezTo>
                  <a:pt x="48080" y="0"/>
                  <a:pt x="61948" y="13868"/>
                  <a:pt x="61948" y="30974"/>
                </a:cubicBezTo>
                <a:close/>
              </a:path>
            </a:pathLst>
          </a:custGeom>
          <a:noFill/>
          <a:ln w="12680" cap="flat">
            <a:solidFill>
              <a:srgbClr val="055CF9"/>
            </a:solid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BCCE2881-E034-CA21-AB9E-B57321BC35E8}"/>
              </a:ext>
            </a:extLst>
          </p:cNvPr>
          <p:cNvSpPr/>
          <p:nvPr/>
        </p:nvSpPr>
        <p:spPr>
          <a:xfrm>
            <a:off x="1825521" y="2153469"/>
            <a:ext cx="2062259" cy="560706"/>
          </a:xfrm>
          <a:custGeom>
            <a:avLst/>
            <a:gdLst>
              <a:gd name="connsiteX0" fmla="*/ 2062260 w 2062259"/>
              <a:gd name="connsiteY0" fmla="*/ 560707 h 560706"/>
              <a:gd name="connsiteX1" fmla="*/ 2062260 w 2062259"/>
              <a:gd name="connsiteY1" fmla="*/ 0 h 560706"/>
              <a:gd name="connsiteX2" fmla="*/ 0 w 2062259"/>
              <a:gd name="connsiteY2" fmla="*/ 0 h 560706"/>
              <a:gd name="connsiteX3" fmla="*/ 0 w 2062259"/>
              <a:gd name="connsiteY3" fmla="*/ 560707 h 560706"/>
            </a:gdLst>
            <a:ahLst/>
            <a:cxnLst>
              <a:cxn ang="0">
                <a:pos x="connsiteX0" y="connsiteY0"/>
              </a:cxn>
              <a:cxn ang="0">
                <a:pos x="connsiteX1" y="connsiteY1"/>
              </a:cxn>
              <a:cxn ang="0">
                <a:pos x="connsiteX2" y="connsiteY2"/>
              </a:cxn>
              <a:cxn ang="0">
                <a:pos x="connsiteX3" y="connsiteY3"/>
              </a:cxn>
            </a:cxnLst>
            <a:rect l="l" t="t" r="r" b="b"/>
            <a:pathLst>
              <a:path w="2062259" h="560706">
                <a:moveTo>
                  <a:pt x="2062260" y="560707"/>
                </a:moveTo>
                <a:lnTo>
                  <a:pt x="2062260" y="0"/>
                </a:lnTo>
                <a:lnTo>
                  <a:pt x="0" y="0"/>
                </a:lnTo>
                <a:lnTo>
                  <a:pt x="0" y="560707"/>
                </a:lnTo>
              </a:path>
            </a:pathLst>
          </a:custGeom>
          <a:noFill/>
          <a:ln w="12680" cap="flat">
            <a:solidFill>
              <a:srgbClr val="055CF9"/>
            </a:solid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AD347871-3E9A-576E-0016-06732134FA35}"/>
              </a:ext>
            </a:extLst>
          </p:cNvPr>
          <p:cNvSpPr/>
          <p:nvPr/>
        </p:nvSpPr>
        <p:spPr>
          <a:xfrm>
            <a:off x="4835371" y="3694044"/>
            <a:ext cx="57293" cy="72950"/>
          </a:xfrm>
          <a:custGeom>
            <a:avLst/>
            <a:gdLst>
              <a:gd name="connsiteX0" fmla="*/ 0 w 57293"/>
              <a:gd name="connsiteY0" fmla="*/ 0 h 72950"/>
              <a:gd name="connsiteX1" fmla="*/ 57294 w 57293"/>
              <a:gd name="connsiteY1" fmla="*/ 29855 h 72950"/>
              <a:gd name="connsiteX2" fmla="*/ 16374 w 57293"/>
              <a:gd name="connsiteY2" fmla="*/ 72951 h 72950"/>
            </a:gdLst>
            <a:ahLst/>
            <a:cxnLst>
              <a:cxn ang="0">
                <a:pos x="connsiteX0" y="connsiteY0"/>
              </a:cxn>
              <a:cxn ang="0">
                <a:pos x="connsiteX1" y="connsiteY1"/>
              </a:cxn>
              <a:cxn ang="0">
                <a:pos x="connsiteX2" y="connsiteY2"/>
              </a:cxn>
            </a:cxnLst>
            <a:rect l="l" t="t" r="r" b="b"/>
            <a:pathLst>
              <a:path w="57293" h="72950">
                <a:moveTo>
                  <a:pt x="0" y="0"/>
                </a:moveTo>
                <a:lnTo>
                  <a:pt x="57294" y="29855"/>
                </a:lnTo>
                <a:lnTo>
                  <a:pt x="16374" y="72951"/>
                </a:lnTo>
              </a:path>
            </a:pathLst>
          </a:custGeom>
          <a:noFill/>
          <a:ln w="12680" cap="flat">
            <a:solidFill>
              <a:srgbClr val="055CF9"/>
            </a:solid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F12D1187-9524-B86F-32F2-6DA20942C475}"/>
              </a:ext>
            </a:extLst>
          </p:cNvPr>
          <p:cNvSpPr/>
          <p:nvPr/>
        </p:nvSpPr>
        <p:spPr>
          <a:xfrm>
            <a:off x="7362287" y="4212911"/>
            <a:ext cx="1791263" cy="822979"/>
          </a:xfrm>
          <a:custGeom>
            <a:avLst/>
            <a:gdLst>
              <a:gd name="connsiteX0" fmla="*/ 0 w 1791263"/>
              <a:gd name="connsiteY0" fmla="*/ 0 h 822979"/>
              <a:gd name="connsiteX1" fmla="*/ 0 w 1791263"/>
              <a:gd name="connsiteY1" fmla="*/ 822979 h 822979"/>
              <a:gd name="connsiteX2" fmla="*/ 1791264 w 1791263"/>
              <a:gd name="connsiteY2" fmla="*/ 822979 h 822979"/>
              <a:gd name="connsiteX3" fmla="*/ 1791264 w 1791263"/>
              <a:gd name="connsiteY3" fmla="*/ 0 h 822979"/>
            </a:gdLst>
            <a:ahLst/>
            <a:cxnLst>
              <a:cxn ang="0">
                <a:pos x="connsiteX0" y="connsiteY0"/>
              </a:cxn>
              <a:cxn ang="0">
                <a:pos x="connsiteX1" y="connsiteY1"/>
              </a:cxn>
              <a:cxn ang="0">
                <a:pos x="connsiteX2" y="connsiteY2"/>
              </a:cxn>
              <a:cxn ang="0">
                <a:pos x="connsiteX3" y="connsiteY3"/>
              </a:cxn>
            </a:cxnLst>
            <a:rect l="l" t="t" r="r" b="b"/>
            <a:pathLst>
              <a:path w="1791263" h="822979">
                <a:moveTo>
                  <a:pt x="0" y="0"/>
                </a:moveTo>
                <a:lnTo>
                  <a:pt x="0" y="822979"/>
                </a:lnTo>
                <a:lnTo>
                  <a:pt x="1791264" y="822979"/>
                </a:lnTo>
                <a:lnTo>
                  <a:pt x="1791264" y="0"/>
                </a:lnTo>
              </a:path>
            </a:pathLst>
          </a:custGeom>
          <a:noFill/>
          <a:ln w="12680" cap="flat">
            <a:solidFill>
              <a:srgbClr val="055CF9"/>
            </a:solid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86641D1A-A9C6-49CB-EBAA-2553A553F50E}"/>
              </a:ext>
            </a:extLst>
          </p:cNvPr>
          <p:cNvSpPr/>
          <p:nvPr/>
        </p:nvSpPr>
        <p:spPr>
          <a:xfrm>
            <a:off x="4104781" y="3726399"/>
            <a:ext cx="777802" cy="1220406"/>
          </a:xfrm>
          <a:custGeom>
            <a:avLst/>
            <a:gdLst>
              <a:gd name="connsiteX0" fmla="*/ 0 w 777802"/>
              <a:gd name="connsiteY0" fmla="*/ 1220407 h 1220406"/>
              <a:gd name="connsiteX1" fmla="*/ 0 w 777802"/>
              <a:gd name="connsiteY1" fmla="*/ 943835 h 1220406"/>
              <a:gd name="connsiteX2" fmla="*/ 777803 w 777802"/>
              <a:gd name="connsiteY2" fmla="*/ 0 h 1220406"/>
              <a:gd name="connsiteX3" fmla="*/ 777803 w 777802"/>
              <a:gd name="connsiteY3" fmla="*/ 0 h 1220406"/>
            </a:gdLst>
            <a:ahLst/>
            <a:cxnLst>
              <a:cxn ang="0">
                <a:pos x="connsiteX0" y="connsiteY0"/>
              </a:cxn>
              <a:cxn ang="0">
                <a:pos x="connsiteX1" y="connsiteY1"/>
              </a:cxn>
              <a:cxn ang="0">
                <a:pos x="connsiteX2" y="connsiteY2"/>
              </a:cxn>
              <a:cxn ang="0">
                <a:pos x="connsiteX3" y="connsiteY3"/>
              </a:cxn>
            </a:cxnLst>
            <a:rect l="l" t="t" r="r" b="b"/>
            <a:pathLst>
              <a:path w="777802" h="1220406">
                <a:moveTo>
                  <a:pt x="0" y="1220407"/>
                </a:moveTo>
                <a:lnTo>
                  <a:pt x="0" y="943835"/>
                </a:lnTo>
                <a:cubicBezTo>
                  <a:pt x="0" y="483632"/>
                  <a:pt x="326082" y="87942"/>
                  <a:pt x="777803" y="0"/>
                </a:cubicBezTo>
                <a:lnTo>
                  <a:pt x="777803" y="0"/>
                </a:lnTo>
              </a:path>
            </a:pathLst>
          </a:custGeom>
          <a:noFill/>
          <a:ln w="12680" cap="flat">
            <a:solidFill>
              <a:srgbClr val="055CF9"/>
            </a:solid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1B66C9AC-2341-7F85-DDAD-A836A7928240}"/>
              </a:ext>
            </a:extLst>
          </p:cNvPr>
          <p:cNvSpPr/>
          <p:nvPr/>
        </p:nvSpPr>
        <p:spPr>
          <a:xfrm>
            <a:off x="3506460" y="5195426"/>
            <a:ext cx="875774" cy="203138"/>
          </a:xfrm>
          <a:custGeom>
            <a:avLst/>
            <a:gdLst>
              <a:gd name="connsiteX0" fmla="*/ 0 w 875774"/>
              <a:gd name="connsiteY0" fmla="*/ 0 h 203138"/>
              <a:gd name="connsiteX1" fmla="*/ 875775 w 875774"/>
              <a:gd name="connsiteY1" fmla="*/ 0 h 203138"/>
              <a:gd name="connsiteX2" fmla="*/ 875775 w 875774"/>
              <a:gd name="connsiteY2" fmla="*/ 203139 h 203138"/>
              <a:gd name="connsiteX3" fmla="*/ 0 w 875774"/>
              <a:gd name="connsiteY3" fmla="*/ 203139 h 203138"/>
            </a:gdLst>
            <a:ahLst/>
            <a:cxnLst>
              <a:cxn ang="0">
                <a:pos x="connsiteX0" y="connsiteY0"/>
              </a:cxn>
              <a:cxn ang="0">
                <a:pos x="connsiteX1" y="connsiteY1"/>
              </a:cxn>
              <a:cxn ang="0">
                <a:pos x="connsiteX2" y="connsiteY2"/>
              </a:cxn>
              <a:cxn ang="0">
                <a:pos x="connsiteX3" y="connsiteY3"/>
              </a:cxn>
            </a:cxnLst>
            <a:rect l="l" t="t" r="r" b="b"/>
            <a:pathLst>
              <a:path w="875774" h="203138">
                <a:moveTo>
                  <a:pt x="0" y="0"/>
                </a:moveTo>
                <a:lnTo>
                  <a:pt x="875775" y="0"/>
                </a:lnTo>
                <a:lnTo>
                  <a:pt x="875775" y="203139"/>
                </a:lnTo>
                <a:lnTo>
                  <a:pt x="0" y="203139"/>
                </a:lnTo>
                <a:close/>
              </a:path>
            </a:pathLst>
          </a:custGeom>
          <a:solidFill>
            <a:srgbClr val="FFFFFF"/>
          </a:solidFill>
          <a:ln w="6340" cap="flat">
            <a:solidFill>
              <a:srgbClr val="055CF9"/>
            </a:solid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9902131C-EB73-D716-AD7F-5A86BD312271}"/>
              </a:ext>
            </a:extLst>
          </p:cNvPr>
          <p:cNvSpPr/>
          <p:nvPr/>
        </p:nvSpPr>
        <p:spPr>
          <a:xfrm>
            <a:off x="3503288" y="5192254"/>
            <a:ext cx="226164" cy="209483"/>
          </a:xfrm>
          <a:custGeom>
            <a:avLst/>
            <a:gdLst>
              <a:gd name="connsiteX0" fmla="*/ 0 w 226164"/>
              <a:gd name="connsiteY0" fmla="*/ 0 h 209483"/>
              <a:gd name="connsiteX1" fmla="*/ 226165 w 226164"/>
              <a:gd name="connsiteY1" fmla="*/ 0 h 209483"/>
              <a:gd name="connsiteX2" fmla="*/ 226165 w 226164"/>
              <a:gd name="connsiteY2" fmla="*/ 209483 h 209483"/>
              <a:gd name="connsiteX3" fmla="*/ 0 w 226164"/>
              <a:gd name="connsiteY3" fmla="*/ 209483 h 209483"/>
            </a:gdLst>
            <a:ahLst/>
            <a:cxnLst>
              <a:cxn ang="0">
                <a:pos x="connsiteX0" y="connsiteY0"/>
              </a:cxn>
              <a:cxn ang="0">
                <a:pos x="connsiteX1" y="connsiteY1"/>
              </a:cxn>
              <a:cxn ang="0">
                <a:pos x="connsiteX2" y="connsiteY2"/>
              </a:cxn>
              <a:cxn ang="0">
                <a:pos x="connsiteX3" y="connsiteY3"/>
              </a:cxn>
            </a:cxnLst>
            <a:rect l="l" t="t" r="r" b="b"/>
            <a:pathLst>
              <a:path w="226164" h="209483">
                <a:moveTo>
                  <a:pt x="0" y="0"/>
                </a:moveTo>
                <a:lnTo>
                  <a:pt x="226165" y="0"/>
                </a:lnTo>
                <a:lnTo>
                  <a:pt x="226165" y="209483"/>
                </a:lnTo>
                <a:lnTo>
                  <a:pt x="0" y="209483"/>
                </a:lnTo>
                <a:close/>
              </a:path>
            </a:pathLst>
          </a:custGeom>
          <a:solidFill>
            <a:srgbClr val="055CF9"/>
          </a:solidFill>
          <a:ln w="6340" cap="flat">
            <a:no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8281E58A-DB96-8E71-5F37-8F6F7B7BAC29}"/>
              </a:ext>
            </a:extLst>
          </p:cNvPr>
          <p:cNvSpPr/>
          <p:nvPr/>
        </p:nvSpPr>
        <p:spPr>
          <a:xfrm>
            <a:off x="3506460" y="5476547"/>
            <a:ext cx="875774" cy="203138"/>
          </a:xfrm>
          <a:custGeom>
            <a:avLst/>
            <a:gdLst>
              <a:gd name="connsiteX0" fmla="*/ 0 w 875774"/>
              <a:gd name="connsiteY0" fmla="*/ 0 h 203138"/>
              <a:gd name="connsiteX1" fmla="*/ 875775 w 875774"/>
              <a:gd name="connsiteY1" fmla="*/ 0 h 203138"/>
              <a:gd name="connsiteX2" fmla="*/ 875775 w 875774"/>
              <a:gd name="connsiteY2" fmla="*/ 203139 h 203138"/>
              <a:gd name="connsiteX3" fmla="*/ 0 w 875774"/>
              <a:gd name="connsiteY3" fmla="*/ 203139 h 203138"/>
            </a:gdLst>
            <a:ahLst/>
            <a:cxnLst>
              <a:cxn ang="0">
                <a:pos x="connsiteX0" y="connsiteY0"/>
              </a:cxn>
              <a:cxn ang="0">
                <a:pos x="connsiteX1" y="connsiteY1"/>
              </a:cxn>
              <a:cxn ang="0">
                <a:pos x="connsiteX2" y="connsiteY2"/>
              </a:cxn>
              <a:cxn ang="0">
                <a:pos x="connsiteX3" y="connsiteY3"/>
              </a:cxn>
            </a:cxnLst>
            <a:rect l="l" t="t" r="r" b="b"/>
            <a:pathLst>
              <a:path w="875774" h="203138">
                <a:moveTo>
                  <a:pt x="0" y="0"/>
                </a:moveTo>
                <a:lnTo>
                  <a:pt x="875775" y="0"/>
                </a:lnTo>
                <a:lnTo>
                  <a:pt x="875775" y="203139"/>
                </a:lnTo>
                <a:lnTo>
                  <a:pt x="0" y="203139"/>
                </a:lnTo>
                <a:close/>
              </a:path>
            </a:pathLst>
          </a:custGeom>
          <a:solidFill>
            <a:srgbClr val="FFFFFF"/>
          </a:solidFill>
          <a:ln w="6340" cap="flat">
            <a:solidFill>
              <a:srgbClr val="055CF9"/>
            </a:solid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9FF92698-072C-172B-BE89-66E48662E16A}"/>
              </a:ext>
            </a:extLst>
          </p:cNvPr>
          <p:cNvSpPr/>
          <p:nvPr/>
        </p:nvSpPr>
        <p:spPr>
          <a:xfrm>
            <a:off x="3503288" y="5473375"/>
            <a:ext cx="226164" cy="209483"/>
          </a:xfrm>
          <a:custGeom>
            <a:avLst/>
            <a:gdLst>
              <a:gd name="connsiteX0" fmla="*/ 0 w 226164"/>
              <a:gd name="connsiteY0" fmla="*/ 0 h 209483"/>
              <a:gd name="connsiteX1" fmla="*/ 226165 w 226164"/>
              <a:gd name="connsiteY1" fmla="*/ 0 h 209483"/>
              <a:gd name="connsiteX2" fmla="*/ 226165 w 226164"/>
              <a:gd name="connsiteY2" fmla="*/ 209483 h 209483"/>
              <a:gd name="connsiteX3" fmla="*/ 0 w 226164"/>
              <a:gd name="connsiteY3" fmla="*/ 209483 h 209483"/>
            </a:gdLst>
            <a:ahLst/>
            <a:cxnLst>
              <a:cxn ang="0">
                <a:pos x="connsiteX0" y="connsiteY0"/>
              </a:cxn>
              <a:cxn ang="0">
                <a:pos x="connsiteX1" y="connsiteY1"/>
              </a:cxn>
              <a:cxn ang="0">
                <a:pos x="connsiteX2" y="connsiteY2"/>
              </a:cxn>
              <a:cxn ang="0">
                <a:pos x="connsiteX3" y="connsiteY3"/>
              </a:cxn>
            </a:cxnLst>
            <a:rect l="l" t="t" r="r" b="b"/>
            <a:pathLst>
              <a:path w="226164" h="209483">
                <a:moveTo>
                  <a:pt x="0" y="0"/>
                </a:moveTo>
                <a:lnTo>
                  <a:pt x="226165" y="0"/>
                </a:lnTo>
                <a:lnTo>
                  <a:pt x="226165" y="209483"/>
                </a:lnTo>
                <a:lnTo>
                  <a:pt x="0" y="209483"/>
                </a:lnTo>
                <a:close/>
              </a:path>
            </a:pathLst>
          </a:custGeom>
          <a:solidFill>
            <a:srgbClr val="055CF9"/>
          </a:solidFill>
          <a:ln w="634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90E84A87-053C-EC78-E89E-99D9E454B43F}"/>
              </a:ext>
            </a:extLst>
          </p:cNvPr>
          <p:cNvSpPr/>
          <p:nvPr/>
        </p:nvSpPr>
        <p:spPr>
          <a:xfrm>
            <a:off x="3506460" y="5757674"/>
            <a:ext cx="875774" cy="203138"/>
          </a:xfrm>
          <a:custGeom>
            <a:avLst/>
            <a:gdLst>
              <a:gd name="connsiteX0" fmla="*/ 0 w 875774"/>
              <a:gd name="connsiteY0" fmla="*/ 0 h 203138"/>
              <a:gd name="connsiteX1" fmla="*/ 875775 w 875774"/>
              <a:gd name="connsiteY1" fmla="*/ 0 h 203138"/>
              <a:gd name="connsiteX2" fmla="*/ 875775 w 875774"/>
              <a:gd name="connsiteY2" fmla="*/ 203139 h 203138"/>
              <a:gd name="connsiteX3" fmla="*/ 0 w 875774"/>
              <a:gd name="connsiteY3" fmla="*/ 203139 h 203138"/>
            </a:gdLst>
            <a:ahLst/>
            <a:cxnLst>
              <a:cxn ang="0">
                <a:pos x="connsiteX0" y="connsiteY0"/>
              </a:cxn>
              <a:cxn ang="0">
                <a:pos x="connsiteX1" y="connsiteY1"/>
              </a:cxn>
              <a:cxn ang="0">
                <a:pos x="connsiteX2" y="connsiteY2"/>
              </a:cxn>
              <a:cxn ang="0">
                <a:pos x="connsiteX3" y="connsiteY3"/>
              </a:cxn>
            </a:cxnLst>
            <a:rect l="l" t="t" r="r" b="b"/>
            <a:pathLst>
              <a:path w="875774" h="203138">
                <a:moveTo>
                  <a:pt x="0" y="0"/>
                </a:moveTo>
                <a:lnTo>
                  <a:pt x="875775" y="0"/>
                </a:lnTo>
                <a:lnTo>
                  <a:pt x="875775" y="203139"/>
                </a:lnTo>
                <a:lnTo>
                  <a:pt x="0" y="203139"/>
                </a:lnTo>
                <a:close/>
              </a:path>
            </a:pathLst>
          </a:custGeom>
          <a:solidFill>
            <a:srgbClr val="FFFFFF"/>
          </a:solidFill>
          <a:ln w="6340" cap="flat">
            <a:solidFill>
              <a:srgbClr val="055CF9"/>
            </a:solid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F91A9A69-EB10-A753-7430-DC4ACC0435F0}"/>
              </a:ext>
            </a:extLst>
          </p:cNvPr>
          <p:cNvSpPr/>
          <p:nvPr/>
        </p:nvSpPr>
        <p:spPr>
          <a:xfrm>
            <a:off x="3503288" y="5754502"/>
            <a:ext cx="226164" cy="209483"/>
          </a:xfrm>
          <a:custGeom>
            <a:avLst/>
            <a:gdLst>
              <a:gd name="connsiteX0" fmla="*/ 0 w 226164"/>
              <a:gd name="connsiteY0" fmla="*/ 0 h 209483"/>
              <a:gd name="connsiteX1" fmla="*/ 226165 w 226164"/>
              <a:gd name="connsiteY1" fmla="*/ 0 h 209483"/>
              <a:gd name="connsiteX2" fmla="*/ 226165 w 226164"/>
              <a:gd name="connsiteY2" fmla="*/ 209483 h 209483"/>
              <a:gd name="connsiteX3" fmla="*/ 0 w 226164"/>
              <a:gd name="connsiteY3" fmla="*/ 209483 h 209483"/>
            </a:gdLst>
            <a:ahLst/>
            <a:cxnLst>
              <a:cxn ang="0">
                <a:pos x="connsiteX0" y="connsiteY0"/>
              </a:cxn>
              <a:cxn ang="0">
                <a:pos x="connsiteX1" y="connsiteY1"/>
              </a:cxn>
              <a:cxn ang="0">
                <a:pos x="connsiteX2" y="connsiteY2"/>
              </a:cxn>
              <a:cxn ang="0">
                <a:pos x="connsiteX3" y="connsiteY3"/>
              </a:cxn>
            </a:cxnLst>
            <a:rect l="l" t="t" r="r" b="b"/>
            <a:pathLst>
              <a:path w="226164" h="209483">
                <a:moveTo>
                  <a:pt x="0" y="0"/>
                </a:moveTo>
                <a:lnTo>
                  <a:pt x="226165" y="0"/>
                </a:lnTo>
                <a:lnTo>
                  <a:pt x="226165" y="209483"/>
                </a:lnTo>
                <a:lnTo>
                  <a:pt x="0" y="209483"/>
                </a:lnTo>
                <a:close/>
              </a:path>
            </a:pathLst>
          </a:custGeom>
          <a:solidFill>
            <a:srgbClr val="055CF9"/>
          </a:solidFill>
          <a:ln w="6340"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234C3356-4598-A3EF-B847-8811822DF96A}"/>
              </a:ext>
            </a:extLst>
          </p:cNvPr>
          <p:cNvSpPr/>
          <p:nvPr/>
        </p:nvSpPr>
        <p:spPr>
          <a:xfrm>
            <a:off x="3185207" y="5500877"/>
            <a:ext cx="164921" cy="6344"/>
          </a:xfrm>
          <a:custGeom>
            <a:avLst/>
            <a:gdLst>
              <a:gd name="connsiteX0" fmla="*/ 164922 w 164921"/>
              <a:gd name="connsiteY0" fmla="*/ 0 h 6344"/>
              <a:gd name="connsiteX1" fmla="*/ 0 w 164921"/>
              <a:gd name="connsiteY1" fmla="*/ 0 h 6344"/>
            </a:gdLst>
            <a:ahLst/>
            <a:cxnLst>
              <a:cxn ang="0">
                <a:pos x="connsiteX0" y="connsiteY0"/>
              </a:cxn>
              <a:cxn ang="0">
                <a:pos x="connsiteX1" y="connsiteY1"/>
              </a:cxn>
            </a:cxnLst>
            <a:rect l="l" t="t" r="r" b="b"/>
            <a:pathLst>
              <a:path w="164921" h="6344">
                <a:moveTo>
                  <a:pt x="164922" y="0"/>
                </a:moveTo>
                <a:lnTo>
                  <a:pt x="0" y="0"/>
                </a:lnTo>
              </a:path>
            </a:pathLst>
          </a:custGeom>
          <a:noFill/>
          <a:ln w="6340" cap="flat">
            <a:solidFill>
              <a:srgbClr val="055CF9"/>
            </a:solidFill>
            <a:custDash>
              <a:ds d="150000" sp="150000"/>
            </a:custDash>
            <a:miter/>
          </a:ln>
        </p:spPr>
        <p:txBody>
          <a:bodyPr rtlCol="0" anchor="ctr"/>
          <a:lstStyle/>
          <a:p>
            <a:endParaRPr lang="en-US"/>
          </a:p>
        </p:txBody>
      </p:sp>
      <p:sp>
        <p:nvSpPr>
          <p:cNvPr id="65" name="任意多边形: 形状 64">
            <a:extLst>
              <a:ext uri="{FF2B5EF4-FFF2-40B4-BE49-F238E27FC236}">
                <a16:creationId xmlns:a16="http://schemas.microsoft.com/office/drawing/2014/main" id="{4F162EA9-308A-E240-DCA9-036D6E0E883C}"/>
              </a:ext>
            </a:extLst>
          </p:cNvPr>
          <p:cNvSpPr/>
          <p:nvPr/>
        </p:nvSpPr>
        <p:spPr>
          <a:xfrm>
            <a:off x="3162767" y="5477061"/>
            <a:ext cx="30445" cy="47644"/>
          </a:xfrm>
          <a:custGeom>
            <a:avLst/>
            <a:gdLst>
              <a:gd name="connsiteX0" fmla="*/ 0 w 30445"/>
              <a:gd name="connsiteY0" fmla="*/ 23822 h 47644"/>
              <a:gd name="connsiteX1" fmla="*/ 30446 w 30445"/>
              <a:gd name="connsiteY1" fmla="*/ 47644 h 47644"/>
              <a:gd name="connsiteX2" fmla="*/ 30446 w 30445"/>
              <a:gd name="connsiteY2" fmla="*/ 0 h 47644"/>
              <a:gd name="connsiteX3" fmla="*/ 0 w 30445"/>
              <a:gd name="connsiteY3" fmla="*/ 23822 h 47644"/>
            </a:gdLst>
            <a:ahLst/>
            <a:cxnLst>
              <a:cxn ang="0">
                <a:pos x="connsiteX0" y="connsiteY0"/>
              </a:cxn>
              <a:cxn ang="0">
                <a:pos x="connsiteX1" y="connsiteY1"/>
              </a:cxn>
              <a:cxn ang="0">
                <a:pos x="connsiteX2" y="connsiteY2"/>
              </a:cxn>
              <a:cxn ang="0">
                <a:pos x="connsiteX3" y="connsiteY3"/>
              </a:cxn>
            </a:cxnLst>
            <a:rect l="l" t="t" r="r" b="b"/>
            <a:pathLst>
              <a:path w="30445" h="47644">
                <a:moveTo>
                  <a:pt x="0" y="23822"/>
                </a:moveTo>
                <a:lnTo>
                  <a:pt x="30446" y="47644"/>
                </a:lnTo>
                <a:lnTo>
                  <a:pt x="30446" y="0"/>
                </a:lnTo>
                <a:lnTo>
                  <a:pt x="0" y="23822"/>
                </a:lnTo>
                <a:close/>
              </a:path>
            </a:pathLst>
          </a:custGeom>
          <a:solidFill>
            <a:srgbClr val="055CF9"/>
          </a:solidFill>
          <a:ln w="6340" cap="flat">
            <a:noFill/>
            <a:prstDash val="solid"/>
            <a:miter/>
          </a:ln>
        </p:spPr>
        <p:txBody>
          <a:bodyPr rtlCol="0" anchor="ctr"/>
          <a:lstStyle/>
          <a:p>
            <a:endParaRPr lang="en-US"/>
          </a:p>
        </p:txBody>
      </p:sp>
      <p:sp>
        <p:nvSpPr>
          <p:cNvPr id="66" name="任意多边形: 形状 65">
            <a:extLst>
              <a:ext uri="{FF2B5EF4-FFF2-40B4-BE49-F238E27FC236}">
                <a16:creationId xmlns:a16="http://schemas.microsoft.com/office/drawing/2014/main" id="{4EA12A42-E3E6-8E79-0CAA-D7FC739A6DCE}"/>
              </a:ext>
            </a:extLst>
          </p:cNvPr>
          <p:cNvSpPr/>
          <p:nvPr/>
        </p:nvSpPr>
        <p:spPr>
          <a:xfrm>
            <a:off x="3185207" y="5666864"/>
            <a:ext cx="164921" cy="6344"/>
          </a:xfrm>
          <a:custGeom>
            <a:avLst/>
            <a:gdLst>
              <a:gd name="connsiteX0" fmla="*/ 164922 w 164921"/>
              <a:gd name="connsiteY0" fmla="*/ 0 h 6344"/>
              <a:gd name="connsiteX1" fmla="*/ 0 w 164921"/>
              <a:gd name="connsiteY1" fmla="*/ 0 h 6344"/>
            </a:gdLst>
            <a:ahLst/>
            <a:cxnLst>
              <a:cxn ang="0">
                <a:pos x="connsiteX0" y="connsiteY0"/>
              </a:cxn>
              <a:cxn ang="0">
                <a:pos x="connsiteX1" y="connsiteY1"/>
              </a:cxn>
            </a:cxnLst>
            <a:rect l="l" t="t" r="r" b="b"/>
            <a:pathLst>
              <a:path w="164921" h="6344">
                <a:moveTo>
                  <a:pt x="164922" y="0"/>
                </a:moveTo>
                <a:lnTo>
                  <a:pt x="0" y="0"/>
                </a:lnTo>
              </a:path>
            </a:pathLst>
          </a:custGeom>
          <a:noFill/>
          <a:ln w="6340" cap="flat">
            <a:solidFill>
              <a:srgbClr val="055CF9"/>
            </a:solidFill>
            <a:custDash>
              <a:ds d="150000" sp="150000"/>
            </a:custDash>
            <a:miter/>
          </a:ln>
        </p:spPr>
        <p:txBody>
          <a:bodyPr rtlCol="0" anchor="ctr"/>
          <a:lstStyle/>
          <a:p>
            <a:endParaRPr lang="en-US"/>
          </a:p>
        </p:txBody>
      </p:sp>
      <p:sp>
        <p:nvSpPr>
          <p:cNvPr id="67" name="任意多边形: 形状 66">
            <a:extLst>
              <a:ext uri="{FF2B5EF4-FFF2-40B4-BE49-F238E27FC236}">
                <a16:creationId xmlns:a16="http://schemas.microsoft.com/office/drawing/2014/main" id="{186092A6-3E62-0B31-1E86-C6CB998D4D46}"/>
              </a:ext>
            </a:extLst>
          </p:cNvPr>
          <p:cNvSpPr/>
          <p:nvPr/>
        </p:nvSpPr>
        <p:spPr>
          <a:xfrm>
            <a:off x="3162767" y="5643049"/>
            <a:ext cx="30445" cy="47644"/>
          </a:xfrm>
          <a:custGeom>
            <a:avLst/>
            <a:gdLst>
              <a:gd name="connsiteX0" fmla="*/ 0 w 30445"/>
              <a:gd name="connsiteY0" fmla="*/ 23822 h 47644"/>
              <a:gd name="connsiteX1" fmla="*/ 30446 w 30445"/>
              <a:gd name="connsiteY1" fmla="*/ 47644 h 47644"/>
              <a:gd name="connsiteX2" fmla="*/ 30446 w 30445"/>
              <a:gd name="connsiteY2" fmla="*/ 0 h 47644"/>
              <a:gd name="connsiteX3" fmla="*/ 0 w 30445"/>
              <a:gd name="connsiteY3" fmla="*/ 23822 h 47644"/>
            </a:gdLst>
            <a:ahLst/>
            <a:cxnLst>
              <a:cxn ang="0">
                <a:pos x="connsiteX0" y="connsiteY0"/>
              </a:cxn>
              <a:cxn ang="0">
                <a:pos x="connsiteX1" y="connsiteY1"/>
              </a:cxn>
              <a:cxn ang="0">
                <a:pos x="connsiteX2" y="connsiteY2"/>
              </a:cxn>
              <a:cxn ang="0">
                <a:pos x="connsiteX3" y="connsiteY3"/>
              </a:cxn>
            </a:cxnLst>
            <a:rect l="l" t="t" r="r" b="b"/>
            <a:pathLst>
              <a:path w="30445" h="47644">
                <a:moveTo>
                  <a:pt x="0" y="23822"/>
                </a:moveTo>
                <a:lnTo>
                  <a:pt x="30446" y="47644"/>
                </a:lnTo>
                <a:lnTo>
                  <a:pt x="30446" y="0"/>
                </a:lnTo>
                <a:lnTo>
                  <a:pt x="0" y="23822"/>
                </a:lnTo>
                <a:close/>
              </a:path>
            </a:pathLst>
          </a:custGeom>
          <a:solidFill>
            <a:srgbClr val="055CF9"/>
          </a:solidFill>
          <a:ln w="6340" cap="flat">
            <a:noFill/>
            <a:prstDash val="solid"/>
            <a:miter/>
          </a:ln>
        </p:spPr>
        <p:txBody>
          <a:bodyPr rtlCol="0" anchor="ctr"/>
          <a:lstStyle/>
          <a:p>
            <a:endParaRPr lang="en-US"/>
          </a:p>
        </p:txBody>
      </p:sp>
      <p:sp>
        <p:nvSpPr>
          <p:cNvPr id="68" name="任意多边形: 形状 67">
            <a:extLst>
              <a:ext uri="{FF2B5EF4-FFF2-40B4-BE49-F238E27FC236}">
                <a16:creationId xmlns:a16="http://schemas.microsoft.com/office/drawing/2014/main" id="{C460005E-649D-F329-EFB5-FF33F66D232A}"/>
              </a:ext>
            </a:extLst>
          </p:cNvPr>
          <p:cNvSpPr/>
          <p:nvPr/>
        </p:nvSpPr>
        <p:spPr>
          <a:xfrm>
            <a:off x="3794154" y="4231455"/>
            <a:ext cx="6344" cy="670396"/>
          </a:xfrm>
          <a:custGeom>
            <a:avLst/>
            <a:gdLst>
              <a:gd name="connsiteX0" fmla="*/ 0 w 6344"/>
              <a:gd name="connsiteY0" fmla="*/ 0 h 670396"/>
              <a:gd name="connsiteX1" fmla="*/ 0 w 6344"/>
              <a:gd name="connsiteY1" fmla="*/ 670396 h 670396"/>
            </a:gdLst>
            <a:ahLst/>
            <a:cxnLst>
              <a:cxn ang="0">
                <a:pos x="connsiteX0" y="connsiteY0"/>
              </a:cxn>
              <a:cxn ang="0">
                <a:pos x="connsiteX1" y="connsiteY1"/>
              </a:cxn>
            </a:cxnLst>
            <a:rect l="l" t="t" r="r" b="b"/>
            <a:pathLst>
              <a:path w="6344" h="670396">
                <a:moveTo>
                  <a:pt x="0" y="0"/>
                </a:moveTo>
                <a:lnTo>
                  <a:pt x="0" y="670396"/>
                </a:lnTo>
              </a:path>
            </a:pathLst>
          </a:custGeom>
          <a:noFill/>
          <a:ln w="12680" cap="flat">
            <a:solidFill>
              <a:srgbClr val="055CF9"/>
            </a:solidFill>
            <a:prstDash val="solid"/>
            <a:miter/>
          </a:ln>
        </p:spPr>
        <p:txBody>
          <a:bodyPr rtlCol="0" anchor="ctr"/>
          <a:lstStyle/>
          <a:p>
            <a:endParaRPr lang="en-US"/>
          </a:p>
        </p:txBody>
      </p:sp>
      <p:sp>
        <p:nvSpPr>
          <p:cNvPr id="69" name="任意多边形: 形状 68">
            <a:extLst>
              <a:ext uri="{FF2B5EF4-FFF2-40B4-BE49-F238E27FC236}">
                <a16:creationId xmlns:a16="http://schemas.microsoft.com/office/drawing/2014/main" id="{0A704B4D-6A28-701D-C090-1E941D15FE92}"/>
              </a:ext>
            </a:extLst>
          </p:cNvPr>
          <p:cNvSpPr/>
          <p:nvPr/>
        </p:nvSpPr>
        <p:spPr>
          <a:xfrm>
            <a:off x="3755182" y="4855070"/>
            <a:ext cx="74695" cy="51133"/>
          </a:xfrm>
          <a:custGeom>
            <a:avLst/>
            <a:gdLst>
              <a:gd name="connsiteX0" fmla="*/ 74696 w 74695"/>
              <a:gd name="connsiteY0" fmla="*/ 0 h 51133"/>
              <a:gd name="connsiteX1" fmla="*/ 35197 w 74695"/>
              <a:gd name="connsiteY1" fmla="*/ 51134 h 51133"/>
              <a:gd name="connsiteX2" fmla="*/ 0 w 74695"/>
              <a:gd name="connsiteY2" fmla="*/ 3242 h 51133"/>
            </a:gdLst>
            <a:ahLst/>
            <a:cxnLst>
              <a:cxn ang="0">
                <a:pos x="connsiteX0" y="connsiteY0"/>
              </a:cxn>
              <a:cxn ang="0">
                <a:pos x="connsiteX1" y="connsiteY1"/>
              </a:cxn>
              <a:cxn ang="0">
                <a:pos x="connsiteX2" y="connsiteY2"/>
              </a:cxn>
            </a:cxnLst>
            <a:rect l="l" t="t" r="r" b="b"/>
            <a:pathLst>
              <a:path w="74695" h="51133">
                <a:moveTo>
                  <a:pt x="74696" y="0"/>
                </a:moveTo>
                <a:lnTo>
                  <a:pt x="35197" y="51134"/>
                </a:lnTo>
                <a:lnTo>
                  <a:pt x="0" y="3242"/>
                </a:lnTo>
              </a:path>
            </a:pathLst>
          </a:custGeom>
          <a:noFill/>
          <a:ln w="12680" cap="flat">
            <a:solidFill>
              <a:srgbClr val="055CF9"/>
            </a:solid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5D1AF207-8698-9BA4-44C4-95738638EBF1}"/>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71" name="文本框 70">
            <a:extLst>
              <a:ext uri="{FF2B5EF4-FFF2-40B4-BE49-F238E27FC236}">
                <a16:creationId xmlns:a16="http://schemas.microsoft.com/office/drawing/2014/main" id="{FC05656F-C01F-429E-8ED7-53557BA12AF1}"/>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72" name="文本框 71">
            <a:extLst>
              <a:ext uri="{FF2B5EF4-FFF2-40B4-BE49-F238E27FC236}">
                <a16:creationId xmlns:a16="http://schemas.microsoft.com/office/drawing/2014/main" id="{279B021C-ED80-60B2-A4A9-CE97E06C3EEC}"/>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73" name="文本框 72">
            <a:extLst>
              <a:ext uri="{FF2B5EF4-FFF2-40B4-BE49-F238E27FC236}">
                <a16:creationId xmlns:a16="http://schemas.microsoft.com/office/drawing/2014/main" id="{D81EBDB7-3287-B2A6-4D98-B987C62A4D23}"/>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4" name="文本框 73">
            <a:extLst>
              <a:ext uri="{FF2B5EF4-FFF2-40B4-BE49-F238E27FC236}">
                <a16:creationId xmlns:a16="http://schemas.microsoft.com/office/drawing/2014/main" id="{9ABEAB22-A721-90CC-2B63-C53C93B1611B}"/>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5" name="文本框 74">
            <a:extLst>
              <a:ext uri="{FF2B5EF4-FFF2-40B4-BE49-F238E27FC236}">
                <a16:creationId xmlns:a16="http://schemas.microsoft.com/office/drawing/2014/main" id="{63B84E61-598F-D6C0-B938-50A12AE08A66}"/>
              </a:ext>
            </a:extLst>
          </p:cNvPr>
          <p:cNvSpPr txBox="1"/>
          <p:nvPr/>
        </p:nvSpPr>
        <p:spPr>
          <a:xfrm>
            <a:off x="1485740" y="3450626"/>
            <a:ext cx="646331"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需求方</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014FEE02-A080-7527-7471-32992E1D41D4}"/>
              </a:ext>
            </a:extLst>
          </p:cNvPr>
          <p:cNvSpPr txBox="1"/>
          <p:nvPr/>
        </p:nvSpPr>
        <p:spPr>
          <a:xfrm>
            <a:off x="3537962" y="3450626"/>
            <a:ext cx="646332"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设计方</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12DD7ACE-76C5-6DDE-774F-9C8665205204}"/>
              </a:ext>
            </a:extLst>
          </p:cNvPr>
          <p:cNvSpPr txBox="1"/>
          <p:nvPr/>
        </p:nvSpPr>
        <p:spPr>
          <a:xfrm>
            <a:off x="5590193" y="3450626"/>
            <a:ext cx="646331"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需求方</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文本框 77">
            <a:extLst>
              <a:ext uri="{FF2B5EF4-FFF2-40B4-BE49-F238E27FC236}">
                <a16:creationId xmlns:a16="http://schemas.microsoft.com/office/drawing/2014/main" id="{A93C1738-D0FA-240B-EF42-9B9A9B7C5895}"/>
              </a:ext>
            </a:extLst>
          </p:cNvPr>
          <p:cNvSpPr txBox="1"/>
          <p:nvPr/>
        </p:nvSpPr>
        <p:spPr>
          <a:xfrm>
            <a:off x="7708908" y="3450626"/>
            <a:ext cx="513282" cy="276999"/>
          </a:xfrm>
          <a:prstGeom prst="rect">
            <a:avLst/>
          </a:prstGeom>
          <a:noFill/>
        </p:spPr>
        <p:txBody>
          <a:bodyPr wrap="none" rtlCol="0">
            <a:spAutoFit/>
          </a:bodyPr>
          <a:lstStyle/>
          <a:p>
            <a:pPr algn="ctr"/>
            <a:r>
              <a:rPr lang="en-US" altLang="zh-CN"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QCP</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98008EF9-89EA-936B-0CE4-4F712540CBD3}"/>
              </a:ext>
            </a:extLst>
          </p:cNvPr>
          <p:cNvSpPr txBox="1"/>
          <p:nvPr/>
        </p:nvSpPr>
        <p:spPr>
          <a:xfrm>
            <a:off x="9617702" y="3450626"/>
            <a:ext cx="800219"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设计审核</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文本框 79">
            <a:extLst>
              <a:ext uri="{FF2B5EF4-FFF2-40B4-BE49-F238E27FC236}">
                <a16:creationId xmlns:a16="http://schemas.microsoft.com/office/drawing/2014/main" id="{EB7FD3E3-5D2F-5342-67FA-71947262868F}"/>
              </a:ext>
            </a:extLst>
          </p:cNvPr>
          <p:cNvSpPr txBox="1"/>
          <p:nvPr/>
        </p:nvSpPr>
        <p:spPr>
          <a:xfrm>
            <a:off x="2099583" y="1849655"/>
            <a:ext cx="1665842" cy="253916"/>
          </a:xfrm>
          <a:prstGeom prst="rect">
            <a:avLst/>
          </a:prstGeom>
          <a:noFill/>
        </p:spPr>
        <p:txBody>
          <a:bodyPr wrap="none" rtlCol="0">
            <a:spAutoFit/>
          </a:bodyPr>
          <a:lstStyle/>
          <a:p>
            <a:pPr algn="ct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设计前置、指导视觉定位</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9B0FC74E-A594-A8E5-9604-6D0F59BB1C58}"/>
              </a:ext>
            </a:extLst>
          </p:cNvPr>
          <p:cNvSpPr txBox="1"/>
          <p:nvPr/>
        </p:nvSpPr>
        <p:spPr>
          <a:xfrm>
            <a:off x="1650894" y="2781578"/>
            <a:ext cx="341761" cy="276999"/>
          </a:xfrm>
          <a:prstGeom prst="rect">
            <a:avLst/>
          </a:prstGeom>
          <a:noFill/>
        </p:spPr>
        <p:txBody>
          <a:bodyPr wrap="none" rtlCol="0">
            <a:spAutoFit/>
          </a:bodyPr>
          <a:lstStyle/>
          <a:p>
            <a:pPr algn="ctr"/>
            <a:r>
              <a:rPr lang="en-US" sz="1200" dirty="0">
                <a:latin typeface="OPPOSans R" panose="00020600040101010101" pitchFamily="18" charset="-122"/>
                <a:ea typeface="OPPOSans R" panose="00020600040101010101" pitchFamily="18" charset="-122"/>
                <a:cs typeface="OPPOSans R" panose="00020600040101010101" pitchFamily="18" charset="-122"/>
              </a:rPr>
              <a:t>01</a:t>
            </a:r>
          </a:p>
        </p:txBody>
      </p:sp>
      <p:sp>
        <p:nvSpPr>
          <p:cNvPr id="82" name="文本框 81">
            <a:extLst>
              <a:ext uri="{FF2B5EF4-FFF2-40B4-BE49-F238E27FC236}">
                <a16:creationId xmlns:a16="http://schemas.microsoft.com/office/drawing/2014/main" id="{B5C4DB8E-E0B1-1797-0938-E1904B86EE73}"/>
              </a:ext>
            </a:extLst>
          </p:cNvPr>
          <p:cNvSpPr txBox="1"/>
          <p:nvPr/>
        </p:nvSpPr>
        <p:spPr>
          <a:xfrm>
            <a:off x="3693385" y="2781578"/>
            <a:ext cx="373821" cy="276999"/>
          </a:xfrm>
          <a:prstGeom prst="rect">
            <a:avLst/>
          </a:prstGeom>
          <a:noFill/>
        </p:spPr>
        <p:txBody>
          <a:bodyPr wrap="none" rtlCol="0">
            <a:spAutoFit/>
          </a:bodyPr>
          <a:lstStyle/>
          <a:p>
            <a:pPr algn="ctr"/>
            <a:r>
              <a:rPr lang="en-US" sz="1200" dirty="0">
                <a:latin typeface="OPPOSans R" panose="00020600040101010101" pitchFamily="18" charset="-122"/>
                <a:ea typeface="OPPOSans R" panose="00020600040101010101" pitchFamily="18" charset="-122"/>
                <a:cs typeface="OPPOSans R" panose="00020600040101010101" pitchFamily="18" charset="-122"/>
              </a:rPr>
              <a:t>02</a:t>
            </a:r>
          </a:p>
        </p:txBody>
      </p:sp>
      <p:sp>
        <p:nvSpPr>
          <p:cNvPr id="83" name="文本框 82">
            <a:extLst>
              <a:ext uri="{FF2B5EF4-FFF2-40B4-BE49-F238E27FC236}">
                <a16:creationId xmlns:a16="http://schemas.microsoft.com/office/drawing/2014/main" id="{D627ED4E-63B9-3EC7-6ACD-70CB1B62D0B1}"/>
              </a:ext>
            </a:extLst>
          </p:cNvPr>
          <p:cNvSpPr txBox="1"/>
          <p:nvPr/>
        </p:nvSpPr>
        <p:spPr>
          <a:xfrm>
            <a:off x="5726448" y="2781578"/>
            <a:ext cx="373821" cy="276999"/>
          </a:xfrm>
          <a:prstGeom prst="rect">
            <a:avLst/>
          </a:prstGeom>
          <a:noFill/>
        </p:spPr>
        <p:txBody>
          <a:bodyPr wrap="none" rtlCol="0">
            <a:spAutoFit/>
          </a:bodyPr>
          <a:lstStyle/>
          <a:p>
            <a:pPr algn="ctr"/>
            <a:r>
              <a:rPr lang="en-US" sz="1200" dirty="0">
                <a:latin typeface="OPPOSans R" panose="00020600040101010101" pitchFamily="18" charset="-122"/>
                <a:ea typeface="OPPOSans R" panose="00020600040101010101" pitchFamily="18" charset="-122"/>
                <a:cs typeface="OPPOSans R" panose="00020600040101010101" pitchFamily="18" charset="-122"/>
              </a:rPr>
              <a:t>03</a:t>
            </a:r>
          </a:p>
        </p:txBody>
      </p:sp>
      <p:sp>
        <p:nvSpPr>
          <p:cNvPr id="84" name="文本框 83">
            <a:extLst>
              <a:ext uri="{FF2B5EF4-FFF2-40B4-BE49-F238E27FC236}">
                <a16:creationId xmlns:a16="http://schemas.microsoft.com/office/drawing/2014/main" id="{AFE3CCFF-608E-C150-2C86-6F3FF73D80A7}"/>
              </a:ext>
            </a:extLst>
          </p:cNvPr>
          <p:cNvSpPr txBox="1"/>
          <p:nvPr/>
        </p:nvSpPr>
        <p:spPr>
          <a:xfrm>
            <a:off x="7759511" y="2781578"/>
            <a:ext cx="373821" cy="276999"/>
          </a:xfrm>
          <a:prstGeom prst="rect">
            <a:avLst/>
          </a:prstGeom>
          <a:noFill/>
        </p:spPr>
        <p:txBody>
          <a:bodyPr wrap="none" rtlCol="0">
            <a:spAutoFit/>
          </a:bodyPr>
          <a:lstStyle/>
          <a:p>
            <a:pPr algn="ctr"/>
            <a:r>
              <a:rPr lang="en-US" sz="1200" dirty="0">
                <a:latin typeface="OPPOSans R" panose="00020600040101010101" pitchFamily="18" charset="-122"/>
                <a:ea typeface="OPPOSans R" panose="00020600040101010101" pitchFamily="18" charset="-122"/>
                <a:cs typeface="OPPOSans R" panose="00020600040101010101" pitchFamily="18" charset="-122"/>
              </a:rPr>
              <a:t>04</a:t>
            </a:r>
          </a:p>
        </p:txBody>
      </p:sp>
      <p:sp>
        <p:nvSpPr>
          <p:cNvPr id="85" name="文本框 84">
            <a:extLst>
              <a:ext uri="{FF2B5EF4-FFF2-40B4-BE49-F238E27FC236}">
                <a16:creationId xmlns:a16="http://schemas.microsoft.com/office/drawing/2014/main" id="{22CE6D73-2935-E6CC-5205-DB77987B0788}"/>
              </a:ext>
            </a:extLst>
          </p:cNvPr>
          <p:cNvSpPr txBox="1"/>
          <p:nvPr/>
        </p:nvSpPr>
        <p:spPr>
          <a:xfrm>
            <a:off x="9830901" y="2781578"/>
            <a:ext cx="373821" cy="276999"/>
          </a:xfrm>
          <a:prstGeom prst="rect">
            <a:avLst/>
          </a:prstGeom>
          <a:noFill/>
        </p:spPr>
        <p:txBody>
          <a:bodyPr wrap="none" rtlCol="0">
            <a:spAutoFit/>
          </a:bodyPr>
          <a:lstStyle/>
          <a:p>
            <a:pPr algn="ctr"/>
            <a:r>
              <a:rPr lang="en-US" sz="1200" dirty="0">
                <a:latin typeface="OPPOSans R" panose="00020600040101010101" pitchFamily="18" charset="-122"/>
                <a:ea typeface="OPPOSans R" panose="00020600040101010101" pitchFamily="18" charset="-122"/>
                <a:cs typeface="OPPOSans R" panose="00020600040101010101" pitchFamily="18" charset="-122"/>
              </a:rPr>
              <a:t>05</a:t>
            </a:r>
          </a:p>
        </p:txBody>
      </p:sp>
      <p:sp>
        <p:nvSpPr>
          <p:cNvPr id="86" name="文本框 85">
            <a:extLst>
              <a:ext uri="{FF2B5EF4-FFF2-40B4-BE49-F238E27FC236}">
                <a16:creationId xmlns:a16="http://schemas.microsoft.com/office/drawing/2014/main" id="{BFF98C34-A912-1698-789D-80FEDF80C102}"/>
              </a:ext>
            </a:extLst>
          </p:cNvPr>
          <p:cNvSpPr txBox="1"/>
          <p:nvPr/>
        </p:nvSpPr>
        <p:spPr>
          <a:xfrm>
            <a:off x="2511832" y="3242931"/>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需求周知</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B1BE28DF-619E-BB07-E9FC-D20FABE18AA8}"/>
              </a:ext>
            </a:extLst>
          </p:cNvPr>
          <p:cNvSpPr txBox="1"/>
          <p:nvPr/>
        </p:nvSpPr>
        <p:spPr>
          <a:xfrm>
            <a:off x="4564058" y="3242931"/>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制定模板</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8" name="文本框 87">
            <a:extLst>
              <a:ext uri="{FF2B5EF4-FFF2-40B4-BE49-F238E27FC236}">
                <a16:creationId xmlns:a16="http://schemas.microsoft.com/office/drawing/2014/main" id="{2BB73F00-799F-0F83-4FA5-6114C3573E2D}"/>
              </a:ext>
            </a:extLst>
          </p:cNvPr>
          <p:cNvSpPr txBox="1"/>
          <p:nvPr/>
        </p:nvSpPr>
        <p:spPr>
          <a:xfrm>
            <a:off x="6720682" y="3242931"/>
            <a:ext cx="415499"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下单</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9" name="文本框 88">
            <a:extLst>
              <a:ext uri="{FF2B5EF4-FFF2-40B4-BE49-F238E27FC236}">
                <a16:creationId xmlns:a16="http://schemas.microsoft.com/office/drawing/2014/main" id="{03C717BD-CEB7-B273-42A9-56643DBCF9D4}"/>
              </a:ext>
            </a:extLst>
          </p:cNvPr>
          <p:cNvSpPr txBox="1"/>
          <p:nvPr/>
        </p:nvSpPr>
        <p:spPr>
          <a:xfrm>
            <a:off x="8673844" y="3242931"/>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输出审核</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0" name="文本框 89">
            <a:extLst>
              <a:ext uri="{FF2B5EF4-FFF2-40B4-BE49-F238E27FC236}">
                <a16:creationId xmlns:a16="http://schemas.microsoft.com/office/drawing/2014/main" id="{2A58DBCA-7E84-0EDB-2FE5-529A18FB8315}"/>
              </a:ext>
            </a:extLst>
          </p:cNvPr>
          <p:cNvSpPr txBox="1"/>
          <p:nvPr/>
        </p:nvSpPr>
        <p:spPr>
          <a:xfrm>
            <a:off x="7223020" y="5210393"/>
            <a:ext cx="2069797" cy="253916"/>
          </a:xfrm>
          <a:prstGeom prst="rect">
            <a:avLst/>
          </a:prstGeom>
          <a:noFill/>
        </p:spPr>
        <p:txBody>
          <a:bodyPr wrap="none" rtlCol="0">
            <a:spAutoFit/>
          </a:bodyPr>
          <a:lstStyle/>
          <a:p>
            <a:pPr algn="ct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提升审核效率、减少不必要沟通</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1" name="文本框 90">
            <a:extLst>
              <a:ext uri="{FF2B5EF4-FFF2-40B4-BE49-F238E27FC236}">
                <a16:creationId xmlns:a16="http://schemas.microsoft.com/office/drawing/2014/main" id="{2D46B113-4816-B5FC-D922-F217F19DF0E9}"/>
              </a:ext>
            </a:extLst>
          </p:cNvPr>
          <p:cNvSpPr txBox="1"/>
          <p:nvPr/>
        </p:nvSpPr>
        <p:spPr>
          <a:xfrm>
            <a:off x="3104805" y="4412675"/>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需求鉴定</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2" name="文本框 91">
            <a:extLst>
              <a:ext uri="{FF2B5EF4-FFF2-40B4-BE49-F238E27FC236}">
                <a16:creationId xmlns:a16="http://schemas.microsoft.com/office/drawing/2014/main" id="{7C17F914-CBCA-E223-178D-1C21A7DEFC61}"/>
              </a:ext>
            </a:extLst>
          </p:cNvPr>
          <p:cNvSpPr txBox="1"/>
          <p:nvPr/>
        </p:nvSpPr>
        <p:spPr>
          <a:xfrm>
            <a:off x="2075361" y="5374580"/>
            <a:ext cx="1079452" cy="246221"/>
          </a:xfrm>
          <a:prstGeom prst="rect">
            <a:avLst/>
          </a:prstGeom>
          <a:noFill/>
        </p:spPr>
        <p:txBody>
          <a:bodyPr wrap="square" rtlCol="0">
            <a:spAutoFit/>
          </a:bodyPr>
          <a:lstStyle/>
          <a:p>
            <a:pPr algn="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保障视觉品质</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3" name="文本框 92">
            <a:extLst>
              <a:ext uri="{FF2B5EF4-FFF2-40B4-BE49-F238E27FC236}">
                <a16:creationId xmlns:a16="http://schemas.microsoft.com/office/drawing/2014/main" id="{54968B7A-2BD7-21CC-8249-280879D25FF8}"/>
              </a:ext>
            </a:extLst>
          </p:cNvPr>
          <p:cNvSpPr txBox="1"/>
          <p:nvPr/>
        </p:nvSpPr>
        <p:spPr>
          <a:xfrm>
            <a:off x="1739791" y="5556574"/>
            <a:ext cx="1415022" cy="246221"/>
          </a:xfrm>
          <a:prstGeom prst="rect">
            <a:avLst/>
          </a:prstGeom>
          <a:noFill/>
        </p:spPr>
        <p:txBody>
          <a:bodyPr wrap="square" rtlCol="0">
            <a:spAutoFit/>
          </a:bodyPr>
          <a:lstStyle/>
          <a:p>
            <a:pPr algn="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批量需求输出效率</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9193E465-34D1-320B-BF71-29CD6B9CC35F}"/>
              </a:ext>
            </a:extLst>
          </p:cNvPr>
          <p:cNvSpPr txBox="1"/>
          <p:nvPr/>
        </p:nvSpPr>
        <p:spPr>
          <a:xfrm>
            <a:off x="3793609" y="5199386"/>
            <a:ext cx="543740" cy="200055"/>
          </a:xfrm>
          <a:prstGeom prst="rect">
            <a:avLst/>
          </a:prstGeom>
          <a:noFill/>
        </p:spPr>
        <p:txBody>
          <a:bodyPr wrap="none" rtlCol="0">
            <a:spAutoFit/>
          </a:bodyPr>
          <a:lstStyle/>
          <a:p>
            <a:pPr algn="ctr"/>
            <a:r>
              <a:rPr lang="zh-CN" alt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重要级别</a:t>
            </a:r>
            <a:endParaRPr 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5" name="文本框 94">
            <a:extLst>
              <a:ext uri="{FF2B5EF4-FFF2-40B4-BE49-F238E27FC236}">
                <a16:creationId xmlns:a16="http://schemas.microsoft.com/office/drawing/2014/main" id="{39F38AD7-858D-F918-99EC-17786D3C86AE}"/>
              </a:ext>
            </a:extLst>
          </p:cNvPr>
          <p:cNvSpPr txBox="1"/>
          <p:nvPr/>
        </p:nvSpPr>
        <p:spPr>
          <a:xfrm>
            <a:off x="3793609" y="5477822"/>
            <a:ext cx="543740" cy="200055"/>
          </a:xfrm>
          <a:prstGeom prst="rect">
            <a:avLst/>
          </a:prstGeom>
          <a:noFill/>
        </p:spPr>
        <p:txBody>
          <a:bodyPr wrap="none" rtlCol="0">
            <a:spAutoFit/>
          </a:bodyPr>
          <a:lstStyle/>
          <a:p>
            <a:pPr algn="ctr"/>
            <a:r>
              <a:rPr lang="zh-CN" alt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难度系数</a:t>
            </a:r>
            <a:endParaRPr 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6" name="文本框 95">
            <a:extLst>
              <a:ext uri="{FF2B5EF4-FFF2-40B4-BE49-F238E27FC236}">
                <a16:creationId xmlns:a16="http://schemas.microsoft.com/office/drawing/2014/main" id="{2A6E8020-BBC3-FBDE-42A7-95E7B86ACACF}"/>
              </a:ext>
            </a:extLst>
          </p:cNvPr>
          <p:cNvSpPr txBox="1"/>
          <p:nvPr/>
        </p:nvSpPr>
        <p:spPr>
          <a:xfrm>
            <a:off x="3748726" y="5756259"/>
            <a:ext cx="633508" cy="200055"/>
          </a:xfrm>
          <a:prstGeom prst="rect">
            <a:avLst/>
          </a:prstGeom>
          <a:noFill/>
        </p:spPr>
        <p:txBody>
          <a:bodyPr wrap="none" rtlCol="0">
            <a:spAutoFit/>
          </a:bodyPr>
          <a:lstStyle/>
          <a:p>
            <a:pPr algn="ctr"/>
            <a:r>
              <a:rPr lang="zh-CN" alt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匹配负责人</a:t>
            </a:r>
            <a:endParaRPr lang="en-US" sz="7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EBE0E5DF-E63B-92FB-9610-2C378E0B9251}"/>
              </a:ext>
            </a:extLst>
          </p:cNvPr>
          <p:cNvSpPr txBox="1"/>
          <p:nvPr/>
        </p:nvSpPr>
        <p:spPr>
          <a:xfrm>
            <a:off x="3457993" y="5181579"/>
            <a:ext cx="314510" cy="230832"/>
          </a:xfrm>
          <a:prstGeom prst="rect">
            <a:avLst/>
          </a:prstGeom>
          <a:noFill/>
        </p:spPr>
        <p:txBody>
          <a:bodyPr wrap="none" rtlCol="0">
            <a:spAutoFit/>
          </a:bodyPr>
          <a:lstStyle/>
          <a:p>
            <a:pPr algn="ctr"/>
            <a:r>
              <a:rPr lang="en-US" altLang="zh-CN"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8" name="文本框 97">
            <a:extLst>
              <a:ext uri="{FF2B5EF4-FFF2-40B4-BE49-F238E27FC236}">
                <a16:creationId xmlns:a16="http://schemas.microsoft.com/office/drawing/2014/main" id="{3EB3EED3-FA8F-55B6-C70A-B0C4494A36AE}"/>
              </a:ext>
            </a:extLst>
          </p:cNvPr>
          <p:cNvSpPr txBox="1"/>
          <p:nvPr/>
        </p:nvSpPr>
        <p:spPr>
          <a:xfrm>
            <a:off x="3447574" y="5472840"/>
            <a:ext cx="335348" cy="230832"/>
          </a:xfrm>
          <a:prstGeom prst="rect">
            <a:avLst/>
          </a:prstGeom>
          <a:noFill/>
        </p:spPr>
        <p:txBody>
          <a:bodyPr wrap="none" rtlCol="0">
            <a:spAutoFit/>
          </a:bodyPr>
          <a:lstStyle/>
          <a:p>
            <a:pPr algn="ctr"/>
            <a:r>
              <a:rPr lang="en-US" altLang="zh-CN"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9" name="文本框 98">
            <a:extLst>
              <a:ext uri="{FF2B5EF4-FFF2-40B4-BE49-F238E27FC236}">
                <a16:creationId xmlns:a16="http://schemas.microsoft.com/office/drawing/2014/main" id="{EB5A7096-8CC0-9A41-B541-DAAF8827B41D}"/>
              </a:ext>
            </a:extLst>
          </p:cNvPr>
          <p:cNvSpPr txBox="1"/>
          <p:nvPr/>
        </p:nvSpPr>
        <p:spPr>
          <a:xfrm>
            <a:off x="3447574" y="5743287"/>
            <a:ext cx="335348" cy="230832"/>
          </a:xfrm>
          <a:prstGeom prst="rect">
            <a:avLst/>
          </a:prstGeom>
          <a:noFill/>
        </p:spPr>
        <p:txBody>
          <a:bodyPr wrap="none" rtlCol="0">
            <a:spAutoFit/>
          </a:bodyPr>
          <a:lstStyle/>
          <a:p>
            <a:pPr algn="ctr"/>
            <a:r>
              <a:rPr lang="en-US" altLang="zh-CN"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418323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ECC993A3-FFCF-08E9-F396-388C473EFCB1}"/>
              </a:ext>
            </a:extLst>
          </p:cNvPr>
          <p:cNvSpPr/>
          <p:nvPr/>
        </p:nvSpPr>
        <p:spPr>
          <a:xfrm>
            <a:off x="2051619" y="2040600"/>
            <a:ext cx="1730779" cy="1730779"/>
          </a:xfrm>
          <a:custGeom>
            <a:avLst/>
            <a:gdLst>
              <a:gd name="connsiteX0" fmla="*/ 1730779 w 1730779"/>
              <a:gd name="connsiteY0" fmla="*/ 865390 h 1730779"/>
              <a:gd name="connsiteX1" fmla="*/ 865390 w 1730779"/>
              <a:gd name="connsiteY1" fmla="*/ 1730779 h 1730779"/>
              <a:gd name="connsiteX2" fmla="*/ 0 w 1730779"/>
              <a:gd name="connsiteY2" fmla="*/ 865390 h 1730779"/>
              <a:gd name="connsiteX3" fmla="*/ 865390 w 1730779"/>
              <a:gd name="connsiteY3" fmla="*/ 0 h 1730779"/>
              <a:gd name="connsiteX4" fmla="*/ 1730779 w 1730779"/>
              <a:gd name="connsiteY4" fmla="*/ 865390 h 1730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79" h="1730779">
                <a:moveTo>
                  <a:pt x="1730779" y="865390"/>
                </a:moveTo>
                <a:cubicBezTo>
                  <a:pt x="1730779" y="1343331"/>
                  <a:pt x="1343331" y="1730779"/>
                  <a:pt x="865390" y="1730779"/>
                </a:cubicBezTo>
                <a:cubicBezTo>
                  <a:pt x="387448" y="1730779"/>
                  <a:pt x="0" y="1343331"/>
                  <a:pt x="0" y="865390"/>
                </a:cubicBezTo>
                <a:cubicBezTo>
                  <a:pt x="0" y="387448"/>
                  <a:pt x="387448" y="0"/>
                  <a:pt x="865390" y="0"/>
                </a:cubicBezTo>
                <a:cubicBezTo>
                  <a:pt x="1343331" y="0"/>
                  <a:pt x="1730779" y="387448"/>
                  <a:pt x="1730779" y="865390"/>
                </a:cubicBezTo>
                <a:close/>
              </a:path>
            </a:pathLst>
          </a:custGeom>
          <a:solidFill>
            <a:srgbClr val="F6F7F9"/>
          </a:solidFill>
          <a:ln w="6340" cap="flat">
            <a:solidFill>
              <a:srgbClr val="B6BCC4"/>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9154354A-6089-F31B-3CC6-DE6771BE4C68}"/>
              </a:ext>
            </a:extLst>
          </p:cNvPr>
          <p:cNvSpPr/>
          <p:nvPr/>
        </p:nvSpPr>
        <p:spPr>
          <a:xfrm>
            <a:off x="8865223" y="2040600"/>
            <a:ext cx="1730779" cy="1730779"/>
          </a:xfrm>
          <a:custGeom>
            <a:avLst/>
            <a:gdLst>
              <a:gd name="connsiteX0" fmla="*/ 1730779 w 1730779"/>
              <a:gd name="connsiteY0" fmla="*/ 865390 h 1730779"/>
              <a:gd name="connsiteX1" fmla="*/ 865390 w 1730779"/>
              <a:gd name="connsiteY1" fmla="*/ 1730779 h 1730779"/>
              <a:gd name="connsiteX2" fmla="*/ 0 w 1730779"/>
              <a:gd name="connsiteY2" fmla="*/ 865390 h 1730779"/>
              <a:gd name="connsiteX3" fmla="*/ 865390 w 1730779"/>
              <a:gd name="connsiteY3" fmla="*/ 0 h 1730779"/>
              <a:gd name="connsiteX4" fmla="*/ 1730779 w 1730779"/>
              <a:gd name="connsiteY4" fmla="*/ 865390 h 1730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79" h="1730779">
                <a:moveTo>
                  <a:pt x="1730779" y="865390"/>
                </a:moveTo>
                <a:cubicBezTo>
                  <a:pt x="1730779" y="1343331"/>
                  <a:pt x="1343331" y="1730779"/>
                  <a:pt x="865390" y="1730779"/>
                </a:cubicBezTo>
                <a:cubicBezTo>
                  <a:pt x="387448" y="1730779"/>
                  <a:pt x="0" y="1343331"/>
                  <a:pt x="0" y="865390"/>
                </a:cubicBezTo>
                <a:cubicBezTo>
                  <a:pt x="0" y="387448"/>
                  <a:pt x="387448" y="0"/>
                  <a:pt x="865390" y="0"/>
                </a:cubicBezTo>
                <a:cubicBezTo>
                  <a:pt x="1343331" y="0"/>
                  <a:pt x="1730779" y="387448"/>
                  <a:pt x="1730779" y="865390"/>
                </a:cubicBezTo>
                <a:close/>
              </a:path>
            </a:pathLst>
          </a:custGeom>
          <a:solidFill>
            <a:srgbClr val="F6F7F9"/>
          </a:solidFill>
          <a:ln w="6340" cap="flat">
            <a:solidFill>
              <a:srgbClr val="B6BCC4"/>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7E203FAE-4038-ABB0-B501-CAB83280A6BC}"/>
              </a:ext>
            </a:extLst>
          </p:cNvPr>
          <p:cNvSpPr/>
          <p:nvPr/>
        </p:nvSpPr>
        <p:spPr>
          <a:xfrm>
            <a:off x="2105544" y="2099905"/>
            <a:ext cx="1611408" cy="1611407"/>
          </a:xfrm>
          <a:custGeom>
            <a:avLst/>
            <a:gdLst>
              <a:gd name="connsiteX0" fmla="*/ 1611408 w 1611408"/>
              <a:gd name="connsiteY0" fmla="*/ 805704 h 1611407"/>
              <a:gd name="connsiteX1" fmla="*/ 805704 w 1611408"/>
              <a:gd name="connsiteY1" fmla="*/ 1611408 h 1611407"/>
              <a:gd name="connsiteX2" fmla="*/ 0 w 1611408"/>
              <a:gd name="connsiteY2" fmla="*/ 805704 h 1611407"/>
              <a:gd name="connsiteX3" fmla="*/ 805704 w 1611408"/>
              <a:gd name="connsiteY3" fmla="*/ 0 h 1611407"/>
              <a:gd name="connsiteX4" fmla="*/ 1611408 w 1611408"/>
              <a:gd name="connsiteY4" fmla="*/ 805704 h 161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408" h="1611407">
                <a:moveTo>
                  <a:pt x="1611408" y="805704"/>
                </a:moveTo>
                <a:cubicBezTo>
                  <a:pt x="1611408" y="1250682"/>
                  <a:pt x="1250682" y="1611408"/>
                  <a:pt x="805704" y="1611408"/>
                </a:cubicBezTo>
                <a:cubicBezTo>
                  <a:pt x="360726" y="1611408"/>
                  <a:pt x="0" y="1250682"/>
                  <a:pt x="0" y="805704"/>
                </a:cubicBezTo>
                <a:cubicBezTo>
                  <a:pt x="0" y="360726"/>
                  <a:pt x="360726" y="0"/>
                  <a:pt x="805704" y="0"/>
                </a:cubicBezTo>
                <a:cubicBezTo>
                  <a:pt x="1250682" y="0"/>
                  <a:pt x="1611408" y="360726"/>
                  <a:pt x="1611408" y="805704"/>
                </a:cubicBezTo>
                <a:close/>
              </a:path>
            </a:pathLst>
          </a:custGeom>
          <a:gradFill>
            <a:gsLst>
              <a:gs pos="0">
                <a:srgbClr val="494B4F"/>
              </a:gs>
              <a:gs pos="50000">
                <a:srgbClr val="3B3C3F"/>
              </a:gs>
              <a:gs pos="100000">
                <a:srgbClr val="2E2E2F"/>
              </a:gs>
            </a:gsLst>
            <a:lin ang="1265766" scaled="1"/>
          </a:gradFill>
          <a:ln w="634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313F1C39-E4AA-24BA-464F-3B46B2E5FA89}"/>
              </a:ext>
            </a:extLst>
          </p:cNvPr>
          <p:cNvSpPr/>
          <p:nvPr/>
        </p:nvSpPr>
        <p:spPr>
          <a:xfrm>
            <a:off x="8919136" y="2099905"/>
            <a:ext cx="1611408" cy="1611407"/>
          </a:xfrm>
          <a:custGeom>
            <a:avLst/>
            <a:gdLst>
              <a:gd name="connsiteX0" fmla="*/ 1611408 w 1611408"/>
              <a:gd name="connsiteY0" fmla="*/ 805704 h 1611407"/>
              <a:gd name="connsiteX1" fmla="*/ 805704 w 1611408"/>
              <a:gd name="connsiteY1" fmla="*/ 1611408 h 1611407"/>
              <a:gd name="connsiteX2" fmla="*/ 0 w 1611408"/>
              <a:gd name="connsiteY2" fmla="*/ 805704 h 1611407"/>
              <a:gd name="connsiteX3" fmla="*/ 805704 w 1611408"/>
              <a:gd name="connsiteY3" fmla="*/ 0 h 1611407"/>
              <a:gd name="connsiteX4" fmla="*/ 1611408 w 1611408"/>
              <a:gd name="connsiteY4" fmla="*/ 805704 h 161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408" h="1611407">
                <a:moveTo>
                  <a:pt x="1611408" y="805704"/>
                </a:moveTo>
                <a:cubicBezTo>
                  <a:pt x="1611408" y="1250682"/>
                  <a:pt x="1250682" y="1611408"/>
                  <a:pt x="805704" y="1611408"/>
                </a:cubicBezTo>
                <a:cubicBezTo>
                  <a:pt x="360726" y="1611408"/>
                  <a:pt x="0" y="1250682"/>
                  <a:pt x="0" y="805704"/>
                </a:cubicBezTo>
                <a:cubicBezTo>
                  <a:pt x="0" y="360726"/>
                  <a:pt x="360726" y="0"/>
                  <a:pt x="805704" y="0"/>
                </a:cubicBezTo>
                <a:cubicBezTo>
                  <a:pt x="1250682" y="0"/>
                  <a:pt x="1611408" y="360726"/>
                  <a:pt x="1611408" y="805704"/>
                </a:cubicBezTo>
                <a:close/>
              </a:path>
            </a:pathLst>
          </a:custGeom>
          <a:gradFill>
            <a:gsLst>
              <a:gs pos="0">
                <a:srgbClr val="494B4F"/>
              </a:gs>
              <a:gs pos="50000">
                <a:srgbClr val="3B3C3F"/>
              </a:gs>
              <a:gs pos="100000">
                <a:srgbClr val="2E2E2F"/>
              </a:gs>
            </a:gsLst>
            <a:lin ang="1265780" scaled="1"/>
          </a:gradFill>
          <a:ln w="634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53C76160-73B4-9994-884A-2CC0001BFAA6}"/>
              </a:ext>
            </a:extLst>
          </p:cNvPr>
          <p:cNvSpPr/>
          <p:nvPr/>
        </p:nvSpPr>
        <p:spPr>
          <a:xfrm>
            <a:off x="5448899" y="2036464"/>
            <a:ext cx="1738290" cy="1738290"/>
          </a:xfrm>
          <a:custGeom>
            <a:avLst/>
            <a:gdLst>
              <a:gd name="connsiteX0" fmla="*/ 1738291 w 1738290"/>
              <a:gd name="connsiteY0" fmla="*/ 869145 h 1738290"/>
              <a:gd name="connsiteX1" fmla="*/ 869145 w 1738290"/>
              <a:gd name="connsiteY1" fmla="*/ 1738291 h 1738290"/>
              <a:gd name="connsiteX2" fmla="*/ 0 w 1738290"/>
              <a:gd name="connsiteY2" fmla="*/ 869145 h 1738290"/>
              <a:gd name="connsiteX3" fmla="*/ 869145 w 1738290"/>
              <a:gd name="connsiteY3" fmla="*/ 0 h 1738290"/>
              <a:gd name="connsiteX4" fmla="*/ 1738291 w 1738290"/>
              <a:gd name="connsiteY4" fmla="*/ 869145 h 173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290" h="1738290">
                <a:moveTo>
                  <a:pt x="1738291" y="869145"/>
                </a:moveTo>
                <a:cubicBezTo>
                  <a:pt x="1738291" y="1349161"/>
                  <a:pt x="1349161" y="1738291"/>
                  <a:pt x="869145" y="1738291"/>
                </a:cubicBezTo>
                <a:cubicBezTo>
                  <a:pt x="389130" y="1738291"/>
                  <a:pt x="0" y="1349161"/>
                  <a:pt x="0" y="869145"/>
                </a:cubicBezTo>
                <a:cubicBezTo>
                  <a:pt x="0" y="389130"/>
                  <a:pt x="389130" y="0"/>
                  <a:pt x="869145" y="0"/>
                </a:cubicBezTo>
                <a:cubicBezTo>
                  <a:pt x="1349161" y="0"/>
                  <a:pt x="1738291" y="389130"/>
                  <a:pt x="1738291" y="869145"/>
                </a:cubicBezTo>
                <a:close/>
              </a:path>
            </a:pathLst>
          </a:custGeom>
          <a:solidFill>
            <a:srgbClr val="055CF9"/>
          </a:solidFill>
          <a:ln w="6340" cap="flat">
            <a:no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D9D5A112-C84F-F6EB-7C0D-024DD6598428}"/>
              </a:ext>
            </a:extLst>
          </p:cNvPr>
          <p:cNvSpPr/>
          <p:nvPr/>
        </p:nvSpPr>
        <p:spPr>
          <a:xfrm>
            <a:off x="4099928" y="2937330"/>
            <a:ext cx="1041070" cy="6344"/>
          </a:xfrm>
          <a:custGeom>
            <a:avLst/>
            <a:gdLst>
              <a:gd name="connsiteX0" fmla="*/ 0 w 1041070"/>
              <a:gd name="connsiteY0" fmla="*/ 0 h 6344"/>
              <a:gd name="connsiteX1" fmla="*/ 1041071 w 1041070"/>
              <a:gd name="connsiteY1" fmla="*/ 0 h 6344"/>
            </a:gdLst>
            <a:ahLst/>
            <a:cxnLst>
              <a:cxn ang="0">
                <a:pos x="connsiteX0" y="connsiteY0"/>
              </a:cxn>
              <a:cxn ang="0">
                <a:pos x="connsiteX1" y="connsiteY1"/>
              </a:cxn>
            </a:cxnLst>
            <a:rect l="l" t="t" r="r" b="b"/>
            <a:pathLst>
              <a:path w="1041070" h="6344">
                <a:moveTo>
                  <a:pt x="0" y="0"/>
                </a:moveTo>
                <a:lnTo>
                  <a:pt x="1041071" y="0"/>
                </a:lnTo>
              </a:path>
            </a:pathLst>
          </a:custGeom>
          <a:noFill/>
          <a:ln w="12680" cap="flat">
            <a:solidFill>
              <a:srgbClr val="055CF9"/>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2BBE8D82-D111-8C51-7186-AC4963078541}"/>
              </a:ext>
            </a:extLst>
          </p:cNvPr>
          <p:cNvSpPr/>
          <p:nvPr/>
        </p:nvSpPr>
        <p:spPr>
          <a:xfrm>
            <a:off x="5122950" y="2904099"/>
            <a:ext cx="54153" cy="62534"/>
          </a:xfrm>
          <a:custGeom>
            <a:avLst/>
            <a:gdLst>
              <a:gd name="connsiteX0" fmla="*/ 54154 w 54153"/>
              <a:gd name="connsiteY0" fmla="*/ 31270 h 62534"/>
              <a:gd name="connsiteX1" fmla="*/ 0 w 54153"/>
              <a:gd name="connsiteY1" fmla="*/ 62534 h 62534"/>
              <a:gd name="connsiteX2" fmla="*/ 0 w 54153"/>
              <a:gd name="connsiteY2" fmla="*/ 0 h 62534"/>
              <a:gd name="connsiteX3" fmla="*/ 54154 w 54153"/>
              <a:gd name="connsiteY3" fmla="*/ 31270 h 62534"/>
            </a:gdLst>
            <a:ahLst/>
            <a:cxnLst>
              <a:cxn ang="0">
                <a:pos x="connsiteX0" y="connsiteY0"/>
              </a:cxn>
              <a:cxn ang="0">
                <a:pos x="connsiteX1" y="connsiteY1"/>
              </a:cxn>
              <a:cxn ang="0">
                <a:pos x="connsiteX2" y="connsiteY2"/>
              </a:cxn>
              <a:cxn ang="0">
                <a:pos x="connsiteX3" y="connsiteY3"/>
              </a:cxn>
            </a:cxnLst>
            <a:rect l="l" t="t" r="r" b="b"/>
            <a:pathLst>
              <a:path w="54153" h="62534">
                <a:moveTo>
                  <a:pt x="54154" y="31270"/>
                </a:moveTo>
                <a:lnTo>
                  <a:pt x="0" y="62534"/>
                </a:lnTo>
                <a:lnTo>
                  <a:pt x="0" y="0"/>
                </a:lnTo>
                <a:lnTo>
                  <a:pt x="54154" y="31270"/>
                </a:lnTo>
                <a:close/>
              </a:path>
            </a:pathLst>
          </a:custGeom>
          <a:solidFill>
            <a:srgbClr val="055CF9"/>
          </a:solidFill>
          <a:ln w="634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B0CACBE4-C4B7-6EB7-1EF3-57279468A0B6}"/>
              </a:ext>
            </a:extLst>
          </p:cNvPr>
          <p:cNvSpPr/>
          <p:nvPr/>
        </p:nvSpPr>
        <p:spPr>
          <a:xfrm>
            <a:off x="4059535" y="2911953"/>
            <a:ext cx="50753" cy="50753"/>
          </a:xfrm>
          <a:custGeom>
            <a:avLst/>
            <a:gdLst>
              <a:gd name="connsiteX0" fmla="*/ 0 w 50753"/>
              <a:gd name="connsiteY0" fmla="*/ 0 h 50753"/>
              <a:gd name="connsiteX1" fmla="*/ 50753 w 50753"/>
              <a:gd name="connsiteY1" fmla="*/ 0 h 50753"/>
              <a:gd name="connsiteX2" fmla="*/ 50753 w 50753"/>
              <a:gd name="connsiteY2" fmla="*/ 50753 h 50753"/>
              <a:gd name="connsiteX3" fmla="*/ 0 w 50753"/>
              <a:gd name="connsiteY3" fmla="*/ 50753 h 50753"/>
            </a:gdLst>
            <a:ahLst/>
            <a:cxnLst>
              <a:cxn ang="0">
                <a:pos x="connsiteX0" y="connsiteY0"/>
              </a:cxn>
              <a:cxn ang="0">
                <a:pos x="connsiteX1" y="connsiteY1"/>
              </a:cxn>
              <a:cxn ang="0">
                <a:pos x="connsiteX2" y="connsiteY2"/>
              </a:cxn>
              <a:cxn ang="0">
                <a:pos x="connsiteX3" y="connsiteY3"/>
              </a:cxn>
            </a:cxnLst>
            <a:rect l="l" t="t" r="r" b="b"/>
            <a:pathLst>
              <a:path w="50753" h="50753">
                <a:moveTo>
                  <a:pt x="0" y="0"/>
                </a:moveTo>
                <a:lnTo>
                  <a:pt x="50753" y="0"/>
                </a:lnTo>
                <a:lnTo>
                  <a:pt x="50753" y="50753"/>
                </a:lnTo>
                <a:lnTo>
                  <a:pt x="0" y="50753"/>
                </a:lnTo>
                <a:close/>
              </a:path>
            </a:pathLst>
          </a:custGeom>
          <a:solidFill>
            <a:srgbClr val="055CF9"/>
          </a:solidFill>
          <a:ln w="634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2C6FBE0C-BCFC-BF4C-4599-CDBB5F52E21A}"/>
              </a:ext>
            </a:extLst>
          </p:cNvPr>
          <p:cNvSpPr/>
          <p:nvPr/>
        </p:nvSpPr>
        <p:spPr>
          <a:xfrm>
            <a:off x="7506743" y="2937330"/>
            <a:ext cx="1041070" cy="6344"/>
          </a:xfrm>
          <a:custGeom>
            <a:avLst/>
            <a:gdLst>
              <a:gd name="connsiteX0" fmla="*/ 0 w 1041070"/>
              <a:gd name="connsiteY0" fmla="*/ 0 h 6344"/>
              <a:gd name="connsiteX1" fmla="*/ 1041071 w 1041070"/>
              <a:gd name="connsiteY1" fmla="*/ 0 h 6344"/>
            </a:gdLst>
            <a:ahLst/>
            <a:cxnLst>
              <a:cxn ang="0">
                <a:pos x="connsiteX0" y="connsiteY0"/>
              </a:cxn>
              <a:cxn ang="0">
                <a:pos x="connsiteX1" y="connsiteY1"/>
              </a:cxn>
            </a:cxnLst>
            <a:rect l="l" t="t" r="r" b="b"/>
            <a:pathLst>
              <a:path w="1041070" h="6344">
                <a:moveTo>
                  <a:pt x="0" y="0"/>
                </a:moveTo>
                <a:lnTo>
                  <a:pt x="1041071" y="0"/>
                </a:lnTo>
              </a:path>
            </a:pathLst>
          </a:custGeom>
          <a:noFill/>
          <a:ln w="12680" cap="flat">
            <a:solidFill>
              <a:srgbClr val="055CF9"/>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2EA43FD4-806F-B0D7-16B7-96BC4CCE86EC}"/>
              </a:ext>
            </a:extLst>
          </p:cNvPr>
          <p:cNvSpPr/>
          <p:nvPr/>
        </p:nvSpPr>
        <p:spPr>
          <a:xfrm>
            <a:off x="8529733" y="2904099"/>
            <a:ext cx="54179" cy="62534"/>
          </a:xfrm>
          <a:custGeom>
            <a:avLst/>
            <a:gdLst>
              <a:gd name="connsiteX0" fmla="*/ 54179 w 54179"/>
              <a:gd name="connsiteY0" fmla="*/ 31270 h 62534"/>
              <a:gd name="connsiteX1" fmla="*/ 0 w 54179"/>
              <a:gd name="connsiteY1" fmla="*/ 62534 h 62534"/>
              <a:gd name="connsiteX2" fmla="*/ 0 w 54179"/>
              <a:gd name="connsiteY2" fmla="*/ 0 h 62534"/>
              <a:gd name="connsiteX3" fmla="*/ 54179 w 54179"/>
              <a:gd name="connsiteY3" fmla="*/ 31270 h 62534"/>
            </a:gdLst>
            <a:ahLst/>
            <a:cxnLst>
              <a:cxn ang="0">
                <a:pos x="connsiteX0" y="connsiteY0"/>
              </a:cxn>
              <a:cxn ang="0">
                <a:pos x="connsiteX1" y="connsiteY1"/>
              </a:cxn>
              <a:cxn ang="0">
                <a:pos x="connsiteX2" y="connsiteY2"/>
              </a:cxn>
              <a:cxn ang="0">
                <a:pos x="connsiteX3" y="connsiteY3"/>
              </a:cxn>
            </a:cxnLst>
            <a:rect l="l" t="t" r="r" b="b"/>
            <a:pathLst>
              <a:path w="54179" h="62534">
                <a:moveTo>
                  <a:pt x="54179" y="31270"/>
                </a:moveTo>
                <a:lnTo>
                  <a:pt x="0" y="62534"/>
                </a:lnTo>
                <a:lnTo>
                  <a:pt x="0" y="0"/>
                </a:lnTo>
                <a:lnTo>
                  <a:pt x="54179" y="31270"/>
                </a:lnTo>
                <a:close/>
              </a:path>
            </a:pathLst>
          </a:custGeom>
          <a:solidFill>
            <a:srgbClr val="055CF9"/>
          </a:solidFill>
          <a:ln w="634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AF25C433-3F43-B2CB-CC45-9A0D2A219984}"/>
              </a:ext>
            </a:extLst>
          </p:cNvPr>
          <p:cNvSpPr/>
          <p:nvPr/>
        </p:nvSpPr>
        <p:spPr>
          <a:xfrm>
            <a:off x="7466331" y="2911953"/>
            <a:ext cx="50753" cy="50753"/>
          </a:xfrm>
          <a:custGeom>
            <a:avLst/>
            <a:gdLst>
              <a:gd name="connsiteX0" fmla="*/ 0 w 50753"/>
              <a:gd name="connsiteY0" fmla="*/ 0 h 50753"/>
              <a:gd name="connsiteX1" fmla="*/ 50753 w 50753"/>
              <a:gd name="connsiteY1" fmla="*/ 0 h 50753"/>
              <a:gd name="connsiteX2" fmla="*/ 50753 w 50753"/>
              <a:gd name="connsiteY2" fmla="*/ 50753 h 50753"/>
              <a:gd name="connsiteX3" fmla="*/ 0 w 50753"/>
              <a:gd name="connsiteY3" fmla="*/ 50753 h 50753"/>
            </a:gdLst>
            <a:ahLst/>
            <a:cxnLst>
              <a:cxn ang="0">
                <a:pos x="connsiteX0" y="connsiteY0"/>
              </a:cxn>
              <a:cxn ang="0">
                <a:pos x="connsiteX1" y="connsiteY1"/>
              </a:cxn>
              <a:cxn ang="0">
                <a:pos x="connsiteX2" y="connsiteY2"/>
              </a:cxn>
              <a:cxn ang="0">
                <a:pos x="connsiteX3" y="connsiteY3"/>
              </a:cxn>
            </a:cxnLst>
            <a:rect l="l" t="t" r="r" b="b"/>
            <a:pathLst>
              <a:path w="50753" h="50753">
                <a:moveTo>
                  <a:pt x="0" y="0"/>
                </a:moveTo>
                <a:lnTo>
                  <a:pt x="50753" y="0"/>
                </a:lnTo>
                <a:lnTo>
                  <a:pt x="50753" y="50753"/>
                </a:lnTo>
                <a:lnTo>
                  <a:pt x="0" y="50753"/>
                </a:lnTo>
                <a:close/>
              </a:path>
            </a:pathLst>
          </a:custGeom>
          <a:solidFill>
            <a:srgbClr val="055CF9"/>
          </a:solidFill>
          <a:ln w="6340" cap="flat">
            <a:noFill/>
            <a:prstDash val="solid"/>
            <a:miter/>
          </a:ln>
        </p:spPr>
        <p:txBody>
          <a:bodyPr rtlCol="0" anchor="ctr"/>
          <a:lstStyle/>
          <a:p>
            <a:endParaRPr lang="en-US"/>
          </a:p>
        </p:txBody>
      </p:sp>
      <p:sp>
        <p:nvSpPr>
          <p:cNvPr id="30" name="矩形: 圆角 29">
            <a:extLst>
              <a:ext uri="{FF2B5EF4-FFF2-40B4-BE49-F238E27FC236}">
                <a16:creationId xmlns:a16="http://schemas.microsoft.com/office/drawing/2014/main" id="{4516AC5A-CD59-2518-09B1-BBFDEAF35207}"/>
              </a:ext>
            </a:extLst>
          </p:cNvPr>
          <p:cNvSpPr/>
          <p:nvPr/>
        </p:nvSpPr>
        <p:spPr>
          <a:xfrm>
            <a:off x="1927909" y="4022175"/>
            <a:ext cx="1973023" cy="837424"/>
          </a:xfrm>
          <a:prstGeom prst="roundRect">
            <a:avLst>
              <a:gd name="adj" fmla="val 6220"/>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31" name="矩形: 圆角 30">
            <a:extLst>
              <a:ext uri="{FF2B5EF4-FFF2-40B4-BE49-F238E27FC236}">
                <a16:creationId xmlns:a16="http://schemas.microsoft.com/office/drawing/2014/main" id="{B0E6ED77-BD76-E08B-EC95-7BD074269BCB}"/>
              </a:ext>
            </a:extLst>
          </p:cNvPr>
          <p:cNvSpPr/>
          <p:nvPr/>
        </p:nvSpPr>
        <p:spPr>
          <a:xfrm>
            <a:off x="5334704" y="4022175"/>
            <a:ext cx="1973023" cy="1129254"/>
          </a:xfrm>
          <a:prstGeom prst="roundRect">
            <a:avLst>
              <a:gd name="adj" fmla="val 3171"/>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32" name="矩形: 圆角 31">
            <a:extLst>
              <a:ext uri="{FF2B5EF4-FFF2-40B4-BE49-F238E27FC236}">
                <a16:creationId xmlns:a16="http://schemas.microsoft.com/office/drawing/2014/main" id="{C93B1EF8-CA9C-E0A3-CA04-96F13180E7B4}"/>
              </a:ext>
            </a:extLst>
          </p:cNvPr>
          <p:cNvSpPr/>
          <p:nvPr/>
        </p:nvSpPr>
        <p:spPr>
          <a:xfrm>
            <a:off x="1939571" y="4034367"/>
            <a:ext cx="1949700" cy="407016"/>
          </a:xfrm>
          <a:prstGeom prst="roundRect">
            <a:avLst/>
          </a:prstGeom>
          <a:solidFill>
            <a:schemeClr val="bg1"/>
          </a:solidFill>
          <a:ln w="12680" cap="flat">
            <a:noFill/>
            <a:custDash>
              <a:ds d="600000" sp="600000"/>
            </a:custDash>
            <a:miter/>
          </a:ln>
          <a:effectLst>
            <a:outerShdw blurRad="152400" dist="50800" dir="5400000" algn="t" rotWithShape="0">
              <a:schemeClr val="accent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矩形: 圆角 32">
            <a:extLst>
              <a:ext uri="{FF2B5EF4-FFF2-40B4-BE49-F238E27FC236}">
                <a16:creationId xmlns:a16="http://schemas.microsoft.com/office/drawing/2014/main" id="{AE654A44-4140-5BD2-1032-5DD93453FA06}"/>
              </a:ext>
            </a:extLst>
          </p:cNvPr>
          <p:cNvSpPr/>
          <p:nvPr/>
        </p:nvSpPr>
        <p:spPr>
          <a:xfrm>
            <a:off x="5345290" y="4034367"/>
            <a:ext cx="1951852" cy="584652"/>
          </a:xfrm>
          <a:prstGeom prst="roundRect">
            <a:avLst>
              <a:gd name="adj" fmla="val 6227"/>
            </a:avLst>
          </a:prstGeom>
          <a:solidFill>
            <a:schemeClr val="bg1"/>
          </a:solidFill>
          <a:ln w="12680" cap="flat">
            <a:noFill/>
            <a:custDash>
              <a:ds d="600000" sp="600000"/>
            </a:custDash>
            <a:miter/>
          </a:ln>
          <a:effectLst>
            <a:outerShdw blurRad="152400" dist="50800" dir="5400000" algn="t" rotWithShape="0">
              <a:schemeClr val="accent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矩形: 圆角 33">
            <a:extLst>
              <a:ext uri="{FF2B5EF4-FFF2-40B4-BE49-F238E27FC236}">
                <a16:creationId xmlns:a16="http://schemas.microsoft.com/office/drawing/2014/main" id="{0B1062C4-9CC3-13E8-FEAB-FDCB6D619D40}"/>
              </a:ext>
            </a:extLst>
          </p:cNvPr>
          <p:cNvSpPr/>
          <p:nvPr/>
        </p:nvSpPr>
        <p:spPr>
          <a:xfrm>
            <a:off x="1921565" y="4935729"/>
            <a:ext cx="1985711" cy="437744"/>
          </a:xfrm>
          <a:prstGeom prst="roundRect">
            <a:avLst>
              <a:gd name="adj" fmla="val 10220"/>
            </a:avLst>
          </a:prstGeom>
          <a:solidFill>
            <a:srgbClr val="F5F6FA">
              <a:alpha val="50000"/>
            </a:srgbClr>
          </a:solidFill>
          <a:ln w="12680" cap="flat">
            <a:solidFill>
              <a:srgbClr val="81838F"/>
            </a:solidFill>
            <a:custDash>
              <a:ds d="600000" sp="600000"/>
            </a:custDash>
            <a:miter/>
          </a:ln>
        </p:spPr>
        <p:txBody>
          <a:bodyPr rtlCol="0" anchor="ctr"/>
          <a:lstStyle/>
          <a:p>
            <a:endParaRPr lang="en-US"/>
          </a:p>
        </p:txBody>
      </p:sp>
      <p:sp>
        <p:nvSpPr>
          <p:cNvPr id="35" name="矩形: 圆角 34">
            <a:extLst>
              <a:ext uri="{FF2B5EF4-FFF2-40B4-BE49-F238E27FC236}">
                <a16:creationId xmlns:a16="http://schemas.microsoft.com/office/drawing/2014/main" id="{9EDBAE00-6B4E-311F-9EE1-D00F1ABA64C6}"/>
              </a:ext>
            </a:extLst>
          </p:cNvPr>
          <p:cNvSpPr/>
          <p:nvPr/>
        </p:nvSpPr>
        <p:spPr>
          <a:xfrm>
            <a:off x="1921565" y="5443259"/>
            <a:ext cx="1985711" cy="437744"/>
          </a:xfrm>
          <a:prstGeom prst="roundRect">
            <a:avLst>
              <a:gd name="adj" fmla="val 11509"/>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36" name="矩形: 圆角 35">
            <a:extLst>
              <a:ext uri="{FF2B5EF4-FFF2-40B4-BE49-F238E27FC236}">
                <a16:creationId xmlns:a16="http://schemas.microsoft.com/office/drawing/2014/main" id="{7ED3CF29-AE42-8488-786C-E3A1E2C4FDA1}"/>
              </a:ext>
            </a:extLst>
          </p:cNvPr>
          <p:cNvSpPr/>
          <p:nvPr/>
        </p:nvSpPr>
        <p:spPr>
          <a:xfrm>
            <a:off x="5328360" y="5265624"/>
            <a:ext cx="1985711" cy="615380"/>
          </a:xfrm>
          <a:prstGeom prst="roundRect">
            <a:avLst>
              <a:gd name="adj" fmla="val 7953"/>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41" name="矩形: 圆角 40">
            <a:extLst>
              <a:ext uri="{FF2B5EF4-FFF2-40B4-BE49-F238E27FC236}">
                <a16:creationId xmlns:a16="http://schemas.microsoft.com/office/drawing/2014/main" id="{593DCD1A-46DF-A40C-AFBE-0C91AA47B1ED}"/>
              </a:ext>
            </a:extLst>
          </p:cNvPr>
          <p:cNvSpPr/>
          <p:nvPr/>
        </p:nvSpPr>
        <p:spPr>
          <a:xfrm>
            <a:off x="8735156" y="4021640"/>
            <a:ext cx="1985711" cy="437744"/>
          </a:xfrm>
          <a:prstGeom prst="roundRect">
            <a:avLst>
              <a:gd name="adj" fmla="val 13766"/>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43" name="矩形: 圆角 42">
            <a:extLst>
              <a:ext uri="{FF2B5EF4-FFF2-40B4-BE49-F238E27FC236}">
                <a16:creationId xmlns:a16="http://schemas.microsoft.com/office/drawing/2014/main" id="{345466BB-5BD5-FBF0-795F-D7AC3E571DE9}"/>
              </a:ext>
            </a:extLst>
          </p:cNvPr>
          <p:cNvSpPr/>
          <p:nvPr/>
        </p:nvSpPr>
        <p:spPr>
          <a:xfrm>
            <a:off x="8735156" y="4732717"/>
            <a:ext cx="1985711" cy="437744"/>
          </a:xfrm>
          <a:prstGeom prst="roundRect">
            <a:avLst>
              <a:gd name="adj" fmla="val 12799"/>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45" name="矩形: 圆角 44">
            <a:extLst>
              <a:ext uri="{FF2B5EF4-FFF2-40B4-BE49-F238E27FC236}">
                <a16:creationId xmlns:a16="http://schemas.microsoft.com/office/drawing/2014/main" id="{05BE0066-F9E2-75A7-A68B-44DA88686E2C}"/>
              </a:ext>
            </a:extLst>
          </p:cNvPr>
          <p:cNvSpPr/>
          <p:nvPr/>
        </p:nvSpPr>
        <p:spPr>
          <a:xfrm>
            <a:off x="8735156" y="5449604"/>
            <a:ext cx="1985711" cy="437744"/>
          </a:xfrm>
          <a:prstGeom prst="roundRect">
            <a:avLst>
              <a:gd name="adj" fmla="val 9898"/>
            </a:avLst>
          </a:prstGeom>
          <a:solidFill>
            <a:srgbClr val="F5F6FA">
              <a:alpha val="50000"/>
            </a:srgbClr>
          </a:solidFill>
          <a:ln w="12680" cap="flat">
            <a:solidFill>
              <a:srgbClr val="81838F">
                <a:alpha val="50000"/>
              </a:srgbClr>
            </a:solidFill>
            <a:custDash>
              <a:ds d="600000" sp="600000"/>
            </a:custDash>
            <a:miter/>
          </a:ln>
        </p:spPr>
        <p:txBody>
          <a:bodyPr rtlCol="0" anchor="ctr"/>
          <a:lstStyle/>
          <a:p>
            <a:endParaRPr lang="en-US"/>
          </a:p>
        </p:txBody>
      </p:sp>
      <p:sp>
        <p:nvSpPr>
          <p:cNvPr id="50" name="任意多边形: 形状 49">
            <a:extLst>
              <a:ext uri="{FF2B5EF4-FFF2-40B4-BE49-F238E27FC236}">
                <a16:creationId xmlns:a16="http://schemas.microsoft.com/office/drawing/2014/main" id="{81407EAB-199C-47BB-808A-B60D61BEB349}"/>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51" name="文本框 50">
            <a:extLst>
              <a:ext uri="{FF2B5EF4-FFF2-40B4-BE49-F238E27FC236}">
                <a16:creationId xmlns:a16="http://schemas.microsoft.com/office/drawing/2014/main" id="{FCBF3B8E-1AD6-4C0C-3E46-CF74FFC76F1A}"/>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52" name="文本框 51">
            <a:extLst>
              <a:ext uri="{FF2B5EF4-FFF2-40B4-BE49-F238E27FC236}">
                <a16:creationId xmlns:a16="http://schemas.microsoft.com/office/drawing/2014/main" id="{062A0A9A-B4D9-C066-F4B4-BABD84F4621C}"/>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53" name="文本框 52">
            <a:extLst>
              <a:ext uri="{FF2B5EF4-FFF2-40B4-BE49-F238E27FC236}">
                <a16:creationId xmlns:a16="http://schemas.microsoft.com/office/drawing/2014/main" id="{65AAE878-9886-B1AC-CC83-E3FE2CD1B761}"/>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4" name="文本框 53">
            <a:extLst>
              <a:ext uri="{FF2B5EF4-FFF2-40B4-BE49-F238E27FC236}">
                <a16:creationId xmlns:a16="http://schemas.microsoft.com/office/drawing/2014/main" id="{87B6775D-F69F-8AA4-E928-03110F728DEB}"/>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5097E1F9-4A62-7778-7326-7870D03E474E}"/>
              </a:ext>
            </a:extLst>
          </p:cNvPr>
          <p:cNvSpPr txBox="1"/>
          <p:nvPr/>
        </p:nvSpPr>
        <p:spPr>
          <a:xfrm>
            <a:off x="2357250" y="2636849"/>
            <a:ext cx="1107996" cy="369332"/>
          </a:xfrm>
          <a:prstGeom prst="rect">
            <a:avLst/>
          </a:prstGeom>
          <a:noFill/>
        </p:spPr>
        <p:txBody>
          <a:bodyPr wrap="none" rtlCol="0">
            <a:spAutoFit/>
          </a:bodyPr>
          <a:lstStyle/>
          <a:p>
            <a:pPr algn="ctr"/>
            <a:r>
              <a:rPr lang="zh-CN" alt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感官识别</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98AF94D1-AE10-7CC3-B426-57E4031D904E}"/>
              </a:ext>
            </a:extLst>
          </p:cNvPr>
          <p:cNvSpPr txBox="1"/>
          <p:nvPr/>
        </p:nvSpPr>
        <p:spPr>
          <a:xfrm>
            <a:off x="2588083" y="3045843"/>
            <a:ext cx="646331"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瞬间记忆</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1223DC48-C91B-2F5C-15F3-80B8868F3CFE}"/>
              </a:ext>
            </a:extLst>
          </p:cNvPr>
          <p:cNvSpPr txBox="1"/>
          <p:nvPr/>
        </p:nvSpPr>
        <p:spPr>
          <a:xfrm>
            <a:off x="5764047" y="2636849"/>
            <a:ext cx="1107996" cy="369332"/>
          </a:xfrm>
          <a:prstGeom prst="rect">
            <a:avLst/>
          </a:prstGeom>
          <a:noFill/>
        </p:spPr>
        <p:txBody>
          <a:bodyPr wrap="none" rtlCol="0">
            <a:spAutoFit/>
          </a:bodyPr>
          <a:lstStyle/>
          <a:p>
            <a:pPr algn="ctr"/>
            <a:r>
              <a:rPr lang="zh-CN" alt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充分外化</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C52CBD55-B872-9165-E543-B02250A70C33}"/>
              </a:ext>
            </a:extLst>
          </p:cNvPr>
          <p:cNvSpPr txBox="1"/>
          <p:nvPr/>
        </p:nvSpPr>
        <p:spPr>
          <a:xfrm>
            <a:off x="5994879" y="3045843"/>
            <a:ext cx="646332"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短期记忆</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E03C1998-9E9E-5882-C51A-8910F617AD6F}"/>
              </a:ext>
            </a:extLst>
          </p:cNvPr>
          <p:cNvSpPr txBox="1"/>
          <p:nvPr/>
        </p:nvSpPr>
        <p:spPr>
          <a:xfrm>
            <a:off x="9170841" y="2636849"/>
            <a:ext cx="1107996" cy="369332"/>
          </a:xfrm>
          <a:prstGeom prst="rect">
            <a:avLst/>
          </a:prstGeom>
          <a:noFill/>
        </p:spPr>
        <p:txBody>
          <a:bodyPr wrap="none" rtlCol="0">
            <a:spAutoFit/>
          </a:bodyPr>
          <a:lstStyle/>
          <a:p>
            <a:pPr algn="ctr"/>
            <a:r>
              <a:rPr lang="zh-CN" alt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情感纽带</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0" name="文本框 59">
            <a:extLst>
              <a:ext uri="{FF2B5EF4-FFF2-40B4-BE49-F238E27FC236}">
                <a16:creationId xmlns:a16="http://schemas.microsoft.com/office/drawing/2014/main" id="{29A5CDAF-EA0E-D19F-FF54-E140AB5236A0}"/>
              </a:ext>
            </a:extLst>
          </p:cNvPr>
          <p:cNvSpPr txBox="1"/>
          <p:nvPr/>
        </p:nvSpPr>
        <p:spPr>
          <a:xfrm>
            <a:off x="9228551" y="3045843"/>
            <a:ext cx="992579"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品牌感情化寄托</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0D545FC8-DDE8-EA5B-CD10-222963A8F400}"/>
              </a:ext>
            </a:extLst>
          </p:cNvPr>
          <p:cNvSpPr txBox="1"/>
          <p:nvPr/>
        </p:nvSpPr>
        <p:spPr>
          <a:xfrm>
            <a:off x="4252577" y="2592702"/>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占领任职</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FC3C59B0-9427-5A97-E748-E9DB1B495C1A}"/>
              </a:ext>
            </a:extLst>
          </p:cNvPr>
          <p:cNvSpPr txBox="1"/>
          <p:nvPr/>
        </p:nvSpPr>
        <p:spPr>
          <a:xfrm>
            <a:off x="7652091" y="2592702"/>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重复记忆</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EB1FCE1D-9931-1892-117A-1396721252C2}"/>
              </a:ext>
            </a:extLst>
          </p:cNvPr>
          <p:cNvSpPr txBox="1"/>
          <p:nvPr/>
        </p:nvSpPr>
        <p:spPr>
          <a:xfrm>
            <a:off x="2064050" y="4563840"/>
            <a:ext cx="1705916"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超级符号、</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IP</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、品牌字体</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色系</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B03B4A1C-32D1-99B2-FBAD-DD7E9AE12B8E}"/>
              </a:ext>
            </a:extLst>
          </p:cNvPr>
          <p:cNvSpPr txBox="1"/>
          <p:nvPr/>
        </p:nvSpPr>
        <p:spPr>
          <a:xfrm>
            <a:off x="5703820" y="4794672"/>
            <a:ext cx="1223413"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场景维度、感官维度</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43A6578A-0B56-5A1C-1344-530F5AE155A5}"/>
              </a:ext>
            </a:extLst>
          </p:cNvPr>
          <p:cNvSpPr txBox="1"/>
          <p:nvPr/>
        </p:nvSpPr>
        <p:spPr>
          <a:xfrm>
            <a:off x="2363010" y="4099376"/>
            <a:ext cx="1107997"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常见认知联想</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88DEC21E-0202-0C34-1F2A-CD4373296F63}"/>
              </a:ext>
            </a:extLst>
          </p:cNvPr>
          <p:cNvSpPr txBox="1"/>
          <p:nvPr/>
        </p:nvSpPr>
        <p:spPr>
          <a:xfrm>
            <a:off x="2439955" y="5011499"/>
            <a:ext cx="954107"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视觉差异化</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9CAA6F0D-EF4C-4B33-2AE0-3A9C16B7170D}"/>
              </a:ext>
            </a:extLst>
          </p:cNvPr>
          <p:cNvSpPr txBox="1"/>
          <p:nvPr/>
        </p:nvSpPr>
        <p:spPr>
          <a:xfrm>
            <a:off x="2439958" y="5523631"/>
            <a:ext cx="954107"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保持一致性</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5C3441E3-2463-2B71-118E-BE62396828BF}"/>
              </a:ext>
            </a:extLst>
          </p:cNvPr>
          <p:cNvSpPr txBox="1"/>
          <p:nvPr/>
        </p:nvSpPr>
        <p:spPr>
          <a:xfrm>
            <a:off x="5690273" y="5434815"/>
            <a:ext cx="1261885"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周期性营销活动</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0B597D94-601D-4A90-1448-1559AF4A5FBB}"/>
              </a:ext>
            </a:extLst>
          </p:cNvPr>
          <p:cNvSpPr txBox="1"/>
          <p:nvPr/>
        </p:nvSpPr>
        <p:spPr>
          <a:xfrm>
            <a:off x="5690272" y="4188194"/>
            <a:ext cx="1261885"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全链路品牌曝光</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9121901F-37DD-4B49-EEBB-3F71BDFABC44}"/>
              </a:ext>
            </a:extLst>
          </p:cNvPr>
          <p:cNvSpPr txBox="1"/>
          <p:nvPr/>
        </p:nvSpPr>
        <p:spPr>
          <a:xfrm>
            <a:off x="9093897" y="4102013"/>
            <a:ext cx="1261885"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品牌主张被认同</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2378930E-1311-3A1A-5ADA-B3B07E02CFDE}"/>
              </a:ext>
            </a:extLst>
          </p:cNvPr>
          <p:cNvSpPr txBox="1"/>
          <p:nvPr/>
        </p:nvSpPr>
        <p:spPr>
          <a:xfrm>
            <a:off x="9093899" y="4813089"/>
            <a:ext cx="1261885"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情绪高点惊喜感</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333624F9-1E14-927E-5601-231EFE03F579}"/>
              </a:ext>
            </a:extLst>
          </p:cNvPr>
          <p:cNvSpPr txBox="1"/>
          <p:nvPr/>
        </p:nvSpPr>
        <p:spPr>
          <a:xfrm>
            <a:off x="9093898" y="5533375"/>
            <a:ext cx="1261885" cy="276999"/>
          </a:xfrm>
          <a:prstGeom prst="rect">
            <a:avLst/>
          </a:prstGeom>
          <a:noFill/>
        </p:spPr>
        <p:txBody>
          <a:bodyPr wrap="none" rtlCol="0">
            <a:spAutoFit/>
          </a:bodyPr>
          <a:lstStyle/>
          <a:p>
            <a:pPr algn="ctr"/>
            <a:r>
              <a:rPr lang="zh-CN" alt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成就感和获得感</a:t>
            </a:r>
            <a:endParaRPr lang="en-US" sz="12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1032805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EAFED019-E526-A3E1-1FB1-29B924531204}"/>
              </a:ext>
            </a:extLst>
          </p:cNvPr>
          <p:cNvSpPr/>
          <p:nvPr/>
        </p:nvSpPr>
        <p:spPr>
          <a:xfrm>
            <a:off x="3946525" y="4032250"/>
            <a:ext cx="968375" cy="6350"/>
          </a:xfrm>
          <a:custGeom>
            <a:avLst/>
            <a:gdLst>
              <a:gd name="connsiteX0" fmla="*/ 0 w 968375"/>
              <a:gd name="connsiteY0" fmla="*/ 0 h 6350"/>
              <a:gd name="connsiteX1" fmla="*/ 968375 w 968375"/>
              <a:gd name="connsiteY1" fmla="*/ 0 h 6350"/>
            </a:gdLst>
            <a:ahLst/>
            <a:cxnLst>
              <a:cxn ang="0">
                <a:pos x="connsiteX0" y="connsiteY0"/>
              </a:cxn>
              <a:cxn ang="0">
                <a:pos x="connsiteX1" y="connsiteY1"/>
              </a:cxn>
            </a:cxnLst>
            <a:rect l="l" t="t" r="r" b="b"/>
            <a:pathLst>
              <a:path w="968375" h="6350">
                <a:moveTo>
                  <a:pt x="0" y="0"/>
                </a:moveTo>
                <a:lnTo>
                  <a:pt x="968375" y="0"/>
                </a:lnTo>
              </a:path>
            </a:pathLst>
          </a:custGeom>
          <a:noFill/>
          <a:ln w="31750" cap="flat">
            <a:solidFill>
              <a:srgbClr val="055CF9"/>
            </a:solidFill>
            <a:prstDash val="dash"/>
            <a:miter/>
          </a:ln>
        </p:spPr>
        <p:txBody>
          <a:bodyPr rtlCol="0" anchor="ctr"/>
          <a:lstStyle/>
          <a:p>
            <a:endParaRPr lang="en-US"/>
          </a:p>
        </p:txBody>
      </p:sp>
      <p:sp>
        <p:nvSpPr>
          <p:cNvPr id="12" name="任意多边形: 形状 11">
            <a:extLst>
              <a:ext uri="{FF2B5EF4-FFF2-40B4-BE49-F238E27FC236}">
                <a16:creationId xmlns:a16="http://schemas.microsoft.com/office/drawing/2014/main" id="{D6A70B7F-E541-D88F-2831-0D483212E97B}"/>
              </a:ext>
            </a:extLst>
          </p:cNvPr>
          <p:cNvSpPr/>
          <p:nvPr/>
        </p:nvSpPr>
        <p:spPr>
          <a:xfrm>
            <a:off x="2894933" y="2647950"/>
            <a:ext cx="1918366" cy="2647950"/>
          </a:xfrm>
          <a:custGeom>
            <a:avLst/>
            <a:gdLst>
              <a:gd name="connsiteX0" fmla="*/ 1848517 w 1918366"/>
              <a:gd name="connsiteY0" fmla="*/ 2477180 h 2647950"/>
              <a:gd name="connsiteX1" fmla="*/ 1197642 w 1918366"/>
              <a:gd name="connsiteY1" fmla="*/ 2647950 h 2647950"/>
              <a:gd name="connsiteX2" fmla="*/ 46234 w 1918366"/>
              <a:gd name="connsiteY2" fmla="*/ 1978025 h 2647950"/>
              <a:gd name="connsiteX3" fmla="*/ 22892 w 1918366"/>
              <a:gd name="connsiteY3" fmla="*/ 2114550 h 2647950"/>
              <a:gd name="connsiteX4" fmla="*/ 0 w 1918366"/>
              <a:gd name="connsiteY4" fmla="*/ 758825 h 2647950"/>
              <a:gd name="connsiteX5" fmla="*/ 1197642 w 1918366"/>
              <a:gd name="connsiteY5" fmla="*/ 0 h 2647950"/>
              <a:gd name="connsiteX6" fmla="*/ 1918367 w 1918366"/>
              <a:gd name="connsiteY6" fmla="*/ 213176 h 2647950"/>
              <a:gd name="connsiteX7" fmla="*/ 1861217 w 1918366"/>
              <a:gd name="connsiteY7" fmla="*/ 98425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8366" h="2647950">
                <a:moveTo>
                  <a:pt x="1848517" y="2477180"/>
                </a:moveTo>
                <a:cubicBezTo>
                  <a:pt x="1656309" y="2585898"/>
                  <a:pt x="1434224" y="2647950"/>
                  <a:pt x="1197642" y="2647950"/>
                </a:cubicBezTo>
                <a:cubicBezTo>
                  <a:pt x="704317" y="2647950"/>
                  <a:pt x="274009" y="2378132"/>
                  <a:pt x="46234" y="1978025"/>
                </a:cubicBezTo>
                <a:lnTo>
                  <a:pt x="22892" y="2114550"/>
                </a:lnTo>
                <a:moveTo>
                  <a:pt x="0" y="758825"/>
                </a:moveTo>
                <a:cubicBezTo>
                  <a:pt x="212027" y="310299"/>
                  <a:pt x="668598" y="0"/>
                  <a:pt x="1197642" y="0"/>
                </a:cubicBezTo>
                <a:cubicBezTo>
                  <a:pt x="1463453" y="0"/>
                  <a:pt x="1710969" y="78334"/>
                  <a:pt x="1918367" y="213176"/>
                </a:cubicBezTo>
                <a:lnTo>
                  <a:pt x="1861217" y="98425"/>
                </a:lnTo>
              </a:path>
            </a:pathLst>
          </a:custGeom>
          <a:noFill/>
          <a:ln w="31750" cap="flat">
            <a:solidFill>
              <a:srgbClr val="055CF9"/>
            </a:solidFill>
            <a:prstDash val="solid"/>
            <a:round/>
          </a:ln>
        </p:spPr>
        <p:txBody>
          <a:bodyPr rtlCol="0" anchor="ctr"/>
          <a:lstStyle/>
          <a:p>
            <a:endParaRPr lang="en-US"/>
          </a:p>
        </p:txBody>
      </p:sp>
      <p:sp>
        <p:nvSpPr>
          <p:cNvPr id="13" name="任意多边形: 形状 12">
            <a:extLst>
              <a:ext uri="{FF2B5EF4-FFF2-40B4-BE49-F238E27FC236}">
                <a16:creationId xmlns:a16="http://schemas.microsoft.com/office/drawing/2014/main" id="{77D9C0F3-6F1F-1EC7-B7A0-A1D1BC1DCC96}"/>
              </a:ext>
            </a:extLst>
          </p:cNvPr>
          <p:cNvSpPr/>
          <p:nvPr/>
        </p:nvSpPr>
        <p:spPr>
          <a:xfrm>
            <a:off x="5060950" y="2076450"/>
            <a:ext cx="1422400" cy="1422400"/>
          </a:xfrm>
          <a:custGeom>
            <a:avLst/>
            <a:gdLst>
              <a:gd name="connsiteX0" fmla="*/ 1422400 w 1422400"/>
              <a:gd name="connsiteY0" fmla="*/ 711200 h 1422400"/>
              <a:gd name="connsiteX1" fmla="*/ 711200 w 1422400"/>
              <a:gd name="connsiteY1" fmla="*/ 1422400 h 1422400"/>
              <a:gd name="connsiteX2" fmla="*/ 0 w 1422400"/>
              <a:gd name="connsiteY2" fmla="*/ 711200 h 1422400"/>
              <a:gd name="connsiteX3" fmla="*/ 711200 w 1422400"/>
              <a:gd name="connsiteY3" fmla="*/ 0 h 1422400"/>
              <a:gd name="connsiteX4" fmla="*/ 1422400 w 1422400"/>
              <a:gd name="connsiteY4" fmla="*/ 71120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422400">
                <a:moveTo>
                  <a:pt x="1422400" y="711200"/>
                </a:moveTo>
                <a:cubicBezTo>
                  <a:pt x="1422400" y="1103985"/>
                  <a:pt x="1103985" y="1422400"/>
                  <a:pt x="711200" y="1422400"/>
                </a:cubicBezTo>
                <a:cubicBezTo>
                  <a:pt x="318415" y="1422400"/>
                  <a:pt x="0" y="1103985"/>
                  <a:pt x="0" y="711200"/>
                </a:cubicBezTo>
                <a:cubicBezTo>
                  <a:pt x="0" y="318415"/>
                  <a:pt x="318415" y="0"/>
                  <a:pt x="711200" y="0"/>
                </a:cubicBezTo>
                <a:cubicBezTo>
                  <a:pt x="1103985" y="0"/>
                  <a:pt x="1422400" y="318415"/>
                  <a:pt x="1422400" y="711200"/>
                </a:cubicBezTo>
                <a:close/>
              </a:path>
            </a:pathLst>
          </a:custGeom>
          <a:solidFill>
            <a:srgbClr val="055CF9"/>
          </a:solidFill>
          <a:ln w="6350" cap="flat">
            <a:noFill/>
            <a:prstDash val="solid"/>
            <a:miter/>
          </a:ln>
          <a:effectLst>
            <a:outerShdw blurRad="114300" sx="102000" sy="102000" algn="ctr" rotWithShape="0">
              <a:prstClr val="black">
                <a:alpha val="20000"/>
              </a:prstClr>
            </a:outerShdw>
          </a:effectLst>
        </p:spPr>
        <p:txBody>
          <a:bodyPr rtlCol="0" anchor="ctr"/>
          <a:lstStyle/>
          <a:p>
            <a:endParaRPr lang="en-US"/>
          </a:p>
        </p:txBody>
      </p:sp>
      <p:sp>
        <p:nvSpPr>
          <p:cNvPr id="14" name="任意多边形: 形状 13">
            <a:extLst>
              <a:ext uri="{FF2B5EF4-FFF2-40B4-BE49-F238E27FC236}">
                <a16:creationId xmlns:a16="http://schemas.microsoft.com/office/drawing/2014/main" id="{06D23232-F5A6-2E66-F4A9-AF0B78B50041}"/>
              </a:ext>
            </a:extLst>
          </p:cNvPr>
          <p:cNvSpPr/>
          <p:nvPr/>
        </p:nvSpPr>
        <p:spPr>
          <a:xfrm>
            <a:off x="5060950" y="3175000"/>
            <a:ext cx="1422400" cy="1422400"/>
          </a:xfrm>
          <a:custGeom>
            <a:avLst/>
            <a:gdLst>
              <a:gd name="connsiteX0" fmla="*/ 1422400 w 1422400"/>
              <a:gd name="connsiteY0" fmla="*/ 711200 h 1422400"/>
              <a:gd name="connsiteX1" fmla="*/ 711200 w 1422400"/>
              <a:gd name="connsiteY1" fmla="*/ 1422400 h 1422400"/>
              <a:gd name="connsiteX2" fmla="*/ 0 w 1422400"/>
              <a:gd name="connsiteY2" fmla="*/ 711200 h 1422400"/>
              <a:gd name="connsiteX3" fmla="*/ 711200 w 1422400"/>
              <a:gd name="connsiteY3" fmla="*/ 0 h 1422400"/>
              <a:gd name="connsiteX4" fmla="*/ 1422400 w 1422400"/>
              <a:gd name="connsiteY4" fmla="*/ 71120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422400">
                <a:moveTo>
                  <a:pt x="1422400" y="711200"/>
                </a:moveTo>
                <a:cubicBezTo>
                  <a:pt x="1422400" y="1103985"/>
                  <a:pt x="1103985" y="1422400"/>
                  <a:pt x="711200" y="1422400"/>
                </a:cubicBezTo>
                <a:cubicBezTo>
                  <a:pt x="318415" y="1422400"/>
                  <a:pt x="0" y="1103985"/>
                  <a:pt x="0" y="711200"/>
                </a:cubicBezTo>
                <a:cubicBezTo>
                  <a:pt x="0" y="318415"/>
                  <a:pt x="318415" y="0"/>
                  <a:pt x="711200" y="0"/>
                </a:cubicBezTo>
                <a:cubicBezTo>
                  <a:pt x="1103985" y="0"/>
                  <a:pt x="1422400" y="318415"/>
                  <a:pt x="1422400" y="711200"/>
                </a:cubicBezTo>
                <a:close/>
              </a:path>
            </a:pathLst>
          </a:custGeom>
          <a:solidFill>
            <a:srgbClr val="055CF9"/>
          </a:solidFill>
          <a:ln w="6350" cap="flat">
            <a:noFill/>
            <a:prstDash val="solid"/>
            <a:miter/>
          </a:ln>
          <a:effectLst>
            <a:outerShdw blurRad="114300" sx="102000" sy="102000" algn="ctr" rotWithShape="0">
              <a:prstClr val="black">
                <a:alpha val="20000"/>
              </a:prstClr>
            </a:outerShdw>
          </a:effectLst>
        </p:spPr>
        <p:txBody>
          <a:bodyPr rtlCol="0" anchor="ctr"/>
          <a:lstStyle/>
          <a:p>
            <a:endParaRPr lang="en-US"/>
          </a:p>
        </p:txBody>
      </p:sp>
      <p:sp>
        <p:nvSpPr>
          <p:cNvPr id="15" name="任意多边形: 形状 14">
            <a:extLst>
              <a:ext uri="{FF2B5EF4-FFF2-40B4-BE49-F238E27FC236}">
                <a16:creationId xmlns:a16="http://schemas.microsoft.com/office/drawing/2014/main" id="{632056F4-6FBA-A1CF-1DCE-4234739344C4}"/>
              </a:ext>
            </a:extLst>
          </p:cNvPr>
          <p:cNvSpPr/>
          <p:nvPr/>
        </p:nvSpPr>
        <p:spPr>
          <a:xfrm>
            <a:off x="5060950" y="4292600"/>
            <a:ext cx="1422400" cy="1422400"/>
          </a:xfrm>
          <a:custGeom>
            <a:avLst/>
            <a:gdLst>
              <a:gd name="connsiteX0" fmla="*/ 1422400 w 1422400"/>
              <a:gd name="connsiteY0" fmla="*/ 711200 h 1422400"/>
              <a:gd name="connsiteX1" fmla="*/ 711200 w 1422400"/>
              <a:gd name="connsiteY1" fmla="*/ 1422400 h 1422400"/>
              <a:gd name="connsiteX2" fmla="*/ 0 w 1422400"/>
              <a:gd name="connsiteY2" fmla="*/ 711200 h 1422400"/>
              <a:gd name="connsiteX3" fmla="*/ 711200 w 1422400"/>
              <a:gd name="connsiteY3" fmla="*/ 0 h 1422400"/>
              <a:gd name="connsiteX4" fmla="*/ 1422400 w 1422400"/>
              <a:gd name="connsiteY4" fmla="*/ 71120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422400">
                <a:moveTo>
                  <a:pt x="1422400" y="711200"/>
                </a:moveTo>
                <a:cubicBezTo>
                  <a:pt x="1422400" y="1103985"/>
                  <a:pt x="1103985" y="1422400"/>
                  <a:pt x="711200" y="1422400"/>
                </a:cubicBezTo>
                <a:cubicBezTo>
                  <a:pt x="318415" y="1422400"/>
                  <a:pt x="0" y="1103985"/>
                  <a:pt x="0" y="711200"/>
                </a:cubicBezTo>
                <a:cubicBezTo>
                  <a:pt x="0" y="318415"/>
                  <a:pt x="318415" y="0"/>
                  <a:pt x="711200" y="0"/>
                </a:cubicBezTo>
                <a:cubicBezTo>
                  <a:pt x="1103985" y="0"/>
                  <a:pt x="1422400" y="318415"/>
                  <a:pt x="1422400" y="711200"/>
                </a:cubicBezTo>
                <a:close/>
              </a:path>
            </a:pathLst>
          </a:custGeom>
          <a:solidFill>
            <a:srgbClr val="055CF9"/>
          </a:solidFill>
          <a:ln w="6350" cap="flat">
            <a:noFill/>
            <a:prstDash val="solid"/>
            <a:miter/>
          </a:ln>
          <a:effectLst>
            <a:outerShdw blurRad="114300" sx="102000" sy="102000" algn="ctr" rotWithShape="0">
              <a:prstClr val="black">
                <a:alpha val="20000"/>
              </a:prstClr>
            </a:outerShdw>
          </a:effectLst>
        </p:spPr>
        <p:txBody>
          <a:bodyPr rtlCol="0" anchor="ctr"/>
          <a:lstStyle/>
          <a:p>
            <a:endParaRPr lang="en-US"/>
          </a:p>
        </p:txBody>
      </p:sp>
      <p:sp>
        <p:nvSpPr>
          <p:cNvPr id="16" name="任意多边形: 形状 15">
            <a:extLst>
              <a:ext uri="{FF2B5EF4-FFF2-40B4-BE49-F238E27FC236}">
                <a16:creationId xmlns:a16="http://schemas.microsoft.com/office/drawing/2014/main" id="{E5F818FC-E406-6D77-CACE-43B96ED32BA5}"/>
              </a:ext>
            </a:extLst>
          </p:cNvPr>
          <p:cNvSpPr/>
          <p:nvPr/>
        </p:nvSpPr>
        <p:spPr>
          <a:xfrm>
            <a:off x="5555456" y="2557049"/>
            <a:ext cx="431387" cy="477837"/>
          </a:xfrm>
          <a:custGeom>
            <a:avLst/>
            <a:gdLst>
              <a:gd name="connsiteX0" fmla="*/ 195135 w 431387"/>
              <a:gd name="connsiteY0" fmla="*/ 16224 h 477837"/>
              <a:gd name="connsiteX1" fmla="*/ 195135 w 431387"/>
              <a:gd name="connsiteY1" fmla="*/ 198025 h 477837"/>
              <a:gd name="connsiteX2" fmla="*/ 81788 w 431387"/>
              <a:gd name="connsiteY2" fmla="*/ 198025 h 477837"/>
              <a:gd name="connsiteX3" fmla="*/ 81788 w 431387"/>
              <a:gd name="connsiteY3" fmla="*/ 16224 h 477837"/>
              <a:gd name="connsiteX4" fmla="*/ 195135 w 431387"/>
              <a:gd name="connsiteY4" fmla="*/ 16224 h 477837"/>
              <a:gd name="connsiteX5" fmla="*/ 8668 w 431387"/>
              <a:gd name="connsiteY5" fmla="*/ 127127 h 477837"/>
              <a:gd name="connsiteX6" fmla="*/ 14891 w 431387"/>
              <a:gd name="connsiteY6" fmla="*/ 124460 h 477837"/>
              <a:gd name="connsiteX7" fmla="*/ 20003 w 431387"/>
              <a:gd name="connsiteY7" fmla="*/ 117792 h 477837"/>
              <a:gd name="connsiteX8" fmla="*/ 31115 w 431387"/>
              <a:gd name="connsiteY8" fmla="*/ 101568 h 477837"/>
              <a:gd name="connsiteX9" fmla="*/ 42450 w 431387"/>
              <a:gd name="connsiteY9" fmla="*/ 83344 h 477837"/>
              <a:gd name="connsiteX10" fmla="*/ 23781 w 431387"/>
              <a:gd name="connsiteY10" fmla="*/ 84899 h 477837"/>
              <a:gd name="connsiteX11" fmla="*/ 5556 w 431387"/>
              <a:gd name="connsiteY11" fmla="*/ 85789 h 477837"/>
              <a:gd name="connsiteX12" fmla="*/ 3111 w 431387"/>
              <a:gd name="connsiteY12" fmla="*/ 68453 h 477837"/>
              <a:gd name="connsiteX13" fmla="*/ 7779 w 431387"/>
              <a:gd name="connsiteY13" fmla="*/ 66230 h 477837"/>
              <a:gd name="connsiteX14" fmla="*/ 11557 w 431387"/>
              <a:gd name="connsiteY14" fmla="*/ 62008 h 477837"/>
              <a:gd name="connsiteX15" fmla="*/ 18002 w 431387"/>
              <a:gd name="connsiteY15" fmla="*/ 52229 h 477837"/>
              <a:gd name="connsiteX16" fmla="*/ 26670 w 431387"/>
              <a:gd name="connsiteY16" fmla="*/ 36671 h 477837"/>
              <a:gd name="connsiteX17" fmla="*/ 35560 w 431387"/>
              <a:gd name="connsiteY17" fmla="*/ 18669 h 477837"/>
              <a:gd name="connsiteX18" fmla="*/ 43116 w 431387"/>
              <a:gd name="connsiteY18" fmla="*/ 1556 h 477837"/>
              <a:gd name="connsiteX19" fmla="*/ 59118 w 431387"/>
              <a:gd name="connsiteY19" fmla="*/ 8001 h 477837"/>
              <a:gd name="connsiteX20" fmla="*/ 42894 w 431387"/>
              <a:gd name="connsiteY20" fmla="*/ 41116 h 477837"/>
              <a:gd name="connsiteX21" fmla="*/ 33782 w 431387"/>
              <a:gd name="connsiteY21" fmla="*/ 57340 h 477837"/>
              <a:gd name="connsiteX22" fmla="*/ 26003 w 431387"/>
              <a:gd name="connsiteY22" fmla="*/ 68453 h 477837"/>
              <a:gd name="connsiteX23" fmla="*/ 52229 w 431387"/>
              <a:gd name="connsiteY23" fmla="*/ 66453 h 477837"/>
              <a:gd name="connsiteX24" fmla="*/ 59563 w 431387"/>
              <a:gd name="connsiteY24" fmla="*/ 53118 h 477837"/>
              <a:gd name="connsiteX25" fmla="*/ 65786 w 431387"/>
              <a:gd name="connsiteY25" fmla="*/ 40894 h 477837"/>
              <a:gd name="connsiteX26" fmla="*/ 81121 w 431387"/>
              <a:gd name="connsiteY26" fmla="*/ 48228 h 477837"/>
              <a:gd name="connsiteX27" fmla="*/ 57785 w 431387"/>
              <a:gd name="connsiteY27" fmla="*/ 90233 h 477837"/>
              <a:gd name="connsiteX28" fmla="*/ 44895 w 431387"/>
              <a:gd name="connsiteY28" fmla="*/ 110903 h 477837"/>
              <a:gd name="connsiteX29" fmla="*/ 34893 w 431387"/>
              <a:gd name="connsiteY29" fmla="*/ 125127 h 477837"/>
              <a:gd name="connsiteX30" fmla="*/ 54896 w 431387"/>
              <a:gd name="connsiteY30" fmla="*/ 121793 h 477837"/>
              <a:gd name="connsiteX31" fmla="*/ 72009 w 431387"/>
              <a:gd name="connsiteY31" fmla="*/ 118015 h 477837"/>
              <a:gd name="connsiteX32" fmla="*/ 72453 w 431387"/>
              <a:gd name="connsiteY32" fmla="*/ 136461 h 477837"/>
              <a:gd name="connsiteX33" fmla="*/ 58896 w 431387"/>
              <a:gd name="connsiteY33" fmla="*/ 139129 h 477837"/>
              <a:gd name="connsiteX34" fmla="*/ 41783 w 431387"/>
              <a:gd name="connsiteY34" fmla="*/ 142018 h 477837"/>
              <a:gd name="connsiteX35" fmla="*/ 24670 w 431387"/>
              <a:gd name="connsiteY35" fmla="*/ 144685 h 477837"/>
              <a:gd name="connsiteX36" fmla="*/ 11335 w 431387"/>
              <a:gd name="connsiteY36" fmla="*/ 146241 h 477837"/>
              <a:gd name="connsiteX37" fmla="*/ 8668 w 431387"/>
              <a:gd name="connsiteY37" fmla="*/ 127127 h 477837"/>
              <a:gd name="connsiteX38" fmla="*/ 177800 w 431387"/>
              <a:gd name="connsiteY38" fmla="*/ 178245 h 477837"/>
              <a:gd name="connsiteX39" fmla="*/ 177800 w 431387"/>
              <a:gd name="connsiteY39" fmla="*/ 115792 h 477837"/>
              <a:gd name="connsiteX40" fmla="*/ 146907 w 431387"/>
              <a:gd name="connsiteY40" fmla="*/ 115792 h 477837"/>
              <a:gd name="connsiteX41" fmla="*/ 146907 w 431387"/>
              <a:gd name="connsiteY41" fmla="*/ 178245 h 477837"/>
              <a:gd name="connsiteX42" fmla="*/ 177800 w 431387"/>
              <a:gd name="connsiteY42" fmla="*/ 178245 h 477837"/>
              <a:gd name="connsiteX43" fmla="*/ 99123 w 431387"/>
              <a:gd name="connsiteY43" fmla="*/ 178245 h 477837"/>
              <a:gd name="connsiteX44" fmla="*/ 130016 w 431387"/>
              <a:gd name="connsiteY44" fmla="*/ 178245 h 477837"/>
              <a:gd name="connsiteX45" fmla="*/ 130016 w 431387"/>
              <a:gd name="connsiteY45" fmla="*/ 115792 h 477837"/>
              <a:gd name="connsiteX46" fmla="*/ 99123 w 431387"/>
              <a:gd name="connsiteY46" fmla="*/ 115792 h 477837"/>
              <a:gd name="connsiteX47" fmla="*/ 99123 w 431387"/>
              <a:gd name="connsiteY47" fmla="*/ 178245 h 477837"/>
              <a:gd name="connsiteX48" fmla="*/ 99123 w 431387"/>
              <a:gd name="connsiteY48" fmla="*/ 96012 h 477837"/>
              <a:gd name="connsiteX49" fmla="*/ 130016 w 431387"/>
              <a:gd name="connsiteY49" fmla="*/ 96012 h 477837"/>
              <a:gd name="connsiteX50" fmla="*/ 130016 w 431387"/>
              <a:gd name="connsiteY50" fmla="*/ 35338 h 477837"/>
              <a:gd name="connsiteX51" fmla="*/ 99123 w 431387"/>
              <a:gd name="connsiteY51" fmla="*/ 35338 h 477837"/>
              <a:gd name="connsiteX52" fmla="*/ 99123 w 431387"/>
              <a:gd name="connsiteY52" fmla="*/ 96012 h 477837"/>
              <a:gd name="connsiteX53" fmla="*/ 146907 w 431387"/>
              <a:gd name="connsiteY53" fmla="*/ 35338 h 477837"/>
              <a:gd name="connsiteX54" fmla="*/ 146907 w 431387"/>
              <a:gd name="connsiteY54" fmla="*/ 96012 h 477837"/>
              <a:gd name="connsiteX55" fmla="*/ 177800 w 431387"/>
              <a:gd name="connsiteY55" fmla="*/ 96012 h 477837"/>
              <a:gd name="connsiteX56" fmla="*/ 177800 w 431387"/>
              <a:gd name="connsiteY56" fmla="*/ 35338 h 477837"/>
              <a:gd name="connsiteX57" fmla="*/ 146907 w 431387"/>
              <a:gd name="connsiteY57" fmla="*/ 35338 h 477837"/>
              <a:gd name="connsiteX58" fmla="*/ 2222 w 431387"/>
              <a:gd name="connsiteY58" fmla="*/ 176244 h 477837"/>
              <a:gd name="connsiteX59" fmla="*/ 18224 w 431387"/>
              <a:gd name="connsiteY59" fmla="*/ 174244 h 477837"/>
              <a:gd name="connsiteX60" fmla="*/ 38672 w 431387"/>
              <a:gd name="connsiteY60" fmla="*/ 170688 h 477837"/>
              <a:gd name="connsiteX61" fmla="*/ 59341 w 431387"/>
              <a:gd name="connsiteY61" fmla="*/ 166688 h 477837"/>
              <a:gd name="connsiteX62" fmla="*/ 75565 w 431387"/>
              <a:gd name="connsiteY62" fmla="*/ 162909 h 477837"/>
              <a:gd name="connsiteX63" fmla="*/ 76454 w 431387"/>
              <a:gd name="connsiteY63" fmla="*/ 182467 h 477837"/>
              <a:gd name="connsiteX64" fmla="*/ 60452 w 431387"/>
              <a:gd name="connsiteY64" fmla="*/ 185579 h 477837"/>
              <a:gd name="connsiteX65" fmla="*/ 40227 w 431387"/>
              <a:gd name="connsiteY65" fmla="*/ 189357 h 477837"/>
              <a:gd name="connsiteX66" fmla="*/ 4445 w 431387"/>
              <a:gd name="connsiteY66" fmla="*/ 195358 h 477837"/>
              <a:gd name="connsiteX67" fmla="*/ 2222 w 431387"/>
              <a:gd name="connsiteY67" fmla="*/ 176244 h 477837"/>
              <a:gd name="connsiteX68" fmla="*/ 408051 w 431387"/>
              <a:gd name="connsiteY68" fmla="*/ 78677 h 477837"/>
              <a:gd name="connsiteX69" fmla="*/ 406717 w 431387"/>
              <a:gd name="connsiteY69" fmla="*/ 118237 h 477837"/>
              <a:gd name="connsiteX70" fmla="*/ 405162 w 431387"/>
              <a:gd name="connsiteY70" fmla="*/ 151352 h 477837"/>
              <a:gd name="connsiteX71" fmla="*/ 403161 w 431387"/>
              <a:gd name="connsiteY71" fmla="*/ 163798 h 477837"/>
              <a:gd name="connsiteX72" fmla="*/ 397605 w 431387"/>
              <a:gd name="connsiteY72" fmla="*/ 172466 h 477837"/>
              <a:gd name="connsiteX73" fmla="*/ 386271 w 431387"/>
              <a:gd name="connsiteY73" fmla="*/ 177800 h 477837"/>
              <a:gd name="connsiteX74" fmla="*/ 367602 w 431387"/>
              <a:gd name="connsiteY74" fmla="*/ 180911 h 477837"/>
              <a:gd name="connsiteX75" fmla="*/ 352044 w 431387"/>
              <a:gd name="connsiteY75" fmla="*/ 181801 h 477837"/>
              <a:gd name="connsiteX76" fmla="*/ 337598 w 431387"/>
              <a:gd name="connsiteY76" fmla="*/ 181801 h 477837"/>
              <a:gd name="connsiteX77" fmla="*/ 333820 w 431387"/>
              <a:gd name="connsiteY77" fmla="*/ 159798 h 477837"/>
              <a:gd name="connsiteX78" fmla="*/ 360267 w 431387"/>
              <a:gd name="connsiteY78" fmla="*/ 160464 h 477837"/>
              <a:gd name="connsiteX79" fmla="*/ 373158 w 431387"/>
              <a:gd name="connsiteY79" fmla="*/ 159576 h 477837"/>
              <a:gd name="connsiteX80" fmla="*/ 380492 w 431387"/>
              <a:gd name="connsiteY80" fmla="*/ 156908 h 477837"/>
              <a:gd name="connsiteX81" fmla="*/ 383826 w 431387"/>
              <a:gd name="connsiteY81" fmla="*/ 151797 h 477837"/>
              <a:gd name="connsiteX82" fmla="*/ 385159 w 431387"/>
              <a:gd name="connsiteY82" fmla="*/ 143796 h 477837"/>
              <a:gd name="connsiteX83" fmla="*/ 386271 w 431387"/>
              <a:gd name="connsiteY83" fmla="*/ 123127 h 477837"/>
              <a:gd name="connsiteX84" fmla="*/ 386715 w 431387"/>
              <a:gd name="connsiteY84" fmla="*/ 97568 h 477837"/>
              <a:gd name="connsiteX85" fmla="*/ 310039 w 431387"/>
              <a:gd name="connsiteY85" fmla="*/ 97568 h 477837"/>
              <a:gd name="connsiteX86" fmla="*/ 310039 w 431387"/>
              <a:gd name="connsiteY86" fmla="*/ 209804 h 477837"/>
              <a:gd name="connsiteX87" fmla="*/ 289592 w 431387"/>
              <a:gd name="connsiteY87" fmla="*/ 209804 h 477837"/>
              <a:gd name="connsiteX88" fmla="*/ 289592 w 431387"/>
              <a:gd name="connsiteY88" fmla="*/ 97568 h 477837"/>
              <a:gd name="connsiteX89" fmla="*/ 236252 w 431387"/>
              <a:gd name="connsiteY89" fmla="*/ 97568 h 477837"/>
              <a:gd name="connsiteX90" fmla="*/ 236252 w 431387"/>
              <a:gd name="connsiteY90" fmla="*/ 78677 h 477837"/>
              <a:gd name="connsiteX91" fmla="*/ 408051 w 431387"/>
              <a:gd name="connsiteY91" fmla="*/ 78677 h 477837"/>
              <a:gd name="connsiteX92" fmla="*/ 285147 w 431387"/>
              <a:gd name="connsiteY92" fmla="*/ 26892 h 477837"/>
              <a:gd name="connsiteX93" fmla="*/ 285147 w 431387"/>
              <a:gd name="connsiteY93" fmla="*/ 0 h 477837"/>
              <a:gd name="connsiteX94" fmla="*/ 304260 w 431387"/>
              <a:gd name="connsiteY94" fmla="*/ 0 h 477837"/>
              <a:gd name="connsiteX95" fmla="*/ 304260 w 431387"/>
              <a:gd name="connsiteY95" fmla="*/ 26892 h 477837"/>
              <a:gd name="connsiteX96" fmla="*/ 355155 w 431387"/>
              <a:gd name="connsiteY96" fmla="*/ 26892 h 477837"/>
              <a:gd name="connsiteX97" fmla="*/ 355155 w 431387"/>
              <a:gd name="connsiteY97" fmla="*/ 0 h 477837"/>
              <a:gd name="connsiteX98" fmla="*/ 374491 w 431387"/>
              <a:gd name="connsiteY98" fmla="*/ 0 h 477837"/>
              <a:gd name="connsiteX99" fmla="*/ 374491 w 431387"/>
              <a:gd name="connsiteY99" fmla="*/ 26892 h 477837"/>
              <a:gd name="connsiteX100" fmla="*/ 430054 w 431387"/>
              <a:gd name="connsiteY100" fmla="*/ 26892 h 477837"/>
              <a:gd name="connsiteX101" fmla="*/ 430054 w 431387"/>
              <a:gd name="connsiteY101" fmla="*/ 45783 h 477837"/>
              <a:gd name="connsiteX102" fmla="*/ 374491 w 431387"/>
              <a:gd name="connsiteY102" fmla="*/ 45783 h 477837"/>
              <a:gd name="connsiteX103" fmla="*/ 374491 w 431387"/>
              <a:gd name="connsiteY103" fmla="*/ 68898 h 477837"/>
              <a:gd name="connsiteX104" fmla="*/ 355155 w 431387"/>
              <a:gd name="connsiteY104" fmla="*/ 68898 h 477837"/>
              <a:gd name="connsiteX105" fmla="*/ 355155 w 431387"/>
              <a:gd name="connsiteY105" fmla="*/ 45783 h 477837"/>
              <a:gd name="connsiteX106" fmla="*/ 304260 w 431387"/>
              <a:gd name="connsiteY106" fmla="*/ 45783 h 477837"/>
              <a:gd name="connsiteX107" fmla="*/ 304260 w 431387"/>
              <a:gd name="connsiteY107" fmla="*/ 68898 h 477837"/>
              <a:gd name="connsiteX108" fmla="*/ 285147 w 431387"/>
              <a:gd name="connsiteY108" fmla="*/ 68898 h 477837"/>
              <a:gd name="connsiteX109" fmla="*/ 285147 w 431387"/>
              <a:gd name="connsiteY109" fmla="*/ 45783 h 477837"/>
              <a:gd name="connsiteX110" fmla="*/ 229362 w 431387"/>
              <a:gd name="connsiteY110" fmla="*/ 45783 h 477837"/>
              <a:gd name="connsiteX111" fmla="*/ 229362 w 431387"/>
              <a:gd name="connsiteY111" fmla="*/ 26892 h 477837"/>
              <a:gd name="connsiteX112" fmla="*/ 285147 w 431387"/>
              <a:gd name="connsiteY112" fmla="*/ 26892 h 477837"/>
              <a:gd name="connsiteX113" fmla="*/ 0 w 431387"/>
              <a:gd name="connsiteY113" fmla="*/ 380270 h 477837"/>
              <a:gd name="connsiteX114" fmla="*/ 12891 w 431387"/>
              <a:gd name="connsiteY114" fmla="*/ 355600 h 477837"/>
              <a:gd name="connsiteX115" fmla="*/ 24670 w 431387"/>
              <a:gd name="connsiteY115" fmla="*/ 327596 h 477837"/>
              <a:gd name="connsiteX116" fmla="*/ 34671 w 431387"/>
              <a:gd name="connsiteY116" fmla="*/ 297815 h 477837"/>
              <a:gd name="connsiteX117" fmla="*/ 42450 w 431387"/>
              <a:gd name="connsiteY117" fmla="*/ 267589 h 477837"/>
              <a:gd name="connsiteX118" fmla="*/ 61563 w 431387"/>
              <a:gd name="connsiteY118" fmla="*/ 270478 h 477837"/>
              <a:gd name="connsiteX119" fmla="*/ 57785 w 431387"/>
              <a:gd name="connsiteY119" fmla="*/ 286258 h 477837"/>
              <a:gd name="connsiteX120" fmla="*/ 53562 w 431387"/>
              <a:gd name="connsiteY120" fmla="*/ 301593 h 477837"/>
              <a:gd name="connsiteX121" fmla="*/ 108236 w 431387"/>
              <a:gd name="connsiteY121" fmla="*/ 301593 h 477837"/>
              <a:gd name="connsiteX122" fmla="*/ 108236 w 431387"/>
              <a:gd name="connsiteY122" fmla="*/ 321596 h 477837"/>
              <a:gd name="connsiteX123" fmla="*/ 96901 w 431387"/>
              <a:gd name="connsiteY123" fmla="*/ 366935 h 477837"/>
              <a:gd name="connsiteX124" fmla="*/ 79566 w 431387"/>
              <a:gd name="connsiteY124" fmla="*/ 406273 h 477837"/>
              <a:gd name="connsiteX125" fmla="*/ 73120 w 431387"/>
              <a:gd name="connsiteY125" fmla="*/ 416719 h 477837"/>
              <a:gd name="connsiteX126" fmla="*/ 89345 w 431387"/>
              <a:gd name="connsiteY126" fmla="*/ 429609 h 477837"/>
              <a:gd name="connsiteX127" fmla="*/ 110458 w 431387"/>
              <a:gd name="connsiteY127" fmla="*/ 439166 h 477837"/>
              <a:gd name="connsiteX128" fmla="*/ 136684 w 431387"/>
              <a:gd name="connsiteY128" fmla="*/ 444722 h 477837"/>
              <a:gd name="connsiteX129" fmla="*/ 168910 w 431387"/>
              <a:gd name="connsiteY129" fmla="*/ 446723 h 477837"/>
              <a:gd name="connsiteX130" fmla="*/ 208026 w 431387"/>
              <a:gd name="connsiteY130" fmla="*/ 446056 h 477837"/>
              <a:gd name="connsiteX131" fmla="*/ 203359 w 431387"/>
              <a:gd name="connsiteY131" fmla="*/ 467170 h 477837"/>
              <a:gd name="connsiteX132" fmla="*/ 164021 w 431387"/>
              <a:gd name="connsiteY132" fmla="*/ 467392 h 477837"/>
              <a:gd name="connsiteX133" fmla="*/ 130905 w 431387"/>
              <a:gd name="connsiteY133" fmla="*/ 464502 h 477837"/>
              <a:gd name="connsiteX134" fmla="*/ 103791 w 431387"/>
              <a:gd name="connsiteY134" fmla="*/ 458280 h 477837"/>
              <a:gd name="connsiteX135" fmla="*/ 81343 w 431387"/>
              <a:gd name="connsiteY135" fmla="*/ 448278 h 477837"/>
              <a:gd name="connsiteX136" fmla="*/ 70898 w 431387"/>
              <a:gd name="connsiteY136" fmla="*/ 441389 h 477837"/>
              <a:gd name="connsiteX137" fmla="*/ 61563 w 431387"/>
              <a:gd name="connsiteY137" fmla="*/ 432943 h 477837"/>
              <a:gd name="connsiteX138" fmla="*/ 41783 w 431387"/>
              <a:gd name="connsiteY138" fmla="*/ 455390 h 477837"/>
              <a:gd name="connsiteX139" fmla="*/ 18002 w 431387"/>
              <a:gd name="connsiteY139" fmla="*/ 477838 h 477837"/>
              <a:gd name="connsiteX140" fmla="*/ 3556 w 431387"/>
              <a:gd name="connsiteY140" fmla="*/ 462724 h 477837"/>
              <a:gd name="connsiteX141" fmla="*/ 28670 w 431387"/>
              <a:gd name="connsiteY141" fmla="*/ 440277 h 477837"/>
              <a:gd name="connsiteX142" fmla="*/ 48673 w 431387"/>
              <a:gd name="connsiteY142" fmla="*/ 417163 h 477837"/>
              <a:gd name="connsiteX143" fmla="*/ 36893 w 431387"/>
              <a:gd name="connsiteY143" fmla="*/ 395827 h 477837"/>
              <a:gd name="connsiteX144" fmla="*/ 27337 w 431387"/>
              <a:gd name="connsiteY144" fmla="*/ 370046 h 477837"/>
              <a:gd name="connsiteX145" fmla="*/ 16669 w 431387"/>
              <a:gd name="connsiteY145" fmla="*/ 390049 h 477837"/>
              <a:gd name="connsiteX146" fmla="*/ 0 w 431387"/>
              <a:gd name="connsiteY146" fmla="*/ 380270 h 477837"/>
              <a:gd name="connsiteX147" fmla="*/ 150241 w 431387"/>
              <a:gd name="connsiteY147" fmla="*/ 268923 h 477837"/>
              <a:gd name="connsiteX148" fmla="*/ 150241 w 431387"/>
              <a:gd name="connsiteY148" fmla="*/ 319818 h 477837"/>
              <a:gd name="connsiteX149" fmla="*/ 162242 w 431387"/>
              <a:gd name="connsiteY149" fmla="*/ 327596 h 477837"/>
              <a:gd name="connsiteX150" fmla="*/ 176244 w 431387"/>
              <a:gd name="connsiteY150" fmla="*/ 337376 h 477837"/>
              <a:gd name="connsiteX151" fmla="*/ 195358 w 431387"/>
              <a:gd name="connsiteY151" fmla="*/ 351599 h 477837"/>
              <a:gd name="connsiteX152" fmla="*/ 209804 w 431387"/>
              <a:gd name="connsiteY152" fmla="*/ 363823 h 477837"/>
              <a:gd name="connsiteX153" fmla="*/ 197358 w 431387"/>
              <a:gd name="connsiteY153" fmla="*/ 381159 h 477837"/>
              <a:gd name="connsiteX154" fmla="*/ 167132 w 431387"/>
              <a:gd name="connsiteY154" fmla="*/ 354933 h 477837"/>
              <a:gd name="connsiteX155" fmla="*/ 150241 w 431387"/>
              <a:gd name="connsiteY155" fmla="*/ 342265 h 477837"/>
              <a:gd name="connsiteX156" fmla="*/ 150241 w 431387"/>
              <a:gd name="connsiteY156" fmla="*/ 439166 h 477837"/>
              <a:gd name="connsiteX157" fmla="*/ 130683 w 431387"/>
              <a:gd name="connsiteY157" fmla="*/ 439166 h 477837"/>
              <a:gd name="connsiteX158" fmla="*/ 130683 w 431387"/>
              <a:gd name="connsiteY158" fmla="*/ 268923 h 477837"/>
              <a:gd name="connsiteX159" fmla="*/ 150241 w 431387"/>
              <a:gd name="connsiteY159" fmla="*/ 268923 h 477837"/>
              <a:gd name="connsiteX160" fmla="*/ 47117 w 431387"/>
              <a:gd name="connsiteY160" fmla="*/ 321596 h 477837"/>
              <a:gd name="connsiteX161" fmla="*/ 43116 w 431387"/>
              <a:gd name="connsiteY161" fmla="*/ 333153 h 477837"/>
              <a:gd name="connsiteX162" fmla="*/ 38672 w 431387"/>
              <a:gd name="connsiteY162" fmla="*/ 344488 h 477837"/>
              <a:gd name="connsiteX163" fmla="*/ 48228 w 431387"/>
              <a:gd name="connsiteY163" fmla="*/ 375602 h 477837"/>
              <a:gd name="connsiteX164" fmla="*/ 60230 w 431387"/>
              <a:gd name="connsiteY164" fmla="*/ 400272 h 477837"/>
              <a:gd name="connsiteX165" fmla="*/ 61563 w 431387"/>
              <a:gd name="connsiteY165" fmla="*/ 398272 h 477837"/>
              <a:gd name="connsiteX166" fmla="*/ 89345 w 431387"/>
              <a:gd name="connsiteY166" fmla="*/ 321596 h 477837"/>
              <a:gd name="connsiteX167" fmla="*/ 47117 w 431387"/>
              <a:gd name="connsiteY167" fmla="*/ 321596 h 477837"/>
              <a:gd name="connsiteX168" fmla="*/ 354266 w 431387"/>
              <a:gd name="connsiteY168" fmla="*/ 406940 h 477837"/>
              <a:gd name="connsiteX169" fmla="*/ 354266 w 431387"/>
              <a:gd name="connsiteY169" fmla="*/ 382937 h 477837"/>
              <a:gd name="connsiteX170" fmla="*/ 308483 w 431387"/>
              <a:gd name="connsiteY170" fmla="*/ 382937 h 477837"/>
              <a:gd name="connsiteX171" fmla="*/ 308483 w 431387"/>
              <a:gd name="connsiteY171" fmla="*/ 278702 h 477837"/>
              <a:gd name="connsiteX172" fmla="*/ 418052 w 431387"/>
              <a:gd name="connsiteY172" fmla="*/ 278702 h 477837"/>
              <a:gd name="connsiteX173" fmla="*/ 418052 w 431387"/>
              <a:gd name="connsiteY173" fmla="*/ 382937 h 477837"/>
              <a:gd name="connsiteX174" fmla="*/ 372269 w 431387"/>
              <a:gd name="connsiteY174" fmla="*/ 382937 h 477837"/>
              <a:gd name="connsiteX175" fmla="*/ 372269 w 431387"/>
              <a:gd name="connsiteY175" fmla="*/ 406940 h 477837"/>
              <a:gd name="connsiteX176" fmla="*/ 422720 w 431387"/>
              <a:gd name="connsiteY176" fmla="*/ 406940 h 477837"/>
              <a:gd name="connsiteX177" fmla="*/ 422720 w 431387"/>
              <a:gd name="connsiteY177" fmla="*/ 424942 h 477837"/>
              <a:gd name="connsiteX178" fmla="*/ 372269 w 431387"/>
              <a:gd name="connsiteY178" fmla="*/ 424942 h 477837"/>
              <a:gd name="connsiteX179" fmla="*/ 372269 w 431387"/>
              <a:gd name="connsiteY179" fmla="*/ 448723 h 477837"/>
              <a:gd name="connsiteX180" fmla="*/ 431387 w 431387"/>
              <a:gd name="connsiteY180" fmla="*/ 448723 h 477837"/>
              <a:gd name="connsiteX181" fmla="*/ 431387 w 431387"/>
              <a:gd name="connsiteY181" fmla="*/ 466503 h 477837"/>
              <a:gd name="connsiteX182" fmla="*/ 291370 w 431387"/>
              <a:gd name="connsiteY182" fmla="*/ 466503 h 477837"/>
              <a:gd name="connsiteX183" fmla="*/ 291370 w 431387"/>
              <a:gd name="connsiteY183" fmla="*/ 448723 h 477837"/>
              <a:gd name="connsiteX184" fmla="*/ 354266 w 431387"/>
              <a:gd name="connsiteY184" fmla="*/ 448723 h 477837"/>
              <a:gd name="connsiteX185" fmla="*/ 354266 w 431387"/>
              <a:gd name="connsiteY185" fmla="*/ 424942 h 477837"/>
              <a:gd name="connsiteX186" fmla="*/ 304927 w 431387"/>
              <a:gd name="connsiteY186" fmla="*/ 424942 h 477837"/>
              <a:gd name="connsiteX187" fmla="*/ 304927 w 431387"/>
              <a:gd name="connsiteY187" fmla="*/ 406940 h 477837"/>
              <a:gd name="connsiteX188" fmla="*/ 354266 w 431387"/>
              <a:gd name="connsiteY188" fmla="*/ 406940 h 477837"/>
              <a:gd name="connsiteX189" fmla="*/ 257810 w 431387"/>
              <a:gd name="connsiteY189" fmla="*/ 353600 h 477837"/>
              <a:gd name="connsiteX190" fmla="*/ 257810 w 431387"/>
              <a:gd name="connsiteY190" fmla="*/ 303371 h 477837"/>
              <a:gd name="connsiteX191" fmla="*/ 230696 w 431387"/>
              <a:gd name="connsiteY191" fmla="*/ 303371 h 477837"/>
              <a:gd name="connsiteX192" fmla="*/ 230696 w 431387"/>
              <a:gd name="connsiteY192" fmla="*/ 285814 h 477837"/>
              <a:gd name="connsiteX193" fmla="*/ 301371 w 431387"/>
              <a:gd name="connsiteY193" fmla="*/ 285814 h 477837"/>
              <a:gd name="connsiteX194" fmla="*/ 301371 w 431387"/>
              <a:gd name="connsiteY194" fmla="*/ 303371 h 477837"/>
              <a:gd name="connsiteX195" fmla="*/ 275812 w 431387"/>
              <a:gd name="connsiteY195" fmla="*/ 303371 h 477837"/>
              <a:gd name="connsiteX196" fmla="*/ 275812 w 431387"/>
              <a:gd name="connsiteY196" fmla="*/ 353600 h 477837"/>
              <a:gd name="connsiteX197" fmla="*/ 299815 w 431387"/>
              <a:gd name="connsiteY197" fmla="*/ 353600 h 477837"/>
              <a:gd name="connsiteX198" fmla="*/ 299815 w 431387"/>
              <a:gd name="connsiteY198" fmla="*/ 371158 h 477837"/>
              <a:gd name="connsiteX199" fmla="*/ 275812 w 431387"/>
              <a:gd name="connsiteY199" fmla="*/ 371158 h 477837"/>
              <a:gd name="connsiteX200" fmla="*/ 275812 w 431387"/>
              <a:gd name="connsiteY200" fmla="*/ 429165 h 477837"/>
              <a:gd name="connsiteX201" fmla="*/ 288925 w 431387"/>
              <a:gd name="connsiteY201" fmla="*/ 425831 h 477837"/>
              <a:gd name="connsiteX202" fmla="*/ 300038 w 431387"/>
              <a:gd name="connsiteY202" fmla="*/ 422942 h 477837"/>
              <a:gd name="connsiteX203" fmla="*/ 303371 w 431387"/>
              <a:gd name="connsiteY203" fmla="*/ 441833 h 477837"/>
              <a:gd name="connsiteX204" fmla="*/ 286258 w 431387"/>
              <a:gd name="connsiteY204" fmla="*/ 446278 h 477837"/>
              <a:gd name="connsiteX205" fmla="*/ 266700 w 431387"/>
              <a:gd name="connsiteY205" fmla="*/ 450501 h 477837"/>
              <a:gd name="connsiteX206" fmla="*/ 247142 w 431387"/>
              <a:gd name="connsiteY206" fmla="*/ 454724 h 477837"/>
              <a:gd name="connsiteX207" fmla="*/ 230251 w 431387"/>
              <a:gd name="connsiteY207" fmla="*/ 458280 h 477837"/>
              <a:gd name="connsiteX208" fmla="*/ 226695 w 431387"/>
              <a:gd name="connsiteY208" fmla="*/ 439166 h 477837"/>
              <a:gd name="connsiteX209" fmla="*/ 240252 w 431387"/>
              <a:gd name="connsiteY209" fmla="*/ 436721 h 477837"/>
              <a:gd name="connsiteX210" fmla="*/ 257810 w 431387"/>
              <a:gd name="connsiteY210" fmla="*/ 433165 h 477837"/>
              <a:gd name="connsiteX211" fmla="*/ 257810 w 431387"/>
              <a:gd name="connsiteY211" fmla="*/ 371158 h 477837"/>
              <a:gd name="connsiteX212" fmla="*/ 232473 w 431387"/>
              <a:gd name="connsiteY212" fmla="*/ 371158 h 477837"/>
              <a:gd name="connsiteX213" fmla="*/ 232473 w 431387"/>
              <a:gd name="connsiteY213" fmla="*/ 353600 h 477837"/>
              <a:gd name="connsiteX214" fmla="*/ 257810 w 431387"/>
              <a:gd name="connsiteY214" fmla="*/ 353600 h 477837"/>
              <a:gd name="connsiteX215" fmla="*/ 372269 w 431387"/>
              <a:gd name="connsiteY215" fmla="*/ 296037 h 477837"/>
              <a:gd name="connsiteX216" fmla="*/ 372269 w 431387"/>
              <a:gd name="connsiteY216" fmla="*/ 322485 h 477837"/>
              <a:gd name="connsiteX217" fmla="*/ 400050 w 431387"/>
              <a:gd name="connsiteY217" fmla="*/ 322485 h 477837"/>
              <a:gd name="connsiteX218" fmla="*/ 400050 w 431387"/>
              <a:gd name="connsiteY218" fmla="*/ 296037 h 477837"/>
              <a:gd name="connsiteX219" fmla="*/ 372269 w 431387"/>
              <a:gd name="connsiteY219" fmla="*/ 296037 h 477837"/>
              <a:gd name="connsiteX220" fmla="*/ 400050 w 431387"/>
              <a:gd name="connsiteY220" fmla="*/ 365379 h 477837"/>
              <a:gd name="connsiteX221" fmla="*/ 400050 w 431387"/>
              <a:gd name="connsiteY221" fmla="*/ 338931 h 477837"/>
              <a:gd name="connsiteX222" fmla="*/ 372269 w 431387"/>
              <a:gd name="connsiteY222" fmla="*/ 338931 h 477837"/>
              <a:gd name="connsiteX223" fmla="*/ 372269 w 431387"/>
              <a:gd name="connsiteY223" fmla="*/ 365379 h 477837"/>
              <a:gd name="connsiteX224" fmla="*/ 400050 w 431387"/>
              <a:gd name="connsiteY224" fmla="*/ 365379 h 477837"/>
              <a:gd name="connsiteX225" fmla="*/ 326930 w 431387"/>
              <a:gd name="connsiteY225" fmla="*/ 322485 h 477837"/>
              <a:gd name="connsiteX226" fmla="*/ 354266 w 431387"/>
              <a:gd name="connsiteY226" fmla="*/ 322485 h 477837"/>
              <a:gd name="connsiteX227" fmla="*/ 354266 w 431387"/>
              <a:gd name="connsiteY227" fmla="*/ 296037 h 477837"/>
              <a:gd name="connsiteX228" fmla="*/ 326930 w 431387"/>
              <a:gd name="connsiteY228" fmla="*/ 296037 h 477837"/>
              <a:gd name="connsiteX229" fmla="*/ 326930 w 431387"/>
              <a:gd name="connsiteY229" fmla="*/ 322485 h 477837"/>
              <a:gd name="connsiteX230" fmla="*/ 326930 w 431387"/>
              <a:gd name="connsiteY230" fmla="*/ 365379 h 477837"/>
              <a:gd name="connsiteX231" fmla="*/ 354266 w 431387"/>
              <a:gd name="connsiteY231" fmla="*/ 365379 h 477837"/>
              <a:gd name="connsiteX232" fmla="*/ 354266 w 431387"/>
              <a:gd name="connsiteY232" fmla="*/ 338931 h 477837"/>
              <a:gd name="connsiteX233" fmla="*/ 326930 w 431387"/>
              <a:gd name="connsiteY233" fmla="*/ 338931 h 477837"/>
              <a:gd name="connsiteX234" fmla="*/ 326930 w 431387"/>
              <a:gd name="connsiteY234" fmla="*/ 365379 h 47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431387" h="477837">
                <a:moveTo>
                  <a:pt x="195135" y="16224"/>
                </a:moveTo>
                <a:lnTo>
                  <a:pt x="195135" y="198025"/>
                </a:lnTo>
                <a:lnTo>
                  <a:pt x="81788" y="198025"/>
                </a:lnTo>
                <a:lnTo>
                  <a:pt x="81788" y="16224"/>
                </a:lnTo>
                <a:lnTo>
                  <a:pt x="195135" y="16224"/>
                </a:lnTo>
                <a:close/>
                <a:moveTo>
                  <a:pt x="8668" y="127127"/>
                </a:moveTo>
                <a:cubicBezTo>
                  <a:pt x="11189" y="126829"/>
                  <a:pt x="13259" y="125940"/>
                  <a:pt x="14891" y="124460"/>
                </a:cubicBezTo>
                <a:cubicBezTo>
                  <a:pt x="16523" y="122828"/>
                  <a:pt x="18224" y="120606"/>
                  <a:pt x="20003" y="117792"/>
                </a:cubicBezTo>
                <a:cubicBezTo>
                  <a:pt x="23857" y="112605"/>
                  <a:pt x="27559" y="107201"/>
                  <a:pt x="31115" y="101568"/>
                </a:cubicBezTo>
                <a:cubicBezTo>
                  <a:pt x="34817" y="95790"/>
                  <a:pt x="38595" y="89713"/>
                  <a:pt x="42450" y="83344"/>
                </a:cubicBezTo>
                <a:cubicBezTo>
                  <a:pt x="36227" y="83934"/>
                  <a:pt x="30004" y="84455"/>
                  <a:pt x="23781" y="84899"/>
                </a:cubicBezTo>
                <a:cubicBezTo>
                  <a:pt x="17704" y="85198"/>
                  <a:pt x="11633" y="85490"/>
                  <a:pt x="5556" y="85789"/>
                </a:cubicBezTo>
                <a:lnTo>
                  <a:pt x="3111" y="68453"/>
                </a:lnTo>
                <a:cubicBezTo>
                  <a:pt x="4591" y="68307"/>
                  <a:pt x="6147" y="67564"/>
                  <a:pt x="7779" y="66230"/>
                </a:cubicBezTo>
                <a:cubicBezTo>
                  <a:pt x="9411" y="64751"/>
                  <a:pt x="10668" y="63341"/>
                  <a:pt x="11557" y="62008"/>
                </a:cubicBezTo>
                <a:cubicBezTo>
                  <a:pt x="13481" y="59639"/>
                  <a:pt x="15634" y="56375"/>
                  <a:pt x="18002" y="52229"/>
                </a:cubicBezTo>
                <a:cubicBezTo>
                  <a:pt x="20523" y="48082"/>
                  <a:pt x="23413" y="42894"/>
                  <a:pt x="26670" y="36671"/>
                </a:cubicBezTo>
                <a:cubicBezTo>
                  <a:pt x="29928" y="30448"/>
                  <a:pt x="32893" y="24448"/>
                  <a:pt x="35560" y="18669"/>
                </a:cubicBezTo>
                <a:cubicBezTo>
                  <a:pt x="38373" y="12744"/>
                  <a:pt x="40894" y="7036"/>
                  <a:pt x="43116" y="1556"/>
                </a:cubicBezTo>
                <a:lnTo>
                  <a:pt x="59118" y="8001"/>
                </a:lnTo>
                <a:cubicBezTo>
                  <a:pt x="54972" y="17481"/>
                  <a:pt x="49562" y="28524"/>
                  <a:pt x="42894" y="41116"/>
                </a:cubicBezTo>
                <a:cubicBezTo>
                  <a:pt x="39637" y="47339"/>
                  <a:pt x="36595" y="52749"/>
                  <a:pt x="33782" y="57340"/>
                </a:cubicBezTo>
                <a:cubicBezTo>
                  <a:pt x="30969" y="61786"/>
                  <a:pt x="28372" y="65487"/>
                  <a:pt x="26003" y="68453"/>
                </a:cubicBezTo>
                <a:cubicBezTo>
                  <a:pt x="36373" y="68008"/>
                  <a:pt x="45117" y="67342"/>
                  <a:pt x="52229" y="66453"/>
                </a:cubicBezTo>
                <a:cubicBezTo>
                  <a:pt x="54896" y="61709"/>
                  <a:pt x="57341" y="57264"/>
                  <a:pt x="59563" y="53118"/>
                </a:cubicBezTo>
                <a:cubicBezTo>
                  <a:pt x="61785" y="48819"/>
                  <a:pt x="63862" y="44748"/>
                  <a:pt x="65786" y="40894"/>
                </a:cubicBezTo>
                <a:lnTo>
                  <a:pt x="81121" y="48228"/>
                </a:lnTo>
                <a:cubicBezTo>
                  <a:pt x="75044" y="60230"/>
                  <a:pt x="67266" y="74232"/>
                  <a:pt x="57785" y="90233"/>
                </a:cubicBezTo>
                <a:cubicBezTo>
                  <a:pt x="53042" y="98235"/>
                  <a:pt x="48749" y="105124"/>
                  <a:pt x="44895" y="110903"/>
                </a:cubicBezTo>
                <a:cubicBezTo>
                  <a:pt x="41040" y="116681"/>
                  <a:pt x="37706" y="121425"/>
                  <a:pt x="34893" y="125127"/>
                </a:cubicBezTo>
                <a:cubicBezTo>
                  <a:pt x="41561" y="124238"/>
                  <a:pt x="48228" y="123127"/>
                  <a:pt x="54896" y="121793"/>
                </a:cubicBezTo>
                <a:cubicBezTo>
                  <a:pt x="61709" y="120313"/>
                  <a:pt x="67418" y="119050"/>
                  <a:pt x="72009" y="118015"/>
                </a:cubicBezTo>
                <a:lnTo>
                  <a:pt x="72453" y="136461"/>
                </a:lnTo>
                <a:cubicBezTo>
                  <a:pt x="68599" y="137204"/>
                  <a:pt x="64084" y="138094"/>
                  <a:pt x="58896" y="139129"/>
                </a:cubicBezTo>
                <a:cubicBezTo>
                  <a:pt x="53861" y="140017"/>
                  <a:pt x="48152" y="140983"/>
                  <a:pt x="41783" y="142018"/>
                </a:cubicBezTo>
                <a:cubicBezTo>
                  <a:pt x="35414" y="143053"/>
                  <a:pt x="29705" y="143942"/>
                  <a:pt x="24670" y="144685"/>
                </a:cubicBezTo>
                <a:cubicBezTo>
                  <a:pt x="19634" y="145275"/>
                  <a:pt x="15189" y="145796"/>
                  <a:pt x="11335" y="146241"/>
                </a:cubicBezTo>
                <a:lnTo>
                  <a:pt x="8668" y="127127"/>
                </a:lnTo>
                <a:close/>
                <a:moveTo>
                  <a:pt x="177800" y="178245"/>
                </a:moveTo>
                <a:lnTo>
                  <a:pt x="177800" y="115792"/>
                </a:lnTo>
                <a:lnTo>
                  <a:pt x="146907" y="115792"/>
                </a:lnTo>
                <a:lnTo>
                  <a:pt x="146907" y="178245"/>
                </a:lnTo>
                <a:lnTo>
                  <a:pt x="177800" y="178245"/>
                </a:lnTo>
                <a:close/>
                <a:moveTo>
                  <a:pt x="99123" y="178245"/>
                </a:moveTo>
                <a:lnTo>
                  <a:pt x="130016" y="178245"/>
                </a:lnTo>
                <a:lnTo>
                  <a:pt x="130016" y="115792"/>
                </a:lnTo>
                <a:lnTo>
                  <a:pt x="99123" y="115792"/>
                </a:lnTo>
                <a:lnTo>
                  <a:pt x="99123" y="178245"/>
                </a:lnTo>
                <a:close/>
                <a:moveTo>
                  <a:pt x="99123" y="96012"/>
                </a:moveTo>
                <a:lnTo>
                  <a:pt x="130016" y="96012"/>
                </a:lnTo>
                <a:lnTo>
                  <a:pt x="130016" y="35338"/>
                </a:lnTo>
                <a:lnTo>
                  <a:pt x="99123" y="35338"/>
                </a:lnTo>
                <a:lnTo>
                  <a:pt x="99123" y="96012"/>
                </a:lnTo>
                <a:close/>
                <a:moveTo>
                  <a:pt x="146907" y="35338"/>
                </a:moveTo>
                <a:lnTo>
                  <a:pt x="146907" y="96012"/>
                </a:lnTo>
                <a:lnTo>
                  <a:pt x="177800" y="96012"/>
                </a:lnTo>
                <a:lnTo>
                  <a:pt x="177800" y="35338"/>
                </a:lnTo>
                <a:lnTo>
                  <a:pt x="146907" y="35338"/>
                </a:lnTo>
                <a:close/>
                <a:moveTo>
                  <a:pt x="2222" y="176244"/>
                </a:moveTo>
                <a:cubicBezTo>
                  <a:pt x="6814" y="175800"/>
                  <a:pt x="12148" y="175133"/>
                  <a:pt x="18224" y="174244"/>
                </a:cubicBezTo>
                <a:cubicBezTo>
                  <a:pt x="24302" y="173355"/>
                  <a:pt x="31115" y="172168"/>
                  <a:pt x="38672" y="170688"/>
                </a:cubicBezTo>
                <a:cubicBezTo>
                  <a:pt x="46374" y="169208"/>
                  <a:pt x="53264" y="167875"/>
                  <a:pt x="59341" y="166688"/>
                </a:cubicBezTo>
                <a:cubicBezTo>
                  <a:pt x="65418" y="165354"/>
                  <a:pt x="70822" y="164097"/>
                  <a:pt x="75565" y="162909"/>
                </a:cubicBezTo>
                <a:lnTo>
                  <a:pt x="76454" y="182467"/>
                </a:lnTo>
                <a:cubicBezTo>
                  <a:pt x="71863" y="183502"/>
                  <a:pt x="66529" y="184544"/>
                  <a:pt x="60452" y="185579"/>
                </a:cubicBezTo>
                <a:cubicBezTo>
                  <a:pt x="54527" y="186766"/>
                  <a:pt x="47784" y="188024"/>
                  <a:pt x="40227" y="189357"/>
                </a:cubicBezTo>
                <a:cubicBezTo>
                  <a:pt x="25413" y="192170"/>
                  <a:pt x="13481" y="194170"/>
                  <a:pt x="4445" y="195358"/>
                </a:cubicBezTo>
                <a:lnTo>
                  <a:pt x="2222" y="176244"/>
                </a:lnTo>
                <a:close/>
                <a:moveTo>
                  <a:pt x="408051" y="78677"/>
                </a:moveTo>
                <a:cubicBezTo>
                  <a:pt x="407753" y="93047"/>
                  <a:pt x="407308" y="106236"/>
                  <a:pt x="406717" y="118237"/>
                </a:cubicBezTo>
                <a:cubicBezTo>
                  <a:pt x="406273" y="130092"/>
                  <a:pt x="405752" y="141129"/>
                  <a:pt x="405162" y="151352"/>
                </a:cubicBezTo>
                <a:cubicBezTo>
                  <a:pt x="404863" y="156242"/>
                  <a:pt x="404197" y="160388"/>
                  <a:pt x="403161" y="163798"/>
                </a:cubicBezTo>
                <a:cubicBezTo>
                  <a:pt x="402127" y="167208"/>
                  <a:pt x="400272" y="170097"/>
                  <a:pt x="397605" y="172466"/>
                </a:cubicBezTo>
                <a:cubicBezTo>
                  <a:pt x="394938" y="174689"/>
                  <a:pt x="391160" y="176467"/>
                  <a:pt x="386271" y="177800"/>
                </a:cubicBezTo>
                <a:cubicBezTo>
                  <a:pt x="381527" y="179133"/>
                  <a:pt x="375304" y="180169"/>
                  <a:pt x="367602" y="180911"/>
                </a:cubicBezTo>
                <a:cubicBezTo>
                  <a:pt x="362414" y="181356"/>
                  <a:pt x="357232" y="181654"/>
                  <a:pt x="352044" y="181801"/>
                </a:cubicBezTo>
                <a:cubicBezTo>
                  <a:pt x="347008" y="181947"/>
                  <a:pt x="342189" y="181947"/>
                  <a:pt x="337598" y="181801"/>
                </a:cubicBezTo>
                <a:lnTo>
                  <a:pt x="333820" y="159798"/>
                </a:lnTo>
                <a:cubicBezTo>
                  <a:pt x="345675" y="160388"/>
                  <a:pt x="354489" y="160611"/>
                  <a:pt x="360267" y="160464"/>
                </a:cubicBezTo>
                <a:cubicBezTo>
                  <a:pt x="365747" y="160319"/>
                  <a:pt x="370046" y="160020"/>
                  <a:pt x="373158" y="159576"/>
                </a:cubicBezTo>
                <a:cubicBezTo>
                  <a:pt x="376415" y="158985"/>
                  <a:pt x="378860" y="158096"/>
                  <a:pt x="380492" y="156908"/>
                </a:cubicBezTo>
                <a:cubicBezTo>
                  <a:pt x="382270" y="155575"/>
                  <a:pt x="383381" y="153873"/>
                  <a:pt x="383826" y="151797"/>
                </a:cubicBezTo>
                <a:cubicBezTo>
                  <a:pt x="384416" y="149720"/>
                  <a:pt x="384861" y="147053"/>
                  <a:pt x="385159" y="143796"/>
                </a:cubicBezTo>
                <a:cubicBezTo>
                  <a:pt x="385604" y="137128"/>
                  <a:pt x="385972" y="130239"/>
                  <a:pt x="386271" y="123127"/>
                </a:cubicBezTo>
                <a:cubicBezTo>
                  <a:pt x="386569" y="116014"/>
                  <a:pt x="386715" y="107493"/>
                  <a:pt x="386715" y="97568"/>
                </a:cubicBezTo>
                <a:lnTo>
                  <a:pt x="310039" y="97568"/>
                </a:lnTo>
                <a:lnTo>
                  <a:pt x="310039" y="209804"/>
                </a:lnTo>
                <a:lnTo>
                  <a:pt x="289592" y="209804"/>
                </a:lnTo>
                <a:lnTo>
                  <a:pt x="289592" y="97568"/>
                </a:lnTo>
                <a:lnTo>
                  <a:pt x="236252" y="97568"/>
                </a:lnTo>
                <a:lnTo>
                  <a:pt x="236252" y="78677"/>
                </a:lnTo>
                <a:lnTo>
                  <a:pt x="408051" y="78677"/>
                </a:lnTo>
                <a:close/>
                <a:moveTo>
                  <a:pt x="285147" y="26892"/>
                </a:moveTo>
                <a:lnTo>
                  <a:pt x="285147" y="0"/>
                </a:lnTo>
                <a:lnTo>
                  <a:pt x="304260" y="0"/>
                </a:lnTo>
                <a:lnTo>
                  <a:pt x="304260" y="26892"/>
                </a:lnTo>
                <a:lnTo>
                  <a:pt x="355155" y="26892"/>
                </a:lnTo>
                <a:lnTo>
                  <a:pt x="355155" y="0"/>
                </a:lnTo>
                <a:lnTo>
                  <a:pt x="374491" y="0"/>
                </a:lnTo>
                <a:lnTo>
                  <a:pt x="374491" y="26892"/>
                </a:lnTo>
                <a:lnTo>
                  <a:pt x="430054" y="26892"/>
                </a:lnTo>
                <a:lnTo>
                  <a:pt x="430054" y="45783"/>
                </a:lnTo>
                <a:lnTo>
                  <a:pt x="374491" y="45783"/>
                </a:lnTo>
                <a:lnTo>
                  <a:pt x="374491" y="68898"/>
                </a:lnTo>
                <a:lnTo>
                  <a:pt x="355155" y="68898"/>
                </a:lnTo>
                <a:lnTo>
                  <a:pt x="355155" y="45783"/>
                </a:lnTo>
                <a:lnTo>
                  <a:pt x="304260" y="45783"/>
                </a:lnTo>
                <a:lnTo>
                  <a:pt x="304260" y="68898"/>
                </a:lnTo>
                <a:lnTo>
                  <a:pt x="285147" y="68898"/>
                </a:lnTo>
                <a:lnTo>
                  <a:pt x="285147" y="45783"/>
                </a:lnTo>
                <a:lnTo>
                  <a:pt x="229362" y="45783"/>
                </a:lnTo>
                <a:lnTo>
                  <a:pt x="229362" y="26892"/>
                </a:lnTo>
                <a:lnTo>
                  <a:pt x="285147" y="26892"/>
                </a:lnTo>
                <a:close/>
                <a:moveTo>
                  <a:pt x="0" y="380270"/>
                </a:moveTo>
                <a:cubicBezTo>
                  <a:pt x="4445" y="372713"/>
                  <a:pt x="8744" y="364490"/>
                  <a:pt x="12891" y="355600"/>
                </a:cubicBezTo>
                <a:cubicBezTo>
                  <a:pt x="17037" y="346564"/>
                  <a:pt x="20968" y="337229"/>
                  <a:pt x="24670" y="327596"/>
                </a:cubicBezTo>
                <a:cubicBezTo>
                  <a:pt x="28372" y="317817"/>
                  <a:pt x="31705" y="307892"/>
                  <a:pt x="34671" y="297815"/>
                </a:cubicBezTo>
                <a:cubicBezTo>
                  <a:pt x="37783" y="287737"/>
                  <a:pt x="40373" y="277666"/>
                  <a:pt x="42450" y="267589"/>
                </a:cubicBezTo>
                <a:lnTo>
                  <a:pt x="61563" y="270478"/>
                </a:lnTo>
                <a:cubicBezTo>
                  <a:pt x="60376" y="275812"/>
                  <a:pt x="59118" y="281070"/>
                  <a:pt x="57785" y="286258"/>
                </a:cubicBezTo>
                <a:cubicBezTo>
                  <a:pt x="56598" y="291446"/>
                  <a:pt x="55194" y="296558"/>
                  <a:pt x="53562" y="301593"/>
                </a:cubicBezTo>
                <a:lnTo>
                  <a:pt x="108236" y="301593"/>
                </a:lnTo>
                <a:lnTo>
                  <a:pt x="108236" y="321596"/>
                </a:lnTo>
                <a:cubicBezTo>
                  <a:pt x="105569" y="337744"/>
                  <a:pt x="101791" y="352857"/>
                  <a:pt x="96901" y="366935"/>
                </a:cubicBezTo>
                <a:cubicBezTo>
                  <a:pt x="92158" y="381013"/>
                  <a:pt x="86379" y="394126"/>
                  <a:pt x="79566" y="406273"/>
                </a:cubicBezTo>
                <a:cubicBezTo>
                  <a:pt x="77641" y="409531"/>
                  <a:pt x="75489" y="413017"/>
                  <a:pt x="73120" y="416719"/>
                </a:cubicBezTo>
                <a:cubicBezTo>
                  <a:pt x="78010" y="421754"/>
                  <a:pt x="83420" y="426053"/>
                  <a:pt x="89345" y="429609"/>
                </a:cubicBezTo>
                <a:cubicBezTo>
                  <a:pt x="95567" y="433464"/>
                  <a:pt x="102603" y="436645"/>
                  <a:pt x="110458" y="439166"/>
                </a:cubicBezTo>
                <a:cubicBezTo>
                  <a:pt x="118313" y="441534"/>
                  <a:pt x="127051" y="443389"/>
                  <a:pt x="136684" y="444722"/>
                </a:cubicBezTo>
                <a:cubicBezTo>
                  <a:pt x="146463" y="445910"/>
                  <a:pt x="157207" y="446576"/>
                  <a:pt x="168910" y="446723"/>
                </a:cubicBezTo>
                <a:cubicBezTo>
                  <a:pt x="180765" y="447021"/>
                  <a:pt x="193802" y="446799"/>
                  <a:pt x="208026" y="446056"/>
                </a:cubicBezTo>
                <a:lnTo>
                  <a:pt x="203359" y="467170"/>
                </a:lnTo>
                <a:cubicBezTo>
                  <a:pt x="189135" y="467760"/>
                  <a:pt x="176022" y="467836"/>
                  <a:pt x="164021" y="467392"/>
                </a:cubicBezTo>
                <a:cubicBezTo>
                  <a:pt x="152019" y="467093"/>
                  <a:pt x="140983" y="466135"/>
                  <a:pt x="130905" y="464502"/>
                </a:cubicBezTo>
                <a:cubicBezTo>
                  <a:pt x="120980" y="463023"/>
                  <a:pt x="111938" y="460946"/>
                  <a:pt x="103791" y="458280"/>
                </a:cubicBezTo>
                <a:cubicBezTo>
                  <a:pt x="95644" y="455613"/>
                  <a:pt x="88157" y="452279"/>
                  <a:pt x="81343" y="448278"/>
                </a:cubicBezTo>
                <a:cubicBezTo>
                  <a:pt x="77641" y="446202"/>
                  <a:pt x="74155" y="443910"/>
                  <a:pt x="70898" y="441389"/>
                </a:cubicBezTo>
                <a:cubicBezTo>
                  <a:pt x="67640" y="438721"/>
                  <a:pt x="64529" y="435908"/>
                  <a:pt x="61563" y="432943"/>
                </a:cubicBezTo>
                <a:cubicBezTo>
                  <a:pt x="55639" y="440499"/>
                  <a:pt x="49041" y="447980"/>
                  <a:pt x="41783" y="455390"/>
                </a:cubicBezTo>
                <a:cubicBezTo>
                  <a:pt x="34525" y="462801"/>
                  <a:pt x="26594" y="470281"/>
                  <a:pt x="18002" y="477838"/>
                </a:cubicBezTo>
                <a:lnTo>
                  <a:pt x="3556" y="462724"/>
                </a:lnTo>
                <a:cubicBezTo>
                  <a:pt x="12891" y="455168"/>
                  <a:pt x="21260" y="447688"/>
                  <a:pt x="28670" y="440277"/>
                </a:cubicBezTo>
                <a:cubicBezTo>
                  <a:pt x="36081" y="432721"/>
                  <a:pt x="42748" y="425018"/>
                  <a:pt x="48673" y="417163"/>
                </a:cubicBezTo>
                <a:cubicBezTo>
                  <a:pt x="44374" y="410794"/>
                  <a:pt x="40449" y="403682"/>
                  <a:pt x="36893" y="395827"/>
                </a:cubicBezTo>
                <a:cubicBezTo>
                  <a:pt x="33484" y="387972"/>
                  <a:pt x="30302" y="379381"/>
                  <a:pt x="27337" y="370046"/>
                </a:cubicBezTo>
                <a:lnTo>
                  <a:pt x="16669" y="390049"/>
                </a:lnTo>
                <a:lnTo>
                  <a:pt x="0" y="380270"/>
                </a:lnTo>
                <a:close/>
                <a:moveTo>
                  <a:pt x="150241" y="268923"/>
                </a:moveTo>
                <a:lnTo>
                  <a:pt x="150241" y="319818"/>
                </a:lnTo>
                <a:cubicBezTo>
                  <a:pt x="153943" y="322040"/>
                  <a:pt x="157943" y="324631"/>
                  <a:pt x="162242" y="327596"/>
                </a:cubicBezTo>
                <a:cubicBezTo>
                  <a:pt x="166541" y="330409"/>
                  <a:pt x="171209" y="333673"/>
                  <a:pt x="176244" y="337376"/>
                </a:cubicBezTo>
                <a:cubicBezTo>
                  <a:pt x="183058" y="342119"/>
                  <a:pt x="189433" y="346856"/>
                  <a:pt x="195358" y="351599"/>
                </a:cubicBezTo>
                <a:cubicBezTo>
                  <a:pt x="201435" y="356343"/>
                  <a:pt x="206248" y="360413"/>
                  <a:pt x="209804" y="363823"/>
                </a:cubicBezTo>
                <a:lnTo>
                  <a:pt x="197358" y="381159"/>
                </a:lnTo>
                <a:cubicBezTo>
                  <a:pt x="190246" y="373901"/>
                  <a:pt x="180168" y="365157"/>
                  <a:pt x="167132" y="354933"/>
                </a:cubicBezTo>
                <a:lnTo>
                  <a:pt x="150241" y="342265"/>
                </a:lnTo>
                <a:lnTo>
                  <a:pt x="150241" y="439166"/>
                </a:lnTo>
                <a:lnTo>
                  <a:pt x="130683" y="439166"/>
                </a:lnTo>
                <a:lnTo>
                  <a:pt x="130683" y="268923"/>
                </a:lnTo>
                <a:lnTo>
                  <a:pt x="150241" y="268923"/>
                </a:lnTo>
                <a:close/>
                <a:moveTo>
                  <a:pt x="47117" y="321596"/>
                </a:moveTo>
                <a:cubicBezTo>
                  <a:pt x="45784" y="325450"/>
                  <a:pt x="44450" y="329298"/>
                  <a:pt x="43116" y="333153"/>
                </a:cubicBezTo>
                <a:cubicBezTo>
                  <a:pt x="41783" y="337007"/>
                  <a:pt x="40303" y="340785"/>
                  <a:pt x="38672" y="344488"/>
                </a:cubicBezTo>
                <a:cubicBezTo>
                  <a:pt x="41637" y="356045"/>
                  <a:pt x="44818" y="366414"/>
                  <a:pt x="48228" y="375602"/>
                </a:cubicBezTo>
                <a:cubicBezTo>
                  <a:pt x="51784" y="384791"/>
                  <a:pt x="55785" y="393014"/>
                  <a:pt x="60230" y="400272"/>
                </a:cubicBezTo>
                <a:lnTo>
                  <a:pt x="61563" y="398272"/>
                </a:lnTo>
                <a:cubicBezTo>
                  <a:pt x="74898" y="375901"/>
                  <a:pt x="84156" y="350342"/>
                  <a:pt x="89345" y="321596"/>
                </a:cubicBezTo>
                <a:lnTo>
                  <a:pt x="47117" y="321596"/>
                </a:lnTo>
                <a:close/>
                <a:moveTo>
                  <a:pt x="354266" y="406940"/>
                </a:moveTo>
                <a:lnTo>
                  <a:pt x="354266" y="382937"/>
                </a:lnTo>
                <a:lnTo>
                  <a:pt x="308483" y="382937"/>
                </a:lnTo>
                <a:lnTo>
                  <a:pt x="308483" y="278702"/>
                </a:lnTo>
                <a:lnTo>
                  <a:pt x="418052" y="278702"/>
                </a:lnTo>
                <a:lnTo>
                  <a:pt x="418052" y="382937"/>
                </a:lnTo>
                <a:lnTo>
                  <a:pt x="372269" y="382937"/>
                </a:lnTo>
                <a:lnTo>
                  <a:pt x="372269" y="406940"/>
                </a:lnTo>
                <a:lnTo>
                  <a:pt x="422720" y="406940"/>
                </a:lnTo>
                <a:lnTo>
                  <a:pt x="422720" y="424942"/>
                </a:lnTo>
                <a:lnTo>
                  <a:pt x="372269" y="424942"/>
                </a:lnTo>
                <a:lnTo>
                  <a:pt x="372269" y="448723"/>
                </a:lnTo>
                <a:lnTo>
                  <a:pt x="431387" y="448723"/>
                </a:lnTo>
                <a:lnTo>
                  <a:pt x="431387" y="466503"/>
                </a:lnTo>
                <a:lnTo>
                  <a:pt x="291370" y="466503"/>
                </a:lnTo>
                <a:lnTo>
                  <a:pt x="291370" y="448723"/>
                </a:lnTo>
                <a:lnTo>
                  <a:pt x="354266" y="448723"/>
                </a:lnTo>
                <a:lnTo>
                  <a:pt x="354266" y="424942"/>
                </a:lnTo>
                <a:lnTo>
                  <a:pt x="304927" y="424942"/>
                </a:lnTo>
                <a:lnTo>
                  <a:pt x="304927" y="406940"/>
                </a:lnTo>
                <a:lnTo>
                  <a:pt x="354266" y="406940"/>
                </a:lnTo>
                <a:close/>
                <a:moveTo>
                  <a:pt x="257810" y="353600"/>
                </a:moveTo>
                <a:lnTo>
                  <a:pt x="257810" y="303371"/>
                </a:lnTo>
                <a:lnTo>
                  <a:pt x="230696" y="303371"/>
                </a:lnTo>
                <a:lnTo>
                  <a:pt x="230696" y="285814"/>
                </a:lnTo>
                <a:lnTo>
                  <a:pt x="301371" y="285814"/>
                </a:lnTo>
                <a:lnTo>
                  <a:pt x="301371" y="303371"/>
                </a:lnTo>
                <a:lnTo>
                  <a:pt x="275812" y="303371"/>
                </a:lnTo>
                <a:lnTo>
                  <a:pt x="275812" y="353600"/>
                </a:lnTo>
                <a:lnTo>
                  <a:pt x="299815" y="353600"/>
                </a:lnTo>
                <a:lnTo>
                  <a:pt x="299815" y="371158"/>
                </a:lnTo>
                <a:lnTo>
                  <a:pt x="275812" y="371158"/>
                </a:lnTo>
                <a:lnTo>
                  <a:pt x="275812" y="429165"/>
                </a:lnTo>
                <a:cubicBezTo>
                  <a:pt x="280403" y="427977"/>
                  <a:pt x="284778" y="426866"/>
                  <a:pt x="288925" y="425831"/>
                </a:cubicBezTo>
                <a:cubicBezTo>
                  <a:pt x="293072" y="424796"/>
                  <a:pt x="296780" y="423831"/>
                  <a:pt x="300038" y="422942"/>
                </a:cubicBezTo>
                <a:lnTo>
                  <a:pt x="303371" y="441833"/>
                </a:lnTo>
                <a:cubicBezTo>
                  <a:pt x="298336" y="443167"/>
                  <a:pt x="292627" y="444646"/>
                  <a:pt x="286258" y="446278"/>
                </a:cubicBezTo>
                <a:cubicBezTo>
                  <a:pt x="279889" y="447758"/>
                  <a:pt x="273367" y="449167"/>
                  <a:pt x="266700" y="450501"/>
                </a:cubicBezTo>
                <a:cubicBezTo>
                  <a:pt x="260033" y="451980"/>
                  <a:pt x="253511" y="453390"/>
                  <a:pt x="247142" y="454724"/>
                </a:cubicBezTo>
                <a:cubicBezTo>
                  <a:pt x="240919" y="456057"/>
                  <a:pt x="235286" y="457244"/>
                  <a:pt x="230251" y="458280"/>
                </a:cubicBezTo>
                <a:lnTo>
                  <a:pt x="226695" y="439166"/>
                </a:lnTo>
                <a:cubicBezTo>
                  <a:pt x="230397" y="438576"/>
                  <a:pt x="234918" y="437756"/>
                  <a:pt x="240252" y="436721"/>
                </a:cubicBezTo>
                <a:cubicBezTo>
                  <a:pt x="245732" y="435686"/>
                  <a:pt x="251587" y="434499"/>
                  <a:pt x="257810" y="433165"/>
                </a:cubicBezTo>
                <a:lnTo>
                  <a:pt x="257810" y="371158"/>
                </a:lnTo>
                <a:lnTo>
                  <a:pt x="232473" y="371158"/>
                </a:lnTo>
                <a:lnTo>
                  <a:pt x="232473" y="353600"/>
                </a:lnTo>
                <a:lnTo>
                  <a:pt x="257810" y="353600"/>
                </a:lnTo>
                <a:close/>
                <a:moveTo>
                  <a:pt x="372269" y="296037"/>
                </a:moveTo>
                <a:lnTo>
                  <a:pt x="372269" y="322485"/>
                </a:lnTo>
                <a:lnTo>
                  <a:pt x="400050" y="322485"/>
                </a:lnTo>
                <a:lnTo>
                  <a:pt x="400050" y="296037"/>
                </a:lnTo>
                <a:lnTo>
                  <a:pt x="372269" y="296037"/>
                </a:lnTo>
                <a:close/>
                <a:moveTo>
                  <a:pt x="400050" y="365379"/>
                </a:moveTo>
                <a:lnTo>
                  <a:pt x="400050" y="338931"/>
                </a:lnTo>
                <a:lnTo>
                  <a:pt x="372269" y="338931"/>
                </a:lnTo>
                <a:lnTo>
                  <a:pt x="372269" y="365379"/>
                </a:lnTo>
                <a:lnTo>
                  <a:pt x="400050" y="365379"/>
                </a:lnTo>
                <a:close/>
                <a:moveTo>
                  <a:pt x="326930" y="322485"/>
                </a:moveTo>
                <a:lnTo>
                  <a:pt x="354266" y="322485"/>
                </a:lnTo>
                <a:lnTo>
                  <a:pt x="354266" y="296037"/>
                </a:lnTo>
                <a:lnTo>
                  <a:pt x="326930" y="296037"/>
                </a:lnTo>
                <a:lnTo>
                  <a:pt x="326930" y="322485"/>
                </a:lnTo>
                <a:close/>
                <a:moveTo>
                  <a:pt x="326930" y="365379"/>
                </a:moveTo>
                <a:lnTo>
                  <a:pt x="354266" y="365379"/>
                </a:lnTo>
                <a:lnTo>
                  <a:pt x="354266" y="338931"/>
                </a:lnTo>
                <a:lnTo>
                  <a:pt x="326930" y="338931"/>
                </a:lnTo>
                <a:lnTo>
                  <a:pt x="326930" y="365379"/>
                </a:lnTo>
                <a:close/>
              </a:path>
            </a:pathLst>
          </a:custGeom>
          <a:solidFill>
            <a:srgbClr val="FFFFFF"/>
          </a:soli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7C86AEC0-2BDC-349E-E27C-1DA25F0967E5}"/>
              </a:ext>
            </a:extLst>
          </p:cNvPr>
          <p:cNvSpPr/>
          <p:nvPr/>
        </p:nvSpPr>
        <p:spPr>
          <a:xfrm>
            <a:off x="5562472" y="4806283"/>
            <a:ext cx="428942" cy="475837"/>
          </a:xfrm>
          <a:custGeom>
            <a:avLst/>
            <a:gdLst>
              <a:gd name="connsiteX0" fmla="*/ 192246 w 428942"/>
              <a:gd name="connsiteY0" fmla="*/ 11335 h 475837"/>
              <a:gd name="connsiteX1" fmla="*/ 192246 w 428942"/>
              <a:gd name="connsiteY1" fmla="*/ 109791 h 475837"/>
              <a:gd name="connsiteX2" fmla="*/ 97790 w 428942"/>
              <a:gd name="connsiteY2" fmla="*/ 109791 h 475837"/>
              <a:gd name="connsiteX3" fmla="*/ 97790 w 428942"/>
              <a:gd name="connsiteY3" fmla="*/ 161798 h 475837"/>
              <a:gd name="connsiteX4" fmla="*/ 98235 w 428942"/>
              <a:gd name="connsiteY4" fmla="*/ 171577 h 475837"/>
              <a:gd name="connsiteX5" fmla="*/ 100235 w 428942"/>
              <a:gd name="connsiteY5" fmla="*/ 177355 h 475837"/>
              <a:gd name="connsiteX6" fmla="*/ 104902 w 428942"/>
              <a:gd name="connsiteY6" fmla="*/ 180467 h 475837"/>
              <a:gd name="connsiteX7" fmla="*/ 113348 w 428942"/>
              <a:gd name="connsiteY7" fmla="*/ 181801 h 475837"/>
              <a:gd name="connsiteX8" fmla="*/ 125127 w 428942"/>
              <a:gd name="connsiteY8" fmla="*/ 182245 h 475837"/>
              <a:gd name="connsiteX9" fmla="*/ 140240 w 428942"/>
              <a:gd name="connsiteY9" fmla="*/ 182467 h 475837"/>
              <a:gd name="connsiteX10" fmla="*/ 155353 w 428942"/>
              <a:gd name="connsiteY10" fmla="*/ 182245 h 475837"/>
              <a:gd name="connsiteX11" fmla="*/ 167355 w 428942"/>
              <a:gd name="connsiteY11" fmla="*/ 181801 h 475837"/>
              <a:gd name="connsiteX12" fmla="*/ 175800 w 428942"/>
              <a:gd name="connsiteY12" fmla="*/ 180467 h 475837"/>
              <a:gd name="connsiteX13" fmla="*/ 180467 w 428942"/>
              <a:gd name="connsiteY13" fmla="*/ 178022 h 475837"/>
              <a:gd name="connsiteX14" fmla="*/ 182468 w 428942"/>
              <a:gd name="connsiteY14" fmla="*/ 173355 h 475837"/>
              <a:gd name="connsiteX15" fmla="*/ 183579 w 428942"/>
              <a:gd name="connsiteY15" fmla="*/ 165132 h 475837"/>
              <a:gd name="connsiteX16" fmla="*/ 184023 w 428942"/>
              <a:gd name="connsiteY16" fmla="*/ 160242 h 475837"/>
              <a:gd name="connsiteX17" fmla="*/ 184468 w 428942"/>
              <a:gd name="connsiteY17" fmla="*/ 153797 h 475837"/>
              <a:gd name="connsiteX18" fmla="*/ 184912 w 428942"/>
              <a:gd name="connsiteY18" fmla="*/ 147351 h 475837"/>
              <a:gd name="connsiteX19" fmla="*/ 185134 w 428942"/>
              <a:gd name="connsiteY19" fmla="*/ 142684 h 475837"/>
              <a:gd name="connsiteX20" fmla="*/ 203136 w 428942"/>
              <a:gd name="connsiteY20" fmla="*/ 149130 h 475837"/>
              <a:gd name="connsiteX21" fmla="*/ 202248 w 428942"/>
              <a:gd name="connsiteY21" fmla="*/ 160242 h 475837"/>
              <a:gd name="connsiteX22" fmla="*/ 200914 w 428942"/>
              <a:gd name="connsiteY22" fmla="*/ 172910 h 475837"/>
              <a:gd name="connsiteX23" fmla="*/ 198247 w 428942"/>
              <a:gd name="connsiteY23" fmla="*/ 185579 h 475837"/>
              <a:gd name="connsiteX24" fmla="*/ 193802 w 428942"/>
              <a:gd name="connsiteY24" fmla="*/ 193580 h 475837"/>
              <a:gd name="connsiteX25" fmla="*/ 185357 w 428942"/>
              <a:gd name="connsiteY25" fmla="*/ 197802 h 475837"/>
              <a:gd name="connsiteX26" fmla="*/ 171133 w 428942"/>
              <a:gd name="connsiteY26" fmla="*/ 200247 h 475837"/>
              <a:gd name="connsiteX27" fmla="*/ 157798 w 428942"/>
              <a:gd name="connsiteY27" fmla="*/ 200692 h 475837"/>
              <a:gd name="connsiteX28" fmla="*/ 138906 w 428942"/>
              <a:gd name="connsiteY28" fmla="*/ 200914 h 475837"/>
              <a:gd name="connsiteX29" fmla="*/ 120237 w 428942"/>
              <a:gd name="connsiteY29" fmla="*/ 200692 h 475837"/>
              <a:gd name="connsiteX30" fmla="*/ 106902 w 428942"/>
              <a:gd name="connsiteY30" fmla="*/ 200247 h 475837"/>
              <a:gd name="connsiteX31" fmla="*/ 93568 w 428942"/>
              <a:gd name="connsiteY31" fmla="*/ 198025 h 475837"/>
              <a:gd name="connsiteX32" fmla="*/ 85344 w 428942"/>
              <a:gd name="connsiteY32" fmla="*/ 192691 h 475837"/>
              <a:gd name="connsiteX33" fmla="*/ 80899 w 428942"/>
              <a:gd name="connsiteY33" fmla="*/ 182912 h 475837"/>
              <a:gd name="connsiteX34" fmla="*/ 79788 w 428942"/>
              <a:gd name="connsiteY34" fmla="*/ 166688 h 475837"/>
              <a:gd name="connsiteX35" fmla="*/ 79788 w 428942"/>
              <a:gd name="connsiteY35" fmla="*/ 11335 h 475837"/>
              <a:gd name="connsiteX36" fmla="*/ 192246 w 428942"/>
              <a:gd name="connsiteY36" fmla="*/ 11335 h 475837"/>
              <a:gd name="connsiteX37" fmla="*/ 0 w 428942"/>
              <a:gd name="connsiteY37" fmla="*/ 110680 h 475837"/>
              <a:gd name="connsiteX38" fmla="*/ 14891 w 428942"/>
              <a:gd name="connsiteY38" fmla="*/ 106457 h 475837"/>
              <a:gd name="connsiteX39" fmla="*/ 30449 w 428942"/>
              <a:gd name="connsiteY39" fmla="*/ 101124 h 475837"/>
              <a:gd name="connsiteX40" fmla="*/ 30449 w 428942"/>
              <a:gd name="connsiteY40" fmla="*/ 56451 h 475837"/>
              <a:gd name="connsiteX41" fmla="*/ 5334 w 428942"/>
              <a:gd name="connsiteY41" fmla="*/ 56451 h 475837"/>
              <a:gd name="connsiteX42" fmla="*/ 5334 w 428942"/>
              <a:gd name="connsiteY42" fmla="*/ 38671 h 475837"/>
              <a:gd name="connsiteX43" fmla="*/ 30449 w 428942"/>
              <a:gd name="connsiteY43" fmla="*/ 38671 h 475837"/>
              <a:gd name="connsiteX44" fmla="*/ 30449 w 428942"/>
              <a:gd name="connsiteY44" fmla="*/ 0 h 475837"/>
              <a:gd name="connsiteX45" fmla="*/ 48895 w 428942"/>
              <a:gd name="connsiteY45" fmla="*/ 0 h 475837"/>
              <a:gd name="connsiteX46" fmla="*/ 48895 w 428942"/>
              <a:gd name="connsiteY46" fmla="*/ 38671 h 475837"/>
              <a:gd name="connsiteX47" fmla="*/ 72231 w 428942"/>
              <a:gd name="connsiteY47" fmla="*/ 38671 h 475837"/>
              <a:gd name="connsiteX48" fmla="*/ 72231 w 428942"/>
              <a:gd name="connsiteY48" fmla="*/ 56451 h 475837"/>
              <a:gd name="connsiteX49" fmla="*/ 48895 w 428942"/>
              <a:gd name="connsiteY49" fmla="*/ 56451 h 475837"/>
              <a:gd name="connsiteX50" fmla="*/ 48895 w 428942"/>
              <a:gd name="connsiteY50" fmla="*/ 94012 h 475837"/>
              <a:gd name="connsiteX51" fmla="*/ 70009 w 428942"/>
              <a:gd name="connsiteY51" fmla="*/ 84455 h 475837"/>
              <a:gd name="connsiteX52" fmla="*/ 74454 w 428942"/>
              <a:gd name="connsiteY52" fmla="*/ 103346 h 475837"/>
              <a:gd name="connsiteX53" fmla="*/ 63119 w 428942"/>
              <a:gd name="connsiteY53" fmla="*/ 108458 h 475837"/>
              <a:gd name="connsiteX54" fmla="*/ 48895 w 428942"/>
              <a:gd name="connsiteY54" fmla="*/ 114459 h 475837"/>
              <a:gd name="connsiteX55" fmla="*/ 48895 w 428942"/>
              <a:gd name="connsiteY55" fmla="*/ 178689 h 475837"/>
              <a:gd name="connsiteX56" fmla="*/ 48006 w 428942"/>
              <a:gd name="connsiteY56" fmla="*/ 188913 h 475837"/>
              <a:gd name="connsiteX57" fmla="*/ 45117 w 428942"/>
              <a:gd name="connsiteY57" fmla="*/ 195802 h 475837"/>
              <a:gd name="connsiteX58" fmla="*/ 38894 w 428942"/>
              <a:gd name="connsiteY58" fmla="*/ 200025 h 475837"/>
              <a:gd name="connsiteX59" fmla="*/ 28670 w 428942"/>
              <a:gd name="connsiteY59" fmla="*/ 202470 h 475837"/>
              <a:gd name="connsiteX60" fmla="*/ 19114 w 428942"/>
              <a:gd name="connsiteY60" fmla="*/ 203359 h 475837"/>
              <a:gd name="connsiteX61" fmla="*/ 10001 w 428942"/>
              <a:gd name="connsiteY61" fmla="*/ 203581 h 475837"/>
              <a:gd name="connsiteX62" fmla="*/ 6001 w 428942"/>
              <a:gd name="connsiteY62" fmla="*/ 183134 h 475837"/>
              <a:gd name="connsiteX63" fmla="*/ 12668 w 428942"/>
              <a:gd name="connsiteY63" fmla="*/ 183578 h 475837"/>
              <a:gd name="connsiteX64" fmla="*/ 19780 w 428942"/>
              <a:gd name="connsiteY64" fmla="*/ 183801 h 475837"/>
              <a:gd name="connsiteX65" fmla="*/ 25336 w 428942"/>
              <a:gd name="connsiteY65" fmla="*/ 183356 h 475837"/>
              <a:gd name="connsiteX66" fmla="*/ 28670 w 428942"/>
              <a:gd name="connsiteY66" fmla="*/ 182023 h 475837"/>
              <a:gd name="connsiteX67" fmla="*/ 30004 w 428942"/>
              <a:gd name="connsiteY67" fmla="*/ 178689 h 475837"/>
              <a:gd name="connsiteX68" fmla="*/ 30449 w 428942"/>
              <a:gd name="connsiteY68" fmla="*/ 172466 h 475837"/>
              <a:gd name="connsiteX69" fmla="*/ 30449 w 428942"/>
              <a:gd name="connsiteY69" fmla="*/ 121570 h 475837"/>
              <a:gd name="connsiteX70" fmla="*/ 16669 w 428942"/>
              <a:gd name="connsiteY70" fmla="*/ 126238 h 475837"/>
              <a:gd name="connsiteX71" fmla="*/ 5556 w 428942"/>
              <a:gd name="connsiteY71" fmla="*/ 129572 h 475837"/>
              <a:gd name="connsiteX72" fmla="*/ 0 w 428942"/>
              <a:gd name="connsiteY72" fmla="*/ 110680 h 475837"/>
              <a:gd name="connsiteX73" fmla="*/ 144240 w 428942"/>
              <a:gd name="connsiteY73" fmla="*/ 29337 h 475837"/>
              <a:gd name="connsiteX74" fmla="*/ 144240 w 428942"/>
              <a:gd name="connsiteY74" fmla="*/ 91567 h 475837"/>
              <a:gd name="connsiteX75" fmla="*/ 174466 w 428942"/>
              <a:gd name="connsiteY75" fmla="*/ 91567 h 475837"/>
              <a:gd name="connsiteX76" fmla="*/ 174466 w 428942"/>
              <a:gd name="connsiteY76" fmla="*/ 29337 h 475837"/>
              <a:gd name="connsiteX77" fmla="*/ 144240 w 428942"/>
              <a:gd name="connsiteY77" fmla="*/ 29337 h 475837"/>
              <a:gd name="connsiteX78" fmla="*/ 97790 w 428942"/>
              <a:gd name="connsiteY78" fmla="*/ 91567 h 475837"/>
              <a:gd name="connsiteX79" fmla="*/ 126683 w 428942"/>
              <a:gd name="connsiteY79" fmla="*/ 91567 h 475837"/>
              <a:gd name="connsiteX80" fmla="*/ 126683 w 428942"/>
              <a:gd name="connsiteY80" fmla="*/ 29337 h 475837"/>
              <a:gd name="connsiteX81" fmla="*/ 97790 w 428942"/>
              <a:gd name="connsiteY81" fmla="*/ 29337 h 475837"/>
              <a:gd name="connsiteX82" fmla="*/ 97790 w 428942"/>
              <a:gd name="connsiteY82" fmla="*/ 91567 h 475837"/>
              <a:gd name="connsiteX83" fmla="*/ 271590 w 428942"/>
              <a:gd name="connsiteY83" fmla="*/ 198247 h 475837"/>
              <a:gd name="connsiteX84" fmla="*/ 284036 w 428942"/>
              <a:gd name="connsiteY84" fmla="*/ 171799 h 475837"/>
              <a:gd name="connsiteX85" fmla="*/ 290925 w 428942"/>
              <a:gd name="connsiteY85" fmla="*/ 146685 h 475837"/>
              <a:gd name="connsiteX86" fmla="*/ 293815 w 428942"/>
              <a:gd name="connsiteY86" fmla="*/ 119570 h 475837"/>
              <a:gd name="connsiteX87" fmla="*/ 294926 w 428942"/>
              <a:gd name="connsiteY87" fmla="*/ 84232 h 475837"/>
              <a:gd name="connsiteX88" fmla="*/ 294926 w 428942"/>
              <a:gd name="connsiteY88" fmla="*/ 10445 h 475837"/>
              <a:gd name="connsiteX89" fmla="*/ 419386 w 428942"/>
              <a:gd name="connsiteY89" fmla="*/ 10445 h 475837"/>
              <a:gd name="connsiteX90" fmla="*/ 419386 w 428942"/>
              <a:gd name="connsiteY90" fmla="*/ 60674 h 475837"/>
              <a:gd name="connsiteX91" fmla="*/ 312928 w 428942"/>
              <a:gd name="connsiteY91" fmla="*/ 60674 h 475837"/>
              <a:gd name="connsiteX92" fmla="*/ 312928 w 428942"/>
              <a:gd name="connsiteY92" fmla="*/ 83566 h 475837"/>
              <a:gd name="connsiteX93" fmla="*/ 311595 w 428942"/>
              <a:gd name="connsiteY93" fmla="*/ 119570 h 475837"/>
              <a:gd name="connsiteX94" fmla="*/ 308483 w 428942"/>
              <a:gd name="connsiteY94" fmla="*/ 149574 h 475837"/>
              <a:gd name="connsiteX95" fmla="*/ 301371 w 428942"/>
              <a:gd name="connsiteY95" fmla="*/ 177355 h 475837"/>
              <a:gd name="connsiteX96" fmla="*/ 288480 w 428942"/>
              <a:gd name="connsiteY96" fmla="*/ 206692 h 475837"/>
              <a:gd name="connsiteX97" fmla="*/ 271590 w 428942"/>
              <a:gd name="connsiteY97" fmla="*/ 198247 h 475837"/>
              <a:gd name="connsiteX98" fmla="*/ 224473 w 428942"/>
              <a:gd name="connsiteY98" fmla="*/ 110013 h 475837"/>
              <a:gd name="connsiteX99" fmla="*/ 237586 w 428942"/>
              <a:gd name="connsiteY99" fmla="*/ 106235 h 475837"/>
              <a:gd name="connsiteX100" fmla="*/ 251587 w 428942"/>
              <a:gd name="connsiteY100" fmla="*/ 101790 h 475837"/>
              <a:gd name="connsiteX101" fmla="*/ 251587 w 428942"/>
              <a:gd name="connsiteY101" fmla="*/ 58896 h 475837"/>
              <a:gd name="connsiteX102" fmla="*/ 228251 w 428942"/>
              <a:gd name="connsiteY102" fmla="*/ 58896 h 475837"/>
              <a:gd name="connsiteX103" fmla="*/ 228251 w 428942"/>
              <a:gd name="connsiteY103" fmla="*/ 40894 h 475837"/>
              <a:gd name="connsiteX104" fmla="*/ 251587 w 428942"/>
              <a:gd name="connsiteY104" fmla="*/ 40894 h 475837"/>
              <a:gd name="connsiteX105" fmla="*/ 251587 w 428942"/>
              <a:gd name="connsiteY105" fmla="*/ 889 h 475837"/>
              <a:gd name="connsiteX106" fmla="*/ 269367 w 428942"/>
              <a:gd name="connsiteY106" fmla="*/ 889 h 475837"/>
              <a:gd name="connsiteX107" fmla="*/ 269367 w 428942"/>
              <a:gd name="connsiteY107" fmla="*/ 40894 h 475837"/>
              <a:gd name="connsiteX108" fmla="*/ 288703 w 428942"/>
              <a:gd name="connsiteY108" fmla="*/ 40894 h 475837"/>
              <a:gd name="connsiteX109" fmla="*/ 288703 w 428942"/>
              <a:gd name="connsiteY109" fmla="*/ 58896 h 475837"/>
              <a:gd name="connsiteX110" fmla="*/ 269367 w 428942"/>
              <a:gd name="connsiteY110" fmla="*/ 58896 h 475837"/>
              <a:gd name="connsiteX111" fmla="*/ 269367 w 428942"/>
              <a:gd name="connsiteY111" fmla="*/ 94901 h 475837"/>
              <a:gd name="connsiteX112" fmla="*/ 278257 w 428942"/>
              <a:gd name="connsiteY112" fmla="*/ 91122 h 475837"/>
              <a:gd name="connsiteX113" fmla="*/ 286703 w 428942"/>
              <a:gd name="connsiteY113" fmla="*/ 87122 h 475837"/>
              <a:gd name="connsiteX114" fmla="*/ 290259 w 428942"/>
              <a:gd name="connsiteY114" fmla="*/ 105124 h 475837"/>
              <a:gd name="connsiteX115" fmla="*/ 280480 w 428942"/>
              <a:gd name="connsiteY115" fmla="*/ 109791 h 475837"/>
              <a:gd name="connsiteX116" fmla="*/ 269367 w 428942"/>
              <a:gd name="connsiteY116" fmla="*/ 114459 h 475837"/>
              <a:gd name="connsiteX117" fmla="*/ 269367 w 428942"/>
              <a:gd name="connsiteY117" fmla="*/ 181356 h 475837"/>
              <a:gd name="connsiteX118" fmla="*/ 268700 w 428942"/>
              <a:gd name="connsiteY118" fmla="*/ 191357 h 475837"/>
              <a:gd name="connsiteX119" fmla="*/ 266255 w 428942"/>
              <a:gd name="connsiteY119" fmla="*/ 198025 h 475837"/>
              <a:gd name="connsiteX120" fmla="*/ 260922 w 428942"/>
              <a:gd name="connsiteY120" fmla="*/ 202025 h 475837"/>
              <a:gd name="connsiteX121" fmla="*/ 251143 w 428942"/>
              <a:gd name="connsiteY121" fmla="*/ 204248 h 475837"/>
              <a:gd name="connsiteX122" fmla="*/ 242030 w 428942"/>
              <a:gd name="connsiteY122" fmla="*/ 204914 h 475837"/>
              <a:gd name="connsiteX123" fmla="*/ 233585 w 428942"/>
              <a:gd name="connsiteY123" fmla="*/ 205137 h 475837"/>
              <a:gd name="connsiteX124" fmla="*/ 229807 w 428942"/>
              <a:gd name="connsiteY124" fmla="*/ 186023 h 475837"/>
              <a:gd name="connsiteX125" fmla="*/ 240919 w 428942"/>
              <a:gd name="connsiteY125" fmla="*/ 186690 h 475837"/>
              <a:gd name="connsiteX126" fmla="*/ 246475 w 428942"/>
              <a:gd name="connsiteY126" fmla="*/ 186245 h 475837"/>
              <a:gd name="connsiteX127" fmla="*/ 249809 w 428942"/>
              <a:gd name="connsiteY127" fmla="*/ 184912 h 475837"/>
              <a:gd name="connsiteX128" fmla="*/ 251143 w 428942"/>
              <a:gd name="connsiteY128" fmla="*/ 181578 h 475837"/>
              <a:gd name="connsiteX129" fmla="*/ 251587 w 428942"/>
              <a:gd name="connsiteY129" fmla="*/ 175577 h 475837"/>
              <a:gd name="connsiteX130" fmla="*/ 251587 w 428942"/>
              <a:gd name="connsiteY130" fmla="*/ 121348 h 475837"/>
              <a:gd name="connsiteX131" fmla="*/ 239808 w 428942"/>
              <a:gd name="connsiteY131" fmla="*/ 125571 h 475837"/>
              <a:gd name="connsiteX132" fmla="*/ 228918 w 428942"/>
              <a:gd name="connsiteY132" fmla="*/ 128905 h 475837"/>
              <a:gd name="connsiteX133" fmla="*/ 224473 w 428942"/>
              <a:gd name="connsiteY133" fmla="*/ 110013 h 475837"/>
              <a:gd name="connsiteX134" fmla="*/ 316706 w 428942"/>
              <a:gd name="connsiteY134" fmla="*/ 116903 h 475837"/>
              <a:gd name="connsiteX135" fmla="*/ 321596 w 428942"/>
              <a:gd name="connsiteY135" fmla="*/ 114903 h 475837"/>
              <a:gd name="connsiteX136" fmla="*/ 325819 w 428942"/>
              <a:gd name="connsiteY136" fmla="*/ 111792 h 475837"/>
              <a:gd name="connsiteX137" fmla="*/ 335375 w 428942"/>
              <a:gd name="connsiteY137" fmla="*/ 102235 h 475837"/>
              <a:gd name="connsiteX138" fmla="*/ 345599 w 428942"/>
              <a:gd name="connsiteY138" fmla="*/ 90011 h 475837"/>
              <a:gd name="connsiteX139" fmla="*/ 318484 w 428942"/>
              <a:gd name="connsiteY139" fmla="*/ 90011 h 475837"/>
              <a:gd name="connsiteX140" fmla="*/ 318484 w 428942"/>
              <a:gd name="connsiteY140" fmla="*/ 75120 h 475837"/>
              <a:gd name="connsiteX141" fmla="*/ 422497 w 428942"/>
              <a:gd name="connsiteY141" fmla="*/ 75120 h 475837"/>
              <a:gd name="connsiteX142" fmla="*/ 422497 w 428942"/>
              <a:gd name="connsiteY142" fmla="*/ 90011 h 475837"/>
              <a:gd name="connsiteX143" fmla="*/ 392049 w 428942"/>
              <a:gd name="connsiteY143" fmla="*/ 90011 h 475837"/>
              <a:gd name="connsiteX144" fmla="*/ 409385 w 428942"/>
              <a:gd name="connsiteY144" fmla="*/ 109347 h 475837"/>
              <a:gd name="connsiteX145" fmla="*/ 424275 w 428942"/>
              <a:gd name="connsiteY145" fmla="*/ 128460 h 475837"/>
              <a:gd name="connsiteX146" fmla="*/ 410940 w 428942"/>
              <a:gd name="connsiteY146" fmla="*/ 137795 h 475837"/>
              <a:gd name="connsiteX147" fmla="*/ 403384 w 428942"/>
              <a:gd name="connsiteY147" fmla="*/ 127349 h 475837"/>
              <a:gd name="connsiteX148" fmla="*/ 360268 w 428942"/>
              <a:gd name="connsiteY148" fmla="*/ 130016 h 475837"/>
              <a:gd name="connsiteX149" fmla="*/ 318484 w 428942"/>
              <a:gd name="connsiteY149" fmla="*/ 131350 h 475837"/>
              <a:gd name="connsiteX150" fmla="*/ 316706 w 428942"/>
              <a:gd name="connsiteY150" fmla="*/ 116903 h 475837"/>
              <a:gd name="connsiteX151" fmla="*/ 376714 w 428942"/>
              <a:gd name="connsiteY151" fmla="*/ 131350 h 475837"/>
              <a:gd name="connsiteX152" fmla="*/ 376714 w 428942"/>
              <a:gd name="connsiteY152" fmla="*/ 148463 h 475837"/>
              <a:gd name="connsiteX153" fmla="*/ 417608 w 428942"/>
              <a:gd name="connsiteY153" fmla="*/ 148463 h 475837"/>
              <a:gd name="connsiteX154" fmla="*/ 417608 w 428942"/>
              <a:gd name="connsiteY154" fmla="*/ 163576 h 475837"/>
              <a:gd name="connsiteX155" fmla="*/ 376714 w 428942"/>
              <a:gd name="connsiteY155" fmla="*/ 163576 h 475837"/>
              <a:gd name="connsiteX156" fmla="*/ 376714 w 428942"/>
              <a:gd name="connsiteY156" fmla="*/ 184467 h 475837"/>
              <a:gd name="connsiteX157" fmla="*/ 428054 w 428942"/>
              <a:gd name="connsiteY157" fmla="*/ 184467 h 475837"/>
              <a:gd name="connsiteX158" fmla="*/ 428054 w 428942"/>
              <a:gd name="connsiteY158" fmla="*/ 199803 h 475837"/>
              <a:gd name="connsiteX159" fmla="*/ 305149 w 428942"/>
              <a:gd name="connsiteY159" fmla="*/ 199803 h 475837"/>
              <a:gd name="connsiteX160" fmla="*/ 305149 w 428942"/>
              <a:gd name="connsiteY160" fmla="*/ 184467 h 475837"/>
              <a:gd name="connsiteX161" fmla="*/ 358489 w 428942"/>
              <a:gd name="connsiteY161" fmla="*/ 184467 h 475837"/>
              <a:gd name="connsiteX162" fmla="*/ 358489 w 428942"/>
              <a:gd name="connsiteY162" fmla="*/ 163576 h 475837"/>
              <a:gd name="connsiteX163" fmla="*/ 318929 w 428942"/>
              <a:gd name="connsiteY163" fmla="*/ 163576 h 475837"/>
              <a:gd name="connsiteX164" fmla="*/ 318929 w 428942"/>
              <a:gd name="connsiteY164" fmla="*/ 148463 h 475837"/>
              <a:gd name="connsiteX165" fmla="*/ 358489 w 428942"/>
              <a:gd name="connsiteY165" fmla="*/ 148463 h 475837"/>
              <a:gd name="connsiteX166" fmla="*/ 358489 w 428942"/>
              <a:gd name="connsiteY166" fmla="*/ 131350 h 475837"/>
              <a:gd name="connsiteX167" fmla="*/ 376714 w 428942"/>
              <a:gd name="connsiteY167" fmla="*/ 131350 h 475837"/>
              <a:gd name="connsiteX168" fmla="*/ 312928 w 428942"/>
              <a:gd name="connsiteY168" fmla="*/ 45339 h 475837"/>
              <a:gd name="connsiteX169" fmla="*/ 401384 w 428942"/>
              <a:gd name="connsiteY169" fmla="*/ 45339 h 475837"/>
              <a:gd name="connsiteX170" fmla="*/ 401384 w 428942"/>
              <a:gd name="connsiteY170" fmla="*/ 26226 h 475837"/>
              <a:gd name="connsiteX171" fmla="*/ 312928 w 428942"/>
              <a:gd name="connsiteY171" fmla="*/ 26226 h 475837"/>
              <a:gd name="connsiteX172" fmla="*/ 312928 w 428942"/>
              <a:gd name="connsiteY172" fmla="*/ 45339 h 475837"/>
              <a:gd name="connsiteX173" fmla="*/ 382270 w 428942"/>
              <a:gd name="connsiteY173" fmla="*/ 90011 h 475837"/>
              <a:gd name="connsiteX174" fmla="*/ 364935 w 428942"/>
              <a:gd name="connsiteY174" fmla="*/ 90011 h 475837"/>
              <a:gd name="connsiteX175" fmla="*/ 340932 w 428942"/>
              <a:gd name="connsiteY175" fmla="*/ 116681 h 475837"/>
              <a:gd name="connsiteX176" fmla="*/ 392938 w 428942"/>
              <a:gd name="connsiteY176" fmla="*/ 114014 h 475837"/>
              <a:gd name="connsiteX177" fmla="*/ 384493 w 428942"/>
              <a:gd name="connsiteY177" fmla="*/ 104235 h 475837"/>
              <a:gd name="connsiteX178" fmla="*/ 376492 w 428942"/>
              <a:gd name="connsiteY178" fmla="*/ 95123 h 475837"/>
              <a:gd name="connsiteX179" fmla="*/ 382270 w 428942"/>
              <a:gd name="connsiteY179" fmla="*/ 90011 h 475837"/>
              <a:gd name="connsiteX180" fmla="*/ 130239 w 428942"/>
              <a:gd name="connsiteY180" fmla="*/ 445389 h 475837"/>
              <a:gd name="connsiteX181" fmla="*/ 130239 w 428942"/>
              <a:gd name="connsiteY181" fmla="*/ 420275 h 475837"/>
              <a:gd name="connsiteX182" fmla="*/ 85566 w 428942"/>
              <a:gd name="connsiteY182" fmla="*/ 420275 h 475837"/>
              <a:gd name="connsiteX183" fmla="*/ 85566 w 428942"/>
              <a:gd name="connsiteY183" fmla="*/ 402495 h 475837"/>
              <a:gd name="connsiteX184" fmla="*/ 130239 w 428942"/>
              <a:gd name="connsiteY184" fmla="*/ 402495 h 475837"/>
              <a:gd name="connsiteX185" fmla="*/ 130239 w 428942"/>
              <a:gd name="connsiteY185" fmla="*/ 377603 h 475837"/>
              <a:gd name="connsiteX186" fmla="*/ 82233 w 428942"/>
              <a:gd name="connsiteY186" fmla="*/ 377603 h 475837"/>
              <a:gd name="connsiteX187" fmla="*/ 82233 w 428942"/>
              <a:gd name="connsiteY187" fmla="*/ 359378 h 475837"/>
              <a:gd name="connsiteX188" fmla="*/ 198692 w 428942"/>
              <a:gd name="connsiteY188" fmla="*/ 359378 h 475837"/>
              <a:gd name="connsiteX189" fmla="*/ 198692 w 428942"/>
              <a:gd name="connsiteY189" fmla="*/ 377603 h 475837"/>
              <a:gd name="connsiteX190" fmla="*/ 148463 w 428942"/>
              <a:gd name="connsiteY190" fmla="*/ 377603 h 475837"/>
              <a:gd name="connsiteX191" fmla="*/ 148463 w 428942"/>
              <a:gd name="connsiteY191" fmla="*/ 402495 h 475837"/>
              <a:gd name="connsiteX192" fmla="*/ 193136 w 428942"/>
              <a:gd name="connsiteY192" fmla="*/ 402495 h 475837"/>
              <a:gd name="connsiteX193" fmla="*/ 193136 w 428942"/>
              <a:gd name="connsiteY193" fmla="*/ 420275 h 475837"/>
              <a:gd name="connsiteX194" fmla="*/ 148463 w 428942"/>
              <a:gd name="connsiteY194" fmla="*/ 420275 h 475837"/>
              <a:gd name="connsiteX195" fmla="*/ 148463 w 428942"/>
              <a:gd name="connsiteY195" fmla="*/ 445389 h 475837"/>
              <a:gd name="connsiteX196" fmla="*/ 205581 w 428942"/>
              <a:gd name="connsiteY196" fmla="*/ 445389 h 475837"/>
              <a:gd name="connsiteX197" fmla="*/ 205581 w 428942"/>
              <a:gd name="connsiteY197" fmla="*/ 464058 h 475837"/>
              <a:gd name="connsiteX198" fmla="*/ 70009 w 428942"/>
              <a:gd name="connsiteY198" fmla="*/ 464058 h 475837"/>
              <a:gd name="connsiteX199" fmla="*/ 70009 w 428942"/>
              <a:gd name="connsiteY199" fmla="*/ 445389 h 475837"/>
              <a:gd name="connsiteX200" fmla="*/ 130239 w 428942"/>
              <a:gd name="connsiteY200" fmla="*/ 445389 h 475837"/>
              <a:gd name="connsiteX201" fmla="*/ 8001 w 428942"/>
              <a:gd name="connsiteY201" fmla="*/ 285591 h 475837"/>
              <a:gd name="connsiteX202" fmla="*/ 23559 w 428942"/>
              <a:gd name="connsiteY202" fmla="*/ 283813 h 475837"/>
              <a:gd name="connsiteX203" fmla="*/ 43339 w 428942"/>
              <a:gd name="connsiteY203" fmla="*/ 280257 h 475837"/>
              <a:gd name="connsiteX204" fmla="*/ 62674 w 428942"/>
              <a:gd name="connsiteY204" fmla="*/ 275590 h 475837"/>
              <a:gd name="connsiteX205" fmla="*/ 76010 w 428942"/>
              <a:gd name="connsiteY205" fmla="*/ 270701 h 475837"/>
              <a:gd name="connsiteX206" fmla="*/ 81121 w 428942"/>
              <a:gd name="connsiteY206" fmla="*/ 288703 h 475837"/>
              <a:gd name="connsiteX207" fmla="*/ 52229 w 428942"/>
              <a:gd name="connsiteY207" fmla="*/ 296704 h 475837"/>
              <a:gd name="connsiteX208" fmla="*/ 52229 w 428942"/>
              <a:gd name="connsiteY208" fmla="*/ 327819 h 475837"/>
              <a:gd name="connsiteX209" fmla="*/ 79788 w 428942"/>
              <a:gd name="connsiteY209" fmla="*/ 327819 h 475837"/>
              <a:gd name="connsiteX210" fmla="*/ 79788 w 428942"/>
              <a:gd name="connsiteY210" fmla="*/ 346043 h 475837"/>
              <a:gd name="connsiteX211" fmla="*/ 52229 w 428942"/>
              <a:gd name="connsiteY211" fmla="*/ 346043 h 475837"/>
              <a:gd name="connsiteX212" fmla="*/ 52229 w 428942"/>
              <a:gd name="connsiteY212" fmla="*/ 356489 h 475837"/>
              <a:gd name="connsiteX213" fmla="*/ 62008 w 428942"/>
              <a:gd name="connsiteY213" fmla="*/ 367601 h 475837"/>
              <a:gd name="connsiteX214" fmla="*/ 71343 w 428942"/>
              <a:gd name="connsiteY214" fmla="*/ 378714 h 475837"/>
              <a:gd name="connsiteX215" fmla="*/ 79343 w 428942"/>
              <a:gd name="connsiteY215" fmla="*/ 388938 h 475837"/>
              <a:gd name="connsiteX216" fmla="*/ 84899 w 428942"/>
              <a:gd name="connsiteY216" fmla="*/ 396716 h 475837"/>
              <a:gd name="connsiteX217" fmla="*/ 71787 w 428942"/>
              <a:gd name="connsiteY217" fmla="*/ 408940 h 475837"/>
              <a:gd name="connsiteX218" fmla="*/ 66453 w 428942"/>
              <a:gd name="connsiteY218" fmla="*/ 401161 h 475837"/>
              <a:gd name="connsiteX219" fmla="*/ 59341 w 428942"/>
              <a:gd name="connsiteY219" fmla="*/ 391382 h 475837"/>
              <a:gd name="connsiteX220" fmla="*/ 52229 w 428942"/>
              <a:gd name="connsiteY220" fmla="*/ 382270 h 475837"/>
              <a:gd name="connsiteX221" fmla="*/ 52229 w 428942"/>
              <a:gd name="connsiteY221" fmla="*/ 473837 h 475837"/>
              <a:gd name="connsiteX222" fmla="*/ 34893 w 428942"/>
              <a:gd name="connsiteY222" fmla="*/ 473837 h 475837"/>
              <a:gd name="connsiteX223" fmla="*/ 34893 w 428942"/>
              <a:gd name="connsiteY223" fmla="*/ 387382 h 475837"/>
              <a:gd name="connsiteX224" fmla="*/ 25114 w 428942"/>
              <a:gd name="connsiteY224" fmla="*/ 410273 h 475837"/>
              <a:gd name="connsiteX225" fmla="*/ 14446 w 428942"/>
              <a:gd name="connsiteY225" fmla="*/ 430498 h 475837"/>
              <a:gd name="connsiteX226" fmla="*/ 222 w 428942"/>
              <a:gd name="connsiteY226" fmla="*/ 420275 h 475837"/>
              <a:gd name="connsiteX227" fmla="*/ 13335 w 428942"/>
              <a:gd name="connsiteY227" fmla="*/ 396049 h 475837"/>
              <a:gd name="connsiteX228" fmla="*/ 24670 w 428942"/>
              <a:gd name="connsiteY228" fmla="*/ 371157 h 475837"/>
              <a:gd name="connsiteX229" fmla="*/ 29559 w 428942"/>
              <a:gd name="connsiteY229" fmla="*/ 358267 h 475837"/>
              <a:gd name="connsiteX230" fmla="*/ 33782 w 428942"/>
              <a:gd name="connsiteY230" fmla="*/ 346043 h 475837"/>
              <a:gd name="connsiteX231" fmla="*/ 5112 w 428942"/>
              <a:gd name="connsiteY231" fmla="*/ 346043 h 475837"/>
              <a:gd name="connsiteX232" fmla="*/ 5112 w 428942"/>
              <a:gd name="connsiteY232" fmla="*/ 327819 h 475837"/>
              <a:gd name="connsiteX233" fmla="*/ 34893 w 428942"/>
              <a:gd name="connsiteY233" fmla="*/ 327819 h 475837"/>
              <a:gd name="connsiteX234" fmla="*/ 34893 w 428942"/>
              <a:gd name="connsiteY234" fmla="*/ 300260 h 475837"/>
              <a:gd name="connsiteX235" fmla="*/ 10668 w 428942"/>
              <a:gd name="connsiteY235" fmla="*/ 303594 h 475837"/>
              <a:gd name="connsiteX236" fmla="*/ 8001 w 428942"/>
              <a:gd name="connsiteY236" fmla="*/ 285591 h 475837"/>
              <a:gd name="connsiteX237" fmla="*/ 190246 w 428942"/>
              <a:gd name="connsiteY237" fmla="*/ 277146 h 475837"/>
              <a:gd name="connsiteX238" fmla="*/ 190246 w 428942"/>
              <a:gd name="connsiteY238" fmla="*/ 340042 h 475837"/>
              <a:gd name="connsiteX239" fmla="*/ 88455 w 428942"/>
              <a:gd name="connsiteY239" fmla="*/ 340042 h 475837"/>
              <a:gd name="connsiteX240" fmla="*/ 88455 w 428942"/>
              <a:gd name="connsiteY240" fmla="*/ 277146 h 475837"/>
              <a:gd name="connsiteX241" fmla="*/ 190246 w 428942"/>
              <a:gd name="connsiteY241" fmla="*/ 277146 h 475837"/>
              <a:gd name="connsiteX242" fmla="*/ 106680 w 428942"/>
              <a:gd name="connsiteY242" fmla="*/ 323596 h 475837"/>
              <a:gd name="connsiteX243" fmla="*/ 171799 w 428942"/>
              <a:gd name="connsiteY243" fmla="*/ 323596 h 475837"/>
              <a:gd name="connsiteX244" fmla="*/ 171799 w 428942"/>
              <a:gd name="connsiteY244" fmla="*/ 293814 h 475837"/>
              <a:gd name="connsiteX245" fmla="*/ 106680 w 428942"/>
              <a:gd name="connsiteY245" fmla="*/ 293814 h 475837"/>
              <a:gd name="connsiteX246" fmla="*/ 106680 w 428942"/>
              <a:gd name="connsiteY246" fmla="*/ 323596 h 475837"/>
              <a:gd name="connsiteX247" fmla="*/ 256032 w 428942"/>
              <a:gd name="connsiteY247" fmla="*/ 458057 h 475837"/>
              <a:gd name="connsiteX248" fmla="*/ 292481 w 428942"/>
              <a:gd name="connsiteY248" fmla="*/ 450056 h 475837"/>
              <a:gd name="connsiteX249" fmla="*/ 322485 w 428942"/>
              <a:gd name="connsiteY249" fmla="*/ 440499 h 475837"/>
              <a:gd name="connsiteX250" fmla="*/ 303149 w 428942"/>
              <a:gd name="connsiteY250" fmla="*/ 424720 h 475837"/>
              <a:gd name="connsiteX251" fmla="*/ 285369 w 428942"/>
              <a:gd name="connsiteY251" fmla="*/ 405384 h 475837"/>
              <a:gd name="connsiteX252" fmla="*/ 273368 w 428942"/>
              <a:gd name="connsiteY252" fmla="*/ 405384 h 475837"/>
              <a:gd name="connsiteX253" fmla="*/ 273368 w 428942"/>
              <a:gd name="connsiteY253" fmla="*/ 389604 h 475837"/>
              <a:gd name="connsiteX254" fmla="*/ 405162 w 428942"/>
              <a:gd name="connsiteY254" fmla="*/ 389604 h 475837"/>
              <a:gd name="connsiteX255" fmla="*/ 405162 w 428942"/>
              <a:gd name="connsiteY255" fmla="*/ 405384 h 475837"/>
              <a:gd name="connsiteX256" fmla="*/ 361379 w 428942"/>
              <a:gd name="connsiteY256" fmla="*/ 441611 h 475837"/>
              <a:gd name="connsiteX257" fmla="*/ 390938 w 428942"/>
              <a:gd name="connsiteY257" fmla="*/ 449834 h 475837"/>
              <a:gd name="connsiteX258" fmla="*/ 428943 w 428942"/>
              <a:gd name="connsiteY258" fmla="*/ 456279 h 475837"/>
              <a:gd name="connsiteX259" fmla="*/ 423164 w 428942"/>
              <a:gd name="connsiteY259" fmla="*/ 473392 h 475837"/>
              <a:gd name="connsiteX260" fmla="*/ 377158 w 428942"/>
              <a:gd name="connsiteY260" fmla="*/ 463391 h 475837"/>
              <a:gd name="connsiteX261" fmla="*/ 341599 w 428942"/>
              <a:gd name="connsiteY261" fmla="*/ 451390 h 475837"/>
              <a:gd name="connsiteX262" fmla="*/ 306483 w 428942"/>
              <a:gd name="connsiteY262" fmla="*/ 463836 h 475837"/>
              <a:gd name="connsiteX263" fmla="*/ 263144 w 428942"/>
              <a:gd name="connsiteY263" fmla="*/ 474948 h 475837"/>
              <a:gd name="connsiteX264" fmla="*/ 256032 w 428942"/>
              <a:gd name="connsiteY264" fmla="*/ 458057 h 475837"/>
              <a:gd name="connsiteX265" fmla="*/ 339154 w 428942"/>
              <a:gd name="connsiteY265" fmla="*/ 263589 h 475837"/>
              <a:gd name="connsiteX266" fmla="*/ 341821 w 428942"/>
              <a:gd name="connsiteY266" fmla="*/ 269811 h 475837"/>
              <a:gd name="connsiteX267" fmla="*/ 344932 w 428942"/>
              <a:gd name="connsiteY267" fmla="*/ 277813 h 475837"/>
              <a:gd name="connsiteX268" fmla="*/ 348266 w 428942"/>
              <a:gd name="connsiteY268" fmla="*/ 287813 h 475837"/>
              <a:gd name="connsiteX269" fmla="*/ 426943 w 428942"/>
              <a:gd name="connsiteY269" fmla="*/ 287813 h 475837"/>
              <a:gd name="connsiteX270" fmla="*/ 426943 w 428942"/>
              <a:gd name="connsiteY270" fmla="*/ 304482 h 475837"/>
              <a:gd name="connsiteX271" fmla="*/ 266033 w 428942"/>
              <a:gd name="connsiteY271" fmla="*/ 304482 h 475837"/>
              <a:gd name="connsiteX272" fmla="*/ 266033 w 428942"/>
              <a:gd name="connsiteY272" fmla="*/ 360934 h 475837"/>
              <a:gd name="connsiteX273" fmla="*/ 264255 w 428942"/>
              <a:gd name="connsiteY273" fmla="*/ 399383 h 475837"/>
              <a:gd name="connsiteX274" fmla="*/ 260033 w 428942"/>
              <a:gd name="connsiteY274" fmla="*/ 428053 h 475837"/>
              <a:gd name="connsiteX275" fmla="*/ 252699 w 428942"/>
              <a:gd name="connsiteY275" fmla="*/ 452279 h 475837"/>
              <a:gd name="connsiteX276" fmla="*/ 240919 w 428942"/>
              <a:gd name="connsiteY276" fmla="*/ 475837 h 475837"/>
              <a:gd name="connsiteX277" fmla="*/ 224028 w 428942"/>
              <a:gd name="connsiteY277" fmla="*/ 466725 h 475837"/>
              <a:gd name="connsiteX278" fmla="*/ 230029 w 428942"/>
              <a:gd name="connsiteY278" fmla="*/ 455613 h 475837"/>
              <a:gd name="connsiteX279" fmla="*/ 235141 w 428942"/>
              <a:gd name="connsiteY279" fmla="*/ 444722 h 475837"/>
              <a:gd name="connsiteX280" fmla="*/ 239363 w 428942"/>
              <a:gd name="connsiteY280" fmla="*/ 433165 h 475837"/>
              <a:gd name="connsiteX281" fmla="*/ 242475 w 428942"/>
              <a:gd name="connsiteY281" fmla="*/ 420052 h 475837"/>
              <a:gd name="connsiteX282" fmla="*/ 245809 w 428942"/>
              <a:gd name="connsiteY282" fmla="*/ 393605 h 475837"/>
              <a:gd name="connsiteX283" fmla="*/ 247142 w 428942"/>
              <a:gd name="connsiteY283" fmla="*/ 355155 h 475837"/>
              <a:gd name="connsiteX284" fmla="*/ 247142 w 428942"/>
              <a:gd name="connsiteY284" fmla="*/ 287813 h 475837"/>
              <a:gd name="connsiteX285" fmla="*/ 328930 w 428942"/>
              <a:gd name="connsiteY285" fmla="*/ 287813 h 475837"/>
              <a:gd name="connsiteX286" fmla="*/ 326930 w 428942"/>
              <a:gd name="connsiteY286" fmla="*/ 281146 h 475837"/>
              <a:gd name="connsiteX287" fmla="*/ 324041 w 428942"/>
              <a:gd name="connsiteY287" fmla="*/ 273590 h 475837"/>
              <a:gd name="connsiteX288" fmla="*/ 321818 w 428942"/>
              <a:gd name="connsiteY288" fmla="*/ 267811 h 475837"/>
              <a:gd name="connsiteX289" fmla="*/ 339154 w 428942"/>
              <a:gd name="connsiteY289" fmla="*/ 263589 h 475837"/>
              <a:gd name="connsiteX290" fmla="*/ 317818 w 428942"/>
              <a:gd name="connsiteY290" fmla="*/ 310038 h 475837"/>
              <a:gd name="connsiteX291" fmla="*/ 317818 w 428942"/>
              <a:gd name="connsiteY291" fmla="*/ 326485 h 475837"/>
              <a:gd name="connsiteX292" fmla="*/ 371602 w 428942"/>
              <a:gd name="connsiteY292" fmla="*/ 326485 h 475837"/>
              <a:gd name="connsiteX293" fmla="*/ 371602 w 428942"/>
              <a:gd name="connsiteY293" fmla="*/ 310038 h 475837"/>
              <a:gd name="connsiteX294" fmla="*/ 390271 w 428942"/>
              <a:gd name="connsiteY294" fmla="*/ 310038 h 475837"/>
              <a:gd name="connsiteX295" fmla="*/ 390271 w 428942"/>
              <a:gd name="connsiteY295" fmla="*/ 326485 h 475837"/>
              <a:gd name="connsiteX296" fmla="*/ 426276 w 428942"/>
              <a:gd name="connsiteY296" fmla="*/ 326485 h 475837"/>
              <a:gd name="connsiteX297" fmla="*/ 426276 w 428942"/>
              <a:gd name="connsiteY297" fmla="*/ 342709 h 475837"/>
              <a:gd name="connsiteX298" fmla="*/ 390271 w 428942"/>
              <a:gd name="connsiteY298" fmla="*/ 342709 h 475837"/>
              <a:gd name="connsiteX299" fmla="*/ 390271 w 428942"/>
              <a:gd name="connsiteY299" fmla="*/ 375602 h 475837"/>
              <a:gd name="connsiteX300" fmla="*/ 299593 w 428942"/>
              <a:gd name="connsiteY300" fmla="*/ 375602 h 475837"/>
              <a:gd name="connsiteX301" fmla="*/ 299593 w 428942"/>
              <a:gd name="connsiteY301" fmla="*/ 342709 h 475837"/>
              <a:gd name="connsiteX302" fmla="*/ 269589 w 428942"/>
              <a:gd name="connsiteY302" fmla="*/ 342709 h 475837"/>
              <a:gd name="connsiteX303" fmla="*/ 269589 w 428942"/>
              <a:gd name="connsiteY303" fmla="*/ 326485 h 475837"/>
              <a:gd name="connsiteX304" fmla="*/ 299593 w 428942"/>
              <a:gd name="connsiteY304" fmla="*/ 326485 h 475837"/>
              <a:gd name="connsiteX305" fmla="*/ 299593 w 428942"/>
              <a:gd name="connsiteY305" fmla="*/ 310038 h 475837"/>
              <a:gd name="connsiteX306" fmla="*/ 317818 w 428942"/>
              <a:gd name="connsiteY306" fmla="*/ 310038 h 475837"/>
              <a:gd name="connsiteX307" fmla="*/ 307594 w 428942"/>
              <a:gd name="connsiteY307" fmla="*/ 405384 h 475837"/>
              <a:gd name="connsiteX308" fmla="*/ 323152 w 428942"/>
              <a:gd name="connsiteY308" fmla="*/ 420719 h 475837"/>
              <a:gd name="connsiteX309" fmla="*/ 340932 w 428942"/>
              <a:gd name="connsiteY309" fmla="*/ 432721 h 475837"/>
              <a:gd name="connsiteX310" fmla="*/ 379381 w 428942"/>
              <a:gd name="connsiteY310" fmla="*/ 405384 h 475837"/>
              <a:gd name="connsiteX311" fmla="*/ 307594 w 428942"/>
              <a:gd name="connsiteY311" fmla="*/ 405384 h 475837"/>
              <a:gd name="connsiteX312" fmla="*/ 371602 w 428942"/>
              <a:gd name="connsiteY312" fmla="*/ 359601 h 475837"/>
              <a:gd name="connsiteX313" fmla="*/ 371602 w 428942"/>
              <a:gd name="connsiteY313" fmla="*/ 342709 h 475837"/>
              <a:gd name="connsiteX314" fmla="*/ 317818 w 428942"/>
              <a:gd name="connsiteY314" fmla="*/ 342709 h 475837"/>
              <a:gd name="connsiteX315" fmla="*/ 317818 w 428942"/>
              <a:gd name="connsiteY315" fmla="*/ 359601 h 475837"/>
              <a:gd name="connsiteX316" fmla="*/ 371602 w 428942"/>
              <a:gd name="connsiteY316" fmla="*/ 359601 h 4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428942" h="475837">
                <a:moveTo>
                  <a:pt x="192246" y="11335"/>
                </a:moveTo>
                <a:lnTo>
                  <a:pt x="192246" y="109791"/>
                </a:lnTo>
                <a:lnTo>
                  <a:pt x="97790" y="109791"/>
                </a:lnTo>
                <a:lnTo>
                  <a:pt x="97790" y="161798"/>
                </a:lnTo>
                <a:cubicBezTo>
                  <a:pt x="97790" y="165798"/>
                  <a:pt x="97936" y="169056"/>
                  <a:pt x="98235" y="171577"/>
                </a:cubicBezTo>
                <a:cubicBezTo>
                  <a:pt x="98533" y="173946"/>
                  <a:pt x="99200" y="175876"/>
                  <a:pt x="100235" y="177355"/>
                </a:cubicBezTo>
                <a:cubicBezTo>
                  <a:pt x="101270" y="178835"/>
                  <a:pt x="102826" y="179876"/>
                  <a:pt x="104902" y="180467"/>
                </a:cubicBezTo>
                <a:cubicBezTo>
                  <a:pt x="106979" y="181210"/>
                  <a:pt x="109792" y="181654"/>
                  <a:pt x="113348" y="181801"/>
                </a:cubicBezTo>
                <a:cubicBezTo>
                  <a:pt x="116459" y="182099"/>
                  <a:pt x="120383" y="182245"/>
                  <a:pt x="125127" y="182245"/>
                </a:cubicBezTo>
                <a:cubicBezTo>
                  <a:pt x="130016" y="182391"/>
                  <a:pt x="135052" y="182467"/>
                  <a:pt x="140240" y="182467"/>
                </a:cubicBezTo>
                <a:cubicBezTo>
                  <a:pt x="145574" y="182467"/>
                  <a:pt x="150609" y="182391"/>
                  <a:pt x="155353" y="182245"/>
                </a:cubicBezTo>
                <a:cubicBezTo>
                  <a:pt x="160243" y="182245"/>
                  <a:pt x="164243" y="182099"/>
                  <a:pt x="167355" y="181801"/>
                </a:cubicBezTo>
                <a:cubicBezTo>
                  <a:pt x="170911" y="181502"/>
                  <a:pt x="173724" y="181058"/>
                  <a:pt x="175800" y="180467"/>
                </a:cubicBezTo>
                <a:cubicBezTo>
                  <a:pt x="177876" y="180022"/>
                  <a:pt x="179432" y="179210"/>
                  <a:pt x="180467" y="178022"/>
                </a:cubicBezTo>
                <a:cubicBezTo>
                  <a:pt x="181502" y="176835"/>
                  <a:pt x="182169" y="175279"/>
                  <a:pt x="182468" y="173355"/>
                </a:cubicBezTo>
                <a:cubicBezTo>
                  <a:pt x="182912" y="171278"/>
                  <a:pt x="183280" y="168542"/>
                  <a:pt x="183579" y="165132"/>
                </a:cubicBezTo>
                <a:cubicBezTo>
                  <a:pt x="183725" y="163944"/>
                  <a:pt x="183877" y="162318"/>
                  <a:pt x="184023" y="160242"/>
                </a:cubicBezTo>
                <a:cubicBezTo>
                  <a:pt x="184169" y="158166"/>
                  <a:pt x="184322" y="156020"/>
                  <a:pt x="184468" y="153797"/>
                </a:cubicBezTo>
                <a:cubicBezTo>
                  <a:pt x="184614" y="151574"/>
                  <a:pt x="184766" y="149428"/>
                  <a:pt x="184912" y="147351"/>
                </a:cubicBezTo>
                <a:cubicBezTo>
                  <a:pt x="185058" y="145275"/>
                  <a:pt x="185134" y="143720"/>
                  <a:pt x="185134" y="142684"/>
                </a:cubicBezTo>
                <a:lnTo>
                  <a:pt x="203136" y="149130"/>
                </a:lnTo>
                <a:cubicBezTo>
                  <a:pt x="202838" y="152686"/>
                  <a:pt x="202546" y="156388"/>
                  <a:pt x="202248" y="160242"/>
                </a:cubicBezTo>
                <a:cubicBezTo>
                  <a:pt x="201949" y="163944"/>
                  <a:pt x="201505" y="168167"/>
                  <a:pt x="200914" y="172910"/>
                </a:cubicBezTo>
                <a:cubicBezTo>
                  <a:pt x="200171" y="178098"/>
                  <a:pt x="199282" y="182321"/>
                  <a:pt x="198247" y="185579"/>
                </a:cubicBezTo>
                <a:cubicBezTo>
                  <a:pt x="197358" y="188988"/>
                  <a:pt x="195879" y="191656"/>
                  <a:pt x="193802" y="193580"/>
                </a:cubicBezTo>
                <a:cubicBezTo>
                  <a:pt x="191726" y="195504"/>
                  <a:pt x="188913" y="196914"/>
                  <a:pt x="185357" y="197802"/>
                </a:cubicBezTo>
                <a:cubicBezTo>
                  <a:pt x="181801" y="198837"/>
                  <a:pt x="177057" y="199656"/>
                  <a:pt x="171133" y="200247"/>
                </a:cubicBezTo>
                <a:cubicBezTo>
                  <a:pt x="168167" y="200546"/>
                  <a:pt x="163722" y="200692"/>
                  <a:pt x="157798" y="200692"/>
                </a:cubicBezTo>
                <a:cubicBezTo>
                  <a:pt x="151873" y="200838"/>
                  <a:pt x="145574" y="200914"/>
                  <a:pt x="138906" y="200914"/>
                </a:cubicBezTo>
                <a:cubicBezTo>
                  <a:pt x="132385" y="200914"/>
                  <a:pt x="126162" y="200838"/>
                  <a:pt x="120237" y="200692"/>
                </a:cubicBezTo>
                <a:cubicBezTo>
                  <a:pt x="114313" y="200692"/>
                  <a:pt x="109868" y="200546"/>
                  <a:pt x="106902" y="200247"/>
                </a:cubicBezTo>
                <a:cubicBezTo>
                  <a:pt x="101568" y="199803"/>
                  <a:pt x="97124" y="199060"/>
                  <a:pt x="93568" y="198025"/>
                </a:cubicBezTo>
                <a:cubicBezTo>
                  <a:pt x="90157" y="196990"/>
                  <a:pt x="87421" y="195212"/>
                  <a:pt x="85344" y="192691"/>
                </a:cubicBezTo>
                <a:cubicBezTo>
                  <a:pt x="83268" y="190322"/>
                  <a:pt x="81788" y="187058"/>
                  <a:pt x="80899" y="182912"/>
                </a:cubicBezTo>
                <a:cubicBezTo>
                  <a:pt x="80156" y="178765"/>
                  <a:pt x="79788" y="173355"/>
                  <a:pt x="79788" y="166688"/>
                </a:cubicBezTo>
                <a:lnTo>
                  <a:pt x="79788" y="11335"/>
                </a:lnTo>
                <a:lnTo>
                  <a:pt x="192246" y="11335"/>
                </a:lnTo>
                <a:close/>
                <a:moveTo>
                  <a:pt x="0" y="110680"/>
                </a:moveTo>
                <a:cubicBezTo>
                  <a:pt x="4744" y="109493"/>
                  <a:pt x="9703" y="108090"/>
                  <a:pt x="14891" y="106457"/>
                </a:cubicBezTo>
                <a:cubicBezTo>
                  <a:pt x="20079" y="104826"/>
                  <a:pt x="25260" y="103048"/>
                  <a:pt x="30449" y="101124"/>
                </a:cubicBezTo>
                <a:lnTo>
                  <a:pt x="30449" y="56451"/>
                </a:lnTo>
                <a:lnTo>
                  <a:pt x="5334" y="56451"/>
                </a:lnTo>
                <a:lnTo>
                  <a:pt x="5334" y="38671"/>
                </a:lnTo>
                <a:lnTo>
                  <a:pt x="30449" y="38671"/>
                </a:lnTo>
                <a:lnTo>
                  <a:pt x="30449" y="0"/>
                </a:lnTo>
                <a:lnTo>
                  <a:pt x="48895" y="0"/>
                </a:lnTo>
                <a:lnTo>
                  <a:pt x="48895" y="38671"/>
                </a:lnTo>
                <a:lnTo>
                  <a:pt x="72231" y="38671"/>
                </a:lnTo>
                <a:lnTo>
                  <a:pt x="72231" y="56451"/>
                </a:lnTo>
                <a:lnTo>
                  <a:pt x="48895" y="56451"/>
                </a:lnTo>
                <a:lnTo>
                  <a:pt x="48895" y="94012"/>
                </a:lnTo>
                <a:cubicBezTo>
                  <a:pt x="56452" y="90900"/>
                  <a:pt x="63488" y="87712"/>
                  <a:pt x="70009" y="84455"/>
                </a:cubicBezTo>
                <a:lnTo>
                  <a:pt x="74454" y="103346"/>
                </a:lnTo>
                <a:cubicBezTo>
                  <a:pt x="71488" y="104680"/>
                  <a:pt x="67710" y="106381"/>
                  <a:pt x="63119" y="108458"/>
                </a:cubicBezTo>
                <a:cubicBezTo>
                  <a:pt x="58674" y="110382"/>
                  <a:pt x="53931" y="112382"/>
                  <a:pt x="48895" y="114459"/>
                </a:cubicBezTo>
                <a:lnTo>
                  <a:pt x="48895" y="178689"/>
                </a:lnTo>
                <a:cubicBezTo>
                  <a:pt x="48895" y="182689"/>
                  <a:pt x="48597" y="186100"/>
                  <a:pt x="48006" y="188913"/>
                </a:cubicBezTo>
                <a:cubicBezTo>
                  <a:pt x="47561" y="191726"/>
                  <a:pt x="46596" y="194024"/>
                  <a:pt x="45117" y="195802"/>
                </a:cubicBezTo>
                <a:cubicBezTo>
                  <a:pt x="43637" y="197580"/>
                  <a:pt x="41561" y="198990"/>
                  <a:pt x="38894" y="200025"/>
                </a:cubicBezTo>
                <a:cubicBezTo>
                  <a:pt x="36227" y="201060"/>
                  <a:pt x="32817" y="201879"/>
                  <a:pt x="28670" y="202470"/>
                </a:cubicBezTo>
                <a:cubicBezTo>
                  <a:pt x="26003" y="202914"/>
                  <a:pt x="22816" y="203212"/>
                  <a:pt x="19114" y="203359"/>
                </a:cubicBezTo>
                <a:cubicBezTo>
                  <a:pt x="15411" y="203505"/>
                  <a:pt x="12370" y="203581"/>
                  <a:pt x="10001" y="203581"/>
                </a:cubicBezTo>
                <a:lnTo>
                  <a:pt x="6001" y="183134"/>
                </a:lnTo>
                <a:cubicBezTo>
                  <a:pt x="7925" y="183432"/>
                  <a:pt x="10147" y="183578"/>
                  <a:pt x="12668" y="183578"/>
                </a:cubicBezTo>
                <a:cubicBezTo>
                  <a:pt x="15189" y="183724"/>
                  <a:pt x="17558" y="183801"/>
                  <a:pt x="19780" y="183801"/>
                </a:cubicBezTo>
                <a:cubicBezTo>
                  <a:pt x="22149" y="183801"/>
                  <a:pt x="24003" y="183655"/>
                  <a:pt x="25336" y="183356"/>
                </a:cubicBezTo>
                <a:cubicBezTo>
                  <a:pt x="26816" y="183210"/>
                  <a:pt x="27927" y="182766"/>
                  <a:pt x="28670" y="182023"/>
                </a:cubicBezTo>
                <a:cubicBezTo>
                  <a:pt x="29413" y="181280"/>
                  <a:pt x="29858" y="180168"/>
                  <a:pt x="30004" y="178689"/>
                </a:cubicBezTo>
                <a:cubicBezTo>
                  <a:pt x="30302" y="177209"/>
                  <a:pt x="30449" y="175133"/>
                  <a:pt x="30449" y="172466"/>
                </a:cubicBezTo>
                <a:lnTo>
                  <a:pt x="30449" y="121570"/>
                </a:lnTo>
                <a:cubicBezTo>
                  <a:pt x="25260" y="123349"/>
                  <a:pt x="20669" y="124904"/>
                  <a:pt x="16669" y="126238"/>
                </a:cubicBezTo>
                <a:cubicBezTo>
                  <a:pt x="12668" y="127425"/>
                  <a:pt x="8967" y="128537"/>
                  <a:pt x="5556" y="129572"/>
                </a:cubicBezTo>
                <a:lnTo>
                  <a:pt x="0" y="110680"/>
                </a:lnTo>
                <a:close/>
                <a:moveTo>
                  <a:pt x="144240" y="29337"/>
                </a:moveTo>
                <a:lnTo>
                  <a:pt x="144240" y="91567"/>
                </a:lnTo>
                <a:lnTo>
                  <a:pt x="174466" y="91567"/>
                </a:lnTo>
                <a:lnTo>
                  <a:pt x="174466" y="29337"/>
                </a:lnTo>
                <a:lnTo>
                  <a:pt x="144240" y="29337"/>
                </a:lnTo>
                <a:close/>
                <a:moveTo>
                  <a:pt x="97790" y="91567"/>
                </a:moveTo>
                <a:lnTo>
                  <a:pt x="126683" y="91567"/>
                </a:lnTo>
                <a:lnTo>
                  <a:pt x="126683" y="29337"/>
                </a:lnTo>
                <a:lnTo>
                  <a:pt x="97790" y="29337"/>
                </a:lnTo>
                <a:lnTo>
                  <a:pt x="97790" y="91567"/>
                </a:lnTo>
                <a:close/>
                <a:moveTo>
                  <a:pt x="271590" y="198247"/>
                </a:moveTo>
                <a:cubicBezTo>
                  <a:pt x="276625" y="189357"/>
                  <a:pt x="280778" y="180543"/>
                  <a:pt x="284036" y="171799"/>
                </a:cubicBezTo>
                <a:cubicBezTo>
                  <a:pt x="287446" y="162909"/>
                  <a:pt x="289738" y="154540"/>
                  <a:pt x="290925" y="146685"/>
                </a:cubicBezTo>
                <a:cubicBezTo>
                  <a:pt x="292113" y="138684"/>
                  <a:pt x="293072" y="129648"/>
                  <a:pt x="293815" y="119570"/>
                </a:cubicBezTo>
                <a:cubicBezTo>
                  <a:pt x="294558" y="109493"/>
                  <a:pt x="294926" y="97714"/>
                  <a:pt x="294926" y="84232"/>
                </a:cubicBezTo>
                <a:lnTo>
                  <a:pt x="294926" y="10445"/>
                </a:lnTo>
                <a:lnTo>
                  <a:pt x="419386" y="10445"/>
                </a:lnTo>
                <a:lnTo>
                  <a:pt x="419386" y="60674"/>
                </a:lnTo>
                <a:lnTo>
                  <a:pt x="312928" y="60674"/>
                </a:lnTo>
                <a:lnTo>
                  <a:pt x="312928" y="83566"/>
                </a:lnTo>
                <a:cubicBezTo>
                  <a:pt x="312782" y="96457"/>
                  <a:pt x="312338" y="108458"/>
                  <a:pt x="311595" y="119570"/>
                </a:cubicBezTo>
                <a:cubicBezTo>
                  <a:pt x="310852" y="130537"/>
                  <a:pt x="309817" y="140538"/>
                  <a:pt x="308483" y="149574"/>
                </a:cubicBezTo>
                <a:cubicBezTo>
                  <a:pt x="307149" y="158610"/>
                  <a:pt x="304781" y="167875"/>
                  <a:pt x="301371" y="177355"/>
                </a:cubicBezTo>
                <a:cubicBezTo>
                  <a:pt x="298114" y="186690"/>
                  <a:pt x="293815" y="196469"/>
                  <a:pt x="288480" y="206692"/>
                </a:cubicBezTo>
                <a:lnTo>
                  <a:pt x="271590" y="198247"/>
                </a:lnTo>
                <a:close/>
                <a:moveTo>
                  <a:pt x="224473" y="110013"/>
                </a:moveTo>
                <a:cubicBezTo>
                  <a:pt x="228772" y="108826"/>
                  <a:pt x="233140" y="107569"/>
                  <a:pt x="237586" y="106235"/>
                </a:cubicBezTo>
                <a:cubicBezTo>
                  <a:pt x="242176" y="104902"/>
                  <a:pt x="246844" y="103422"/>
                  <a:pt x="251587" y="101790"/>
                </a:cubicBezTo>
                <a:lnTo>
                  <a:pt x="251587" y="58896"/>
                </a:lnTo>
                <a:lnTo>
                  <a:pt x="228251" y="58896"/>
                </a:lnTo>
                <a:lnTo>
                  <a:pt x="228251" y="40894"/>
                </a:lnTo>
                <a:lnTo>
                  <a:pt x="251587" y="40894"/>
                </a:lnTo>
                <a:lnTo>
                  <a:pt x="251587" y="889"/>
                </a:lnTo>
                <a:lnTo>
                  <a:pt x="269367" y="889"/>
                </a:lnTo>
                <a:lnTo>
                  <a:pt x="269367" y="40894"/>
                </a:lnTo>
                <a:lnTo>
                  <a:pt x="288703" y="40894"/>
                </a:lnTo>
                <a:lnTo>
                  <a:pt x="288703" y="58896"/>
                </a:lnTo>
                <a:lnTo>
                  <a:pt x="269367" y="58896"/>
                </a:lnTo>
                <a:lnTo>
                  <a:pt x="269367" y="94901"/>
                </a:lnTo>
                <a:cubicBezTo>
                  <a:pt x="272333" y="93713"/>
                  <a:pt x="275292" y="92456"/>
                  <a:pt x="278257" y="91122"/>
                </a:cubicBezTo>
                <a:cubicBezTo>
                  <a:pt x="281223" y="89789"/>
                  <a:pt x="284036" y="88455"/>
                  <a:pt x="286703" y="87122"/>
                </a:cubicBezTo>
                <a:lnTo>
                  <a:pt x="290259" y="105124"/>
                </a:lnTo>
                <a:cubicBezTo>
                  <a:pt x="287293" y="106604"/>
                  <a:pt x="284036" y="108159"/>
                  <a:pt x="280480" y="109791"/>
                </a:cubicBezTo>
                <a:cubicBezTo>
                  <a:pt x="277070" y="111271"/>
                  <a:pt x="273368" y="112827"/>
                  <a:pt x="269367" y="114459"/>
                </a:cubicBezTo>
                <a:lnTo>
                  <a:pt x="269367" y="181356"/>
                </a:lnTo>
                <a:cubicBezTo>
                  <a:pt x="269367" y="185357"/>
                  <a:pt x="269145" y="188690"/>
                  <a:pt x="268700" y="191357"/>
                </a:cubicBezTo>
                <a:cubicBezTo>
                  <a:pt x="268402" y="194170"/>
                  <a:pt x="267589" y="196393"/>
                  <a:pt x="266255" y="198025"/>
                </a:cubicBezTo>
                <a:cubicBezTo>
                  <a:pt x="265068" y="199803"/>
                  <a:pt x="263290" y="201136"/>
                  <a:pt x="260922" y="202025"/>
                </a:cubicBezTo>
                <a:cubicBezTo>
                  <a:pt x="258553" y="202914"/>
                  <a:pt x="255289" y="203657"/>
                  <a:pt x="251143" y="204248"/>
                </a:cubicBezTo>
                <a:cubicBezTo>
                  <a:pt x="248476" y="204546"/>
                  <a:pt x="245440" y="204769"/>
                  <a:pt x="242030" y="204914"/>
                </a:cubicBezTo>
                <a:cubicBezTo>
                  <a:pt x="238773" y="205060"/>
                  <a:pt x="235953" y="205137"/>
                  <a:pt x="233585" y="205137"/>
                </a:cubicBezTo>
                <a:lnTo>
                  <a:pt x="229807" y="186023"/>
                </a:lnTo>
                <a:cubicBezTo>
                  <a:pt x="232918" y="186468"/>
                  <a:pt x="236620" y="186690"/>
                  <a:pt x="240919" y="186690"/>
                </a:cubicBezTo>
                <a:cubicBezTo>
                  <a:pt x="243288" y="186690"/>
                  <a:pt x="245142" y="186544"/>
                  <a:pt x="246475" y="186245"/>
                </a:cubicBezTo>
                <a:cubicBezTo>
                  <a:pt x="247955" y="186100"/>
                  <a:pt x="249066" y="185655"/>
                  <a:pt x="249809" y="184912"/>
                </a:cubicBezTo>
                <a:cubicBezTo>
                  <a:pt x="250552" y="184169"/>
                  <a:pt x="250997" y="183058"/>
                  <a:pt x="251143" y="181578"/>
                </a:cubicBezTo>
                <a:cubicBezTo>
                  <a:pt x="251441" y="180099"/>
                  <a:pt x="251587" y="178098"/>
                  <a:pt x="251587" y="175577"/>
                </a:cubicBezTo>
                <a:lnTo>
                  <a:pt x="251587" y="121348"/>
                </a:lnTo>
                <a:cubicBezTo>
                  <a:pt x="247586" y="122828"/>
                  <a:pt x="243662" y="124238"/>
                  <a:pt x="239808" y="125571"/>
                </a:cubicBezTo>
                <a:cubicBezTo>
                  <a:pt x="235953" y="126759"/>
                  <a:pt x="232328" y="127870"/>
                  <a:pt x="228918" y="128905"/>
                </a:cubicBezTo>
                <a:lnTo>
                  <a:pt x="224473" y="110013"/>
                </a:lnTo>
                <a:close/>
                <a:moveTo>
                  <a:pt x="316706" y="116903"/>
                </a:moveTo>
                <a:cubicBezTo>
                  <a:pt x="318783" y="116313"/>
                  <a:pt x="320408" y="115646"/>
                  <a:pt x="321596" y="114903"/>
                </a:cubicBezTo>
                <a:cubicBezTo>
                  <a:pt x="322930" y="114014"/>
                  <a:pt x="324339" y="112979"/>
                  <a:pt x="325819" y="111792"/>
                </a:cubicBezTo>
                <a:cubicBezTo>
                  <a:pt x="328784" y="109125"/>
                  <a:pt x="331965" y="105937"/>
                  <a:pt x="335375" y="102235"/>
                </a:cubicBezTo>
                <a:cubicBezTo>
                  <a:pt x="338785" y="98380"/>
                  <a:pt x="342189" y="94310"/>
                  <a:pt x="345599" y="90011"/>
                </a:cubicBezTo>
                <a:lnTo>
                  <a:pt x="318484" y="90011"/>
                </a:lnTo>
                <a:lnTo>
                  <a:pt x="318484" y="75120"/>
                </a:lnTo>
                <a:lnTo>
                  <a:pt x="422497" y="75120"/>
                </a:lnTo>
                <a:lnTo>
                  <a:pt x="422497" y="90011"/>
                </a:lnTo>
                <a:lnTo>
                  <a:pt x="392049" y="90011"/>
                </a:lnTo>
                <a:cubicBezTo>
                  <a:pt x="398272" y="96234"/>
                  <a:pt x="404051" y="102679"/>
                  <a:pt x="409385" y="109347"/>
                </a:cubicBezTo>
                <a:cubicBezTo>
                  <a:pt x="414865" y="115869"/>
                  <a:pt x="419830" y="122238"/>
                  <a:pt x="424275" y="128460"/>
                </a:cubicBezTo>
                <a:lnTo>
                  <a:pt x="410940" y="137795"/>
                </a:lnTo>
                <a:lnTo>
                  <a:pt x="403384" y="127349"/>
                </a:lnTo>
                <a:cubicBezTo>
                  <a:pt x="389014" y="128537"/>
                  <a:pt x="374638" y="129425"/>
                  <a:pt x="360268" y="130016"/>
                </a:cubicBezTo>
                <a:cubicBezTo>
                  <a:pt x="345898" y="130607"/>
                  <a:pt x="331965" y="131051"/>
                  <a:pt x="318484" y="131350"/>
                </a:cubicBezTo>
                <a:lnTo>
                  <a:pt x="316706" y="116903"/>
                </a:lnTo>
                <a:close/>
                <a:moveTo>
                  <a:pt x="376714" y="131350"/>
                </a:moveTo>
                <a:lnTo>
                  <a:pt x="376714" y="148463"/>
                </a:lnTo>
                <a:lnTo>
                  <a:pt x="417608" y="148463"/>
                </a:lnTo>
                <a:lnTo>
                  <a:pt x="417608" y="163576"/>
                </a:lnTo>
                <a:lnTo>
                  <a:pt x="376714" y="163576"/>
                </a:lnTo>
                <a:lnTo>
                  <a:pt x="376714" y="184467"/>
                </a:lnTo>
                <a:lnTo>
                  <a:pt x="428054" y="184467"/>
                </a:lnTo>
                <a:lnTo>
                  <a:pt x="428054" y="199803"/>
                </a:lnTo>
                <a:lnTo>
                  <a:pt x="305149" y="199803"/>
                </a:lnTo>
                <a:lnTo>
                  <a:pt x="305149" y="184467"/>
                </a:lnTo>
                <a:lnTo>
                  <a:pt x="358489" y="184467"/>
                </a:lnTo>
                <a:lnTo>
                  <a:pt x="358489" y="163576"/>
                </a:lnTo>
                <a:lnTo>
                  <a:pt x="318929" y="163576"/>
                </a:lnTo>
                <a:lnTo>
                  <a:pt x="318929" y="148463"/>
                </a:lnTo>
                <a:lnTo>
                  <a:pt x="358489" y="148463"/>
                </a:lnTo>
                <a:lnTo>
                  <a:pt x="358489" y="131350"/>
                </a:lnTo>
                <a:lnTo>
                  <a:pt x="376714" y="131350"/>
                </a:lnTo>
                <a:close/>
                <a:moveTo>
                  <a:pt x="312928" y="45339"/>
                </a:moveTo>
                <a:lnTo>
                  <a:pt x="401384" y="45339"/>
                </a:lnTo>
                <a:lnTo>
                  <a:pt x="401384" y="26226"/>
                </a:lnTo>
                <a:lnTo>
                  <a:pt x="312928" y="26226"/>
                </a:lnTo>
                <a:lnTo>
                  <a:pt x="312928" y="45339"/>
                </a:lnTo>
                <a:close/>
                <a:moveTo>
                  <a:pt x="382270" y="90011"/>
                </a:moveTo>
                <a:lnTo>
                  <a:pt x="364935" y="90011"/>
                </a:lnTo>
                <a:cubicBezTo>
                  <a:pt x="357232" y="99790"/>
                  <a:pt x="349231" y="108680"/>
                  <a:pt x="340932" y="116681"/>
                </a:cubicBezTo>
                <a:cubicBezTo>
                  <a:pt x="355746" y="116535"/>
                  <a:pt x="373082" y="115646"/>
                  <a:pt x="392938" y="114014"/>
                </a:cubicBezTo>
                <a:cubicBezTo>
                  <a:pt x="390125" y="110604"/>
                  <a:pt x="387306" y="107347"/>
                  <a:pt x="384493" y="104235"/>
                </a:cubicBezTo>
                <a:cubicBezTo>
                  <a:pt x="381826" y="100978"/>
                  <a:pt x="379159" y="97936"/>
                  <a:pt x="376492" y="95123"/>
                </a:cubicBezTo>
                <a:lnTo>
                  <a:pt x="382270" y="90011"/>
                </a:lnTo>
                <a:close/>
                <a:moveTo>
                  <a:pt x="130239" y="445389"/>
                </a:moveTo>
                <a:lnTo>
                  <a:pt x="130239" y="420275"/>
                </a:lnTo>
                <a:lnTo>
                  <a:pt x="85566" y="420275"/>
                </a:lnTo>
                <a:lnTo>
                  <a:pt x="85566" y="402495"/>
                </a:lnTo>
                <a:lnTo>
                  <a:pt x="130239" y="402495"/>
                </a:lnTo>
                <a:lnTo>
                  <a:pt x="130239" y="377603"/>
                </a:lnTo>
                <a:lnTo>
                  <a:pt x="82233" y="377603"/>
                </a:lnTo>
                <a:lnTo>
                  <a:pt x="82233" y="359378"/>
                </a:lnTo>
                <a:lnTo>
                  <a:pt x="198692" y="359378"/>
                </a:lnTo>
                <a:lnTo>
                  <a:pt x="198692" y="377603"/>
                </a:lnTo>
                <a:lnTo>
                  <a:pt x="148463" y="377603"/>
                </a:lnTo>
                <a:lnTo>
                  <a:pt x="148463" y="402495"/>
                </a:lnTo>
                <a:lnTo>
                  <a:pt x="193136" y="402495"/>
                </a:lnTo>
                <a:lnTo>
                  <a:pt x="193136" y="420275"/>
                </a:lnTo>
                <a:lnTo>
                  <a:pt x="148463" y="420275"/>
                </a:lnTo>
                <a:lnTo>
                  <a:pt x="148463" y="445389"/>
                </a:lnTo>
                <a:lnTo>
                  <a:pt x="205581" y="445389"/>
                </a:lnTo>
                <a:lnTo>
                  <a:pt x="205581" y="464058"/>
                </a:lnTo>
                <a:lnTo>
                  <a:pt x="70009" y="464058"/>
                </a:lnTo>
                <a:lnTo>
                  <a:pt x="70009" y="445389"/>
                </a:lnTo>
                <a:lnTo>
                  <a:pt x="130239" y="445389"/>
                </a:lnTo>
                <a:close/>
                <a:moveTo>
                  <a:pt x="8001" y="285591"/>
                </a:moveTo>
                <a:cubicBezTo>
                  <a:pt x="12592" y="285293"/>
                  <a:pt x="17780" y="284702"/>
                  <a:pt x="23559" y="283813"/>
                </a:cubicBezTo>
                <a:cubicBezTo>
                  <a:pt x="29483" y="282924"/>
                  <a:pt x="36081" y="281737"/>
                  <a:pt x="43339" y="280257"/>
                </a:cubicBezTo>
                <a:cubicBezTo>
                  <a:pt x="50895" y="278625"/>
                  <a:pt x="57341" y="277070"/>
                  <a:pt x="62674" y="275590"/>
                </a:cubicBezTo>
                <a:cubicBezTo>
                  <a:pt x="68155" y="273958"/>
                  <a:pt x="72600" y="272332"/>
                  <a:pt x="76010" y="270701"/>
                </a:cubicBezTo>
                <a:lnTo>
                  <a:pt x="81121" y="288703"/>
                </a:lnTo>
                <a:cubicBezTo>
                  <a:pt x="73419" y="291370"/>
                  <a:pt x="63786" y="294037"/>
                  <a:pt x="52229" y="296704"/>
                </a:cubicBezTo>
                <a:lnTo>
                  <a:pt x="52229" y="327819"/>
                </a:lnTo>
                <a:lnTo>
                  <a:pt x="79788" y="327819"/>
                </a:lnTo>
                <a:lnTo>
                  <a:pt x="79788" y="346043"/>
                </a:lnTo>
                <a:lnTo>
                  <a:pt x="52229" y="346043"/>
                </a:lnTo>
                <a:lnTo>
                  <a:pt x="52229" y="356489"/>
                </a:lnTo>
                <a:cubicBezTo>
                  <a:pt x="55639" y="360191"/>
                  <a:pt x="58896" y="363900"/>
                  <a:pt x="62008" y="367601"/>
                </a:cubicBezTo>
                <a:cubicBezTo>
                  <a:pt x="65265" y="371157"/>
                  <a:pt x="68377" y="374859"/>
                  <a:pt x="71343" y="378714"/>
                </a:cubicBezTo>
                <a:cubicBezTo>
                  <a:pt x="74454" y="382569"/>
                  <a:pt x="77121" y="385972"/>
                  <a:pt x="79343" y="388938"/>
                </a:cubicBezTo>
                <a:cubicBezTo>
                  <a:pt x="81566" y="391903"/>
                  <a:pt x="83420" y="394494"/>
                  <a:pt x="84899" y="396716"/>
                </a:cubicBezTo>
                <a:lnTo>
                  <a:pt x="71787" y="408940"/>
                </a:lnTo>
                <a:cubicBezTo>
                  <a:pt x="70307" y="406571"/>
                  <a:pt x="68529" y="403974"/>
                  <a:pt x="66453" y="401161"/>
                </a:cubicBezTo>
                <a:cubicBezTo>
                  <a:pt x="64529" y="398196"/>
                  <a:pt x="62154" y="394938"/>
                  <a:pt x="59341" y="391382"/>
                </a:cubicBezTo>
                <a:lnTo>
                  <a:pt x="52229" y="382270"/>
                </a:lnTo>
                <a:lnTo>
                  <a:pt x="52229" y="473837"/>
                </a:lnTo>
                <a:lnTo>
                  <a:pt x="34893" y="473837"/>
                </a:lnTo>
                <a:lnTo>
                  <a:pt x="34893" y="387382"/>
                </a:lnTo>
                <a:cubicBezTo>
                  <a:pt x="31782" y="395382"/>
                  <a:pt x="28524" y="403015"/>
                  <a:pt x="25114" y="410273"/>
                </a:cubicBezTo>
                <a:cubicBezTo>
                  <a:pt x="21704" y="417385"/>
                  <a:pt x="18149" y="424129"/>
                  <a:pt x="14446" y="430498"/>
                </a:cubicBezTo>
                <a:lnTo>
                  <a:pt x="222" y="420275"/>
                </a:lnTo>
                <a:cubicBezTo>
                  <a:pt x="4966" y="412274"/>
                  <a:pt x="9335" y="404196"/>
                  <a:pt x="13335" y="396049"/>
                </a:cubicBezTo>
                <a:cubicBezTo>
                  <a:pt x="17481" y="387750"/>
                  <a:pt x="21260" y="379457"/>
                  <a:pt x="24670" y="371157"/>
                </a:cubicBezTo>
                <a:cubicBezTo>
                  <a:pt x="26448" y="366713"/>
                  <a:pt x="28080" y="362414"/>
                  <a:pt x="29559" y="358267"/>
                </a:cubicBezTo>
                <a:cubicBezTo>
                  <a:pt x="31192" y="354120"/>
                  <a:pt x="32595" y="350044"/>
                  <a:pt x="33782" y="346043"/>
                </a:cubicBezTo>
                <a:lnTo>
                  <a:pt x="5112" y="346043"/>
                </a:lnTo>
                <a:lnTo>
                  <a:pt x="5112" y="327819"/>
                </a:lnTo>
                <a:lnTo>
                  <a:pt x="34893" y="327819"/>
                </a:lnTo>
                <a:lnTo>
                  <a:pt x="34893" y="300260"/>
                </a:lnTo>
                <a:cubicBezTo>
                  <a:pt x="24371" y="302336"/>
                  <a:pt x="16301" y="303447"/>
                  <a:pt x="10668" y="303594"/>
                </a:cubicBezTo>
                <a:lnTo>
                  <a:pt x="8001" y="285591"/>
                </a:lnTo>
                <a:close/>
                <a:moveTo>
                  <a:pt x="190246" y="277146"/>
                </a:moveTo>
                <a:lnTo>
                  <a:pt x="190246" y="340042"/>
                </a:lnTo>
                <a:lnTo>
                  <a:pt x="88455" y="340042"/>
                </a:lnTo>
                <a:lnTo>
                  <a:pt x="88455" y="277146"/>
                </a:lnTo>
                <a:lnTo>
                  <a:pt x="190246" y="277146"/>
                </a:lnTo>
                <a:close/>
                <a:moveTo>
                  <a:pt x="106680" y="323596"/>
                </a:moveTo>
                <a:lnTo>
                  <a:pt x="171799" y="323596"/>
                </a:lnTo>
                <a:lnTo>
                  <a:pt x="171799" y="293814"/>
                </a:lnTo>
                <a:lnTo>
                  <a:pt x="106680" y="293814"/>
                </a:lnTo>
                <a:lnTo>
                  <a:pt x="106680" y="323596"/>
                </a:lnTo>
                <a:close/>
                <a:moveTo>
                  <a:pt x="256032" y="458057"/>
                </a:moveTo>
                <a:cubicBezTo>
                  <a:pt x="269367" y="455688"/>
                  <a:pt x="281515" y="453022"/>
                  <a:pt x="292481" y="450056"/>
                </a:cubicBezTo>
                <a:cubicBezTo>
                  <a:pt x="303448" y="447091"/>
                  <a:pt x="313449" y="443909"/>
                  <a:pt x="322485" y="440499"/>
                </a:cubicBezTo>
                <a:cubicBezTo>
                  <a:pt x="315963" y="435908"/>
                  <a:pt x="309518" y="430644"/>
                  <a:pt x="303149" y="424720"/>
                </a:cubicBezTo>
                <a:cubicBezTo>
                  <a:pt x="296926" y="418795"/>
                  <a:pt x="291002" y="412350"/>
                  <a:pt x="285369" y="405384"/>
                </a:cubicBezTo>
                <a:lnTo>
                  <a:pt x="273368" y="405384"/>
                </a:lnTo>
                <a:lnTo>
                  <a:pt x="273368" y="389604"/>
                </a:lnTo>
                <a:lnTo>
                  <a:pt x="405162" y="389604"/>
                </a:lnTo>
                <a:lnTo>
                  <a:pt x="405162" y="405384"/>
                </a:lnTo>
                <a:cubicBezTo>
                  <a:pt x="393307" y="419608"/>
                  <a:pt x="378714" y="431686"/>
                  <a:pt x="361379" y="441611"/>
                </a:cubicBezTo>
                <a:cubicBezTo>
                  <a:pt x="369824" y="444576"/>
                  <a:pt x="379679" y="447313"/>
                  <a:pt x="390938" y="449834"/>
                </a:cubicBezTo>
                <a:cubicBezTo>
                  <a:pt x="402196" y="452501"/>
                  <a:pt x="414865" y="454647"/>
                  <a:pt x="428943" y="456279"/>
                </a:cubicBezTo>
                <a:lnTo>
                  <a:pt x="423164" y="473392"/>
                </a:lnTo>
                <a:cubicBezTo>
                  <a:pt x="406273" y="470427"/>
                  <a:pt x="390938" y="467093"/>
                  <a:pt x="377158" y="463391"/>
                </a:cubicBezTo>
                <a:cubicBezTo>
                  <a:pt x="363525" y="459835"/>
                  <a:pt x="351676" y="455835"/>
                  <a:pt x="341599" y="451390"/>
                </a:cubicBezTo>
                <a:cubicBezTo>
                  <a:pt x="331229" y="455688"/>
                  <a:pt x="319519" y="459835"/>
                  <a:pt x="306483" y="463836"/>
                </a:cubicBezTo>
                <a:cubicBezTo>
                  <a:pt x="293446" y="467836"/>
                  <a:pt x="279000" y="471538"/>
                  <a:pt x="263144" y="474948"/>
                </a:cubicBezTo>
                <a:lnTo>
                  <a:pt x="256032" y="458057"/>
                </a:lnTo>
                <a:close/>
                <a:moveTo>
                  <a:pt x="339154" y="263589"/>
                </a:moveTo>
                <a:cubicBezTo>
                  <a:pt x="340043" y="265366"/>
                  <a:pt x="340932" y="267443"/>
                  <a:pt x="341821" y="269811"/>
                </a:cubicBezTo>
                <a:cubicBezTo>
                  <a:pt x="342856" y="272180"/>
                  <a:pt x="343897" y="274847"/>
                  <a:pt x="344932" y="277813"/>
                </a:cubicBezTo>
                <a:lnTo>
                  <a:pt x="348266" y="287813"/>
                </a:lnTo>
                <a:lnTo>
                  <a:pt x="426943" y="287813"/>
                </a:lnTo>
                <a:lnTo>
                  <a:pt x="426943" y="304482"/>
                </a:lnTo>
                <a:lnTo>
                  <a:pt x="266033" y="304482"/>
                </a:lnTo>
                <a:lnTo>
                  <a:pt x="266033" y="360934"/>
                </a:lnTo>
                <a:cubicBezTo>
                  <a:pt x="265887" y="375748"/>
                  <a:pt x="265290" y="388569"/>
                  <a:pt x="264255" y="399383"/>
                </a:cubicBezTo>
                <a:cubicBezTo>
                  <a:pt x="263220" y="410051"/>
                  <a:pt x="261811" y="419608"/>
                  <a:pt x="260033" y="428053"/>
                </a:cubicBezTo>
                <a:cubicBezTo>
                  <a:pt x="258255" y="436499"/>
                  <a:pt x="255810" y="444576"/>
                  <a:pt x="252699" y="452279"/>
                </a:cubicBezTo>
                <a:cubicBezTo>
                  <a:pt x="249587" y="459981"/>
                  <a:pt x="245663" y="467836"/>
                  <a:pt x="240919" y="475837"/>
                </a:cubicBezTo>
                <a:lnTo>
                  <a:pt x="224028" y="466725"/>
                </a:lnTo>
                <a:cubicBezTo>
                  <a:pt x="226251" y="462871"/>
                  <a:pt x="228251" y="459169"/>
                  <a:pt x="230029" y="455613"/>
                </a:cubicBezTo>
                <a:cubicBezTo>
                  <a:pt x="231953" y="452057"/>
                  <a:pt x="233661" y="448424"/>
                  <a:pt x="235141" y="444722"/>
                </a:cubicBezTo>
                <a:cubicBezTo>
                  <a:pt x="236773" y="441020"/>
                  <a:pt x="238176" y="437166"/>
                  <a:pt x="239363" y="433165"/>
                </a:cubicBezTo>
                <a:cubicBezTo>
                  <a:pt x="240551" y="429165"/>
                  <a:pt x="241586" y="424796"/>
                  <a:pt x="242475" y="420052"/>
                </a:cubicBezTo>
                <a:cubicBezTo>
                  <a:pt x="243954" y="413086"/>
                  <a:pt x="245066" y="404273"/>
                  <a:pt x="245809" y="393605"/>
                </a:cubicBezTo>
                <a:cubicBezTo>
                  <a:pt x="246698" y="382791"/>
                  <a:pt x="247142" y="369970"/>
                  <a:pt x="247142" y="355155"/>
                </a:cubicBezTo>
                <a:lnTo>
                  <a:pt x="247142" y="287813"/>
                </a:lnTo>
                <a:lnTo>
                  <a:pt x="328930" y="287813"/>
                </a:lnTo>
                <a:lnTo>
                  <a:pt x="326930" y="281146"/>
                </a:lnTo>
                <a:cubicBezTo>
                  <a:pt x="325895" y="278333"/>
                  <a:pt x="324930" y="275812"/>
                  <a:pt x="324041" y="273590"/>
                </a:cubicBezTo>
                <a:cubicBezTo>
                  <a:pt x="323298" y="271367"/>
                  <a:pt x="322561" y="269443"/>
                  <a:pt x="321818" y="267811"/>
                </a:cubicBezTo>
                <a:lnTo>
                  <a:pt x="339154" y="263589"/>
                </a:lnTo>
                <a:close/>
                <a:moveTo>
                  <a:pt x="317818" y="310038"/>
                </a:moveTo>
                <a:lnTo>
                  <a:pt x="317818" y="326485"/>
                </a:lnTo>
                <a:lnTo>
                  <a:pt x="371602" y="326485"/>
                </a:lnTo>
                <a:lnTo>
                  <a:pt x="371602" y="310038"/>
                </a:lnTo>
                <a:lnTo>
                  <a:pt x="390271" y="310038"/>
                </a:lnTo>
                <a:lnTo>
                  <a:pt x="390271" y="326485"/>
                </a:lnTo>
                <a:lnTo>
                  <a:pt x="426276" y="326485"/>
                </a:lnTo>
                <a:lnTo>
                  <a:pt x="426276" y="342709"/>
                </a:lnTo>
                <a:lnTo>
                  <a:pt x="390271" y="342709"/>
                </a:lnTo>
                <a:lnTo>
                  <a:pt x="390271" y="375602"/>
                </a:lnTo>
                <a:lnTo>
                  <a:pt x="299593" y="375602"/>
                </a:lnTo>
                <a:lnTo>
                  <a:pt x="299593" y="342709"/>
                </a:lnTo>
                <a:lnTo>
                  <a:pt x="269589" y="342709"/>
                </a:lnTo>
                <a:lnTo>
                  <a:pt x="269589" y="326485"/>
                </a:lnTo>
                <a:lnTo>
                  <a:pt x="299593" y="326485"/>
                </a:lnTo>
                <a:lnTo>
                  <a:pt x="299593" y="310038"/>
                </a:lnTo>
                <a:lnTo>
                  <a:pt x="317818" y="310038"/>
                </a:lnTo>
                <a:close/>
                <a:moveTo>
                  <a:pt x="307594" y="405384"/>
                </a:moveTo>
                <a:cubicBezTo>
                  <a:pt x="312338" y="410864"/>
                  <a:pt x="317519" y="415976"/>
                  <a:pt x="323152" y="420719"/>
                </a:cubicBezTo>
                <a:cubicBezTo>
                  <a:pt x="328784" y="425310"/>
                  <a:pt x="334709" y="429311"/>
                  <a:pt x="340932" y="432721"/>
                </a:cubicBezTo>
                <a:cubicBezTo>
                  <a:pt x="356788" y="425164"/>
                  <a:pt x="369602" y="416052"/>
                  <a:pt x="379381" y="405384"/>
                </a:cubicBezTo>
                <a:lnTo>
                  <a:pt x="307594" y="405384"/>
                </a:lnTo>
                <a:close/>
                <a:moveTo>
                  <a:pt x="371602" y="359601"/>
                </a:moveTo>
                <a:lnTo>
                  <a:pt x="371602" y="342709"/>
                </a:lnTo>
                <a:lnTo>
                  <a:pt x="317818" y="342709"/>
                </a:lnTo>
                <a:lnTo>
                  <a:pt x="317818" y="359601"/>
                </a:lnTo>
                <a:lnTo>
                  <a:pt x="371602" y="359601"/>
                </a:lnTo>
                <a:close/>
              </a:path>
            </a:pathLst>
          </a:custGeom>
          <a:solidFill>
            <a:srgbClr val="FFFFFF"/>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933A028D-3272-9CA0-F15B-626E70094569}"/>
              </a:ext>
            </a:extLst>
          </p:cNvPr>
          <p:cNvSpPr/>
          <p:nvPr/>
        </p:nvSpPr>
        <p:spPr>
          <a:xfrm>
            <a:off x="5438489" y="3831177"/>
            <a:ext cx="656304" cy="212693"/>
          </a:xfrm>
          <a:custGeom>
            <a:avLst/>
            <a:gdLst>
              <a:gd name="connsiteX0" fmla="*/ 37783 w 656304"/>
              <a:gd name="connsiteY0" fmla="*/ 46672 h 212693"/>
              <a:gd name="connsiteX1" fmla="*/ 37783 w 656304"/>
              <a:gd name="connsiteY1" fmla="*/ 4667 h 212693"/>
              <a:gd name="connsiteX2" fmla="*/ 56896 w 656304"/>
              <a:gd name="connsiteY2" fmla="*/ 4667 h 212693"/>
              <a:gd name="connsiteX3" fmla="*/ 56896 w 656304"/>
              <a:gd name="connsiteY3" fmla="*/ 46672 h 212693"/>
              <a:gd name="connsiteX4" fmla="*/ 81788 w 656304"/>
              <a:gd name="connsiteY4" fmla="*/ 46672 h 212693"/>
              <a:gd name="connsiteX5" fmla="*/ 81788 w 656304"/>
              <a:gd name="connsiteY5" fmla="*/ 64897 h 212693"/>
              <a:gd name="connsiteX6" fmla="*/ 56896 w 656304"/>
              <a:gd name="connsiteY6" fmla="*/ 64897 h 212693"/>
              <a:gd name="connsiteX7" fmla="*/ 56896 w 656304"/>
              <a:gd name="connsiteY7" fmla="*/ 79565 h 212693"/>
              <a:gd name="connsiteX8" fmla="*/ 65786 w 656304"/>
              <a:gd name="connsiteY8" fmla="*/ 89567 h 212693"/>
              <a:gd name="connsiteX9" fmla="*/ 74676 w 656304"/>
              <a:gd name="connsiteY9" fmla="*/ 99568 h 212693"/>
              <a:gd name="connsiteX10" fmla="*/ 82233 w 656304"/>
              <a:gd name="connsiteY10" fmla="*/ 109347 h 212693"/>
              <a:gd name="connsiteX11" fmla="*/ 87789 w 656304"/>
              <a:gd name="connsiteY11" fmla="*/ 116681 h 212693"/>
              <a:gd name="connsiteX12" fmla="*/ 75343 w 656304"/>
              <a:gd name="connsiteY12" fmla="*/ 128905 h 212693"/>
              <a:gd name="connsiteX13" fmla="*/ 63119 w 656304"/>
              <a:gd name="connsiteY13" fmla="*/ 112014 h 212693"/>
              <a:gd name="connsiteX14" fmla="*/ 59785 w 656304"/>
              <a:gd name="connsiteY14" fmla="*/ 108013 h 212693"/>
              <a:gd name="connsiteX15" fmla="*/ 56896 w 656304"/>
              <a:gd name="connsiteY15" fmla="*/ 104235 h 212693"/>
              <a:gd name="connsiteX16" fmla="*/ 56896 w 656304"/>
              <a:gd name="connsiteY16" fmla="*/ 212693 h 212693"/>
              <a:gd name="connsiteX17" fmla="*/ 37783 w 656304"/>
              <a:gd name="connsiteY17" fmla="*/ 212693 h 212693"/>
              <a:gd name="connsiteX18" fmla="*/ 37783 w 656304"/>
              <a:gd name="connsiteY18" fmla="*/ 106680 h 212693"/>
              <a:gd name="connsiteX19" fmla="*/ 34671 w 656304"/>
              <a:gd name="connsiteY19" fmla="*/ 114459 h 212693"/>
              <a:gd name="connsiteX20" fmla="*/ 24225 w 656304"/>
              <a:gd name="connsiteY20" fmla="*/ 138239 h 212693"/>
              <a:gd name="connsiteX21" fmla="*/ 13779 w 656304"/>
              <a:gd name="connsiteY21" fmla="*/ 157575 h 212693"/>
              <a:gd name="connsiteX22" fmla="*/ 0 w 656304"/>
              <a:gd name="connsiteY22" fmla="*/ 148463 h 212693"/>
              <a:gd name="connsiteX23" fmla="*/ 6445 w 656304"/>
              <a:gd name="connsiteY23" fmla="*/ 136461 h 212693"/>
              <a:gd name="connsiteX24" fmla="*/ 13113 w 656304"/>
              <a:gd name="connsiteY24" fmla="*/ 122904 h 212693"/>
              <a:gd name="connsiteX25" fmla="*/ 19780 w 656304"/>
              <a:gd name="connsiteY25" fmla="*/ 108458 h 212693"/>
              <a:gd name="connsiteX26" fmla="*/ 26003 w 656304"/>
              <a:gd name="connsiteY26" fmla="*/ 94456 h 212693"/>
              <a:gd name="connsiteX27" fmla="*/ 31782 w 656304"/>
              <a:gd name="connsiteY27" fmla="*/ 79343 h 212693"/>
              <a:gd name="connsiteX28" fmla="*/ 37116 w 656304"/>
              <a:gd name="connsiteY28" fmla="*/ 64897 h 212693"/>
              <a:gd name="connsiteX29" fmla="*/ 9334 w 656304"/>
              <a:gd name="connsiteY29" fmla="*/ 64897 h 212693"/>
              <a:gd name="connsiteX30" fmla="*/ 9334 w 656304"/>
              <a:gd name="connsiteY30" fmla="*/ 46672 h 212693"/>
              <a:gd name="connsiteX31" fmla="*/ 37783 w 656304"/>
              <a:gd name="connsiteY31" fmla="*/ 46672 h 212693"/>
              <a:gd name="connsiteX32" fmla="*/ 107124 w 656304"/>
              <a:gd name="connsiteY32" fmla="*/ 190690 h 212693"/>
              <a:gd name="connsiteX33" fmla="*/ 122904 w 656304"/>
              <a:gd name="connsiteY33" fmla="*/ 191357 h 212693"/>
              <a:gd name="connsiteX34" fmla="*/ 129572 w 656304"/>
              <a:gd name="connsiteY34" fmla="*/ 190913 h 212693"/>
              <a:gd name="connsiteX35" fmla="*/ 133572 w 656304"/>
              <a:gd name="connsiteY35" fmla="*/ 189135 h 212693"/>
              <a:gd name="connsiteX36" fmla="*/ 135350 w 656304"/>
              <a:gd name="connsiteY36" fmla="*/ 185357 h 212693"/>
              <a:gd name="connsiteX37" fmla="*/ 135795 w 656304"/>
              <a:gd name="connsiteY37" fmla="*/ 178467 h 212693"/>
              <a:gd name="connsiteX38" fmla="*/ 135795 w 656304"/>
              <a:gd name="connsiteY38" fmla="*/ 93567 h 212693"/>
              <a:gd name="connsiteX39" fmla="*/ 82899 w 656304"/>
              <a:gd name="connsiteY39" fmla="*/ 93567 h 212693"/>
              <a:gd name="connsiteX40" fmla="*/ 82899 w 656304"/>
              <a:gd name="connsiteY40" fmla="*/ 74009 h 212693"/>
              <a:gd name="connsiteX41" fmla="*/ 209582 w 656304"/>
              <a:gd name="connsiteY41" fmla="*/ 74009 h 212693"/>
              <a:gd name="connsiteX42" fmla="*/ 209582 w 656304"/>
              <a:gd name="connsiteY42" fmla="*/ 93567 h 212693"/>
              <a:gd name="connsiteX43" fmla="*/ 154686 w 656304"/>
              <a:gd name="connsiteY43" fmla="*/ 93567 h 212693"/>
              <a:gd name="connsiteX44" fmla="*/ 154686 w 656304"/>
              <a:gd name="connsiteY44" fmla="*/ 184912 h 212693"/>
              <a:gd name="connsiteX45" fmla="*/ 149796 w 656304"/>
              <a:gd name="connsiteY45" fmla="*/ 201581 h 212693"/>
              <a:gd name="connsiteX46" fmla="*/ 133350 w 656304"/>
              <a:gd name="connsiteY46" fmla="*/ 209359 h 212693"/>
              <a:gd name="connsiteX47" fmla="*/ 121348 w 656304"/>
              <a:gd name="connsiteY47" fmla="*/ 210470 h 212693"/>
              <a:gd name="connsiteX48" fmla="*/ 110903 w 656304"/>
              <a:gd name="connsiteY48" fmla="*/ 210248 h 212693"/>
              <a:gd name="connsiteX49" fmla="*/ 107124 w 656304"/>
              <a:gd name="connsiteY49" fmla="*/ 190690 h 212693"/>
              <a:gd name="connsiteX50" fmla="*/ 200247 w 656304"/>
              <a:gd name="connsiteY50" fmla="*/ 18224 h 212693"/>
              <a:gd name="connsiteX51" fmla="*/ 200247 w 656304"/>
              <a:gd name="connsiteY51" fmla="*/ 37116 h 212693"/>
              <a:gd name="connsiteX52" fmla="*/ 93123 w 656304"/>
              <a:gd name="connsiteY52" fmla="*/ 37116 h 212693"/>
              <a:gd name="connsiteX53" fmla="*/ 93123 w 656304"/>
              <a:gd name="connsiteY53" fmla="*/ 18224 h 212693"/>
              <a:gd name="connsiteX54" fmla="*/ 200247 w 656304"/>
              <a:gd name="connsiteY54" fmla="*/ 18224 h 212693"/>
              <a:gd name="connsiteX55" fmla="*/ 70453 w 656304"/>
              <a:gd name="connsiteY55" fmla="*/ 186023 h 212693"/>
              <a:gd name="connsiteX56" fmla="*/ 79788 w 656304"/>
              <a:gd name="connsiteY56" fmla="*/ 168465 h 212693"/>
              <a:gd name="connsiteX57" fmla="*/ 89122 w 656304"/>
              <a:gd name="connsiteY57" fmla="*/ 148018 h 212693"/>
              <a:gd name="connsiteX58" fmla="*/ 97123 w 656304"/>
              <a:gd name="connsiteY58" fmla="*/ 127794 h 212693"/>
              <a:gd name="connsiteX59" fmla="*/ 103568 w 656304"/>
              <a:gd name="connsiteY59" fmla="*/ 109125 h 212693"/>
              <a:gd name="connsiteX60" fmla="*/ 121570 w 656304"/>
              <a:gd name="connsiteY60" fmla="*/ 115126 h 212693"/>
              <a:gd name="connsiteX61" fmla="*/ 114459 w 656304"/>
              <a:gd name="connsiteY61" fmla="*/ 135128 h 212693"/>
              <a:gd name="connsiteX62" fmla="*/ 106235 w 656304"/>
              <a:gd name="connsiteY62" fmla="*/ 156464 h 212693"/>
              <a:gd name="connsiteX63" fmla="*/ 87566 w 656304"/>
              <a:gd name="connsiteY63" fmla="*/ 194691 h 212693"/>
              <a:gd name="connsiteX64" fmla="*/ 70453 w 656304"/>
              <a:gd name="connsiteY64" fmla="*/ 186023 h 212693"/>
              <a:gd name="connsiteX65" fmla="*/ 180911 w 656304"/>
              <a:gd name="connsiteY65" fmla="*/ 109569 h 212693"/>
              <a:gd name="connsiteX66" fmla="*/ 189135 w 656304"/>
              <a:gd name="connsiteY66" fmla="*/ 125793 h 212693"/>
              <a:gd name="connsiteX67" fmla="*/ 198691 w 656304"/>
              <a:gd name="connsiteY67" fmla="*/ 147129 h 212693"/>
              <a:gd name="connsiteX68" fmla="*/ 207359 w 656304"/>
              <a:gd name="connsiteY68" fmla="*/ 168688 h 212693"/>
              <a:gd name="connsiteX69" fmla="*/ 213138 w 656304"/>
              <a:gd name="connsiteY69" fmla="*/ 185579 h 212693"/>
              <a:gd name="connsiteX70" fmla="*/ 195580 w 656304"/>
              <a:gd name="connsiteY70" fmla="*/ 192024 h 212693"/>
              <a:gd name="connsiteX71" fmla="*/ 188023 w 656304"/>
              <a:gd name="connsiteY71" fmla="*/ 170688 h 212693"/>
              <a:gd name="connsiteX72" fmla="*/ 178911 w 656304"/>
              <a:gd name="connsiteY72" fmla="*/ 148018 h 212693"/>
              <a:gd name="connsiteX73" fmla="*/ 170466 w 656304"/>
              <a:gd name="connsiteY73" fmla="*/ 128682 h 212693"/>
              <a:gd name="connsiteX74" fmla="*/ 164909 w 656304"/>
              <a:gd name="connsiteY74" fmla="*/ 117126 h 212693"/>
              <a:gd name="connsiteX75" fmla="*/ 180911 w 656304"/>
              <a:gd name="connsiteY75" fmla="*/ 109569 h 212693"/>
              <a:gd name="connsiteX76" fmla="*/ 266255 w 656304"/>
              <a:gd name="connsiteY76" fmla="*/ 96234 h 212693"/>
              <a:gd name="connsiteX77" fmla="*/ 281813 w 656304"/>
              <a:gd name="connsiteY77" fmla="*/ 75343 h 212693"/>
              <a:gd name="connsiteX78" fmla="*/ 295592 w 656304"/>
              <a:gd name="connsiteY78" fmla="*/ 51340 h 212693"/>
              <a:gd name="connsiteX79" fmla="*/ 307149 w 656304"/>
              <a:gd name="connsiteY79" fmla="*/ 26003 h 212693"/>
              <a:gd name="connsiteX80" fmla="*/ 315817 w 656304"/>
              <a:gd name="connsiteY80" fmla="*/ 0 h 212693"/>
              <a:gd name="connsiteX81" fmla="*/ 336042 w 656304"/>
              <a:gd name="connsiteY81" fmla="*/ 2667 h 212693"/>
              <a:gd name="connsiteX82" fmla="*/ 330930 w 656304"/>
              <a:gd name="connsiteY82" fmla="*/ 19780 h 212693"/>
              <a:gd name="connsiteX83" fmla="*/ 324485 w 656304"/>
              <a:gd name="connsiteY83" fmla="*/ 36893 h 212693"/>
              <a:gd name="connsiteX84" fmla="*/ 429609 w 656304"/>
              <a:gd name="connsiteY84" fmla="*/ 36893 h 212693"/>
              <a:gd name="connsiteX85" fmla="*/ 429609 w 656304"/>
              <a:gd name="connsiteY85" fmla="*/ 54007 h 212693"/>
              <a:gd name="connsiteX86" fmla="*/ 380270 w 656304"/>
              <a:gd name="connsiteY86" fmla="*/ 54007 h 212693"/>
              <a:gd name="connsiteX87" fmla="*/ 380270 w 656304"/>
              <a:gd name="connsiteY87" fmla="*/ 81788 h 212693"/>
              <a:gd name="connsiteX88" fmla="*/ 424942 w 656304"/>
              <a:gd name="connsiteY88" fmla="*/ 81788 h 212693"/>
              <a:gd name="connsiteX89" fmla="*/ 424942 w 656304"/>
              <a:gd name="connsiteY89" fmla="*/ 98679 h 212693"/>
              <a:gd name="connsiteX90" fmla="*/ 380270 w 656304"/>
              <a:gd name="connsiteY90" fmla="*/ 98679 h 212693"/>
              <a:gd name="connsiteX91" fmla="*/ 380270 w 656304"/>
              <a:gd name="connsiteY91" fmla="*/ 127349 h 212693"/>
              <a:gd name="connsiteX92" fmla="*/ 424942 w 656304"/>
              <a:gd name="connsiteY92" fmla="*/ 127349 h 212693"/>
              <a:gd name="connsiteX93" fmla="*/ 424942 w 656304"/>
              <a:gd name="connsiteY93" fmla="*/ 144685 h 212693"/>
              <a:gd name="connsiteX94" fmla="*/ 380270 w 656304"/>
              <a:gd name="connsiteY94" fmla="*/ 144685 h 212693"/>
              <a:gd name="connsiteX95" fmla="*/ 380270 w 656304"/>
              <a:gd name="connsiteY95" fmla="*/ 176688 h 212693"/>
              <a:gd name="connsiteX96" fmla="*/ 432943 w 656304"/>
              <a:gd name="connsiteY96" fmla="*/ 176688 h 212693"/>
              <a:gd name="connsiteX97" fmla="*/ 432943 w 656304"/>
              <a:gd name="connsiteY97" fmla="*/ 194024 h 212693"/>
              <a:gd name="connsiteX98" fmla="*/ 319373 w 656304"/>
              <a:gd name="connsiteY98" fmla="*/ 194024 h 212693"/>
              <a:gd name="connsiteX99" fmla="*/ 319373 w 656304"/>
              <a:gd name="connsiteY99" fmla="*/ 210248 h 212693"/>
              <a:gd name="connsiteX100" fmla="*/ 300482 w 656304"/>
              <a:gd name="connsiteY100" fmla="*/ 210248 h 212693"/>
              <a:gd name="connsiteX101" fmla="*/ 300482 w 656304"/>
              <a:gd name="connsiteY101" fmla="*/ 83566 h 212693"/>
              <a:gd name="connsiteX102" fmla="*/ 291814 w 656304"/>
              <a:gd name="connsiteY102" fmla="*/ 96679 h 212693"/>
              <a:gd name="connsiteX103" fmla="*/ 282924 w 656304"/>
              <a:gd name="connsiteY103" fmla="*/ 108902 h 212693"/>
              <a:gd name="connsiteX104" fmla="*/ 266255 w 656304"/>
              <a:gd name="connsiteY104" fmla="*/ 96234 h 212693"/>
              <a:gd name="connsiteX105" fmla="*/ 235140 w 656304"/>
              <a:gd name="connsiteY105" fmla="*/ 195580 h 212693"/>
              <a:gd name="connsiteX106" fmla="*/ 250476 w 656304"/>
              <a:gd name="connsiteY106" fmla="*/ 153130 h 212693"/>
              <a:gd name="connsiteX107" fmla="*/ 257588 w 656304"/>
              <a:gd name="connsiteY107" fmla="*/ 128016 h 212693"/>
              <a:gd name="connsiteX108" fmla="*/ 262255 w 656304"/>
              <a:gd name="connsiteY108" fmla="*/ 108236 h 212693"/>
              <a:gd name="connsiteX109" fmla="*/ 281369 w 656304"/>
              <a:gd name="connsiteY109" fmla="*/ 114236 h 212693"/>
              <a:gd name="connsiteX110" fmla="*/ 276923 w 656304"/>
              <a:gd name="connsiteY110" fmla="*/ 134461 h 212693"/>
              <a:gd name="connsiteX111" fmla="*/ 270034 w 656304"/>
              <a:gd name="connsiteY111" fmla="*/ 159798 h 212693"/>
              <a:gd name="connsiteX112" fmla="*/ 262032 w 656304"/>
              <a:gd name="connsiteY112" fmla="*/ 183801 h 212693"/>
              <a:gd name="connsiteX113" fmla="*/ 254698 w 656304"/>
              <a:gd name="connsiteY113" fmla="*/ 202469 h 212693"/>
              <a:gd name="connsiteX114" fmla="*/ 235140 w 656304"/>
              <a:gd name="connsiteY114" fmla="*/ 195580 h 212693"/>
              <a:gd name="connsiteX115" fmla="*/ 319373 w 656304"/>
              <a:gd name="connsiteY115" fmla="*/ 176688 h 212693"/>
              <a:gd name="connsiteX116" fmla="*/ 361823 w 656304"/>
              <a:gd name="connsiteY116" fmla="*/ 176688 h 212693"/>
              <a:gd name="connsiteX117" fmla="*/ 361823 w 656304"/>
              <a:gd name="connsiteY117" fmla="*/ 144685 h 212693"/>
              <a:gd name="connsiteX118" fmla="*/ 319373 w 656304"/>
              <a:gd name="connsiteY118" fmla="*/ 144685 h 212693"/>
              <a:gd name="connsiteX119" fmla="*/ 319373 w 656304"/>
              <a:gd name="connsiteY119" fmla="*/ 176688 h 212693"/>
              <a:gd name="connsiteX120" fmla="*/ 253365 w 656304"/>
              <a:gd name="connsiteY120" fmla="*/ 9334 h 212693"/>
              <a:gd name="connsiteX121" fmla="*/ 260699 w 656304"/>
              <a:gd name="connsiteY121" fmla="*/ 21558 h 212693"/>
              <a:gd name="connsiteX122" fmla="*/ 269589 w 656304"/>
              <a:gd name="connsiteY122" fmla="*/ 37560 h 212693"/>
              <a:gd name="connsiteX123" fmla="*/ 283591 w 656304"/>
              <a:gd name="connsiteY123" fmla="*/ 66675 h 212693"/>
              <a:gd name="connsiteX124" fmla="*/ 265589 w 656304"/>
              <a:gd name="connsiteY124" fmla="*/ 76232 h 212693"/>
              <a:gd name="connsiteX125" fmla="*/ 260255 w 656304"/>
              <a:gd name="connsiteY125" fmla="*/ 63119 h 212693"/>
              <a:gd name="connsiteX126" fmla="*/ 252254 w 656304"/>
              <a:gd name="connsiteY126" fmla="*/ 46450 h 212693"/>
              <a:gd name="connsiteX127" fmla="*/ 243808 w 656304"/>
              <a:gd name="connsiteY127" fmla="*/ 30226 h 212693"/>
              <a:gd name="connsiteX128" fmla="*/ 236696 w 656304"/>
              <a:gd name="connsiteY128" fmla="*/ 18224 h 212693"/>
              <a:gd name="connsiteX129" fmla="*/ 253365 w 656304"/>
              <a:gd name="connsiteY129" fmla="*/ 9334 h 212693"/>
              <a:gd name="connsiteX130" fmla="*/ 319373 w 656304"/>
              <a:gd name="connsiteY130" fmla="*/ 127349 h 212693"/>
              <a:gd name="connsiteX131" fmla="*/ 361823 w 656304"/>
              <a:gd name="connsiteY131" fmla="*/ 127349 h 212693"/>
              <a:gd name="connsiteX132" fmla="*/ 361823 w 656304"/>
              <a:gd name="connsiteY132" fmla="*/ 98679 h 212693"/>
              <a:gd name="connsiteX133" fmla="*/ 319373 w 656304"/>
              <a:gd name="connsiteY133" fmla="*/ 98679 h 212693"/>
              <a:gd name="connsiteX134" fmla="*/ 319373 w 656304"/>
              <a:gd name="connsiteY134" fmla="*/ 127349 h 212693"/>
              <a:gd name="connsiteX135" fmla="*/ 319373 w 656304"/>
              <a:gd name="connsiteY135" fmla="*/ 81788 h 212693"/>
              <a:gd name="connsiteX136" fmla="*/ 361823 w 656304"/>
              <a:gd name="connsiteY136" fmla="*/ 81788 h 212693"/>
              <a:gd name="connsiteX137" fmla="*/ 361823 w 656304"/>
              <a:gd name="connsiteY137" fmla="*/ 54007 h 212693"/>
              <a:gd name="connsiteX138" fmla="*/ 319373 w 656304"/>
              <a:gd name="connsiteY138" fmla="*/ 54007 h 212693"/>
              <a:gd name="connsiteX139" fmla="*/ 319373 w 656304"/>
              <a:gd name="connsiteY139" fmla="*/ 81788 h 212693"/>
              <a:gd name="connsiteX140" fmla="*/ 372046 w 656304"/>
              <a:gd name="connsiteY140" fmla="*/ 222 h 212693"/>
              <a:gd name="connsiteX141" fmla="*/ 376047 w 656304"/>
              <a:gd name="connsiteY141" fmla="*/ 7334 h 212693"/>
              <a:gd name="connsiteX142" fmla="*/ 380270 w 656304"/>
              <a:gd name="connsiteY142" fmla="*/ 15113 h 212693"/>
              <a:gd name="connsiteX143" fmla="*/ 383826 w 656304"/>
              <a:gd name="connsiteY143" fmla="*/ 23114 h 212693"/>
              <a:gd name="connsiteX144" fmla="*/ 386715 w 656304"/>
              <a:gd name="connsiteY144" fmla="*/ 30004 h 212693"/>
              <a:gd name="connsiteX145" fmla="*/ 370269 w 656304"/>
              <a:gd name="connsiteY145" fmla="*/ 36004 h 212693"/>
              <a:gd name="connsiteX146" fmla="*/ 368046 w 656304"/>
              <a:gd name="connsiteY146" fmla="*/ 30448 h 212693"/>
              <a:gd name="connsiteX147" fmla="*/ 364934 w 656304"/>
              <a:gd name="connsiteY147" fmla="*/ 22892 h 212693"/>
              <a:gd name="connsiteX148" fmla="*/ 360934 w 656304"/>
              <a:gd name="connsiteY148" fmla="*/ 14446 h 212693"/>
              <a:gd name="connsiteX149" fmla="*/ 356711 w 656304"/>
              <a:gd name="connsiteY149" fmla="*/ 6890 h 212693"/>
              <a:gd name="connsiteX150" fmla="*/ 372046 w 656304"/>
              <a:gd name="connsiteY150" fmla="*/ 222 h 212693"/>
              <a:gd name="connsiteX151" fmla="*/ 577183 w 656304"/>
              <a:gd name="connsiteY151" fmla="*/ 3556 h 212693"/>
              <a:gd name="connsiteX152" fmla="*/ 577183 w 656304"/>
              <a:gd name="connsiteY152" fmla="*/ 89789 h 212693"/>
              <a:gd name="connsiteX153" fmla="*/ 608298 w 656304"/>
              <a:gd name="connsiteY153" fmla="*/ 61563 h 212693"/>
              <a:gd name="connsiteX154" fmla="*/ 637413 w 656304"/>
              <a:gd name="connsiteY154" fmla="*/ 30893 h 212693"/>
              <a:gd name="connsiteX155" fmla="*/ 652526 w 656304"/>
              <a:gd name="connsiteY155" fmla="*/ 44672 h 212693"/>
              <a:gd name="connsiteX156" fmla="*/ 616521 w 656304"/>
              <a:gd name="connsiteY156" fmla="*/ 82010 h 212693"/>
              <a:gd name="connsiteX157" fmla="*/ 577183 w 656304"/>
              <a:gd name="connsiteY157" fmla="*/ 116459 h 212693"/>
              <a:gd name="connsiteX158" fmla="*/ 577183 w 656304"/>
              <a:gd name="connsiteY158" fmla="*/ 164687 h 212693"/>
              <a:gd name="connsiteX159" fmla="*/ 577628 w 656304"/>
              <a:gd name="connsiteY159" fmla="*/ 174022 h 212693"/>
              <a:gd name="connsiteX160" fmla="*/ 579628 w 656304"/>
              <a:gd name="connsiteY160" fmla="*/ 179356 h 212693"/>
              <a:gd name="connsiteX161" fmla="*/ 583406 w 656304"/>
              <a:gd name="connsiteY161" fmla="*/ 182245 h 212693"/>
              <a:gd name="connsiteX162" fmla="*/ 589407 w 656304"/>
              <a:gd name="connsiteY162" fmla="*/ 183356 h 212693"/>
              <a:gd name="connsiteX163" fmla="*/ 596519 w 656304"/>
              <a:gd name="connsiteY163" fmla="*/ 183578 h 212693"/>
              <a:gd name="connsiteX164" fmla="*/ 604520 w 656304"/>
              <a:gd name="connsiteY164" fmla="*/ 183801 h 212693"/>
              <a:gd name="connsiteX165" fmla="*/ 612521 w 656304"/>
              <a:gd name="connsiteY165" fmla="*/ 183578 h 212693"/>
              <a:gd name="connsiteX166" fmla="*/ 619189 w 656304"/>
              <a:gd name="connsiteY166" fmla="*/ 183356 h 212693"/>
              <a:gd name="connsiteX167" fmla="*/ 626967 w 656304"/>
              <a:gd name="connsiteY167" fmla="*/ 182023 h 212693"/>
              <a:gd name="connsiteX168" fmla="*/ 631634 w 656304"/>
              <a:gd name="connsiteY168" fmla="*/ 179356 h 212693"/>
              <a:gd name="connsiteX169" fmla="*/ 634079 w 656304"/>
              <a:gd name="connsiteY169" fmla="*/ 173799 h 212693"/>
              <a:gd name="connsiteX170" fmla="*/ 635635 w 656304"/>
              <a:gd name="connsiteY170" fmla="*/ 164243 h 212693"/>
              <a:gd name="connsiteX171" fmla="*/ 636079 w 656304"/>
              <a:gd name="connsiteY171" fmla="*/ 154463 h 212693"/>
              <a:gd name="connsiteX172" fmla="*/ 636746 w 656304"/>
              <a:gd name="connsiteY172" fmla="*/ 139795 h 212693"/>
              <a:gd name="connsiteX173" fmla="*/ 656304 w 656304"/>
              <a:gd name="connsiteY173" fmla="*/ 146018 h 212693"/>
              <a:gd name="connsiteX174" fmla="*/ 655860 w 656304"/>
              <a:gd name="connsiteY174" fmla="*/ 154019 h 212693"/>
              <a:gd name="connsiteX175" fmla="*/ 655415 w 656304"/>
              <a:gd name="connsiteY175" fmla="*/ 160464 h 212693"/>
              <a:gd name="connsiteX176" fmla="*/ 654748 w 656304"/>
              <a:gd name="connsiteY176" fmla="*/ 166243 h 212693"/>
              <a:gd name="connsiteX177" fmla="*/ 654304 w 656304"/>
              <a:gd name="connsiteY177" fmla="*/ 172021 h 212693"/>
              <a:gd name="connsiteX178" fmla="*/ 646525 w 656304"/>
              <a:gd name="connsiteY178" fmla="*/ 193802 h 212693"/>
              <a:gd name="connsiteX179" fmla="*/ 629190 w 656304"/>
              <a:gd name="connsiteY179" fmla="*/ 202025 h 212693"/>
              <a:gd name="connsiteX180" fmla="*/ 618522 w 656304"/>
              <a:gd name="connsiteY180" fmla="*/ 202692 h 212693"/>
              <a:gd name="connsiteX181" fmla="*/ 606965 w 656304"/>
              <a:gd name="connsiteY181" fmla="*/ 202914 h 212693"/>
              <a:gd name="connsiteX182" fmla="*/ 595407 w 656304"/>
              <a:gd name="connsiteY182" fmla="*/ 202914 h 212693"/>
              <a:gd name="connsiteX183" fmla="*/ 585184 w 656304"/>
              <a:gd name="connsiteY183" fmla="*/ 202692 h 212693"/>
              <a:gd name="connsiteX184" fmla="*/ 571405 w 656304"/>
              <a:gd name="connsiteY184" fmla="*/ 200470 h 212693"/>
              <a:gd name="connsiteX185" fmla="*/ 562959 w 656304"/>
              <a:gd name="connsiteY185" fmla="*/ 194691 h 212693"/>
              <a:gd name="connsiteX186" fmla="*/ 558959 w 656304"/>
              <a:gd name="connsiteY186" fmla="*/ 184467 h 212693"/>
              <a:gd name="connsiteX187" fmla="*/ 557847 w 656304"/>
              <a:gd name="connsiteY187" fmla="*/ 168021 h 212693"/>
              <a:gd name="connsiteX188" fmla="*/ 557847 w 656304"/>
              <a:gd name="connsiteY188" fmla="*/ 131350 h 212693"/>
              <a:gd name="connsiteX189" fmla="*/ 539845 w 656304"/>
              <a:gd name="connsiteY189" fmla="*/ 144018 h 212693"/>
              <a:gd name="connsiteX190" fmla="*/ 521398 w 656304"/>
              <a:gd name="connsiteY190" fmla="*/ 156020 h 212693"/>
              <a:gd name="connsiteX191" fmla="*/ 510508 w 656304"/>
              <a:gd name="connsiteY191" fmla="*/ 138017 h 212693"/>
              <a:gd name="connsiteX192" fmla="*/ 557847 w 656304"/>
              <a:gd name="connsiteY192" fmla="*/ 105346 h 212693"/>
              <a:gd name="connsiteX193" fmla="*/ 557847 w 656304"/>
              <a:gd name="connsiteY193" fmla="*/ 3556 h 212693"/>
              <a:gd name="connsiteX194" fmla="*/ 577183 w 656304"/>
              <a:gd name="connsiteY194" fmla="*/ 3556 h 212693"/>
              <a:gd name="connsiteX195" fmla="*/ 452279 w 656304"/>
              <a:gd name="connsiteY195" fmla="*/ 114236 h 212693"/>
              <a:gd name="connsiteX196" fmla="*/ 469392 w 656304"/>
              <a:gd name="connsiteY196" fmla="*/ 88233 h 212693"/>
              <a:gd name="connsiteX197" fmla="*/ 485839 w 656304"/>
              <a:gd name="connsiteY197" fmla="*/ 59563 h 212693"/>
              <a:gd name="connsiteX198" fmla="*/ 500063 w 656304"/>
              <a:gd name="connsiteY198" fmla="*/ 30448 h 212693"/>
              <a:gd name="connsiteX199" fmla="*/ 511397 w 656304"/>
              <a:gd name="connsiteY199" fmla="*/ 1556 h 212693"/>
              <a:gd name="connsiteX200" fmla="*/ 530511 w 656304"/>
              <a:gd name="connsiteY200" fmla="*/ 6445 h 212693"/>
              <a:gd name="connsiteX201" fmla="*/ 519620 w 656304"/>
              <a:gd name="connsiteY201" fmla="*/ 34671 h 212693"/>
              <a:gd name="connsiteX202" fmla="*/ 508064 w 656304"/>
              <a:gd name="connsiteY202" fmla="*/ 60674 h 212693"/>
              <a:gd name="connsiteX203" fmla="*/ 508064 w 656304"/>
              <a:gd name="connsiteY203" fmla="*/ 210026 h 212693"/>
              <a:gd name="connsiteX204" fmla="*/ 488283 w 656304"/>
              <a:gd name="connsiteY204" fmla="*/ 210026 h 212693"/>
              <a:gd name="connsiteX205" fmla="*/ 488283 w 656304"/>
              <a:gd name="connsiteY205" fmla="*/ 96457 h 212693"/>
              <a:gd name="connsiteX206" fmla="*/ 468058 w 656304"/>
              <a:gd name="connsiteY206" fmla="*/ 126682 h 212693"/>
              <a:gd name="connsiteX207" fmla="*/ 452279 w 656304"/>
              <a:gd name="connsiteY207" fmla="*/ 114236 h 2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656304" h="212693">
                <a:moveTo>
                  <a:pt x="37783" y="46672"/>
                </a:moveTo>
                <a:lnTo>
                  <a:pt x="37783" y="4667"/>
                </a:lnTo>
                <a:lnTo>
                  <a:pt x="56896" y="4667"/>
                </a:lnTo>
                <a:lnTo>
                  <a:pt x="56896" y="46672"/>
                </a:lnTo>
                <a:lnTo>
                  <a:pt x="81788" y="46672"/>
                </a:lnTo>
                <a:lnTo>
                  <a:pt x="81788" y="64897"/>
                </a:lnTo>
                <a:lnTo>
                  <a:pt x="56896" y="64897"/>
                </a:lnTo>
                <a:lnTo>
                  <a:pt x="56896" y="79565"/>
                </a:lnTo>
                <a:cubicBezTo>
                  <a:pt x="60008" y="82823"/>
                  <a:pt x="62973" y="86157"/>
                  <a:pt x="65786" y="89567"/>
                </a:cubicBezTo>
                <a:cubicBezTo>
                  <a:pt x="68751" y="92824"/>
                  <a:pt x="71710" y="96158"/>
                  <a:pt x="74676" y="99568"/>
                </a:cubicBezTo>
                <a:cubicBezTo>
                  <a:pt x="77641" y="103124"/>
                  <a:pt x="80156" y="106381"/>
                  <a:pt x="82233" y="109347"/>
                </a:cubicBezTo>
                <a:cubicBezTo>
                  <a:pt x="84455" y="112160"/>
                  <a:pt x="86309" y="114605"/>
                  <a:pt x="87789" y="116681"/>
                </a:cubicBezTo>
                <a:lnTo>
                  <a:pt x="75343" y="128905"/>
                </a:lnTo>
                <a:cubicBezTo>
                  <a:pt x="72676" y="124460"/>
                  <a:pt x="68599" y="118827"/>
                  <a:pt x="63119" y="112014"/>
                </a:cubicBezTo>
                <a:cubicBezTo>
                  <a:pt x="61931" y="110534"/>
                  <a:pt x="60820" y="109201"/>
                  <a:pt x="59785" y="108013"/>
                </a:cubicBezTo>
                <a:cubicBezTo>
                  <a:pt x="58750" y="106680"/>
                  <a:pt x="57785" y="105423"/>
                  <a:pt x="56896" y="104235"/>
                </a:cubicBezTo>
                <a:lnTo>
                  <a:pt x="56896" y="212693"/>
                </a:lnTo>
                <a:lnTo>
                  <a:pt x="37783" y="212693"/>
                </a:lnTo>
                <a:lnTo>
                  <a:pt x="37783" y="106680"/>
                </a:lnTo>
                <a:lnTo>
                  <a:pt x="34671" y="114459"/>
                </a:lnTo>
                <a:cubicBezTo>
                  <a:pt x="31115" y="123349"/>
                  <a:pt x="27635" y="131273"/>
                  <a:pt x="24225" y="138239"/>
                </a:cubicBezTo>
                <a:cubicBezTo>
                  <a:pt x="20815" y="145205"/>
                  <a:pt x="17335" y="151650"/>
                  <a:pt x="13779" y="157575"/>
                </a:cubicBezTo>
                <a:lnTo>
                  <a:pt x="0" y="148463"/>
                </a:lnTo>
                <a:cubicBezTo>
                  <a:pt x="2076" y="144907"/>
                  <a:pt x="4223" y="140907"/>
                  <a:pt x="6445" y="136461"/>
                </a:cubicBezTo>
                <a:cubicBezTo>
                  <a:pt x="8668" y="132016"/>
                  <a:pt x="10890" y="127495"/>
                  <a:pt x="13113" y="122904"/>
                </a:cubicBezTo>
                <a:cubicBezTo>
                  <a:pt x="15481" y="118161"/>
                  <a:pt x="17704" y="113347"/>
                  <a:pt x="19780" y="108458"/>
                </a:cubicBezTo>
                <a:cubicBezTo>
                  <a:pt x="22003" y="103568"/>
                  <a:pt x="24079" y="98901"/>
                  <a:pt x="26003" y="94456"/>
                </a:cubicBezTo>
                <a:cubicBezTo>
                  <a:pt x="28080" y="89268"/>
                  <a:pt x="30004" y="84232"/>
                  <a:pt x="31782" y="79343"/>
                </a:cubicBezTo>
                <a:cubicBezTo>
                  <a:pt x="33706" y="74454"/>
                  <a:pt x="35484" y="69640"/>
                  <a:pt x="37116" y="64897"/>
                </a:cubicBezTo>
                <a:lnTo>
                  <a:pt x="9334" y="64897"/>
                </a:lnTo>
                <a:lnTo>
                  <a:pt x="9334" y="46672"/>
                </a:lnTo>
                <a:lnTo>
                  <a:pt x="37783" y="46672"/>
                </a:lnTo>
                <a:close/>
                <a:moveTo>
                  <a:pt x="107124" y="190690"/>
                </a:moveTo>
                <a:cubicBezTo>
                  <a:pt x="112458" y="191135"/>
                  <a:pt x="117716" y="191357"/>
                  <a:pt x="122904" y="191357"/>
                </a:cubicBezTo>
                <a:cubicBezTo>
                  <a:pt x="125717" y="191357"/>
                  <a:pt x="127940" y="191211"/>
                  <a:pt x="129572" y="190913"/>
                </a:cubicBezTo>
                <a:cubicBezTo>
                  <a:pt x="131350" y="190614"/>
                  <a:pt x="132683" y="190024"/>
                  <a:pt x="133572" y="189135"/>
                </a:cubicBezTo>
                <a:cubicBezTo>
                  <a:pt x="134461" y="188392"/>
                  <a:pt x="135052" y="187134"/>
                  <a:pt x="135350" y="185357"/>
                </a:cubicBezTo>
                <a:cubicBezTo>
                  <a:pt x="135649" y="183724"/>
                  <a:pt x="135795" y="181432"/>
                  <a:pt x="135795" y="178467"/>
                </a:cubicBezTo>
                <a:lnTo>
                  <a:pt x="135795" y="93567"/>
                </a:lnTo>
                <a:lnTo>
                  <a:pt x="82899" y="93567"/>
                </a:lnTo>
                <a:lnTo>
                  <a:pt x="82899" y="74009"/>
                </a:lnTo>
                <a:lnTo>
                  <a:pt x="209582" y="74009"/>
                </a:lnTo>
                <a:lnTo>
                  <a:pt x="209582" y="93567"/>
                </a:lnTo>
                <a:lnTo>
                  <a:pt x="154686" y="93567"/>
                </a:lnTo>
                <a:lnTo>
                  <a:pt x="154686" y="184912"/>
                </a:lnTo>
                <a:cubicBezTo>
                  <a:pt x="154387" y="192322"/>
                  <a:pt x="152762" y="197879"/>
                  <a:pt x="149796" y="201581"/>
                </a:cubicBezTo>
                <a:cubicBezTo>
                  <a:pt x="146983" y="205435"/>
                  <a:pt x="141497" y="208026"/>
                  <a:pt x="133350" y="209359"/>
                </a:cubicBezTo>
                <a:cubicBezTo>
                  <a:pt x="129051" y="209950"/>
                  <a:pt x="125051" y="210324"/>
                  <a:pt x="121348" y="210470"/>
                </a:cubicBezTo>
                <a:cubicBezTo>
                  <a:pt x="117792" y="210617"/>
                  <a:pt x="114312" y="210547"/>
                  <a:pt x="110903" y="210248"/>
                </a:cubicBezTo>
                <a:lnTo>
                  <a:pt x="107124" y="190690"/>
                </a:lnTo>
                <a:close/>
                <a:moveTo>
                  <a:pt x="200247" y="18224"/>
                </a:moveTo>
                <a:lnTo>
                  <a:pt x="200247" y="37116"/>
                </a:lnTo>
                <a:lnTo>
                  <a:pt x="93123" y="37116"/>
                </a:lnTo>
                <a:lnTo>
                  <a:pt x="93123" y="18224"/>
                </a:lnTo>
                <a:lnTo>
                  <a:pt x="200247" y="18224"/>
                </a:lnTo>
                <a:close/>
                <a:moveTo>
                  <a:pt x="70453" y="186023"/>
                </a:moveTo>
                <a:cubicBezTo>
                  <a:pt x="73565" y="180689"/>
                  <a:pt x="76676" y="174834"/>
                  <a:pt x="79788" y="168465"/>
                </a:cubicBezTo>
                <a:cubicBezTo>
                  <a:pt x="83045" y="161944"/>
                  <a:pt x="86157" y="155130"/>
                  <a:pt x="89122" y="148018"/>
                </a:cubicBezTo>
                <a:cubicBezTo>
                  <a:pt x="92087" y="140907"/>
                  <a:pt x="94755" y="134163"/>
                  <a:pt x="97123" y="127794"/>
                </a:cubicBezTo>
                <a:cubicBezTo>
                  <a:pt x="99644" y="121272"/>
                  <a:pt x="101790" y="115049"/>
                  <a:pt x="103568" y="109125"/>
                </a:cubicBezTo>
                <a:lnTo>
                  <a:pt x="121570" y="115126"/>
                </a:lnTo>
                <a:cubicBezTo>
                  <a:pt x="119348" y="121793"/>
                  <a:pt x="116980" y="128460"/>
                  <a:pt x="114459" y="135128"/>
                </a:cubicBezTo>
                <a:cubicBezTo>
                  <a:pt x="112090" y="141650"/>
                  <a:pt x="109347" y="148761"/>
                  <a:pt x="106235" y="156464"/>
                </a:cubicBezTo>
                <a:cubicBezTo>
                  <a:pt x="100159" y="171278"/>
                  <a:pt x="93935" y="184023"/>
                  <a:pt x="87566" y="194691"/>
                </a:cubicBezTo>
                <a:lnTo>
                  <a:pt x="70453" y="186023"/>
                </a:lnTo>
                <a:close/>
                <a:moveTo>
                  <a:pt x="180911" y="109569"/>
                </a:moveTo>
                <a:cubicBezTo>
                  <a:pt x="183432" y="114160"/>
                  <a:pt x="186169" y="119570"/>
                  <a:pt x="189135" y="125793"/>
                </a:cubicBezTo>
                <a:cubicBezTo>
                  <a:pt x="192100" y="132016"/>
                  <a:pt x="195281" y="139128"/>
                  <a:pt x="198691" y="147129"/>
                </a:cubicBezTo>
                <a:cubicBezTo>
                  <a:pt x="202101" y="155130"/>
                  <a:pt x="204991" y="162318"/>
                  <a:pt x="207359" y="168688"/>
                </a:cubicBezTo>
                <a:cubicBezTo>
                  <a:pt x="209728" y="175057"/>
                  <a:pt x="211658" y="180689"/>
                  <a:pt x="213138" y="185579"/>
                </a:cubicBezTo>
                <a:lnTo>
                  <a:pt x="195580" y="192024"/>
                </a:lnTo>
                <a:cubicBezTo>
                  <a:pt x="193656" y="185655"/>
                  <a:pt x="191135" y="178543"/>
                  <a:pt x="188023" y="170688"/>
                </a:cubicBezTo>
                <a:cubicBezTo>
                  <a:pt x="185058" y="162833"/>
                  <a:pt x="182023" y="155277"/>
                  <a:pt x="178911" y="148018"/>
                </a:cubicBezTo>
                <a:cubicBezTo>
                  <a:pt x="175946" y="140760"/>
                  <a:pt x="173132" y="134315"/>
                  <a:pt x="170466" y="128682"/>
                </a:cubicBezTo>
                <a:cubicBezTo>
                  <a:pt x="167799" y="123050"/>
                  <a:pt x="165945" y="119202"/>
                  <a:pt x="164909" y="117126"/>
                </a:cubicBezTo>
                <a:lnTo>
                  <a:pt x="180911" y="109569"/>
                </a:lnTo>
                <a:close/>
                <a:moveTo>
                  <a:pt x="266255" y="96234"/>
                </a:moveTo>
                <a:cubicBezTo>
                  <a:pt x="271735" y="89865"/>
                  <a:pt x="276923" y="82899"/>
                  <a:pt x="281813" y="75343"/>
                </a:cubicBezTo>
                <a:cubicBezTo>
                  <a:pt x="286848" y="67640"/>
                  <a:pt x="291446" y="59639"/>
                  <a:pt x="295592" y="51340"/>
                </a:cubicBezTo>
                <a:cubicBezTo>
                  <a:pt x="299891" y="43040"/>
                  <a:pt x="303740" y="34595"/>
                  <a:pt x="307149" y="26003"/>
                </a:cubicBezTo>
                <a:cubicBezTo>
                  <a:pt x="310559" y="17259"/>
                  <a:pt x="313449" y="8591"/>
                  <a:pt x="315817" y="0"/>
                </a:cubicBezTo>
                <a:lnTo>
                  <a:pt x="336042" y="2667"/>
                </a:lnTo>
                <a:cubicBezTo>
                  <a:pt x="334563" y="8299"/>
                  <a:pt x="332854" y="14001"/>
                  <a:pt x="330930" y="19780"/>
                </a:cubicBezTo>
                <a:cubicBezTo>
                  <a:pt x="329152" y="25412"/>
                  <a:pt x="327006" y="31115"/>
                  <a:pt x="324485" y="36893"/>
                </a:cubicBezTo>
                <a:lnTo>
                  <a:pt x="429609" y="36893"/>
                </a:lnTo>
                <a:lnTo>
                  <a:pt x="429609" y="54007"/>
                </a:lnTo>
                <a:lnTo>
                  <a:pt x="380270" y="54007"/>
                </a:lnTo>
                <a:lnTo>
                  <a:pt x="380270" y="81788"/>
                </a:lnTo>
                <a:lnTo>
                  <a:pt x="424942" y="81788"/>
                </a:lnTo>
                <a:lnTo>
                  <a:pt x="424942" y="98679"/>
                </a:lnTo>
                <a:lnTo>
                  <a:pt x="380270" y="98679"/>
                </a:lnTo>
                <a:lnTo>
                  <a:pt x="380270" y="127349"/>
                </a:lnTo>
                <a:lnTo>
                  <a:pt x="424942" y="127349"/>
                </a:lnTo>
                <a:lnTo>
                  <a:pt x="424942" y="144685"/>
                </a:lnTo>
                <a:lnTo>
                  <a:pt x="380270" y="144685"/>
                </a:lnTo>
                <a:lnTo>
                  <a:pt x="380270" y="176688"/>
                </a:lnTo>
                <a:lnTo>
                  <a:pt x="432943" y="176688"/>
                </a:lnTo>
                <a:lnTo>
                  <a:pt x="432943" y="194024"/>
                </a:lnTo>
                <a:lnTo>
                  <a:pt x="319373" y="194024"/>
                </a:lnTo>
                <a:lnTo>
                  <a:pt x="319373" y="210248"/>
                </a:lnTo>
                <a:lnTo>
                  <a:pt x="300482" y="210248"/>
                </a:lnTo>
                <a:lnTo>
                  <a:pt x="300482" y="83566"/>
                </a:lnTo>
                <a:cubicBezTo>
                  <a:pt x="297669" y="88011"/>
                  <a:pt x="294780" y="92380"/>
                  <a:pt x="291814" y="96679"/>
                </a:cubicBezTo>
                <a:cubicBezTo>
                  <a:pt x="289001" y="100825"/>
                  <a:pt x="286036" y="104902"/>
                  <a:pt x="282924" y="108902"/>
                </a:cubicBezTo>
                <a:lnTo>
                  <a:pt x="266255" y="96234"/>
                </a:lnTo>
                <a:close/>
                <a:moveTo>
                  <a:pt x="235140" y="195580"/>
                </a:moveTo>
                <a:cubicBezTo>
                  <a:pt x="239884" y="185357"/>
                  <a:pt x="244996" y="171209"/>
                  <a:pt x="250476" y="153130"/>
                </a:cubicBezTo>
                <a:cubicBezTo>
                  <a:pt x="253289" y="143795"/>
                  <a:pt x="255663" y="135426"/>
                  <a:pt x="257588" y="128016"/>
                </a:cubicBezTo>
                <a:cubicBezTo>
                  <a:pt x="259512" y="120605"/>
                  <a:pt x="261067" y="114014"/>
                  <a:pt x="262255" y="108236"/>
                </a:cubicBezTo>
                <a:lnTo>
                  <a:pt x="281369" y="114236"/>
                </a:lnTo>
                <a:cubicBezTo>
                  <a:pt x="280333" y="120015"/>
                  <a:pt x="278847" y="126759"/>
                  <a:pt x="276923" y="134461"/>
                </a:cubicBezTo>
                <a:cubicBezTo>
                  <a:pt x="275145" y="142018"/>
                  <a:pt x="272847" y="150463"/>
                  <a:pt x="270034" y="159798"/>
                </a:cubicBezTo>
                <a:cubicBezTo>
                  <a:pt x="267221" y="168986"/>
                  <a:pt x="264554" y="176987"/>
                  <a:pt x="262032" y="183801"/>
                </a:cubicBezTo>
                <a:cubicBezTo>
                  <a:pt x="259664" y="190614"/>
                  <a:pt x="257219" y="196837"/>
                  <a:pt x="254698" y="202469"/>
                </a:cubicBezTo>
                <a:lnTo>
                  <a:pt x="235140" y="195580"/>
                </a:lnTo>
                <a:close/>
                <a:moveTo>
                  <a:pt x="319373" y="176688"/>
                </a:moveTo>
                <a:lnTo>
                  <a:pt x="361823" y="176688"/>
                </a:lnTo>
                <a:lnTo>
                  <a:pt x="361823" y="144685"/>
                </a:lnTo>
                <a:lnTo>
                  <a:pt x="319373" y="144685"/>
                </a:lnTo>
                <a:lnTo>
                  <a:pt x="319373" y="176688"/>
                </a:lnTo>
                <a:close/>
                <a:moveTo>
                  <a:pt x="253365" y="9334"/>
                </a:moveTo>
                <a:cubicBezTo>
                  <a:pt x="255588" y="12744"/>
                  <a:pt x="258032" y="16814"/>
                  <a:pt x="260699" y="21558"/>
                </a:cubicBezTo>
                <a:cubicBezTo>
                  <a:pt x="263366" y="26149"/>
                  <a:pt x="266331" y="31483"/>
                  <a:pt x="269589" y="37560"/>
                </a:cubicBezTo>
                <a:cubicBezTo>
                  <a:pt x="275958" y="49117"/>
                  <a:pt x="280626" y="58820"/>
                  <a:pt x="283591" y="66675"/>
                </a:cubicBezTo>
                <a:lnTo>
                  <a:pt x="265589" y="76232"/>
                </a:lnTo>
                <a:cubicBezTo>
                  <a:pt x="264255" y="72377"/>
                  <a:pt x="262477" y="68008"/>
                  <a:pt x="260255" y="63119"/>
                </a:cubicBezTo>
                <a:cubicBezTo>
                  <a:pt x="258032" y="58229"/>
                  <a:pt x="255365" y="52673"/>
                  <a:pt x="252254" y="46450"/>
                </a:cubicBezTo>
                <a:cubicBezTo>
                  <a:pt x="249288" y="40227"/>
                  <a:pt x="246475" y="34817"/>
                  <a:pt x="243808" y="30226"/>
                </a:cubicBezTo>
                <a:cubicBezTo>
                  <a:pt x="241141" y="25635"/>
                  <a:pt x="238773" y="21634"/>
                  <a:pt x="236696" y="18224"/>
                </a:cubicBezTo>
                <a:lnTo>
                  <a:pt x="253365" y="9334"/>
                </a:lnTo>
                <a:close/>
                <a:moveTo>
                  <a:pt x="319373" y="127349"/>
                </a:moveTo>
                <a:lnTo>
                  <a:pt x="361823" y="127349"/>
                </a:lnTo>
                <a:lnTo>
                  <a:pt x="361823" y="98679"/>
                </a:lnTo>
                <a:lnTo>
                  <a:pt x="319373" y="98679"/>
                </a:lnTo>
                <a:lnTo>
                  <a:pt x="319373" y="127349"/>
                </a:lnTo>
                <a:close/>
                <a:moveTo>
                  <a:pt x="319373" y="81788"/>
                </a:moveTo>
                <a:lnTo>
                  <a:pt x="361823" y="81788"/>
                </a:lnTo>
                <a:lnTo>
                  <a:pt x="361823" y="54007"/>
                </a:lnTo>
                <a:lnTo>
                  <a:pt x="319373" y="54007"/>
                </a:lnTo>
                <a:lnTo>
                  <a:pt x="319373" y="81788"/>
                </a:lnTo>
                <a:close/>
                <a:moveTo>
                  <a:pt x="372046" y="222"/>
                </a:moveTo>
                <a:cubicBezTo>
                  <a:pt x="373380" y="2299"/>
                  <a:pt x="374714" y="4667"/>
                  <a:pt x="376047" y="7334"/>
                </a:cubicBezTo>
                <a:cubicBezTo>
                  <a:pt x="377527" y="9855"/>
                  <a:pt x="378936" y="12446"/>
                  <a:pt x="380270" y="15113"/>
                </a:cubicBezTo>
                <a:cubicBezTo>
                  <a:pt x="381603" y="17780"/>
                  <a:pt x="382791" y="20447"/>
                  <a:pt x="383826" y="23114"/>
                </a:cubicBezTo>
                <a:cubicBezTo>
                  <a:pt x="385013" y="25781"/>
                  <a:pt x="385972" y="28080"/>
                  <a:pt x="386715" y="30004"/>
                </a:cubicBezTo>
                <a:lnTo>
                  <a:pt x="370269" y="36004"/>
                </a:lnTo>
                <a:cubicBezTo>
                  <a:pt x="369824" y="34671"/>
                  <a:pt x="369081" y="32817"/>
                  <a:pt x="368046" y="30448"/>
                </a:cubicBezTo>
                <a:cubicBezTo>
                  <a:pt x="367157" y="28080"/>
                  <a:pt x="366122" y="25559"/>
                  <a:pt x="364934" y="22892"/>
                </a:cubicBezTo>
                <a:cubicBezTo>
                  <a:pt x="363747" y="20079"/>
                  <a:pt x="362414" y="17259"/>
                  <a:pt x="360934" y="14446"/>
                </a:cubicBezTo>
                <a:cubicBezTo>
                  <a:pt x="359454" y="11633"/>
                  <a:pt x="358045" y="9112"/>
                  <a:pt x="356711" y="6890"/>
                </a:cubicBezTo>
                <a:lnTo>
                  <a:pt x="372046" y="222"/>
                </a:lnTo>
                <a:close/>
                <a:moveTo>
                  <a:pt x="577183" y="3556"/>
                </a:moveTo>
                <a:lnTo>
                  <a:pt x="577183" y="89789"/>
                </a:lnTo>
                <a:cubicBezTo>
                  <a:pt x="587851" y="80753"/>
                  <a:pt x="598221" y="71342"/>
                  <a:pt x="608298" y="61563"/>
                </a:cubicBezTo>
                <a:cubicBezTo>
                  <a:pt x="618375" y="51784"/>
                  <a:pt x="628078" y="41561"/>
                  <a:pt x="637413" y="30893"/>
                </a:cubicBezTo>
                <a:lnTo>
                  <a:pt x="652526" y="44672"/>
                </a:lnTo>
                <a:cubicBezTo>
                  <a:pt x="640969" y="57563"/>
                  <a:pt x="628967" y="70009"/>
                  <a:pt x="616521" y="82010"/>
                </a:cubicBezTo>
                <a:cubicBezTo>
                  <a:pt x="604221" y="93866"/>
                  <a:pt x="591109" y="105346"/>
                  <a:pt x="577183" y="116459"/>
                </a:cubicBezTo>
                <a:lnTo>
                  <a:pt x="577183" y="164687"/>
                </a:lnTo>
                <a:cubicBezTo>
                  <a:pt x="577183" y="168542"/>
                  <a:pt x="577329" y="171653"/>
                  <a:pt x="577628" y="174022"/>
                </a:cubicBezTo>
                <a:cubicBezTo>
                  <a:pt x="578072" y="176244"/>
                  <a:pt x="578739" y="178022"/>
                  <a:pt x="579628" y="179356"/>
                </a:cubicBezTo>
                <a:cubicBezTo>
                  <a:pt x="580663" y="180689"/>
                  <a:pt x="581927" y="181654"/>
                  <a:pt x="583406" y="182245"/>
                </a:cubicBezTo>
                <a:cubicBezTo>
                  <a:pt x="585038" y="182835"/>
                  <a:pt x="587038" y="183210"/>
                  <a:pt x="589407" y="183356"/>
                </a:cubicBezTo>
                <a:cubicBezTo>
                  <a:pt x="591629" y="183502"/>
                  <a:pt x="593998" y="183578"/>
                  <a:pt x="596519" y="183578"/>
                </a:cubicBezTo>
                <a:cubicBezTo>
                  <a:pt x="599186" y="183724"/>
                  <a:pt x="601853" y="183801"/>
                  <a:pt x="604520" y="183801"/>
                </a:cubicBezTo>
                <a:cubicBezTo>
                  <a:pt x="607333" y="183801"/>
                  <a:pt x="610000" y="183724"/>
                  <a:pt x="612521" y="183578"/>
                </a:cubicBezTo>
                <a:cubicBezTo>
                  <a:pt x="615042" y="183578"/>
                  <a:pt x="617264" y="183502"/>
                  <a:pt x="619189" y="183356"/>
                </a:cubicBezTo>
                <a:cubicBezTo>
                  <a:pt x="622446" y="183058"/>
                  <a:pt x="625043" y="182613"/>
                  <a:pt x="626967" y="182023"/>
                </a:cubicBezTo>
                <a:cubicBezTo>
                  <a:pt x="629044" y="181578"/>
                  <a:pt x="630600" y="180689"/>
                  <a:pt x="631634" y="179356"/>
                </a:cubicBezTo>
                <a:cubicBezTo>
                  <a:pt x="632822" y="178022"/>
                  <a:pt x="633635" y="176168"/>
                  <a:pt x="634079" y="173799"/>
                </a:cubicBezTo>
                <a:cubicBezTo>
                  <a:pt x="634670" y="171431"/>
                  <a:pt x="635190" y="168243"/>
                  <a:pt x="635635" y="164243"/>
                </a:cubicBezTo>
                <a:cubicBezTo>
                  <a:pt x="635933" y="161277"/>
                  <a:pt x="636079" y="158019"/>
                  <a:pt x="636079" y="154463"/>
                </a:cubicBezTo>
                <a:cubicBezTo>
                  <a:pt x="636226" y="150762"/>
                  <a:pt x="636448" y="145872"/>
                  <a:pt x="636746" y="139795"/>
                </a:cubicBezTo>
                <a:lnTo>
                  <a:pt x="656304" y="146018"/>
                </a:lnTo>
                <a:cubicBezTo>
                  <a:pt x="656158" y="148984"/>
                  <a:pt x="656006" y="151650"/>
                  <a:pt x="655860" y="154019"/>
                </a:cubicBezTo>
                <a:cubicBezTo>
                  <a:pt x="655713" y="156242"/>
                  <a:pt x="655561" y="158388"/>
                  <a:pt x="655415" y="160464"/>
                </a:cubicBezTo>
                <a:cubicBezTo>
                  <a:pt x="655269" y="162389"/>
                  <a:pt x="655047" y="164319"/>
                  <a:pt x="654748" y="166243"/>
                </a:cubicBezTo>
                <a:cubicBezTo>
                  <a:pt x="654602" y="168021"/>
                  <a:pt x="654450" y="169945"/>
                  <a:pt x="654304" y="172021"/>
                </a:cubicBezTo>
                <a:cubicBezTo>
                  <a:pt x="652970" y="181801"/>
                  <a:pt x="650380" y="189058"/>
                  <a:pt x="646525" y="193802"/>
                </a:cubicBezTo>
                <a:cubicBezTo>
                  <a:pt x="642671" y="198545"/>
                  <a:pt x="636892" y="201282"/>
                  <a:pt x="629190" y="202025"/>
                </a:cubicBezTo>
                <a:cubicBezTo>
                  <a:pt x="625932" y="202324"/>
                  <a:pt x="622376" y="202546"/>
                  <a:pt x="618522" y="202692"/>
                </a:cubicBezTo>
                <a:cubicBezTo>
                  <a:pt x="614667" y="202838"/>
                  <a:pt x="610819" y="202914"/>
                  <a:pt x="606965" y="202914"/>
                </a:cubicBezTo>
                <a:cubicBezTo>
                  <a:pt x="603110" y="203060"/>
                  <a:pt x="599262" y="203060"/>
                  <a:pt x="595407" y="202914"/>
                </a:cubicBezTo>
                <a:cubicBezTo>
                  <a:pt x="591706" y="202914"/>
                  <a:pt x="588296" y="202838"/>
                  <a:pt x="585184" y="202692"/>
                </a:cubicBezTo>
                <a:cubicBezTo>
                  <a:pt x="579552" y="202393"/>
                  <a:pt x="574961" y="201657"/>
                  <a:pt x="571405" y="200470"/>
                </a:cubicBezTo>
                <a:cubicBezTo>
                  <a:pt x="567849" y="199282"/>
                  <a:pt x="565036" y="197358"/>
                  <a:pt x="562959" y="194691"/>
                </a:cubicBezTo>
                <a:cubicBezTo>
                  <a:pt x="561035" y="192170"/>
                  <a:pt x="559702" y="188766"/>
                  <a:pt x="558959" y="184467"/>
                </a:cubicBezTo>
                <a:cubicBezTo>
                  <a:pt x="558216" y="180168"/>
                  <a:pt x="557847" y="174688"/>
                  <a:pt x="557847" y="168021"/>
                </a:cubicBezTo>
                <a:lnTo>
                  <a:pt x="557847" y="131350"/>
                </a:lnTo>
                <a:cubicBezTo>
                  <a:pt x="551923" y="135649"/>
                  <a:pt x="545922" y="139871"/>
                  <a:pt x="539845" y="144018"/>
                </a:cubicBezTo>
                <a:cubicBezTo>
                  <a:pt x="533768" y="148165"/>
                  <a:pt x="527621" y="152165"/>
                  <a:pt x="521398" y="156020"/>
                </a:cubicBezTo>
                <a:lnTo>
                  <a:pt x="510508" y="138017"/>
                </a:lnTo>
                <a:cubicBezTo>
                  <a:pt x="526510" y="128092"/>
                  <a:pt x="542290" y="117202"/>
                  <a:pt x="557847" y="105346"/>
                </a:cubicBezTo>
                <a:lnTo>
                  <a:pt x="557847" y="3556"/>
                </a:lnTo>
                <a:lnTo>
                  <a:pt x="577183" y="3556"/>
                </a:lnTo>
                <a:close/>
                <a:moveTo>
                  <a:pt x="452279" y="114236"/>
                </a:moveTo>
                <a:cubicBezTo>
                  <a:pt x="457911" y="106235"/>
                  <a:pt x="463614" y="97568"/>
                  <a:pt x="469392" y="88233"/>
                </a:cubicBezTo>
                <a:cubicBezTo>
                  <a:pt x="475170" y="78899"/>
                  <a:pt x="480651" y="69342"/>
                  <a:pt x="485839" y="59563"/>
                </a:cubicBezTo>
                <a:cubicBezTo>
                  <a:pt x="491026" y="49784"/>
                  <a:pt x="495764" y="40081"/>
                  <a:pt x="500063" y="30448"/>
                </a:cubicBezTo>
                <a:cubicBezTo>
                  <a:pt x="504361" y="20669"/>
                  <a:pt x="508140" y="11036"/>
                  <a:pt x="511397" y="1556"/>
                </a:cubicBezTo>
                <a:lnTo>
                  <a:pt x="530511" y="6445"/>
                </a:lnTo>
                <a:cubicBezTo>
                  <a:pt x="527101" y="16370"/>
                  <a:pt x="523475" y="25781"/>
                  <a:pt x="519620" y="34671"/>
                </a:cubicBezTo>
                <a:cubicBezTo>
                  <a:pt x="515919" y="43561"/>
                  <a:pt x="512064" y="52229"/>
                  <a:pt x="508064" y="60674"/>
                </a:cubicBezTo>
                <a:lnTo>
                  <a:pt x="508064" y="210026"/>
                </a:lnTo>
                <a:lnTo>
                  <a:pt x="488283" y="210026"/>
                </a:lnTo>
                <a:lnTo>
                  <a:pt x="488283" y="96457"/>
                </a:lnTo>
                <a:cubicBezTo>
                  <a:pt x="481762" y="107124"/>
                  <a:pt x="475025" y="117202"/>
                  <a:pt x="468058" y="126682"/>
                </a:cubicBezTo>
                <a:lnTo>
                  <a:pt x="452279" y="114236"/>
                </a:lnTo>
                <a:close/>
              </a:path>
            </a:pathLst>
          </a:custGeom>
          <a:solidFill>
            <a:srgbClr val="FFFFFF"/>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CBF3E397-23F7-A545-FF96-5F14CDAC709B}"/>
              </a:ext>
            </a:extLst>
          </p:cNvPr>
          <p:cNvSpPr/>
          <p:nvPr/>
        </p:nvSpPr>
        <p:spPr>
          <a:xfrm>
            <a:off x="6540500" y="2260600"/>
            <a:ext cx="3363086" cy="3454400"/>
          </a:xfrm>
          <a:custGeom>
            <a:avLst/>
            <a:gdLst>
              <a:gd name="connsiteX0" fmla="*/ 3363087 w 3363086"/>
              <a:gd name="connsiteY0" fmla="*/ 1171575 h 3454400"/>
              <a:gd name="connsiteX1" fmla="*/ 1727200 w 3363086"/>
              <a:gd name="connsiteY1" fmla="*/ 0 h 3454400"/>
              <a:gd name="connsiteX2" fmla="*/ 0 w 3363086"/>
              <a:gd name="connsiteY2" fmla="*/ 1727200 h 3454400"/>
              <a:gd name="connsiteX3" fmla="*/ 1727200 w 3363086"/>
              <a:gd name="connsiteY3" fmla="*/ 3454400 h 3454400"/>
              <a:gd name="connsiteX4" fmla="*/ 3342577 w 3363086"/>
              <a:gd name="connsiteY4" fmla="*/ 2339975 h 3454400"/>
              <a:gd name="connsiteX5" fmla="*/ 50800 w 3363086"/>
              <a:gd name="connsiteY5" fmla="*/ 1752600 h 3454400"/>
              <a:gd name="connsiteX6" fmla="*/ 1689100 w 3363086"/>
              <a:gd name="connsiteY6" fmla="*/ 1752600 h 34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086" h="3454400">
                <a:moveTo>
                  <a:pt x="3363087" y="1171575"/>
                </a:moveTo>
                <a:cubicBezTo>
                  <a:pt x="3131756" y="490252"/>
                  <a:pt x="2486724" y="0"/>
                  <a:pt x="1727200" y="0"/>
                </a:cubicBezTo>
                <a:cubicBezTo>
                  <a:pt x="773303" y="0"/>
                  <a:pt x="0" y="773297"/>
                  <a:pt x="0" y="1727200"/>
                </a:cubicBezTo>
                <a:cubicBezTo>
                  <a:pt x="0" y="2681104"/>
                  <a:pt x="773303" y="3454400"/>
                  <a:pt x="1727200" y="3454400"/>
                </a:cubicBezTo>
                <a:cubicBezTo>
                  <a:pt x="2465324" y="3454400"/>
                  <a:pt x="3095307" y="2991396"/>
                  <a:pt x="3342577" y="2339975"/>
                </a:cubicBezTo>
                <a:moveTo>
                  <a:pt x="50800" y="1752600"/>
                </a:moveTo>
                <a:lnTo>
                  <a:pt x="1689100" y="1752600"/>
                </a:lnTo>
              </a:path>
            </a:pathLst>
          </a:custGeom>
          <a:noFill/>
          <a:ln w="31750" cap="flat">
            <a:solidFill>
              <a:srgbClr val="2A2D32"/>
            </a:solidFill>
            <a:prstDash val="dash"/>
            <a:miter/>
          </a:ln>
        </p:spPr>
        <p:txBody>
          <a:bodyPr rtlCol="0" anchor="ctr"/>
          <a:lstStyle/>
          <a:p>
            <a:endParaRPr lang="en-US"/>
          </a:p>
        </p:txBody>
      </p:sp>
      <p:sp>
        <p:nvSpPr>
          <p:cNvPr id="29" name="任意多边形: 形状 28">
            <a:extLst>
              <a:ext uri="{FF2B5EF4-FFF2-40B4-BE49-F238E27FC236}">
                <a16:creationId xmlns:a16="http://schemas.microsoft.com/office/drawing/2014/main" id="{FB205E61-C125-E6CF-5593-38125D72E39B}"/>
              </a:ext>
            </a:extLst>
          </p:cNvPr>
          <p:cNvSpPr/>
          <p:nvPr/>
        </p:nvSpPr>
        <p:spPr>
          <a:xfrm>
            <a:off x="8305800" y="3092450"/>
            <a:ext cx="908050" cy="908050"/>
          </a:xfrm>
          <a:custGeom>
            <a:avLst/>
            <a:gdLst>
              <a:gd name="connsiteX0" fmla="*/ 908050 w 908050"/>
              <a:gd name="connsiteY0" fmla="*/ 454025 h 908050"/>
              <a:gd name="connsiteX1" fmla="*/ 454025 w 908050"/>
              <a:gd name="connsiteY1" fmla="*/ 908050 h 908050"/>
              <a:gd name="connsiteX2" fmla="*/ 0 w 908050"/>
              <a:gd name="connsiteY2" fmla="*/ 454025 h 908050"/>
              <a:gd name="connsiteX3" fmla="*/ 454025 w 908050"/>
              <a:gd name="connsiteY3" fmla="*/ 0 h 908050"/>
              <a:gd name="connsiteX4" fmla="*/ 908050 w 908050"/>
              <a:gd name="connsiteY4" fmla="*/ 454025 h 90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50" h="908050">
                <a:moveTo>
                  <a:pt x="908050" y="454025"/>
                </a:moveTo>
                <a:cubicBezTo>
                  <a:pt x="908050" y="704776"/>
                  <a:pt x="704776" y="908050"/>
                  <a:pt x="454025" y="908050"/>
                </a:cubicBezTo>
                <a:cubicBezTo>
                  <a:pt x="203274" y="908050"/>
                  <a:pt x="0" y="704776"/>
                  <a:pt x="0" y="454025"/>
                </a:cubicBezTo>
                <a:cubicBezTo>
                  <a:pt x="0" y="203274"/>
                  <a:pt x="203274" y="0"/>
                  <a:pt x="454025" y="0"/>
                </a:cubicBezTo>
                <a:cubicBezTo>
                  <a:pt x="704776" y="0"/>
                  <a:pt x="908050" y="203274"/>
                  <a:pt x="908050" y="454025"/>
                </a:cubicBezTo>
                <a:close/>
              </a:path>
            </a:pathLst>
          </a:custGeom>
          <a:solidFill>
            <a:srgbClr val="FEF1F0"/>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21732BE4-1321-6ADE-E924-9FFA3E8DEDEA}"/>
              </a:ext>
            </a:extLst>
          </p:cNvPr>
          <p:cNvSpPr/>
          <p:nvPr/>
        </p:nvSpPr>
        <p:spPr>
          <a:xfrm>
            <a:off x="8321675" y="4060825"/>
            <a:ext cx="876300" cy="876300"/>
          </a:xfrm>
          <a:custGeom>
            <a:avLst/>
            <a:gdLst>
              <a:gd name="connsiteX0" fmla="*/ 876300 w 876300"/>
              <a:gd name="connsiteY0" fmla="*/ 438150 h 876300"/>
              <a:gd name="connsiteX1" fmla="*/ 438150 w 876300"/>
              <a:gd name="connsiteY1" fmla="*/ 876300 h 876300"/>
              <a:gd name="connsiteX2" fmla="*/ 0 w 876300"/>
              <a:gd name="connsiteY2" fmla="*/ 438150 h 876300"/>
              <a:gd name="connsiteX3" fmla="*/ 438150 w 876300"/>
              <a:gd name="connsiteY3" fmla="*/ 0 h 876300"/>
              <a:gd name="connsiteX4" fmla="*/ 876300 w 876300"/>
              <a:gd name="connsiteY4" fmla="*/ 438150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876300">
                <a:moveTo>
                  <a:pt x="876300" y="438150"/>
                </a:moveTo>
                <a:cubicBezTo>
                  <a:pt x="876300" y="680134"/>
                  <a:pt x="680134" y="876300"/>
                  <a:pt x="438150" y="876300"/>
                </a:cubicBezTo>
                <a:cubicBezTo>
                  <a:pt x="196166" y="876300"/>
                  <a:pt x="0" y="680134"/>
                  <a:pt x="0" y="438150"/>
                </a:cubicBezTo>
                <a:cubicBezTo>
                  <a:pt x="0" y="196166"/>
                  <a:pt x="196166" y="0"/>
                  <a:pt x="438150" y="0"/>
                </a:cubicBezTo>
                <a:cubicBezTo>
                  <a:pt x="680134" y="0"/>
                  <a:pt x="876300" y="196166"/>
                  <a:pt x="876300" y="438150"/>
                </a:cubicBezTo>
                <a:close/>
              </a:path>
            </a:pathLst>
          </a:custGeom>
          <a:solidFill>
            <a:srgbClr val="FFFFFF"/>
          </a:solidFill>
          <a:ln w="31750" cap="flat">
            <a:solidFill>
              <a:srgbClr val="055CF9"/>
            </a:solid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B4EDE34F-706F-9706-31D9-7F8B8DEF697D}"/>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6" name="文本框 35">
            <a:extLst>
              <a:ext uri="{FF2B5EF4-FFF2-40B4-BE49-F238E27FC236}">
                <a16:creationId xmlns:a16="http://schemas.microsoft.com/office/drawing/2014/main" id="{338AA461-0B72-62D0-BD06-046B4A2DA182}"/>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37" name="文本框 36">
            <a:extLst>
              <a:ext uri="{FF2B5EF4-FFF2-40B4-BE49-F238E27FC236}">
                <a16:creationId xmlns:a16="http://schemas.microsoft.com/office/drawing/2014/main" id="{F5D4D7AF-7635-AB55-AD67-6209BC2F2CC4}"/>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38" name="文本框 37">
            <a:extLst>
              <a:ext uri="{FF2B5EF4-FFF2-40B4-BE49-F238E27FC236}">
                <a16:creationId xmlns:a16="http://schemas.microsoft.com/office/drawing/2014/main" id="{DFF137B9-93B8-1452-C3ED-BC2F9DA85F24}"/>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33753AA8-A930-3751-C39C-3C07A46CE9D5}"/>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A4F98AAE-5206-370A-D761-9841F3F0E6D2}"/>
              </a:ext>
            </a:extLst>
          </p:cNvPr>
          <p:cNvSpPr txBox="1"/>
          <p:nvPr/>
        </p:nvSpPr>
        <p:spPr>
          <a:xfrm>
            <a:off x="1843599" y="3549025"/>
            <a:ext cx="1980029" cy="523220"/>
          </a:xfrm>
          <a:prstGeom prst="rect">
            <a:avLst/>
          </a:prstGeom>
          <a:noFill/>
        </p:spPr>
        <p:txBody>
          <a:bodyPr wrap="none" rtlCol="0">
            <a:spAutoFit/>
          </a:bodyPr>
          <a:lstStyle/>
          <a:p>
            <a:pPr algn="ctr"/>
            <a:r>
              <a:rPr lang="zh-CN" altLang="en-US" sz="2800" dirty="0">
                <a:latin typeface="OPPOSans B" panose="00020600040101010101" pitchFamily="18" charset="-122"/>
                <a:ea typeface="OPPOSans B" panose="00020600040101010101" pitchFamily="18" charset="-122"/>
                <a:cs typeface="OPPOSans B" panose="00020600040101010101" pitchFamily="18" charset="-122"/>
              </a:rPr>
              <a:t>设计精细化</a:t>
            </a:r>
            <a:endParaRPr lang="en-US" sz="2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DA1733CB-A002-E43B-41F1-88E661C0446E}"/>
              </a:ext>
            </a:extLst>
          </p:cNvPr>
          <p:cNvSpPr txBox="1"/>
          <p:nvPr/>
        </p:nvSpPr>
        <p:spPr>
          <a:xfrm>
            <a:off x="1816742" y="4100970"/>
            <a:ext cx="2031326" cy="338554"/>
          </a:xfrm>
          <a:prstGeom prst="rect">
            <a:avLst/>
          </a:prstGeom>
          <a:noFill/>
        </p:spPr>
        <p:txBody>
          <a:bodyPr wrap="none" rtlCol="0">
            <a:spAutoFit/>
          </a:bodyPr>
          <a:lstStyle/>
          <a:p>
            <a:pPr algn="ctr"/>
            <a:r>
              <a:rPr lang="zh-CN" altLang="en-US" sz="16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细节决定一切精细度</a:t>
            </a:r>
            <a:endParaRPr lang="en-US" sz="16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F50F3ED5-89D4-28DC-CC1A-2D000F70EA56}"/>
              </a:ext>
            </a:extLst>
          </p:cNvPr>
          <p:cNvSpPr txBox="1"/>
          <p:nvPr/>
        </p:nvSpPr>
        <p:spPr>
          <a:xfrm>
            <a:off x="2985928" y="5526417"/>
            <a:ext cx="1800494"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设计是否精心化</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995A2B38-8232-528D-6C30-64163D838516}"/>
              </a:ext>
            </a:extLst>
          </p:cNvPr>
          <p:cNvSpPr txBox="1"/>
          <p:nvPr/>
        </p:nvSpPr>
        <p:spPr>
          <a:xfrm>
            <a:off x="3101345" y="2182717"/>
            <a:ext cx="1569661"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细节上的处理</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94430C11-BA71-0E91-077F-ABA18CD8042A}"/>
              </a:ext>
            </a:extLst>
          </p:cNvPr>
          <p:cNvSpPr txBox="1"/>
          <p:nvPr/>
        </p:nvSpPr>
        <p:spPr>
          <a:xfrm>
            <a:off x="4017763" y="3550605"/>
            <a:ext cx="1005404" cy="338554"/>
          </a:xfrm>
          <a:prstGeom prst="rect">
            <a:avLst/>
          </a:prstGeom>
          <a:noFill/>
        </p:spPr>
        <p:txBody>
          <a:bodyPr wrap="none" rtlCol="0">
            <a:spAutoFit/>
          </a:bodyPr>
          <a:lstStyle/>
          <a:p>
            <a:pPr algn="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是否精细</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986E17D5-34ED-0D35-B09F-E5A852EC59C3}"/>
              </a:ext>
            </a:extLst>
          </p:cNvPr>
          <p:cNvSpPr txBox="1"/>
          <p:nvPr/>
        </p:nvSpPr>
        <p:spPr>
          <a:xfrm>
            <a:off x="4017763" y="4165279"/>
            <a:ext cx="1005404" cy="338554"/>
          </a:xfrm>
          <a:prstGeom prst="rect">
            <a:avLst/>
          </a:prstGeom>
          <a:noFill/>
        </p:spPr>
        <p:txBody>
          <a:bodyPr wrap="none" rtlCol="0">
            <a:spAutoFit/>
          </a:bodyPr>
          <a:lstStyle/>
          <a:p>
            <a:pPr algn="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是否粗糙</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7EDBE483-850A-0C2F-111A-2FD19B91B36C}"/>
              </a:ext>
            </a:extLst>
          </p:cNvPr>
          <p:cNvSpPr txBox="1"/>
          <p:nvPr/>
        </p:nvSpPr>
        <p:spPr>
          <a:xfrm>
            <a:off x="6723552" y="3550605"/>
            <a:ext cx="1492717" cy="338554"/>
          </a:xfrm>
          <a:prstGeom prst="rect">
            <a:avLst/>
          </a:prstGeom>
          <a:noFill/>
        </p:spPr>
        <p:txBody>
          <a:bodyPr wrap="non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高要求</a:t>
            </a: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质标准</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DD1CF66E-7EF2-A615-E214-D79A2851A6A2}"/>
              </a:ext>
            </a:extLst>
          </p:cNvPr>
          <p:cNvSpPr txBox="1"/>
          <p:nvPr/>
        </p:nvSpPr>
        <p:spPr>
          <a:xfrm>
            <a:off x="6967208" y="4165279"/>
            <a:ext cx="1005403" cy="338554"/>
          </a:xfrm>
          <a:prstGeom prst="rect">
            <a:avLst/>
          </a:prstGeom>
          <a:noFill/>
        </p:spPr>
        <p:txBody>
          <a:bodyPr wrap="non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设计走查</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5A845E37-4591-07CA-D97E-1FA39297ABEE}"/>
              </a:ext>
            </a:extLst>
          </p:cNvPr>
          <p:cNvSpPr txBox="1"/>
          <p:nvPr/>
        </p:nvSpPr>
        <p:spPr>
          <a:xfrm>
            <a:off x="9298291" y="3640930"/>
            <a:ext cx="1210589" cy="813108"/>
          </a:xfrm>
          <a:prstGeom prst="rect">
            <a:avLst/>
          </a:prstGeom>
          <a:noFill/>
        </p:spPr>
        <p:txBody>
          <a:bodyPr wrap="none" rtlCol="0">
            <a:spAutoFit/>
          </a:bodyPr>
          <a:lstStyle/>
          <a:p>
            <a:pPr algn="ctr">
              <a:lnSpc>
                <a:spcPct val="120000"/>
              </a:lnSpc>
            </a:pP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设计师</a:t>
            </a:r>
            <a:endParaRPr lang="en-US" altLang="zh-CN" sz="20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自我修养</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F095354C-EAC8-ED8A-FA31-99FC0A041BFD}"/>
              </a:ext>
            </a:extLst>
          </p:cNvPr>
          <p:cNvSpPr txBox="1"/>
          <p:nvPr/>
        </p:nvSpPr>
        <p:spPr>
          <a:xfrm>
            <a:off x="8487955" y="3412105"/>
            <a:ext cx="543739" cy="307777"/>
          </a:xfrm>
          <a:prstGeom prst="rect">
            <a:avLst/>
          </a:prstGeom>
          <a:noFill/>
        </p:spPr>
        <p:txBody>
          <a:bodyPr wrap="none" rtlCol="0">
            <a:spAutoFit/>
          </a:bodyPr>
          <a:lstStyle/>
          <a:p>
            <a:pPr algn="ctr"/>
            <a:r>
              <a:rPr lang="zh-CN" altLang="en-US" sz="1400" dirty="0">
                <a:solidFill>
                  <a:srgbClr val="E75C63"/>
                </a:solidFill>
                <a:latin typeface="OPPOSans M" panose="00020600040101010101" pitchFamily="18" charset="-122"/>
                <a:ea typeface="OPPOSans M" panose="00020600040101010101" pitchFamily="18" charset="-122"/>
                <a:cs typeface="OPPOSans M" panose="00020600040101010101" pitchFamily="18" charset="-122"/>
              </a:rPr>
              <a:t>迭代</a:t>
            </a:r>
            <a:endParaRPr lang="en-US" sz="1400" dirty="0">
              <a:solidFill>
                <a:srgbClr val="E75C63"/>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625E9A34-627F-0229-45C8-E93E45ACEE34}"/>
              </a:ext>
            </a:extLst>
          </p:cNvPr>
          <p:cNvSpPr txBox="1"/>
          <p:nvPr/>
        </p:nvSpPr>
        <p:spPr>
          <a:xfrm>
            <a:off x="8487953" y="4348546"/>
            <a:ext cx="543740" cy="307777"/>
          </a:xfrm>
          <a:prstGeom prst="rect">
            <a:avLst/>
          </a:prstGeom>
          <a:noFill/>
        </p:spPr>
        <p:txBody>
          <a:bodyPr wrap="none" rtlCol="0">
            <a:spAutoFit/>
          </a:bodyPr>
          <a:lstStyle/>
          <a:p>
            <a:pPr algn="ctr"/>
            <a:r>
              <a:rPr lang="zh-CN" alt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修改</a:t>
            </a:r>
            <a:endParaRPr 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386233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94866CE5-293E-C877-A1A0-E1D2EBA48898}"/>
              </a:ext>
            </a:extLst>
          </p:cNvPr>
          <p:cNvSpPr/>
          <p:nvPr/>
        </p:nvSpPr>
        <p:spPr>
          <a:xfrm>
            <a:off x="5092700" y="1866900"/>
            <a:ext cx="3759200" cy="3759200"/>
          </a:xfrm>
          <a:custGeom>
            <a:avLst/>
            <a:gdLst>
              <a:gd name="connsiteX0" fmla="*/ 3759200 w 3759200"/>
              <a:gd name="connsiteY0" fmla="*/ 1879600 h 3759200"/>
              <a:gd name="connsiteX1" fmla="*/ 1879600 w 3759200"/>
              <a:gd name="connsiteY1" fmla="*/ 3759200 h 3759200"/>
              <a:gd name="connsiteX2" fmla="*/ 0 w 3759200"/>
              <a:gd name="connsiteY2" fmla="*/ 1879600 h 3759200"/>
              <a:gd name="connsiteX3" fmla="*/ 1879600 w 3759200"/>
              <a:gd name="connsiteY3" fmla="*/ 0 h 3759200"/>
              <a:gd name="connsiteX4" fmla="*/ 3759200 w 3759200"/>
              <a:gd name="connsiteY4" fmla="*/ 1879600 h 375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200" h="3759200">
                <a:moveTo>
                  <a:pt x="3759200" y="1879600"/>
                </a:moveTo>
                <a:cubicBezTo>
                  <a:pt x="3759200" y="2917674"/>
                  <a:pt x="2917675" y="3759200"/>
                  <a:pt x="1879600" y="3759200"/>
                </a:cubicBezTo>
                <a:cubicBezTo>
                  <a:pt x="841526" y="3759200"/>
                  <a:pt x="0" y="2917674"/>
                  <a:pt x="0" y="1879600"/>
                </a:cubicBezTo>
                <a:cubicBezTo>
                  <a:pt x="0" y="841526"/>
                  <a:pt x="841526" y="0"/>
                  <a:pt x="1879600" y="0"/>
                </a:cubicBezTo>
                <a:cubicBezTo>
                  <a:pt x="2917675" y="0"/>
                  <a:pt x="3759200" y="841526"/>
                  <a:pt x="3759200" y="1879600"/>
                </a:cubicBezTo>
                <a:close/>
              </a:path>
            </a:pathLst>
          </a:custGeom>
          <a:noFill/>
          <a:ln w="25400" cap="flat">
            <a:gradFill>
              <a:gsLst>
                <a:gs pos="0">
                  <a:srgbClr val="055CF9"/>
                </a:gs>
                <a:gs pos="50000">
                  <a:srgbClr val="055CF9">
                    <a:alpha val="49804"/>
                  </a:srgbClr>
                </a:gs>
                <a:gs pos="100000">
                  <a:srgbClr val="055CF9">
                    <a:alpha val="0"/>
                  </a:srgbClr>
                </a:gs>
              </a:gsLst>
              <a:lin ang="0" scaled="1"/>
            </a:gra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E6F00836-399B-3B3F-2F1B-BCB3A606FA5E}"/>
              </a:ext>
            </a:extLst>
          </p:cNvPr>
          <p:cNvSpPr/>
          <p:nvPr/>
        </p:nvSpPr>
        <p:spPr>
          <a:xfrm rot="10800000" flipV="1">
            <a:off x="2819400" y="1866900"/>
            <a:ext cx="3759200" cy="3759200"/>
          </a:xfrm>
          <a:custGeom>
            <a:avLst/>
            <a:gdLst>
              <a:gd name="connsiteX0" fmla="*/ 3759940 w 3759200"/>
              <a:gd name="connsiteY0" fmla="*/ 1880190 h 3759200"/>
              <a:gd name="connsiteX1" fmla="*/ 1880340 w 3759200"/>
              <a:gd name="connsiteY1" fmla="*/ 3759790 h 3759200"/>
              <a:gd name="connsiteX2" fmla="*/ 740 w 3759200"/>
              <a:gd name="connsiteY2" fmla="*/ 1880190 h 3759200"/>
              <a:gd name="connsiteX3" fmla="*/ 1880340 w 3759200"/>
              <a:gd name="connsiteY3" fmla="*/ 590 h 3759200"/>
              <a:gd name="connsiteX4" fmla="*/ 3759940 w 3759200"/>
              <a:gd name="connsiteY4" fmla="*/ 1880190 h 375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200" h="3759200">
                <a:moveTo>
                  <a:pt x="3759940" y="1880190"/>
                </a:moveTo>
                <a:cubicBezTo>
                  <a:pt x="3759940" y="2918265"/>
                  <a:pt x="2918415" y="3759790"/>
                  <a:pt x="1880340" y="3759790"/>
                </a:cubicBezTo>
                <a:cubicBezTo>
                  <a:pt x="842266" y="3759790"/>
                  <a:pt x="740" y="2918265"/>
                  <a:pt x="740" y="1880190"/>
                </a:cubicBezTo>
                <a:cubicBezTo>
                  <a:pt x="740" y="842116"/>
                  <a:pt x="842266" y="590"/>
                  <a:pt x="1880340" y="590"/>
                </a:cubicBezTo>
                <a:cubicBezTo>
                  <a:pt x="2918415" y="590"/>
                  <a:pt x="3759940" y="842116"/>
                  <a:pt x="3759940" y="1880190"/>
                </a:cubicBezTo>
                <a:close/>
              </a:path>
            </a:pathLst>
          </a:custGeom>
          <a:noFill/>
          <a:ln w="25400" cap="flat">
            <a:gradFill>
              <a:gsLst>
                <a:gs pos="0">
                  <a:srgbClr val="055CF9"/>
                </a:gs>
                <a:gs pos="50000">
                  <a:srgbClr val="055CF9">
                    <a:alpha val="49804"/>
                  </a:srgbClr>
                </a:gs>
                <a:gs pos="100000">
                  <a:srgbClr val="055CF9">
                    <a:alpha val="0"/>
                  </a:srgbClr>
                </a:gs>
              </a:gsLst>
              <a:lin ang="0" scaled="1"/>
            </a:gra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CAAED394-A936-04E3-22D0-14CBE737FB1D}"/>
              </a:ext>
            </a:extLst>
          </p:cNvPr>
          <p:cNvSpPr/>
          <p:nvPr/>
        </p:nvSpPr>
        <p:spPr>
          <a:xfrm>
            <a:off x="3149601" y="3543301"/>
            <a:ext cx="422559" cy="299829"/>
          </a:xfrm>
          <a:custGeom>
            <a:avLst/>
            <a:gdLst>
              <a:gd name="connsiteX0" fmla="*/ 1929 w 422559"/>
              <a:gd name="connsiteY0" fmla="*/ 154945 h 299829"/>
              <a:gd name="connsiteX1" fmla="*/ 1929 w 422559"/>
              <a:gd name="connsiteY1" fmla="*/ 144886 h 299829"/>
              <a:gd name="connsiteX2" fmla="*/ 130364 w 422559"/>
              <a:gd name="connsiteY2" fmla="*/ 2494 h 299829"/>
              <a:gd name="connsiteX3" fmla="*/ 143445 w 422559"/>
              <a:gd name="connsiteY3" fmla="*/ 7523 h 299829"/>
              <a:gd name="connsiteX4" fmla="*/ 143445 w 422559"/>
              <a:gd name="connsiteY4" fmla="*/ 81227 h 299829"/>
              <a:gd name="connsiteX5" fmla="*/ 407376 w 422559"/>
              <a:gd name="connsiteY5" fmla="*/ 14413 h 299829"/>
              <a:gd name="connsiteX6" fmla="*/ 422559 w 422559"/>
              <a:gd name="connsiteY6" fmla="*/ 7269 h 299829"/>
              <a:gd name="connsiteX7" fmla="*/ 422559 w 422559"/>
              <a:gd name="connsiteY7" fmla="*/ 292556 h 299829"/>
              <a:gd name="connsiteX8" fmla="*/ 407376 w 422559"/>
              <a:gd name="connsiteY8" fmla="*/ 285412 h 299829"/>
              <a:gd name="connsiteX9" fmla="*/ 143445 w 422559"/>
              <a:gd name="connsiteY9" fmla="*/ 218604 h 299829"/>
              <a:gd name="connsiteX10" fmla="*/ 143445 w 422559"/>
              <a:gd name="connsiteY10" fmla="*/ 292308 h 299829"/>
              <a:gd name="connsiteX11" fmla="*/ 130364 w 422559"/>
              <a:gd name="connsiteY11" fmla="*/ 297331 h 299829"/>
              <a:gd name="connsiteX12" fmla="*/ 1929 w 422559"/>
              <a:gd name="connsiteY12" fmla="*/ 154945 h 29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59" h="299829">
                <a:moveTo>
                  <a:pt x="1929" y="154945"/>
                </a:moveTo>
                <a:cubicBezTo>
                  <a:pt x="-643" y="152087"/>
                  <a:pt x="-643" y="147744"/>
                  <a:pt x="1929" y="144886"/>
                </a:cubicBezTo>
                <a:lnTo>
                  <a:pt x="130364" y="2494"/>
                </a:lnTo>
                <a:cubicBezTo>
                  <a:pt x="134968" y="-2612"/>
                  <a:pt x="143445" y="646"/>
                  <a:pt x="143445" y="7523"/>
                </a:cubicBezTo>
                <a:lnTo>
                  <a:pt x="143445" y="81227"/>
                </a:lnTo>
                <a:cubicBezTo>
                  <a:pt x="234771" y="76103"/>
                  <a:pt x="324388" y="53465"/>
                  <a:pt x="407376" y="14413"/>
                </a:cubicBezTo>
                <a:lnTo>
                  <a:pt x="422559" y="7269"/>
                </a:lnTo>
                <a:lnTo>
                  <a:pt x="422559" y="292556"/>
                </a:lnTo>
                <a:lnTo>
                  <a:pt x="407376" y="285412"/>
                </a:lnTo>
                <a:cubicBezTo>
                  <a:pt x="324388" y="246359"/>
                  <a:pt x="234771" y="223721"/>
                  <a:pt x="143445" y="218604"/>
                </a:cubicBezTo>
                <a:lnTo>
                  <a:pt x="143445" y="292308"/>
                </a:lnTo>
                <a:cubicBezTo>
                  <a:pt x="143445" y="299185"/>
                  <a:pt x="134968" y="302443"/>
                  <a:pt x="130364" y="297331"/>
                </a:cubicBezTo>
                <a:lnTo>
                  <a:pt x="1929" y="154945"/>
                </a:lnTo>
                <a:close/>
              </a:path>
            </a:pathLst>
          </a:custGeom>
          <a:gradFill>
            <a:gsLst>
              <a:gs pos="0">
                <a:srgbClr val="055CF9"/>
              </a:gs>
              <a:gs pos="50000">
                <a:srgbClr val="055CF9">
                  <a:alpha val="49804"/>
                </a:srgbClr>
              </a:gs>
              <a:gs pos="100000">
                <a:srgbClr val="055CF9">
                  <a:alpha val="0"/>
                </a:srgbClr>
              </a:gs>
            </a:gsLst>
            <a:lin ang="0" scaled="1"/>
          </a:gradFill>
          <a:ln w="6350" cap="flat">
            <a:no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D6CC4D53-4972-CD1B-82A4-4B4FA2691F97}"/>
              </a:ext>
            </a:extLst>
          </p:cNvPr>
          <p:cNvSpPr/>
          <p:nvPr/>
        </p:nvSpPr>
        <p:spPr>
          <a:xfrm>
            <a:off x="8172450" y="3543301"/>
            <a:ext cx="422576" cy="299829"/>
          </a:xfrm>
          <a:custGeom>
            <a:avLst/>
            <a:gdLst>
              <a:gd name="connsiteX0" fmla="*/ 420624 w 422576"/>
              <a:gd name="connsiteY0" fmla="*/ 154945 h 299829"/>
              <a:gd name="connsiteX1" fmla="*/ 420624 w 422576"/>
              <a:gd name="connsiteY1" fmla="*/ 144886 h 299829"/>
              <a:gd name="connsiteX2" fmla="*/ 292227 w 422576"/>
              <a:gd name="connsiteY2" fmla="*/ 2494 h 299829"/>
              <a:gd name="connsiteX3" fmla="*/ 279146 w 422576"/>
              <a:gd name="connsiteY3" fmla="*/ 7523 h 299829"/>
              <a:gd name="connsiteX4" fmla="*/ 279146 w 422576"/>
              <a:gd name="connsiteY4" fmla="*/ 81227 h 299829"/>
              <a:gd name="connsiteX5" fmla="*/ 15177 w 422576"/>
              <a:gd name="connsiteY5" fmla="*/ 14413 h 299829"/>
              <a:gd name="connsiteX6" fmla="*/ 0 w 422576"/>
              <a:gd name="connsiteY6" fmla="*/ 7269 h 299829"/>
              <a:gd name="connsiteX7" fmla="*/ 0 w 422576"/>
              <a:gd name="connsiteY7" fmla="*/ 292556 h 299829"/>
              <a:gd name="connsiteX8" fmla="*/ 15177 w 422576"/>
              <a:gd name="connsiteY8" fmla="*/ 285412 h 299829"/>
              <a:gd name="connsiteX9" fmla="*/ 279146 w 422576"/>
              <a:gd name="connsiteY9" fmla="*/ 218604 h 299829"/>
              <a:gd name="connsiteX10" fmla="*/ 279146 w 422576"/>
              <a:gd name="connsiteY10" fmla="*/ 292308 h 299829"/>
              <a:gd name="connsiteX11" fmla="*/ 292227 w 422576"/>
              <a:gd name="connsiteY11" fmla="*/ 297331 h 299829"/>
              <a:gd name="connsiteX12" fmla="*/ 420624 w 422576"/>
              <a:gd name="connsiteY12" fmla="*/ 154945 h 29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76" h="299829">
                <a:moveTo>
                  <a:pt x="420624" y="154945"/>
                </a:moveTo>
                <a:cubicBezTo>
                  <a:pt x="423228" y="152087"/>
                  <a:pt x="423228" y="147744"/>
                  <a:pt x="420624" y="144886"/>
                </a:cubicBezTo>
                <a:lnTo>
                  <a:pt x="292227" y="2494"/>
                </a:lnTo>
                <a:cubicBezTo>
                  <a:pt x="287592" y="-2612"/>
                  <a:pt x="279146" y="646"/>
                  <a:pt x="279146" y="7523"/>
                </a:cubicBezTo>
                <a:lnTo>
                  <a:pt x="279146" y="81227"/>
                </a:lnTo>
                <a:cubicBezTo>
                  <a:pt x="187769" y="76103"/>
                  <a:pt x="98171" y="53465"/>
                  <a:pt x="15177" y="14413"/>
                </a:cubicBezTo>
                <a:lnTo>
                  <a:pt x="0" y="7269"/>
                </a:lnTo>
                <a:lnTo>
                  <a:pt x="0" y="292556"/>
                </a:lnTo>
                <a:lnTo>
                  <a:pt x="15177" y="285412"/>
                </a:lnTo>
                <a:cubicBezTo>
                  <a:pt x="98171" y="246359"/>
                  <a:pt x="187769" y="223721"/>
                  <a:pt x="279146" y="218604"/>
                </a:cubicBezTo>
                <a:lnTo>
                  <a:pt x="279146" y="292308"/>
                </a:lnTo>
                <a:cubicBezTo>
                  <a:pt x="279146" y="299185"/>
                  <a:pt x="287592" y="302443"/>
                  <a:pt x="292227" y="297331"/>
                </a:cubicBezTo>
                <a:lnTo>
                  <a:pt x="420624" y="154945"/>
                </a:lnTo>
                <a:close/>
              </a:path>
            </a:pathLst>
          </a:custGeom>
          <a:gradFill>
            <a:gsLst>
              <a:gs pos="0">
                <a:srgbClr val="055CF9"/>
              </a:gs>
              <a:gs pos="50000">
                <a:srgbClr val="055CF9">
                  <a:alpha val="49804"/>
                </a:srgbClr>
              </a:gs>
              <a:gs pos="100000">
                <a:srgbClr val="055CF9">
                  <a:alpha val="0"/>
                </a:srgbClr>
              </a:gs>
            </a:gsLst>
            <a:lin ang="10800000" scaled="1"/>
          </a:gra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6FB9D75A-4701-C8AF-82F2-3EDBCACFCC65}"/>
              </a:ext>
            </a:extLst>
          </p:cNvPr>
          <p:cNvSpPr/>
          <p:nvPr/>
        </p:nvSpPr>
        <p:spPr>
          <a:xfrm>
            <a:off x="3794125" y="2857500"/>
            <a:ext cx="1771650" cy="1771650"/>
          </a:xfrm>
          <a:custGeom>
            <a:avLst/>
            <a:gdLst>
              <a:gd name="connsiteX0" fmla="*/ 1771650 w 1771650"/>
              <a:gd name="connsiteY0" fmla="*/ 885825 h 1771650"/>
              <a:gd name="connsiteX1" fmla="*/ 885825 w 1771650"/>
              <a:gd name="connsiteY1" fmla="*/ 1771650 h 1771650"/>
              <a:gd name="connsiteX2" fmla="*/ 0 w 1771650"/>
              <a:gd name="connsiteY2" fmla="*/ 885825 h 1771650"/>
              <a:gd name="connsiteX3" fmla="*/ 885825 w 1771650"/>
              <a:gd name="connsiteY3" fmla="*/ 0 h 1771650"/>
              <a:gd name="connsiteX4" fmla="*/ 1771650 w 1771650"/>
              <a:gd name="connsiteY4" fmla="*/ 885825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771650">
                <a:moveTo>
                  <a:pt x="1771650" y="885825"/>
                </a:moveTo>
                <a:cubicBezTo>
                  <a:pt x="1771650" y="1375053"/>
                  <a:pt x="1375053" y="1771650"/>
                  <a:pt x="885825" y="1771650"/>
                </a:cubicBezTo>
                <a:cubicBezTo>
                  <a:pt x="396598" y="1771650"/>
                  <a:pt x="0" y="1375053"/>
                  <a:pt x="0" y="885825"/>
                </a:cubicBezTo>
                <a:cubicBezTo>
                  <a:pt x="0" y="396598"/>
                  <a:pt x="396598" y="0"/>
                  <a:pt x="885825" y="0"/>
                </a:cubicBezTo>
                <a:cubicBezTo>
                  <a:pt x="1375053" y="0"/>
                  <a:pt x="1771650" y="396598"/>
                  <a:pt x="1771650" y="885825"/>
                </a:cubicBezTo>
                <a:close/>
              </a:path>
            </a:pathLst>
          </a:custGeom>
          <a:solidFill>
            <a:srgbClr val="FFFFFF"/>
          </a:solidFill>
          <a:ln w="6350" cap="flat">
            <a:noFill/>
            <a:prstDash val="solid"/>
            <a:miter/>
          </a:ln>
          <a:effectLst>
            <a:outerShdw blurRad="508000" dist="177800" dir="5400000" algn="t" rotWithShape="0">
              <a:prstClr val="black">
                <a:alpha val="10000"/>
              </a:prstClr>
            </a:outerShdw>
          </a:effectLst>
        </p:spPr>
        <p:txBody>
          <a:bodyPr rtlCol="0" anchor="ctr"/>
          <a:lstStyle/>
          <a:p>
            <a:endParaRPr lang="en-US" dirty="0"/>
          </a:p>
        </p:txBody>
      </p:sp>
      <p:sp>
        <p:nvSpPr>
          <p:cNvPr id="16" name="任意多边形: 形状 15">
            <a:extLst>
              <a:ext uri="{FF2B5EF4-FFF2-40B4-BE49-F238E27FC236}">
                <a16:creationId xmlns:a16="http://schemas.microsoft.com/office/drawing/2014/main" id="{F8624823-0F73-67E2-73C2-DCD9C5803FAD}"/>
              </a:ext>
            </a:extLst>
          </p:cNvPr>
          <p:cNvSpPr/>
          <p:nvPr/>
        </p:nvSpPr>
        <p:spPr>
          <a:xfrm>
            <a:off x="6146800" y="2857500"/>
            <a:ext cx="1771650" cy="1771650"/>
          </a:xfrm>
          <a:custGeom>
            <a:avLst/>
            <a:gdLst>
              <a:gd name="connsiteX0" fmla="*/ 1771650 w 1771650"/>
              <a:gd name="connsiteY0" fmla="*/ 885825 h 1771650"/>
              <a:gd name="connsiteX1" fmla="*/ 885825 w 1771650"/>
              <a:gd name="connsiteY1" fmla="*/ 1771650 h 1771650"/>
              <a:gd name="connsiteX2" fmla="*/ 0 w 1771650"/>
              <a:gd name="connsiteY2" fmla="*/ 885825 h 1771650"/>
              <a:gd name="connsiteX3" fmla="*/ 885825 w 1771650"/>
              <a:gd name="connsiteY3" fmla="*/ 0 h 1771650"/>
              <a:gd name="connsiteX4" fmla="*/ 1771650 w 1771650"/>
              <a:gd name="connsiteY4" fmla="*/ 885825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650" h="1771650">
                <a:moveTo>
                  <a:pt x="1771650" y="885825"/>
                </a:moveTo>
                <a:cubicBezTo>
                  <a:pt x="1771650" y="1375053"/>
                  <a:pt x="1375053" y="1771650"/>
                  <a:pt x="885825" y="1771650"/>
                </a:cubicBezTo>
                <a:cubicBezTo>
                  <a:pt x="396598" y="1771650"/>
                  <a:pt x="0" y="1375053"/>
                  <a:pt x="0" y="885825"/>
                </a:cubicBezTo>
                <a:cubicBezTo>
                  <a:pt x="0" y="396598"/>
                  <a:pt x="396598" y="0"/>
                  <a:pt x="885825" y="0"/>
                </a:cubicBezTo>
                <a:cubicBezTo>
                  <a:pt x="1375053" y="0"/>
                  <a:pt x="1771650" y="396598"/>
                  <a:pt x="1771650" y="885825"/>
                </a:cubicBezTo>
                <a:close/>
              </a:path>
            </a:pathLst>
          </a:custGeom>
          <a:solidFill>
            <a:srgbClr val="FFFFFF"/>
          </a:solidFill>
          <a:ln w="6350" cap="flat">
            <a:noFill/>
            <a:prstDash val="solid"/>
            <a:miter/>
          </a:ln>
          <a:effectLst>
            <a:outerShdw blurRad="508000" dist="177800" dir="5400000" algn="t" rotWithShape="0">
              <a:prstClr val="black">
                <a:alpha val="10000"/>
              </a:prstClr>
            </a:outerShdw>
          </a:effectLst>
        </p:spPr>
        <p:txBody>
          <a:bodyPr rtlCol="0" anchor="ctr"/>
          <a:lstStyle/>
          <a:p>
            <a:endParaRPr lang="en-US"/>
          </a:p>
        </p:txBody>
      </p:sp>
      <p:sp>
        <p:nvSpPr>
          <p:cNvPr id="24" name="任意多边形: 形状 23">
            <a:extLst>
              <a:ext uri="{FF2B5EF4-FFF2-40B4-BE49-F238E27FC236}">
                <a16:creationId xmlns:a16="http://schemas.microsoft.com/office/drawing/2014/main" id="{B463630B-164C-BD00-BB0E-AF59C4955F06}"/>
              </a:ext>
            </a:extLst>
          </p:cNvPr>
          <p:cNvSpPr/>
          <p:nvPr/>
        </p:nvSpPr>
        <p:spPr>
          <a:xfrm>
            <a:off x="5086350" y="2997200"/>
            <a:ext cx="1479550" cy="1479550"/>
          </a:xfrm>
          <a:custGeom>
            <a:avLst/>
            <a:gdLst>
              <a:gd name="connsiteX0" fmla="*/ 1479550 w 1479550"/>
              <a:gd name="connsiteY0" fmla="*/ 739775 h 1479550"/>
              <a:gd name="connsiteX1" fmla="*/ 739775 w 1479550"/>
              <a:gd name="connsiteY1" fmla="*/ 1479550 h 1479550"/>
              <a:gd name="connsiteX2" fmla="*/ 0 w 1479550"/>
              <a:gd name="connsiteY2" fmla="*/ 739775 h 1479550"/>
              <a:gd name="connsiteX3" fmla="*/ 739775 w 1479550"/>
              <a:gd name="connsiteY3" fmla="*/ 0 h 1479550"/>
              <a:gd name="connsiteX4" fmla="*/ 1479550 w 1479550"/>
              <a:gd name="connsiteY4" fmla="*/ 739775 h 147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550" h="1479550">
                <a:moveTo>
                  <a:pt x="1479550" y="739775"/>
                </a:moveTo>
                <a:cubicBezTo>
                  <a:pt x="1479550" y="1148342"/>
                  <a:pt x="1148342" y="1479550"/>
                  <a:pt x="739775" y="1479550"/>
                </a:cubicBezTo>
                <a:cubicBezTo>
                  <a:pt x="331208" y="1479550"/>
                  <a:pt x="0" y="1148342"/>
                  <a:pt x="0" y="739775"/>
                </a:cubicBezTo>
                <a:cubicBezTo>
                  <a:pt x="0" y="331208"/>
                  <a:pt x="331208" y="0"/>
                  <a:pt x="739775" y="0"/>
                </a:cubicBezTo>
                <a:cubicBezTo>
                  <a:pt x="1148342" y="0"/>
                  <a:pt x="1479550" y="331208"/>
                  <a:pt x="1479550" y="739775"/>
                </a:cubicBezTo>
                <a:close/>
              </a:path>
            </a:pathLst>
          </a:custGeom>
          <a:solidFill>
            <a:srgbClr val="055CF9"/>
          </a:solidFill>
          <a:ln w="6350" cap="flat">
            <a:noFill/>
            <a:prstDash val="solid"/>
            <a:miter/>
          </a:ln>
        </p:spPr>
        <p:txBody>
          <a:bodyPr rtlCol="0" anchor="ctr"/>
          <a:lstStyle/>
          <a:p>
            <a:endParaRPr lang="en-US">
              <a:solidFill>
                <a:schemeClr val="bg1"/>
              </a:solidFill>
            </a:endParaRPr>
          </a:p>
        </p:txBody>
      </p:sp>
      <p:grpSp>
        <p:nvGrpSpPr>
          <p:cNvPr id="26" name="图形 2">
            <a:extLst>
              <a:ext uri="{FF2B5EF4-FFF2-40B4-BE49-F238E27FC236}">
                <a16:creationId xmlns:a16="http://schemas.microsoft.com/office/drawing/2014/main" id="{E3D37DC6-C955-AE59-2F3D-782F41750DA0}"/>
              </a:ext>
            </a:extLst>
          </p:cNvPr>
          <p:cNvGrpSpPr/>
          <p:nvPr/>
        </p:nvGrpSpPr>
        <p:grpSpPr>
          <a:xfrm>
            <a:off x="8788400" y="2901950"/>
            <a:ext cx="2476500" cy="1663700"/>
            <a:chOff x="8788400" y="2901950"/>
            <a:chExt cx="2476500" cy="1663700"/>
          </a:xfrm>
          <a:effectLst>
            <a:outerShdw blurRad="508000" dist="177800" dir="5400000" algn="t" rotWithShape="0">
              <a:prstClr val="black">
                <a:alpha val="10000"/>
              </a:prstClr>
            </a:outerShdw>
          </a:effectLst>
        </p:grpSpPr>
        <p:sp>
          <p:nvSpPr>
            <p:cNvPr id="27" name="任意多边形: 形状 26">
              <a:extLst>
                <a:ext uri="{FF2B5EF4-FFF2-40B4-BE49-F238E27FC236}">
                  <a16:creationId xmlns:a16="http://schemas.microsoft.com/office/drawing/2014/main" id="{DB94BEEA-355A-3897-7C40-F2FF00D1DF34}"/>
                </a:ext>
              </a:extLst>
            </p:cNvPr>
            <p:cNvSpPr/>
            <p:nvPr/>
          </p:nvSpPr>
          <p:spPr>
            <a:xfrm>
              <a:off x="8788400" y="2901950"/>
              <a:ext cx="2476500" cy="1663700"/>
            </a:xfrm>
            <a:custGeom>
              <a:avLst/>
              <a:gdLst>
                <a:gd name="connsiteX0" fmla="*/ 2451100 w 2476500"/>
                <a:gd name="connsiteY0" fmla="*/ 0 h 1663700"/>
                <a:gd name="connsiteX1" fmla="*/ 2476500 w 2476500"/>
                <a:gd name="connsiteY1" fmla="*/ 0 h 1663700"/>
                <a:gd name="connsiteX2" fmla="*/ 2476500 w 2476500"/>
                <a:gd name="connsiteY2" fmla="*/ 1663700 h 1663700"/>
                <a:gd name="connsiteX3" fmla="*/ 2451100 w 2476500"/>
                <a:gd name="connsiteY3" fmla="*/ 1663700 h 1663700"/>
                <a:gd name="connsiteX4" fmla="*/ 25400 w 2476500"/>
                <a:gd name="connsiteY4" fmla="*/ 1663700 h 1663700"/>
                <a:gd name="connsiteX5" fmla="*/ 0 w 2476500"/>
                <a:gd name="connsiteY5" fmla="*/ 1663700 h 1663700"/>
                <a:gd name="connsiteX6" fmla="*/ 0 w 2476500"/>
                <a:gd name="connsiteY6" fmla="*/ 0 h 1663700"/>
                <a:gd name="connsiteX7" fmla="*/ 25400 w 2476500"/>
                <a:gd name="connsiteY7" fmla="*/ 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0" h="1663700">
                  <a:moveTo>
                    <a:pt x="2451100" y="0"/>
                  </a:moveTo>
                  <a:cubicBezTo>
                    <a:pt x="2465128" y="0"/>
                    <a:pt x="2476500" y="0"/>
                    <a:pt x="2476500" y="0"/>
                  </a:cubicBezTo>
                  <a:lnTo>
                    <a:pt x="2476500" y="1663700"/>
                  </a:lnTo>
                  <a:cubicBezTo>
                    <a:pt x="2476500" y="1663700"/>
                    <a:pt x="2465128" y="1663700"/>
                    <a:pt x="2451100" y="1663700"/>
                  </a:cubicBezTo>
                  <a:lnTo>
                    <a:pt x="25400" y="1663700"/>
                  </a:lnTo>
                  <a:cubicBezTo>
                    <a:pt x="11372" y="1663700"/>
                    <a:pt x="0" y="1663700"/>
                    <a:pt x="0" y="1663700"/>
                  </a:cubicBezTo>
                  <a:lnTo>
                    <a:pt x="0" y="0"/>
                  </a:lnTo>
                  <a:cubicBezTo>
                    <a:pt x="0" y="0"/>
                    <a:pt x="11372" y="0"/>
                    <a:pt x="25400" y="0"/>
                  </a:cubicBezTo>
                  <a:close/>
                </a:path>
              </a:pathLst>
            </a:custGeom>
            <a:solidFill>
              <a:srgbClr val="FFFFFF"/>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3F7B2B10-7AEA-78D8-F988-AA2B99F9DB3A}"/>
                </a:ext>
              </a:extLst>
            </p:cNvPr>
            <p:cNvSpPr/>
            <p:nvPr/>
          </p:nvSpPr>
          <p:spPr>
            <a:xfrm>
              <a:off x="8791575" y="2905125"/>
              <a:ext cx="2470150" cy="1657350"/>
            </a:xfrm>
            <a:custGeom>
              <a:avLst/>
              <a:gdLst>
                <a:gd name="connsiteX0" fmla="*/ 2447925 w 2470150"/>
                <a:gd name="connsiteY0" fmla="*/ 0 h 1657350"/>
                <a:gd name="connsiteX1" fmla="*/ 2470150 w 2470150"/>
                <a:gd name="connsiteY1" fmla="*/ 0 h 1657350"/>
                <a:gd name="connsiteX2" fmla="*/ 2470150 w 2470150"/>
                <a:gd name="connsiteY2" fmla="*/ 1657350 h 1657350"/>
                <a:gd name="connsiteX3" fmla="*/ 2447925 w 2470150"/>
                <a:gd name="connsiteY3" fmla="*/ 1657350 h 1657350"/>
                <a:gd name="connsiteX4" fmla="*/ 22225 w 2470150"/>
                <a:gd name="connsiteY4" fmla="*/ 1657350 h 1657350"/>
                <a:gd name="connsiteX5" fmla="*/ 0 w 2470150"/>
                <a:gd name="connsiteY5" fmla="*/ 1657350 h 1657350"/>
                <a:gd name="connsiteX6" fmla="*/ 0 w 2470150"/>
                <a:gd name="connsiteY6" fmla="*/ 0 h 1657350"/>
                <a:gd name="connsiteX7" fmla="*/ 22225 w 2470150"/>
                <a:gd name="connsiteY7" fmla="*/ 0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150" h="1657350">
                  <a:moveTo>
                    <a:pt x="2447925" y="0"/>
                  </a:moveTo>
                  <a:cubicBezTo>
                    <a:pt x="2460200" y="0"/>
                    <a:pt x="2470150" y="0"/>
                    <a:pt x="2470150" y="0"/>
                  </a:cubicBezTo>
                  <a:lnTo>
                    <a:pt x="2470150" y="1657350"/>
                  </a:lnTo>
                  <a:cubicBezTo>
                    <a:pt x="2470150" y="1657350"/>
                    <a:pt x="2460200" y="1657350"/>
                    <a:pt x="2447925" y="1657350"/>
                  </a:cubicBezTo>
                  <a:lnTo>
                    <a:pt x="22225" y="1657350"/>
                  </a:lnTo>
                  <a:cubicBezTo>
                    <a:pt x="9951" y="1657350"/>
                    <a:pt x="0" y="1657350"/>
                    <a:pt x="0" y="1657350"/>
                  </a:cubicBezTo>
                  <a:lnTo>
                    <a:pt x="0" y="0"/>
                  </a:lnTo>
                  <a:cubicBezTo>
                    <a:pt x="0" y="0"/>
                    <a:pt x="9951" y="0"/>
                    <a:pt x="22225" y="0"/>
                  </a:cubicBezTo>
                  <a:close/>
                </a:path>
              </a:pathLst>
            </a:custGeom>
            <a:noFill/>
            <a:ln w="6350" cap="flat">
              <a:gradFill>
                <a:gsLst>
                  <a:gs pos="0">
                    <a:srgbClr val="055CF9"/>
                  </a:gs>
                  <a:gs pos="50000">
                    <a:srgbClr val="055CF9">
                      <a:alpha val="49804"/>
                    </a:srgbClr>
                  </a:gs>
                  <a:gs pos="100000">
                    <a:srgbClr val="055CF9">
                      <a:alpha val="0"/>
                    </a:srgbClr>
                  </a:gs>
                </a:gsLst>
                <a:lin ang="5400000" scaled="1"/>
              </a:gradFill>
              <a:custDash>
                <a:ds d="300000" sp="300000"/>
              </a:custDash>
              <a:miter/>
            </a:ln>
          </p:spPr>
          <p:txBody>
            <a:bodyPr rtlCol="0" anchor="ctr"/>
            <a:lstStyle/>
            <a:p>
              <a:endParaRPr lang="en-US"/>
            </a:p>
          </p:txBody>
        </p:sp>
      </p:grpSp>
      <p:sp>
        <p:nvSpPr>
          <p:cNvPr id="29" name="任意多边形: 形状 28">
            <a:extLst>
              <a:ext uri="{FF2B5EF4-FFF2-40B4-BE49-F238E27FC236}">
                <a16:creationId xmlns:a16="http://schemas.microsoft.com/office/drawing/2014/main" id="{5F6C7861-D364-74E5-5FD3-270E9452EF79}"/>
              </a:ext>
            </a:extLst>
          </p:cNvPr>
          <p:cNvSpPr/>
          <p:nvPr/>
        </p:nvSpPr>
        <p:spPr>
          <a:xfrm>
            <a:off x="8978900" y="330200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任意多边形: 形状 29">
            <a:extLst>
              <a:ext uri="{FF2B5EF4-FFF2-40B4-BE49-F238E27FC236}">
                <a16:creationId xmlns:a16="http://schemas.microsoft.com/office/drawing/2014/main" id="{9AE980CA-1791-BE42-D3BA-C95FA3BC3BA6}"/>
              </a:ext>
            </a:extLst>
          </p:cNvPr>
          <p:cNvSpPr/>
          <p:nvPr/>
        </p:nvSpPr>
        <p:spPr>
          <a:xfrm>
            <a:off x="8982075" y="330517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2BE9E583-18EA-2228-A8C8-407856533D04}"/>
              </a:ext>
            </a:extLst>
          </p:cNvPr>
          <p:cNvSpPr/>
          <p:nvPr/>
        </p:nvSpPr>
        <p:spPr>
          <a:xfrm>
            <a:off x="10090150" y="330200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任意多边形: 形状 32">
            <a:extLst>
              <a:ext uri="{FF2B5EF4-FFF2-40B4-BE49-F238E27FC236}">
                <a16:creationId xmlns:a16="http://schemas.microsoft.com/office/drawing/2014/main" id="{27C0907E-B445-B1E2-1674-7B9385EB5C41}"/>
              </a:ext>
            </a:extLst>
          </p:cNvPr>
          <p:cNvSpPr/>
          <p:nvPr/>
        </p:nvSpPr>
        <p:spPr>
          <a:xfrm>
            <a:off x="10093325" y="330517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C9F3C700-0248-94DA-6474-354DA51F63F4}"/>
              </a:ext>
            </a:extLst>
          </p:cNvPr>
          <p:cNvSpPr/>
          <p:nvPr/>
        </p:nvSpPr>
        <p:spPr>
          <a:xfrm>
            <a:off x="8978900" y="363855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任意多边形: 形状 35">
            <a:extLst>
              <a:ext uri="{FF2B5EF4-FFF2-40B4-BE49-F238E27FC236}">
                <a16:creationId xmlns:a16="http://schemas.microsoft.com/office/drawing/2014/main" id="{BF37F31A-6712-A879-7947-E26E65D28AB6}"/>
              </a:ext>
            </a:extLst>
          </p:cNvPr>
          <p:cNvSpPr/>
          <p:nvPr/>
        </p:nvSpPr>
        <p:spPr>
          <a:xfrm>
            <a:off x="8982075" y="364172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B41EC21E-EA5F-2360-C99B-81E2262B7C00}"/>
              </a:ext>
            </a:extLst>
          </p:cNvPr>
          <p:cNvSpPr/>
          <p:nvPr/>
        </p:nvSpPr>
        <p:spPr>
          <a:xfrm>
            <a:off x="10090150" y="363855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任意多边形: 形状 38">
            <a:extLst>
              <a:ext uri="{FF2B5EF4-FFF2-40B4-BE49-F238E27FC236}">
                <a16:creationId xmlns:a16="http://schemas.microsoft.com/office/drawing/2014/main" id="{01785353-9933-DB09-4005-652F2640830D}"/>
              </a:ext>
            </a:extLst>
          </p:cNvPr>
          <p:cNvSpPr/>
          <p:nvPr/>
        </p:nvSpPr>
        <p:spPr>
          <a:xfrm>
            <a:off x="10093325" y="364172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C434A32F-C3CC-1530-EE7D-E36E140451E5}"/>
              </a:ext>
            </a:extLst>
          </p:cNvPr>
          <p:cNvSpPr/>
          <p:nvPr/>
        </p:nvSpPr>
        <p:spPr>
          <a:xfrm>
            <a:off x="8978900" y="397510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任意多边形: 形状 41">
            <a:extLst>
              <a:ext uri="{FF2B5EF4-FFF2-40B4-BE49-F238E27FC236}">
                <a16:creationId xmlns:a16="http://schemas.microsoft.com/office/drawing/2014/main" id="{B5A3B3EE-9A4E-FC9E-DC09-5CEF662887E9}"/>
              </a:ext>
            </a:extLst>
          </p:cNvPr>
          <p:cNvSpPr/>
          <p:nvPr/>
        </p:nvSpPr>
        <p:spPr>
          <a:xfrm>
            <a:off x="8982075" y="397827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428B20DC-3B83-C974-9B1A-80585B7DA5E1}"/>
              </a:ext>
            </a:extLst>
          </p:cNvPr>
          <p:cNvSpPr/>
          <p:nvPr/>
        </p:nvSpPr>
        <p:spPr>
          <a:xfrm>
            <a:off x="10090150" y="397510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35"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任意多边形: 形状 44">
            <a:extLst>
              <a:ext uri="{FF2B5EF4-FFF2-40B4-BE49-F238E27FC236}">
                <a16:creationId xmlns:a16="http://schemas.microsoft.com/office/drawing/2014/main" id="{1552AB83-D8A1-341D-CB97-BF2514AE6B82}"/>
              </a:ext>
            </a:extLst>
          </p:cNvPr>
          <p:cNvSpPr/>
          <p:nvPr/>
        </p:nvSpPr>
        <p:spPr>
          <a:xfrm>
            <a:off x="10093325" y="397827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46"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grpSp>
        <p:nvGrpSpPr>
          <p:cNvPr id="47" name="图形 2">
            <a:extLst>
              <a:ext uri="{FF2B5EF4-FFF2-40B4-BE49-F238E27FC236}">
                <a16:creationId xmlns:a16="http://schemas.microsoft.com/office/drawing/2014/main" id="{FC6CB93A-3A83-74FB-0EC6-A87C04CCED88}"/>
              </a:ext>
            </a:extLst>
          </p:cNvPr>
          <p:cNvGrpSpPr/>
          <p:nvPr/>
        </p:nvGrpSpPr>
        <p:grpSpPr>
          <a:xfrm>
            <a:off x="1562100" y="2921000"/>
            <a:ext cx="1352550" cy="1644650"/>
            <a:chOff x="1562100" y="2921000"/>
            <a:chExt cx="1352550" cy="1644650"/>
          </a:xfrm>
          <a:effectLst>
            <a:outerShdw blurRad="508000" dist="177800" dir="5400000" algn="t" rotWithShape="0">
              <a:prstClr val="black">
                <a:alpha val="10000"/>
              </a:prstClr>
            </a:outerShdw>
          </a:effectLst>
        </p:grpSpPr>
        <p:sp>
          <p:nvSpPr>
            <p:cNvPr id="48" name="任意多边形: 形状 47">
              <a:extLst>
                <a:ext uri="{FF2B5EF4-FFF2-40B4-BE49-F238E27FC236}">
                  <a16:creationId xmlns:a16="http://schemas.microsoft.com/office/drawing/2014/main" id="{AE5A1364-8B9C-99F0-D649-E67075BD95D1}"/>
                </a:ext>
              </a:extLst>
            </p:cNvPr>
            <p:cNvSpPr/>
            <p:nvPr/>
          </p:nvSpPr>
          <p:spPr>
            <a:xfrm>
              <a:off x="1562100" y="2921000"/>
              <a:ext cx="1352550" cy="1644650"/>
            </a:xfrm>
            <a:custGeom>
              <a:avLst/>
              <a:gdLst>
                <a:gd name="connsiteX0" fmla="*/ 1327150 w 1352550"/>
                <a:gd name="connsiteY0" fmla="*/ 0 h 1644650"/>
                <a:gd name="connsiteX1" fmla="*/ 1352550 w 1352550"/>
                <a:gd name="connsiteY1" fmla="*/ 0 h 1644650"/>
                <a:gd name="connsiteX2" fmla="*/ 1352550 w 1352550"/>
                <a:gd name="connsiteY2" fmla="*/ 1644650 h 1644650"/>
                <a:gd name="connsiteX3" fmla="*/ 1327150 w 1352550"/>
                <a:gd name="connsiteY3" fmla="*/ 1644650 h 1644650"/>
                <a:gd name="connsiteX4" fmla="*/ 25400 w 1352550"/>
                <a:gd name="connsiteY4" fmla="*/ 1644650 h 1644650"/>
                <a:gd name="connsiteX5" fmla="*/ 0 w 1352550"/>
                <a:gd name="connsiteY5" fmla="*/ 1644650 h 1644650"/>
                <a:gd name="connsiteX6" fmla="*/ 0 w 1352550"/>
                <a:gd name="connsiteY6" fmla="*/ 0 h 1644650"/>
                <a:gd name="connsiteX7" fmla="*/ 25400 w 1352550"/>
                <a:gd name="connsiteY7" fmla="*/ 0 h 16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550" h="1644650">
                  <a:moveTo>
                    <a:pt x="1327150" y="0"/>
                  </a:moveTo>
                  <a:cubicBezTo>
                    <a:pt x="1341178" y="0"/>
                    <a:pt x="1352550" y="0"/>
                    <a:pt x="1352550" y="0"/>
                  </a:cubicBezTo>
                  <a:lnTo>
                    <a:pt x="1352550" y="1644650"/>
                  </a:lnTo>
                  <a:cubicBezTo>
                    <a:pt x="1352550" y="1644650"/>
                    <a:pt x="1341178" y="1644650"/>
                    <a:pt x="1327150" y="1644650"/>
                  </a:cubicBezTo>
                  <a:lnTo>
                    <a:pt x="25400" y="1644650"/>
                  </a:lnTo>
                  <a:cubicBezTo>
                    <a:pt x="11372" y="1644650"/>
                    <a:pt x="0" y="1644650"/>
                    <a:pt x="0" y="1644650"/>
                  </a:cubicBezTo>
                  <a:lnTo>
                    <a:pt x="0" y="0"/>
                  </a:lnTo>
                  <a:cubicBezTo>
                    <a:pt x="0" y="0"/>
                    <a:pt x="11372" y="0"/>
                    <a:pt x="25400" y="0"/>
                  </a:cubicBezTo>
                  <a:close/>
                </a:path>
              </a:pathLst>
            </a:custGeom>
            <a:solidFill>
              <a:srgbClr val="FFFFFF"/>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385253CE-7EA9-26BE-C13D-528D1B47545A}"/>
                </a:ext>
              </a:extLst>
            </p:cNvPr>
            <p:cNvSpPr/>
            <p:nvPr/>
          </p:nvSpPr>
          <p:spPr>
            <a:xfrm>
              <a:off x="1565275" y="2924175"/>
              <a:ext cx="1346200" cy="1638300"/>
            </a:xfrm>
            <a:custGeom>
              <a:avLst/>
              <a:gdLst>
                <a:gd name="connsiteX0" fmla="*/ 1323975 w 1346200"/>
                <a:gd name="connsiteY0" fmla="*/ 0 h 1638300"/>
                <a:gd name="connsiteX1" fmla="*/ 1346200 w 1346200"/>
                <a:gd name="connsiteY1" fmla="*/ 0 h 1638300"/>
                <a:gd name="connsiteX2" fmla="*/ 1346200 w 1346200"/>
                <a:gd name="connsiteY2" fmla="*/ 1638300 h 1638300"/>
                <a:gd name="connsiteX3" fmla="*/ 1323975 w 1346200"/>
                <a:gd name="connsiteY3" fmla="*/ 1638300 h 1638300"/>
                <a:gd name="connsiteX4" fmla="*/ 22225 w 1346200"/>
                <a:gd name="connsiteY4" fmla="*/ 1638300 h 1638300"/>
                <a:gd name="connsiteX5" fmla="*/ 0 w 1346200"/>
                <a:gd name="connsiteY5" fmla="*/ 1638300 h 1638300"/>
                <a:gd name="connsiteX6" fmla="*/ 0 w 1346200"/>
                <a:gd name="connsiteY6" fmla="*/ 0 h 1638300"/>
                <a:gd name="connsiteX7" fmla="*/ 22225 w 1346200"/>
                <a:gd name="connsiteY7"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6200" h="1638300">
                  <a:moveTo>
                    <a:pt x="1323975" y="0"/>
                  </a:moveTo>
                  <a:cubicBezTo>
                    <a:pt x="1336250" y="0"/>
                    <a:pt x="1346200" y="0"/>
                    <a:pt x="1346200" y="0"/>
                  </a:cubicBezTo>
                  <a:lnTo>
                    <a:pt x="1346200" y="1638300"/>
                  </a:lnTo>
                  <a:cubicBezTo>
                    <a:pt x="1346200" y="1638300"/>
                    <a:pt x="1336250" y="1638300"/>
                    <a:pt x="1323975" y="1638300"/>
                  </a:cubicBezTo>
                  <a:lnTo>
                    <a:pt x="22225" y="1638300"/>
                  </a:lnTo>
                  <a:cubicBezTo>
                    <a:pt x="9950" y="1638300"/>
                    <a:pt x="0" y="1638300"/>
                    <a:pt x="0" y="1638300"/>
                  </a:cubicBezTo>
                  <a:lnTo>
                    <a:pt x="0" y="0"/>
                  </a:lnTo>
                  <a:cubicBezTo>
                    <a:pt x="0" y="0"/>
                    <a:pt x="9950" y="0"/>
                    <a:pt x="22225" y="0"/>
                  </a:cubicBezTo>
                  <a:close/>
                </a:path>
              </a:pathLst>
            </a:custGeom>
            <a:noFill/>
            <a:ln w="6350" cap="flat">
              <a:gradFill>
                <a:gsLst>
                  <a:gs pos="0">
                    <a:srgbClr val="055CF9"/>
                  </a:gs>
                  <a:gs pos="50000">
                    <a:srgbClr val="055CF9">
                      <a:alpha val="49804"/>
                    </a:srgbClr>
                  </a:gs>
                  <a:gs pos="100000">
                    <a:srgbClr val="055CF9">
                      <a:alpha val="0"/>
                    </a:srgbClr>
                  </a:gs>
                </a:gsLst>
                <a:lin ang="5400000" scaled="1"/>
              </a:gradFill>
              <a:custDash>
                <a:ds d="300000" sp="300000"/>
              </a:custDash>
              <a:miter/>
            </a:ln>
          </p:spPr>
          <p:txBody>
            <a:bodyPr rtlCol="0" anchor="ctr"/>
            <a:lstStyle/>
            <a:p>
              <a:endParaRPr lang="en-US"/>
            </a:p>
          </p:txBody>
        </p:sp>
      </p:grpSp>
      <p:sp>
        <p:nvSpPr>
          <p:cNvPr id="50" name="任意多边形: 形状 49">
            <a:extLst>
              <a:ext uri="{FF2B5EF4-FFF2-40B4-BE49-F238E27FC236}">
                <a16:creationId xmlns:a16="http://schemas.microsoft.com/office/drawing/2014/main" id="{676164EF-10A8-6180-0D8C-63305EE9FCD5}"/>
              </a:ext>
            </a:extLst>
          </p:cNvPr>
          <p:cNvSpPr/>
          <p:nvPr/>
        </p:nvSpPr>
        <p:spPr>
          <a:xfrm>
            <a:off x="1752600" y="329565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48"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tlCol="0" anchor="ctr"/>
          <a:lstStyle/>
          <a:p>
            <a:endParaRPr lang="en-US"/>
          </a:p>
        </p:txBody>
      </p:sp>
      <p:sp>
        <p:nvSpPr>
          <p:cNvPr id="51" name="任意多边形: 形状 50">
            <a:extLst>
              <a:ext uri="{FF2B5EF4-FFF2-40B4-BE49-F238E27FC236}">
                <a16:creationId xmlns:a16="http://schemas.microsoft.com/office/drawing/2014/main" id="{78745C7B-478D-93DF-BAF9-25BC30782D3B}"/>
              </a:ext>
            </a:extLst>
          </p:cNvPr>
          <p:cNvSpPr/>
          <p:nvPr/>
        </p:nvSpPr>
        <p:spPr>
          <a:xfrm>
            <a:off x="1755775" y="329882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21"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17EF9971-940C-A3E8-D979-B889F91CEED2}"/>
              </a:ext>
            </a:extLst>
          </p:cNvPr>
          <p:cNvSpPr/>
          <p:nvPr/>
        </p:nvSpPr>
        <p:spPr>
          <a:xfrm>
            <a:off x="1752600" y="363855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48"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tlCol="0" anchor="ctr"/>
          <a:lstStyle/>
          <a:p>
            <a:endParaRPr lang="en-US"/>
          </a:p>
        </p:txBody>
      </p:sp>
      <p:sp>
        <p:nvSpPr>
          <p:cNvPr id="54" name="任意多边形: 形状 53">
            <a:extLst>
              <a:ext uri="{FF2B5EF4-FFF2-40B4-BE49-F238E27FC236}">
                <a16:creationId xmlns:a16="http://schemas.microsoft.com/office/drawing/2014/main" id="{CBE6CE62-0A3D-1D3F-94C4-4F83FCE1DB6D}"/>
              </a:ext>
            </a:extLst>
          </p:cNvPr>
          <p:cNvSpPr/>
          <p:nvPr/>
        </p:nvSpPr>
        <p:spPr>
          <a:xfrm>
            <a:off x="1755775" y="364172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21"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38CF48B1-C85A-461D-9F0B-C2AC3A1F1F5D}"/>
              </a:ext>
            </a:extLst>
          </p:cNvPr>
          <p:cNvSpPr/>
          <p:nvPr/>
        </p:nvSpPr>
        <p:spPr>
          <a:xfrm>
            <a:off x="1752600" y="3981450"/>
            <a:ext cx="996950" cy="209550"/>
          </a:xfrm>
          <a:custGeom>
            <a:avLst/>
            <a:gdLst>
              <a:gd name="connsiteX0" fmla="*/ 0 w 996950"/>
              <a:gd name="connsiteY0" fmla="*/ 0 h 209550"/>
              <a:gd name="connsiteX1" fmla="*/ 996950 w 996950"/>
              <a:gd name="connsiteY1" fmla="*/ 0 h 209550"/>
              <a:gd name="connsiteX2" fmla="*/ 996950 w 996950"/>
              <a:gd name="connsiteY2" fmla="*/ 120650 h 209550"/>
              <a:gd name="connsiteX3" fmla="*/ 908050 w 996950"/>
              <a:gd name="connsiteY3" fmla="*/ 209550 h 209550"/>
              <a:gd name="connsiteX4" fmla="*/ 0 w 996950"/>
              <a:gd name="connsiteY4" fmla="*/ 209550 h 209550"/>
              <a:gd name="connsiteX5" fmla="*/ 0 w 996950"/>
              <a:gd name="connsiteY5"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950" h="209550">
                <a:moveTo>
                  <a:pt x="0" y="0"/>
                </a:moveTo>
                <a:lnTo>
                  <a:pt x="996950" y="0"/>
                </a:lnTo>
                <a:lnTo>
                  <a:pt x="996950" y="120650"/>
                </a:lnTo>
                <a:cubicBezTo>
                  <a:pt x="996950" y="169748"/>
                  <a:pt x="957148" y="209550"/>
                  <a:pt x="908050" y="209550"/>
                </a:cubicBezTo>
                <a:lnTo>
                  <a:pt x="0" y="209550"/>
                </a:lnTo>
                <a:lnTo>
                  <a:pt x="0" y="0"/>
                </a:lnTo>
                <a:close/>
              </a:path>
            </a:pathLst>
          </a:custGeom>
          <a:solidFill>
            <a:srgbClr val="FFFFFF"/>
          </a:solidFill>
          <a:ln w="6350" cap="flat">
            <a:noFill/>
            <a:prstDash val="solid"/>
            <a:miter/>
          </a:ln>
          <a:effectLst>
            <a:outerShdw blurRad="101600" dist="38100" dir="5400000" algn="t" rotWithShape="0">
              <a:srgbClr val="075EF9">
                <a:alpha val="20000"/>
              </a:srgbClr>
            </a:outerShdw>
          </a:effectLst>
        </p:spPr>
        <p:txBody>
          <a:bodyPr rtlCol="0" anchor="ctr"/>
          <a:lstStyle/>
          <a:p>
            <a:endParaRPr lang="en-US"/>
          </a:p>
        </p:txBody>
      </p:sp>
      <p:sp>
        <p:nvSpPr>
          <p:cNvPr id="58" name="任意多边形: 形状 57">
            <a:extLst>
              <a:ext uri="{FF2B5EF4-FFF2-40B4-BE49-F238E27FC236}">
                <a16:creationId xmlns:a16="http://schemas.microsoft.com/office/drawing/2014/main" id="{18833646-D715-6E51-7A55-3D2A1C2B8E2F}"/>
              </a:ext>
            </a:extLst>
          </p:cNvPr>
          <p:cNvSpPr/>
          <p:nvPr/>
        </p:nvSpPr>
        <p:spPr>
          <a:xfrm>
            <a:off x="1755775" y="3984625"/>
            <a:ext cx="990600" cy="203200"/>
          </a:xfrm>
          <a:custGeom>
            <a:avLst/>
            <a:gdLst>
              <a:gd name="connsiteX0" fmla="*/ 0 w 990600"/>
              <a:gd name="connsiteY0" fmla="*/ 0 h 203200"/>
              <a:gd name="connsiteX1" fmla="*/ 990600 w 990600"/>
              <a:gd name="connsiteY1" fmla="*/ 0 h 203200"/>
              <a:gd name="connsiteX2" fmla="*/ 990600 w 990600"/>
              <a:gd name="connsiteY2" fmla="*/ 117475 h 203200"/>
              <a:gd name="connsiteX3" fmla="*/ 904875 w 990600"/>
              <a:gd name="connsiteY3" fmla="*/ 203200 h 203200"/>
              <a:gd name="connsiteX4" fmla="*/ 0 w 990600"/>
              <a:gd name="connsiteY4" fmla="*/ 203200 h 203200"/>
              <a:gd name="connsiteX5" fmla="*/ 0 w 990600"/>
              <a:gd name="connsiteY5"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203200">
                <a:moveTo>
                  <a:pt x="0" y="0"/>
                </a:moveTo>
                <a:lnTo>
                  <a:pt x="990600" y="0"/>
                </a:lnTo>
                <a:lnTo>
                  <a:pt x="990600" y="117475"/>
                </a:lnTo>
                <a:cubicBezTo>
                  <a:pt x="990600" y="164821"/>
                  <a:pt x="952221" y="203200"/>
                  <a:pt x="904875" y="203200"/>
                </a:cubicBezTo>
                <a:lnTo>
                  <a:pt x="0" y="203200"/>
                </a:lnTo>
                <a:lnTo>
                  <a:pt x="0" y="0"/>
                </a:lnTo>
                <a:close/>
              </a:path>
            </a:pathLst>
          </a:custGeom>
          <a:noFill/>
          <a:ln w="6350"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9EB01A9F-F781-DB9B-F3C4-7767FC8267DD}"/>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60" name="文本框 59">
            <a:extLst>
              <a:ext uri="{FF2B5EF4-FFF2-40B4-BE49-F238E27FC236}">
                <a16:creationId xmlns:a16="http://schemas.microsoft.com/office/drawing/2014/main" id="{4B70F68E-7370-BB9D-9D97-3FC631E09FAC}"/>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61" name="文本框 60">
            <a:extLst>
              <a:ext uri="{FF2B5EF4-FFF2-40B4-BE49-F238E27FC236}">
                <a16:creationId xmlns:a16="http://schemas.microsoft.com/office/drawing/2014/main" id="{8CE62E4E-4604-36ED-2BB0-5A7DD4FDEC18}"/>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62" name="文本框 61">
            <a:extLst>
              <a:ext uri="{FF2B5EF4-FFF2-40B4-BE49-F238E27FC236}">
                <a16:creationId xmlns:a16="http://schemas.microsoft.com/office/drawing/2014/main" id="{AA3B832D-A9B5-1A97-F4AD-6D9ED4A5438E}"/>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41397DA9-6EBB-57DB-D6AA-7EF96B3221D8}"/>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4" name="文本框 63">
            <a:extLst>
              <a:ext uri="{FF2B5EF4-FFF2-40B4-BE49-F238E27FC236}">
                <a16:creationId xmlns:a16="http://schemas.microsoft.com/office/drawing/2014/main" id="{4E3F32EA-B7AB-C8A8-1CD3-D8996E8179FD}"/>
              </a:ext>
            </a:extLst>
          </p:cNvPr>
          <p:cNvSpPr txBox="1"/>
          <p:nvPr/>
        </p:nvSpPr>
        <p:spPr>
          <a:xfrm>
            <a:off x="4265520" y="3604826"/>
            <a:ext cx="800220" cy="276999"/>
          </a:xfrm>
          <a:prstGeom prst="rect">
            <a:avLst/>
          </a:prstGeom>
          <a:noFill/>
        </p:spPr>
        <p:txBody>
          <a:bodyPr wrap="non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业务诉求</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文本框 64">
            <a:extLst>
              <a:ext uri="{FF2B5EF4-FFF2-40B4-BE49-F238E27FC236}">
                <a16:creationId xmlns:a16="http://schemas.microsoft.com/office/drawing/2014/main" id="{2E2BB3DE-068C-B36A-1BE0-ACA630AD697B}"/>
              </a:ext>
            </a:extLst>
          </p:cNvPr>
          <p:cNvSpPr txBox="1"/>
          <p:nvPr/>
        </p:nvSpPr>
        <p:spPr>
          <a:xfrm>
            <a:off x="6632520" y="3604826"/>
            <a:ext cx="800220" cy="276999"/>
          </a:xfrm>
          <a:prstGeom prst="rect">
            <a:avLst/>
          </a:prstGeom>
          <a:noFill/>
        </p:spPr>
        <p:txBody>
          <a:bodyPr wrap="non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用户需求</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0B037298-934C-8563-05FC-D72C5A0AEC9B}"/>
              </a:ext>
            </a:extLst>
          </p:cNvPr>
          <p:cNvSpPr txBox="1"/>
          <p:nvPr/>
        </p:nvSpPr>
        <p:spPr>
          <a:xfrm>
            <a:off x="5554256" y="3598476"/>
            <a:ext cx="543739" cy="276999"/>
          </a:xfrm>
          <a:prstGeom prst="rect">
            <a:avLst/>
          </a:prstGeom>
          <a:noFill/>
        </p:spPr>
        <p:txBody>
          <a:bodyPr wrap="none" rtlCol="0">
            <a:spAutoFit/>
          </a:bodyPr>
          <a:lstStyle/>
          <a:p>
            <a:pPr algn="r"/>
            <a:r>
              <a:rPr lang="en-US" altLang="zh-CN"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PC</a:t>
            </a: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端</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D17888E7-1CC4-5FF3-4186-3B25C9B3A6F5}"/>
              </a:ext>
            </a:extLst>
          </p:cNvPr>
          <p:cNvSpPr txBox="1"/>
          <p:nvPr/>
        </p:nvSpPr>
        <p:spPr>
          <a:xfrm>
            <a:off x="1934321" y="3285009"/>
            <a:ext cx="633507"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客户满意度</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9903A375-0F43-65F5-D9D1-5E2E8E9EE690}"/>
              </a:ext>
            </a:extLst>
          </p:cNvPr>
          <p:cNvSpPr txBox="1"/>
          <p:nvPr/>
        </p:nvSpPr>
        <p:spPr>
          <a:xfrm>
            <a:off x="1889437" y="3634817"/>
            <a:ext cx="723275"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持续项目合作</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6AFB50CE-F028-C68D-4552-C954579DE7C1}"/>
              </a:ext>
            </a:extLst>
          </p:cNvPr>
          <p:cNvSpPr txBox="1"/>
          <p:nvPr/>
        </p:nvSpPr>
        <p:spPr>
          <a:xfrm>
            <a:off x="1889437" y="3984625"/>
            <a:ext cx="723275"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尾款回款时效</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D3B9B2E9-0721-1372-6163-DD63304894D6}"/>
              </a:ext>
            </a:extLst>
          </p:cNvPr>
          <p:cNvSpPr txBox="1"/>
          <p:nvPr/>
        </p:nvSpPr>
        <p:spPr>
          <a:xfrm>
            <a:off x="9065141" y="3285009"/>
            <a:ext cx="813043"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平均住院日缩短</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B0ADF953-94EA-8067-0F74-0E8B3138DEE7}"/>
              </a:ext>
            </a:extLst>
          </p:cNvPr>
          <p:cNvSpPr txBox="1"/>
          <p:nvPr/>
        </p:nvSpPr>
        <p:spPr>
          <a:xfrm>
            <a:off x="9020257" y="3634817"/>
            <a:ext cx="902811"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医护工作时效提高</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BE048993-A22E-63F3-E24E-A29987F2FB97}"/>
              </a:ext>
            </a:extLst>
          </p:cNvPr>
          <p:cNvSpPr txBox="1"/>
          <p:nvPr/>
        </p:nvSpPr>
        <p:spPr>
          <a:xfrm>
            <a:off x="9004227" y="3984625"/>
            <a:ext cx="934871"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不良事故</a:t>
            </a:r>
            <a:r>
              <a:rPr lang="en-US" altLang="zh-CN" sz="7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700" dirty="0">
                <a:latin typeface="OPPOSans M" panose="00020600040101010101" pitchFamily="18" charset="-122"/>
                <a:ea typeface="OPPOSans M" panose="00020600040101010101" pitchFamily="18" charset="-122"/>
                <a:cs typeface="OPPOSans M" panose="00020600040101010101" pitchFamily="18" charset="-122"/>
              </a:rPr>
              <a:t>纠纷减少</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1ED1208C-21D4-6538-FAA4-9FCC76CA0386}"/>
              </a:ext>
            </a:extLst>
          </p:cNvPr>
          <p:cNvSpPr txBox="1"/>
          <p:nvPr/>
        </p:nvSpPr>
        <p:spPr>
          <a:xfrm>
            <a:off x="10149797" y="3285009"/>
            <a:ext cx="902811"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患者状态即时响应</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E9E802E6-0AAE-E2CD-BA4E-85315F33BB1B}"/>
              </a:ext>
            </a:extLst>
          </p:cNvPr>
          <p:cNvSpPr txBox="1"/>
          <p:nvPr/>
        </p:nvSpPr>
        <p:spPr>
          <a:xfrm>
            <a:off x="10149797" y="3634817"/>
            <a:ext cx="902811"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地图服务效率提升</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03D979EA-4A7A-E3BA-2879-86EC11832239}"/>
              </a:ext>
            </a:extLst>
          </p:cNvPr>
          <p:cNvSpPr txBox="1"/>
          <p:nvPr/>
        </p:nvSpPr>
        <p:spPr>
          <a:xfrm>
            <a:off x="10239565" y="3984625"/>
            <a:ext cx="723275" cy="200055"/>
          </a:xfrm>
          <a:prstGeom prst="rect">
            <a:avLst/>
          </a:prstGeom>
          <a:noFill/>
        </p:spPr>
        <p:txBody>
          <a:bodyPr wrap="none" rtlCol="0">
            <a:spAutoFit/>
          </a:bodyPr>
          <a:lstStyle/>
          <a:p>
            <a:pPr algn="ctr"/>
            <a:r>
              <a:rPr lang="zh-CN" altLang="en-US" sz="700" dirty="0">
                <a:latin typeface="OPPOSans M" panose="00020600040101010101" pitchFamily="18" charset="-122"/>
                <a:ea typeface="OPPOSans M" panose="00020600040101010101" pitchFamily="18" charset="-122"/>
                <a:cs typeface="OPPOSans M" panose="00020600040101010101" pitchFamily="18" charset="-122"/>
              </a:rPr>
              <a:t>事件分析精准</a:t>
            </a:r>
            <a:endParaRPr lang="en-US" sz="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E0B3E6F0-FB00-2E3C-C409-40D029C6C20F}"/>
              </a:ext>
            </a:extLst>
          </p:cNvPr>
          <p:cNvSpPr txBox="1"/>
          <p:nvPr/>
        </p:nvSpPr>
        <p:spPr>
          <a:xfrm>
            <a:off x="6562446" y="4887396"/>
            <a:ext cx="697628"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绩效考核</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4F130C48-A9F0-73DE-021D-CA2CED6D40F2}"/>
              </a:ext>
            </a:extLst>
          </p:cNvPr>
          <p:cNvSpPr txBox="1"/>
          <p:nvPr/>
        </p:nvSpPr>
        <p:spPr>
          <a:xfrm>
            <a:off x="6562446" y="2501612"/>
            <a:ext cx="697628"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工作提效</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文本框 77">
            <a:extLst>
              <a:ext uri="{FF2B5EF4-FFF2-40B4-BE49-F238E27FC236}">
                <a16:creationId xmlns:a16="http://schemas.microsoft.com/office/drawing/2014/main" id="{EB467D55-3CB0-0E4F-6ECA-7A204E043941}"/>
              </a:ext>
            </a:extLst>
          </p:cNvPr>
          <p:cNvSpPr txBox="1"/>
          <p:nvPr/>
        </p:nvSpPr>
        <p:spPr>
          <a:xfrm>
            <a:off x="4282723" y="4887396"/>
            <a:ext cx="697628"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业务增长</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5B5BFB3F-F17A-36AF-6F4A-98803F4B852F}"/>
              </a:ext>
            </a:extLst>
          </p:cNvPr>
          <p:cNvSpPr txBox="1"/>
          <p:nvPr/>
        </p:nvSpPr>
        <p:spPr>
          <a:xfrm>
            <a:off x="4346844" y="2501612"/>
            <a:ext cx="569388"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客满度</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文本框 79">
            <a:extLst>
              <a:ext uri="{FF2B5EF4-FFF2-40B4-BE49-F238E27FC236}">
                <a16:creationId xmlns:a16="http://schemas.microsoft.com/office/drawing/2014/main" id="{287090DE-9852-E310-3327-2290EB3AECB1}"/>
              </a:ext>
            </a:extLst>
          </p:cNvPr>
          <p:cNvSpPr txBox="1"/>
          <p:nvPr/>
        </p:nvSpPr>
        <p:spPr>
          <a:xfrm>
            <a:off x="4813437" y="5926738"/>
            <a:ext cx="2565126"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医护绩效考核</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平均住院日</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不良事故发生率</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24283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6CF1AEB2-DB57-1173-789D-F8B5082453C2}"/>
              </a:ext>
            </a:extLst>
          </p:cNvPr>
          <p:cNvSpPr/>
          <p:nvPr/>
        </p:nvSpPr>
        <p:spPr>
          <a:xfrm>
            <a:off x="5410200" y="1409700"/>
            <a:ext cx="1346200" cy="107950"/>
          </a:xfrm>
          <a:custGeom>
            <a:avLst/>
            <a:gdLst>
              <a:gd name="connsiteX0" fmla="*/ 0 w 1346200"/>
              <a:gd name="connsiteY0" fmla="*/ 0 h 107950"/>
              <a:gd name="connsiteX1" fmla="*/ 1346200 w 1346200"/>
              <a:gd name="connsiteY1" fmla="*/ 0 h 107950"/>
              <a:gd name="connsiteX2" fmla="*/ 1346200 w 1346200"/>
              <a:gd name="connsiteY2" fmla="*/ 107950 h 107950"/>
              <a:gd name="connsiteX3" fmla="*/ 0 w 1346200"/>
              <a:gd name="connsiteY3" fmla="*/ 107950 h 107950"/>
            </a:gdLst>
            <a:ahLst/>
            <a:cxnLst>
              <a:cxn ang="0">
                <a:pos x="connsiteX0" y="connsiteY0"/>
              </a:cxn>
              <a:cxn ang="0">
                <a:pos x="connsiteX1" y="connsiteY1"/>
              </a:cxn>
              <a:cxn ang="0">
                <a:pos x="connsiteX2" y="connsiteY2"/>
              </a:cxn>
              <a:cxn ang="0">
                <a:pos x="connsiteX3" y="connsiteY3"/>
              </a:cxn>
            </a:cxnLst>
            <a:rect l="l" t="t" r="r" b="b"/>
            <a:pathLst>
              <a:path w="1346200" h="107950">
                <a:moveTo>
                  <a:pt x="0" y="0"/>
                </a:moveTo>
                <a:lnTo>
                  <a:pt x="1346200" y="0"/>
                </a:lnTo>
                <a:lnTo>
                  <a:pt x="1346200" y="107950"/>
                </a:lnTo>
                <a:lnTo>
                  <a:pt x="0" y="107950"/>
                </a:lnTo>
                <a:close/>
              </a:path>
            </a:pathLst>
          </a:custGeom>
          <a:gradFill>
            <a:gsLst>
              <a:gs pos="0">
                <a:srgbClr val="C3D4FE">
                  <a:alpha val="0"/>
                </a:srgbClr>
              </a:gs>
              <a:gs pos="100000">
                <a:srgbClr val="C3D4FE"/>
              </a:gs>
            </a:gsLst>
            <a:lin ang="0" scaled="0"/>
          </a:gradFill>
          <a:ln w="6350" cap="flat">
            <a:noFill/>
            <a:prstDash val="solid"/>
            <a:miter/>
          </a:ln>
        </p:spPr>
        <p:txBody>
          <a:bodyPr rtlCol="0" anchor="ctr"/>
          <a:lstStyle/>
          <a:p>
            <a:endParaRPr lang="en-US"/>
          </a:p>
        </p:txBody>
      </p:sp>
      <p:grpSp>
        <p:nvGrpSpPr>
          <p:cNvPr id="11" name="图形 2">
            <a:extLst>
              <a:ext uri="{FF2B5EF4-FFF2-40B4-BE49-F238E27FC236}">
                <a16:creationId xmlns:a16="http://schemas.microsoft.com/office/drawing/2014/main" id="{E86791CF-9042-BA02-EC9A-8EBD3E667FA2}"/>
              </a:ext>
            </a:extLst>
          </p:cNvPr>
          <p:cNvGrpSpPr/>
          <p:nvPr/>
        </p:nvGrpSpPr>
        <p:grpSpPr>
          <a:xfrm>
            <a:off x="6699250" y="1409700"/>
            <a:ext cx="114300" cy="114300"/>
            <a:chOff x="6699250" y="1409700"/>
            <a:chExt cx="114300" cy="114300"/>
          </a:xfrm>
          <a:effectLst>
            <a:outerShdw blurRad="266700" sx="102000" sy="102000" algn="ctr" rotWithShape="0">
              <a:srgbClr val="043CA0">
                <a:alpha val="90000"/>
              </a:srgbClr>
            </a:outerShdw>
          </a:effectLst>
        </p:grpSpPr>
        <p:sp>
          <p:nvSpPr>
            <p:cNvPr id="12" name="任意多边形: 形状 11">
              <a:extLst>
                <a:ext uri="{FF2B5EF4-FFF2-40B4-BE49-F238E27FC236}">
                  <a16:creationId xmlns:a16="http://schemas.microsoft.com/office/drawing/2014/main" id="{652C4440-D004-574C-D2DB-25C676478105}"/>
                </a:ext>
              </a:extLst>
            </p:cNvPr>
            <p:cNvSpPr/>
            <p:nvPr/>
          </p:nvSpPr>
          <p:spPr>
            <a:xfrm>
              <a:off x="6699250" y="140970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55CF9"/>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28DEE5D1-B0EB-C80C-FB20-938815E753AB}"/>
                </a:ext>
              </a:extLst>
            </p:cNvPr>
            <p:cNvSpPr/>
            <p:nvPr/>
          </p:nvSpPr>
          <p:spPr>
            <a:xfrm>
              <a:off x="6699250" y="140970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noFill/>
            <a:ln w="25400" cap="flat">
              <a:solidFill>
                <a:srgbClr val="FFFFFF"/>
              </a:solidFill>
              <a:prstDash val="solid"/>
              <a:miter/>
            </a:ln>
          </p:spPr>
          <p:txBody>
            <a:bodyPr rtlCol="0" anchor="ctr"/>
            <a:lstStyle/>
            <a:p>
              <a:endParaRPr lang="en-US"/>
            </a:p>
          </p:txBody>
        </p:sp>
      </p:grpSp>
      <p:sp>
        <p:nvSpPr>
          <p:cNvPr id="14" name="任意多边形: 形状 13">
            <a:extLst>
              <a:ext uri="{FF2B5EF4-FFF2-40B4-BE49-F238E27FC236}">
                <a16:creationId xmlns:a16="http://schemas.microsoft.com/office/drawing/2014/main" id="{EB52A80F-B998-826C-081C-6B3CFF3A6F3B}"/>
              </a:ext>
            </a:extLst>
          </p:cNvPr>
          <p:cNvSpPr/>
          <p:nvPr/>
        </p:nvSpPr>
        <p:spPr>
          <a:xfrm>
            <a:off x="793750" y="3346450"/>
            <a:ext cx="10693400" cy="2876550"/>
          </a:xfrm>
          <a:custGeom>
            <a:avLst/>
            <a:gdLst>
              <a:gd name="connsiteX0" fmla="*/ 0 w 10693400"/>
              <a:gd name="connsiteY0" fmla="*/ 101600 h 2876550"/>
              <a:gd name="connsiteX1" fmla="*/ 101600 w 10693400"/>
              <a:gd name="connsiteY1" fmla="*/ 0 h 2876550"/>
              <a:gd name="connsiteX2" fmla="*/ 10591800 w 10693400"/>
              <a:gd name="connsiteY2" fmla="*/ 0 h 2876550"/>
              <a:gd name="connsiteX3" fmla="*/ 10693400 w 10693400"/>
              <a:gd name="connsiteY3" fmla="*/ 101600 h 2876550"/>
              <a:gd name="connsiteX4" fmla="*/ 10693400 w 10693400"/>
              <a:gd name="connsiteY4" fmla="*/ 2476500 h 2876550"/>
              <a:gd name="connsiteX5" fmla="*/ 10293350 w 10693400"/>
              <a:gd name="connsiteY5" fmla="*/ 2876550 h 2876550"/>
              <a:gd name="connsiteX6" fmla="*/ 101600 w 10693400"/>
              <a:gd name="connsiteY6" fmla="*/ 2876550 h 2876550"/>
              <a:gd name="connsiteX7" fmla="*/ 0 w 10693400"/>
              <a:gd name="connsiteY7" fmla="*/ 2774950 h 2876550"/>
              <a:gd name="connsiteX8" fmla="*/ 0 w 10693400"/>
              <a:gd name="connsiteY8" fmla="*/ 101600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3400" h="2876550">
                <a:moveTo>
                  <a:pt x="0" y="101600"/>
                </a:moveTo>
                <a:cubicBezTo>
                  <a:pt x="0" y="45485"/>
                  <a:pt x="45485" y="0"/>
                  <a:pt x="101600" y="0"/>
                </a:cubicBezTo>
                <a:lnTo>
                  <a:pt x="10591800" y="0"/>
                </a:lnTo>
                <a:cubicBezTo>
                  <a:pt x="10647934" y="0"/>
                  <a:pt x="10693400" y="45485"/>
                  <a:pt x="10693400" y="101600"/>
                </a:cubicBezTo>
                <a:lnTo>
                  <a:pt x="10693400" y="2476500"/>
                </a:lnTo>
                <a:cubicBezTo>
                  <a:pt x="10693400" y="2697442"/>
                  <a:pt x="10514267" y="2876550"/>
                  <a:pt x="10293350" y="2876550"/>
                </a:cubicBezTo>
                <a:lnTo>
                  <a:pt x="101600" y="2876550"/>
                </a:lnTo>
                <a:cubicBezTo>
                  <a:pt x="45485" y="2876550"/>
                  <a:pt x="0" y="2831065"/>
                  <a:pt x="0" y="2774950"/>
                </a:cubicBezTo>
                <a:lnTo>
                  <a:pt x="0" y="101600"/>
                </a:lnTo>
                <a:close/>
              </a:path>
            </a:pathLst>
          </a:custGeom>
          <a:solidFill>
            <a:srgbClr val="055CF9"/>
          </a:solidFill>
          <a:ln w="6350" cap="flat">
            <a:noFill/>
            <a:prstDash val="solid"/>
            <a:miter/>
          </a:ln>
          <a:effectLst>
            <a:outerShdw blurRad="482600" dist="127000" dir="5400000" sx="95000" sy="95000" algn="t" rotWithShape="0">
              <a:srgbClr val="045CFA">
                <a:alpha val="40000"/>
              </a:srgbClr>
            </a:outerShdw>
          </a:effectLst>
        </p:spPr>
        <p:txBody>
          <a:bodyPr rtlCol="0" anchor="ctr"/>
          <a:lstStyle/>
          <a:p>
            <a:endParaRPr lang="en-US"/>
          </a:p>
        </p:txBody>
      </p:sp>
      <p:sp>
        <p:nvSpPr>
          <p:cNvPr id="17" name="任意多边形: 形状 16">
            <a:extLst>
              <a:ext uri="{FF2B5EF4-FFF2-40B4-BE49-F238E27FC236}">
                <a16:creationId xmlns:a16="http://schemas.microsoft.com/office/drawing/2014/main" id="{2EB7BE66-DD8A-B4CA-ADC0-5E343BD387B2}"/>
              </a:ext>
            </a:extLst>
          </p:cNvPr>
          <p:cNvSpPr/>
          <p:nvPr/>
        </p:nvSpPr>
        <p:spPr>
          <a:xfrm>
            <a:off x="11118850" y="5918200"/>
            <a:ext cx="25400" cy="101600"/>
          </a:xfrm>
          <a:custGeom>
            <a:avLst/>
            <a:gdLst>
              <a:gd name="connsiteX0" fmla="*/ 0 w 25400"/>
              <a:gd name="connsiteY0" fmla="*/ 0 h 101600"/>
              <a:gd name="connsiteX1" fmla="*/ 25400 w 25400"/>
              <a:gd name="connsiteY1" fmla="*/ 0 h 101600"/>
              <a:gd name="connsiteX2" fmla="*/ 25400 w 25400"/>
              <a:gd name="connsiteY2" fmla="*/ 101600 h 101600"/>
              <a:gd name="connsiteX3" fmla="*/ 0 w 25400"/>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25400" h="101600">
                <a:moveTo>
                  <a:pt x="0" y="0"/>
                </a:moveTo>
                <a:lnTo>
                  <a:pt x="25400" y="0"/>
                </a:lnTo>
                <a:lnTo>
                  <a:pt x="25400" y="101600"/>
                </a:lnTo>
                <a:lnTo>
                  <a:pt x="0" y="101600"/>
                </a:lnTo>
                <a:close/>
              </a:path>
            </a:pathLst>
          </a:custGeom>
          <a:solidFill>
            <a:srgbClr val="FFFFFF"/>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570A8194-A48C-1D72-BDD7-CD44C07615DC}"/>
              </a:ext>
            </a:extLst>
          </p:cNvPr>
          <p:cNvSpPr/>
          <p:nvPr/>
        </p:nvSpPr>
        <p:spPr>
          <a:xfrm>
            <a:off x="3416300" y="3346450"/>
            <a:ext cx="1606550" cy="82550"/>
          </a:xfrm>
          <a:custGeom>
            <a:avLst/>
            <a:gdLst>
              <a:gd name="connsiteX0" fmla="*/ 0 w 1606550"/>
              <a:gd name="connsiteY0" fmla="*/ 0 h 82550"/>
              <a:gd name="connsiteX1" fmla="*/ 1606550 w 1606550"/>
              <a:gd name="connsiteY1" fmla="*/ 0 h 82550"/>
              <a:gd name="connsiteX2" fmla="*/ 1606550 w 1606550"/>
              <a:gd name="connsiteY2" fmla="*/ 82550 h 82550"/>
              <a:gd name="connsiteX3" fmla="*/ 0 w 1606550"/>
              <a:gd name="connsiteY3" fmla="*/ 82550 h 82550"/>
            </a:gdLst>
            <a:ahLst/>
            <a:cxnLst>
              <a:cxn ang="0">
                <a:pos x="connsiteX0" y="connsiteY0"/>
              </a:cxn>
              <a:cxn ang="0">
                <a:pos x="connsiteX1" y="connsiteY1"/>
              </a:cxn>
              <a:cxn ang="0">
                <a:pos x="connsiteX2" y="connsiteY2"/>
              </a:cxn>
              <a:cxn ang="0">
                <a:pos x="connsiteX3" y="connsiteY3"/>
              </a:cxn>
            </a:cxnLst>
            <a:rect l="l" t="t" r="r" b="b"/>
            <a:pathLst>
              <a:path w="1606550" h="82550">
                <a:moveTo>
                  <a:pt x="0" y="0"/>
                </a:moveTo>
                <a:lnTo>
                  <a:pt x="1606550" y="0"/>
                </a:lnTo>
                <a:lnTo>
                  <a:pt x="1606550" y="82550"/>
                </a:lnTo>
                <a:lnTo>
                  <a:pt x="0" y="82550"/>
                </a:lnTo>
                <a:close/>
              </a:path>
            </a:pathLst>
          </a:custGeom>
          <a:solidFill>
            <a:srgbClr val="FFFFFF"/>
          </a:solidFill>
          <a:ln w="6350" cap="flat">
            <a:noFill/>
            <a:prstDash val="solid"/>
            <a:miter/>
          </a:ln>
        </p:spPr>
        <p:txBody>
          <a:bodyPr rtlCol="0" anchor="ctr"/>
          <a:lstStyle/>
          <a:p>
            <a:endParaRPr lang="en-US"/>
          </a:p>
        </p:txBody>
      </p:sp>
      <p:sp>
        <p:nvSpPr>
          <p:cNvPr id="26" name="矩形: 圆角 25">
            <a:extLst>
              <a:ext uri="{FF2B5EF4-FFF2-40B4-BE49-F238E27FC236}">
                <a16:creationId xmlns:a16="http://schemas.microsoft.com/office/drawing/2014/main" id="{701E86E3-D30D-0D76-4660-F2C6AA6FB96C}"/>
              </a:ext>
            </a:extLst>
          </p:cNvPr>
          <p:cNvSpPr/>
          <p:nvPr/>
        </p:nvSpPr>
        <p:spPr>
          <a:xfrm>
            <a:off x="3416300" y="4044950"/>
            <a:ext cx="889000" cy="374650"/>
          </a:xfrm>
          <a:prstGeom prst="roundRect">
            <a:avLst>
              <a:gd name="adj" fmla="val 7627"/>
            </a:avLst>
          </a:prstGeom>
          <a:solidFill>
            <a:srgbClr val="0050E0">
              <a:alpha val="80000"/>
            </a:srgbClr>
          </a:solidFill>
          <a:ln w="6350" cap="flat">
            <a:noFill/>
            <a:prstDash val="solid"/>
            <a:miter/>
          </a:ln>
        </p:spPr>
        <p:txBody>
          <a:bodyPr rtlCol="0" anchor="ctr"/>
          <a:lstStyle/>
          <a:p>
            <a:endParaRPr lang="en-US"/>
          </a:p>
        </p:txBody>
      </p:sp>
      <p:sp>
        <p:nvSpPr>
          <p:cNvPr id="27" name="矩形: 圆角 26">
            <a:extLst>
              <a:ext uri="{FF2B5EF4-FFF2-40B4-BE49-F238E27FC236}">
                <a16:creationId xmlns:a16="http://schemas.microsoft.com/office/drawing/2014/main" id="{A384E201-5597-CDD6-BC04-27C726B50098}"/>
              </a:ext>
            </a:extLst>
          </p:cNvPr>
          <p:cNvSpPr/>
          <p:nvPr/>
        </p:nvSpPr>
        <p:spPr>
          <a:xfrm>
            <a:off x="5956300" y="4044950"/>
            <a:ext cx="1054100" cy="374650"/>
          </a:xfrm>
          <a:prstGeom prst="roundRect">
            <a:avLst>
              <a:gd name="adj" fmla="val 9435"/>
            </a:avLst>
          </a:prstGeom>
          <a:solidFill>
            <a:srgbClr val="0050E0">
              <a:alpha val="80000"/>
            </a:srgbClr>
          </a:solidFill>
          <a:ln w="6350" cap="flat">
            <a:noFill/>
            <a:prstDash val="solid"/>
            <a:miter/>
          </a:ln>
        </p:spPr>
        <p:txBody>
          <a:bodyPr rtlCol="0" anchor="ctr"/>
          <a:lstStyle/>
          <a:p>
            <a:endParaRPr lang="en-US"/>
          </a:p>
        </p:txBody>
      </p:sp>
      <p:sp>
        <p:nvSpPr>
          <p:cNvPr id="28" name="矩形: 圆角 27">
            <a:extLst>
              <a:ext uri="{FF2B5EF4-FFF2-40B4-BE49-F238E27FC236}">
                <a16:creationId xmlns:a16="http://schemas.microsoft.com/office/drawing/2014/main" id="{320CB172-E46D-FFA5-BA61-EE76B7845E88}"/>
              </a:ext>
            </a:extLst>
          </p:cNvPr>
          <p:cNvSpPr/>
          <p:nvPr/>
        </p:nvSpPr>
        <p:spPr>
          <a:xfrm>
            <a:off x="8610600" y="4044950"/>
            <a:ext cx="895350" cy="374650"/>
          </a:xfrm>
          <a:prstGeom prst="roundRect">
            <a:avLst>
              <a:gd name="adj" fmla="val 4012"/>
            </a:avLst>
          </a:prstGeom>
          <a:solidFill>
            <a:srgbClr val="0050E0">
              <a:alpha val="80000"/>
            </a:srgbClr>
          </a:solidFill>
          <a:ln w="6350" cap="flat">
            <a:noFill/>
            <a:prstDash val="solid"/>
            <a:miter/>
          </a:ln>
        </p:spPr>
        <p:txBody>
          <a:bodyPr rtlCol="0" anchor="ctr"/>
          <a:lstStyle/>
          <a:p>
            <a:endParaRPr lang="en-US"/>
          </a:p>
        </p:txBody>
      </p:sp>
      <p:sp>
        <p:nvSpPr>
          <p:cNvPr id="29" name="矩形: 圆角 28">
            <a:extLst>
              <a:ext uri="{FF2B5EF4-FFF2-40B4-BE49-F238E27FC236}">
                <a16:creationId xmlns:a16="http://schemas.microsoft.com/office/drawing/2014/main" id="{68C57587-9189-06D0-7FA1-416422CCEB8F}"/>
              </a:ext>
            </a:extLst>
          </p:cNvPr>
          <p:cNvSpPr/>
          <p:nvPr/>
        </p:nvSpPr>
        <p:spPr>
          <a:xfrm>
            <a:off x="8610600" y="4565650"/>
            <a:ext cx="1041400" cy="374650"/>
          </a:xfrm>
          <a:prstGeom prst="roundRect">
            <a:avLst>
              <a:gd name="adj" fmla="val 5820"/>
            </a:avLst>
          </a:prstGeom>
          <a:solidFill>
            <a:srgbClr val="0050E0">
              <a:alpha val="80000"/>
            </a:srgbClr>
          </a:solidFill>
          <a:ln w="6350" cap="flat">
            <a:noFill/>
            <a:prstDash val="solid"/>
            <a:miter/>
          </a:ln>
        </p:spPr>
        <p:txBody>
          <a:bodyPr rtlCol="0" anchor="ctr"/>
          <a:lstStyle/>
          <a:p>
            <a:endParaRPr lang="en-US"/>
          </a:p>
        </p:txBody>
      </p:sp>
      <p:sp>
        <p:nvSpPr>
          <p:cNvPr id="30" name="矩形: 圆角 29">
            <a:extLst>
              <a:ext uri="{FF2B5EF4-FFF2-40B4-BE49-F238E27FC236}">
                <a16:creationId xmlns:a16="http://schemas.microsoft.com/office/drawing/2014/main" id="{D0509A21-BE3D-E148-7C19-5A1A3E7AB760}"/>
              </a:ext>
            </a:extLst>
          </p:cNvPr>
          <p:cNvSpPr/>
          <p:nvPr/>
        </p:nvSpPr>
        <p:spPr>
          <a:xfrm>
            <a:off x="8610600" y="5086350"/>
            <a:ext cx="901700" cy="374650"/>
          </a:xfrm>
          <a:prstGeom prst="roundRect">
            <a:avLst>
              <a:gd name="adj" fmla="val 9435"/>
            </a:avLst>
          </a:prstGeom>
          <a:solidFill>
            <a:srgbClr val="0050E0">
              <a:alpha val="80000"/>
            </a:srgbClr>
          </a:solidFill>
          <a:ln w="6350" cap="flat">
            <a:noFill/>
            <a:prstDash val="solid"/>
            <a:miter/>
          </a:ln>
        </p:spPr>
        <p:txBody>
          <a:bodyPr rtlCol="0" anchor="ctr"/>
          <a:lstStyle/>
          <a:p>
            <a:endParaRPr lang="en-US"/>
          </a:p>
        </p:txBody>
      </p:sp>
      <p:sp>
        <p:nvSpPr>
          <p:cNvPr id="31" name="矩形: 圆角 30">
            <a:extLst>
              <a:ext uri="{FF2B5EF4-FFF2-40B4-BE49-F238E27FC236}">
                <a16:creationId xmlns:a16="http://schemas.microsoft.com/office/drawing/2014/main" id="{DB73329D-03A1-90B8-4516-F427657F16FB}"/>
              </a:ext>
            </a:extLst>
          </p:cNvPr>
          <p:cNvSpPr/>
          <p:nvPr/>
        </p:nvSpPr>
        <p:spPr>
          <a:xfrm>
            <a:off x="5956300" y="4559300"/>
            <a:ext cx="1054100" cy="374650"/>
          </a:xfrm>
          <a:prstGeom prst="roundRect">
            <a:avLst>
              <a:gd name="adj" fmla="val 9435"/>
            </a:avLst>
          </a:prstGeom>
          <a:solidFill>
            <a:srgbClr val="0050E0">
              <a:alpha val="80000"/>
            </a:srgbClr>
          </a:solidFill>
          <a:ln w="6350" cap="flat">
            <a:noFill/>
            <a:prstDash val="solid"/>
            <a:miter/>
          </a:ln>
        </p:spPr>
        <p:txBody>
          <a:bodyPr rtlCol="0" anchor="ctr"/>
          <a:lstStyle/>
          <a:p>
            <a:endParaRPr lang="en-US"/>
          </a:p>
        </p:txBody>
      </p:sp>
      <p:sp>
        <p:nvSpPr>
          <p:cNvPr id="32" name="矩形: 圆角 31">
            <a:extLst>
              <a:ext uri="{FF2B5EF4-FFF2-40B4-BE49-F238E27FC236}">
                <a16:creationId xmlns:a16="http://schemas.microsoft.com/office/drawing/2014/main" id="{461411EA-5113-1F95-D8AE-9DA2667D8C96}"/>
              </a:ext>
            </a:extLst>
          </p:cNvPr>
          <p:cNvSpPr/>
          <p:nvPr/>
        </p:nvSpPr>
        <p:spPr>
          <a:xfrm>
            <a:off x="3416300" y="4573344"/>
            <a:ext cx="1193800" cy="374650"/>
          </a:xfrm>
          <a:prstGeom prst="roundRect">
            <a:avLst>
              <a:gd name="adj" fmla="val 8531"/>
            </a:avLst>
          </a:prstGeom>
          <a:solidFill>
            <a:srgbClr val="0050E0">
              <a:alpha val="80000"/>
            </a:srgbClr>
          </a:solidFill>
          <a:ln w="6350" cap="flat">
            <a:no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3801A2A4-4CE5-7331-7540-135B492938D6}"/>
              </a:ext>
            </a:extLst>
          </p:cNvPr>
          <p:cNvSpPr/>
          <p:nvPr/>
        </p:nvSpPr>
        <p:spPr>
          <a:xfrm>
            <a:off x="3416300" y="5099050"/>
            <a:ext cx="889000" cy="374650"/>
          </a:xfrm>
          <a:prstGeom prst="roundRect">
            <a:avLst>
              <a:gd name="adj" fmla="val 9435"/>
            </a:avLst>
          </a:prstGeom>
          <a:solidFill>
            <a:srgbClr val="0050E0">
              <a:alpha val="80000"/>
            </a:srgbClr>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87264D78-E515-0F3D-6E95-8FAA1A2C1733}"/>
              </a:ext>
            </a:extLst>
          </p:cNvPr>
          <p:cNvSpPr/>
          <p:nvPr/>
        </p:nvSpPr>
        <p:spPr>
          <a:xfrm rot="7594515" flipV="1">
            <a:off x="1271782" y="3868758"/>
            <a:ext cx="1642383" cy="1621637"/>
          </a:xfrm>
          <a:custGeom>
            <a:avLst/>
            <a:gdLst>
              <a:gd name="connsiteX0" fmla="*/ 200 w 1642383"/>
              <a:gd name="connsiteY0" fmla="*/ 609 h 1621637"/>
              <a:gd name="connsiteX1" fmla="*/ 1642583 w 1642383"/>
              <a:gd name="connsiteY1" fmla="*/ 609 h 1621637"/>
              <a:gd name="connsiteX2" fmla="*/ 1642583 w 1642383"/>
              <a:gd name="connsiteY2" fmla="*/ 1622247 h 1621637"/>
              <a:gd name="connsiteX3" fmla="*/ 200 w 1642383"/>
              <a:gd name="connsiteY3" fmla="*/ 1622247 h 1621637"/>
            </a:gdLst>
            <a:ahLst/>
            <a:cxnLst>
              <a:cxn ang="0">
                <a:pos x="connsiteX0" y="connsiteY0"/>
              </a:cxn>
              <a:cxn ang="0">
                <a:pos x="connsiteX1" y="connsiteY1"/>
              </a:cxn>
              <a:cxn ang="0">
                <a:pos x="connsiteX2" y="connsiteY2"/>
              </a:cxn>
              <a:cxn ang="0">
                <a:pos x="connsiteX3" y="connsiteY3"/>
              </a:cxn>
            </a:cxnLst>
            <a:rect l="l" t="t" r="r" b="b"/>
            <a:pathLst>
              <a:path w="1642383" h="1621637">
                <a:moveTo>
                  <a:pt x="200" y="609"/>
                </a:moveTo>
                <a:lnTo>
                  <a:pt x="1642583" y="609"/>
                </a:lnTo>
                <a:lnTo>
                  <a:pt x="1642583" y="1622247"/>
                </a:lnTo>
                <a:lnTo>
                  <a:pt x="200" y="1622247"/>
                </a:lnTo>
                <a:close/>
              </a:path>
            </a:pathLst>
          </a:custGeom>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045EB751-A107-7516-36A3-64408172E890}"/>
              </a:ext>
            </a:extLst>
          </p:cNvPr>
          <p:cNvSpPr/>
          <p:nvPr/>
        </p:nvSpPr>
        <p:spPr>
          <a:xfrm>
            <a:off x="1704975" y="5305425"/>
            <a:ext cx="781050" cy="190500"/>
          </a:xfrm>
          <a:custGeom>
            <a:avLst/>
            <a:gdLst>
              <a:gd name="connsiteX0" fmla="*/ 781050 w 781050"/>
              <a:gd name="connsiteY0" fmla="*/ 95250 h 190500"/>
              <a:gd name="connsiteX1" fmla="*/ 751668 w 781050"/>
              <a:gd name="connsiteY1" fmla="*/ 130829 h 190500"/>
              <a:gd name="connsiteX2" fmla="*/ 668141 w 781050"/>
              <a:gd name="connsiteY2" fmla="*/ 161766 h 190500"/>
              <a:gd name="connsiteX3" fmla="*/ 390525 w 781050"/>
              <a:gd name="connsiteY3" fmla="*/ 190500 h 190500"/>
              <a:gd name="connsiteX4" fmla="*/ 112909 w 781050"/>
              <a:gd name="connsiteY4" fmla="*/ 161766 h 190500"/>
              <a:gd name="connsiteX5" fmla="*/ 29382 w 781050"/>
              <a:gd name="connsiteY5" fmla="*/ 130829 h 190500"/>
              <a:gd name="connsiteX6" fmla="*/ 0 w 781050"/>
              <a:gd name="connsiteY6" fmla="*/ 95250 h 190500"/>
              <a:gd name="connsiteX7" fmla="*/ 29382 w 781050"/>
              <a:gd name="connsiteY7" fmla="*/ 59671 h 190500"/>
              <a:gd name="connsiteX8" fmla="*/ 112909 w 781050"/>
              <a:gd name="connsiteY8" fmla="*/ 28734 h 190500"/>
              <a:gd name="connsiteX9" fmla="*/ 390525 w 781050"/>
              <a:gd name="connsiteY9" fmla="*/ 0 h 190500"/>
              <a:gd name="connsiteX10" fmla="*/ 668141 w 781050"/>
              <a:gd name="connsiteY10" fmla="*/ 28734 h 190500"/>
              <a:gd name="connsiteX11" fmla="*/ 751668 w 781050"/>
              <a:gd name="connsiteY11" fmla="*/ 59671 h 190500"/>
              <a:gd name="connsiteX12" fmla="*/ 781050 w 781050"/>
              <a:gd name="connsiteY12"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1050" h="190500">
                <a:moveTo>
                  <a:pt x="781050" y="95250"/>
                </a:moveTo>
                <a:cubicBezTo>
                  <a:pt x="781050" y="107023"/>
                  <a:pt x="771430" y="119151"/>
                  <a:pt x="751668" y="130829"/>
                </a:cubicBezTo>
                <a:cubicBezTo>
                  <a:pt x="732123" y="142380"/>
                  <a:pt x="703631" y="152895"/>
                  <a:pt x="668141" y="161766"/>
                </a:cubicBezTo>
                <a:cubicBezTo>
                  <a:pt x="597217" y="179502"/>
                  <a:pt x="499059" y="190500"/>
                  <a:pt x="390525" y="190500"/>
                </a:cubicBezTo>
                <a:cubicBezTo>
                  <a:pt x="281991" y="190500"/>
                  <a:pt x="183833" y="179502"/>
                  <a:pt x="112909" y="161766"/>
                </a:cubicBezTo>
                <a:cubicBezTo>
                  <a:pt x="77419" y="152895"/>
                  <a:pt x="48927" y="142380"/>
                  <a:pt x="29382" y="130829"/>
                </a:cubicBezTo>
                <a:cubicBezTo>
                  <a:pt x="9620" y="119151"/>
                  <a:pt x="0" y="107023"/>
                  <a:pt x="0" y="95250"/>
                </a:cubicBezTo>
                <a:cubicBezTo>
                  <a:pt x="0" y="83477"/>
                  <a:pt x="9620" y="71349"/>
                  <a:pt x="29382" y="59671"/>
                </a:cubicBezTo>
                <a:cubicBezTo>
                  <a:pt x="48927" y="48120"/>
                  <a:pt x="77419" y="37605"/>
                  <a:pt x="112909" y="28734"/>
                </a:cubicBezTo>
                <a:cubicBezTo>
                  <a:pt x="183833" y="10998"/>
                  <a:pt x="281991" y="0"/>
                  <a:pt x="390525" y="0"/>
                </a:cubicBezTo>
                <a:cubicBezTo>
                  <a:pt x="499059" y="0"/>
                  <a:pt x="597217" y="10998"/>
                  <a:pt x="668141" y="28734"/>
                </a:cubicBezTo>
                <a:cubicBezTo>
                  <a:pt x="703631" y="37605"/>
                  <a:pt x="732123" y="48120"/>
                  <a:pt x="751668" y="59671"/>
                </a:cubicBezTo>
                <a:cubicBezTo>
                  <a:pt x="771430" y="71349"/>
                  <a:pt x="781050" y="83477"/>
                  <a:pt x="781050" y="95250"/>
                </a:cubicBezTo>
                <a:close/>
              </a:path>
            </a:pathLst>
          </a:custGeom>
          <a:noFill/>
          <a:ln w="6350" cap="flat">
            <a:gradFill>
              <a:gsLst>
                <a:gs pos="0">
                  <a:schemeClr val="bg1">
                    <a:alpha val="0"/>
                  </a:schemeClr>
                </a:gs>
                <a:gs pos="100000">
                  <a:schemeClr val="bg1">
                    <a:alpha val="90000"/>
                  </a:schemeClr>
                </a:gs>
              </a:gsLst>
              <a:lin ang="5400000" scaled="0"/>
            </a:gradFill>
            <a:prstDash val="solid"/>
            <a:miter/>
          </a:ln>
        </p:spPr>
        <p:txBody>
          <a:bodyPr rtlCol="0" anchor="ctr"/>
          <a:lstStyle/>
          <a:p>
            <a:endParaRPr lang="en-US"/>
          </a:p>
        </p:txBody>
      </p:sp>
      <p:pic>
        <p:nvPicPr>
          <p:cNvPr id="54" name="图片 53">
            <a:extLst>
              <a:ext uri="{FF2B5EF4-FFF2-40B4-BE49-F238E27FC236}">
                <a16:creationId xmlns:a16="http://schemas.microsoft.com/office/drawing/2014/main" id="{B31A9C4A-2E78-86BA-02AB-8FAC0FA2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47" y="3534862"/>
            <a:ext cx="2289428" cy="2289428"/>
          </a:xfrm>
          <a:prstGeom prst="rect">
            <a:avLst/>
          </a:prstGeom>
        </p:spPr>
      </p:pic>
      <p:sp>
        <p:nvSpPr>
          <p:cNvPr id="44" name="任意多边形: 形状 43">
            <a:extLst>
              <a:ext uri="{FF2B5EF4-FFF2-40B4-BE49-F238E27FC236}">
                <a16:creationId xmlns:a16="http://schemas.microsoft.com/office/drawing/2014/main" id="{D0E115C3-8FC4-BAE0-325C-3BC552718B12}"/>
              </a:ext>
            </a:extLst>
          </p:cNvPr>
          <p:cNvSpPr/>
          <p:nvPr/>
        </p:nvSpPr>
        <p:spPr>
          <a:xfrm>
            <a:off x="1495425" y="5045075"/>
            <a:ext cx="1200150" cy="279400"/>
          </a:xfrm>
          <a:custGeom>
            <a:avLst/>
            <a:gdLst>
              <a:gd name="connsiteX0" fmla="*/ 1200150 w 1200150"/>
              <a:gd name="connsiteY0" fmla="*/ 139700 h 279400"/>
              <a:gd name="connsiteX1" fmla="*/ 1154367 w 1200150"/>
              <a:gd name="connsiteY1" fmla="*/ 192545 h 279400"/>
              <a:gd name="connsiteX2" fmla="*/ 1025906 w 1200150"/>
              <a:gd name="connsiteY2" fmla="*/ 237636 h 279400"/>
              <a:gd name="connsiteX3" fmla="*/ 600075 w 1200150"/>
              <a:gd name="connsiteY3" fmla="*/ 279400 h 279400"/>
              <a:gd name="connsiteX4" fmla="*/ 174244 w 1200150"/>
              <a:gd name="connsiteY4" fmla="*/ 237636 h 279400"/>
              <a:gd name="connsiteX5" fmla="*/ 45784 w 1200150"/>
              <a:gd name="connsiteY5" fmla="*/ 192545 h 279400"/>
              <a:gd name="connsiteX6" fmla="*/ 0 w 1200150"/>
              <a:gd name="connsiteY6" fmla="*/ 139700 h 279400"/>
              <a:gd name="connsiteX7" fmla="*/ 45784 w 1200150"/>
              <a:gd name="connsiteY7" fmla="*/ 86855 h 279400"/>
              <a:gd name="connsiteX8" fmla="*/ 174244 w 1200150"/>
              <a:gd name="connsiteY8" fmla="*/ 41764 h 279400"/>
              <a:gd name="connsiteX9" fmla="*/ 600075 w 1200150"/>
              <a:gd name="connsiteY9" fmla="*/ 0 h 279400"/>
              <a:gd name="connsiteX10" fmla="*/ 1025906 w 1200150"/>
              <a:gd name="connsiteY10" fmla="*/ 41764 h 279400"/>
              <a:gd name="connsiteX11" fmla="*/ 1154367 w 1200150"/>
              <a:gd name="connsiteY11" fmla="*/ 86855 h 279400"/>
              <a:gd name="connsiteX12" fmla="*/ 1200150 w 1200150"/>
              <a:gd name="connsiteY12" fmla="*/ 13970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50" h="279400">
                <a:moveTo>
                  <a:pt x="1200150" y="139700"/>
                </a:moveTo>
                <a:cubicBezTo>
                  <a:pt x="1200150" y="157525"/>
                  <a:pt x="1184789" y="175508"/>
                  <a:pt x="1154367" y="192545"/>
                </a:cubicBezTo>
                <a:cubicBezTo>
                  <a:pt x="1124210" y="209429"/>
                  <a:pt x="1080364" y="224739"/>
                  <a:pt x="1025906" y="237636"/>
                </a:cubicBezTo>
                <a:cubicBezTo>
                  <a:pt x="917042" y="263423"/>
                  <a:pt x="766489" y="279400"/>
                  <a:pt x="600075" y="279400"/>
                </a:cubicBezTo>
                <a:cubicBezTo>
                  <a:pt x="433661" y="279400"/>
                  <a:pt x="283109" y="263423"/>
                  <a:pt x="174244" y="237636"/>
                </a:cubicBezTo>
                <a:cubicBezTo>
                  <a:pt x="119786" y="224739"/>
                  <a:pt x="75940" y="209429"/>
                  <a:pt x="45784" y="192545"/>
                </a:cubicBezTo>
                <a:cubicBezTo>
                  <a:pt x="15361" y="175508"/>
                  <a:pt x="0" y="157525"/>
                  <a:pt x="0" y="139700"/>
                </a:cubicBezTo>
                <a:cubicBezTo>
                  <a:pt x="0" y="121876"/>
                  <a:pt x="15361" y="103892"/>
                  <a:pt x="45784" y="86855"/>
                </a:cubicBezTo>
                <a:cubicBezTo>
                  <a:pt x="75940" y="69971"/>
                  <a:pt x="119786" y="54661"/>
                  <a:pt x="174244" y="41764"/>
                </a:cubicBezTo>
                <a:cubicBezTo>
                  <a:pt x="283109" y="15977"/>
                  <a:pt x="433661" y="0"/>
                  <a:pt x="600075" y="0"/>
                </a:cubicBezTo>
                <a:cubicBezTo>
                  <a:pt x="766489" y="0"/>
                  <a:pt x="917042" y="15977"/>
                  <a:pt x="1025906" y="41764"/>
                </a:cubicBezTo>
                <a:cubicBezTo>
                  <a:pt x="1080364" y="54661"/>
                  <a:pt x="1124210" y="69971"/>
                  <a:pt x="1154367" y="86855"/>
                </a:cubicBezTo>
                <a:cubicBezTo>
                  <a:pt x="1184789" y="103892"/>
                  <a:pt x="1200150" y="121876"/>
                  <a:pt x="1200150" y="139700"/>
                </a:cubicBezTo>
                <a:close/>
              </a:path>
            </a:pathLst>
          </a:custGeom>
          <a:noFill/>
          <a:ln w="6350" cap="flat">
            <a:gradFill>
              <a:gsLst>
                <a:gs pos="0">
                  <a:schemeClr val="bg1">
                    <a:alpha val="0"/>
                  </a:schemeClr>
                </a:gs>
                <a:gs pos="100000">
                  <a:schemeClr val="bg1">
                    <a:alpha val="90000"/>
                  </a:schemeClr>
                </a:gs>
              </a:gsLst>
              <a:lin ang="5400000" scaled="0"/>
            </a:grad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9BF3CEF4-41E9-191D-F2DE-90D7BCFB2BDA}"/>
              </a:ext>
            </a:extLst>
          </p:cNvPr>
          <p:cNvSpPr/>
          <p:nvPr/>
        </p:nvSpPr>
        <p:spPr>
          <a:xfrm>
            <a:off x="1254125" y="4683125"/>
            <a:ext cx="1682750" cy="381000"/>
          </a:xfrm>
          <a:custGeom>
            <a:avLst/>
            <a:gdLst>
              <a:gd name="connsiteX0" fmla="*/ 1682750 w 1682750"/>
              <a:gd name="connsiteY0" fmla="*/ 190500 h 381000"/>
              <a:gd name="connsiteX1" fmla="*/ 1666399 w 1682750"/>
              <a:gd name="connsiteY1" fmla="*/ 227419 h 381000"/>
              <a:gd name="connsiteX2" fmla="*/ 1618044 w 1682750"/>
              <a:gd name="connsiteY2" fmla="*/ 263093 h 381000"/>
              <a:gd name="connsiteX3" fmla="*/ 1437850 w 1682750"/>
              <a:gd name="connsiteY3" fmla="*/ 324352 h 381000"/>
              <a:gd name="connsiteX4" fmla="*/ 841375 w 1682750"/>
              <a:gd name="connsiteY4" fmla="*/ 381000 h 381000"/>
              <a:gd name="connsiteX5" fmla="*/ 244900 w 1682750"/>
              <a:gd name="connsiteY5" fmla="*/ 324352 h 381000"/>
              <a:gd name="connsiteX6" fmla="*/ 64707 w 1682750"/>
              <a:gd name="connsiteY6" fmla="*/ 263093 h 381000"/>
              <a:gd name="connsiteX7" fmla="*/ 16351 w 1682750"/>
              <a:gd name="connsiteY7" fmla="*/ 227419 h 381000"/>
              <a:gd name="connsiteX8" fmla="*/ 0 w 1682750"/>
              <a:gd name="connsiteY8" fmla="*/ 190500 h 381000"/>
              <a:gd name="connsiteX9" fmla="*/ 16351 w 1682750"/>
              <a:gd name="connsiteY9" fmla="*/ 153581 h 381000"/>
              <a:gd name="connsiteX10" fmla="*/ 64707 w 1682750"/>
              <a:gd name="connsiteY10" fmla="*/ 117907 h 381000"/>
              <a:gd name="connsiteX11" fmla="*/ 244900 w 1682750"/>
              <a:gd name="connsiteY11" fmla="*/ 56648 h 381000"/>
              <a:gd name="connsiteX12" fmla="*/ 841375 w 1682750"/>
              <a:gd name="connsiteY12" fmla="*/ 0 h 381000"/>
              <a:gd name="connsiteX13" fmla="*/ 1437850 w 1682750"/>
              <a:gd name="connsiteY13" fmla="*/ 56648 h 381000"/>
              <a:gd name="connsiteX14" fmla="*/ 1618044 w 1682750"/>
              <a:gd name="connsiteY14" fmla="*/ 117907 h 381000"/>
              <a:gd name="connsiteX15" fmla="*/ 1666399 w 1682750"/>
              <a:gd name="connsiteY15" fmla="*/ 153581 h 381000"/>
              <a:gd name="connsiteX16" fmla="*/ 1682750 w 1682750"/>
              <a:gd name="connsiteY16"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50" h="381000">
                <a:moveTo>
                  <a:pt x="1682750" y="190500"/>
                </a:moveTo>
                <a:cubicBezTo>
                  <a:pt x="1682750" y="202870"/>
                  <a:pt x="1677295" y="215202"/>
                  <a:pt x="1666399" y="227419"/>
                </a:cubicBezTo>
                <a:cubicBezTo>
                  <a:pt x="1655477" y="239656"/>
                  <a:pt x="1639234" y="251606"/>
                  <a:pt x="1618044" y="263093"/>
                </a:cubicBezTo>
                <a:cubicBezTo>
                  <a:pt x="1575670" y="286067"/>
                  <a:pt x="1514145" y="306857"/>
                  <a:pt x="1437850" y="324352"/>
                </a:cubicBezTo>
                <a:cubicBezTo>
                  <a:pt x="1285316" y="359334"/>
                  <a:pt x="1074426" y="381000"/>
                  <a:pt x="841375" y="381000"/>
                </a:cubicBezTo>
                <a:cubicBezTo>
                  <a:pt x="608324" y="381000"/>
                  <a:pt x="397434" y="359334"/>
                  <a:pt x="244900" y="324352"/>
                </a:cubicBezTo>
                <a:cubicBezTo>
                  <a:pt x="168605" y="306857"/>
                  <a:pt x="107080" y="286067"/>
                  <a:pt x="64707" y="263093"/>
                </a:cubicBezTo>
                <a:cubicBezTo>
                  <a:pt x="43517" y="251606"/>
                  <a:pt x="27273" y="239656"/>
                  <a:pt x="16351" y="227419"/>
                </a:cubicBezTo>
                <a:cubicBezTo>
                  <a:pt x="5455" y="215202"/>
                  <a:pt x="0" y="202870"/>
                  <a:pt x="0" y="190500"/>
                </a:cubicBezTo>
                <a:cubicBezTo>
                  <a:pt x="0" y="178130"/>
                  <a:pt x="5455" y="165798"/>
                  <a:pt x="16351" y="153581"/>
                </a:cubicBezTo>
                <a:cubicBezTo>
                  <a:pt x="27273" y="141344"/>
                  <a:pt x="43517" y="129394"/>
                  <a:pt x="64707" y="117907"/>
                </a:cubicBezTo>
                <a:cubicBezTo>
                  <a:pt x="107080" y="94933"/>
                  <a:pt x="168605" y="74143"/>
                  <a:pt x="244900" y="56648"/>
                </a:cubicBezTo>
                <a:cubicBezTo>
                  <a:pt x="397434" y="21666"/>
                  <a:pt x="608324" y="0"/>
                  <a:pt x="841375" y="0"/>
                </a:cubicBezTo>
                <a:cubicBezTo>
                  <a:pt x="1074426" y="0"/>
                  <a:pt x="1285316" y="21666"/>
                  <a:pt x="1437850" y="56648"/>
                </a:cubicBezTo>
                <a:cubicBezTo>
                  <a:pt x="1514145" y="74143"/>
                  <a:pt x="1575670" y="94933"/>
                  <a:pt x="1618044" y="117907"/>
                </a:cubicBezTo>
                <a:cubicBezTo>
                  <a:pt x="1639234" y="129394"/>
                  <a:pt x="1655477" y="141344"/>
                  <a:pt x="1666399" y="153581"/>
                </a:cubicBezTo>
                <a:cubicBezTo>
                  <a:pt x="1677295" y="165798"/>
                  <a:pt x="1682750" y="178130"/>
                  <a:pt x="1682750" y="190500"/>
                </a:cubicBezTo>
                <a:close/>
              </a:path>
            </a:pathLst>
          </a:custGeom>
          <a:noFill/>
          <a:ln w="6350" cap="flat">
            <a:gradFill>
              <a:gsLst>
                <a:gs pos="0">
                  <a:schemeClr val="bg1">
                    <a:alpha val="0"/>
                  </a:schemeClr>
                </a:gs>
                <a:gs pos="100000">
                  <a:schemeClr val="bg1">
                    <a:alpha val="90000"/>
                  </a:schemeClr>
                </a:gs>
              </a:gsLst>
              <a:lin ang="5400000" scaled="0"/>
            </a:gradFill>
            <a:prstDash val="solid"/>
            <a:miter/>
          </a:ln>
        </p:spPr>
        <p:txBody>
          <a:bodyPr rtlCol="0" anchor="ctr"/>
          <a:lstStyle/>
          <a:p>
            <a:endParaRPr lang="en-US"/>
          </a:p>
        </p:txBody>
      </p:sp>
      <p:grpSp>
        <p:nvGrpSpPr>
          <p:cNvPr id="48" name="组合 47">
            <a:extLst>
              <a:ext uri="{FF2B5EF4-FFF2-40B4-BE49-F238E27FC236}">
                <a16:creationId xmlns:a16="http://schemas.microsoft.com/office/drawing/2014/main" id="{E67B926A-565E-018F-7769-F07B9EB55E41}"/>
              </a:ext>
            </a:extLst>
          </p:cNvPr>
          <p:cNvGrpSpPr/>
          <p:nvPr/>
        </p:nvGrpSpPr>
        <p:grpSpPr>
          <a:xfrm>
            <a:off x="5037377" y="746544"/>
            <a:ext cx="2117246" cy="728429"/>
            <a:chOff x="3160952" y="746544"/>
            <a:chExt cx="2117246" cy="728429"/>
          </a:xfrm>
        </p:grpSpPr>
        <p:sp>
          <p:nvSpPr>
            <p:cNvPr id="46" name="文本框 45">
              <a:extLst>
                <a:ext uri="{FF2B5EF4-FFF2-40B4-BE49-F238E27FC236}">
                  <a16:creationId xmlns:a16="http://schemas.microsoft.com/office/drawing/2014/main" id="{1590F603-B00B-9F44-A791-84E3B89FB933}"/>
                </a:ext>
              </a:extLst>
            </p:cNvPr>
            <p:cNvSpPr txBox="1"/>
            <p:nvPr/>
          </p:nvSpPr>
          <p:spPr>
            <a:xfrm>
              <a:off x="3434745" y="1013308"/>
              <a:ext cx="1569660" cy="461665"/>
            </a:xfrm>
            <a:prstGeom prst="rect">
              <a:avLst/>
            </a:prstGeom>
            <a:noFill/>
          </p:spPr>
          <p:txBody>
            <a:bodyPr wrap="none" rtlCol="0">
              <a:spAutoFit/>
            </a:bodyPr>
            <a:lstStyle/>
            <a:p>
              <a:pPr algn="ctr"/>
              <a:r>
                <a:rPr lang="zh-CN" altLang="en-US" sz="2400" spc="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改版方向</a:t>
              </a:r>
              <a:endParaRPr lang="en-US" sz="2400" spc="3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7BC751A9-3363-F25E-7B6B-F01F73EBB96B}"/>
                </a:ext>
              </a:extLst>
            </p:cNvPr>
            <p:cNvSpPr txBox="1"/>
            <p:nvPr/>
          </p:nvSpPr>
          <p:spPr>
            <a:xfrm>
              <a:off x="3160952" y="746544"/>
              <a:ext cx="2117246" cy="461665"/>
            </a:xfrm>
            <a:prstGeom prst="rect">
              <a:avLst/>
            </a:prstGeom>
            <a:noFill/>
          </p:spPr>
          <p:txBody>
            <a:bodyPr wrap="none" rtlCol="0">
              <a:spAutoFit/>
            </a:bodyPr>
            <a:lstStyle/>
            <a:p>
              <a:pPr algn="ctr"/>
              <a:r>
                <a:rPr lang="en-US" altLang="zh-CN" sz="2400" spc="80" dirty="0">
                  <a:gradFill>
                    <a:gsLst>
                      <a:gs pos="75000">
                        <a:srgbClr val="C3D4FE">
                          <a:alpha val="0"/>
                        </a:srgbClr>
                      </a:gs>
                      <a:gs pos="0">
                        <a:srgbClr val="C3D4FE"/>
                      </a:gs>
                    </a:gsLst>
                    <a:lin ang="5400000" scaled="0"/>
                  </a:gradFill>
                  <a:latin typeface="OPPOSans H" panose="00020600040101010101" pitchFamily="18" charset="-122"/>
                  <a:ea typeface="OPPOSans H" panose="00020600040101010101" pitchFamily="18" charset="-122"/>
                  <a:cs typeface="OPPOSans H" panose="00020600040101010101" pitchFamily="18" charset="-122"/>
                </a:rPr>
                <a:t>DIRECTION</a:t>
              </a:r>
              <a:endParaRPr lang="en-US" sz="2400" spc="80" dirty="0">
                <a:gradFill>
                  <a:gsLst>
                    <a:gs pos="75000">
                      <a:srgbClr val="C3D4FE">
                        <a:alpha val="0"/>
                      </a:srgbClr>
                    </a:gs>
                    <a:gs pos="0">
                      <a:srgbClr val="C3D4FE"/>
                    </a:gs>
                  </a:gsLst>
                  <a:lin ang="5400000" scaled="0"/>
                </a:gra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49" name="文本框 48">
            <a:extLst>
              <a:ext uri="{FF2B5EF4-FFF2-40B4-BE49-F238E27FC236}">
                <a16:creationId xmlns:a16="http://schemas.microsoft.com/office/drawing/2014/main" id="{816973F3-5872-5F33-DF6E-49F7E533C5D8}"/>
              </a:ext>
            </a:extLst>
          </p:cNvPr>
          <p:cNvSpPr txBox="1"/>
          <p:nvPr/>
        </p:nvSpPr>
        <p:spPr>
          <a:xfrm>
            <a:off x="788350" y="1931625"/>
            <a:ext cx="10686915" cy="898772"/>
          </a:xfrm>
          <a:prstGeom prst="rect">
            <a:avLst/>
          </a:prstGeom>
          <a:noFill/>
        </p:spPr>
        <p:txBody>
          <a:bodyPr wrap="square" rtlCol="0">
            <a:spAutoFit/>
          </a:bodyPr>
          <a:lstStyle/>
          <a:p>
            <a:pPr algn="just">
              <a:lnSpc>
                <a:spcPct val="150000"/>
              </a:lnSpc>
            </a:pP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将</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v6.3.5</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当前存在的问题进行仔细分析后</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发现当前版本业务增长缓慢的原因主要源于各个一级页面流量分发入口较少</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优质内容没有得到很好的曝光</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页面繁乱的色彩、多余的元素</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产生过多视觉噪点</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导致用户浏览体验下降。此次改版中</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希望优化重要一级页面结构布局</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增加不同模块满足不同用户述求。增强内容曝光</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助力业务增长。削弱样式表现</a:t>
            </a:r>
            <a:r>
              <a:rPr lang="en-US" altLang="zh-CN"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真正做到设计服务于内容。</a:t>
            </a:r>
            <a:endParaRPr lang="en-US" sz="12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任意多边形: 形状 51">
            <a:extLst>
              <a:ext uri="{FF2B5EF4-FFF2-40B4-BE49-F238E27FC236}">
                <a16:creationId xmlns:a16="http://schemas.microsoft.com/office/drawing/2014/main" id="{0DC40BDA-D2B1-7699-CAE4-D0A0C39B104F}"/>
              </a:ext>
            </a:extLst>
          </p:cNvPr>
          <p:cNvSpPr/>
          <p:nvPr/>
        </p:nvSpPr>
        <p:spPr>
          <a:xfrm>
            <a:off x="793358" y="3346450"/>
            <a:ext cx="1019175" cy="1019175"/>
          </a:xfrm>
          <a:custGeom>
            <a:avLst/>
            <a:gdLst>
              <a:gd name="connsiteX0" fmla="*/ 101600 w 1019175"/>
              <a:gd name="connsiteY0" fmla="*/ 0 h 1019175"/>
              <a:gd name="connsiteX1" fmla="*/ 1019175 w 1019175"/>
              <a:gd name="connsiteY1" fmla="*/ 0 h 1019175"/>
              <a:gd name="connsiteX2" fmla="*/ 0 w 1019175"/>
              <a:gd name="connsiteY2" fmla="*/ 1019175 h 1019175"/>
              <a:gd name="connsiteX3" fmla="*/ 0 w 1019175"/>
              <a:gd name="connsiteY3" fmla="*/ 101600 h 1019175"/>
              <a:gd name="connsiteX4" fmla="*/ 101600 w 1019175"/>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175" h="1019175">
                <a:moveTo>
                  <a:pt x="101600" y="0"/>
                </a:moveTo>
                <a:lnTo>
                  <a:pt x="1019175" y="0"/>
                </a:lnTo>
                <a:lnTo>
                  <a:pt x="0" y="1019175"/>
                </a:lnTo>
                <a:lnTo>
                  <a:pt x="0" y="101600"/>
                </a:lnTo>
                <a:cubicBezTo>
                  <a:pt x="0" y="45485"/>
                  <a:pt x="45485" y="0"/>
                  <a:pt x="101600" y="0"/>
                </a:cubicBezTo>
                <a:close/>
              </a:path>
            </a:pathLst>
          </a:custGeom>
          <a:gradFill>
            <a:gsLst>
              <a:gs pos="23000">
                <a:srgbClr val="1063FB"/>
              </a:gs>
              <a:gs pos="100000">
                <a:srgbClr val="1063FB">
                  <a:alpha val="0"/>
                </a:srgbClr>
              </a:gs>
            </a:gsLst>
            <a:lin ang="5400000" scaled="0"/>
          </a:gradFill>
          <a:ln w="6350" cap="flat">
            <a:noFill/>
            <a:prstDash val="solid"/>
            <a:miter/>
          </a:ln>
        </p:spPr>
        <p:txBody>
          <a:bodyPr rtlCol="0" anchor="ctr"/>
          <a:lstStyle/>
          <a:p>
            <a:endParaRPr lang="en-US"/>
          </a:p>
        </p:txBody>
      </p:sp>
      <p:sp>
        <p:nvSpPr>
          <p:cNvPr id="56" name="文本框 55">
            <a:extLst>
              <a:ext uri="{FF2B5EF4-FFF2-40B4-BE49-F238E27FC236}">
                <a16:creationId xmlns:a16="http://schemas.microsoft.com/office/drawing/2014/main" id="{36B878A7-0428-71D2-A3A8-979E41693AD1}"/>
              </a:ext>
            </a:extLst>
          </p:cNvPr>
          <p:cNvSpPr txBox="1"/>
          <p:nvPr/>
        </p:nvSpPr>
        <p:spPr>
          <a:xfrm>
            <a:off x="3331496" y="3515752"/>
            <a:ext cx="826483" cy="323165"/>
          </a:xfrm>
          <a:prstGeom prst="rect">
            <a:avLst/>
          </a:prstGeom>
          <a:noFill/>
        </p:spPr>
        <p:txBody>
          <a:bodyPr wrap="square" rtlCol="0">
            <a:spAutoFit/>
          </a:bodyPr>
          <a:lstStyle/>
          <a:p>
            <a:pPr algn="just"/>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更好用</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6E85C5CB-0D7C-A159-1583-1941A924AF02}"/>
              </a:ext>
            </a:extLst>
          </p:cNvPr>
          <p:cNvSpPr txBox="1"/>
          <p:nvPr/>
        </p:nvSpPr>
        <p:spPr>
          <a:xfrm>
            <a:off x="3941141" y="3549705"/>
            <a:ext cx="1229436" cy="261610"/>
          </a:xfrm>
          <a:prstGeom prst="rect">
            <a:avLst/>
          </a:prstGeom>
          <a:noFill/>
        </p:spPr>
        <p:txBody>
          <a:bodyPr wrap="square" rtlCol="0">
            <a:spAutoFit/>
          </a:bodyPr>
          <a:lstStyle/>
          <a:p>
            <a:pPr algn="just"/>
            <a:r>
              <a:rPr lang="en-US" altLang="zh-CN"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/BETTER USE</a:t>
            </a:r>
            <a:endParaRPr lang="en-US"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97484FA4-6054-58AF-F598-8306B49D6491}"/>
              </a:ext>
            </a:extLst>
          </p:cNvPr>
          <p:cNvSpPr txBox="1"/>
          <p:nvPr/>
        </p:nvSpPr>
        <p:spPr>
          <a:xfrm>
            <a:off x="3454639" y="4093776"/>
            <a:ext cx="1229436"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框架梳理</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776B8FCB-01CF-78BF-B85C-1C978BB828E5}"/>
              </a:ext>
            </a:extLst>
          </p:cNvPr>
          <p:cNvSpPr txBox="1"/>
          <p:nvPr/>
        </p:nvSpPr>
        <p:spPr>
          <a:xfrm>
            <a:off x="3454639" y="4622170"/>
            <a:ext cx="1229436"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增加业务入口</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6C060B33-9065-9433-3C9D-C6D31ABE8336}"/>
              </a:ext>
            </a:extLst>
          </p:cNvPr>
          <p:cNvSpPr txBox="1"/>
          <p:nvPr/>
        </p:nvSpPr>
        <p:spPr>
          <a:xfrm>
            <a:off x="3454639" y="5147876"/>
            <a:ext cx="1229436"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交互探索</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3BA954D0-7524-7E8F-B6C2-DB986ABD0139}"/>
              </a:ext>
            </a:extLst>
          </p:cNvPr>
          <p:cNvSpPr txBox="1"/>
          <p:nvPr/>
        </p:nvSpPr>
        <p:spPr>
          <a:xfrm>
            <a:off x="5975966" y="4093776"/>
            <a:ext cx="1014768" cy="276999"/>
          </a:xfrm>
          <a:prstGeom prst="rect">
            <a:avLst/>
          </a:prstGeom>
          <a:noFill/>
        </p:spPr>
        <p:txBody>
          <a:bodyPr wrap="square" rtlCol="0">
            <a:spAutoFit/>
          </a:bodyPr>
          <a:lstStyle/>
          <a:p>
            <a:pPr algn="ctr"/>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风格重定义</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BA6CAF96-3CBE-F14B-68E0-6BD2793645E2}"/>
              </a:ext>
            </a:extLst>
          </p:cNvPr>
          <p:cNvSpPr txBox="1"/>
          <p:nvPr/>
        </p:nvSpPr>
        <p:spPr>
          <a:xfrm>
            <a:off x="5975966" y="4608126"/>
            <a:ext cx="1014768" cy="276999"/>
          </a:xfrm>
          <a:prstGeom prst="rect">
            <a:avLst/>
          </a:prstGeom>
          <a:noFill/>
        </p:spPr>
        <p:txBody>
          <a:bodyPr wrap="square" rtlCol="0">
            <a:spAutoFit/>
          </a:bodyPr>
          <a:lstStyle/>
          <a:p>
            <a:pPr algn="ctr"/>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规范重定制</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6FA9637E-C1ED-D494-945F-98C21585401D}"/>
              </a:ext>
            </a:extLst>
          </p:cNvPr>
          <p:cNvSpPr txBox="1"/>
          <p:nvPr/>
        </p:nvSpPr>
        <p:spPr>
          <a:xfrm>
            <a:off x="5867964" y="3528862"/>
            <a:ext cx="826483" cy="323165"/>
          </a:xfrm>
          <a:prstGeom prst="rect">
            <a:avLst/>
          </a:prstGeom>
          <a:noFill/>
        </p:spPr>
        <p:txBody>
          <a:bodyPr wrap="square" rtlCol="0">
            <a:spAutoFit/>
          </a:bodyPr>
          <a:lstStyle/>
          <a:p>
            <a:pPr algn="just"/>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更好看</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288AF7C6-08FD-BC4D-C8EF-5E64E57887C7}"/>
              </a:ext>
            </a:extLst>
          </p:cNvPr>
          <p:cNvSpPr txBox="1"/>
          <p:nvPr/>
        </p:nvSpPr>
        <p:spPr>
          <a:xfrm>
            <a:off x="6477609" y="3562815"/>
            <a:ext cx="1229436" cy="261610"/>
          </a:xfrm>
          <a:prstGeom prst="rect">
            <a:avLst/>
          </a:prstGeom>
          <a:noFill/>
        </p:spPr>
        <p:txBody>
          <a:bodyPr wrap="square" rtlCol="0">
            <a:spAutoFit/>
          </a:bodyPr>
          <a:lstStyle/>
          <a:p>
            <a:pPr algn="just"/>
            <a:r>
              <a:rPr lang="en-US" altLang="zh-CN"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/BETTER LOOK</a:t>
            </a:r>
            <a:endParaRPr lang="en-US"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D983161C-2E50-BD9D-97D5-5E07DF07F12B}"/>
              </a:ext>
            </a:extLst>
          </p:cNvPr>
          <p:cNvSpPr txBox="1"/>
          <p:nvPr/>
        </p:nvSpPr>
        <p:spPr>
          <a:xfrm>
            <a:off x="8526432" y="3528862"/>
            <a:ext cx="826483" cy="323165"/>
          </a:xfrm>
          <a:prstGeom prst="rect">
            <a:avLst/>
          </a:prstGeom>
          <a:noFill/>
        </p:spPr>
        <p:txBody>
          <a:bodyPr wrap="square" rtlCol="0">
            <a:spAutoFit/>
          </a:bodyPr>
          <a:lstStyle/>
          <a:p>
            <a:pPr algn="just"/>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更深刻</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FE5B9A1F-FF90-0A26-F808-19241D74C676}"/>
              </a:ext>
            </a:extLst>
          </p:cNvPr>
          <p:cNvSpPr txBox="1"/>
          <p:nvPr/>
        </p:nvSpPr>
        <p:spPr>
          <a:xfrm>
            <a:off x="9136077" y="3562815"/>
            <a:ext cx="1732870" cy="261610"/>
          </a:xfrm>
          <a:prstGeom prst="rect">
            <a:avLst/>
          </a:prstGeom>
          <a:noFill/>
        </p:spPr>
        <p:txBody>
          <a:bodyPr wrap="square" rtlCol="0">
            <a:spAutoFit/>
          </a:bodyPr>
          <a:lstStyle/>
          <a:p>
            <a:pPr algn="just"/>
            <a:r>
              <a:rPr lang="en-US" altLang="zh-CN"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/DEEP IMPRESSION</a:t>
            </a:r>
            <a:endParaRPr lang="en-US" sz="110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9D77D6FD-F4F3-2C8F-A749-9CB5FF75B65F}"/>
              </a:ext>
            </a:extLst>
          </p:cNvPr>
          <p:cNvSpPr txBox="1"/>
          <p:nvPr/>
        </p:nvSpPr>
        <p:spPr>
          <a:xfrm>
            <a:off x="8653563" y="4093776"/>
            <a:ext cx="1038762"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品牌融入</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B61C8CEF-B12F-3976-4912-D936FA02CAD9}"/>
              </a:ext>
            </a:extLst>
          </p:cNvPr>
          <p:cNvSpPr txBox="1"/>
          <p:nvPr/>
        </p:nvSpPr>
        <p:spPr>
          <a:xfrm>
            <a:off x="8653563" y="4614476"/>
            <a:ext cx="1038762"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情感化设计</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13C486B3-6BFD-5B78-2333-812758DC89C5}"/>
              </a:ext>
            </a:extLst>
          </p:cNvPr>
          <p:cNvSpPr txBox="1"/>
          <p:nvPr/>
        </p:nvSpPr>
        <p:spPr>
          <a:xfrm>
            <a:off x="8653563" y="5135176"/>
            <a:ext cx="1038762" cy="276999"/>
          </a:xfrm>
          <a:prstGeom prst="rect">
            <a:avLst/>
          </a:prstGeom>
          <a:noFill/>
        </p:spPr>
        <p:txBody>
          <a:bodyPr wrap="square" rtlCol="0">
            <a:spAutoFit/>
          </a:bodyPr>
          <a:lstStyle/>
          <a:p>
            <a:pPr algn="just"/>
            <a:r>
              <a:rPr lang="zh-CN" alt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更多惊喜</a:t>
            </a:r>
            <a:endParaRPr lang="en-US" sz="1200" spc="5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F51EE31B-19BD-90E8-655E-21CB20AC20D8}"/>
              </a:ext>
            </a:extLst>
          </p:cNvPr>
          <p:cNvSpPr txBox="1"/>
          <p:nvPr/>
        </p:nvSpPr>
        <p:spPr>
          <a:xfrm>
            <a:off x="9714649" y="5844386"/>
            <a:ext cx="1448358" cy="261610"/>
          </a:xfrm>
          <a:prstGeom prst="rect">
            <a:avLst/>
          </a:prstGeom>
          <a:noFill/>
        </p:spPr>
        <p:txBody>
          <a:bodyPr wrap="square" rtlCol="0">
            <a:spAutoFit/>
          </a:bodyPr>
          <a:lstStyle/>
          <a:p>
            <a:pPr algn="r"/>
            <a:r>
              <a:rPr lang="en-US" altLang="zh-CN" sz="105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DESIGN MINA 3.0</a:t>
            </a:r>
            <a:endParaRPr lang="en-US" sz="1050" spc="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887097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64C559E8-538B-23C3-D7AC-78C12B47E008}"/>
              </a:ext>
            </a:extLst>
          </p:cNvPr>
          <p:cNvSpPr/>
          <p:nvPr/>
        </p:nvSpPr>
        <p:spPr>
          <a:xfrm>
            <a:off x="1041571" y="2051050"/>
            <a:ext cx="10127887" cy="3568700"/>
          </a:xfrm>
          <a:custGeom>
            <a:avLst/>
            <a:gdLst>
              <a:gd name="connsiteX0" fmla="*/ 1384 w 10127887"/>
              <a:gd name="connsiteY0" fmla="*/ 1859490 h 3568700"/>
              <a:gd name="connsiteX1" fmla="*/ 0 w 10127887"/>
              <a:gd name="connsiteY1" fmla="*/ 1809483 h 3568700"/>
              <a:gd name="connsiteX2" fmla="*/ 6350 w 10127887"/>
              <a:gd name="connsiteY2" fmla="*/ 1809394 h 3568700"/>
              <a:gd name="connsiteX3" fmla="*/ 6179 w 10127887"/>
              <a:gd name="connsiteY3" fmla="*/ 1784350 h 3568700"/>
              <a:gd name="connsiteX4" fmla="*/ 6350 w 10127887"/>
              <a:gd name="connsiteY4" fmla="*/ 1759306 h 3568700"/>
              <a:gd name="connsiteX5" fmla="*/ 0 w 10127887"/>
              <a:gd name="connsiteY5" fmla="*/ 1759223 h 3568700"/>
              <a:gd name="connsiteX6" fmla="*/ 1384 w 10127887"/>
              <a:gd name="connsiteY6" fmla="*/ 1709210 h 3568700"/>
              <a:gd name="connsiteX7" fmla="*/ 7728 w 10127887"/>
              <a:gd name="connsiteY7" fmla="*/ 1709471 h 3568700"/>
              <a:gd name="connsiteX8" fmla="*/ 10484 w 10127887"/>
              <a:gd name="connsiteY8" fmla="*/ 1659636 h 3568700"/>
              <a:gd name="connsiteX9" fmla="*/ 4147 w 10127887"/>
              <a:gd name="connsiteY9" fmla="*/ 1659198 h 3568700"/>
              <a:gd name="connsiteX10" fmla="*/ 8299 w 10127887"/>
              <a:gd name="connsiteY10" fmla="*/ 1609389 h 3568700"/>
              <a:gd name="connsiteX11" fmla="*/ 14618 w 10127887"/>
              <a:gd name="connsiteY11" fmla="*/ 1610005 h 3568700"/>
              <a:gd name="connsiteX12" fmla="*/ 20149 w 10127887"/>
              <a:gd name="connsiteY12" fmla="*/ 1560366 h 3568700"/>
              <a:gd name="connsiteX13" fmla="*/ 13849 w 10127887"/>
              <a:gd name="connsiteY13" fmla="*/ 1559573 h 3568700"/>
              <a:gd name="connsiteX14" fmla="*/ 20777 w 10127887"/>
              <a:gd name="connsiteY14" fmla="*/ 1510087 h 3568700"/>
              <a:gd name="connsiteX15" fmla="*/ 27051 w 10127887"/>
              <a:gd name="connsiteY15" fmla="*/ 1511059 h 3568700"/>
              <a:gd name="connsiteX16" fmla="*/ 35363 w 10127887"/>
              <a:gd name="connsiteY16" fmla="*/ 1461802 h 3568700"/>
              <a:gd name="connsiteX17" fmla="*/ 29115 w 10127887"/>
              <a:gd name="connsiteY17" fmla="*/ 1460652 h 3568700"/>
              <a:gd name="connsiteX18" fmla="*/ 38824 w 10127887"/>
              <a:gd name="connsiteY18" fmla="*/ 1411592 h 3568700"/>
              <a:gd name="connsiteX19" fmla="*/ 45034 w 10127887"/>
              <a:gd name="connsiteY19" fmla="*/ 1412913 h 3568700"/>
              <a:gd name="connsiteX20" fmla="*/ 56096 w 10127887"/>
              <a:gd name="connsiteY20" fmla="*/ 1364259 h 3568700"/>
              <a:gd name="connsiteX21" fmla="*/ 49924 w 10127887"/>
              <a:gd name="connsiteY21" fmla="*/ 1362761 h 3568700"/>
              <a:gd name="connsiteX22" fmla="*/ 62395 w 10127887"/>
              <a:gd name="connsiteY22" fmla="*/ 1314291 h 3568700"/>
              <a:gd name="connsiteX23" fmla="*/ 68517 w 10127887"/>
              <a:gd name="connsiteY23" fmla="*/ 1315961 h 3568700"/>
              <a:gd name="connsiteX24" fmla="*/ 82302 w 10127887"/>
              <a:gd name="connsiteY24" fmla="*/ 1268044 h 3568700"/>
              <a:gd name="connsiteX25" fmla="*/ 76219 w 10127887"/>
              <a:gd name="connsiteY25" fmla="*/ 1266203 h 3568700"/>
              <a:gd name="connsiteX26" fmla="*/ 91421 w 10127887"/>
              <a:gd name="connsiteY26" fmla="*/ 1218489 h 3568700"/>
              <a:gd name="connsiteX27" fmla="*/ 97441 w 10127887"/>
              <a:gd name="connsiteY27" fmla="*/ 1220502 h 3568700"/>
              <a:gd name="connsiteX28" fmla="*/ 113900 w 10127887"/>
              <a:gd name="connsiteY28" fmla="*/ 1173474 h 3568700"/>
              <a:gd name="connsiteX29" fmla="*/ 107931 w 10127887"/>
              <a:gd name="connsiteY29" fmla="*/ 1171289 h 3568700"/>
              <a:gd name="connsiteX30" fmla="*/ 125813 w 10127887"/>
              <a:gd name="connsiteY30" fmla="*/ 1124490 h 3568700"/>
              <a:gd name="connsiteX31" fmla="*/ 131712 w 10127887"/>
              <a:gd name="connsiteY31" fmla="*/ 1126839 h 3568700"/>
              <a:gd name="connsiteX32" fmla="*/ 150806 w 10127887"/>
              <a:gd name="connsiteY32" fmla="*/ 1080789 h 3568700"/>
              <a:gd name="connsiteX33" fmla="*/ 144977 w 10127887"/>
              <a:gd name="connsiteY33" fmla="*/ 1078275 h 3568700"/>
              <a:gd name="connsiteX34" fmla="*/ 165449 w 10127887"/>
              <a:gd name="connsiteY34" fmla="*/ 1032586 h 3568700"/>
              <a:gd name="connsiteX35" fmla="*/ 171209 w 10127887"/>
              <a:gd name="connsiteY35" fmla="*/ 1035260 h 3568700"/>
              <a:gd name="connsiteX36" fmla="*/ 192881 w 10127887"/>
              <a:gd name="connsiteY36" fmla="*/ 990346 h 3568700"/>
              <a:gd name="connsiteX37" fmla="*/ 187198 w 10127887"/>
              <a:gd name="connsiteY37" fmla="*/ 987501 h 3568700"/>
              <a:gd name="connsiteX38" fmla="*/ 210204 w 10127887"/>
              <a:gd name="connsiteY38" fmla="*/ 943064 h 3568700"/>
              <a:gd name="connsiteX39" fmla="*/ 215805 w 10127887"/>
              <a:gd name="connsiteY39" fmla="*/ 946061 h 3568700"/>
              <a:gd name="connsiteX40" fmla="*/ 239973 w 10127887"/>
              <a:gd name="connsiteY40" fmla="*/ 902418 h 3568700"/>
              <a:gd name="connsiteX41" fmla="*/ 234461 w 10127887"/>
              <a:gd name="connsiteY41" fmla="*/ 899262 h 3568700"/>
              <a:gd name="connsiteX42" fmla="*/ 259925 w 10127887"/>
              <a:gd name="connsiteY42" fmla="*/ 856196 h 3568700"/>
              <a:gd name="connsiteX43" fmla="*/ 265347 w 10127887"/>
              <a:gd name="connsiteY43" fmla="*/ 859504 h 3568700"/>
              <a:gd name="connsiteX44" fmla="*/ 291929 w 10127887"/>
              <a:gd name="connsiteY44" fmla="*/ 817277 h 3568700"/>
              <a:gd name="connsiteX45" fmla="*/ 286607 w 10127887"/>
              <a:gd name="connsiteY45" fmla="*/ 813822 h 3568700"/>
              <a:gd name="connsiteX46" fmla="*/ 314446 w 10127887"/>
              <a:gd name="connsiteY46" fmla="*/ 772236 h 3568700"/>
              <a:gd name="connsiteX47" fmla="*/ 319672 w 10127887"/>
              <a:gd name="connsiteY47" fmla="*/ 775837 h 3568700"/>
              <a:gd name="connsiteX48" fmla="*/ 348571 w 10127887"/>
              <a:gd name="connsiteY48" fmla="*/ 735184 h 3568700"/>
              <a:gd name="connsiteX49" fmla="*/ 343446 w 10127887"/>
              <a:gd name="connsiteY49" fmla="*/ 731431 h 3568700"/>
              <a:gd name="connsiteX50" fmla="*/ 373577 w 10127887"/>
              <a:gd name="connsiteY50" fmla="*/ 691464 h 3568700"/>
              <a:gd name="connsiteX51" fmla="*/ 378593 w 10127887"/>
              <a:gd name="connsiteY51" fmla="*/ 695357 h 3568700"/>
              <a:gd name="connsiteX52" fmla="*/ 409708 w 10127887"/>
              <a:gd name="connsiteY52" fmla="*/ 656381 h 3568700"/>
              <a:gd name="connsiteX53" fmla="*/ 404806 w 10127887"/>
              <a:gd name="connsiteY53" fmla="*/ 652355 h 3568700"/>
              <a:gd name="connsiteX54" fmla="*/ 437121 w 10127887"/>
              <a:gd name="connsiteY54" fmla="*/ 614121 h 3568700"/>
              <a:gd name="connsiteX55" fmla="*/ 441916 w 10127887"/>
              <a:gd name="connsiteY55" fmla="*/ 618287 h 3568700"/>
              <a:gd name="connsiteX56" fmla="*/ 475158 w 10127887"/>
              <a:gd name="connsiteY56" fmla="*/ 581108 h 3568700"/>
              <a:gd name="connsiteX57" fmla="*/ 470484 w 10127887"/>
              <a:gd name="connsiteY57" fmla="*/ 576809 h 3568700"/>
              <a:gd name="connsiteX58" fmla="*/ 504882 w 10127887"/>
              <a:gd name="connsiteY58" fmla="*/ 540442 h 3568700"/>
              <a:gd name="connsiteX59" fmla="*/ 509435 w 10127887"/>
              <a:gd name="connsiteY59" fmla="*/ 544868 h 3568700"/>
              <a:gd name="connsiteX60" fmla="*/ 544697 w 10127887"/>
              <a:gd name="connsiteY60" fmla="*/ 509600 h 3568700"/>
              <a:gd name="connsiteX61" fmla="*/ 540271 w 10127887"/>
              <a:gd name="connsiteY61" fmla="*/ 505054 h 3568700"/>
              <a:gd name="connsiteX62" fmla="*/ 576644 w 10127887"/>
              <a:gd name="connsiteY62" fmla="*/ 470656 h 3568700"/>
              <a:gd name="connsiteX63" fmla="*/ 580936 w 10127887"/>
              <a:gd name="connsiteY63" fmla="*/ 475329 h 3568700"/>
              <a:gd name="connsiteX64" fmla="*/ 618115 w 10127887"/>
              <a:gd name="connsiteY64" fmla="*/ 442087 h 3568700"/>
              <a:gd name="connsiteX65" fmla="*/ 613950 w 10127887"/>
              <a:gd name="connsiteY65" fmla="*/ 437293 h 3568700"/>
              <a:gd name="connsiteX66" fmla="*/ 652183 w 10127887"/>
              <a:gd name="connsiteY66" fmla="*/ 404978 h 3568700"/>
              <a:gd name="connsiteX67" fmla="*/ 656215 w 10127887"/>
              <a:gd name="connsiteY67" fmla="*/ 409880 h 3568700"/>
              <a:gd name="connsiteX68" fmla="*/ 695185 w 10127887"/>
              <a:gd name="connsiteY68" fmla="*/ 378765 h 3568700"/>
              <a:gd name="connsiteX69" fmla="*/ 691293 w 10127887"/>
              <a:gd name="connsiteY69" fmla="*/ 373748 h 3568700"/>
              <a:gd name="connsiteX70" fmla="*/ 731266 w 10127887"/>
              <a:gd name="connsiteY70" fmla="*/ 343618 h 3568700"/>
              <a:gd name="connsiteX71" fmla="*/ 735013 w 10127887"/>
              <a:gd name="connsiteY71" fmla="*/ 348742 h 3568700"/>
              <a:gd name="connsiteX72" fmla="*/ 775672 w 10127887"/>
              <a:gd name="connsiteY72" fmla="*/ 319843 h 3568700"/>
              <a:gd name="connsiteX73" fmla="*/ 772065 w 10127887"/>
              <a:gd name="connsiteY73" fmla="*/ 314617 h 3568700"/>
              <a:gd name="connsiteX74" fmla="*/ 813651 w 10127887"/>
              <a:gd name="connsiteY74" fmla="*/ 286779 h 3568700"/>
              <a:gd name="connsiteX75" fmla="*/ 817105 w 10127887"/>
              <a:gd name="connsiteY75" fmla="*/ 292100 h 3568700"/>
              <a:gd name="connsiteX76" fmla="*/ 859333 w 10127887"/>
              <a:gd name="connsiteY76" fmla="*/ 265519 h 3568700"/>
              <a:gd name="connsiteX77" fmla="*/ 856025 w 10127887"/>
              <a:gd name="connsiteY77" fmla="*/ 260096 h 3568700"/>
              <a:gd name="connsiteX78" fmla="*/ 899090 w 10127887"/>
              <a:gd name="connsiteY78" fmla="*/ 234633 h 3568700"/>
              <a:gd name="connsiteX79" fmla="*/ 902246 w 10127887"/>
              <a:gd name="connsiteY79" fmla="*/ 240144 h 3568700"/>
              <a:gd name="connsiteX80" fmla="*/ 945890 w 10127887"/>
              <a:gd name="connsiteY80" fmla="*/ 215976 h 3568700"/>
              <a:gd name="connsiteX81" fmla="*/ 942893 w 10127887"/>
              <a:gd name="connsiteY81" fmla="*/ 210376 h 3568700"/>
              <a:gd name="connsiteX82" fmla="*/ 987330 w 10127887"/>
              <a:gd name="connsiteY82" fmla="*/ 187369 h 3568700"/>
              <a:gd name="connsiteX83" fmla="*/ 990175 w 10127887"/>
              <a:gd name="connsiteY83" fmla="*/ 193053 h 3568700"/>
              <a:gd name="connsiteX84" fmla="*/ 1035088 w 10127887"/>
              <a:gd name="connsiteY84" fmla="*/ 171380 h 3568700"/>
              <a:gd name="connsiteX85" fmla="*/ 1032415 w 10127887"/>
              <a:gd name="connsiteY85" fmla="*/ 165621 h 3568700"/>
              <a:gd name="connsiteX86" fmla="*/ 1078103 w 10127887"/>
              <a:gd name="connsiteY86" fmla="*/ 145148 h 3568700"/>
              <a:gd name="connsiteX87" fmla="*/ 1080618 w 10127887"/>
              <a:gd name="connsiteY87" fmla="*/ 150978 h 3568700"/>
              <a:gd name="connsiteX88" fmla="*/ 1126668 w 10127887"/>
              <a:gd name="connsiteY88" fmla="*/ 131883 h 3568700"/>
              <a:gd name="connsiteX89" fmla="*/ 1124318 w 10127887"/>
              <a:gd name="connsiteY89" fmla="*/ 125984 h 3568700"/>
              <a:gd name="connsiteX90" fmla="*/ 1171118 w 10127887"/>
              <a:gd name="connsiteY90" fmla="*/ 108102 h 3568700"/>
              <a:gd name="connsiteX91" fmla="*/ 1173302 w 10127887"/>
              <a:gd name="connsiteY91" fmla="*/ 114071 h 3568700"/>
              <a:gd name="connsiteX92" fmla="*/ 1220330 w 10127887"/>
              <a:gd name="connsiteY92" fmla="*/ 97612 h 3568700"/>
              <a:gd name="connsiteX93" fmla="*/ 1218317 w 10127887"/>
              <a:gd name="connsiteY93" fmla="*/ 91592 h 3568700"/>
              <a:gd name="connsiteX94" fmla="*/ 1266031 w 10127887"/>
              <a:gd name="connsiteY94" fmla="*/ 76397 h 3568700"/>
              <a:gd name="connsiteX95" fmla="*/ 1267873 w 10127887"/>
              <a:gd name="connsiteY95" fmla="*/ 82474 h 3568700"/>
              <a:gd name="connsiteX96" fmla="*/ 1315790 w 10127887"/>
              <a:gd name="connsiteY96" fmla="*/ 68688 h 3568700"/>
              <a:gd name="connsiteX97" fmla="*/ 1314120 w 10127887"/>
              <a:gd name="connsiteY97" fmla="*/ 62567 h 3568700"/>
              <a:gd name="connsiteX98" fmla="*/ 1362589 w 10127887"/>
              <a:gd name="connsiteY98" fmla="*/ 50095 h 3568700"/>
              <a:gd name="connsiteX99" fmla="*/ 1364088 w 10127887"/>
              <a:gd name="connsiteY99" fmla="*/ 56267 h 3568700"/>
              <a:gd name="connsiteX100" fmla="*/ 1412742 w 10127887"/>
              <a:gd name="connsiteY100" fmla="*/ 45206 h 3568700"/>
              <a:gd name="connsiteX101" fmla="*/ 1411421 w 10127887"/>
              <a:gd name="connsiteY101" fmla="*/ 38995 h 3568700"/>
              <a:gd name="connsiteX102" fmla="*/ 1460481 w 10127887"/>
              <a:gd name="connsiteY102" fmla="*/ 29286 h 3568700"/>
              <a:gd name="connsiteX103" fmla="*/ 1461630 w 10127887"/>
              <a:gd name="connsiteY103" fmla="*/ 35535 h 3568700"/>
              <a:gd name="connsiteX104" fmla="*/ 1510887 w 10127887"/>
              <a:gd name="connsiteY104" fmla="*/ 27222 h 3568700"/>
              <a:gd name="connsiteX105" fmla="*/ 1509916 w 10127887"/>
              <a:gd name="connsiteY105" fmla="*/ 20949 h 3568700"/>
              <a:gd name="connsiteX106" fmla="*/ 1559401 w 10127887"/>
              <a:gd name="connsiteY106" fmla="*/ 14021 h 3568700"/>
              <a:gd name="connsiteX107" fmla="*/ 1560189 w 10127887"/>
              <a:gd name="connsiteY107" fmla="*/ 20320 h 3568700"/>
              <a:gd name="connsiteX108" fmla="*/ 1609827 w 10127887"/>
              <a:gd name="connsiteY108" fmla="*/ 14789 h 3568700"/>
              <a:gd name="connsiteX109" fmla="*/ 1609217 w 10127887"/>
              <a:gd name="connsiteY109" fmla="*/ 8471 h 3568700"/>
              <a:gd name="connsiteX110" fmla="*/ 1659026 w 10127887"/>
              <a:gd name="connsiteY110" fmla="*/ 4318 h 3568700"/>
              <a:gd name="connsiteX111" fmla="*/ 1659465 w 10127887"/>
              <a:gd name="connsiteY111" fmla="*/ 10655 h 3568700"/>
              <a:gd name="connsiteX112" fmla="*/ 1709300 w 10127887"/>
              <a:gd name="connsiteY112" fmla="*/ 7899 h 3568700"/>
              <a:gd name="connsiteX113" fmla="*/ 1709039 w 10127887"/>
              <a:gd name="connsiteY113" fmla="*/ 1556 h 3568700"/>
              <a:gd name="connsiteX114" fmla="*/ 1759045 w 10127887"/>
              <a:gd name="connsiteY114" fmla="*/ 172 h 3568700"/>
              <a:gd name="connsiteX115" fmla="*/ 1759134 w 10127887"/>
              <a:gd name="connsiteY115" fmla="*/ 6522 h 3568700"/>
              <a:gd name="connsiteX116" fmla="*/ 1784179 w 10127887"/>
              <a:gd name="connsiteY116" fmla="*/ 6350 h 3568700"/>
              <a:gd name="connsiteX117" fmla="*/ 1809401 w 10127887"/>
              <a:gd name="connsiteY117" fmla="*/ 6350 h 3568700"/>
              <a:gd name="connsiteX118" fmla="*/ 1809401 w 10127887"/>
              <a:gd name="connsiteY118" fmla="*/ 0 h 3568700"/>
              <a:gd name="connsiteX119" fmla="*/ 1859858 w 10127887"/>
              <a:gd name="connsiteY119" fmla="*/ 0 h 3568700"/>
              <a:gd name="connsiteX120" fmla="*/ 1859858 w 10127887"/>
              <a:gd name="connsiteY120" fmla="*/ 6350 h 3568700"/>
              <a:gd name="connsiteX121" fmla="*/ 1910315 w 10127887"/>
              <a:gd name="connsiteY121" fmla="*/ 6350 h 3568700"/>
              <a:gd name="connsiteX122" fmla="*/ 1910315 w 10127887"/>
              <a:gd name="connsiteY122" fmla="*/ 0 h 3568700"/>
              <a:gd name="connsiteX123" fmla="*/ 1960772 w 10127887"/>
              <a:gd name="connsiteY123" fmla="*/ 0 h 3568700"/>
              <a:gd name="connsiteX124" fmla="*/ 1960772 w 10127887"/>
              <a:gd name="connsiteY124" fmla="*/ 6350 h 3568700"/>
              <a:gd name="connsiteX125" fmla="*/ 2011236 w 10127887"/>
              <a:gd name="connsiteY125" fmla="*/ 6350 h 3568700"/>
              <a:gd name="connsiteX126" fmla="*/ 2011236 w 10127887"/>
              <a:gd name="connsiteY126" fmla="*/ 0 h 3568700"/>
              <a:gd name="connsiteX127" fmla="*/ 2061693 w 10127887"/>
              <a:gd name="connsiteY127" fmla="*/ 0 h 3568700"/>
              <a:gd name="connsiteX128" fmla="*/ 2061693 w 10127887"/>
              <a:gd name="connsiteY128" fmla="*/ 6350 h 3568700"/>
              <a:gd name="connsiteX129" fmla="*/ 2112150 w 10127887"/>
              <a:gd name="connsiteY129" fmla="*/ 6350 h 3568700"/>
              <a:gd name="connsiteX130" fmla="*/ 2112150 w 10127887"/>
              <a:gd name="connsiteY130" fmla="*/ 0 h 3568700"/>
              <a:gd name="connsiteX131" fmla="*/ 2162607 w 10127887"/>
              <a:gd name="connsiteY131" fmla="*/ 0 h 3568700"/>
              <a:gd name="connsiteX132" fmla="*/ 2162607 w 10127887"/>
              <a:gd name="connsiteY132" fmla="*/ 6350 h 3568700"/>
              <a:gd name="connsiteX133" fmla="*/ 2213064 w 10127887"/>
              <a:gd name="connsiteY133" fmla="*/ 6350 h 3568700"/>
              <a:gd name="connsiteX134" fmla="*/ 2213064 w 10127887"/>
              <a:gd name="connsiteY134" fmla="*/ 0 h 3568700"/>
              <a:gd name="connsiteX135" fmla="*/ 2263521 w 10127887"/>
              <a:gd name="connsiteY135" fmla="*/ 0 h 3568700"/>
              <a:gd name="connsiteX136" fmla="*/ 2263521 w 10127887"/>
              <a:gd name="connsiteY136" fmla="*/ 6350 h 3568700"/>
              <a:gd name="connsiteX137" fmla="*/ 2313985 w 10127887"/>
              <a:gd name="connsiteY137" fmla="*/ 6350 h 3568700"/>
              <a:gd name="connsiteX138" fmla="*/ 2313985 w 10127887"/>
              <a:gd name="connsiteY138" fmla="*/ 0 h 3568700"/>
              <a:gd name="connsiteX139" fmla="*/ 2364442 w 10127887"/>
              <a:gd name="connsiteY139" fmla="*/ 0 h 3568700"/>
              <a:gd name="connsiteX140" fmla="*/ 2364442 w 10127887"/>
              <a:gd name="connsiteY140" fmla="*/ 6350 h 3568700"/>
              <a:gd name="connsiteX141" fmla="*/ 2414899 w 10127887"/>
              <a:gd name="connsiteY141" fmla="*/ 6350 h 3568700"/>
              <a:gd name="connsiteX142" fmla="*/ 2414899 w 10127887"/>
              <a:gd name="connsiteY142" fmla="*/ 0 h 3568700"/>
              <a:gd name="connsiteX143" fmla="*/ 2465356 w 10127887"/>
              <a:gd name="connsiteY143" fmla="*/ 0 h 3568700"/>
              <a:gd name="connsiteX144" fmla="*/ 2465356 w 10127887"/>
              <a:gd name="connsiteY144" fmla="*/ 6350 h 3568700"/>
              <a:gd name="connsiteX145" fmla="*/ 2515813 w 10127887"/>
              <a:gd name="connsiteY145" fmla="*/ 6350 h 3568700"/>
              <a:gd name="connsiteX146" fmla="*/ 2515813 w 10127887"/>
              <a:gd name="connsiteY146" fmla="*/ 0 h 3568700"/>
              <a:gd name="connsiteX147" fmla="*/ 2566270 w 10127887"/>
              <a:gd name="connsiteY147" fmla="*/ 0 h 3568700"/>
              <a:gd name="connsiteX148" fmla="*/ 2566270 w 10127887"/>
              <a:gd name="connsiteY148" fmla="*/ 6350 h 3568700"/>
              <a:gd name="connsiteX149" fmla="*/ 2616734 w 10127887"/>
              <a:gd name="connsiteY149" fmla="*/ 6350 h 3568700"/>
              <a:gd name="connsiteX150" fmla="*/ 2616734 w 10127887"/>
              <a:gd name="connsiteY150" fmla="*/ 0 h 3568700"/>
              <a:gd name="connsiteX151" fmla="*/ 2667191 w 10127887"/>
              <a:gd name="connsiteY151" fmla="*/ 0 h 3568700"/>
              <a:gd name="connsiteX152" fmla="*/ 2667191 w 10127887"/>
              <a:gd name="connsiteY152" fmla="*/ 6350 h 3568700"/>
              <a:gd name="connsiteX153" fmla="*/ 2717648 w 10127887"/>
              <a:gd name="connsiteY153" fmla="*/ 6350 h 3568700"/>
              <a:gd name="connsiteX154" fmla="*/ 2717648 w 10127887"/>
              <a:gd name="connsiteY154" fmla="*/ 0 h 3568700"/>
              <a:gd name="connsiteX155" fmla="*/ 2768105 w 10127887"/>
              <a:gd name="connsiteY155" fmla="*/ 0 h 3568700"/>
              <a:gd name="connsiteX156" fmla="*/ 2768105 w 10127887"/>
              <a:gd name="connsiteY156" fmla="*/ 6350 h 3568700"/>
              <a:gd name="connsiteX157" fmla="*/ 2818562 w 10127887"/>
              <a:gd name="connsiteY157" fmla="*/ 6350 h 3568700"/>
              <a:gd name="connsiteX158" fmla="*/ 2818562 w 10127887"/>
              <a:gd name="connsiteY158" fmla="*/ 0 h 3568700"/>
              <a:gd name="connsiteX159" fmla="*/ 2869019 w 10127887"/>
              <a:gd name="connsiteY159" fmla="*/ 0 h 3568700"/>
              <a:gd name="connsiteX160" fmla="*/ 2869019 w 10127887"/>
              <a:gd name="connsiteY160" fmla="*/ 6350 h 3568700"/>
              <a:gd name="connsiteX161" fmla="*/ 2919483 w 10127887"/>
              <a:gd name="connsiteY161" fmla="*/ 6350 h 3568700"/>
              <a:gd name="connsiteX162" fmla="*/ 2919483 w 10127887"/>
              <a:gd name="connsiteY162" fmla="*/ 0 h 3568700"/>
              <a:gd name="connsiteX163" fmla="*/ 2969940 w 10127887"/>
              <a:gd name="connsiteY163" fmla="*/ 0 h 3568700"/>
              <a:gd name="connsiteX164" fmla="*/ 2969940 w 10127887"/>
              <a:gd name="connsiteY164" fmla="*/ 6350 h 3568700"/>
              <a:gd name="connsiteX165" fmla="*/ 3020397 w 10127887"/>
              <a:gd name="connsiteY165" fmla="*/ 6350 h 3568700"/>
              <a:gd name="connsiteX166" fmla="*/ 3020397 w 10127887"/>
              <a:gd name="connsiteY166" fmla="*/ 0 h 3568700"/>
              <a:gd name="connsiteX167" fmla="*/ 3070854 w 10127887"/>
              <a:gd name="connsiteY167" fmla="*/ 0 h 3568700"/>
              <a:gd name="connsiteX168" fmla="*/ 3070854 w 10127887"/>
              <a:gd name="connsiteY168" fmla="*/ 6350 h 3568700"/>
              <a:gd name="connsiteX169" fmla="*/ 3121311 w 10127887"/>
              <a:gd name="connsiteY169" fmla="*/ 6350 h 3568700"/>
              <a:gd name="connsiteX170" fmla="*/ 3121311 w 10127887"/>
              <a:gd name="connsiteY170" fmla="*/ 0 h 3568700"/>
              <a:gd name="connsiteX171" fmla="*/ 3171768 w 10127887"/>
              <a:gd name="connsiteY171" fmla="*/ 0 h 3568700"/>
              <a:gd name="connsiteX172" fmla="*/ 3171768 w 10127887"/>
              <a:gd name="connsiteY172" fmla="*/ 6350 h 3568700"/>
              <a:gd name="connsiteX173" fmla="*/ 3222232 w 10127887"/>
              <a:gd name="connsiteY173" fmla="*/ 6350 h 3568700"/>
              <a:gd name="connsiteX174" fmla="*/ 3222232 w 10127887"/>
              <a:gd name="connsiteY174" fmla="*/ 0 h 3568700"/>
              <a:gd name="connsiteX175" fmla="*/ 3272689 w 10127887"/>
              <a:gd name="connsiteY175" fmla="*/ 0 h 3568700"/>
              <a:gd name="connsiteX176" fmla="*/ 3272689 w 10127887"/>
              <a:gd name="connsiteY176" fmla="*/ 6350 h 3568700"/>
              <a:gd name="connsiteX177" fmla="*/ 3323146 w 10127887"/>
              <a:gd name="connsiteY177" fmla="*/ 6350 h 3568700"/>
              <a:gd name="connsiteX178" fmla="*/ 3323146 w 10127887"/>
              <a:gd name="connsiteY178" fmla="*/ 0 h 3568700"/>
              <a:gd name="connsiteX179" fmla="*/ 3373603 w 10127887"/>
              <a:gd name="connsiteY179" fmla="*/ 0 h 3568700"/>
              <a:gd name="connsiteX180" fmla="*/ 3373603 w 10127887"/>
              <a:gd name="connsiteY180" fmla="*/ 6350 h 3568700"/>
              <a:gd name="connsiteX181" fmla="*/ 3424060 w 10127887"/>
              <a:gd name="connsiteY181" fmla="*/ 6350 h 3568700"/>
              <a:gd name="connsiteX182" fmla="*/ 3424060 w 10127887"/>
              <a:gd name="connsiteY182" fmla="*/ 0 h 3568700"/>
              <a:gd name="connsiteX183" fmla="*/ 3474517 w 10127887"/>
              <a:gd name="connsiteY183" fmla="*/ 0 h 3568700"/>
              <a:gd name="connsiteX184" fmla="*/ 3474517 w 10127887"/>
              <a:gd name="connsiteY184" fmla="*/ 6350 h 3568700"/>
              <a:gd name="connsiteX185" fmla="*/ 3524981 w 10127887"/>
              <a:gd name="connsiteY185" fmla="*/ 6350 h 3568700"/>
              <a:gd name="connsiteX186" fmla="*/ 3524981 w 10127887"/>
              <a:gd name="connsiteY186" fmla="*/ 0 h 3568700"/>
              <a:gd name="connsiteX187" fmla="*/ 3575438 w 10127887"/>
              <a:gd name="connsiteY187" fmla="*/ 0 h 3568700"/>
              <a:gd name="connsiteX188" fmla="*/ 3575438 w 10127887"/>
              <a:gd name="connsiteY188" fmla="*/ 6350 h 3568700"/>
              <a:gd name="connsiteX189" fmla="*/ 3625895 w 10127887"/>
              <a:gd name="connsiteY189" fmla="*/ 6350 h 3568700"/>
              <a:gd name="connsiteX190" fmla="*/ 3625895 w 10127887"/>
              <a:gd name="connsiteY190" fmla="*/ 0 h 3568700"/>
              <a:gd name="connsiteX191" fmla="*/ 3676352 w 10127887"/>
              <a:gd name="connsiteY191" fmla="*/ 0 h 3568700"/>
              <a:gd name="connsiteX192" fmla="*/ 3676352 w 10127887"/>
              <a:gd name="connsiteY192" fmla="*/ 6350 h 3568700"/>
              <a:gd name="connsiteX193" fmla="*/ 3726809 w 10127887"/>
              <a:gd name="connsiteY193" fmla="*/ 6350 h 3568700"/>
              <a:gd name="connsiteX194" fmla="*/ 3726809 w 10127887"/>
              <a:gd name="connsiteY194" fmla="*/ 0 h 3568700"/>
              <a:gd name="connsiteX195" fmla="*/ 3777266 w 10127887"/>
              <a:gd name="connsiteY195" fmla="*/ 0 h 3568700"/>
              <a:gd name="connsiteX196" fmla="*/ 3777266 w 10127887"/>
              <a:gd name="connsiteY196" fmla="*/ 6350 h 3568700"/>
              <a:gd name="connsiteX197" fmla="*/ 3827729 w 10127887"/>
              <a:gd name="connsiteY197" fmla="*/ 6350 h 3568700"/>
              <a:gd name="connsiteX198" fmla="*/ 3827729 w 10127887"/>
              <a:gd name="connsiteY198" fmla="*/ 0 h 3568700"/>
              <a:gd name="connsiteX199" fmla="*/ 3878187 w 10127887"/>
              <a:gd name="connsiteY199" fmla="*/ 0 h 3568700"/>
              <a:gd name="connsiteX200" fmla="*/ 3878187 w 10127887"/>
              <a:gd name="connsiteY200" fmla="*/ 6350 h 3568700"/>
              <a:gd name="connsiteX201" fmla="*/ 3928644 w 10127887"/>
              <a:gd name="connsiteY201" fmla="*/ 6350 h 3568700"/>
              <a:gd name="connsiteX202" fmla="*/ 3928644 w 10127887"/>
              <a:gd name="connsiteY202" fmla="*/ 0 h 3568700"/>
              <a:gd name="connsiteX203" fmla="*/ 3979101 w 10127887"/>
              <a:gd name="connsiteY203" fmla="*/ 0 h 3568700"/>
              <a:gd name="connsiteX204" fmla="*/ 3979101 w 10127887"/>
              <a:gd name="connsiteY204" fmla="*/ 6350 h 3568700"/>
              <a:gd name="connsiteX205" fmla="*/ 4029558 w 10127887"/>
              <a:gd name="connsiteY205" fmla="*/ 6350 h 3568700"/>
              <a:gd name="connsiteX206" fmla="*/ 4029558 w 10127887"/>
              <a:gd name="connsiteY206" fmla="*/ 0 h 3568700"/>
              <a:gd name="connsiteX207" fmla="*/ 4080015 w 10127887"/>
              <a:gd name="connsiteY207" fmla="*/ 0 h 3568700"/>
              <a:gd name="connsiteX208" fmla="*/ 4080015 w 10127887"/>
              <a:gd name="connsiteY208" fmla="*/ 6350 h 3568700"/>
              <a:gd name="connsiteX209" fmla="*/ 4130478 w 10127887"/>
              <a:gd name="connsiteY209" fmla="*/ 6350 h 3568700"/>
              <a:gd name="connsiteX210" fmla="*/ 4130478 w 10127887"/>
              <a:gd name="connsiteY210" fmla="*/ 0 h 3568700"/>
              <a:gd name="connsiteX211" fmla="*/ 4180936 w 10127887"/>
              <a:gd name="connsiteY211" fmla="*/ 0 h 3568700"/>
              <a:gd name="connsiteX212" fmla="*/ 4180936 w 10127887"/>
              <a:gd name="connsiteY212" fmla="*/ 6350 h 3568700"/>
              <a:gd name="connsiteX213" fmla="*/ 4231393 w 10127887"/>
              <a:gd name="connsiteY213" fmla="*/ 6350 h 3568700"/>
              <a:gd name="connsiteX214" fmla="*/ 4231393 w 10127887"/>
              <a:gd name="connsiteY214" fmla="*/ 0 h 3568700"/>
              <a:gd name="connsiteX215" fmla="*/ 4281850 w 10127887"/>
              <a:gd name="connsiteY215" fmla="*/ 0 h 3568700"/>
              <a:gd name="connsiteX216" fmla="*/ 4281850 w 10127887"/>
              <a:gd name="connsiteY216" fmla="*/ 6350 h 3568700"/>
              <a:gd name="connsiteX217" fmla="*/ 4332307 w 10127887"/>
              <a:gd name="connsiteY217" fmla="*/ 6350 h 3568700"/>
              <a:gd name="connsiteX218" fmla="*/ 4332307 w 10127887"/>
              <a:gd name="connsiteY218" fmla="*/ 0 h 3568700"/>
              <a:gd name="connsiteX219" fmla="*/ 4382764 w 10127887"/>
              <a:gd name="connsiteY219" fmla="*/ 0 h 3568700"/>
              <a:gd name="connsiteX220" fmla="*/ 4382764 w 10127887"/>
              <a:gd name="connsiteY220" fmla="*/ 6350 h 3568700"/>
              <a:gd name="connsiteX221" fmla="*/ 4433227 w 10127887"/>
              <a:gd name="connsiteY221" fmla="*/ 6350 h 3568700"/>
              <a:gd name="connsiteX222" fmla="*/ 4433227 w 10127887"/>
              <a:gd name="connsiteY222" fmla="*/ 0 h 3568700"/>
              <a:gd name="connsiteX223" fmla="*/ 4483685 w 10127887"/>
              <a:gd name="connsiteY223" fmla="*/ 0 h 3568700"/>
              <a:gd name="connsiteX224" fmla="*/ 4483685 w 10127887"/>
              <a:gd name="connsiteY224" fmla="*/ 6350 h 3568700"/>
              <a:gd name="connsiteX225" fmla="*/ 4534142 w 10127887"/>
              <a:gd name="connsiteY225" fmla="*/ 6350 h 3568700"/>
              <a:gd name="connsiteX226" fmla="*/ 4534142 w 10127887"/>
              <a:gd name="connsiteY226" fmla="*/ 0 h 3568700"/>
              <a:gd name="connsiteX227" fmla="*/ 4584599 w 10127887"/>
              <a:gd name="connsiteY227" fmla="*/ 0 h 3568700"/>
              <a:gd name="connsiteX228" fmla="*/ 4584599 w 10127887"/>
              <a:gd name="connsiteY228" fmla="*/ 6350 h 3568700"/>
              <a:gd name="connsiteX229" fmla="*/ 4635056 w 10127887"/>
              <a:gd name="connsiteY229" fmla="*/ 6350 h 3568700"/>
              <a:gd name="connsiteX230" fmla="*/ 4635056 w 10127887"/>
              <a:gd name="connsiteY230" fmla="*/ 0 h 3568700"/>
              <a:gd name="connsiteX231" fmla="*/ 4685513 w 10127887"/>
              <a:gd name="connsiteY231" fmla="*/ 0 h 3568700"/>
              <a:gd name="connsiteX232" fmla="*/ 4685513 w 10127887"/>
              <a:gd name="connsiteY232" fmla="*/ 6350 h 3568700"/>
              <a:gd name="connsiteX233" fmla="*/ 4735976 w 10127887"/>
              <a:gd name="connsiteY233" fmla="*/ 6350 h 3568700"/>
              <a:gd name="connsiteX234" fmla="*/ 4735976 w 10127887"/>
              <a:gd name="connsiteY234" fmla="*/ 0 h 3568700"/>
              <a:gd name="connsiteX235" fmla="*/ 4786434 w 10127887"/>
              <a:gd name="connsiteY235" fmla="*/ 0 h 3568700"/>
              <a:gd name="connsiteX236" fmla="*/ 4786434 w 10127887"/>
              <a:gd name="connsiteY236" fmla="*/ 6350 h 3568700"/>
              <a:gd name="connsiteX237" fmla="*/ 4836891 w 10127887"/>
              <a:gd name="connsiteY237" fmla="*/ 6350 h 3568700"/>
              <a:gd name="connsiteX238" fmla="*/ 4836891 w 10127887"/>
              <a:gd name="connsiteY238" fmla="*/ 0 h 3568700"/>
              <a:gd name="connsiteX239" fmla="*/ 4887348 w 10127887"/>
              <a:gd name="connsiteY239" fmla="*/ 0 h 3568700"/>
              <a:gd name="connsiteX240" fmla="*/ 4887348 w 10127887"/>
              <a:gd name="connsiteY240" fmla="*/ 6350 h 3568700"/>
              <a:gd name="connsiteX241" fmla="*/ 4937805 w 10127887"/>
              <a:gd name="connsiteY241" fmla="*/ 6350 h 3568700"/>
              <a:gd name="connsiteX242" fmla="*/ 4937805 w 10127887"/>
              <a:gd name="connsiteY242" fmla="*/ 0 h 3568700"/>
              <a:gd name="connsiteX243" fmla="*/ 4988262 w 10127887"/>
              <a:gd name="connsiteY243" fmla="*/ 0 h 3568700"/>
              <a:gd name="connsiteX244" fmla="*/ 4988262 w 10127887"/>
              <a:gd name="connsiteY244" fmla="*/ 6350 h 3568700"/>
              <a:gd name="connsiteX245" fmla="*/ 5038725 w 10127887"/>
              <a:gd name="connsiteY245" fmla="*/ 6350 h 3568700"/>
              <a:gd name="connsiteX246" fmla="*/ 5038725 w 10127887"/>
              <a:gd name="connsiteY246" fmla="*/ 0 h 3568700"/>
              <a:gd name="connsiteX247" fmla="*/ 5089183 w 10127887"/>
              <a:gd name="connsiteY247" fmla="*/ 0 h 3568700"/>
              <a:gd name="connsiteX248" fmla="*/ 5089183 w 10127887"/>
              <a:gd name="connsiteY248" fmla="*/ 6350 h 3568700"/>
              <a:gd name="connsiteX249" fmla="*/ 5139640 w 10127887"/>
              <a:gd name="connsiteY249" fmla="*/ 6350 h 3568700"/>
              <a:gd name="connsiteX250" fmla="*/ 5139640 w 10127887"/>
              <a:gd name="connsiteY250" fmla="*/ 0 h 3568700"/>
              <a:gd name="connsiteX251" fmla="*/ 5190097 w 10127887"/>
              <a:gd name="connsiteY251" fmla="*/ 0 h 3568700"/>
              <a:gd name="connsiteX252" fmla="*/ 5190097 w 10127887"/>
              <a:gd name="connsiteY252" fmla="*/ 6350 h 3568700"/>
              <a:gd name="connsiteX253" fmla="*/ 5240554 w 10127887"/>
              <a:gd name="connsiteY253" fmla="*/ 6350 h 3568700"/>
              <a:gd name="connsiteX254" fmla="*/ 5240554 w 10127887"/>
              <a:gd name="connsiteY254" fmla="*/ 0 h 3568700"/>
              <a:gd name="connsiteX255" fmla="*/ 5291011 w 10127887"/>
              <a:gd name="connsiteY255" fmla="*/ 0 h 3568700"/>
              <a:gd name="connsiteX256" fmla="*/ 5291011 w 10127887"/>
              <a:gd name="connsiteY256" fmla="*/ 6350 h 3568700"/>
              <a:gd name="connsiteX257" fmla="*/ 5341449 w 10127887"/>
              <a:gd name="connsiteY257" fmla="*/ 6350 h 3568700"/>
              <a:gd name="connsiteX258" fmla="*/ 5341449 w 10127887"/>
              <a:gd name="connsiteY258" fmla="*/ 0 h 3568700"/>
              <a:gd name="connsiteX259" fmla="*/ 5391932 w 10127887"/>
              <a:gd name="connsiteY259" fmla="*/ 0 h 3568700"/>
              <a:gd name="connsiteX260" fmla="*/ 5391932 w 10127887"/>
              <a:gd name="connsiteY260" fmla="*/ 6350 h 3568700"/>
              <a:gd name="connsiteX261" fmla="*/ 5442414 w 10127887"/>
              <a:gd name="connsiteY261" fmla="*/ 6350 h 3568700"/>
              <a:gd name="connsiteX262" fmla="*/ 5442414 w 10127887"/>
              <a:gd name="connsiteY262" fmla="*/ 0 h 3568700"/>
              <a:gd name="connsiteX263" fmla="*/ 5492833 w 10127887"/>
              <a:gd name="connsiteY263" fmla="*/ 0 h 3568700"/>
              <a:gd name="connsiteX264" fmla="*/ 5492833 w 10127887"/>
              <a:gd name="connsiteY264" fmla="*/ 6350 h 3568700"/>
              <a:gd name="connsiteX265" fmla="*/ 5543315 w 10127887"/>
              <a:gd name="connsiteY265" fmla="*/ 6350 h 3568700"/>
              <a:gd name="connsiteX266" fmla="*/ 5543315 w 10127887"/>
              <a:gd name="connsiteY266" fmla="*/ 0 h 3568700"/>
              <a:gd name="connsiteX267" fmla="*/ 5593735 w 10127887"/>
              <a:gd name="connsiteY267" fmla="*/ 0 h 3568700"/>
              <a:gd name="connsiteX268" fmla="*/ 5593735 w 10127887"/>
              <a:gd name="connsiteY268" fmla="*/ 6350 h 3568700"/>
              <a:gd name="connsiteX269" fmla="*/ 5644217 w 10127887"/>
              <a:gd name="connsiteY269" fmla="*/ 6350 h 3568700"/>
              <a:gd name="connsiteX270" fmla="*/ 5644217 w 10127887"/>
              <a:gd name="connsiteY270" fmla="*/ 0 h 3568700"/>
              <a:gd name="connsiteX271" fmla="*/ 5694699 w 10127887"/>
              <a:gd name="connsiteY271" fmla="*/ 0 h 3568700"/>
              <a:gd name="connsiteX272" fmla="*/ 5694699 w 10127887"/>
              <a:gd name="connsiteY272" fmla="*/ 6350 h 3568700"/>
              <a:gd name="connsiteX273" fmla="*/ 5745118 w 10127887"/>
              <a:gd name="connsiteY273" fmla="*/ 6350 h 3568700"/>
              <a:gd name="connsiteX274" fmla="*/ 5745118 w 10127887"/>
              <a:gd name="connsiteY274" fmla="*/ 0 h 3568700"/>
              <a:gd name="connsiteX275" fmla="*/ 5795601 w 10127887"/>
              <a:gd name="connsiteY275" fmla="*/ 0 h 3568700"/>
              <a:gd name="connsiteX276" fmla="*/ 5795601 w 10127887"/>
              <a:gd name="connsiteY276" fmla="*/ 6350 h 3568700"/>
              <a:gd name="connsiteX277" fmla="*/ 5846084 w 10127887"/>
              <a:gd name="connsiteY277" fmla="*/ 6350 h 3568700"/>
              <a:gd name="connsiteX278" fmla="*/ 5846084 w 10127887"/>
              <a:gd name="connsiteY278" fmla="*/ 0 h 3568700"/>
              <a:gd name="connsiteX279" fmla="*/ 5896502 w 10127887"/>
              <a:gd name="connsiteY279" fmla="*/ 0 h 3568700"/>
              <a:gd name="connsiteX280" fmla="*/ 5896502 w 10127887"/>
              <a:gd name="connsiteY280" fmla="*/ 6350 h 3568700"/>
              <a:gd name="connsiteX281" fmla="*/ 5946985 w 10127887"/>
              <a:gd name="connsiteY281" fmla="*/ 6350 h 3568700"/>
              <a:gd name="connsiteX282" fmla="*/ 5946985 w 10127887"/>
              <a:gd name="connsiteY282" fmla="*/ 0 h 3568700"/>
              <a:gd name="connsiteX283" fmla="*/ 5997404 w 10127887"/>
              <a:gd name="connsiteY283" fmla="*/ 0 h 3568700"/>
              <a:gd name="connsiteX284" fmla="*/ 5997404 w 10127887"/>
              <a:gd name="connsiteY284" fmla="*/ 6350 h 3568700"/>
              <a:gd name="connsiteX285" fmla="*/ 6047886 w 10127887"/>
              <a:gd name="connsiteY285" fmla="*/ 6350 h 3568700"/>
              <a:gd name="connsiteX286" fmla="*/ 6047886 w 10127887"/>
              <a:gd name="connsiteY286" fmla="*/ 0 h 3568700"/>
              <a:gd name="connsiteX287" fmla="*/ 6098369 w 10127887"/>
              <a:gd name="connsiteY287" fmla="*/ 0 h 3568700"/>
              <a:gd name="connsiteX288" fmla="*/ 6098369 w 10127887"/>
              <a:gd name="connsiteY288" fmla="*/ 6350 h 3568700"/>
              <a:gd name="connsiteX289" fmla="*/ 6148788 w 10127887"/>
              <a:gd name="connsiteY289" fmla="*/ 6350 h 3568700"/>
              <a:gd name="connsiteX290" fmla="*/ 6148788 w 10127887"/>
              <a:gd name="connsiteY290" fmla="*/ 0 h 3568700"/>
              <a:gd name="connsiteX291" fmla="*/ 6199271 w 10127887"/>
              <a:gd name="connsiteY291" fmla="*/ 0 h 3568700"/>
              <a:gd name="connsiteX292" fmla="*/ 6199271 w 10127887"/>
              <a:gd name="connsiteY292" fmla="*/ 6350 h 3568700"/>
              <a:gd name="connsiteX293" fmla="*/ 6249689 w 10127887"/>
              <a:gd name="connsiteY293" fmla="*/ 6350 h 3568700"/>
              <a:gd name="connsiteX294" fmla="*/ 6249689 w 10127887"/>
              <a:gd name="connsiteY294" fmla="*/ 0 h 3568700"/>
              <a:gd name="connsiteX295" fmla="*/ 6300172 w 10127887"/>
              <a:gd name="connsiteY295" fmla="*/ 0 h 3568700"/>
              <a:gd name="connsiteX296" fmla="*/ 6300172 w 10127887"/>
              <a:gd name="connsiteY296" fmla="*/ 6350 h 3568700"/>
              <a:gd name="connsiteX297" fmla="*/ 6350654 w 10127887"/>
              <a:gd name="connsiteY297" fmla="*/ 6350 h 3568700"/>
              <a:gd name="connsiteX298" fmla="*/ 6350654 w 10127887"/>
              <a:gd name="connsiteY298" fmla="*/ 0 h 3568700"/>
              <a:gd name="connsiteX299" fmla="*/ 6401073 w 10127887"/>
              <a:gd name="connsiteY299" fmla="*/ 0 h 3568700"/>
              <a:gd name="connsiteX300" fmla="*/ 6401073 w 10127887"/>
              <a:gd name="connsiteY300" fmla="*/ 6350 h 3568700"/>
              <a:gd name="connsiteX301" fmla="*/ 6451556 w 10127887"/>
              <a:gd name="connsiteY301" fmla="*/ 6350 h 3568700"/>
              <a:gd name="connsiteX302" fmla="*/ 6451556 w 10127887"/>
              <a:gd name="connsiteY302" fmla="*/ 0 h 3568700"/>
              <a:gd name="connsiteX303" fmla="*/ 6502038 w 10127887"/>
              <a:gd name="connsiteY303" fmla="*/ 0 h 3568700"/>
              <a:gd name="connsiteX304" fmla="*/ 6502038 w 10127887"/>
              <a:gd name="connsiteY304" fmla="*/ 6350 h 3568700"/>
              <a:gd name="connsiteX305" fmla="*/ 6552458 w 10127887"/>
              <a:gd name="connsiteY305" fmla="*/ 6350 h 3568700"/>
              <a:gd name="connsiteX306" fmla="*/ 6552458 w 10127887"/>
              <a:gd name="connsiteY306" fmla="*/ 0 h 3568700"/>
              <a:gd name="connsiteX307" fmla="*/ 6602940 w 10127887"/>
              <a:gd name="connsiteY307" fmla="*/ 0 h 3568700"/>
              <a:gd name="connsiteX308" fmla="*/ 6602940 w 10127887"/>
              <a:gd name="connsiteY308" fmla="*/ 6350 h 3568700"/>
              <a:gd name="connsiteX309" fmla="*/ 6653359 w 10127887"/>
              <a:gd name="connsiteY309" fmla="*/ 6350 h 3568700"/>
              <a:gd name="connsiteX310" fmla="*/ 6653359 w 10127887"/>
              <a:gd name="connsiteY310" fmla="*/ 0 h 3568700"/>
              <a:gd name="connsiteX311" fmla="*/ 6703841 w 10127887"/>
              <a:gd name="connsiteY311" fmla="*/ 0 h 3568700"/>
              <a:gd name="connsiteX312" fmla="*/ 6703841 w 10127887"/>
              <a:gd name="connsiteY312" fmla="*/ 6350 h 3568700"/>
              <a:gd name="connsiteX313" fmla="*/ 6754324 w 10127887"/>
              <a:gd name="connsiteY313" fmla="*/ 6350 h 3568700"/>
              <a:gd name="connsiteX314" fmla="*/ 6754324 w 10127887"/>
              <a:gd name="connsiteY314" fmla="*/ 0 h 3568700"/>
              <a:gd name="connsiteX315" fmla="*/ 6804743 w 10127887"/>
              <a:gd name="connsiteY315" fmla="*/ 0 h 3568700"/>
              <a:gd name="connsiteX316" fmla="*/ 6804743 w 10127887"/>
              <a:gd name="connsiteY316" fmla="*/ 6350 h 3568700"/>
              <a:gd name="connsiteX317" fmla="*/ 6855225 w 10127887"/>
              <a:gd name="connsiteY317" fmla="*/ 6350 h 3568700"/>
              <a:gd name="connsiteX318" fmla="*/ 6855225 w 10127887"/>
              <a:gd name="connsiteY318" fmla="*/ 0 h 3568700"/>
              <a:gd name="connsiteX319" fmla="*/ 6905645 w 10127887"/>
              <a:gd name="connsiteY319" fmla="*/ 0 h 3568700"/>
              <a:gd name="connsiteX320" fmla="*/ 6905645 w 10127887"/>
              <a:gd name="connsiteY320" fmla="*/ 6350 h 3568700"/>
              <a:gd name="connsiteX321" fmla="*/ 6956127 w 10127887"/>
              <a:gd name="connsiteY321" fmla="*/ 6350 h 3568700"/>
              <a:gd name="connsiteX322" fmla="*/ 6956127 w 10127887"/>
              <a:gd name="connsiteY322" fmla="*/ 0 h 3568700"/>
              <a:gd name="connsiteX323" fmla="*/ 7006610 w 10127887"/>
              <a:gd name="connsiteY323" fmla="*/ 0 h 3568700"/>
              <a:gd name="connsiteX324" fmla="*/ 7006610 w 10127887"/>
              <a:gd name="connsiteY324" fmla="*/ 6350 h 3568700"/>
              <a:gd name="connsiteX325" fmla="*/ 7057028 w 10127887"/>
              <a:gd name="connsiteY325" fmla="*/ 6350 h 3568700"/>
              <a:gd name="connsiteX326" fmla="*/ 7057028 w 10127887"/>
              <a:gd name="connsiteY326" fmla="*/ 0 h 3568700"/>
              <a:gd name="connsiteX327" fmla="*/ 7107511 w 10127887"/>
              <a:gd name="connsiteY327" fmla="*/ 0 h 3568700"/>
              <a:gd name="connsiteX328" fmla="*/ 7107511 w 10127887"/>
              <a:gd name="connsiteY328" fmla="*/ 6350 h 3568700"/>
              <a:gd name="connsiteX329" fmla="*/ 7157993 w 10127887"/>
              <a:gd name="connsiteY329" fmla="*/ 6350 h 3568700"/>
              <a:gd name="connsiteX330" fmla="*/ 7157993 w 10127887"/>
              <a:gd name="connsiteY330" fmla="*/ 0 h 3568700"/>
              <a:gd name="connsiteX331" fmla="*/ 7208412 w 10127887"/>
              <a:gd name="connsiteY331" fmla="*/ 0 h 3568700"/>
              <a:gd name="connsiteX332" fmla="*/ 7208412 w 10127887"/>
              <a:gd name="connsiteY332" fmla="*/ 6350 h 3568700"/>
              <a:gd name="connsiteX333" fmla="*/ 7258895 w 10127887"/>
              <a:gd name="connsiteY333" fmla="*/ 6350 h 3568700"/>
              <a:gd name="connsiteX334" fmla="*/ 7258895 w 10127887"/>
              <a:gd name="connsiteY334" fmla="*/ 0 h 3568700"/>
              <a:gd name="connsiteX335" fmla="*/ 7309314 w 10127887"/>
              <a:gd name="connsiteY335" fmla="*/ 0 h 3568700"/>
              <a:gd name="connsiteX336" fmla="*/ 7309314 w 10127887"/>
              <a:gd name="connsiteY336" fmla="*/ 6350 h 3568700"/>
              <a:gd name="connsiteX337" fmla="*/ 7359797 w 10127887"/>
              <a:gd name="connsiteY337" fmla="*/ 6350 h 3568700"/>
              <a:gd name="connsiteX338" fmla="*/ 7359797 w 10127887"/>
              <a:gd name="connsiteY338" fmla="*/ 0 h 3568700"/>
              <a:gd name="connsiteX339" fmla="*/ 7410279 w 10127887"/>
              <a:gd name="connsiteY339" fmla="*/ 0 h 3568700"/>
              <a:gd name="connsiteX340" fmla="*/ 7410279 w 10127887"/>
              <a:gd name="connsiteY340" fmla="*/ 6350 h 3568700"/>
              <a:gd name="connsiteX341" fmla="*/ 7460697 w 10127887"/>
              <a:gd name="connsiteY341" fmla="*/ 6350 h 3568700"/>
              <a:gd name="connsiteX342" fmla="*/ 7460697 w 10127887"/>
              <a:gd name="connsiteY342" fmla="*/ 0 h 3568700"/>
              <a:gd name="connsiteX343" fmla="*/ 7511180 w 10127887"/>
              <a:gd name="connsiteY343" fmla="*/ 0 h 3568700"/>
              <a:gd name="connsiteX344" fmla="*/ 7511180 w 10127887"/>
              <a:gd name="connsiteY344" fmla="*/ 6350 h 3568700"/>
              <a:gd name="connsiteX345" fmla="*/ 7561599 w 10127887"/>
              <a:gd name="connsiteY345" fmla="*/ 6350 h 3568700"/>
              <a:gd name="connsiteX346" fmla="*/ 7561599 w 10127887"/>
              <a:gd name="connsiteY346" fmla="*/ 0 h 3568700"/>
              <a:gd name="connsiteX347" fmla="*/ 7612082 w 10127887"/>
              <a:gd name="connsiteY347" fmla="*/ 0 h 3568700"/>
              <a:gd name="connsiteX348" fmla="*/ 7612082 w 10127887"/>
              <a:gd name="connsiteY348" fmla="*/ 6350 h 3568700"/>
              <a:gd name="connsiteX349" fmla="*/ 7662564 w 10127887"/>
              <a:gd name="connsiteY349" fmla="*/ 6350 h 3568700"/>
              <a:gd name="connsiteX350" fmla="*/ 7662564 w 10127887"/>
              <a:gd name="connsiteY350" fmla="*/ 0 h 3568700"/>
              <a:gd name="connsiteX351" fmla="*/ 7712984 w 10127887"/>
              <a:gd name="connsiteY351" fmla="*/ 0 h 3568700"/>
              <a:gd name="connsiteX352" fmla="*/ 7712984 w 10127887"/>
              <a:gd name="connsiteY352" fmla="*/ 6350 h 3568700"/>
              <a:gd name="connsiteX353" fmla="*/ 7763466 w 10127887"/>
              <a:gd name="connsiteY353" fmla="*/ 6350 h 3568700"/>
              <a:gd name="connsiteX354" fmla="*/ 7763466 w 10127887"/>
              <a:gd name="connsiteY354" fmla="*/ 0 h 3568700"/>
              <a:gd name="connsiteX355" fmla="*/ 7813948 w 10127887"/>
              <a:gd name="connsiteY355" fmla="*/ 0 h 3568700"/>
              <a:gd name="connsiteX356" fmla="*/ 7813948 w 10127887"/>
              <a:gd name="connsiteY356" fmla="*/ 6350 h 3568700"/>
              <a:gd name="connsiteX357" fmla="*/ 7864367 w 10127887"/>
              <a:gd name="connsiteY357" fmla="*/ 6350 h 3568700"/>
              <a:gd name="connsiteX358" fmla="*/ 7864367 w 10127887"/>
              <a:gd name="connsiteY358" fmla="*/ 0 h 3568700"/>
              <a:gd name="connsiteX359" fmla="*/ 7914850 w 10127887"/>
              <a:gd name="connsiteY359" fmla="*/ 0 h 3568700"/>
              <a:gd name="connsiteX360" fmla="*/ 7914850 w 10127887"/>
              <a:gd name="connsiteY360" fmla="*/ 6350 h 3568700"/>
              <a:gd name="connsiteX361" fmla="*/ 7965269 w 10127887"/>
              <a:gd name="connsiteY361" fmla="*/ 6350 h 3568700"/>
              <a:gd name="connsiteX362" fmla="*/ 7965269 w 10127887"/>
              <a:gd name="connsiteY362" fmla="*/ 0 h 3568700"/>
              <a:gd name="connsiteX363" fmla="*/ 8015751 w 10127887"/>
              <a:gd name="connsiteY363" fmla="*/ 0 h 3568700"/>
              <a:gd name="connsiteX364" fmla="*/ 8015751 w 10127887"/>
              <a:gd name="connsiteY364" fmla="*/ 6350 h 3568700"/>
              <a:gd name="connsiteX365" fmla="*/ 8066234 w 10127887"/>
              <a:gd name="connsiteY365" fmla="*/ 6350 h 3568700"/>
              <a:gd name="connsiteX366" fmla="*/ 8066234 w 10127887"/>
              <a:gd name="connsiteY366" fmla="*/ 0 h 3568700"/>
              <a:gd name="connsiteX367" fmla="*/ 8116653 w 10127887"/>
              <a:gd name="connsiteY367" fmla="*/ 0 h 3568700"/>
              <a:gd name="connsiteX368" fmla="*/ 8116653 w 10127887"/>
              <a:gd name="connsiteY368" fmla="*/ 6350 h 3568700"/>
              <a:gd name="connsiteX369" fmla="*/ 8167135 w 10127887"/>
              <a:gd name="connsiteY369" fmla="*/ 6350 h 3568700"/>
              <a:gd name="connsiteX370" fmla="*/ 8167135 w 10127887"/>
              <a:gd name="connsiteY370" fmla="*/ 0 h 3568700"/>
              <a:gd name="connsiteX371" fmla="*/ 8217554 w 10127887"/>
              <a:gd name="connsiteY371" fmla="*/ 0 h 3568700"/>
              <a:gd name="connsiteX372" fmla="*/ 8217554 w 10127887"/>
              <a:gd name="connsiteY372" fmla="*/ 6350 h 3568700"/>
              <a:gd name="connsiteX373" fmla="*/ 8268037 w 10127887"/>
              <a:gd name="connsiteY373" fmla="*/ 6350 h 3568700"/>
              <a:gd name="connsiteX374" fmla="*/ 8268037 w 10127887"/>
              <a:gd name="connsiteY374" fmla="*/ 0 h 3568700"/>
              <a:gd name="connsiteX375" fmla="*/ 8318520 w 10127887"/>
              <a:gd name="connsiteY375" fmla="*/ 0 h 3568700"/>
              <a:gd name="connsiteX376" fmla="*/ 8318520 w 10127887"/>
              <a:gd name="connsiteY376" fmla="*/ 6350 h 3568700"/>
              <a:gd name="connsiteX377" fmla="*/ 8343729 w 10127887"/>
              <a:gd name="connsiteY377" fmla="*/ 6350 h 3568700"/>
              <a:gd name="connsiteX378" fmla="*/ 8368747 w 10127887"/>
              <a:gd name="connsiteY378" fmla="*/ 6522 h 3568700"/>
              <a:gd name="connsiteX379" fmla="*/ 8368875 w 10127887"/>
              <a:gd name="connsiteY379" fmla="*/ 172 h 3568700"/>
              <a:gd name="connsiteX380" fmla="*/ 8418849 w 10127887"/>
              <a:gd name="connsiteY380" fmla="*/ 1556 h 3568700"/>
              <a:gd name="connsiteX381" fmla="*/ 8418595 w 10127887"/>
              <a:gd name="connsiteY381" fmla="*/ 7899 h 3568700"/>
              <a:gd name="connsiteX382" fmla="*/ 8468443 w 10127887"/>
              <a:gd name="connsiteY382" fmla="*/ 10655 h 3568700"/>
              <a:gd name="connsiteX383" fmla="*/ 8468887 w 10127887"/>
              <a:gd name="connsiteY383" fmla="*/ 4318 h 3568700"/>
              <a:gd name="connsiteX384" fmla="*/ 8518671 w 10127887"/>
              <a:gd name="connsiteY384" fmla="*/ 8471 h 3568700"/>
              <a:gd name="connsiteX385" fmla="*/ 8518099 w 10127887"/>
              <a:gd name="connsiteY385" fmla="*/ 14789 h 3568700"/>
              <a:gd name="connsiteX386" fmla="*/ 8567693 w 10127887"/>
              <a:gd name="connsiteY386" fmla="*/ 20320 h 3568700"/>
              <a:gd name="connsiteX387" fmla="*/ 8568519 w 10127887"/>
              <a:gd name="connsiteY387" fmla="*/ 14021 h 3568700"/>
              <a:gd name="connsiteX388" fmla="*/ 8617985 w 10127887"/>
              <a:gd name="connsiteY388" fmla="*/ 20949 h 3568700"/>
              <a:gd name="connsiteX389" fmla="*/ 8617033 w 10127887"/>
              <a:gd name="connsiteY389" fmla="*/ 27222 h 3568700"/>
              <a:gd name="connsiteX390" fmla="*/ 8666309 w 10127887"/>
              <a:gd name="connsiteY390" fmla="*/ 35535 h 3568700"/>
              <a:gd name="connsiteX391" fmla="*/ 8667451 w 10127887"/>
              <a:gd name="connsiteY391" fmla="*/ 29286 h 3568700"/>
              <a:gd name="connsiteX392" fmla="*/ 8716473 w 10127887"/>
              <a:gd name="connsiteY392" fmla="*/ 38995 h 3568700"/>
              <a:gd name="connsiteX393" fmla="*/ 8715140 w 10127887"/>
              <a:gd name="connsiteY393" fmla="*/ 45206 h 3568700"/>
              <a:gd name="connsiteX394" fmla="*/ 8763845 w 10127887"/>
              <a:gd name="connsiteY394" fmla="*/ 56267 h 3568700"/>
              <a:gd name="connsiteX395" fmla="*/ 8765305 w 10127887"/>
              <a:gd name="connsiteY395" fmla="*/ 50095 h 3568700"/>
              <a:gd name="connsiteX396" fmla="*/ 8813819 w 10127887"/>
              <a:gd name="connsiteY396" fmla="*/ 62567 h 3568700"/>
              <a:gd name="connsiteX397" fmla="*/ 8812105 w 10127887"/>
              <a:gd name="connsiteY397" fmla="*/ 68688 h 3568700"/>
              <a:gd name="connsiteX398" fmla="*/ 8860047 w 10127887"/>
              <a:gd name="connsiteY398" fmla="*/ 82474 h 3568700"/>
              <a:gd name="connsiteX399" fmla="*/ 8861888 w 10127887"/>
              <a:gd name="connsiteY399" fmla="*/ 76390 h 3568700"/>
              <a:gd name="connsiteX400" fmla="*/ 8909577 w 10127887"/>
              <a:gd name="connsiteY400" fmla="*/ 91592 h 3568700"/>
              <a:gd name="connsiteX401" fmla="*/ 8907609 w 10127887"/>
              <a:gd name="connsiteY401" fmla="*/ 97612 h 3568700"/>
              <a:gd name="connsiteX402" fmla="*/ 8954598 w 10127887"/>
              <a:gd name="connsiteY402" fmla="*/ 114071 h 3568700"/>
              <a:gd name="connsiteX403" fmla="*/ 8956758 w 10127887"/>
              <a:gd name="connsiteY403" fmla="*/ 108102 h 3568700"/>
              <a:gd name="connsiteX404" fmla="*/ 9003621 w 10127887"/>
              <a:gd name="connsiteY404" fmla="*/ 125984 h 3568700"/>
              <a:gd name="connsiteX405" fmla="*/ 9001271 w 10127887"/>
              <a:gd name="connsiteY405" fmla="*/ 131883 h 3568700"/>
              <a:gd name="connsiteX406" fmla="*/ 9047309 w 10127887"/>
              <a:gd name="connsiteY406" fmla="*/ 150978 h 3568700"/>
              <a:gd name="connsiteX407" fmla="*/ 9049785 w 10127887"/>
              <a:gd name="connsiteY407" fmla="*/ 145148 h 3568700"/>
              <a:gd name="connsiteX408" fmla="*/ 9095505 w 10127887"/>
              <a:gd name="connsiteY408" fmla="*/ 165621 h 3568700"/>
              <a:gd name="connsiteX409" fmla="*/ 9092838 w 10127887"/>
              <a:gd name="connsiteY409" fmla="*/ 171380 h 3568700"/>
              <a:gd name="connsiteX410" fmla="*/ 9137733 w 10127887"/>
              <a:gd name="connsiteY410" fmla="*/ 193053 h 3568700"/>
              <a:gd name="connsiteX411" fmla="*/ 9140590 w 10127887"/>
              <a:gd name="connsiteY411" fmla="*/ 187369 h 3568700"/>
              <a:gd name="connsiteX412" fmla="*/ 9185040 w 10127887"/>
              <a:gd name="connsiteY412" fmla="*/ 210376 h 3568700"/>
              <a:gd name="connsiteX413" fmla="*/ 9181992 w 10127887"/>
              <a:gd name="connsiteY413" fmla="*/ 215976 h 3568700"/>
              <a:gd name="connsiteX414" fmla="*/ 9225680 w 10127887"/>
              <a:gd name="connsiteY414" fmla="*/ 240144 h 3568700"/>
              <a:gd name="connsiteX415" fmla="*/ 9228792 w 10127887"/>
              <a:gd name="connsiteY415" fmla="*/ 234633 h 3568700"/>
              <a:gd name="connsiteX416" fmla="*/ 9271908 w 10127887"/>
              <a:gd name="connsiteY416" fmla="*/ 260096 h 3568700"/>
              <a:gd name="connsiteX417" fmla="*/ 9268606 w 10127887"/>
              <a:gd name="connsiteY417" fmla="*/ 265519 h 3568700"/>
              <a:gd name="connsiteX418" fmla="*/ 9310770 w 10127887"/>
              <a:gd name="connsiteY418" fmla="*/ 292100 h 3568700"/>
              <a:gd name="connsiteX419" fmla="*/ 9314262 w 10127887"/>
              <a:gd name="connsiteY419" fmla="*/ 286779 h 3568700"/>
              <a:gd name="connsiteX420" fmla="*/ 9355855 w 10127887"/>
              <a:gd name="connsiteY420" fmla="*/ 314617 h 3568700"/>
              <a:gd name="connsiteX421" fmla="*/ 9352235 w 10127887"/>
              <a:gd name="connsiteY421" fmla="*/ 319843 h 3568700"/>
              <a:gd name="connsiteX422" fmla="*/ 9392875 w 10127887"/>
              <a:gd name="connsiteY422" fmla="*/ 348742 h 3568700"/>
              <a:gd name="connsiteX423" fmla="*/ 9396622 w 10127887"/>
              <a:gd name="connsiteY423" fmla="*/ 343618 h 3568700"/>
              <a:gd name="connsiteX424" fmla="*/ 9436627 w 10127887"/>
              <a:gd name="connsiteY424" fmla="*/ 373748 h 3568700"/>
              <a:gd name="connsiteX425" fmla="*/ 9432754 w 10127887"/>
              <a:gd name="connsiteY425" fmla="*/ 378765 h 3568700"/>
              <a:gd name="connsiteX426" fmla="*/ 9471679 w 10127887"/>
              <a:gd name="connsiteY426" fmla="*/ 409880 h 3568700"/>
              <a:gd name="connsiteX427" fmla="*/ 9475743 w 10127887"/>
              <a:gd name="connsiteY427" fmla="*/ 404978 h 3568700"/>
              <a:gd name="connsiteX428" fmla="*/ 9513970 w 10127887"/>
              <a:gd name="connsiteY428" fmla="*/ 437293 h 3568700"/>
              <a:gd name="connsiteX429" fmla="*/ 9509779 w 10127887"/>
              <a:gd name="connsiteY429" fmla="*/ 442087 h 3568700"/>
              <a:gd name="connsiteX430" fmla="*/ 9546990 w 10127887"/>
              <a:gd name="connsiteY430" fmla="*/ 475329 h 3568700"/>
              <a:gd name="connsiteX431" fmla="*/ 9551245 w 10127887"/>
              <a:gd name="connsiteY431" fmla="*/ 470656 h 3568700"/>
              <a:gd name="connsiteX432" fmla="*/ 9587630 w 10127887"/>
              <a:gd name="connsiteY432" fmla="*/ 505054 h 3568700"/>
              <a:gd name="connsiteX433" fmla="*/ 9583185 w 10127887"/>
              <a:gd name="connsiteY433" fmla="*/ 509607 h 3568700"/>
              <a:gd name="connsiteX434" fmla="*/ 9618491 w 10127887"/>
              <a:gd name="connsiteY434" fmla="*/ 544868 h 3568700"/>
              <a:gd name="connsiteX435" fmla="*/ 9622999 w 10127887"/>
              <a:gd name="connsiteY435" fmla="*/ 540442 h 3568700"/>
              <a:gd name="connsiteX436" fmla="*/ 9657417 w 10127887"/>
              <a:gd name="connsiteY436" fmla="*/ 576815 h 3568700"/>
              <a:gd name="connsiteX437" fmla="*/ 9652718 w 10127887"/>
              <a:gd name="connsiteY437" fmla="*/ 581108 h 3568700"/>
              <a:gd name="connsiteX438" fmla="*/ 9685992 w 10127887"/>
              <a:gd name="connsiteY438" fmla="*/ 618287 h 3568700"/>
              <a:gd name="connsiteX439" fmla="*/ 9690818 w 10127887"/>
              <a:gd name="connsiteY439" fmla="*/ 614121 h 3568700"/>
              <a:gd name="connsiteX440" fmla="*/ 9723075 w 10127887"/>
              <a:gd name="connsiteY440" fmla="*/ 652355 h 3568700"/>
              <a:gd name="connsiteX441" fmla="*/ 9718186 w 10127887"/>
              <a:gd name="connsiteY441" fmla="*/ 656387 h 3568700"/>
              <a:gd name="connsiteX442" fmla="*/ 9749301 w 10127887"/>
              <a:gd name="connsiteY442" fmla="*/ 695357 h 3568700"/>
              <a:gd name="connsiteX443" fmla="*/ 9754318 w 10127887"/>
              <a:gd name="connsiteY443" fmla="*/ 691464 h 3568700"/>
              <a:gd name="connsiteX444" fmla="*/ 9784480 w 10127887"/>
              <a:gd name="connsiteY444" fmla="*/ 731438 h 3568700"/>
              <a:gd name="connsiteX445" fmla="*/ 9779336 w 10127887"/>
              <a:gd name="connsiteY445" fmla="*/ 735184 h 3568700"/>
              <a:gd name="connsiteX446" fmla="*/ 9808229 w 10127887"/>
              <a:gd name="connsiteY446" fmla="*/ 775843 h 3568700"/>
              <a:gd name="connsiteX447" fmla="*/ 9813436 w 10127887"/>
              <a:gd name="connsiteY447" fmla="*/ 772236 h 3568700"/>
              <a:gd name="connsiteX448" fmla="*/ 9841312 w 10127887"/>
              <a:gd name="connsiteY448" fmla="*/ 813822 h 3568700"/>
              <a:gd name="connsiteX449" fmla="*/ 9835979 w 10127887"/>
              <a:gd name="connsiteY449" fmla="*/ 817277 h 3568700"/>
              <a:gd name="connsiteX450" fmla="*/ 9862585 w 10127887"/>
              <a:gd name="connsiteY450" fmla="*/ 859504 h 3568700"/>
              <a:gd name="connsiteX451" fmla="*/ 9867983 w 10127887"/>
              <a:gd name="connsiteY451" fmla="*/ 856196 h 3568700"/>
              <a:gd name="connsiteX452" fmla="*/ 9893446 w 10127887"/>
              <a:gd name="connsiteY452" fmla="*/ 899262 h 3568700"/>
              <a:gd name="connsiteX453" fmla="*/ 9887922 w 10127887"/>
              <a:gd name="connsiteY453" fmla="*/ 902418 h 3568700"/>
              <a:gd name="connsiteX454" fmla="*/ 9912115 w 10127887"/>
              <a:gd name="connsiteY454" fmla="*/ 946061 h 3568700"/>
              <a:gd name="connsiteX455" fmla="*/ 9917703 w 10127887"/>
              <a:gd name="connsiteY455" fmla="*/ 943064 h 3568700"/>
              <a:gd name="connsiteX456" fmla="*/ 9940690 w 10127887"/>
              <a:gd name="connsiteY456" fmla="*/ 987501 h 3568700"/>
              <a:gd name="connsiteX457" fmla="*/ 9935038 w 10127887"/>
              <a:gd name="connsiteY457" fmla="*/ 990346 h 3568700"/>
              <a:gd name="connsiteX458" fmla="*/ 9956692 w 10127887"/>
              <a:gd name="connsiteY458" fmla="*/ 1035260 h 3568700"/>
              <a:gd name="connsiteX459" fmla="*/ 9962471 w 10127887"/>
              <a:gd name="connsiteY459" fmla="*/ 1032586 h 3568700"/>
              <a:gd name="connsiteX460" fmla="*/ 9982918 w 10127887"/>
              <a:gd name="connsiteY460" fmla="*/ 1078275 h 3568700"/>
              <a:gd name="connsiteX461" fmla="*/ 9977075 w 10127887"/>
              <a:gd name="connsiteY461" fmla="*/ 1080789 h 3568700"/>
              <a:gd name="connsiteX462" fmla="*/ 9996189 w 10127887"/>
              <a:gd name="connsiteY462" fmla="*/ 1126839 h 3568700"/>
              <a:gd name="connsiteX463" fmla="*/ 10002095 w 10127887"/>
              <a:gd name="connsiteY463" fmla="*/ 1124490 h 3568700"/>
              <a:gd name="connsiteX464" fmla="*/ 10020001 w 10127887"/>
              <a:gd name="connsiteY464" fmla="*/ 1171289 h 3568700"/>
              <a:gd name="connsiteX465" fmla="*/ 10014033 w 10127887"/>
              <a:gd name="connsiteY465" fmla="*/ 1173474 h 3568700"/>
              <a:gd name="connsiteX466" fmla="*/ 10030479 w 10127887"/>
              <a:gd name="connsiteY466" fmla="*/ 1220502 h 3568700"/>
              <a:gd name="connsiteX467" fmla="*/ 10036511 w 10127887"/>
              <a:gd name="connsiteY467" fmla="*/ 1218489 h 3568700"/>
              <a:gd name="connsiteX468" fmla="*/ 10051688 w 10127887"/>
              <a:gd name="connsiteY468" fmla="*/ 1266203 h 3568700"/>
              <a:gd name="connsiteX469" fmla="*/ 10045592 w 10127887"/>
              <a:gd name="connsiteY469" fmla="*/ 1268044 h 3568700"/>
              <a:gd name="connsiteX470" fmla="*/ 10059372 w 10127887"/>
              <a:gd name="connsiteY470" fmla="*/ 1315961 h 3568700"/>
              <a:gd name="connsiteX471" fmla="*/ 10065531 w 10127887"/>
              <a:gd name="connsiteY471" fmla="*/ 1314291 h 3568700"/>
              <a:gd name="connsiteX472" fmla="*/ 10077977 w 10127887"/>
              <a:gd name="connsiteY472" fmla="*/ 1362761 h 3568700"/>
              <a:gd name="connsiteX473" fmla="*/ 10071818 w 10127887"/>
              <a:gd name="connsiteY473" fmla="*/ 1364259 h 3568700"/>
              <a:gd name="connsiteX474" fmla="*/ 10082867 w 10127887"/>
              <a:gd name="connsiteY474" fmla="*/ 1412913 h 3568700"/>
              <a:gd name="connsiteX475" fmla="*/ 10089090 w 10127887"/>
              <a:gd name="connsiteY475" fmla="*/ 1411592 h 3568700"/>
              <a:gd name="connsiteX476" fmla="*/ 10098805 w 10127887"/>
              <a:gd name="connsiteY476" fmla="*/ 1460652 h 3568700"/>
              <a:gd name="connsiteX477" fmla="*/ 10092519 w 10127887"/>
              <a:gd name="connsiteY477" fmla="*/ 1461802 h 3568700"/>
              <a:gd name="connsiteX478" fmla="*/ 10100837 w 10127887"/>
              <a:gd name="connsiteY478" fmla="*/ 1511059 h 3568700"/>
              <a:gd name="connsiteX479" fmla="*/ 10107123 w 10127887"/>
              <a:gd name="connsiteY479" fmla="*/ 1510087 h 3568700"/>
              <a:gd name="connsiteX480" fmla="*/ 10114045 w 10127887"/>
              <a:gd name="connsiteY480" fmla="*/ 1559573 h 3568700"/>
              <a:gd name="connsiteX481" fmla="*/ 10107759 w 10127887"/>
              <a:gd name="connsiteY481" fmla="*/ 1560360 h 3568700"/>
              <a:gd name="connsiteX482" fmla="*/ 10113283 w 10127887"/>
              <a:gd name="connsiteY482" fmla="*/ 1609998 h 3568700"/>
              <a:gd name="connsiteX483" fmla="*/ 10119633 w 10127887"/>
              <a:gd name="connsiteY483" fmla="*/ 1609389 h 3568700"/>
              <a:gd name="connsiteX484" fmla="*/ 10123760 w 10127887"/>
              <a:gd name="connsiteY484" fmla="*/ 1659198 h 3568700"/>
              <a:gd name="connsiteX485" fmla="*/ 10117410 w 10127887"/>
              <a:gd name="connsiteY485" fmla="*/ 1659636 h 3568700"/>
              <a:gd name="connsiteX486" fmla="*/ 10120205 w 10127887"/>
              <a:gd name="connsiteY486" fmla="*/ 1709471 h 3568700"/>
              <a:gd name="connsiteX487" fmla="*/ 10126555 w 10127887"/>
              <a:gd name="connsiteY487" fmla="*/ 1709210 h 3568700"/>
              <a:gd name="connsiteX488" fmla="*/ 10127888 w 10127887"/>
              <a:gd name="connsiteY488" fmla="*/ 1759217 h 3568700"/>
              <a:gd name="connsiteX489" fmla="*/ 10121538 w 10127887"/>
              <a:gd name="connsiteY489" fmla="*/ 1759306 h 3568700"/>
              <a:gd name="connsiteX490" fmla="*/ 10121729 w 10127887"/>
              <a:gd name="connsiteY490" fmla="*/ 1784350 h 3568700"/>
              <a:gd name="connsiteX491" fmla="*/ 10121538 w 10127887"/>
              <a:gd name="connsiteY491" fmla="*/ 1809394 h 3568700"/>
              <a:gd name="connsiteX492" fmla="*/ 10127888 w 10127887"/>
              <a:gd name="connsiteY492" fmla="*/ 1809477 h 3568700"/>
              <a:gd name="connsiteX493" fmla="*/ 10126555 w 10127887"/>
              <a:gd name="connsiteY493" fmla="*/ 1859490 h 3568700"/>
              <a:gd name="connsiteX494" fmla="*/ 10120205 w 10127887"/>
              <a:gd name="connsiteY494" fmla="*/ 1859229 h 3568700"/>
              <a:gd name="connsiteX495" fmla="*/ 10117410 w 10127887"/>
              <a:gd name="connsiteY495" fmla="*/ 1909064 h 3568700"/>
              <a:gd name="connsiteX496" fmla="*/ 10123760 w 10127887"/>
              <a:gd name="connsiteY496" fmla="*/ 1909502 h 3568700"/>
              <a:gd name="connsiteX497" fmla="*/ 10119633 w 10127887"/>
              <a:gd name="connsiteY497" fmla="*/ 1959311 h 3568700"/>
              <a:gd name="connsiteX498" fmla="*/ 10113283 w 10127887"/>
              <a:gd name="connsiteY498" fmla="*/ 1958696 h 3568700"/>
              <a:gd name="connsiteX499" fmla="*/ 10107759 w 10127887"/>
              <a:gd name="connsiteY499" fmla="*/ 2008334 h 3568700"/>
              <a:gd name="connsiteX500" fmla="*/ 10114045 w 10127887"/>
              <a:gd name="connsiteY500" fmla="*/ 2009127 h 3568700"/>
              <a:gd name="connsiteX501" fmla="*/ 10107123 w 10127887"/>
              <a:gd name="connsiteY501" fmla="*/ 2058613 h 3568700"/>
              <a:gd name="connsiteX502" fmla="*/ 10100837 w 10127887"/>
              <a:gd name="connsiteY502" fmla="*/ 2057642 h 3568700"/>
              <a:gd name="connsiteX503" fmla="*/ 10092519 w 10127887"/>
              <a:gd name="connsiteY503" fmla="*/ 2106898 h 3568700"/>
              <a:gd name="connsiteX504" fmla="*/ 10098805 w 10127887"/>
              <a:gd name="connsiteY504" fmla="*/ 2108048 h 3568700"/>
              <a:gd name="connsiteX505" fmla="*/ 10089090 w 10127887"/>
              <a:gd name="connsiteY505" fmla="*/ 2157108 h 3568700"/>
              <a:gd name="connsiteX506" fmla="*/ 10082867 w 10127887"/>
              <a:gd name="connsiteY506" fmla="*/ 2155787 h 3568700"/>
              <a:gd name="connsiteX507" fmla="*/ 10071818 w 10127887"/>
              <a:gd name="connsiteY507" fmla="*/ 2204441 h 3568700"/>
              <a:gd name="connsiteX508" fmla="*/ 10077977 w 10127887"/>
              <a:gd name="connsiteY508" fmla="*/ 2205940 h 3568700"/>
              <a:gd name="connsiteX509" fmla="*/ 10065531 w 10127887"/>
              <a:gd name="connsiteY509" fmla="*/ 2254409 h 3568700"/>
              <a:gd name="connsiteX510" fmla="*/ 10059372 w 10127887"/>
              <a:gd name="connsiteY510" fmla="*/ 2252739 h 3568700"/>
              <a:gd name="connsiteX511" fmla="*/ 10045592 w 10127887"/>
              <a:gd name="connsiteY511" fmla="*/ 2300656 h 3568700"/>
              <a:gd name="connsiteX512" fmla="*/ 10051688 w 10127887"/>
              <a:gd name="connsiteY512" fmla="*/ 2302498 h 3568700"/>
              <a:gd name="connsiteX513" fmla="*/ 10036511 w 10127887"/>
              <a:gd name="connsiteY513" fmla="*/ 2350211 h 3568700"/>
              <a:gd name="connsiteX514" fmla="*/ 10030479 w 10127887"/>
              <a:gd name="connsiteY514" fmla="*/ 2348198 h 3568700"/>
              <a:gd name="connsiteX515" fmla="*/ 10014033 w 10127887"/>
              <a:gd name="connsiteY515" fmla="*/ 2395226 h 3568700"/>
              <a:gd name="connsiteX516" fmla="*/ 10020001 w 10127887"/>
              <a:gd name="connsiteY516" fmla="*/ 2397411 h 3568700"/>
              <a:gd name="connsiteX517" fmla="*/ 10002095 w 10127887"/>
              <a:gd name="connsiteY517" fmla="*/ 2444210 h 3568700"/>
              <a:gd name="connsiteX518" fmla="*/ 9996189 w 10127887"/>
              <a:gd name="connsiteY518" fmla="*/ 2441861 h 3568700"/>
              <a:gd name="connsiteX519" fmla="*/ 9977075 w 10127887"/>
              <a:gd name="connsiteY519" fmla="*/ 2487911 h 3568700"/>
              <a:gd name="connsiteX520" fmla="*/ 9982918 w 10127887"/>
              <a:gd name="connsiteY520" fmla="*/ 2490426 h 3568700"/>
              <a:gd name="connsiteX521" fmla="*/ 9962471 w 10127887"/>
              <a:gd name="connsiteY521" fmla="*/ 2536114 h 3568700"/>
              <a:gd name="connsiteX522" fmla="*/ 9956692 w 10127887"/>
              <a:gd name="connsiteY522" fmla="*/ 2533440 h 3568700"/>
              <a:gd name="connsiteX523" fmla="*/ 9935038 w 10127887"/>
              <a:gd name="connsiteY523" fmla="*/ 2578354 h 3568700"/>
              <a:gd name="connsiteX524" fmla="*/ 9940690 w 10127887"/>
              <a:gd name="connsiteY524" fmla="*/ 2581199 h 3568700"/>
              <a:gd name="connsiteX525" fmla="*/ 9917703 w 10127887"/>
              <a:gd name="connsiteY525" fmla="*/ 2625636 h 3568700"/>
              <a:gd name="connsiteX526" fmla="*/ 9912115 w 10127887"/>
              <a:gd name="connsiteY526" fmla="*/ 2622639 h 3568700"/>
              <a:gd name="connsiteX527" fmla="*/ 9887922 w 10127887"/>
              <a:gd name="connsiteY527" fmla="*/ 2666283 h 3568700"/>
              <a:gd name="connsiteX528" fmla="*/ 9893446 w 10127887"/>
              <a:gd name="connsiteY528" fmla="*/ 2669438 h 3568700"/>
              <a:gd name="connsiteX529" fmla="*/ 9867983 w 10127887"/>
              <a:gd name="connsiteY529" fmla="*/ 2712504 h 3568700"/>
              <a:gd name="connsiteX530" fmla="*/ 9862585 w 10127887"/>
              <a:gd name="connsiteY530" fmla="*/ 2709196 h 3568700"/>
              <a:gd name="connsiteX531" fmla="*/ 9835979 w 10127887"/>
              <a:gd name="connsiteY531" fmla="*/ 2751423 h 3568700"/>
              <a:gd name="connsiteX532" fmla="*/ 9841312 w 10127887"/>
              <a:gd name="connsiteY532" fmla="*/ 2754878 h 3568700"/>
              <a:gd name="connsiteX533" fmla="*/ 9813436 w 10127887"/>
              <a:gd name="connsiteY533" fmla="*/ 2796464 h 3568700"/>
              <a:gd name="connsiteX534" fmla="*/ 9808229 w 10127887"/>
              <a:gd name="connsiteY534" fmla="*/ 2792863 h 3568700"/>
              <a:gd name="connsiteX535" fmla="*/ 9779336 w 10127887"/>
              <a:gd name="connsiteY535" fmla="*/ 2833516 h 3568700"/>
              <a:gd name="connsiteX536" fmla="*/ 9784480 w 10127887"/>
              <a:gd name="connsiteY536" fmla="*/ 2837269 h 3568700"/>
              <a:gd name="connsiteX537" fmla="*/ 9754318 w 10127887"/>
              <a:gd name="connsiteY537" fmla="*/ 2877242 h 3568700"/>
              <a:gd name="connsiteX538" fmla="*/ 9749301 w 10127887"/>
              <a:gd name="connsiteY538" fmla="*/ 2873343 h 3568700"/>
              <a:gd name="connsiteX539" fmla="*/ 9718186 w 10127887"/>
              <a:gd name="connsiteY539" fmla="*/ 2912320 h 3568700"/>
              <a:gd name="connsiteX540" fmla="*/ 9723075 w 10127887"/>
              <a:gd name="connsiteY540" fmla="*/ 2916346 h 3568700"/>
              <a:gd name="connsiteX541" fmla="*/ 9690818 w 10127887"/>
              <a:gd name="connsiteY541" fmla="*/ 2954579 h 3568700"/>
              <a:gd name="connsiteX542" fmla="*/ 9685992 w 10127887"/>
              <a:gd name="connsiteY542" fmla="*/ 2950413 h 3568700"/>
              <a:gd name="connsiteX543" fmla="*/ 9652718 w 10127887"/>
              <a:gd name="connsiteY543" fmla="*/ 2987593 h 3568700"/>
              <a:gd name="connsiteX544" fmla="*/ 9657417 w 10127887"/>
              <a:gd name="connsiteY544" fmla="*/ 2991892 h 3568700"/>
              <a:gd name="connsiteX545" fmla="*/ 9622999 w 10127887"/>
              <a:gd name="connsiteY545" fmla="*/ 3028258 h 3568700"/>
              <a:gd name="connsiteX546" fmla="*/ 9618491 w 10127887"/>
              <a:gd name="connsiteY546" fmla="*/ 3023832 h 3568700"/>
              <a:gd name="connsiteX547" fmla="*/ 9583185 w 10127887"/>
              <a:gd name="connsiteY547" fmla="*/ 3059100 h 3568700"/>
              <a:gd name="connsiteX548" fmla="*/ 9587630 w 10127887"/>
              <a:gd name="connsiteY548" fmla="*/ 3063646 h 3568700"/>
              <a:gd name="connsiteX549" fmla="*/ 9551245 w 10127887"/>
              <a:gd name="connsiteY549" fmla="*/ 3098044 h 3568700"/>
              <a:gd name="connsiteX550" fmla="*/ 9546990 w 10127887"/>
              <a:gd name="connsiteY550" fmla="*/ 3093371 h 3568700"/>
              <a:gd name="connsiteX551" fmla="*/ 9509779 w 10127887"/>
              <a:gd name="connsiteY551" fmla="*/ 3126613 h 3568700"/>
              <a:gd name="connsiteX552" fmla="*/ 9513970 w 10127887"/>
              <a:gd name="connsiteY552" fmla="*/ 3131407 h 3568700"/>
              <a:gd name="connsiteX553" fmla="*/ 9475743 w 10127887"/>
              <a:gd name="connsiteY553" fmla="*/ 3163723 h 3568700"/>
              <a:gd name="connsiteX554" fmla="*/ 9471679 w 10127887"/>
              <a:gd name="connsiteY554" fmla="*/ 3158820 h 3568700"/>
              <a:gd name="connsiteX555" fmla="*/ 9432754 w 10127887"/>
              <a:gd name="connsiteY555" fmla="*/ 3189935 h 3568700"/>
              <a:gd name="connsiteX556" fmla="*/ 9436627 w 10127887"/>
              <a:gd name="connsiteY556" fmla="*/ 3194952 h 3568700"/>
              <a:gd name="connsiteX557" fmla="*/ 9396622 w 10127887"/>
              <a:gd name="connsiteY557" fmla="*/ 3225083 h 3568700"/>
              <a:gd name="connsiteX558" fmla="*/ 9392875 w 10127887"/>
              <a:gd name="connsiteY558" fmla="*/ 3219958 h 3568700"/>
              <a:gd name="connsiteX559" fmla="*/ 9352235 w 10127887"/>
              <a:gd name="connsiteY559" fmla="*/ 3248857 h 3568700"/>
              <a:gd name="connsiteX560" fmla="*/ 9355855 w 10127887"/>
              <a:gd name="connsiteY560" fmla="*/ 3254083 h 3568700"/>
              <a:gd name="connsiteX561" fmla="*/ 9314262 w 10127887"/>
              <a:gd name="connsiteY561" fmla="*/ 3281928 h 3568700"/>
              <a:gd name="connsiteX562" fmla="*/ 9310770 w 10127887"/>
              <a:gd name="connsiteY562" fmla="*/ 3276600 h 3568700"/>
              <a:gd name="connsiteX563" fmla="*/ 9268606 w 10127887"/>
              <a:gd name="connsiteY563" fmla="*/ 3303181 h 3568700"/>
              <a:gd name="connsiteX564" fmla="*/ 9271908 w 10127887"/>
              <a:gd name="connsiteY564" fmla="*/ 3308604 h 3568700"/>
              <a:gd name="connsiteX565" fmla="*/ 9228792 w 10127887"/>
              <a:gd name="connsiteY565" fmla="*/ 3334061 h 3568700"/>
              <a:gd name="connsiteX566" fmla="*/ 9225680 w 10127887"/>
              <a:gd name="connsiteY566" fmla="*/ 3328556 h 3568700"/>
              <a:gd name="connsiteX567" fmla="*/ 9181992 w 10127887"/>
              <a:gd name="connsiteY567" fmla="*/ 3352724 h 3568700"/>
              <a:gd name="connsiteX568" fmla="*/ 9185040 w 10127887"/>
              <a:gd name="connsiteY568" fmla="*/ 3358325 h 3568700"/>
              <a:gd name="connsiteX569" fmla="*/ 9140590 w 10127887"/>
              <a:gd name="connsiteY569" fmla="*/ 3381331 h 3568700"/>
              <a:gd name="connsiteX570" fmla="*/ 9137733 w 10127887"/>
              <a:gd name="connsiteY570" fmla="*/ 3375648 h 3568700"/>
              <a:gd name="connsiteX571" fmla="*/ 9092838 w 10127887"/>
              <a:gd name="connsiteY571" fmla="*/ 3397320 h 3568700"/>
              <a:gd name="connsiteX572" fmla="*/ 9095505 w 10127887"/>
              <a:gd name="connsiteY572" fmla="*/ 3403080 h 3568700"/>
              <a:gd name="connsiteX573" fmla="*/ 9049785 w 10127887"/>
              <a:gd name="connsiteY573" fmla="*/ 3423552 h 3568700"/>
              <a:gd name="connsiteX574" fmla="*/ 9047309 w 10127887"/>
              <a:gd name="connsiteY574" fmla="*/ 3417723 h 3568700"/>
              <a:gd name="connsiteX575" fmla="*/ 9001271 w 10127887"/>
              <a:gd name="connsiteY575" fmla="*/ 3436817 h 3568700"/>
              <a:gd name="connsiteX576" fmla="*/ 9003621 w 10127887"/>
              <a:gd name="connsiteY576" fmla="*/ 3442716 h 3568700"/>
              <a:gd name="connsiteX577" fmla="*/ 8956758 w 10127887"/>
              <a:gd name="connsiteY577" fmla="*/ 3460598 h 3568700"/>
              <a:gd name="connsiteX578" fmla="*/ 8954598 w 10127887"/>
              <a:gd name="connsiteY578" fmla="*/ 3454629 h 3568700"/>
              <a:gd name="connsiteX579" fmla="*/ 8907609 w 10127887"/>
              <a:gd name="connsiteY579" fmla="*/ 3471088 h 3568700"/>
              <a:gd name="connsiteX580" fmla="*/ 8909577 w 10127887"/>
              <a:gd name="connsiteY580" fmla="*/ 3477108 h 3568700"/>
              <a:gd name="connsiteX581" fmla="*/ 8861888 w 10127887"/>
              <a:gd name="connsiteY581" fmla="*/ 3492303 h 3568700"/>
              <a:gd name="connsiteX582" fmla="*/ 8860047 w 10127887"/>
              <a:gd name="connsiteY582" fmla="*/ 3486226 h 3568700"/>
              <a:gd name="connsiteX583" fmla="*/ 8812105 w 10127887"/>
              <a:gd name="connsiteY583" fmla="*/ 3500012 h 3568700"/>
              <a:gd name="connsiteX584" fmla="*/ 8813819 w 10127887"/>
              <a:gd name="connsiteY584" fmla="*/ 3506133 h 3568700"/>
              <a:gd name="connsiteX585" fmla="*/ 8765305 w 10127887"/>
              <a:gd name="connsiteY585" fmla="*/ 3518605 h 3568700"/>
              <a:gd name="connsiteX586" fmla="*/ 8763845 w 10127887"/>
              <a:gd name="connsiteY586" fmla="*/ 3512433 h 3568700"/>
              <a:gd name="connsiteX587" fmla="*/ 8715140 w 10127887"/>
              <a:gd name="connsiteY587" fmla="*/ 3523494 h 3568700"/>
              <a:gd name="connsiteX588" fmla="*/ 8716473 w 10127887"/>
              <a:gd name="connsiteY588" fmla="*/ 3529705 h 3568700"/>
              <a:gd name="connsiteX589" fmla="*/ 8667451 w 10127887"/>
              <a:gd name="connsiteY589" fmla="*/ 3539414 h 3568700"/>
              <a:gd name="connsiteX590" fmla="*/ 8666309 w 10127887"/>
              <a:gd name="connsiteY590" fmla="*/ 3533165 h 3568700"/>
              <a:gd name="connsiteX591" fmla="*/ 8617033 w 10127887"/>
              <a:gd name="connsiteY591" fmla="*/ 3541478 h 3568700"/>
              <a:gd name="connsiteX592" fmla="*/ 8617985 w 10127887"/>
              <a:gd name="connsiteY592" fmla="*/ 3547751 h 3568700"/>
              <a:gd name="connsiteX593" fmla="*/ 8568519 w 10127887"/>
              <a:gd name="connsiteY593" fmla="*/ 3554679 h 3568700"/>
              <a:gd name="connsiteX594" fmla="*/ 8567693 w 10127887"/>
              <a:gd name="connsiteY594" fmla="*/ 3548380 h 3568700"/>
              <a:gd name="connsiteX595" fmla="*/ 8518099 w 10127887"/>
              <a:gd name="connsiteY595" fmla="*/ 3553911 h 3568700"/>
              <a:gd name="connsiteX596" fmla="*/ 8518671 w 10127887"/>
              <a:gd name="connsiteY596" fmla="*/ 3560229 h 3568700"/>
              <a:gd name="connsiteX597" fmla="*/ 8468887 w 10127887"/>
              <a:gd name="connsiteY597" fmla="*/ 3564382 h 3568700"/>
              <a:gd name="connsiteX598" fmla="*/ 8468443 w 10127887"/>
              <a:gd name="connsiteY598" fmla="*/ 3558045 h 3568700"/>
              <a:gd name="connsiteX599" fmla="*/ 8418595 w 10127887"/>
              <a:gd name="connsiteY599" fmla="*/ 3560801 h 3568700"/>
              <a:gd name="connsiteX600" fmla="*/ 8418849 w 10127887"/>
              <a:gd name="connsiteY600" fmla="*/ 3567144 h 3568700"/>
              <a:gd name="connsiteX601" fmla="*/ 8368875 w 10127887"/>
              <a:gd name="connsiteY601" fmla="*/ 3568529 h 3568700"/>
              <a:gd name="connsiteX602" fmla="*/ 8368747 w 10127887"/>
              <a:gd name="connsiteY602" fmla="*/ 3562179 h 3568700"/>
              <a:gd name="connsiteX603" fmla="*/ 8359160 w 10127887"/>
              <a:gd name="connsiteY603" fmla="*/ 3562287 h 3568700"/>
              <a:gd name="connsiteX604" fmla="*/ 8343729 w 10127887"/>
              <a:gd name="connsiteY604" fmla="*/ 3562350 h 3568700"/>
              <a:gd name="connsiteX605" fmla="*/ 8318520 w 10127887"/>
              <a:gd name="connsiteY605" fmla="*/ 3562350 h 3568700"/>
              <a:gd name="connsiteX606" fmla="*/ 8318520 w 10127887"/>
              <a:gd name="connsiteY606" fmla="*/ 3568700 h 3568700"/>
              <a:gd name="connsiteX607" fmla="*/ 8268037 w 10127887"/>
              <a:gd name="connsiteY607" fmla="*/ 3568700 h 3568700"/>
              <a:gd name="connsiteX608" fmla="*/ 8268037 w 10127887"/>
              <a:gd name="connsiteY608" fmla="*/ 3562350 h 3568700"/>
              <a:gd name="connsiteX609" fmla="*/ 8217618 w 10127887"/>
              <a:gd name="connsiteY609" fmla="*/ 3562350 h 3568700"/>
              <a:gd name="connsiteX610" fmla="*/ 8217618 w 10127887"/>
              <a:gd name="connsiteY610" fmla="*/ 3568700 h 3568700"/>
              <a:gd name="connsiteX611" fmla="*/ 8167135 w 10127887"/>
              <a:gd name="connsiteY611" fmla="*/ 3568700 h 3568700"/>
              <a:gd name="connsiteX612" fmla="*/ 8167135 w 10127887"/>
              <a:gd name="connsiteY612" fmla="*/ 3562350 h 3568700"/>
              <a:gd name="connsiteX613" fmla="*/ 8116653 w 10127887"/>
              <a:gd name="connsiteY613" fmla="*/ 3562350 h 3568700"/>
              <a:gd name="connsiteX614" fmla="*/ 8116653 w 10127887"/>
              <a:gd name="connsiteY614" fmla="*/ 3568700 h 3568700"/>
              <a:gd name="connsiteX615" fmla="*/ 8066234 w 10127887"/>
              <a:gd name="connsiteY615" fmla="*/ 3568700 h 3568700"/>
              <a:gd name="connsiteX616" fmla="*/ 8066234 w 10127887"/>
              <a:gd name="connsiteY616" fmla="*/ 3562350 h 3568700"/>
              <a:gd name="connsiteX617" fmla="*/ 8015751 w 10127887"/>
              <a:gd name="connsiteY617" fmla="*/ 3562350 h 3568700"/>
              <a:gd name="connsiteX618" fmla="*/ 8015751 w 10127887"/>
              <a:gd name="connsiteY618" fmla="*/ 3568700 h 3568700"/>
              <a:gd name="connsiteX619" fmla="*/ 7965333 w 10127887"/>
              <a:gd name="connsiteY619" fmla="*/ 3568700 h 3568700"/>
              <a:gd name="connsiteX620" fmla="*/ 7965333 w 10127887"/>
              <a:gd name="connsiteY620" fmla="*/ 3562350 h 3568700"/>
              <a:gd name="connsiteX621" fmla="*/ 7914850 w 10127887"/>
              <a:gd name="connsiteY621" fmla="*/ 3562350 h 3568700"/>
              <a:gd name="connsiteX622" fmla="*/ 7914850 w 10127887"/>
              <a:gd name="connsiteY622" fmla="*/ 3568700 h 3568700"/>
              <a:gd name="connsiteX623" fmla="*/ 7864367 w 10127887"/>
              <a:gd name="connsiteY623" fmla="*/ 3568700 h 3568700"/>
              <a:gd name="connsiteX624" fmla="*/ 7864367 w 10127887"/>
              <a:gd name="connsiteY624" fmla="*/ 3562350 h 3568700"/>
              <a:gd name="connsiteX625" fmla="*/ 7813948 w 10127887"/>
              <a:gd name="connsiteY625" fmla="*/ 3562350 h 3568700"/>
              <a:gd name="connsiteX626" fmla="*/ 7813948 w 10127887"/>
              <a:gd name="connsiteY626" fmla="*/ 3568700 h 3568700"/>
              <a:gd name="connsiteX627" fmla="*/ 7763466 w 10127887"/>
              <a:gd name="connsiteY627" fmla="*/ 3568700 h 3568700"/>
              <a:gd name="connsiteX628" fmla="*/ 7763466 w 10127887"/>
              <a:gd name="connsiteY628" fmla="*/ 3562350 h 3568700"/>
              <a:gd name="connsiteX629" fmla="*/ 7712984 w 10127887"/>
              <a:gd name="connsiteY629" fmla="*/ 3562350 h 3568700"/>
              <a:gd name="connsiteX630" fmla="*/ 7712984 w 10127887"/>
              <a:gd name="connsiteY630" fmla="*/ 3568700 h 3568700"/>
              <a:gd name="connsiteX631" fmla="*/ 7662564 w 10127887"/>
              <a:gd name="connsiteY631" fmla="*/ 3568700 h 3568700"/>
              <a:gd name="connsiteX632" fmla="*/ 7662564 w 10127887"/>
              <a:gd name="connsiteY632" fmla="*/ 3562350 h 3568700"/>
              <a:gd name="connsiteX633" fmla="*/ 7612082 w 10127887"/>
              <a:gd name="connsiteY633" fmla="*/ 3562350 h 3568700"/>
              <a:gd name="connsiteX634" fmla="*/ 7612082 w 10127887"/>
              <a:gd name="connsiteY634" fmla="*/ 3568700 h 3568700"/>
              <a:gd name="connsiteX635" fmla="*/ 7561663 w 10127887"/>
              <a:gd name="connsiteY635" fmla="*/ 3568700 h 3568700"/>
              <a:gd name="connsiteX636" fmla="*/ 7561663 w 10127887"/>
              <a:gd name="connsiteY636" fmla="*/ 3562350 h 3568700"/>
              <a:gd name="connsiteX637" fmla="*/ 7511180 w 10127887"/>
              <a:gd name="connsiteY637" fmla="*/ 3562350 h 3568700"/>
              <a:gd name="connsiteX638" fmla="*/ 7511180 w 10127887"/>
              <a:gd name="connsiteY638" fmla="*/ 3568700 h 3568700"/>
              <a:gd name="connsiteX639" fmla="*/ 7460697 w 10127887"/>
              <a:gd name="connsiteY639" fmla="*/ 3568700 h 3568700"/>
              <a:gd name="connsiteX640" fmla="*/ 7460697 w 10127887"/>
              <a:gd name="connsiteY640" fmla="*/ 3562350 h 3568700"/>
              <a:gd name="connsiteX641" fmla="*/ 7410279 w 10127887"/>
              <a:gd name="connsiteY641" fmla="*/ 3562350 h 3568700"/>
              <a:gd name="connsiteX642" fmla="*/ 7410279 w 10127887"/>
              <a:gd name="connsiteY642" fmla="*/ 3568700 h 3568700"/>
              <a:gd name="connsiteX643" fmla="*/ 7359797 w 10127887"/>
              <a:gd name="connsiteY643" fmla="*/ 3568700 h 3568700"/>
              <a:gd name="connsiteX644" fmla="*/ 7359797 w 10127887"/>
              <a:gd name="connsiteY644" fmla="*/ 3562350 h 3568700"/>
              <a:gd name="connsiteX645" fmla="*/ 7309314 w 10127887"/>
              <a:gd name="connsiteY645" fmla="*/ 3562350 h 3568700"/>
              <a:gd name="connsiteX646" fmla="*/ 7309314 w 10127887"/>
              <a:gd name="connsiteY646" fmla="*/ 3568700 h 3568700"/>
              <a:gd name="connsiteX647" fmla="*/ 7258895 w 10127887"/>
              <a:gd name="connsiteY647" fmla="*/ 3568700 h 3568700"/>
              <a:gd name="connsiteX648" fmla="*/ 7258895 w 10127887"/>
              <a:gd name="connsiteY648" fmla="*/ 3562350 h 3568700"/>
              <a:gd name="connsiteX649" fmla="*/ 7208412 w 10127887"/>
              <a:gd name="connsiteY649" fmla="*/ 3562350 h 3568700"/>
              <a:gd name="connsiteX650" fmla="*/ 7208412 w 10127887"/>
              <a:gd name="connsiteY650" fmla="*/ 3568700 h 3568700"/>
              <a:gd name="connsiteX651" fmla="*/ 7157993 w 10127887"/>
              <a:gd name="connsiteY651" fmla="*/ 3568700 h 3568700"/>
              <a:gd name="connsiteX652" fmla="*/ 7157993 w 10127887"/>
              <a:gd name="connsiteY652" fmla="*/ 3562350 h 3568700"/>
              <a:gd name="connsiteX653" fmla="*/ 7107511 w 10127887"/>
              <a:gd name="connsiteY653" fmla="*/ 3562350 h 3568700"/>
              <a:gd name="connsiteX654" fmla="*/ 7107511 w 10127887"/>
              <a:gd name="connsiteY654" fmla="*/ 3568700 h 3568700"/>
              <a:gd name="connsiteX655" fmla="*/ 7057028 w 10127887"/>
              <a:gd name="connsiteY655" fmla="*/ 3568700 h 3568700"/>
              <a:gd name="connsiteX656" fmla="*/ 7057028 w 10127887"/>
              <a:gd name="connsiteY656" fmla="*/ 3562350 h 3568700"/>
              <a:gd name="connsiteX657" fmla="*/ 7006610 w 10127887"/>
              <a:gd name="connsiteY657" fmla="*/ 3562350 h 3568700"/>
              <a:gd name="connsiteX658" fmla="*/ 7006610 w 10127887"/>
              <a:gd name="connsiteY658" fmla="*/ 3568700 h 3568700"/>
              <a:gd name="connsiteX659" fmla="*/ 6956127 w 10127887"/>
              <a:gd name="connsiteY659" fmla="*/ 3568700 h 3568700"/>
              <a:gd name="connsiteX660" fmla="*/ 6956127 w 10127887"/>
              <a:gd name="connsiteY660" fmla="*/ 3562350 h 3568700"/>
              <a:gd name="connsiteX661" fmla="*/ 6905708 w 10127887"/>
              <a:gd name="connsiteY661" fmla="*/ 3562350 h 3568700"/>
              <a:gd name="connsiteX662" fmla="*/ 6905708 w 10127887"/>
              <a:gd name="connsiteY662" fmla="*/ 3568700 h 3568700"/>
              <a:gd name="connsiteX663" fmla="*/ 6855225 w 10127887"/>
              <a:gd name="connsiteY663" fmla="*/ 3568700 h 3568700"/>
              <a:gd name="connsiteX664" fmla="*/ 6855225 w 10127887"/>
              <a:gd name="connsiteY664" fmla="*/ 3562350 h 3568700"/>
              <a:gd name="connsiteX665" fmla="*/ 6804743 w 10127887"/>
              <a:gd name="connsiteY665" fmla="*/ 3562350 h 3568700"/>
              <a:gd name="connsiteX666" fmla="*/ 6804743 w 10127887"/>
              <a:gd name="connsiteY666" fmla="*/ 3568700 h 3568700"/>
              <a:gd name="connsiteX667" fmla="*/ 6754324 w 10127887"/>
              <a:gd name="connsiteY667" fmla="*/ 3568700 h 3568700"/>
              <a:gd name="connsiteX668" fmla="*/ 6754324 w 10127887"/>
              <a:gd name="connsiteY668" fmla="*/ 3562350 h 3568700"/>
              <a:gd name="connsiteX669" fmla="*/ 6703841 w 10127887"/>
              <a:gd name="connsiteY669" fmla="*/ 3562350 h 3568700"/>
              <a:gd name="connsiteX670" fmla="*/ 6703841 w 10127887"/>
              <a:gd name="connsiteY670" fmla="*/ 3568700 h 3568700"/>
              <a:gd name="connsiteX671" fmla="*/ 6653359 w 10127887"/>
              <a:gd name="connsiteY671" fmla="*/ 3568700 h 3568700"/>
              <a:gd name="connsiteX672" fmla="*/ 6653359 w 10127887"/>
              <a:gd name="connsiteY672" fmla="*/ 3562350 h 3568700"/>
              <a:gd name="connsiteX673" fmla="*/ 6602940 w 10127887"/>
              <a:gd name="connsiteY673" fmla="*/ 3562350 h 3568700"/>
              <a:gd name="connsiteX674" fmla="*/ 6602940 w 10127887"/>
              <a:gd name="connsiteY674" fmla="*/ 3568700 h 3568700"/>
              <a:gd name="connsiteX675" fmla="*/ 6552458 w 10127887"/>
              <a:gd name="connsiteY675" fmla="*/ 3568700 h 3568700"/>
              <a:gd name="connsiteX676" fmla="*/ 6552458 w 10127887"/>
              <a:gd name="connsiteY676" fmla="*/ 3562350 h 3568700"/>
              <a:gd name="connsiteX677" fmla="*/ 6502038 w 10127887"/>
              <a:gd name="connsiteY677" fmla="*/ 3562350 h 3568700"/>
              <a:gd name="connsiteX678" fmla="*/ 6502038 w 10127887"/>
              <a:gd name="connsiteY678" fmla="*/ 3568700 h 3568700"/>
              <a:gd name="connsiteX679" fmla="*/ 6451556 w 10127887"/>
              <a:gd name="connsiteY679" fmla="*/ 3568700 h 3568700"/>
              <a:gd name="connsiteX680" fmla="*/ 6451556 w 10127887"/>
              <a:gd name="connsiteY680" fmla="*/ 3562350 h 3568700"/>
              <a:gd name="connsiteX681" fmla="*/ 6401073 w 10127887"/>
              <a:gd name="connsiteY681" fmla="*/ 3562350 h 3568700"/>
              <a:gd name="connsiteX682" fmla="*/ 6401073 w 10127887"/>
              <a:gd name="connsiteY682" fmla="*/ 3568700 h 3568700"/>
              <a:gd name="connsiteX683" fmla="*/ 6350654 w 10127887"/>
              <a:gd name="connsiteY683" fmla="*/ 3568700 h 3568700"/>
              <a:gd name="connsiteX684" fmla="*/ 6350654 w 10127887"/>
              <a:gd name="connsiteY684" fmla="*/ 3562350 h 3568700"/>
              <a:gd name="connsiteX685" fmla="*/ 6300172 w 10127887"/>
              <a:gd name="connsiteY685" fmla="*/ 3562350 h 3568700"/>
              <a:gd name="connsiteX686" fmla="*/ 6300172 w 10127887"/>
              <a:gd name="connsiteY686" fmla="*/ 3568700 h 3568700"/>
              <a:gd name="connsiteX687" fmla="*/ 6249753 w 10127887"/>
              <a:gd name="connsiteY687" fmla="*/ 3568700 h 3568700"/>
              <a:gd name="connsiteX688" fmla="*/ 6249753 w 10127887"/>
              <a:gd name="connsiteY688" fmla="*/ 3562350 h 3568700"/>
              <a:gd name="connsiteX689" fmla="*/ 6199271 w 10127887"/>
              <a:gd name="connsiteY689" fmla="*/ 3562350 h 3568700"/>
              <a:gd name="connsiteX690" fmla="*/ 6199271 w 10127887"/>
              <a:gd name="connsiteY690" fmla="*/ 3568700 h 3568700"/>
              <a:gd name="connsiteX691" fmla="*/ 6148788 w 10127887"/>
              <a:gd name="connsiteY691" fmla="*/ 3568700 h 3568700"/>
              <a:gd name="connsiteX692" fmla="*/ 6148788 w 10127887"/>
              <a:gd name="connsiteY692" fmla="*/ 3562350 h 3568700"/>
              <a:gd name="connsiteX693" fmla="*/ 6098369 w 10127887"/>
              <a:gd name="connsiteY693" fmla="*/ 3562350 h 3568700"/>
              <a:gd name="connsiteX694" fmla="*/ 6098369 w 10127887"/>
              <a:gd name="connsiteY694" fmla="*/ 3568700 h 3568700"/>
              <a:gd name="connsiteX695" fmla="*/ 6047886 w 10127887"/>
              <a:gd name="connsiteY695" fmla="*/ 3568700 h 3568700"/>
              <a:gd name="connsiteX696" fmla="*/ 6047886 w 10127887"/>
              <a:gd name="connsiteY696" fmla="*/ 3562350 h 3568700"/>
              <a:gd name="connsiteX697" fmla="*/ 5997404 w 10127887"/>
              <a:gd name="connsiteY697" fmla="*/ 3562350 h 3568700"/>
              <a:gd name="connsiteX698" fmla="*/ 5997404 w 10127887"/>
              <a:gd name="connsiteY698" fmla="*/ 3568700 h 3568700"/>
              <a:gd name="connsiteX699" fmla="*/ 5946985 w 10127887"/>
              <a:gd name="connsiteY699" fmla="*/ 3568700 h 3568700"/>
              <a:gd name="connsiteX700" fmla="*/ 5946985 w 10127887"/>
              <a:gd name="connsiteY700" fmla="*/ 3562350 h 3568700"/>
              <a:gd name="connsiteX701" fmla="*/ 5896502 w 10127887"/>
              <a:gd name="connsiteY701" fmla="*/ 3562350 h 3568700"/>
              <a:gd name="connsiteX702" fmla="*/ 5896502 w 10127887"/>
              <a:gd name="connsiteY702" fmla="*/ 3568700 h 3568700"/>
              <a:gd name="connsiteX703" fmla="*/ 5846084 w 10127887"/>
              <a:gd name="connsiteY703" fmla="*/ 3568700 h 3568700"/>
              <a:gd name="connsiteX704" fmla="*/ 5846084 w 10127887"/>
              <a:gd name="connsiteY704" fmla="*/ 3562350 h 3568700"/>
              <a:gd name="connsiteX705" fmla="*/ 5795601 w 10127887"/>
              <a:gd name="connsiteY705" fmla="*/ 3562350 h 3568700"/>
              <a:gd name="connsiteX706" fmla="*/ 5795601 w 10127887"/>
              <a:gd name="connsiteY706" fmla="*/ 3568700 h 3568700"/>
              <a:gd name="connsiteX707" fmla="*/ 5745118 w 10127887"/>
              <a:gd name="connsiteY707" fmla="*/ 3568700 h 3568700"/>
              <a:gd name="connsiteX708" fmla="*/ 5745118 w 10127887"/>
              <a:gd name="connsiteY708" fmla="*/ 3562350 h 3568700"/>
              <a:gd name="connsiteX709" fmla="*/ 5694699 w 10127887"/>
              <a:gd name="connsiteY709" fmla="*/ 3562350 h 3568700"/>
              <a:gd name="connsiteX710" fmla="*/ 5694699 w 10127887"/>
              <a:gd name="connsiteY710" fmla="*/ 3568700 h 3568700"/>
              <a:gd name="connsiteX711" fmla="*/ 5644217 w 10127887"/>
              <a:gd name="connsiteY711" fmla="*/ 3568700 h 3568700"/>
              <a:gd name="connsiteX712" fmla="*/ 5644217 w 10127887"/>
              <a:gd name="connsiteY712" fmla="*/ 3562350 h 3568700"/>
              <a:gd name="connsiteX713" fmla="*/ 5593797 w 10127887"/>
              <a:gd name="connsiteY713" fmla="*/ 3562350 h 3568700"/>
              <a:gd name="connsiteX714" fmla="*/ 5593797 w 10127887"/>
              <a:gd name="connsiteY714" fmla="*/ 3568700 h 3568700"/>
              <a:gd name="connsiteX715" fmla="*/ 5543315 w 10127887"/>
              <a:gd name="connsiteY715" fmla="*/ 3568700 h 3568700"/>
              <a:gd name="connsiteX716" fmla="*/ 5543315 w 10127887"/>
              <a:gd name="connsiteY716" fmla="*/ 3562350 h 3568700"/>
              <a:gd name="connsiteX717" fmla="*/ 5492833 w 10127887"/>
              <a:gd name="connsiteY717" fmla="*/ 3562350 h 3568700"/>
              <a:gd name="connsiteX718" fmla="*/ 5492833 w 10127887"/>
              <a:gd name="connsiteY718" fmla="*/ 3568700 h 3568700"/>
              <a:gd name="connsiteX719" fmla="*/ 5442414 w 10127887"/>
              <a:gd name="connsiteY719" fmla="*/ 3568700 h 3568700"/>
              <a:gd name="connsiteX720" fmla="*/ 5442414 w 10127887"/>
              <a:gd name="connsiteY720" fmla="*/ 3562350 h 3568700"/>
              <a:gd name="connsiteX721" fmla="*/ 5391932 w 10127887"/>
              <a:gd name="connsiteY721" fmla="*/ 3562350 h 3568700"/>
              <a:gd name="connsiteX722" fmla="*/ 5391932 w 10127887"/>
              <a:gd name="connsiteY722" fmla="*/ 3568700 h 3568700"/>
              <a:gd name="connsiteX723" fmla="*/ 5341449 w 10127887"/>
              <a:gd name="connsiteY723" fmla="*/ 3568700 h 3568700"/>
              <a:gd name="connsiteX724" fmla="*/ 5341449 w 10127887"/>
              <a:gd name="connsiteY724" fmla="*/ 3562350 h 3568700"/>
              <a:gd name="connsiteX725" fmla="*/ 5291017 w 10127887"/>
              <a:gd name="connsiteY725" fmla="*/ 3562350 h 3568700"/>
              <a:gd name="connsiteX726" fmla="*/ 5291017 w 10127887"/>
              <a:gd name="connsiteY726" fmla="*/ 3568700 h 3568700"/>
              <a:gd name="connsiteX727" fmla="*/ 5240560 w 10127887"/>
              <a:gd name="connsiteY727" fmla="*/ 3568700 h 3568700"/>
              <a:gd name="connsiteX728" fmla="*/ 5240560 w 10127887"/>
              <a:gd name="connsiteY728" fmla="*/ 3562350 h 3568700"/>
              <a:gd name="connsiteX729" fmla="*/ 5190103 w 10127887"/>
              <a:gd name="connsiteY729" fmla="*/ 3562350 h 3568700"/>
              <a:gd name="connsiteX730" fmla="*/ 5190103 w 10127887"/>
              <a:gd name="connsiteY730" fmla="*/ 3568700 h 3568700"/>
              <a:gd name="connsiteX731" fmla="*/ 5139646 w 10127887"/>
              <a:gd name="connsiteY731" fmla="*/ 3568700 h 3568700"/>
              <a:gd name="connsiteX732" fmla="*/ 5139646 w 10127887"/>
              <a:gd name="connsiteY732" fmla="*/ 3562350 h 3568700"/>
              <a:gd name="connsiteX733" fmla="*/ 5089183 w 10127887"/>
              <a:gd name="connsiteY733" fmla="*/ 3562350 h 3568700"/>
              <a:gd name="connsiteX734" fmla="*/ 5089183 w 10127887"/>
              <a:gd name="connsiteY734" fmla="*/ 3568700 h 3568700"/>
              <a:gd name="connsiteX735" fmla="*/ 5038725 w 10127887"/>
              <a:gd name="connsiteY735" fmla="*/ 3568700 h 3568700"/>
              <a:gd name="connsiteX736" fmla="*/ 5038725 w 10127887"/>
              <a:gd name="connsiteY736" fmla="*/ 3562350 h 3568700"/>
              <a:gd name="connsiteX737" fmla="*/ 4988268 w 10127887"/>
              <a:gd name="connsiteY737" fmla="*/ 3562350 h 3568700"/>
              <a:gd name="connsiteX738" fmla="*/ 4988268 w 10127887"/>
              <a:gd name="connsiteY738" fmla="*/ 3568700 h 3568700"/>
              <a:gd name="connsiteX739" fmla="*/ 4937811 w 10127887"/>
              <a:gd name="connsiteY739" fmla="*/ 3568700 h 3568700"/>
              <a:gd name="connsiteX740" fmla="*/ 4937811 w 10127887"/>
              <a:gd name="connsiteY740" fmla="*/ 3562350 h 3568700"/>
              <a:gd name="connsiteX741" fmla="*/ 4887354 w 10127887"/>
              <a:gd name="connsiteY741" fmla="*/ 3562350 h 3568700"/>
              <a:gd name="connsiteX742" fmla="*/ 4887354 w 10127887"/>
              <a:gd name="connsiteY742" fmla="*/ 3568700 h 3568700"/>
              <a:gd name="connsiteX743" fmla="*/ 4836897 w 10127887"/>
              <a:gd name="connsiteY743" fmla="*/ 3568700 h 3568700"/>
              <a:gd name="connsiteX744" fmla="*/ 4836897 w 10127887"/>
              <a:gd name="connsiteY744" fmla="*/ 3562350 h 3568700"/>
              <a:gd name="connsiteX745" fmla="*/ 4786434 w 10127887"/>
              <a:gd name="connsiteY745" fmla="*/ 3562350 h 3568700"/>
              <a:gd name="connsiteX746" fmla="*/ 4786434 w 10127887"/>
              <a:gd name="connsiteY746" fmla="*/ 3568700 h 3568700"/>
              <a:gd name="connsiteX747" fmla="*/ 4735976 w 10127887"/>
              <a:gd name="connsiteY747" fmla="*/ 3568700 h 3568700"/>
              <a:gd name="connsiteX748" fmla="*/ 4735976 w 10127887"/>
              <a:gd name="connsiteY748" fmla="*/ 3562350 h 3568700"/>
              <a:gd name="connsiteX749" fmla="*/ 4685519 w 10127887"/>
              <a:gd name="connsiteY749" fmla="*/ 3562350 h 3568700"/>
              <a:gd name="connsiteX750" fmla="*/ 4685519 w 10127887"/>
              <a:gd name="connsiteY750" fmla="*/ 3568700 h 3568700"/>
              <a:gd name="connsiteX751" fmla="*/ 4635062 w 10127887"/>
              <a:gd name="connsiteY751" fmla="*/ 3568700 h 3568700"/>
              <a:gd name="connsiteX752" fmla="*/ 4635062 w 10127887"/>
              <a:gd name="connsiteY752" fmla="*/ 3562350 h 3568700"/>
              <a:gd name="connsiteX753" fmla="*/ 4584605 w 10127887"/>
              <a:gd name="connsiteY753" fmla="*/ 3562350 h 3568700"/>
              <a:gd name="connsiteX754" fmla="*/ 4584605 w 10127887"/>
              <a:gd name="connsiteY754" fmla="*/ 3568700 h 3568700"/>
              <a:gd name="connsiteX755" fmla="*/ 4534148 w 10127887"/>
              <a:gd name="connsiteY755" fmla="*/ 3568700 h 3568700"/>
              <a:gd name="connsiteX756" fmla="*/ 4534148 w 10127887"/>
              <a:gd name="connsiteY756" fmla="*/ 3562350 h 3568700"/>
              <a:gd name="connsiteX757" fmla="*/ 4483685 w 10127887"/>
              <a:gd name="connsiteY757" fmla="*/ 3562350 h 3568700"/>
              <a:gd name="connsiteX758" fmla="*/ 4483685 w 10127887"/>
              <a:gd name="connsiteY758" fmla="*/ 3568700 h 3568700"/>
              <a:gd name="connsiteX759" fmla="*/ 4433227 w 10127887"/>
              <a:gd name="connsiteY759" fmla="*/ 3568700 h 3568700"/>
              <a:gd name="connsiteX760" fmla="*/ 4433227 w 10127887"/>
              <a:gd name="connsiteY760" fmla="*/ 3562350 h 3568700"/>
              <a:gd name="connsiteX761" fmla="*/ 4382770 w 10127887"/>
              <a:gd name="connsiteY761" fmla="*/ 3562350 h 3568700"/>
              <a:gd name="connsiteX762" fmla="*/ 4382770 w 10127887"/>
              <a:gd name="connsiteY762" fmla="*/ 3568700 h 3568700"/>
              <a:gd name="connsiteX763" fmla="*/ 4332313 w 10127887"/>
              <a:gd name="connsiteY763" fmla="*/ 3568700 h 3568700"/>
              <a:gd name="connsiteX764" fmla="*/ 4332313 w 10127887"/>
              <a:gd name="connsiteY764" fmla="*/ 3562350 h 3568700"/>
              <a:gd name="connsiteX765" fmla="*/ 4281856 w 10127887"/>
              <a:gd name="connsiteY765" fmla="*/ 3562350 h 3568700"/>
              <a:gd name="connsiteX766" fmla="*/ 4281856 w 10127887"/>
              <a:gd name="connsiteY766" fmla="*/ 3568700 h 3568700"/>
              <a:gd name="connsiteX767" fmla="*/ 4231399 w 10127887"/>
              <a:gd name="connsiteY767" fmla="*/ 3568700 h 3568700"/>
              <a:gd name="connsiteX768" fmla="*/ 4231399 w 10127887"/>
              <a:gd name="connsiteY768" fmla="*/ 3562350 h 3568700"/>
              <a:gd name="connsiteX769" fmla="*/ 4180936 w 10127887"/>
              <a:gd name="connsiteY769" fmla="*/ 3562350 h 3568700"/>
              <a:gd name="connsiteX770" fmla="*/ 4180936 w 10127887"/>
              <a:gd name="connsiteY770" fmla="*/ 3568700 h 3568700"/>
              <a:gd name="connsiteX771" fmla="*/ 4130478 w 10127887"/>
              <a:gd name="connsiteY771" fmla="*/ 3568700 h 3568700"/>
              <a:gd name="connsiteX772" fmla="*/ 4130478 w 10127887"/>
              <a:gd name="connsiteY772" fmla="*/ 3562350 h 3568700"/>
              <a:gd name="connsiteX773" fmla="*/ 4080021 w 10127887"/>
              <a:gd name="connsiteY773" fmla="*/ 3562350 h 3568700"/>
              <a:gd name="connsiteX774" fmla="*/ 4080021 w 10127887"/>
              <a:gd name="connsiteY774" fmla="*/ 3568700 h 3568700"/>
              <a:gd name="connsiteX775" fmla="*/ 4029564 w 10127887"/>
              <a:gd name="connsiteY775" fmla="*/ 3568700 h 3568700"/>
              <a:gd name="connsiteX776" fmla="*/ 4029564 w 10127887"/>
              <a:gd name="connsiteY776" fmla="*/ 3562350 h 3568700"/>
              <a:gd name="connsiteX777" fmla="*/ 3979107 w 10127887"/>
              <a:gd name="connsiteY777" fmla="*/ 3562350 h 3568700"/>
              <a:gd name="connsiteX778" fmla="*/ 3979107 w 10127887"/>
              <a:gd name="connsiteY778" fmla="*/ 3568700 h 3568700"/>
              <a:gd name="connsiteX779" fmla="*/ 3928650 w 10127887"/>
              <a:gd name="connsiteY779" fmla="*/ 3568700 h 3568700"/>
              <a:gd name="connsiteX780" fmla="*/ 3928650 w 10127887"/>
              <a:gd name="connsiteY780" fmla="*/ 3562350 h 3568700"/>
              <a:gd name="connsiteX781" fmla="*/ 3878187 w 10127887"/>
              <a:gd name="connsiteY781" fmla="*/ 3562350 h 3568700"/>
              <a:gd name="connsiteX782" fmla="*/ 3878187 w 10127887"/>
              <a:gd name="connsiteY782" fmla="*/ 3568700 h 3568700"/>
              <a:gd name="connsiteX783" fmla="*/ 3827729 w 10127887"/>
              <a:gd name="connsiteY783" fmla="*/ 3568700 h 3568700"/>
              <a:gd name="connsiteX784" fmla="*/ 3827729 w 10127887"/>
              <a:gd name="connsiteY784" fmla="*/ 3562350 h 3568700"/>
              <a:gd name="connsiteX785" fmla="*/ 3777272 w 10127887"/>
              <a:gd name="connsiteY785" fmla="*/ 3562350 h 3568700"/>
              <a:gd name="connsiteX786" fmla="*/ 3777272 w 10127887"/>
              <a:gd name="connsiteY786" fmla="*/ 3568700 h 3568700"/>
              <a:gd name="connsiteX787" fmla="*/ 3726815 w 10127887"/>
              <a:gd name="connsiteY787" fmla="*/ 3568700 h 3568700"/>
              <a:gd name="connsiteX788" fmla="*/ 3726815 w 10127887"/>
              <a:gd name="connsiteY788" fmla="*/ 3562350 h 3568700"/>
              <a:gd name="connsiteX789" fmla="*/ 3676358 w 10127887"/>
              <a:gd name="connsiteY789" fmla="*/ 3562350 h 3568700"/>
              <a:gd name="connsiteX790" fmla="*/ 3676358 w 10127887"/>
              <a:gd name="connsiteY790" fmla="*/ 3568700 h 3568700"/>
              <a:gd name="connsiteX791" fmla="*/ 3625901 w 10127887"/>
              <a:gd name="connsiteY791" fmla="*/ 3568700 h 3568700"/>
              <a:gd name="connsiteX792" fmla="*/ 3625901 w 10127887"/>
              <a:gd name="connsiteY792" fmla="*/ 3562350 h 3568700"/>
              <a:gd name="connsiteX793" fmla="*/ 3575438 w 10127887"/>
              <a:gd name="connsiteY793" fmla="*/ 3562350 h 3568700"/>
              <a:gd name="connsiteX794" fmla="*/ 3575438 w 10127887"/>
              <a:gd name="connsiteY794" fmla="*/ 3568700 h 3568700"/>
              <a:gd name="connsiteX795" fmla="*/ 3524981 w 10127887"/>
              <a:gd name="connsiteY795" fmla="*/ 3568700 h 3568700"/>
              <a:gd name="connsiteX796" fmla="*/ 3524981 w 10127887"/>
              <a:gd name="connsiteY796" fmla="*/ 3562350 h 3568700"/>
              <a:gd name="connsiteX797" fmla="*/ 3474523 w 10127887"/>
              <a:gd name="connsiteY797" fmla="*/ 3562350 h 3568700"/>
              <a:gd name="connsiteX798" fmla="*/ 3474523 w 10127887"/>
              <a:gd name="connsiteY798" fmla="*/ 3568700 h 3568700"/>
              <a:gd name="connsiteX799" fmla="*/ 3424066 w 10127887"/>
              <a:gd name="connsiteY799" fmla="*/ 3568700 h 3568700"/>
              <a:gd name="connsiteX800" fmla="*/ 3424066 w 10127887"/>
              <a:gd name="connsiteY800" fmla="*/ 3562350 h 3568700"/>
              <a:gd name="connsiteX801" fmla="*/ 3373609 w 10127887"/>
              <a:gd name="connsiteY801" fmla="*/ 3562350 h 3568700"/>
              <a:gd name="connsiteX802" fmla="*/ 3373609 w 10127887"/>
              <a:gd name="connsiteY802" fmla="*/ 3568700 h 3568700"/>
              <a:gd name="connsiteX803" fmla="*/ 3323152 w 10127887"/>
              <a:gd name="connsiteY803" fmla="*/ 3568700 h 3568700"/>
              <a:gd name="connsiteX804" fmla="*/ 3323152 w 10127887"/>
              <a:gd name="connsiteY804" fmla="*/ 3562350 h 3568700"/>
              <a:gd name="connsiteX805" fmla="*/ 3272689 w 10127887"/>
              <a:gd name="connsiteY805" fmla="*/ 3562350 h 3568700"/>
              <a:gd name="connsiteX806" fmla="*/ 3272689 w 10127887"/>
              <a:gd name="connsiteY806" fmla="*/ 3568700 h 3568700"/>
              <a:gd name="connsiteX807" fmla="*/ 3222232 w 10127887"/>
              <a:gd name="connsiteY807" fmla="*/ 3568700 h 3568700"/>
              <a:gd name="connsiteX808" fmla="*/ 3222232 w 10127887"/>
              <a:gd name="connsiteY808" fmla="*/ 3562350 h 3568700"/>
              <a:gd name="connsiteX809" fmla="*/ 3171774 w 10127887"/>
              <a:gd name="connsiteY809" fmla="*/ 3562350 h 3568700"/>
              <a:gd name="connsiteX810" fmla="*/ 3171774 w 10127887"/>
              <a:gd name="connsiteY810" fmla="*/ 3568700 h 3568700"/>
              <a:gd name="connsiteX811" fmla="*/ 3121317 w 10127887"/>
              <a:gd name="connsiteY811" fmla="*/ 3568700 h 3568700"/>
              <a:gd name="connsiteX812" fmla="*/ 3121317 w 10127887"/>
              <a:gd name="connsiteY812" fmla="*/ 3562350 h 3568700"/>
              <a:gd name="connsiteX813" fmla="*/ 3070860 w 10127887"/>
              <a:gd name="connsiteY813" fmla="*/ 3562350 h 3568700"/>
              <a:gd name="connsiteX814" fmla="*/ 3070860 w 10127887"/>
              <a:gd name="connsiteY814" fmla="*/ 3568700 h 3568700"/>
              <a:gd name="connsiteX815" fmla="*/ 3020403 w 10127887"/>
              <a:gd name="connsiteY815" fmla="*/ 3568700 h 3568700"/>
              <a:gd name="connsiteX816" fmla="*/ 3020403 w 10127887"/>
              <a:gd name="connsiteY816" fmla="*/ 3562350 h 3568700"/>
              <a:gd name="connsiteX817" fmla="*/ 2969946 w 10127887"/>
              <a:gd name="connsiteY817" fmla="*/ 3562350 h 3568700"/>
              <a:gd name="connsiteX818" fmla="*/ 2969946 w 10127887"/>
              <a:gd name="connsiteY818" fmla="*/ 3568700 h 3568700"/>
              <a:gd name="connsiteX819" fmla="*/ 2919483 w 10127887"/>
              <a:gd name="connsiteY819" fmla="*/ 3568700 h 3568700"/>
              <a:gd name="connsiteX820" fmla="*/ 2919483 w 10127887"/>
              <a:gd name="connsiteY820" fmla="*/ 3562350 h 3568700"/>
              <a:gd name="connsiteX821" fmla="*/ 2869025 w 10127887"/>
              <a:gd name="connsiteY821" fmla="*/ 3562350 h 3568700"/>
              <a:gd name="connsiteX822" fmla="*/ 2869025 w 10127887"/>
              <a:gd name="connsiteY822" fmla="*/ 3568700 h 3568700"/>
              <a:gd name="connsiteX823" fmla="*/ 2818568 w 10127887"/>
              <a:gd name="connsiteY823" fmla="*/ 3568700 h 3568700"/>
              <a:gd name="connsiteX824" fmla="*/ 2818568 w 10127887"/>
              <a:gd name="connsiteY824" fmla="*/ 3562350 h 3568700"/>
              <a:gd name="connsiteX825" fmla="*/ 2768111 w 10127887"/>
              <a:gd name="connsiteY825" fmla="*/ 3562350 h 3568700"/>
              <a:gd name="connsiteX826" fmla="*/ 2768111 w 10127887"/>
              <a:gd name="connsiteY826" fmla="*/ 3568700 h 3568700"/>
              <a:gd name="connsiteX827" fmla="*/ 2717654 w 10127887"/>
              <a:gd name="connsiteY827" fmla="*/ 3568700 h 3568700"/>
              <a:gd name="connsiteX828" fmla="*/ 2717654 w 10127887"/>
              <a:gd name="connsiteY828" fmla="*/ 3562350 h 3568700"/>
              <a:gd name="connsiteX829" fmla="*/ 2667197 w 10127887"/>
              <a:gd name="connsiteY829" fmla="*/ 3562350 h 3568700"/>
              <a:gd name="connsiteX830" fmla="*/ 2667197 w 10127887"/>
              <a:gd name="connsiteY830" fmla="*/ 3568700 h 3568700"/>
              <a:gd name="connsiteX831" fmla="*/ 2616734 w 10127887"/>
              <a:gd name="connsiteY831" fmla="*/ 3568700 h 3568700"/>
              <a:gd name="connsiteX832" fmla="*/ 2616734 w 10127887"/>
              <a:gd name="connsiteY832" fmla="*/ 3562350 h 3568700"/>
              <a:gd name="connsiteX833" fmla="*/ 2566276 w 10127887"/>
              <a:gd name="connsiteY833" fmla="*/ 3562350 h 3568700"/>
              <a:gd name="connsiteX834" fmla="*/ 2566276 w 10127887"/>
              <a:gd name="connsiteY834" fmla="*/ 3568700 h 3568700"/>
              <a:gd name="connsiteX835" fmla="*/ 2515819 w 10127887"/>
              <a:gd name="connsiteY835" fmla="*/ 3568700 h 3568700"/>
              <a:gd name="connsiteX836" fmla="*/ 2515819 w 10127887"/>
              <a:gd name="connsiteY836" fmla="*/ 3562350 h 3568700"/>
              <a:gd name="connsiteX837" fmla="*/ 2465362 w 10127887"/>
              <a:gd name="connsiteY837" fmla="*/ 3562350 h 3568700"/>
              <a:gd name="connsiteX838" fmla="*/ 2465362 w 10127887"/>
              <a:gd name="connsiteY838" fmla="*/ 3568700 h 3568700"/>
              <a:gd name="connsiteX839" fmla="*/ 2414905 w 10127887"/>
              <a:gd name="connsiteY839" fmla="*/ 3568700 h 3568700"/>
              <a:gd name="connsiteX840" fmla="*/ 2414905 w 10127887"/>
              <a:gd name="connsiteY840" fmla="*/ 3562350 h 3568700"/>
              <a:gd name="connsiteX841" fmla="*/ 2364448 w 10127887"/>
              <a:gd name="connsiteY841" fmla="*/ 3562350 h 3568700"/>
              <a:gd name="connsiteX842" fmla="*/ 2364448 w 10127887"/>
              <a:gd name="connsiteY842" fmla="*/ 3568700 h 3568700"/>
              <a:gd name="connsiteX843" fmla="*/ 2313991 w 10127887"/>
              <a:gd name="connsiteY843" fmla="*/ 3568700 h 3568700"/>
              <a:gd name="connsiteX844" fmla="*/ 2313991 w 10127887"/>
              <a:gd name="connsiteY844" fmla="*/ 3562350 h 3568700"/>
              <a:gd name="connsiteX845" fmla="*/ 2263527 w 10127887"/>
              <a:gd name="connsiteY845" fmla="*/ 3562350 h 3568700"/>
              <a:gd name="connsiteX846" fmla="*/ 2263527 w 10127887"/>
              <a:gd name="connsiteY846" fmla="*/ 3568700 h 3568700"/>
              <a:gd name="connsiteX847" fmla="*/ 2213070 w 10127887"/>
              <a:gd name="connsiteY847" fmla="*/ 3568700 h 3568700"/>
              <a:gd name="connsiteX848" fmla="*/ 2213070 w 10127887"/>
              <a:gd name="connsiteY848" fmla="*/ 3562350 h 3568700"/>
              <a:gd name="connsiteX849" fmla="*/ 2162613 w 10127887"/>
              <a:gd name="connsiteY849" fmla="*/ 3562350 h 3568700"/>
              <a:gd name="connsiteX850" fmla="*/ 2162613 w 10127887"/>
              <a:gd name="connsiteY850" fmla="*/ 3568700 h 3568700"/>
              <a:gd name="connsiteX851" fmla="*/ 2112156 w 10127887"/>
              <a:gd name="connsiteY851" fmla="*/ 3568700 h 3568700"/>
              <a:gd name="connsiteX852" fmla="*/ 2112156 w 10127887"/>
              <a:gd name="connsiteY852" fmla="*/ 3562350 h 3568700"/>
              <a:gd name="connsiteX853" fmla="*/ 2061699 w 10127887"/>
              <a:gd name="connsiteY853" fmla="*/ 3562350 h 3568700"/>
              <a:gd name="connsiteX854" fmla="*/ 2061699 w 10127887"/>
              <a:gd name="connsiteY854" fmla="*/ 3568700 h 3568700"/>
              <a:gd name="connsiteX855" fmla="*/ 2011242 w 10127887"/>
              <a:gd name="connsiteY855" fmla="*/ 3568700 h 3568700"/>
              <a:gd name="connsiteX856" fmla="*/ 2011242 w 10127887"/>
              <a:gd name="connsiteY856" fmla="*/ 3562350 h 3568700"/>
              <a:gd name="connsiteX857" fmla="*/ 1960779 w 10127887"/>
              <a:gd name="connsiteY857" fmla="*/ 3562350 h 3568700"/>
              <a:gd name="connsiteX858" fmla="*/ 1960779 w 10127887"/>
              <a:gd name="connsiteY858" fmla="*/ 3568700 h 3568700"/>
              <a:gd name="connsiteX859" fmla="*/ 1910321 w 10127887"/>
              <a:gd name="connsiteY859" fmla="*/ 3568700 h 3568700"/>
              <a:gd name="connsiteX860" fmla="*/ 1910321 w 10127887"/>
              <a:gd name="connsiteY860" fmla="*/ 3562350 h 3568700"/>
              <a:gd name="connsiteX861" fmla="*/ 1859864 w 10127887"/>
              <a:gd name="connsiteY861" fmla="*/ 3562350 h 3568700"/>
              <a:gd name="connsiteX862" fmla="*/ 1859864 w 10127887"/>
              <a:gd name="connsiteY862" fmla="*/ 3568700 h 3568700"/>
              <a:gd name="connsiteX863" fmla="*/ 1809407 w 10127887"/>
              <a:gd name="connsiteY863" fmla="*/ 3568700 h 3568700"/>
              <a:gd name="connsiteX864" fmla="*/ 1809407 w 10127887"/>
              <a:gd name="connsiteY864" fmla="*/ 3562350 h 3568700"/>
              <a:gd name="connsiteX865" fmla="*/ 1784179 w 10127887"/>
              <a:gd name="connsiteY865" fmla="*/ 3562350 h 3568700"/>
              <a:gd name="connsiteX866" fmla="*/ 1759134 w 10127887"/>
              <a:gd name="connsiteY866" fmla="*/ 3562179 h 3568700"/>
              <a:gd name="connsiteX867" fmla="*/ 1759045 w 10127887"/>
              <a:gd name="connsiteY867" fmla="*/ 3568529 h 3568700"/>
              <a:gd name="connsiteX868" fmla="*/ 1709039 w 10127887"/>
              <a:gd name="connsiteY868" fmla="*/ 3567144 h 3568700"/>
              <a:gd name="connsiteX869" fmla="*/ 1709300 w 10127887"/>
              <a:gd name="connsiteY869" fmla="*/ 3560801 h 3568700"/>
              <a:gd name="connsiteX870" fmla="*/ 1659465 w 10127887"/>
              <a:gd name="connsiteY870" fmla="*/ 3558045 h 3568700"/>
              <a:gd name="connsiteX871" fmla="*/ 1659026 w 10127887"/>
              <a:gd name="connsiteY871" fmla="*/ 3564382 h 3568700"/>
              <a:gd name="connsiteX872" fmla="*/ 1609217 w 10127887"/>
              <a:gd name="connsiteY872" fmla="*/ 3560229 h 3568700"/>
              <a:gd name="connsiteX873" fmla="*/ 1609833 w 10127887"/>
              <a:gd name="connsiteY873" fmla="*/ 3553911 h 3568700"/>
              <a:gd name="connsiteX874" fmla="*/ 1560195 w 10127887"/>
              <a:gd name="connsiteY874" fmla="*/ 3548380 h 3568700"/>
              <a:gd name="connsiteX875" fmla="*/ 1559401 w 10127887"/>
              <a:gd name="connsiteY875" fmla="*/ 3554679 h 3568700"/>
              <a:gd name="connsiteX876" fmla="*/ 1509916 w 10127887"/>
              <a:gd name="connsiteY876" fmla="*/ 3547751 h 3568700"/>
              <a:gd name="connsiteX877" fmla="*/ 1510887 w 10127887"/>
              <a:gd name="connsiteY877" fmla="*/ 3541478 h 3568700"/>
              <a:gd name="connsiteX878" fmla="*/ 1461630 w 10127887"/>
              <a:gd name="connsiteY878" fmla="*/ 3533165 h 3568700"/>
              <a:gd name="connsiteX879" fmla="*/ 1460481 w 10127887"/>
              <a:gd name="connsiteY879" fmla="*/ 3539414 h 3568700"/>
              <a:gd name="connsiteX880" fmla="*/ 1411421 w 10127887"/>
              <a:gd name="connsiteY880" fmla="*/ 3529705 h 3568700"/>
              <a:gd name="connsiteX881" fmla="*/ 1412742 w 10127887"/>
              <a:gd name="connsiteY881" fmla="*/ 3523494 h 3568700"/>
              <a:gd name="connsiteX882" fmla="*/ 1364088 w 10127887"/>
              <a:gd name="connsiteY882" fmla="*/ 3512433 h 3568700"/>
              <a:gd name="connsiteX883" fmla="*/ 1362589 w 10127887"/>
              <a:gd name="connsiteY883" fmla="*/ 3518605 h 3568700"/>
              <a:gd name="connsiteX884" fmla="*/ 1314120 w 10127887"/>
              <a:gd name="connsiteY884" fmla="*/ 3506133 h 3568700"/>
              <a:gd name="connsiteX885" fmla="*/ 1315790 w 10127887"/>
              <a:gd name="connsiteY885" fmla="*/ 3500012 h 3568700"/>
              <a:gd name="connsiteX886" fmla="*/ 1267873 w 10127887"/>
              <a:gd name="connsiteY886" fmla="*/ 3486226 h 3568700"/>
              <a:gd name="connsiteX887" fmla="*/ 1266031 w 10127887"/>
              <a:gd name="connsiteY887" fmla="*/ 3492303 h 3568700"/>
              <a:gd name="connsiteX888" fmla="*/ 1218317 w 10127887"/>
              <a:gd name="connsiteY888" fmla="*/ 3477108 h 3568700"/>
              <a:gd name="connsiteX889" fmla="*/ 1220330 w 10127887"/>
              <a:gd name="connsiteY889" fmla="*/ 3471088 h 3568700"/>
              <a:gd name="connsiteX890" fmla="*/ 1173302 w 10127887"/>
              <a:gd name="connsiteY890" fmla="*/ 3454629 h 3568700"/>
              <a:gd name="connsiteX891" fmla="*/ 1171118 w 10127887"/>
              <a:gd name="connsiteY891" fmla="*/ 3460598 h 3568700"/>
              <a:gd name="connsiteX892" fmla="*/ 1124318 w 10127887"/>
              <a:gd name="connsiteY892" fmla="*/ 3442716 h 3568700"/>
              <a:gd name="connsiteX893" fmla="*/ 1126668 w 10127887"/>
              <a:gd name="connsiteY893" fmla="*/ 3436817 h 3568700"/>
              <a:gd name="connsiteX894" fmla="*/ 1080618 w 10127887"/>
              <a:gd name="connsiteY894" fmla="*/ 3417723 h 3568700"/>
              <a:gd name="connsiteX895" fmla="*/ 1078103 w 10127887"/>
              <a:gd name="connsiteY895" fmla="*/ 3423552 h 3568700"/>
              <a:gd name="connsiteX896" fmla="*/ 1032415 w 10127887"/>
              <a:gd name="connsiteY896" fmla="*/ 3403080 h 3568700"/>
              <a:gd name="connsiteX897" fmla="*/ 1035088 w 10127887"/>
              <a:gd name="connsiteY897" fmla="*/ 3397320 h 3568700"/>
              <a:gd name="connsiteX898" fmla="*/ 990175 w 10127887"/>
              <a:gd name="connsiteY898" fmla="*/ 3375648 h 3568700"/>
              <a:gd name="connsiteX899" fmla="*/ 987330 w 10127887"/>
              <a:gd name="connsiteY899" fmla="*/ 3381331 h 3568700"/>
              <a:gd name="connsiteX900" fmla="*/ 942893 w 10127887"/>
              <a:gd name="connsiteY900" fmla="*/ 3358325 h 3568700"/>
              <a:gd name="connsiteX901" fmla="*/ 945890 w 10127887"/>
              <a:gd name="connsiteY901" fmla="*/ 3352724 h 3568700"/>
              <a:gd name="connsiteX902" fmla="*/ 902246 w 10127887"/>
              <a:gd name="connsiteY902" fmla="*/ 3328556 h 3568700"/>
              <a:gd name="connsiteX903" fmla="*/ 899090 w 10127887"/>
              <a:gd name="connsiteY903" fmla="*/ 3334061 h 3568700"/>
              <a:gd name="connsiteX904" fmla="*/ 856025 w 10127887"/>
              <a:gd name="connsiteY904" fmla="*/ 3308604 h 3568700"/>
              <a:gd name="connsiteX905" fmla="*/ 859333 w 10127887"/>
              <a:gd name="connsiteY905" fmla="*/ 3303181 h 3568700"/>
              <a:gd name="connsiteX906" fmla="*/ 817105 w 10127887"/>
              <a:gd name="connsiteY906" fmla="*/ 3276600 h 3568700"/>
              <a:gd name="connsiteX907" fmla="*/ 813651 w 10127887"/>
              <a:gd name="connsiteY907" fmla="*/ 3281922 h 3568700"/>
              <a:gd name="connsiteX908" fmla="*/ 772065 w 10127887"/>
              <a:gd name="connsiteY908" fmla="*/ 3254083 h 3568700"/>
              <a:gd name="connsiteX909" fmla="*/ 775665 w 10127887"/>
              <a:gd name="connsiteY909" fmla="*/ 3248857 h 3568700"/>
              <a:gd name="connsiteX910" fmla="*/ 735013 w 10127887"/>
              <a:gd name="connsiteY910" fmla="*/ 3219958 h 3568700"/>
              <a:gd name="connsiteX911" fmla="*/ 731260 w 10127887"/>
              <a:gd name="connsiteY911" fmla="*/ 3225083 h 3568700"/>
              <a:gd name="connsiteX912" fmla="*/ 691286 w 10127887"/>
              <a:gd name="connsiteY912" fmla="*/ 3194952 h 3568700"/>
              <a:gd name="connsiteX913" fmla="*/ 695185 w 10127887"/>
              <a:gd name="connsiteY913" fmla="*/ 3189935 h 3568700"/>
              <a:gd name="connsiteX914" fmla="*/ 656209 w 10127887"/>
              <a:gd name="connsiteY914" fmla="*/ 3158820 h 3568700"/>
              <a:gd name="connsiteX915" fmla="*/ 652183 w 10127887"/>
              <a:gd name="connsiteY915" fmla="*/ 3163723 h 3568700"/>
              <a:gd name="connsiteX916" fmla="*/ 613950 w 10127887"/>
              <a:gd name="connsiteY916" fmla="*/ 3131407 h 3568700"/>
              <a:gd name="connsiteX917" fmla="*/ 618115 w 10127887"/>
              <a:gd name="connsiteY917" fmla="*/ 3126613 h 3568700"/>
              <a:gd name="connsiteX918" fmla="*/ 580936 w 10127887"/>
              <a:gd name="connsiteY918" fmla="*/ 3093371 h 3568700"/>
              <a:gd name="connsiteX919" fmla="*/ 576637 w 10127887"/>
              <a:gd name="connsiteY919" fmla="*/ 3098044 h 3568700"/>
              <a:gd name="connsiteX920" fmla="*/ 540271 w 10127887"/>
              <a:gd name="connsiteY920" fmla="*/ 3063646 h 3568700"/>
              <a:gd name="connsiteX921" fmla="*/ 544697 w 10127887"/>
              <a:gd name="connsiteY921" fmla="*/ 3059094 h 3568700"/>
              <a:gd name="connsiteX922" fmla="*/ 509429 w 10127887"/>
              <a:gd name="connsiteY922" fmla="*/ 3023832 h 3568700"/>
              <a:gd name="connsiteX923" fmla="*/ 504882 w 10127887"/>
              <a:gd name="connsiteY923" fmla="*/ 3028258 h 3568700"/>
              <a:gd name="connsiteX924" fmla="*/ 470484 w 10127887"/>
              <a:gd name="connsiteY924" fmla="*/ 2991885 h 3568700"/>
              <a:gd name="connsiteX925" fmla="*/ 475158 w 10127887"/>
              <a:gd name="connsiteY925" fmla="*/ 2987593 h 3568700"/>
              <a:gd name="connsiteX926" fmla="*/ 441916 w 10127887"/>
              <a:gd name="connsiteY926" fmla="*/ 2950413 h 3568700"/>
              <a:gd name="connsiteX927" fmla="*/ 437121 w 10127887"/>
              <a:gd name="connsiteY927" fmla="*/ 2954579 h 3568700"/>
              <a:gd name="connsiteX928" fmla="*/ 404806 w 10127887"/>
              <a:gd name="connsiteY928" fmla="*/ 2916346 h 3568700"/>
              <a:gd name="connsiteX929" fmla="*/ 409708 w 10127887"/>
              <a:gd name="connsiteY929" fmla="*/ 2912313 h 3568700"/>
              <a:gd name="connsiteX930" fmla="*/ 378593 w 10127887"/>
              <a:gd name="connsiteY930" fmla="*/ 2873343 h 3568700"/>
              <a:gd name="connsiteX931" fmla="*/ 373577 w 10127887"/>
              <a:gd name="connsiteY931" fmla="*/ 2877236 h 3568700"/>
              <a:gd name="connsiteX932" fmla="*/ 343446 w 10127887"/>
              <a:gd name="connsiteY932" fmla="*/ 2837263 h 3568700"/>
              <a:gd name="connsiteX933" fmla="*/ 348571 w 10127887"/>
              <a:gd name="connsiteY933" fmla="*/ 2833516 h 3568700"/>
              <a:gd name="connsiteX934" fmla="*/ 319672 w 10127887"/>
              <a:gd name="connsiteY934" fmla="*/ 2792857 h 3568700"/>
              <a:gd name="connsiteX935" fmla="*/ 314446 w 10127887"/>
              <a:gd name="connsiteY935" fmla="*/ 2796464 h 3568700"/>
              <a:gd name="connsiteX936" fmla="*/ 286607 w 10127887"/>
              <a:gd name="connsiteY936" fmla="*/ 2754878 h 3568700"/>
              <a:gd name="connsiteX937" fmla="*/ 291929 w 10127887"/>
              <a:gd name="connsiteY937" fmla="*/ 2751423 h 3568700"/>
              <a:gd name="connsiteX938" fmla="*/ 265347 w 10127887"/>
              <a:gd name="connsiteY938" fmla="*/ 2709196 h 3568700"/>
              <a:gd name="connsiteX939" fmla="*/ 259925 w 10127887"/>
              <a:gd name="connsiteY939" fmla="*/ 2712504 h 3568700"/>
              <a:gd name="connsiteX940" fmla="*/ 234461 w 10127887"/>
              <a:gd name="connsiteY940" fmla="*/ 2669438 h 3568700"/>
              <a:gd name="connsiteX941" fmla="*/ 239973 w 10127887"/>
              <a:gd name="connsiteY941" fmla="*/ 2666283 h 3568700"/>
              <a:gd name="connsiteX942" fmla="*/ 215805 w 10127887"/>
              <a:gd name="connsiteY942" fmla="*/ 2622639 h 3568700"/>
              <a:gd name="connsiteX943" fmla="*/ 210204 w 10127887"/>
              <a:gd name="connsiteY943" fmla="*/ 2625636 h 3568700"/>
              <a:gd name="connsiteX944" fmla="*/ 187198 w 10127887"/>
              <a:gd name="connsiteY944" fmla="*/ 2581199 h 3568700"/>
              <a:gd name="connsiteX945" fmla="*/ 192881 w 10127887"/>
              <a:gd name="connsiteY945" fmla="*/ 2578354 h 3568700"/>
              <a:gd name="connsiteX946" fmla="*/ 171209 w 10127887"/>
              <a:gd name="connsiteY946" fmla="*/ 2533440 h 3568700"/>
              <a:gd name="connsiteX947" fmla="*/ 165449 w 10127887"/>
              <a:gd name="connsiteY947" fmla="*/ 2536114 h 3568700"/>
              <a:gd name="connsiteX948" fmla="*/ 144977 w 10127887"/>
              <a:gd name="connsiteY948" fmla="*/ 2490426 h 3568700"/>
              <a:gd name="connsiteX949" fmla="*/ 150806 w 10127887"/>
              <a:gd name="connsiteY949" fmla="*/ 2487911 h 3568700"/>
              <a:gd name="connsiteX950" fmla="*/ 131712 w 10127887"/>
              <a:gd name="connsiteY950" fmla="*/ 2441861 h 3568700"/>
              <a:gd name="connsiteX951" fmla="*/ 125813 w 10127887"/>
              <a:gd name="connsiteY951" fmla="*/ 2444210 h 3568700"/>
              <a:gd name="connsiteX952" fmla="*/ 107931 w 10127887"/>
              <a:gd name="connsiteY952" fmla="*/ 2397411 h 3568700"/>
              <a:gd name="connsiteX953" fmla="*/ 113900 w 10127887"/>
              <a:gd name="connsiteY953" fmla="*/ 2395226 h 3568700"/>
              <a:gd name="connsiteX954" fmla="*/ 97441 w 10127887"/>
              <a:gd name="connsiteY954" fmla="*/ 2348198 h 3568700"/>
              <a:gd name="connsiteX955" fmla="*/ 91421 w 10127887"/>
              <a:gd name="connsiteY955" fmla="*/ 2350211 h 3568700"/>
              <a:gd name="connsiteX956" fmla="*/ 76225 w 10127887"/>
              <a:gd name="connsiteY956" fmla="*/ 2302498 h 3568700"/>
              <a:gd name="connsiteX957" fmla="*/ 82302 w 10127887"/>
              <a:gd name="connsiteY957" fmla="*/ 2300656 h 3568700"/>
              <a:gd name="connsiteX958" fmla="*/ 68517 w 10127887"/>
              <a:gd name="connsiteY958" fmla="*/ 2252739 h 3568700"/>
              <a:gd name="connsiteX959" fmla="*/ 62395 w 10127887"/>
              <a:gd name="connsiteY959" fmla="*/ 2254409 h 3568700"/>
              <a:gd name="connsiteX960" fmla="*/ 49924 w 10127887"/>
              <a:gd name="connsiteY960" fmla="*/ 2205940 h 3568700"/>
              <a:gd name="connsiteX961" fmla="*/ 56096 w 10127887"/>
              <a:gd name="connsiteY961" fmla="*/ 2204441 h 3568700"/>
              <a:gd name="connsiteX962" fmla="*/ 45034 w 10127887"/>
              <a:gd name="connsiteY962" fmla="*/ 2155787 h 3568700"/>
              <a:gd name="connsiteX963" fmla="*/ 38824 w 10127887"/>
              <a:gd name="connsiteY963" fmla="*/ 2157108 h 3568700"/>
              <a:gd name="connsiteX964" fmla="*/ 29115 w 10127887"/>
              <a:gd name="connsiteY964" fmla="*/ 2108048 h 3568700"/>
              <a:gd name="connsiteX965" fmla="*/ 35363 w 10127887"/>
              <a:gd name="connsiteY965" fmla="*/ 2106898 h 3568700"/>
              <a:gd name="connsiteX966" fmla="*/ 27051 w 10127887"/>
              <a:gd name="connsiteY966" fmla="*/ 2057642 h 3568700"/>
              <a:gd name="connsiteX967" fmla="*/ 20777 w 10127887"/>
              <a:gd name="connsiteY967" fmla="*/ 2058613 h 3568700"/>
              <a:gd name="connsiteX968" fmla="*/ 13849 w 10127887"/>
              <a:gd name="connsiteY968" fmla="*/ 2009127 h 3568700"/>
              <a:gd name="connsiteX969" fmla="*/ 20149 w 10127887"/>
              <a:gd name="connsiteY969" fmla="*/ 2008340 h 3568700"/>
              <a:gd name="connsiteX970" fmla="*/ 14618 w 10127887"/>
              <a:gd name="connsiteY970" fmla="*/ 1958702 h 3568700"/>
              <a:gd name="connsiteX971" fmla="*/ 8299 w 10127887"/>
              <a:gd name="connsiteY971" fmla="*/ 1959311 h 3568700"/>
              <a:gd name="connsiteX972" fmla="*/ 4147 w 10127887"/>
              <a:gd name="connsiteY972" fmla="*/ 1909502 h 3568700"/>
              <a:gd name="connsiteX973" fmla="*/ 10484 w 10127887"/>
              <a:gd name="connsiteY973" fmla="*/ 1909064 h 3568700"/>
              <a:gd name="connsiteX974" fmla="*/ 7728 w 10127887"/>
              <a:gd name="connsiteY974" fmla="*/ 1859229 h 3568700"/>
              <a:gd name="connsiteX975" fmla="*/ 1384 w 10127887"/>
              <a:gd name="connsiteY975" fmla="*/ 1859490 h 356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Lst>
            <a:rect l="l" t="t" r="r" b="b"/>
            <a:pathLst>
              <a:path w="10127887" h="3568700">
                <a:moveTo>
                  <a:pt x="1384" y="1859490"/>
                </a:moveTo>
                <a:cubicBezTo>
                  <a:pt x="692" y="1842878"/>
                  <a:pt x="235" y="1826209"/>
                  <a:pt x="0" y="1809483"/>
                </a:cubicBezTo>
                <a:lnTo>
                  <a:pt x="6350" y="1809394"/>
                </a:lnTo>
                <a:cubicBezTo>
                  <a:pt x="6236" y="1801057"/>
                  <a:pt x="6179" y="1792713"/>
                  <a:pt x="6179" y="1784350"/>
                </a:cubicBezTo>
                <a:cubicBezTo>
                  <a:pt x="6179" y="1775987"/>
                  <a:pt x="6236" y="1767643"/>
                  <a:pt x="6350" y="1759306"/>
                </a:cubicBezTo>
                <a:lnTo>
                  <a:pt x="0" y="1759223"/>
                </a:lnTo>
                <a:cubicBezTo>
                  <a:pt x="235" y="1742491"/>
                  <a:pt x="692" y="1725822"/>
                  <a:pt x="1384" y="1709210"/>
                </a:cubicBezTo>
                <a:lnTo>
                  <a:pt x="7728" y="1709471"/>
                </a:lnTo>
                <a:cubicBezTo>
                  <a:pt x="8420" y="1692802"/>
                  <a:pt x="9335" y="1676190"/>
                  <a:pt x="10484" y="1659636"/>
                </a:cubicBezTo>
                <a:lnTo>
                  <a:pt x="4147" y="1659198"/>
                </a:lnTo>
                <a:cubicBezTo>
                  <a:pt x="5302" y="1642529"/>
                  <a:pt x="6687" y="1625924"/>
                  <a:pt x="8299" y="1609389"/>
                </a:cubicBezTo>
                <a:lnTo>
                  <a:pt x="14618" y="1610005"/>
                </a:lnTo>
                <a:cubicBezTo>
                  <a:pt x="16237" y="1593387"/>
                  <a:pt x="18078" y="1576838"/>
                  <a:pt x="20149" y="1560366"/>
                </a:cubicBezTo>
                <a:lnTo>
                  <a:pt x="13849" y="1559573"/>
                </a:lnTo>
                <a:cubicBezTo>
                  <a:pt x="15932" y="1543005"/>
                  <a:pt x="18244" y="1526508"/>
                  <a:pt x="20777" y="1510087"/>
                </a:cubicBezTo>
                <a:lnTo>
                  <a:pt x="27051" y="1511059"/>
                </a:lnTo>
                <a:cubicBezTo>
                  <a:pt x="29597" y="1494562"/>
                  <a:pt x="32366" y="1478140"/>
                  <a:pt x="35363" y="1461802"/>
                </a:cubicBezTo>
                <a:lnTo>
                  <a:pt x="29115" y="1460652"/>
                </a:lnTo>
                <a:cubicBezTo>
                  <a:pt x="32125" y="1444225"/>
                  <a:pt x="35363" y="1427868"/>
                  <a:pt x="38824" y="1411592"/>
                </a:cubicBezTo>
                <a:lnTo>
                  <a:pt x="45034" y="1412913"/>
                </a:lnTo>
                <a:cubicBezTo>
                  <a:pt x="48501" y="1396613"/>
                  <a:pt x="52184" y="1380395"/>
                  <a:pt x="56096" y="1364259"/>
                </a:cubicBezTo>
                <a:lnTo>
                  <a:pt x="49924" y="1362761"/>
                </a:lnTo>
                <a:cubicBezTo>
                  <a:pt x="53861" y="1346517"/>
                  <a:pt x="58014" y="1330357"/>
                  <a:pt x="62395" y="1314291"/>
                </a:cubicBezTo>
                <a:lnTo>
                  <a:pt x="68517" y="1315961"/>
                </a:lnTo>
                <a:cubicBezTo>
                  <a:pt x="72892" y="1299896"/>
                  <a:pt x="77489" y="1283926"/>
                  <a:pt x="82302" y="1268044"/>
                </a:cubicBezTo>
                <a:lnTo>
                  <a:pt x="76219" y="1266203"/>
                </a:lnTo>
                <a:cubicBezTo>
                  <a:pt x="81071" y="1250201"/>
                  <a:pt x="86138" y="1234294"/>
                  <a:pt x="91421" y="1218489"/>
                </a:cubicBezTo>
                <a:lnTo>
                  <a:pt x="97441" y="1220502"/>
                </a:lnTo>
                <a:cubicBezTo>
                  <a:pt x="102711" y="1204722"/>
                  <a:pt x="108198" y="1189050"/>
                  <a:pt x="113900" y="1173474"/>
                </a:cubicBezTo>
                <a:lnTo>
                  <a:pt x="107931" y="1171289"/>
                </a:lnTo>
                <a:cubicBezTo>
                  <a:pt x="113678" y="1155586"/>
                  <a:pt x="119640" y="1139984"/>
                  <a:pt x="125813" y="1124490"/>
                </a:cubicBezTo>
                <a:lnTo>
                  <a:pt x="131712" y="1126839"/>
                </a:lnTo>
                <a:cubicBezTo>
                  <a:pt x="137865" y="1111377"/>
                  <a:pt x="144234" y="1096029"/>
                  <a:pt x="150806" y="1080789"/>
                </a:cubicBezTo>
                <a:lnTo>
                  <a:pt x="144977" y="1078275"/>
                </a:lnTo>
                <a:cubicBezTo>
                  <a:pt x="151594" y="1062933"/>
                  <a:pt x="158420" y="1047699"/>
                  <a:pt x="165449" y="1032586"/>
                </a:cubicBezTo>
                <a:lnTo>
                  <a:pt x="171209" y="1035260"/>
                </a:lnTo>
                <a:cubicBezTo>
                  <a:pt x="178225" y="1020172"/>
                  <a:pt x="185452" y="1005199"/>
                  <a:pt x="192881" y="990346"/>
                </a:cubicBezTo>
                <a:lnTo>
                  <a:pt x="187198" y="987501"/>
                </a:lnTo>
                <a:cubicBezTo>
                  <a:pt x="194666" y="972572"/>
                  <a:pt x="202336" y="957758"/>
                  <a:pt x="210204" y="943064"/>
                </a:cubicBezTo>
                <a:lnTo>
                  <a:pt x="215805" y="946061"/>
                </a:lnTo>
                <a:cubicBezTo>
                  <a:pt x="223660" y="931393"/>
                  <a:pt x="231718" y="916838"/>
                  <a:pt x="239973" y="902418"/>
                </a:cubicBezTo>
                <a:lnTo>
                  <a:pt x="234461" y="899262"/>
                </a:lnTo>
                <a:cubicBezTo>
                  <a:pt x="242754" y="884777"/>
                  <a:pt x="251244" y="870420"/>
                  <a:pt x="259925" y="856196"/>
                </a:cubicBezTo>
                <a:lnTo>
                  <a:pt x="265347" y="859504"/>
                </a:lnTo>
                <a:cubicBezTo>
                  <a:pt x="274015" y="845293"/>
                  <a:pt x="282880" y="831221"/>
                  <a:pt x="291929" y="817277"/>
                </a:cubicBezTo>
                <a:lnTo>
                  <a:pt x="286607" y="813822"/>
                </a:lnTo>
                <a:cubicBezTo>
                  <a:pt x="295694" y="799821"/>
                  <a:pt x="304978" y="785959"/>
                  <a:pt x="314446" y="772236"/>
                </a:cubicBezTo>
                <a:lnTo>
                  <a:pt x="319672" y="775837"/>
                </a:lnTo>
                <a:cubicBezTo>
                  <a:pt x="329121" y="762146"/>
                  <a:pt x="338753" y="748595"/>
                  <a:pt x="348571" y="735184"/>
                </a:cubicBezTo>
                <a:lnTo>
                  <a:pt x="343446" y="731431"/>
                </a:lnTo>
                <a:cubicBezTo>
                  <a:pt x="353308" y="717963"/>
                  <a:pt x="363353" y="704641"/>
                  <a:pt x="373577" y="691464"/>
                </a:cubicBezTo>
                <a:lnTo>
                  <a:pt x="378593" y="695357"/>
                </a:lnTo>
                <a:cubicBezTo>
                  <a:pt x="388785" y="682219"/>
                  <a:pt x="399161" y="669227"/>
                  <a:pt x="409708" y="656381"/>
                </a:cubicBezTo>
                <a:lnTo>
                  <a:pt x="404806" y="652355"/>
                </a:lnTo>
                <a:cubicBezTo>
                  <a:pt x="415398" y="639458"/>
                  <a:pt x="426174" y="626713"/>
                  <a:pt x="437121" y="614121"/>
                </a:cubicBezTo>
                <a:lnTo>
                  <a:pt x="441916" y="618287"/>
                </a:lnTo>
                <a:cubicBezTo>
                  <a:pt x="452825" y="605739"/>
                  <a:pt x="463906" y="593344"/>
                  <a:pt x="475158" y="581108"/>
                </a:cubicBezTo>
                <a:lnTo>
                  <a:pt x="470484" y="576809"/>
                </a:lnTo>
                <a:cubicBezTo>
                  <a:pt x="481781" y="564528"/>
                  <a:pt x="493249" y="552406"/>
                  <a:pt x="504882" y="540442"/>
                </a:cubicBezTo>
                <a:lnTo>
                  <a:pt x="509435" y="544868"/>
                </a:lnTo>
                <a:cubicBezTo>
                  <a:pt x="521024" y="532949"/>
                  <a:pt x="532778" y="521195"/>
                  <a:pt x="544697" y="509600"/>
                </a:cubicBezTo>
                <a:lnTo>
                  <a:pt x="540271" y="505054"/>
                </a:lnTo>
                <a:cubicBezTo>
                  <a:pt x="552234" y="493420"/>
                  <a:pt x="564356" y="481952"/>
                  <a:pt x="576644" y="470656"/>
                </a:cubicBezTo>
                <a:lnTo>
                  <a:pt x="580936" y="475329"/>
                </a:lnTo>
                <a:cubicBezTo>
                  <a:pt x="593173" y="464077"/>
                  <a:pt x="605568" y="452996"/>
                  <a:pt x="618115" y="442087"/>
                </a:cubicBezTo>
                <a:lnTo>
                  <a:pt x="613950" y="437293"/>
                </a:lnTo>
                <a:cubicBezTo>
                  <a:pt x="626542" y="426345"/>
                  <a:pt x="639286" y="415569"/>
                  <a:pt x="652183" y="404978"/>
                </a:cubicBezTo>
                <a:lnTo>
                  <a:pt x="656215" y="409880"/>
                </a:lnTo>
                <a:cubicBezTo>
                  <a:pt x="669055" y="399332"/>
                  <a:pt x="682047" y="388957"/>
                  <a:pt x="695185" y="378765"/>
                </a:cubicBezTo>
                <a:lnTo>
                  <a:pt x="691293" y="373748"/>
                </a:lnTo>
                <a:cubicBezTo>
                  <a:pt x="704469" y="363525"/>
                  <a:pt x="717791" y="353479"/>
                  <a:pt x="731266" y="343618"/>
                </a:cubicBezTo>
                <a:lnTo>
                  <a:pt x="735013" y="348742"/>
                </a:lnTo>
                <a:cubicBezTo>
                  <a:pt x="748424" y="338925"/>
                  <a:pt x="761975" y="329292"/>
                  <a:pt x="775672" y="319843"/>
                </a:cubicBezTo>
                <a:lnTo>
                  <a:pt x="772065" y="314617"/>
                </a:lnTo>
                <a:cubicBezTo>
                  <a:pt x="785787" y="305149"/>
                  <a:pt x="799649" y="295865"/>
                  <a:pt x="813651" y="286779"/>
                </a:cubicBezTo>
                <a:lnTo>
                  <a:pt x="817105" y="292100"/>
                </a:lnTo>
                <a:cubicBezTo>
                  <a:pt x="831050" y="283051"/>
                  <a:pt x="845122" y="274187"/>
                  <a:pt x="859333" y="265519"/>
                </a:cubicBezTo>
                <a:lnTo>
                  <a:pt x="856025" y="260096"/>
                </a:lnTo>
                <a:cubicBezTo>
                  <a:pt x="870249" y="251415"/>
                  <a:pt x="884606" y="242926"/>
                  <a:pt x="899090" y="234633"/>
                </a:cubicBezTo>
                <a:lnTo>
                  <a:pt x="902246" y="240144"/>
                </a:lnTo>
                <a:cubicBezTo>
                  <a:pt x="916667" y="231889"/>
                  <a:pt x="931221" y="223831"/>
                  <a:pt x="945890" y="215976"/>
                </a:cubicBezTo>
                <a:lnTo>
                  <a:pt x="942893" y="210376"/>
                </a:lnTo>
                <a:cubicBezTo>
                  <a:pt x="957586" y="202508"/>
                  <a:pt x="972401" y="194837"/>
                  <a:pt x="987330" y="187369"/>
                </a:cubicBezTo>
                <a:lnTo>
                  <a:pt x="990175" y="193053"/>
                </a:lnTo>
                <a:cubicBezTo>
                  <a:pt x="1005027" y="185623"/>
                  <a:pt x="1020001" y="178397"/>
                  <a:pt x="1035088" y="171380"/>
                </a:cubicBezTo>
                <a:lnTo>
                  <a:pt x="1032415" y="165621"/>
                </a:lnTo>
                <a:cubicBezTo>
                  <a:pt x="1047528" y="158591"/>
                  <a:pt x="1062761" y="151765"/>
                  <a:pt x="1078103" y="145148"/>
                </a:cubicBezTo>
                <a:lnTo>
                  <a:pt x="1080618" y="150978"/>
                </a:lnTo>
                <a:cubicBezTo>
                  <a:pt x="1095858" y="144405"/>
                  <a:pt x="1111206" y="138036"/>
                  <a:pt x="1126668" y="131883"/>
                </a:cubicBezTo>
                <a:lnTo>
                  <a:pt x="1124318" y="125984"/>
                </a:lnTo>
                <a:cubicBezTo>
                  <a:pt x="1139812" y="119812"/>
                  <a:pt x="1155414" y="113849"/>
                  <a:pt x="1171118" y="108102"/>
                </a:cubicBezTo>
                <a:lnTo>
                  <a:pt x="1173302" y="114071"/>
                </a:lnTo>
                <a:cubicBezTo>
                  <a:pt x="1188879" y="108369"/>
                  <a:pt x="1204551" y="102883"/>
                  <a:pt x="1220330" y="97612"/>
                </a:cubicBezTo>
                <a:lnTo>
                  <a:pt x="1218317" y="91592"/>
                </a:lnTo>
                <a:cubicBezTo>
                  <a:pt x="1234123" y="86309"/>
                  <a:pt x="1250029" y="81242"/>
                  <a:pt x="1266031" y="76397"/>
                </a:cubicBezTo>
                <a:lnTo>
                  <a:pt x="1267873" y="82474"/>
                </a:lnTo>
                <a:cubicBezTo>
                  <a:pt x="1283754" y="77661"/>
                  <a:pt x="1299725" y="73063"/>
                  <a:pt x="1315790" y="68688"/>
                </a:cubicBezTo>
                <a:lnTo>
                  <a:pt x="1314120" y="62567"/>
                </a:lnTo>
                <a:cubicBezTo>
                  <a:pt x="1330185" y="58185"/>
                  <a:pt x="1346346" y="54032"/>
                  <a:pt x="1362589" y="50095"/>
                </a:cubicBezTo>
                <a:lnTo>
                  <a:pt x="1364088" y="56267"/>
                </a:lnTo>
                <a:cubicBezTo>
                  <a:pt x="1380217" y="52356"/>
                  <a:pt x="1396441" y="48673"/>
                  <a:pt x="1412742" y="45206"/>
                </a:cubicBezTo>
                <a:lnTo>
                  <a:pt x="1411421" y="38995"/>
                </a:lnTo>
                <a:cubicBezTo>
                  <a:pt x="1427696" y="35535"/>
                  <a:pt x="1444047" y="32296"/>
                  <a:pt x="1460481" y="29286"/>
                </a:cubicBezTo>
                <a:lnTo>
                  <a:pt x="1461630" y="35535"/>
                </a:lnTo>
                <a:cubicBezTo>
                  <a:pt x="1477969" y="32537"/>
                  <a:pt x="1494390" y="29769"/>
                  <a:pt x="1510887" y="27222"/>
                </a:cubicBezTo>
                <a:lnTo>
                  <a:pt x="1509916" y="20949"/>
                </a:lnTo>
                <a:cubicBezTo>
                  <a:pt x="1526337" y="18415"/>
                  <a:pt x="1542834" y="16104"/>
                  <a:pt x="1559401" y="14021"/>
                </a:cubicBezTo>
                <a:lnTo>
                  <a:pt x="1560189" y="20320"/>
                </a:lnTo>
                <a:cubicBezTo>
                  <a:pt x="1576667" y="18250"/>
                  <a:pt x="1593215" y="16408"/>
                  <a:pt x="1609827" y="14789"/>
                </a:cubicBezTo>
                <a:lnTo>
                  <a:pt x="1609217" y="8471"/>
                </a:lnTo>
                <a:cubicBezTo>
                  <a:pt x="1625752" y="6858"/>
                  <a:pt x="1642358" y="5474"/>
                  <a:pt x="1659026" y="4318"/>
                </a:cubicBezTo>
                <a:lnTo>
                  <a:pt x="1659465" y="10655"/>
                </a:lnTo>
                <a:cubicBezTo>
                  <a:pt x="1676013" y="9506"/>
                  <a:pt x="1692624" y="8592"/>
                  <a:pt x="1709300" y="7899"/>
                </a:cubicBezTo>
                <a:lnTo>
                  <a:pt x="1709039" y="1556"/>
                </a:lnTo>
                <a:cubicBezTo>
                  <a:pt x="1725651" y="864"/>
                  <a:pt x="1742319" y="406"/>
                  <a:pt x="1759045" y="172"/>
                </a:cubicBezTo>
                <a:lnTo>
                  <a:pt x="1759134" y="6522"/>
                </a:lnTo>
                <a:cubicBezTo>
                  <a:pt x="1767472" y="6407"/>
                  <a:pt x="1775816" y="6350"/>
                  <a:pt x="1784179" y="6350"/>
                </a:cubicBezTo>
                <a:lnTo>
                  <a:pt x="1809401" y="6350"/>
                </a:lnTo>
                <a:lnTo>
                  <a:pt x="1809401" y="0"/>
                </a:lnTo>
                <a:lnTo>
                  <a:pt x="1859858" y="0"/>
                </a:lnTo>
                <a:lnTo>
                  <a:pt x="1859858" y="6350"/>
                </a:lnTo>
                <a:lnTo>
                  <a:pt x="1910315" y="6350"/>
                </a:lnTo>
                <a:lnTo>
                  <a:pt x="1910315" y="0"/>
                </a:lnTo>
                <a:lnTo>
                  <a:pt x="1960772" y="0"/>
                </a:lnTo>
                <a:lnTo>
                  <a:pt x="1960772" y="6350"/>
                </a:lnTo>
                <a:lnTo>
                  <a:pt x="2011236" y="6350"/>
                </a:lnTo>
                <a:lnTo>
                  <a:pt x="2011236" y="0"/>
                </a:lnTo>
                <a:lnTo>
                  <a:pt x="2061693" y="0"/>
                </a:lnTo>
                <a:lnTo>
                  <a:pt x="2061693" y="6350"/>
                </a:lnTo>
                <a:lnTo>
                  <a:pt x="2112150" y="6350"/>
                </a:lnTo>
                <a:lnTo>
                  <a:pt x="2112150" y="0"/>
                </a:lnTo>
                <a:lnTo>
                  <a:pt x="2162607" y="0"/>
                </a:lnTo>
                <a:lnTo>
                  <a:pt x="2162607" y="6350"/>
                </a:lnTo>
                <a:lnTo>
                  <a:pt x="2213064" y="6350"/>
                </a:lnTo>
                <a:lnTo>
                  <a:pt x="2213064" y="0"/>
                </a:lnTo>
                <a:lnTo>
                  <a:pt x="2263521" y="0"/>
                </a:lnTo>
                <a:lnTo>
                  <a:pt x="2263521" y="6350"/>
                </a:lnTo>
                <a:lnTo>
                  <a:pt x="2313985" y="6350"/>
                </a:lnTo>
                <a:lnTo>
                  <a:pt x="2313985" y="0"/>
                </a:lnTo>
                <a:lnTo>
                  <a:pt x="2364442" y="0"/>
                </a:lnTo>
                <a:lnTo>
                  <a:pt x="2364442" y="6350"/>
                </a:lnTo>
                <a:lnTo>
                  <a:pt x="2414899" y="6350"/>
                </a:lnTo>
                <a:lnTo>
                  <a:pt x="2414899" y="0"/>
                </a:lnTo>
                <a:lnTo>
                  <a:pt x="2465356" y="0"/>
                </a:lnTo>
                <a:lnTo>
                  <a:pt x="2465356" y="6350"/>
                </a:lnTo>
                <a:lnTo>
                  <a:pt x="2515813" y="6350"/>
                </a:lnTo>
                <a:lnTo>
                  <a:pt x="2515813" y="0"/>
                </a:lnTo>
                <a:lnTo>
                  <a:pt x="2566270" y="0"/>
                </a:lnTo>
                <a:lnTo>
                  <a:pt x="2566270" y="6350"/>
                </a:lnTo>
                <a:lnTo>
                  <a:pt x="2616734" y="6350"/>
                </a:lnTo>
                <a:lnTo>
                  <a:pt x="2616734" y="0"/>
                </a:lnTo>
                <a:lnTo>
                  <a:pt x="2667191" y="0"/>
                </a:lnTo>
                <a:lnTo>
                  <a:pt x="2667191" y="6350"/>
                </a:lnTo>
                <a:lnTo>
                  <a:pt x="2717648" y="6350"/>
                </a:lnTo>
                <a:lnTo>
                  <a:pt x="2717648" y="0"/>
                </a:lnTo>
                <a:lnTo>
                  <a:pt x="2768105" y="0"/>
                </a:lnTo>
                <a:lnTo>
                  <a:pt x="2768105" y="6350"/>
                </a:lnTo>
                <a:lnTo>
                  <a:pt x="2818562" y="6350"/>
                </a:lnTo>
                <a:lnTo>
                  <a:pt x="2818562" y="0"/>
                </a:lnTo>
                <a:lnTo>
                  <a:pt x="2869019" y="0"/>
                </a:lnTo>
                <a:lnTo>
                  <a:pt x="2869019" y="6350"/>
                </a:lnTo>
                <a:lnTo>
                  <a:pt x="2919483" y="6350"/>
                </a:lnTo>
                <a:lnTo>
                  <a:pt x="2919483" y="0"/>
                </a:lnTo>
                <a:lnTo>
                  <a:pt x="2969940" y="0"/>
                </a:lnTo>
                <a:lnTo>
                  <a:pt x="2969940" y="6350"/>
                </a:lnTo>
                <a:lnTo>
                  <a:pt x="3020397" y="6350"/>
                </a:lnTo>
                <a:lnTo>
                  <a:pt x="3020397" y="0"/>
                </a:lnTo>
                <a:lnTo>
                  <a:pt x="3070854" y="0"/>
                </a:lnTo>
                <a:lnTo>
                  <a:pt x="3070854" y="6350"/>
                </a:lnTo>
                <a:lnTo>
                  <a:pt x="3121311" y="6350"/>
                </a:lnTo>
                <a:lnTo>
                  <a:pt x="3121311" y="0"/>
                </a:lnTo>
                <a:lnTo>
                  <a:pt x="3171768" y="0"/>
                </a:lnTo>
                <a:lnTo>
                  <a:pt x="3171768" y="6350"/>
                </a:lnTo>
                <a:lnTo>
                  <a:pt x="3222232" y="6350"/>
                </a:lnTo>
                <a:lnTo>
                  <a:pt x="3222232" y="0"/>
                </a:lnTo>
                <a:lnTo>
                  <a:pt x="3272689" y="0"/>
                </a:lnTo>
                <a:lnTo>
                  <a:pt x="3272689" y="6350"/>
                </a:lnTo>
                <a:lnTo>
                  <a:pt x="3323146" y="6350"/>
                </a:lnTo>
                <a:lnTo>
                  <a:pt x="3323146" y="0"/>
                </a:lnTo>
                <a:lnTo>
                  <a:pt x="3373603" y="0"/>
                </a:lnTo>
                <a:lnTo>
                  <a:pt x="3373603" y="6350"/>
                </a:lnTo>
                <a:lnTo>
                  <a:pt x="3424060" y="6350"/>
                </a:lnTo>
                <a:lnTo>
                  <a:pt x="3424060" y="0"/>
                </a:lnTo>
                <a:lnTo>
                  <a:pt x="3474517" y="0"/>
                </a:lnTo>
                <a:lnTo>
                  <a:pt x="3474517" y="6350"/>
                </a:lnTo>
                <a:lnTo>
                  <a:pt x="3524981" y="6350"/>
                </a:lnTo>
                <a:lnTo>
                  <a:pt x="3524981" y="0"/>
                </a:lnTo>
                <a:lnTo>
                  <a:pt x="3575438" y="0"/>
                </a:lnTo>
                <a:lnTo>
                  <a:pt x="3575438" y="6350"/>
                </a:lnTo>
                <a:lnTo>
                  <a:pt x="3625895" y="6350"/>
                </a:lnTo>
                <a:lnTo>
                  <a:pt x="3625895" y="0"/>
                </a:lnTo>
                <a:lnTo>
                  <a:pt x="3676352" y="0"/>
                </a:lnTo>
                <a:lnTo>
                  <a:pt x="3676352" y="6350"/>
                </a:lnTo>
                <a:lnTo>
                  <a:pt x="3726809" y="6350"/>
                </a:lnTo>
                <a:lnTo>
                  <a:pt x="3726809" y="0"/>
                </a:lnTo>
                <a:lnTo>
                  <a:pt x="3777266" y="0"/>
                </a:lnTo>
                <a:lnTo>
                  <a:pt x="3777266" y="6350"/>
                </a:lnTo>
                <a:lnTo>
                  <a:pt x="3827729" y="6350"/>
                </a:lnTo>
                <a:lnTo>
                  <a:pt x="3827729" y="0"/>
                </a:lnTo>
                <a:lnTo>
                  <a:pt x="3878187" y="0"/>
                </a:lnTo>
                <a:lnTo>
                  <a:pt x="3878187" y="6350"/>
                </a:lnTo>
                <a:lnTo>
                  <a:pt x="3928644" y="6350"/>
                </a:lnTo>
                <a:lnTo>
                  <a:pt x="3928644" y="0"/>
                </a:lnTo>
                <a:lnTo>
                  <a:pt x="3979101" y="0"/>
                </a:lnTo>
                <a:lnTo>
                  <a:pt x="3979101" y="6350"/>
                </a:lnTo>
                <a:lnTo>
                  <a:pt x="4029558" y="6350"/>
                </a:lnTo>
                <a:lnTo>
                  <a:pt x="4029558" y="0"/>
                </a:lnTo>
                <a:lnTo>
                  <a:pt x="4080015" y="0"/>
                </a:lnTo>
                <a:lnTo>
                  <a:pt x="4080015" y="6350"/>
                </a:lnTo>
                <a:lnTo>
                  <a:pt x="4130478" y="6350"/>
                </a:lnTo>
                <a:lnTo>
                  <a:pt x="4130478" y="0"/>
                </a:lnTo>
                <a:lnTo>
                  <a:pt x="4180936" y="0"/>
                </a:lnTo>
                <a:lnTo>
                  <a:pt x="4180936" y="6350"/>
                </a:lnTo>
                <a:lnTo>
                  <a:pt x="4231393" y="6350"/>
                </a:lnTo>
                <a:lnTo>
                  <a:pt x="4231393" y="0"/>
                </a:lnTo>
                <a:lnTo>
                  <a:pt x="4281850" y="0"/>
                </a:lnTo>
                <a:lnTo>
                  <a:pt x="4281850" y="6350"/>
                </a:lnTo>
                <a:lnTo>
                  <a:pt x="4332307" y="6350"/>
                </a:lnTo>
                <a:lnTo>
                  <a:pt x="4332307" y="0"/>
                </a:lnTo>
                <a:lnTo>
                  <a:pt x="4382764" y="0"/>
                </a:lnTo>
                <a:lnTo>
                  <a:pt x="4382764" y="6350"/>
                </a:lnTo>
                <a:lnTo>
                  <a:pt x="4433227" y="6350"/>
                </a:lnTo>
                <a:lnTo>
                  <a:pt x="4433227" y="0"/>
                </a:lnTo>
                <a:lnTo>
                  <a:pt x="4483685" y="0"/>
                </a:lnTo>
                <a:lnTo>
                  <a:pt x="4483685" y="6350"/>
                </a:lnTo>
                <a:lnTo>
                  <a:pt x="4534142" y="6350"/>
                </a:lnTo>
                <a:lnTo>
                  <a:pt x="4534142" y="0"/>
                </a:lnTo>
                <a:lnTo>
                  <a:pt x="4584599" y="0"/>
                </a:lnTo>
                <a:lnTo>
                  <a:pt x="4584599" y="6350"/>
                </a:lnTo>
                <a:lnTo>
                  <a:pt x="4635056" y="6350"/>
                </a:lnTo>
                <a:lnTo>
                  <a:pt x="4635056" y="0"/>
                </a:lnTo>
                <a:lnTo>
                  <a:pt x="4685513" y="0"/>
                </a:lnTo>
                <a:lnTo>
                  <a:pt x="4685513" y="6350"/>
                </a:lnTo>
                <a:lnTo>
                  <a:pt x="4735976" y="6350"/>
                </a:lnTo>
                <a:lnTo>
                  <a:pt x="4735976" y="0"/>
                </a:lnTo>
                <a:lnTo>
                  <a:pt x="4786434" y="0"/>
                </a:lnTo>
                <a:lnTo>
                  <a:pt x="4786434" y="6350"/>
                </a:lnTo>
                <a:lnTo>
                  <a:pt x="4836891" y="6350"/>
                </a:lnTo>
                <a:lnTo>
                  <a:pt x="4836891" y="0"/>
                </a:lnTo>
                <a:lnTo>
                  <a:pt x="4887348" y="0"/>
                </a:lnTo>
                <a:lnTo>
                  <a:pt x="4887348" y="6350"/>
                </a:lnTo>
                <a:lnTo>
                  <a:pt x="4937805" y="6350"/>
                </a:lnTo>
                <a:lnTo>
                  <a:pt x="4937805" y="0"/>
                </a:lnTo>
                <a:lnTo>
                  <a:pt x="4988262" y="0"/>
                </a:lnTo>
                <a:lnTo>
                  <a:pt x="4988262" y="6350"/>
                </a:lnTo>
                <a:lnTo>
                  <a:pt x="5038725" y="6350"/>
                </a:lnTo>
                <a:lnTo>
                  <a:pt x="5038725" y="0"/>
                </a:lnTo>
                <a:lnTo>
                  <a:pt x="5089183" y="0"/>
                </a:lnTo>
                <a:lnTo>
                  <a:pt x="5089183" y="6350"/>
                </a:lnTo>
                <a:lnTo>
                  <a:pt x="5139640" y="6350"/>
                </a:lnTo>
                <a:lnTo>
                  <a:pt x="5139640" y="0"/>
                </a:lnTo>
                <a:lnTo>
                  <a:pt x="5190097" y="0"/>
                </a:lnTo>
                <a:lnTo>
                  <a:pt x="5190097" y="6350"/>
                </a:lnTo>
                <a:lnTo>
                  <a:pt x="5240554" y="6350"/>
                </a:lnTo>
                <a:lnTo>
                  <a:pt x="5240554" y="0"/>
                </a:lnTo>
                <a:lnTo>
                  <a:pt x="5291011" y="0"/>
                </a:lnTo>
                <a:lnTo>
                  <a:pt x="5291011" y="6350"/>
                </a:lnTo>
                <a:lnTo>
                  <a:pt x="5341449" y="6350"/>
                </a:lnTo>
                <a:lnTo>
                  <a:pt x="5341449" y="0"/>
                </a:lnTo>
                <a:lnTo>
                  <a:pt x="5391932" y="0"/>
                </a:lnTo>
                <a:lnTo>
                  <a:pt x="5391932" y="6350"/>
                </a:lnTo>
                <a:lnTo>
                  <a:pt x="5442414" y="6350"/>
                </a:lnTo>
                <a:lnTo>
                  <a:pt x="5442414" y="0"/>
                </a:lnTo>
                <a:lnTo>
                  <a:pt x="5492833" y="0"/>
                </a:lnTo>
                <a:lnTo>
                  <a:pt x="5492833" y="6350"/>
                </a:lnTo>
                <a:lnTo>
                  <a:pt x="5543315" y="6350"/>
                </a:lnTo>
                <a:lnTo>
                  <a:pt x="5543315" y="0"/>
                </a:lnTo>
                <a:lnTo>
                  <a:pt x="5593735" y="0"/>
                </a:lnTo>
                <a:lnTo>
                  <a:pt x="5593735" y="6350"/>
                </a:lnTo>
                <a:lnTo>
                  <a:pt x="5644217" y="6350"/>
                </a:lnTo>
                <a:lnTo>
                  <a:pt x="5644217" y="0"/>
                </a:lnTo>
                <a:lnTo>
                  <a:pt x="5694699" y="0"/>
                </a:lnTo>
                <a:lnTo>
                  <a:pt x="5694699" y="6350"/>
                </a:lnTo>
                <a:lnTo>
                  <a:pt x="5745118" y="6350"/>
                </a:lnTo>
                <a:lnTo>
                  <a:pt x="5745118" y="0"/>
                </a:lnTo>
                <a:lnTo>
                  <a:pt x="5795601" y="0"/>
                </a:lnTo>
                <a:lnTo>
                  <a:pt x="5795601" y="6350"/>
                </a:lnTo>
                <a:lnTo>
                  <a:pt x="5846084" y="6350"/>
                </a:lnTo>
                <a:lnTo>
                  <a:pt x="5846084" y="0"/>
                </a:lnTo>
                <a:lnTo>
                  <a:pt x="5896502" y="0"/>
                </a:lnTo>
                <a:lnTo>
                  <a:pt x="5896502" y="6350"/>
                </a:lnTo>
                <a:lnTo>
                  <a:pt x="5946985" y="6350"/>
                </a:lnTo>
                <a:lnTo>
                  <a:pt x="5946985" y="0"/>
                </a:lnTo>
                <a:lnTo>
                  <a:pt x="5997404" y="0"/>
                </a:lnTo>
                <a:lnTo>
                  <a:pt x="5997404" y="6350"/>
                </a:lnTo>
                <a:lnTo>
                  <a:pt x="6047886" y="6350"/>
                </a:lnTo>
                <a:lnTo>
                  <a:pt x="6047886" y="0"/>
                </a:lnTo>
                <a:lnTo>
                  <a:pt x="6098369" y="0"/>
                </a:lnTo>
                <a:lnTo>
                  <a:pt x="6098369" y="6350"/>
                </a:lnTo>
                <a:lnTo>
                  <a:pt x="6148788" y="6350"/>
                </a:lnTo>
                <a:lnTo>
                  <a:pt x="6148788" y="0"/>
                </a:lnTo>
                <a:lnTo>
                  <a:pt x="6199271" y="0"/>
                </a:lnTo>
                <a:lnTo>
                  <a:pt x="6199271" y="6350"/>
                </a:lnTo>
                <a:lnTo>
                  <a:pt x="6249689" y="6350"/>
                </a:lnTo>
                <a:lnTo>
                  <a:pt x="6249689" y="0"/>
                </a:lnTo>
                <a:lnTo>
                  <a:pt x="6300172" y="0"/>
                </a:lnTo>
                <a:lnTo>
                  <a:pt x="6300172" y="6350"/>
                </a:lnTo>
                <a:lnTo>
                  <a:pt x="6350654" y="6350"/>
                </a:lnTo>
                <a:lnTo>
                  <a:pt x="6350654" y="0"/>
                </a:lnTo>
                <a:lnTo>
                  <a:pt x="6401073" y="0"/>
                </a:lnTo>
                <a:lnTo>
                  <a:pt x="6401073" y="6350"/>
                </a:lnTo>
                <a:lnTo>
                  <a:pt x="6451556" y="6350"/>
                </a:lnTo>
                <a:lnTo>
                  <a:pt x="6451556" y="0"/>
                </a:lnTo>
                <a:lnTo>
                  <a:pt x="6502038" y="0"/>
                </a:lnTo>
                <a:lnTo>
                  <a:pt x="6502038" y="6350"/>
                </a:lnTo>
                <a:lnTo>
                  <a:pt x="6552458" y="6350"/>
                </a:lnTo>
                <a:lnTo>
                  <a:pt x="6552458" y="0"/>
                </a:lnTo>
                <a:lnTo>
                  <a:pt x="6602940" y="0"/>
                </a:lnTo>
                <a:lnTo>
                  <a:pt x="6602940" y="6350"/>
                </a:lnTo>
                <a:lnTo>
                  <a:pt x="6653359" y="6350"/>
                </a:lnTo>
                <a:lnTo>
                  <a:pt x="6653359" y="0"/>
                </a:lnTo>
                <a:lnTo>
                  <a:pt x="6703841" y="0"/>
                </a:lnTo>
                <a:lnTo>
                  <a:pt x="6703841" y="6350"/>
                </a:lnTo>
                <a:lnTo>
                  <a:pt x="6754324" y="6350"/>
                </a:lnTo>
                <a:lnTo>
                  <a:pt x="6754324" y="0"/>
                </a:lnTo>
                <a:lnTo>
                  <a:pt x="6804743" y="0"/>
                </a:lnTo>
                <a:lnTo>
                  <a:pt x="6804743" y="6350"/>
                </a:lnTo>
                <a:lnTo>
                  <a:pt x="6855225" y="6350"/>
                </a:lnTo>
                <a:lnTo>
                  <a:pt x="6855225" y="0"/>
                </a:lnTo>
                <a:lnTo>
                  <a:pt x="6905645" y="0"/>
                </a:lnTo>
                <a:lnTo>
                  <a:pt x="6905645" y="6350"/>
                </a:lnTo>
                <a:lnTo>
                  <a:pt x="6956127" y="6350"/>
                </a:lnTo>
                <a:lnTo>
                  <a:pt x="6956127" y="0"/>
                </a:lnTo>
                <a:lnTo>
                  <a:pt x="7006610" y="0"/>
                </a:lnTo>
                <a:lnTo>
                  <a:pt x="7006610" y="6350"/>
                </a:lnTo>
                <a:lnTo>
                  <a:pt x="7057028" y="6350"/>
                </a:lnTo>
                <a:lnTo>
                  <a:pt x="7057028" y="0"/>
                </a:lnTo>
                <a:lnTo>
                  <a:pt x="7107511" y="0"/>
                </a:lnTo>
                <a:lnTo>
                  <a:pt x="7107511" y="6350"/>
                </a:lnTo>
                <a:lnTo>
                  <a:pt x="7157993" y="6350"/>
                </a:lnTo>
                <a:lnTo>
                  <a:pt x="7157993" y="0"/>
                </a:lnTo>
                <a:lnTo>
                  <a:pt x="7208412" y="0"/>
                </a:lnTo>
                <a:lnTo>
                  <a:pt x="7208412" y="6350"/>
                </a:lnTo>
                <a:lnTo>
                  <a:pt x="7258895" y="6350"/>
                </a:lnTo>
                <a:lnTo>
                  <a:pt x="7258895" y="0"/>
                </a:lnTo>
                <a:lnTo>
                  <a:pt x="7309314" y="0"/>
                </a:lnTo>
                <a:lnTo>
                  <a:pt x="7309314" y="6350"/>
                </a:lnTo>
                <a:lnTo>
                  <a:pt x="7359797" y="6350"/>
                </a:lnTo>
                <a:lnTo>
                  <a:pt x="7359797" y="0"/>
                </a:lnTo>
                <a:lnTo>
                  <a:pt x="7410279" y="0"/>
                </a:lnTo>
                <a:lnTo>
                  <a:pt x="7410279" y="6350"/>
                </a:lnTo>
                <a:lnTo>
                  <a:pt x="7460697" y="6350"/>
                </a:lnTo>
                <a:lnTo>
                  <a:pt x="7460697" y="0"/>
                </a:lnTo>
                <a:lnTo>
                  <a:pt x="7511180" y="0"/>
                </a:lnTo>
                <a:lnTo>
                  <a:pt x="7511180" y="6350"/>
                </a:lnTo>
                <a:lnTo>
                  <a:pt x="7561599" y="6350"/>
                </a:lnTo>
                <a:lnTo>
                  <a:pt x="7561599" y="0"/>
                </a:lnTo>
                <a:lnTo>
                  <a:pt x="7612082" y="0"/>
                </a:lnTo>
                <a:lnTo>
                  <a:pt x="7612082" y="6350"/>
                </a:lnTo>
                <a:lnTo>
                  <a:pt x="7662564" y="6350"/>
                </a:lnTo>
                <a:lnTo>
                  <a:pt x="7662564" y="0"/>
                </a:lnTo>
                <a:lnTo>
                  <a:pt x="7712984" y="0"/>
                </a:lnTo>
                <a:lnTo>
                  <a:pt x="7712984" y="6350"/>
                </a:lnTo>
                <a:lnTo>
                  <a:pt x="7763466" y="6350"/>
                </a:lnTo>
                <a:lnTo>
                  <a:pt x="7763466" y="0"/>
                </a:lnTo>
                <a:lnTo>
                  <a:pt x="7813948" y="0"/>
                </a:lnTo>
                <a:lnTo>
                  <a:pt x="7813948" y="6350"/>
                </a:lnTo>
                <a:lnTo>
                  <a:pt x="7864367" y="6350"/>
                </a:lnTo>
                <a:lnTo>
                  <a:pt x="7864367" y="0"/>
                </a:lnTo>
                <a:lnTo>
                  <a:pt x="7914850" y="0"/>
                </a:lnTo>
                <a:lnTo>
                  <a:pt x="7914850" y="6350"/>
                </a:lnTo>
                <a:lnTo>
                  <a:pt x="7965269" y="6350"/>
                </a:lnTo>
                <a:lnTo>
                  <a:pt x="7965269" y="0"/>
                </a:lnTo>
                <a:lnTo>
                  <a:pt x="8015751" y="0"/>
                </a:lnTo>
                <a:lnTo>
                  <a:pt x="8015751" y="6350"/>
                </a:lnTo>
                <a:lnTo>
                  <a:pt x="8066234" y="6350"/>
                </a:lnTo>
                <a:lnTo>
                  <a:pt x="8066234" y="0"/>
                </a:lnTo>
                <a:lnTo>
                  <a:pt x="8116653" y="0"/>
                </a:lnTo>
                <a:lnTo>
                  <a:pt x="8116653" y="6350"/>
                </a:lnTo>
                <a:lnTo>
                  <a:pt x="8167135" y="6350"/>
                </a:lnTo>
                <a:lnTo>
                  <a:pt x="8167135" y="0"/>
                </a:lnTo>
                <a:lnTo>
                  <a:pt x="8217554" y="0"/>
                </a:lnTo>
                <a:lnTo>
                  <a:pt x="8217554" y="6350"/>
                </a:lnTo>
                <a:lnTo>
                  <a:pt x="8268037" y="6350"/>
                </a:lnTo>
                <a:lnTo>
                  <a:pt x="8268037" y="0"/>
                </a:lnTo>
                <a:lnTo>
                  <a:pt x="8318520" y="0"/>
                </a:lnTo>
                <a:lnTo>
                  <a:pt x="8318520" y="6350"/>
                </a:lnTo>
                <a:lnTo>
                  <a:pt x="8343729" y="6350"/>
                </a:lnTo>
                <a:cubicBezTo>
                  <a:pt x="8352111" y="6350"/>
                  <a:pt x="8360429" y="6407"/>
                  <a:pt x="8368747" y="6522"/>
                </a:cubicBezTo>
                <a:lnTo>
                  <a:pt x="8368875" y="172"/>
                </a:lnTo>
                <a:cubicBezTo>
                  <a:pt x="8385575" y="406"/>
                  <a:pt x="8402275" y="864"/>
                  <a:pt x="8418849" y="1556"/>
                </a:cubicBezTo>
                <a:lnTo>
                  <a:pt x="8418595" y="7899"/>
                </a:lnTo>
                <a:cubicBezTo>
                  <a:pt x="8435296" y="8592"/>
                  <a:pt x="8451869" y="9506"/>
                  <a:pt x="8468443" y="10655"/>
                </a:cubicBezTo>
                <a:lnTo>
                  <a:pt x="8468887" y="4318"/>
                </a:lnTo>
                <a:cubicBezTo>
                  <a:pt x="8485524" y="5474"/>
                  <a:pt x="8502161" y="6858"/>
                  <a:pt x="8518671" y="8471"/>
                </a:cubicBezTo>
                <a:lnTo>
                  <a:pt x="8518099" y="14789"/>
                </a:lnTo>
                <a:cubicBezTo>
                  <a:pt x="8534673" y="16408"/>
                  <a:pt x="8551247" y="18250"/>
                  <a:pt x="8567693" y="20320"/>
                </a:cubicBezTo>
                <a:lnTo>
                  <a:pt x="8568519" y="14021"/>
                </a:lnTo>
                <a:cubicBezTo>
                  <a:pt x="8585092" y="16104"/>
                  <a:pt x="8601538" y="18415"/>
                  <a:pt x="8617985" y="20949"/>
                </a:cubicBezTo>
                <a:lnTo>
                  <a:pt x="8617033" y="27222"/>
                </a:lnTo>
                <a:cubicBezTo>
                  <a:pt x="8633543" y="29769"/>
                  <a:pt x="8649925" y="32537"/>
                  <a:pt x="8666309" y="35535"/>
                </a:cubicBezTo>
                <a:lnTo>
                  <a:pt x="8667451" y="29286"/>
                </a:lnTo>
                <a:cubicBezTo>
                  <a:pt x="8683835" y="32296"/>
                  <a:pt x="8700218" y="35535"/>
                  <a:pt x="8716473" y="38995"/>
                </a:cubicBezTo>
                <a:lnTo>
                  <a:pt x="8715140" y="45206"/>
                </a:lnTo>
                <a:cubicBezTo>
                  <a:pt x="8731460" y="48673"/>
                  <a:pt x="8747716" y="52356"/>
                  <a:pt x="8763845" y="56267"/>
                </a:cubicBezTo>
                <a:lnTo>
                  <a:pt x="8765305" y="50095"/>
                </a:lnTo>
                <a:cubicBezTo>
                  <a:pt x="8781561" y="54032"/>
                  <a:pt x="8797690" y="58185"/>
                  <a:pt x="8813819" y="62567"/>
                </a:cubicBezTo>
                <a:lnTo>
                  <a:pt x="8812105" y="68688"/>
                </a:lnTo>
                <a:cubicBezTo>
                  <a:pt x="8828170" y="73063"/>
                  <a:pt x="8844172" y="77661"/>
                  <a:pt x="8860047" y="82474"/>
                </a:cubicBezTo>
                <a:lnTo>
                  <a:pt x="8861888" y="76390"/>
                </a:lnTo>
                <a:cubicBezTo>
                  <a:pt x="8877891" y="81242"/>
                  <a:pt x="8893766" y="86309"/>
                  <a:pt x="8909577" y="91592"/>
                </a:cubicBezTo>
                <a:lnTo>
                  <a:pt x="8907609" y="97612"/>
                </a:lnTo>
                <a:cubicBezTo>
                  <a:pt x="8923357" y="102883"/>
                  <a:pt x="8939041" y="108369"/>
                  <a:pt x="8954598" y="114071"/>
                </a:cubicBezTo>
                <a:lnTo>
                  <a:pt x="8956758" y="108102"/>
                </a:lnTo>
                <a:cubicBezTo>
                  <a:pt x="8972506" y="113849"/>
                  <a:pt x="8988126" y="119812"/>
                  <a:pt x="9003621" y="125984"/>
                </a:cubicBezTo>
                <a:lnTo>
                  <a:pt x="9001271" y="131883"/>
                </a:lnTo>
                <a:cubicBezTo>
                  <a:pt x="9016701" y="138036"/>
                  <a:pt x="9032069" y="144405"/>
                  <a:pt x="9047309" y="150978"/>
                </a:cubicBezTo>
                <a:lnTo>
                  <a:pt x="9049785" y="145148"/>
                </a:lnTo>
                <a:cubicBezTo>
                  <a:pt x="9065152" y="151765"/>
                  <a:pt x="9080392" y="158591"/>
                  <a:pt x="9095505" y="165621"/>
                </a:cubicBezTo>
                <a:lnTo>
                  <a:pt x="9092838" y="171380"/>
                </a:lnTo>
                <a:cubicBezTo>
                  <a:pt x="9107887" y="178397"/>
                  <a:pt x="9122873" y="185623"/>
                  <a:pt x="9137733" y="193053"/>
                </a:cubicBezTo>
                <a:lnTo>
                  <a:pt x="9140590" y="187369"/>
                </a:lnTo>
                <a:cubicBezTo>
                  <a:pt x="9155512" y="194837"/>
                  <a:pt x="9170308" y="202508"/>
                  <a:pt x="9185040" y="210376"/>
                </a:cubicBezTo>
                <a:lnTo>
                  <a:pt x="9181992" y="215976"/>
                </a:lnTo>
                <a:cubicBezTo>
                  <a:pt x="9196660" y="223831"/>
                  <a:pt x="9211266" y="231889"/>
                  <a:pt x="9225680" y="240144"/>
                </a:cubicBezTo>
                <a:lnTo>
                  <a:pt x="9228792" y="234633"/>
                </a:lnTo>
                <a:cubicBezTo>
                  <a:pt x="9243270" y="242926"/>
                  <a:pt x="9257684" y="251415"/>
                  <a:pt x="9271908" y="260096"/>
                </a:cubicBezTo>
                <a:lnTo>
                  <a:pt x="9268606" y="265519"/>
                </a:lnTo>
                <a:cubicBezTo>
                  <a:pt x="9282767" y="274187"/>
                  <a:pt x="9296863" y="283051"/>
                  <a:pt x="9310770" y="292100"/>
                </a:cubicBezTo>
                <a:lnTo>
                  <a:pt x="9314262" y="286779"/>
                </a:lnTo>
                <a:cubicBezTo>
                  <a:pt x="9328233" y="295865"/>
                  <a:pt x="9342139" y="305149"/>
                  <a:pt x="9355855" y="314617"/>
                </a:cubicBezTo>
                <a:lnTo>
                  <a:pt x="9352235" y="319843"/>
                </a:lnTo>
                <a:cubicBezTo>
                  <a:pt x="9365951" y="329292"/>
                  <a:pt x="9379477" y="338925"/>
                  <a:pt x="9392875" y="348742"/>
                </a:cubicBezTo>
                <a:lnTo>
                  <a:pt x="9396622" y="343618"/>
                </a:lnTo>
                <a:cubicBezTo>
                  <a:pt x="9410084" y="353479"/>
                  <a:pt x="9423419" y="363525"/>
                  <a:pt x="9436627" y="373748"/>
                </a:cubicBezTo>
                <a:lnTo>
                  <a:pt x="9432754" y="378765"/>
                </a:lnTo>
                <a:cubicBezTo>
                  <a:pt x="9445835" y="388957"/>
                  <a:pt x="9458852" y="399332"/>
                  <a:pt x="9471679" y="409880"/>
                </a:cubicBezTo>
                <a:lnTo>
                  <a:pt x="9475743" y="404978"/>
                </a:lnTo>
                <a:cubicBezTo>
                  <a:pt x="9488634" y="415576"/>
                  <a:pt x="9501397" y="426345"/>
                  <a:pt x="9513970" y="437293"/>
                </a:cubicBezTo>
                <a:lnTo>
                  <a:pt x="9509779" y="442087"/>
                </a:lnTo>
                <a:cubicBezTo>
                  <a:pt x="9522352" y="452996"/>
                  <a:pt x="9534735" y="464077"/>
                  <a:pt x="9546990" y="475329"/>
                </a:cubicBezTo>
                <a:lnTo>
                  <a:pt x="9551245" y="470656"/>
                </a:lnTo>
                <a:cubicBezTo>
                  <a:pt x="9563563" y="481952"/>
                  <a:pt x="9575692" y="493420"/>
                  <a:pt x="9587630" y="505054"/>
                </a:cubicBezTo>
                <a:lnTo>
                  <a:pt x="9583185" y="509607"/>
                </a:lnTo>
                <a:cubicBezTo>
                  <a:pt x="9595123" y="521195"/>
                  <a:pt x="9606871" y="532949"/>
                  <a:pt x="9618491" y="544868"/>
                </a:cubicBezTo>
                <a:lnTo>
                  <a:pt x="9622999" y="540442"/>
                </a:lnTo>
                <a:cubicBezTo>
                  <a:pt x="9634684" y="552406"/>
                  <a:pt x="9646113" y="564528"/>
                  <a:pt x="9657417" y="576815"/>
                </a:cubicBezTo>
                <a:lnTo>
                  <a:pt x="9652718" y="581108"/>
                </a:lnTo>
                <a:cubicBezTo>
                  <a:pt x="9664021" y="593344"/>
                  <a:pt x="9675070" y="605739"/>
                  <a:pt x="9685992" y="618287"/>
                </a:cubicBezTo>
                <a:lnTo>
                  <a:pt x="9690818" y="614121"/>
                </a:lnTo>
                <a:cubicBezTo>
                  <a:pt x="9701740" y="626713"/>
                  <a:pt x="9712535" y="639458"/>
                  <a:pt x="9723075" y="652355"/>
                </a:cubicBezTo>
                <a:lnTo>
                  <a:pt x="9718186" y="656387"/>
                </a:lnTo>
                <a:cubicBezTo>
                  <a:pt x="9728727" y="669227"/>
                  <a:pt x="9739141" y="682219"/>
                  <a:pt x="9749301" y="695357"/>
                </a:cubicBezTo>
                <a:lnTo>
                  <a:pt x="9754318" y="691464"/>
                </a:lnTo>
                <a:cubicBezTo>
                  <a:pt x="9764541" y="704641"/>
                  <a:pt x="9774574" y="717963"/>
                  <a:pt x="9784480" y="731438"/>
                </a:cubicBezTo>
                <a:lnTo>
                  <a:pt x="9779336" y="735184"/>
                </a:lnTo>
                <a:cubicBezTo>
                  <a:pt x="9789179" y="748595"/>
                  <a:pt x="9798768" y="762146"/>
                  <a:pt x="9808229" y="775843"/>
                </a:cubicBezTo>
                <a:lnTo>
                  <a:pt x="9813436" y="772236"/>
                </a:lnTo>
                <a:cubicBezTo>
                  <a:pt x="9822961" y="785959"/>
                  <a:pt x="9832232" y="799821"/>
                  <a:pt x="9841312" y="813822"/>
                </a:cubicBezTo>
                <a:lnTo>
                  <a:pt x="9835979" y="817277"/>
                </a:lnTo>
                <a:cubicBezTo>
                  <a:pt x="9845059" y="831221"/>
                  <a:pt x="9853885" y="845293"/>
                  <a:pt x="9862585" y="859504"/>
                </a:cubicBezTo>
                <a:lnTo>
                  <a:pt x="9867983" y="856196"/>
                </a:lnTo>
                <a:cubicBezTo>
                  <a:pt x="9876682" y="870420"/>
                  <a:pt x="9885128" y="884777"/>
                  <a:pt x="9893446" y="899262"/>
                </a:cubicBezTo>
                <a:lnTo>
                  <a:pt x="9887922" y="902418"/>
                </a:lnTo>
                <a:cubicBezTo>
                  <a:pt x="9896176" y="916838"/>
                  <a:pt x="9904241" y="931393"/>
                  <a:pt x="9912115" y="946061"/>
                </a:cubicBezTo>
                <a:lnTo>
                  <a:pt x="9917703" y="943064"/>
                </a:lnTo>
                <a:cubicBezTo>
                  <a:pt x="9925577" y="957758"/>
                  <a:pt x="9933260" y="972572"/>
                  <a:pt x="9940690" y="987501"/>
                </a:cubicBezTo>
                <a:lnTo>
                  <a:pt x="9935038" y="990346"/>
                </a:lnTo>
                <a:cubicBezTo>
                  <a:pt x="9942468" y="1005199"/>
                  <a:pt x="9949707" y="1020172"/>
                  <a:pt x="9956692" y="1035260"/>
                </a:cubicBezTo>
                <a:lnTo>
                  <a:pt x="9962471" y="1032586"/>
                </a:lnTo>
                <a:cubicBezTo>
                  <a:pt x="9969519" y="1047699"/>
                  <a:pt x="9976313" y="1062933"/>
                  <a:pt x="9982918" y="1078275"/>
                </a:cubicBezTo>
                <a:lnTo>
                  <a:pt x="9977075" y="1080789"/>
                </a:lnTo>
                <a:cubicBezTo>
                  <a:pt x="9983680" y="1096029"/>
                  <a:pt x="9990030" y="1111377"/>
                  <a:pt x="9996189" y="1126839"/>
                </a:cubicBezTo>
                <a:lnTo>
                  <a:pt x="10002095" y="1124490"/>
                </a:lnTo>
                <a:cubicBezTo>
                  <a:pt x="10008254" y="1139984"/>
                  <a:pt x="10014223" y="1155586"/>
                  <a:pt x="10020001" y="1171289"/>
                </a:cubicBezTo>
                <a:lnTo>
                  <a:pt x="10014033" y="1173474"/>
                </a:lnTo>
                <a:cubicBezTo>
                  <a:pt x="10019684" y="1189050"/>
                  <a:pt x="10025209" y="1204722"/>
                  <a:pt x="10030479" y="1220502"/>
                </a:cubicBezTo>
                <a:lnTo>
                  <a:pt x="10036511" y="1218489"/>
                </a:lnTo>
                <a:cubicBezTo>
                  <a:pt x="10041782" y="1234294"/>
                  <a:pt x="10046862" y="1250201"/>
                  <a:pt x="10051688" y="1266203"/>
                </a:cubicBezTo>
                <a:lnTo>
                  <a:pt x="10045592" y="1268044"/>
                </a:lnTo>
                <a:cubicBezTo>
                  <a:pt x="10050418" y="1283926"/>
                  <a:pt x="10054990" y="1299896"/>
                  <a:pt x="10059372" y="1315961"/>
                </a:cubicBezTo>
                <a:lnTo>
                  <a:pt x="10065531" y="1314291"/>
                </a:lnTo>
                <a:cubicBezTo>
                  <a:pt x="10069912" y="1330357"/>
                  <a:pt x="10074040" y="1346517"/>
                  <a:pt x="10077977" y="1362761"/>
                </a:cubicBezTo>
                <a:lnTo>
                  <a:pt x="10071818" y="1364259"/>
                </a:lnTo>
                <a:cubicBezTo>
                  <a:pt x="10075691" y="1380388"/>
                  <a:pt x="10079437" y="1396613"/>
                  <a:pt x="10082867" y="1412913"/>
                </a:cubicBezTo>
                <a:lnTo>
                  <a:pt x="10089090" y="1411592"/>
                </a:lnTo>
                <a:cubicBezTo>
                  <a:pt x="10092519" y="1427868"/>
                  <a:pt x="10095757" y="1444218"/>
                  <a:pt x="10098805" y="1460652"/>
                </a:cubicBezTo>
                <a:lnTo>
                  <a:pt x="10092519" y="1461802"/>
                </a:lnTo>
                <a:cubicBezTo>
                  <a:pt x="10095567" y="1478140"/>
                  <a:pt x="10098297" y="1494562"/>
                  <a:pt x="10100837" y="1511059"/>
                </a:cubicBezTo>
                <a:lnTo>
                  <a:pt x="10107123" y="1510087"/>
                </a:lnTo>
                <a:cubicBezTo>
                  <a:pt x="10109663" y="1526508"/>
                  <a:pt x="10111949" y="1543005"/>
                  <a:pt x="10114045" y="1559573"/>
                </a:cubicBezTo>
                <a:lnTo>
                  <a:pt x="10107759" y="1560360"/>
                </a:lnTo>
                <a:cubicBezTo>
                  <a:pt x="10109854" y="1576838"/>
                  <a:pt x="10111696" y="1593387"/>
                  <a:pt x="10113283" y="1609998"/>
                </a:cubicBezTo>
                <a:lnTo>
                  <a:pt x="10119633" y="1609389"/>
                </a:lnTo>
                <a:cubicBezTo>
                  <a:pt x="10121221" y="1625924"/>
                  <a:pt x="10122618" y="1642529"/>
                  <a:pt x="10123760" y="1659198"/>
                </a:cubicBezTo>
                <a:lnTo>
                  <a:pt x="10117410" y="1659636"/>
                </a:lnTo>
                <a:cubicBezTo>
                  <a:pt x="10118554" y="1676184"/>
                  <a:pt x="10119506" y="1692796"/>
                  <a:pt x="10120205" y="1709471"/>
                </a:cubicBezTo>
                <a:lnTo>
                  <a:pt x="10126555" y="1709210"/>
                </a:lnTo>
                <a:cubicBezTo>
                  <a:pt x="10127190" y="1725822"/>
                  <a:pt x="10127697" y="1742491"/>
                  <a:pt x="10127888" y="1759217"/>
                </a:cubicBezTo>
                <a:lnTo>
                  <a:pt x="10121538" y="1759306"/>
                </a:lnTo>
                <a:cubicBezTo>
                  <a:pt x="10121665" y="1767643"/>
                  <a:pt x="10121729" y="1775987"/>
                  <a:pt x="10121729" y="1784350"/>
                </a:cubicBezTo>
                <a:cubicBezTo>
                  <a:pt x="10121729" y="1792713"/>
                  <a:pt x="10121665" y="1801057"/>
                  <a:pt x="10121538" y="1809394"/>
                </a:cubicBezTo>
                <a:lnTo>
                  <a:pt x="10127888" y="1809477"/>
                </a:lnTo>
                <a:cubicBezTo>
                  <a:pt x="10127697" y="1826209"/>
                  <a:pt x="10127190" y="1842878"/>
                  <a:pt x="10126555" y="1859490"/>
                </a:cubicBezTo>
                <a:lnTo>
                  <a:pt x="10120205" y="1859229"/>
                </a:lnTo>
                <a:cubicBezTo>
                  <a:pt x="10119506" y="1875898"/>
                  <a:pt x="10118554" y="1892510"/>
                  <a:pt x="10117410" y="1909064"/>
                </a:cubicBezTo>
                <a:lnTo>
                  <a:pt x="10123760" y="1909502"/>
                </a:lnTo>
                <a:cubicBezTo>
                  <a:pt x="10122618" y="1926171"/>
                  <a:pt x="10121221" y="1942776"/>
                  <a:pt x="10119633" y="1959311"/>
                </a:cubicBezTo>
                <a:lnTo>
                  <a:pt x="10113283" y="1958696"/>
                </a:lnTo>
                <a:cubicBezTo>
                  <a:pt x="10111696" y="1975314"/>
                  <a:pt x="10109854" y="1991862"/>
                  <a:pt x="10107759" y="2008334"/>
                </a:cubicBezTo>
                <a:lnTo>
                  <a:pt x="10114045" y="2009127"/>
                </a:lnTo>
                <a:cubicBezTo>
                  <a:pt x="10111949" y="2025695"/>
                  <a:pt x="10109663" y="2042192"/>
                  <a:pt x="10107123" y="2058613"/>
                </a:cubicBezTo>
                <a:lnTo>
                  <a:pt x="10100837" y="2057642"/>
                </a:lnTo>
                <a:cubicBezTo>
                  <a:pt x="10098297" y="2074139"/>
                  <a:pt x="10095567" y="2090560"/>
                  <a:pt x="10092519" y="2106898"/>
                </a:cubicBezTo>
                <a:lnTo>
                  <a:pt x="10098805" y="2108048"/>
                </a:lnTo>
                <a:cubicBezTo>
                  <a:pt x="10095757" y="2124482"/>
                  <a:pt x="10092519" y="2140833"/>
                  <a:pt x="10089090" y="2157108"/>
                </a:cubicBezTo>
                <a:lnTo>
                  <a:pt x="10082867" y="2155787"/>
                </a:lnTo>
                <a:cubicBezTo>
                  <a:pt x="10079437" y="2172087"/>
                  <a:pt x="10075691" y="2188312"/>
                  <a:pt x="10071818" y="2204441"/>
                </a:cubicBezTo>
                <a:lnTo>
                  <a:pt x="10077977" y="2205940"/>
                </a:lnTo>
                <a:cubicBezTo>
                  <a:pt x="10074040" y="2222183"/>
                  <a:pt x="10069912" y="2238343"/>
                  <a:pt x="10065531" y="2254409"/>
                </a:cubicBezTo>
                <a:lnTo>
                  <a:pt x="10059372" y="2252739"/>
                </a:lnTo>
                <a:cubicBezTo>
                  <a:pt x="10054990" y="2268804"/>
                  <a:pt x="10050418" y="2284775"/>
                  <a:pt x="10045592" y="2300656"/>
                </a:cubicBezTo>
                <a:lnTo>
                  <a:pt x="10051688" y="2302498"/>
                </a:lnTo>
                <a:cubicBezTo>
                  <a:pt x="10046862" y="2318499"/>
                  <a:pt x="10041782" y="2334406"/>
                  <a:pt x="10036511" y="2350211"/>
                </a:cubicBezTo>
                <a:lnTo>
                  <a:pt x="10030479" y="2348198"/>
                </a:lnTo>
                <a:cubicBezTo>
                  <a:pt x="10025209" y="2363978"/>
                  <a:pt x="10019684" y="2379650"/>
                  <a:pt x="10014033" y="2395226"/>
                </a:cubicBezTo>
                <a:lnTo>
                  <a:pt x="10020001" y="2397411"/>
                </a:lnTo>
                <a:cubicBezTo>
                  <a:pt x="10014223" y="2413114"/>
                  <a:pt x="10008254" y="2428716"/>
                  <a:pt x="10002095" y="2444210"/>
                </a:cubicBezTo>
                <a:lnTo>
                  <a:pt x="9996189" y="2441861"/>
                </a:lnTo>
                <a:cubicBezTo>
                  <a:pt x="9990030" y="2457323"/>
                  <a:pt x="9983680" y="2472671"/>
                  <a:pt x="9977075" y="2487911"/>
                </a:cubicBezTo>
                <a:lnTo>
                  <a:pt x="9982918" y="2490426"/>
                </a:lnTo>
                <a:cubicBezTo>
                  <a:pt x="9976313" y="2505767"/>
                  <a:pt x="9969519" y="2521001"/>
                  <a:pt x="9962471" y="2536114"/>
                </a:cubicBezTo>
                <a:lnTo>
                  <a:pt x="9956692" y="2533440"/>
                </a:lnTo>
                <a:cubicBezTo>
                  <a:pt x="9949707" y="2548528"/>
                  <a:pt x="9942468" y="2563501"/>
                  <a:pt x="9935038" y="2578354"/>
                </a:cubicBezTo>
                <a:lnTo>
                  <a:pt x="9940690" y="2581199"/>
                </a:lnTo>
                <a:cubicBezTo>
                  <a:pt x="9933260" y="2596128"/>
                  <a:pt x="9925577" y="2610942"/>
                  <a:pt x="9917703" y="2625636"/>
                </a:cubicBezTo>
                <a:lnTo>
                  <a:pt x="9912115" y="2622639"/>
                </a:lnTo>
                <a:cubicBezTo>
                  <a:pt x="9904241" y="2637307"/>
                  <a:pt x="9896176" y="2651862"/>
                  <a:pt x="9887922" y="2666283"/>
                </a:cubicBezTo>
                <a:lnTo>
                  <a:pt x="9893446" y="2669438"/>
                </a:lnTo>
                <a:cubicBezTo>
                  <a:pt x="9885128" y="2683923"/>
                  <a:pt x="9876682" y="2698280"/>
                  <a:pt x="9867983" y="2712504"/>
                </a:cubicBezTo>
                <a:lnTo>
                  <a:pt x="9862585" y="2709196"/>
                </a:lnTo>
                <a:cubicBezTo>
                  <a:pt x="9853885" y="2723407"/>
                  <a:pt x="9845059" y="2737479"/>
                  <a:pt x="9835979" y="2751423"/>
                </a:cubicBezTo>
                <a:lnTo>
                  <a:pt x="9841312" y="2754878"/>
                </a:lnTo>
                <a:cubicBezTo>
                  <a:pt x="9832232" y="2768880"/>
                  <a:pt x="9822961" y="2782742"/>
                  <a:pt x="9813436" y="2796464"/>
                </a:cubicBezTo>
                <a:lnTo>
                  <a:pt x="9808229" y="2792863"/>
                </a:lnTo>
                <a:cubicBezTo>
                  <a:pt x="9798768" y="2806554"/>
                  <a:pt x="9789179" y="2820105"/>
                  <a:pt x="9779336" y="2833516"/>
                </a:cubicBezTo>
                <a:lnTo>
                  <a:pt x="9784480" y="2837269"/>
                </a:lnTo>
                <a:cubicBezTo>
                  <a:pt x="9774574" y="2850737"/>
                  <a:pt x="9764541" y="2864060"/>
                  <a:pt x="9754318" y="2877242"/>
                </a:cubicBezTo>
                <a:lnTo>
                  <a:pt x="9749301" y="2873343"/>
                </a:lnTo>
                <a:cubicBezTo>
                  <a:pt x="9739141" y="2886482"/>
                  <a:pt x="9728727" y="2899474"/>
                  <a:pt x="9718186" y="2912320"/>
                </a:cubicBezTo>
                <a:lnTo>
                  <a:pt x="9723075" y="2916346"/>
                </a:lnTo>
                <a:cubicBezTo>
                  <a:pt x="9712535" y="2929242"/>
                  <a:pt x="9701740" y="2941987"/>
                  <a:pt x="9690818" y="2954579"/>
                </a:cubicBezTo>
                <a:lnTo>
                  <a:pt x="9685992" y="2950413"/>
                </a:lnTo>
                <a:cubicBezTo>
                  <a:pt x="9675070" y="2962961"/>
                  <a:pt x="9664021" y="2975356"/>
                  <a:pt x="9652718" y="2987593"/>
                </a:cubicBezTo>
                <a:lnTo>
                  <a:pt x="9657417" y="2991892"/>
                </a:lnTo>
                <a:cubicBezTo>
                  <a:pt x="9646113" y="3004173"/>
                  <a:pt x="9634684" y="3016295"/>
                  <a:pt x="9622999" y="3028258"/>
                </a:cubicBezTo>
                <a:lnTo>
                  <a:pt x="9618491" y="3023832"/>
                </a:lnTo>
                <a:cubicBezTo>
                  <a:pt x="9606871" y="3035751"/>
                  <a:pt x="9595123" y="3047505"/>
                  <a:pt x="9583185" y="3059100"/>
                </a:cubicBezTo>
                <a:lnTo>
                  <a:pt x="9587630" y="3063646"/>
                </a:lnTo>
                <a:cubicBezTo>
                  <a:pt x="9575692" y="3075280"/>
                  <a:pt x="9563563" y="3086748"/>
                  <a:pt x="9551245" y="3098044"/>
                </a:cubicBezTo>
                <a:lnTo>
                  <a:pt x="9546990" y="3093371"/>
                </a:lnTo>
                <a:cubicBezTo>
                  <a:pt x="9534735" y="3104623"/>
                  <a:pt x="9522352" y="3115704"/>
                  <a:pt x="9509779" y="3126613"/>
                </a:cubicBezTo>
                <a:lnTo>
                  <a:pt x="9513970" y="3131407"/>
                </a:lnTo>
                <a:cubicBezTo>
                  <a:pt x="9501397" y="3142355"/>
                  <a:pt x="9488634" y="3153131"/>
                  <a:pt x="9475743" y="3163723"/>
                </a:cubicBezTo>
                <a:lnTo>
                  <a:pt x="9471679" y="3158820"/>
                </a:lnTo>
                <a:cubicBezTo>
                  <a:pt x="9458852" y="3169368"/>
                  <a:pt x="9445835" y="3179744"/>
                  <a:pt x="9432754" y="3189935"/>
                </a:cubicBezTo>
                <a:lnTo>
                  <a:pt x="9436627" y="3194952"/>
                </a:lnTo>
                <a:cubicBezTo>
                  <a:pt x="9423419" y="3205175"/>
                  <a:pt x="9410084" y="3215221"/>
                  <a:pt x="9396622" y="3225083"/>
                </a:cubicBezTo>
                <a:lnTo>
                  <a:pt x="9392875" y="3219958"/>
                </a:lnTo>
                <a:cubicBezTo>
                  <a:pt x="9379477" y="3229775"/>
                  <a:pt x="9365951" y="3239408"/>
                  <a:pt x="9352235" y="3248857"/>
                </a:cubicBezTo>
                <a:lnTo>
                  <a:pt x="9355855" y="3254083"/>
                </a:lnTo>
                <a:cubicBezTo>
                  <a:pt x="9342139" y="3263551"/>
                  <a:pt x="9328233" y="3272834"/>
                  <a:pt x="9314262" y="3281928"/>
                </a:cubicBezTo>
                <a:lnTo>
                  <a:pt x="9310770" y="3276600"/>
                </a:lnTo>
                <a:cubicBezTo>
                  <a:pt x="9296863" y="3285649"/>
                  <a:pt x="9282767" y="3294513"/>
                  <a:pt x="9268606" y="3303181"/>
                </a:cubicBezTo>
                <a:lnTo>
                  <a:pt x="9271908" y="3308604"/>
                </a:lnTo>
                <a:cubicBezTo>
                  <a:pt x="9257684" y="3317284"/>
                  <a:pt x="9243270" y="3325775"/>
                  <a:pt x="9228792" y="3334061"/>
                </a:cubicBezTo>
                <a:lnTo>
                  <a:pt x="9225680" y="3328556"/>
                </a:lnTo>
                <a:cubicBezTo>
                  <a:pt x="9211266" y="3336811"/>
                  <a:pt x="9196660" y="3344869"/>
                  <a:pt x="9181992" y="3352724"/>
                </a:cubicBezTo>
                <a:lnTo>
                  <a:pt x="9185040" y="3358325"/>
                </a:lnTo>
                <a:cubicBezTo>
                  <a:pt x="9170308" y="3366192"/>
                  <a:pt x="9155512" y="3373863"/>
                  <a:pt x="9140590" y="3381331"/>
                </a:cubicBezTo>
                <a:lnTo>
                  <a:pt x="9137733" y="3375648"/>
                </a:lnTo>
                <a:cubicBezTo>
                  <a:pt x="9122873" y="3383077"/>
                  <a:pt x="9107887" y="3390303"/>
                  <a:pt x="9092838" y="3397320"/>
                </a:cubicBezTo>
                <a:lnTo>
                  <a:pt x="9095505" y="3403080"/>
                </a:lnTo>
                <a:cubicBezTo>
                  <a:pt x="9080392" y="3410109"/>
                  <a:pt x="9065152" y="3416935"/>
                  <a:pt x="9049785" y="3423552"/>
                </a:cubicBezTo>
                <a:lnTo>
                  <a:pt x="9047309" y="3417723"/>
                </a:lnTo>
                <a:cubicBezTo>
                  <a:pt x="9032069" y="3424295"/>
                  <a:pt x="9016701" y="3430664"/>
                  <a:pt x="9001271" y="3436817"/>
                </a:cubicBezTo>
                <a:lnTo>
                  <a:pt x="9003621" y="3442716"/>
                </a:lnTo>
                <a:cubicBezTo>
                  <a:pt x="8988126" y="3448888"/>
                  <a:pt x="8972506" y="3454851"/>
                  <a:pt x="8956758" y="3460598"/>
                </a:cubicBezTo>
                <a:lnTo>
                  <a:pt x="8954598" y="3454629"/>
                </a:lnTo>
                <a:cubicBezTo>
                  <a:pt x="8939041" y="3460331"/>
                  <a:pt x="8923357" y="3465817"/>
                  <a:pt x="8907609" y="3471088"/>
                </a:cubicBezTo>
                <a:lnTo>
                  <a:pt x="8909577" y="3477108"/>
                </a:lnTo>
                <a:cubicBezTo>
                  <a:pt x="8893766" y="3482391"/>
                  <a:pt x="8877891" y="3487458"/>
                  <a:pt x="8861888" y="3492303"/>
                </a:cubicBezTo>
                <a:lnTo>
                  <a:pt x="8860047" y="3486226"/>
                </a:lnTo>
                <a:cubicBezTo>
                  <a:pt x="8844172" y="3491040"/>
                  <a:pt x="8828170" y="3495637"/>
                  <a:pt x="8812105" y="3500012"/>
                </a:cubicBezTo>
                <a:lnTo>
                  <a:pt x="8813819" y="3506133"/>
                </a:lnTo>
                <a:cubicBezTo>
                  <a:pt x="8797690" y="3510515"/>
                  <a:pt x="8781561" y="3514668"/>
                  <a:pt x="8765305" y="3518605"/>
                </a:cubicBezTo>
                <a:lnTo>
                  <a:pt x="8763845" y="3512433"/>
                </a:lnTo>
                <a:cubicBezTo>
                  <a:pt x="8747716" y="3516344"/>
                  <a:pt x="8731460" y="3520028"/>
                  <a:pt x="8715140" y="3523494"/>
                </a:cubicBezTo>
                <a:lnTo>
                  <a:pt x="8716473" y="3529705"/>
                </a:lnTo>
                <a:cubicBezTo>
                  <a:pt x="8700218" y="3533165"/>
                  <a:pt x="8683835" y="3536404"/>
                  <a:pt x="8667451" y="3539414"/>
                </a:cubicBezTo>
                <a:lnTo>
                  <a:pt x="8666309" y="3533165"/>
                </a:lnTo>
                <a:cubicBezTo>
                  <a:pt x="8649925" y="3536163"/>
                  <a:pt x="8633543" y="3538931"/>
                  <a:pt x="8617033" y="3541478"/>
                </a:cubicBezTo>
                <a:lnTo>
                  <a:pt x="8617985" y="3547751"/>
                </a:lnTo>
                <a:cubicBezTo>
                  <a:pt x="8601538" y="3550285"/>
                  <a:pt x="8585092" y="3552596"/>
                  <a:pt x="8568519" y="3554679"/>
                </a:cubicBezTo>
                <a:lnTo>
                  <a:pt x="8567693" y="3548380"/>
                </a:lnTo>
                <a:cubicBezTo>
                  <a:pt x="8551247" y="3550450"/>
                  <a:pt x="8534673" y="3552292"/>
                  <a:pt x="8518099" y="3553911"/>
                </a:cubicBezTo>
                <a:lnTo>
                  <a:pt x="8518671" y="3560229"/>
                </a:lnTo>
                <a:cubicBezTo>
                  <a:pt x="8502161" y="3561842"/>
                  <a:pt x="8485524" y="3563226"/>
                  <a:pt x="8468887" y="3564382"/>
                </a:cubicBezTo>
                <a:lnTo>
                  <a:pt x="8468443" y="3558045"/>
                </a:lnTo>
                <a:cubicBezTo>
                  <a:pt x="8451869" y="3559194"/>
                  <a:pt x="8435296" y="3560108"/>
                  <a:pt x="8418595" y="3560801"/>
                </a:cubicBezTo>
                <a:lnTo>
                  <a:pt x="8418849" y="3567144"/>
                </a:lnTo>
                <a:cubicBezTo>
                  <a:pt x="8402275" y="3567837"/>
                  <a:pt x="8385575" y="3568294"/>
                  <a:pt x="8368875" y="3568529"/>
                </a:cubicBezTo>
                <a:lnTo>
                  <a:pt x="8368747" y="3562179"/>
                </a:lnTo>
                <a:cubicBezTo>
                  <a:pt x="8365572" y="3562223"/>
                  <a:pt x="8362335" y="3562255"/>
                  <a:pt x="8359160" y="3562287"/>
                </a:cubicBezTo>
                <a:cubicBezTo>
                  <a:pt x="8354016" y="3562331"/>
                  <a:pt x="8348873" y="3562350"/>
                  <a:pt x="8343729" y="3562350"/>
                </a:cubicBezTo>
                <a:lnTo>
                  <a:pt x="8318520" y="3562350"/>
                </a:lnTo>
                <a:lnTo>
                  <a:pt x="8318520" y="3568700"/>
                </a:lnTo>
                <a:lnTo>
                  <a:pt x="8268037" y="3568700"/>
                </a:lnTo>
                <a:lnTo>
                  <a:pt x="8268037" y="3562350"/>
                </a:lnTo>
                <a:lnTo>
                  <a:pt x="8217618" y="3562350"/>
                </a:lnTo>
                <a:lnTo>
                  <a:pt x="8217618" y="3568700"/>
                </a:lnTo>
                <a:lnTo>
                  <a:pt x="8167135" y="3568700"/>
                </a:lnTo>
                <a:lnTo>
                  <a:pt x="8167135" y="3562350"/>
                </a:lnTo>
                <a:lnTo>
                  <a:pt x="8116653" y="3562350"/>
                </a:lnTo>
                <a:lnTo>
                  <a:pt x="8116653" y="3568700"/>
                </a:lnTo>
                <a:lnTo>
                  <a:pt x="8066234" y="3568700"/>
                </a:lnTo>
                <a:lnTo>
                  <a:pt x="8066234" y="3562350"/>
                </a:lnTo>
                <a:lnTo>
                  <a:pt x="8015751" y="3562350"/>
                </a:lnTo>
                <a:lnTo>
                  <a:pt x="8015751" y="3568700"/>
                </a:lnTo>
                <a:lnTo>
                  <a:pt x="7965333" y="3568700"/>
                </a:lnTo>
                <a:lnTo>
                  <a:pt x="7965333" y="3562350"/>
                </a:lnTo>
                <a:lnTo>
                  <a:pt x="7914850" y="3562350"/>
                </a:lnTo>
                <a:lnTo>
                  <a:pt x="7914850" y="3568700"/>
                </a:lnTo>
                <a:lnTo>
                  <a:pt x="7864367" y="3568700"/>
                </a:lnTo>
                <a:lnTo>
                  <a:pt x="7864367" y="3562350"/>
                </a:lnTo>
                <a:lnTo>
                  <a:pt x="7813948" y="3562350"/>
                </a:lnTo>
                <a:lnTo>
                  <a:pt x="7813948" y="3568700"/>
                </a:lnTo>
                <a:lnTo>
                  <a:pt x="7763466" y="3568700"/>
                </a:lnTo>
                <a:lnTo>
                  <a:pt x="7763466" y="3562350"/>
                </a:lnTo>
                <a:lnTo>
                  <a:pt x="7712984" y="3562350"/>
                </a:lnTo>
                <a:lnTo>
                  <a:pt x="7712984" y="3568700"/>
                </a:lnTo>
                <a:lnTo>
                  <a:pt x="7662564" y="3568700"/>
                </a:lnTo>
                <a:lnTo>
                  <a:pt x="7662564" y="3562350"/>
                </a:lnTo>
                <a:lnTo>
                  <a:pt x="7612082" y="3562350"/>
                </a:lnTo>
                <a:lnTo>
                  <a:pt x="7612082" y="3568700"/>
                </a:lnTo>
                <a:lnTo>
                  <a:pt x="7561663" y="3568700"/>
                </a:lnTo>
                <a:lnTo>
                  <a:pt x="7561663" y="3562350"/>
                </a:lnTo>
                <a:lnTo>
                  <a:pt x="7511180" y="3562350"/>
                </a:lnTo>
                <a:lnTo>
                  <a:pt x="7511180" y="3568700"/>
                </a:lnTo>
                <a:lnTo>
                  <a:pt x="7460697" y="3568700"/>
                </a:lnTo>
                <a:lnTo>
                  <a:pt x="7460697" y="3562350"/>
                </a:lnTo>
                <a:lnTo>
                  <a:pt x="7410279" y="3562350"/>
                </a:lnTo>
                <a:lnTo>
                  <a:pt x="7410279" y="3568700"/>
                </a:lnTo>
                <a:lnTo>
                  <a:pt x="7359797" y="3568700"/>
                </a:lnTo>
                <a:lnTo>
                  <a:pt x="7359797" y="3562350"/>
                </a:lnTo>
                <a:lnTo>
                  <a:pt x="7309314" y="3562350"/>
                </a:lnTo>
                <a:lnTo>
                  <a:pt x="7309314" y="3568700"/>
                </a:lnTo>
                <a:lnTo>
                  <a:pt x="7258895" y="3568700"/>
                </a:lnTo>
                <a:lnTo>
                  <a:pt x="7258895" y="3562350"/>
                </a:lnTo>
                <a:lnTo>
                  <a:pt x="7208412" y="3562350"/>
                </a:lnTo>
                <a:lnTo>
                  <a:pt x="7208412" y="3568700"/>
                </a:lnTo>
                <a:lnTo>
                  <a:pt x="7157993" y="3568700"/>
                </a:lnTo>
                <a:lnTo>
                  <a:pt x="7157993" y="3562350"/>
                </a:lnTo>
                <a:lnTo>
                  <a:pt x="7107511" y="3562350"/>
                </a:lnTo>
                <a:lnTo>
                  <a:pt x="7107511" y="3568700"/>
                </a:lnTo>
                <a:lnTo>
                  <a:pt x="7057028" y="3568700"/>
                </a:lnTo>
                <a:lnTo>
                  <a:pt x="7057028" y="3562350"/>
                </a:lnTo>
                <a:lnTo>
                  <a:pt x="7006610" y="3562350"/>
                </a:lnTo>
                <a:lnTo>
                  <a:pt x="7006610" y="3568700"/>
                </a:lnTo>
                <a:lnTo>
                  <a:pt x="6956127" y="3568700"/>
                </a:lnTo>
                <a:lnTo>
                  <a:pt x="6956127" y="3562350"/>
                </a:lnTo>
                <a:lnTo>
                  <a:pt x="6905708" y="3562350"/>
                </a:lnTo>
                <a:lnTo>
                  <a:pt x="6905708" y="3568700"/>
                </a:lnTo>
                <a:lnTo>
                  <a:pt x="6855225" y="3568700"/>
                </a:lnTo>
                <a:lnTo>
                  <a:pt x="6855225" y="3562350"/>
                </a:lnTo>
                <a:lnTo>
                  <a:pt x="6804743" y="3562350"/>
                </a:lnTo>
                <a:lnTo>
                  <a:pt x="6804743" y="3568700"/>
                </a:lnTo>
                <a:lnTo>
                  <a:pt x="6754324" y="3568700"/>
                </a:lnTo>
                <a:lnTo>
                  <a:pt x="6754324" y="3562350"/>
                </a:lnTo>
                <a:lnTo>
                  <a:pt x="6703841" y="3562350"/>
                </a:lnTo>
                <a:lnTo>
                  <a:pt x="6703841" y="3568700"/>
                </a:lnTo>
                <a:lnTo>
                  <a:pt x="6653359" y="3568700"/>
                </a:lnTo>
                <a:lnTo>
                  <a:pt x="6653359" y="3562350"/>
                </a:lnTo>
                <a:lnTo>
                  <a:pt x="6602940" y="3562350"/>
                </a:lnTo>
                <a:lnTo>
                  <a:pt x="6602940" y="3568700"/>
                </a:lnTo>
                <a:lnTo>
                  <a:pt x="6552458" y="3568700"/>
                </a:lnTo>
                <a:lnTo>
                  <a:pt x="6552458" y="3562350"/>
                </a:lnTo>
                <a:lnTo>
                  <a:pt x="6502038" y="3562350"/>
                </a:lnTo>
                <a:lnTo>
                  <a:pt x="6502038" y="3568700"/>
                </a:lnTo>
                <a:lnTo>
                  <a:pt x="6451556" y="3568700"/>
                </a:lnTo>
                <a:lnTo>
                  <a:pt x="6451556" y="3562350"/>
                </a:lnTo>
                <a:lnTo>
                  <a:pt x="6401073" y="3562350"/>
                </a:lnTo>
                <a:lnTo>
                  <a:pt x="6401073" y="3568700"/>
                </a:lnTo>
                <a:lnTo>
                  <a:pt x="6350654" y="3568700"/>
                </a:lnTo>
                <a:lnTo>
                  <a:pt x="6350654" y="3562350"/>
                </a:lnTo>
                <a:lnTo>
                  <a:pt x="6300172" y="3562350"/>
                </a:lnTo>
                <a:lnTo>
                  <a:pt x="6300172" y="3568700"/>
                </a:lnTo>
                <a:lnTo>
                  <a:pt x="6249753" y="3568700"/>
                </a:lnTo>
                <a:lnTo>
                  <a:pt x="6249753" y="3562350"/>
                </a:lnTo>
                <a:lnTo>
                  <a:pt x="6199271" y="3562350"/>
                </a:lnTo>
                <a:lnTo>
                  <a:pt x="6199271" y="3568700"/>
                </a:lnTo>
                <a:lnTo>
                  <a:pt x="6148788" y="3568700"/>
                </a:lnTo>
                <a:lnTo>
                  <a:pt x="6148788" y="3562350"/>
                </a:lnTo>
                <a:lnTo>
                  <a:pt x="6098369" y="3562350"/>
                </a:lnTo>
                <a:lnTo>
                  <a:pt x="6098369" y="3568700"/>
                </a:lnTo>
                <a:lnTo>
                  <a:pt x="6047886" y="3568700"/>
                </a:lnTo>
                <a:lnTo>
                  <a:pt x="6047886" y="3562350"/>
                </a:lnTo>
                <a:lnTo>
                  <a:pt x="5997404" y="3562350"/>
                </a:lnTo>
                <a:lnTo>
                  <a:pt x="5997404" y="3568700"/>
                </a:lnTo>
                <a:lnTo>
                  <a:pt x="5946985" y="3568700"/>
                </a:lnTo>
                <a:lnTo>
                  <a:pt x="5946985" y="3562350"/>
                </a:lnTo>
                <a:lnTo>
                  <a:pt x="5896502" y="3562350"/>
                </a:lnTo>
                <a:lnTo>
                  <a:pt x="5896502" y="3568700"/>
                </a:lnTo>
                <a:lnTo>
                  <a:pt x="5846084" y="3568700"/>
                </a:lnTo>
                <a:lnTo>
                  <a:pt x="5846084" y="3562350"/>
                </a:lnTo>
                <a:lnTo>
                  <a:pt x="5795601" y="3562350"/>
                </a:lnTo>
                <a:lnTo>
                  <a:pt x="5795601" y="3568700"/>
                </a:lnTo>
                <a:lnTo>
                  <a:pt x="5745118" y="3568700"/>
                </a:lnTo>
                <a:lnTo>
                  <a:pt x="5745118" y="3562350"/>
                </a:lnTo>
                <a:lnTo>
                  <a:pt x="5694699" y="3562350"/>
                </a:lnTo>
                <a:lnTo>
                  <a:pt x="5694699" y="3568700"/>
                </a:lnTo>
                <a:lnTo>
                  <a:pt x="5644217" y="3568700"/>
                </a:lnTo>
                <a:lnTo>
                  <a:pt x="5644217" y="3562350"/>
                </a:lnTo>
                <a:lnTo>
                  <a:pt x="5593797" y="3562350"/>
                </a:lnTo>
                <a:lnTo>
                  <a:pt x="5593797" y="3568700"/>
                </a:lnTo>
                <a:lnTo>
                  <a:pt x="5543315" y="3568700"/>
                </a:lnTo>
                <a:lnTo>
                  <a:pt x="5543315" y="3562350"/>
                </a:lnTo>
                <a:lnTo>
                  <a:pt x="5492833" y="3562350"/>
                </a:lnTo>
                <a:lnTo>
                  <a:pt x="5492833" y="3568700"/>
                </a:lnTo>
                <a:lnTo>
                  <a:pt x="5442414" y="3568700"/>
                </a:lnTo>
                <a:lnTo>
                  <a:pt x="5442414" y="3562350"/>
                </a:lnTo>
                <a:lnTo>
                  <a:pt x="5391932" y="3562350"/>
                </a:lnTo>
                <a:lnTo>
                  <a:pt x="5391932" y="3568700"/>
                </a:lnTo>
                <a:lnTo>
                  <a:pt x="5341449" y="3568700"/>
                </a:lnTo>
                <a:lnTo>
                  <a:pt x="5341449" y="3562350"/>
                </a:lnTo>
                <a:lnTo>
                  <a:pt x="5291017" y="3562350"/>
                </a:lnTo>
                <a:lnTo>
                  <a:pt x="5291017" y="3568700"/>
                </a:lnTo>
                <a:lnTo>
                  <a:pt x="5240560" y="3568700"/>
                </a:lnTo>
                <a:lnTo>
                  <a:pt x="5240560" y="3562350"/>
                </a:lnTo>
                <a:lnTo>
                  <a:pt x="5190103" y="3562350"/>
                </a:lnTo>
                <a:lnTo>
                  <a:pt x="5190103" y="3568700"/>
                </a:lnTo>
                <a:lnTo>
                  <a:pt x="5139646" y="3568700"/>
                </a:lnTo>
                <a:lnTo>
                  <a:pt x="5139646" y="3562350"/>
                </a:lnTo>
                <a:lnTo>
                  <a:pt x="5089183" y="3562350"/>
                </a:lnTo>
                <a:lnTo>
                  <a:pt x="5089183" y="3568700"/>
                </a:lnTo>
                <a:lnTo>
                  <a:pt x="5038725" y="3568700"/>
                </a:lnTo>
                <a:lnTo>
                  <a:pt x="5038725" y="3562350"/>
                </a:lnTo>
                <a:lnTo>
                  <a:pt x="4988268" y="3562350"/>
                </a:lnTo>
                <a:lnTo>
                  <a:pt x="4988268" y="3568700"/>
                </a:lnTo>
                <a:lnTo>
                  <a:pt x="4937811" y="3568700"/>
                </a:lnTo>
                <a:lnTo>
                  <a:pt x="4937811" y="3562350"/>
                </a:lnTo>
                <a:lnTo>
                  <a:pt x="4887354" y="3562350"/>
                </a:lnTo>
                <a:lnTo>
                  <a:pt x="4887354" y="3568700"/>
                </a:lnTo>
                <a:lnTo>
                  <a:pt x="4836897" y="3568700"/>
                </a:lnTo>
                <a:lnTo>
                  <a:pt x="4836897" y="3562350"/>
                </a:lnTo>
                <a:lnTo>
                  <a:pt x="4786434" y="3562350"/>
                </a:lnTo>
                <a:lnTo>
                  <a:pt x="4786434" y="3568700"/>
                </a:lnTo>
                <a:lnTo>
                  <a:pt x="4735976" y="3568700"/>
                </a:lnTo>
                <a:lnTo>
                  <a:pt x="4735976" y="3562350"/>
                </a:lnTo>
                <a:lnTo>
                  <a:pt x="4685519" y="3562350"/>
                </a:lnTo>
                <a:lnTo>
                  <a:pt x="4685519" y="3568700"/>
                </a:lnTo>
                <a:lnTo>
                  <a:pt x="4635062" y="3568700"/>
                </a:lnTo>
                <a:lnTo>
                  <a:pt x="4635062" y="3562350"/>
                </a:lnTo>
                <a:lnTo>
                  <a:pt x="4584605" y="3562350"/>
                </a:lnTo>
                <a:lnTo>
                  <a:pt x="4584605" y="3568700"/>
                </a:lnTo>
                <a:lnTo>
                  <a:pt x="4534148" y="3568700"/>
                </a:lnTo>
                <a:lnTo>
                  <a:pt x="4534148" y="3562350"/>
                </a:lnTo>
                <a:lnTo>
                  <a:pt x="4483685" y="3562350"/>
                </a:lnTo>
                <a:lnTo>
                  <a:pt x="4483685" y="3568700"/>
                </a:lnTo>
                <a:lnTo>
                  <a:pt x="4433227" y="3568700"/>
                </a:lnTo>
                <a:lnTo>
                  <a:pt x="4433227" y="3562350"/>
                </a:lnTo>
                <a:lnTo>
                  <a:pt x="4382770" y="3562350"/>
                </a:lnTo>
                <a:lnTo>
                  <a:pt x="4382770" y="3568700"/>
                </a:lnTo>
                <a:lnTo>
                  <a:pt x="4332313" y="3568700"/>
                </a:lnTo>
                <a:lnTo>
                  <a:pt x="4332313" y="3562350"/>
                </a:lnTo>
                <a:lnTo>
                  <a:pt x="4281856" y="3562350"/>
                </a:lnTo>
                <a:lnTo>
                  <a:pt x="4281856" y="3568700"/>
                </a:lnTo>
                <a:lnTo>
                  <a:pt x="4231399" y="3568700"/>
                </a:lnTo>
                <a:lnTo>
                  <a:pt x="4231399" y="3562350"/>
                </a:lnTo>
                <a:lnTo>
                  <a:pt x="4180936" y="3562350"/>
                </a:lnTo>
                <a:lnTo>
                  <a:pt x="4180936" y="3568700"/>
                </a:lnTo>
                <a:lnTo>
                  <a:pt x="4130478" y="3568700"/>
                </a:lnTo>
                <a:lnTo>
                  <a:pt x="4130478" y="3562350"/>
                </a:lnTo>
                <a:lnTo>
                  <a:pt x="4080021" y="3562350"/>
                </a:lnTo>
                <a:lnTo>
                  <a:pt x="4080021" y="3568700"/>
                </a:lnTo>
                <a:lnTo>
                  <a:pt x="4029564" y="3568700"/>
                </a:lnTo>
                <a:lnTo>
                  <a:pt x="4029564" y="3562350"/>
                </a:lnTo>
                <a:lnTo>
                  <a:pt x="3979107" y="3562350"/>
                </a:lnTo>
                <a:lnTo>
                  <a:pt x="3979107" y="3568700"/>
                </a:lnTo>
                <a:lnTo>
                  <a:pt x="3928650" y="3568700"/>
                </a:lnTo>
                <a:lnTo>
                  <a:pt x="3928650" y="3562350"/>
                </a:lnTo>
                <a:lnTo>
                  <a:pt x="3878187" y="3562350"/>
                </a:lnTo>
                <a:lnTo>
                  <a:pt x="3878187" y="3568700"/>
                </a:lnTo>
                <a:lnTo>
                  <a:pt x="3827729" y="3568700"/>
                </a:lnTo>
                <a:lnTo>
                  <a:pt x="3827729" y="3562350"/>
                </a:lnTo>
                <a:lnTo>
                  <a:pt x="3777272" y="3562350"/>
                </a:lnTo>
                <a:lnTo>
                  <a:pt x="3777272" y="3568700"/>
                </a:lnTo>
                <a:lnTo>
                  <a:pt x="3726815" y="3568700"/>
                </a:lnTo>
                <a:lnTo>
                  <a:pt x="3726815" y="3562350"/>
                </a:lnTo>
                <a:lnTo>
                  <a:pt x="3676358" y="3562350"/>
                </a:lnTo>
                <a:lnTo>
                  <a:pt x="3676358" y="3568700"/>
                </a:lnTo>
                <a:lnTo>
                  <a:pt x="3625901" y="3568700"/>
                </a:lnTo>
                <a:lnTo>
                  <a:pt x="3625901" y="3562350"/>
                </a:lnTo>
                <a:lnTo>
                  <a:pt x="3575438" y="3562350"/>
                </a:lnTo>
                <a:lnTo>
                  <a:pt x="3575438" y="3568700"/>
                </a:lnTo>
                <a:lnTo>
                  <a:pt x="3524981" y="3568700"/>
                </a:lnTo>
                <a:lnTo>
                  <a:pt x="3524981" y="3562350"/>
                </a:lnTo>
                <a:lnTo>
                  <a:pt x="3474523" y="3562350"/>
                </a:lnTo>
                <a:lnTo>
                  <a:pt x="3474523" y="3568700"/>
                </a:lnTo>
                <a:lnTo>
                  <a:pt x="3424066" y="3568700"/>
                </a:lnTo>
                <a:lnTo>
                  <a:pt x="3424066" y="3562350"/>
                </a:lnTo>
                <a:lnTo>
                  <a:pt x="3373609" y="3562350"/>
                </a:lnTo>
                <a:lnTo>
                  <a:pt x="3373609" y="3568700"/>
                </a:lnTo>
                <a:lnTo>
                  <a:pt x="3323152" y="3568700"/>
                </a:lnTo>
                <a:lnTo>
                  <a:pt x="3323152" y="3562350"/>
                </a:lnTo>
                <a:lnTo>
                  <a:pt x="3272689" y="3562350"/>
                </a:lnTo>
                <a:lnTo>
                  <a:pt x="3272689" y="3568700"/>
                </a:lnTo>
                <a:lnTo>
                  <a:pt x="3222232" y="3568700"/>
                </a:lnTo>
                <a:lnTo>
                  <a:pt x="3222232" y="3562350"/>
                </a:lnTo>
                <a:lnTo>
                  <a:pt x="3171774" y="3562350"/>
                </a:lnTo>
                <a:lnTo>
                  <a:pt x="3171774" y="3568700"/>
                </a:lnTo>
                <a:lnTo>
                  <a:pt x="3121317" y="3568700"/>
                </a:lnTo>
                <a:lnTo>
                  <a:pt x="3121317" y="3562350"/>
                </a:lnTo>
                <a:lnTo>
                  <a:pt x="3070860" y="3562350"/>
                </a:lnTo>
                <a:lnTo>
                  <a:pt x="3070860" y="3568700"/>
                </a:lnTo>
                <a:lnTo>
                  <a:pt x="3020403" y="3568700"/>
                </a:lnTo>
                <a:lnTo>
                  <a:pt x="3020403" y="3562350"/>
                </a:lnTo>
                <a:lnTo>
                  <a:pt x="2969946" y="3562350"/>
                </a:lnTo>
                <a:lnTo>
                  <a:pt x="2969946" y="3568700"/>
                </a:lnTo>
                <a:lnTo>
                  <a:pt x="2919483" y="3568700"/>
                </a:lnTo>
                <a:lnTo>
                  <a:pt x="2919483" y="3562350"/>
                </a:lnTo>
                <a:lnTo>
                  <a:pt x="2869025" y="3562350"/>
                </a:lnTo>
                <a:lnTo>
                  <a:pt x="2869025" y="3568700"/>
                </a:lnTo>
                <a:lnTo>
                  <a:pt x="2818568" y="3568700"/>
                </a:lnTo>
                <a:lnTo>
                  <a:pt x="2818568" y="3562350"/>
                </a:lnTo>
                <a:lnTo>
                  <a:pt x="2768111" y="3562350"/>
                </a:lnTo>
                <a:lnTo>
                  <a:pt x="2768111" y="3568700"/>
                </a:lnTo>
                <a:lnTo>
                  <a:pt x="2717654" y="3568700"/>
                </a:lnTo>
                <a:lnTo>
                  <a:pt x="2717654" y="3562350"/>
                </a:lnTo>
                <a:lnTo>
                  <a:pt x="2667197" y="3562350"/>
                </a:lnTo>
                <a:lnTo>
                  <a:pt x="2667197" y="3568700"/>
                </a:lnTo>
                <a:lnTo>
                  <a:pt x="2616734" y="3568700"/>
                </a:lnTo>
                <a:lnTo>
                  <a:pt x="2616734" y="3562350"/>
                </a:lnTo>
                <a:lnTo>
                  <a:pt x="2566276" y="3562350"/>
                </a:lnTo>
                <a:lnTo>
                  <a:pt x="2566276" y="3568700"/>
                </a:lnTo>
                <a:lnTo>
                  <a:pt x="2515819" y="3568700"/>
                </a:lnTo>
                <a:lnTo>
                  <a:pt x="2515819" y="3562350"/>
                </a:lnTo>
                <a:lnTo>
                  <a:pt x="2465362" y="3562350"/>
                </a:lnTo>
                <a:lnTo>
                  <a:pt x="2465362" y="3568700"/>
                </a:lnTo>
                <a:lnTo>
                  <a:pt x="2414905" y="3568700"/>
                </a:lnTo>
                <a:lnTo>
                  <a:pt x="2414905" y="3562350"/>
                </a:lnTo>
                <a:lnTo>
                  <a:pt x="2364448" y="3562350"/>
                </a:lnTo>
                <a:lnTo>
                  <a:pt x="2364448" y="3568700"/>
                </a:lnTo>
                <a:lnTo>
                  <a:pt x="2313991" y="3568700"/>
                </a:lnTo>
                <a:lnTo>
                  <a:pt x="2313991" y="3562350"/>
                </a:lnTo>
                <a:lnTo>
                  <a:pt x="2263527" y="3562350"/>
                </a:lnTo>
                <a:lnTo>
                  <a:pt x="2263527" y="3568700"/>
                </a:lnTo>
                <a:lnTo>
                  <a:pt x="2213070" y="3568700"/>
                </a:lnTo>
                <a:lnTo>
                  <a:pt x="2213070" y="3562350"/>
                </a:lnTo>
                <a:lnTo>
                  <a:pt x="2162613" y="3562350"/>
                </a:lnTo>
                <a:lnTo>
                  <a:pt x="2162613" y="3568700"/>
                </a:lnTo>
                <a:lnTo>
                  <a:pt x="2112156" y="3568700"/>
                </a:lnTo>
                <a:lnTo>
                  <a:pt x="2112156" y="3562350"/>
                </a:lnTo>
                <a:lnTo>
                  <a:pt x="2061699" y="3562350"/>
                </a:lnTo>
                <a:lnTo>
                  <a:pt x="2061699" y="3568700"/>
                </a:lnTo>
                <a:lnTo>
                  <a:pt x="2011242" y="3568700"/>
                </a:lnTo>
                <a:lnTo>
                  <a:pt x="2011242" y="3562350"/>
                </a:lnTo>
                <a:lnTo>
                  <a:pt x="1960779" y="3562350"/>
                </a:lnTo>
                <a:lnTo>
                  <a:pt x="1960779" y="3568700"/>
                </a:lnTo>
                <a:lnTo>
                  <a:pt x="1910321" y="3568700"/>
                </a:lnTo>
                <a:lnTo>
                  <a:pt x="1910321" y="3562350"/>
                </a:lnTo>
                <a:lnTo>
                  <a:pt x="1859864" y="3562350"/>
                </a:lnTo>
                <a:lnTo>
                  <a:pt x="1859864" y="3568700"/>
                </a:lnTo>
                <a:lnTo>
                  <a:pt x="1809407" y="3568700"/>
                </a:lnTo>
                <a:lnTo>
                  <a:pt x="1809407" y="3562350"/>
                </a:lnTo>
                <a:lnTo>
                  <a:pt x="1784179" y="3562350"/>
                </a:lnTo>
                <a:cubicBezTo>
                  <a:pt x="1775816" y="3562350"/>
                  <a:pt x="1767472" y="3562293"/>
                  <a:pt x="1759134" y="3562179"/>
                </a:cubicBezTo>
                <a:lnTo>
                  <a:pt x="1759045" y="3568529"/>
                </a:lnTo>
                <a:cubicBezTo>
                  <a:pt x="1742319" y="3568294"/>
                  <a:pt x="1725651" y="3567837"/>
                  <a:pt x="1709039" y="3567144"/>
                </a:cubicBezTo>
                <a:lnTo>
                  <a:pt x="1709300" y="3560801"/>
                </a:lnTo>
                <a:cubicBezTo>
                  <a:pt x="1692631" y="3560108"/>
                  <a:pt x="1676013" y="3559194"/>
                  <a:pt x="1659465" y="3558045"/>
                </a:cubicBezTo>
                <a:lnTo>
                  <a:pt x="1659026" y="3564382"/>
                </a:lnTo>
                <a:cubicBezTo>
                  <a:pt x="1642358" y="3563226"/>
                  <a:pt x="1625752" y="3561842"/>
                  <a:pt x="1609217" y="3560229"/>
                </a:cubicBezTo>
                <a:lnTo>
                  <a:pt x="1609833" y="3553911"/>
                </a:lnTo>
                <a:cubicBezTo>
                  <a:pt x="1593215" y="3552292"/>
                  <a:pt x="1576667" y="3550450"/>
                  <a:pt x="1560195" y="3548380"/>
                </a:cubicBezTo>
                <a:lnTo>
                  <a:pt x="1559401" y="3554679"/>
                </a:lnTo>
                <a:cubicBezTo>
                  <a:pt x="1542834" y="3552596"/>
                  <a:pt x="1526337" y="3550285"/>
                  <a:pt x="1509916" y="3547751"/>
                </a:cubicBezTo>
                <a:lnTo>
                  <a:pt x="1510887" y="3541478"/>
                </a:lnTo>
                <a:cubicBezTo>
                  <a:pt x="1494390" y="3538931"/>
                  <a:pt x="1477969" y="3536163"/>
                  <a:pt x="1461630" y="3533165"/>
                </a:cubicBezTo>
                <a:lnTo>
                  <a:pt x="1460481" y="3539414"/>
                </a:lnTo>
                <a:cubicBezTo>
                  <a:pt x="1444047" y="3536404"/>
                  <a:pt x="1427696" y="3533165"/>
                  <a:pt x="1411421" y="3529705"/>
                </a:cubicBezTo>
                <a:lnTo>
                  <a:pt x="1412742" y="3523494"/>
                </a:lnTo>
                <a:cubicBezTo>
                  <a:pt x="1396441" y="3520028"/>
                  <a:pt x="1380217" y="3516344"/>
                  <a:pt x="1364088" y="3512433"/>
                </a:cubicBezTo>
                <a:lnTo>
                  <a:pt x="1362589" y="3518605"/>
                </a:lnTo>
                <a:cubicBezTo>
                  <a:pt x="1346346" y="3514668"/>
                  <a:pt x="1330185" y="3510515"/>
                  <a:pt x="1314120" y="3506133"/>
                </a:cubicBezTo>
                <a:lnTo>
                  <a:pt x="1315790" y="3500012"/>
                </a:lnTo>
                <a:cubicBezTo>
                  <a:pt x="1299725" y="3495637"/>
                  <a:pt x="1283754" y="3491040"/>
                  <a:pt x="1267873" y="3486226"/>
                </a:cubicBezTo>
                <a:lnTo>
                  <a:pt x="1266031" y="3492303"/>
                </a:lnTo>
                <a:cubicBezTo>
                  <a:pt x="1250029" y="3487458"/>
                  <a:pt x="1234123" y="3482391"/>
                  <a:pt x="1218317" y="3477108"/>
                </a:cubicBezTo>
                <a:lnTo>
                  <a:pt x="1220330" y="3471088"/>
                </a:lnTo>
                <a:cubicBezTo>
                  <a:pt x="1204551" y="3465817"/>
                  <a:pt x="1188879" y="3460331"/>
                  <a:pt x="1173302" y="3454629"/>
                </a:cubicBezTo>
                <a:lnTo>
                  <a:pt x="1171118" y="3460598"/>
                </a:lnTo>
                <a:cubicBezTo>
                  <a:pt x="1155414" y="3454851"/>
                  <a:pt x="1139812" y="3448888"/>
                  <a:pt x="1124318" y="3442716"/>
                </a:cubicBezTo>
                <a:lnTo>
                  <a:pt x="1126668" y="3436817"/>
                </a:lnTo>
                <a:cubicBezTo>
                  <a:pt x="1111206" y="3430664"/>
                  <a:pt x="1095858" y="3424295"/>
                  <a:pt x="1080618" y="3417723"/>
                </a:cubicBezTo>
                <a:lnTo>
                  <a:pt x="1078103" y="3423552"/>
                </a:lnTo>
                <a:cubicBezTo>
                  <a:pt x="1062761" y="3416935"/>
                  <a:pt x="1047528" y="3410109"/>
                  <a:pt x="1032415" y="3403080"/>
                </a:cubicBezTo>
                <a:lnTo>
                  <a:pt x="1035088" y="3397320"/>
                </a:lnTo>
                <a:cubicBezTo>
                  <a:pt x="1020001" y="3390303"/>
                  <a:pt x="1005027" y="3383077"/>
                  <a:pt x="990175" y="3375648"/>
                </a:cubicBezTo>
                <a:lnTo>
                  <a:pt x="987330" y="3381331"/>
                </a:lnTo>
                <a:cubicBezTo>
                  <a:pt x="972401" y="3373863"/>
                  <a:pt x="957586" y="3366192"/>
                  <a:pt x="942893" y="3358325"/>
                </a:cubicBezTo>
                <a:lnTo>
                  <a:pt x="945890" y="3352724"/>
                </a:lnTo>
                <a:cubicBezTo>
                  <a:pt x="931215" y="3344869"/>
                  <a:pt x="916667" y="3336811"/>
                  <a:pt x="902246" y="3328556"/>
                </a:cubicBezTo>
                <a:lnTo>
                  <a:pt x="899090" y="3334061"/>
                </a:lnTo>
                <a:cubicBezTo>
                  <a:pt x="884606" y="3325775"/>
                  <a:pt x="870249" y="3317284"/>
                  <a:pt x="856025" y="3308604"/>
                </a:cubicBezTo>
                <a:lnTo>
                  <a:pt x="859333" y="3303181"/>
                </a:lnTo>
                <a:cubicBezTo>
                  <a:pt x="845122" y="3294513"/>
                  <a:pt x="831050" y="3285649"/>
                  <a:pt x="817105" y="3276600"/>
                </a:cubicBezTo>
                <a:lnTo>
                  <a:pt x="813651" y="3281922"/>
                </a:lnTo>
                <a:cubicBezTo>
                  <a:pt x="799649" y="3272834"/>
                  <a:pt x="785787" y="3263551"/>
                  <a:pt x="772065" y="3254083"/>
                </a:cubicBezTo>
                <a:lnTo>
                  <a:pt x="775665" y="3248857"/>
                </a:lnTo>
                <a:cubicBezTo>
                  <a:pt x="761975" y="3239408"/>
                  <a:pt x="748424" y="3229775"/>
                  <a:pt x="735013" y="3219958"/>
                </a:cubicBezTo>
                <a:lnTo>
                  <a:pt x="731260" y="3225083"/>
                </a:lnTo>
                <a:cubicBezTo>
                  <a:pt x="717791" y="3215221"/>
                  <a:pt x="704469" y="3205175"/>
                  <a:pt x="691286" y="3194952"/>
                </a:cubicBezTo>
                <a:lnTo>
                  <a:pt x="695185" y="3189935"/>
                </a:lnTo>
                <a:cubicBezTo>
                  <a:pt x="682047" y="3179744"/>
                  <a:pt x="669055" y="3169368"/>
                  <a:pt x="656209" y="3158820"/>
                </a:cubicBezTo>
                <a:lnTo>
                  <a:pt x="652183" y="3163723"/>
                </a:lnTo>
                <a:cubicBezTo>
                  <a:pt x="639286" y="3153131"/>
                  <a:pt x="626542" y="3142355"/>
                  <a:pt x="613950" y="3131407"/>
                </a:cubicBezTo>
                <a:lnTo>
                  <a:pt x="618115" y="3126613"/>
                </a:lnTo>
                <a:cubicBezTo>
                  <a:pt x="605568" y="3115704"/>
                  <a:pt x="593173" y="3104623"/>
                  <a:pt x="580936" y="3093371"/>
                </a:cubicBezTo>
                <a:lnTo>
                  <a:pt x="576637" y="3098044"/>
                </a:lnTo>
                <a:cubicBezTo>
                  <a:pt x="564356" y="3086748"/>
                  <a:pt x="552234" y="3075280"/>
                  <a:pt x="540271" y="3063646"/>
                </a:cubicBezTo>
                <a:lnTo>
                  <a:pt x="544697" y="3059094"/>
                </a:lnTo>
                <a:cubicBezTo>
                  <a:pt x="532778" y="3047505"/>
                  <a:pt x="521024" y="3035751"/>
                  <a:pt x="509429" y="3023832"/>
                </a:cubicBezTo>
                <a:lnTo>
                  <a:pt x="504882" y="3028258"/>
                </a:lnTo>
                <a:cubicBezTo>
                  <a:pt x="493249" y="3016295"/>
                  <a:pt x="481781" y="3004173"/>
                  <a:pt x="470484" y="2991885"/>
                </a:cubicBezTo>
                <a:lnTo>
                  <a:pt x="475158" y="2987593"/>
                </a:lnTo>
                <a:cubicBezTo>
                  <a:pt x="463906" y="2975356"/>
                  <a:pt x="452825" y="2962961"/>
                  <a:pt x="441916" y="2950413"/>
                </a:cubicBezTo>
                <a:lnTo>
                  <a:pt x="437121" y="2954579"/>
                </a:lnTo>
                <a:cubicBezTo>
                  <a:pt x="426174" y="2941987"/>
                  <a:pt x="415398" y="2929242"/>
                  <a:pt x="404806" y="2916346"/>
                </a:cubicBezTo>
                <a:lnTo>
                  <a:pt x="409708" y="2912313"/>
                </a:lnTo>
                <a:cubicBezTo>
                  <a:pt x="399161" y="2899474"/>
                  <a:pt x="388785" y="2886482"/>
                  <a:pt x="378593" y="2873343"/>
                </a:cubicBezTo>
                <a:lnTo>
                  <a:pt x="373577" y="2877236"/>
                </a:lnTo>
                <a:cubicBezTo>
                  <a:pt x="363353" y="2864060"/>
                  <a:pt x="353308" y="2850737"/>
                  <a:pt x="343446" y="2837263"/>
                </a:cubicBezTo>
                <a:lnTo>
                  <a:pt x="348571" y="2833516"/>
                </a:lnTo>
                <a:cubicBezTo>
                  <a:pt x="338753" y="2820105"/>
                  <a:pt x="329121" y="2806554"/>
                  <a:pt x="319672" y="2792857"/>
                </a:cubicBezTo>
                <a:lnTo>
                  <a:pt x="314446" y="2796464"/>
                </a:lnTo>
                <a:cubicBezTo>
                  <a:pt x="304978" y="2782742"/>
                  <a:pt x="295694" y="2768880"/>
                  <a:pt x="286607" y="2754878"/>
                </a:cubicBezTo>
                <a:lnTo>
                  <a:pt x="291929" y="2751423"/>
                </a:lnTo>
                <a:cubicBezTo>
                  <a:pt x="282880" y="2737479"/>
                  <a:pt x="274015" y="2723407"/>
                  <a:pt x="265347" y="2709196"/>
                </a:cubicBezTo>
                <a:lnTo>
                  <a:pt x="259925" y="2712504"/>
                </a:lnTo>
                <a:cubicBezTo>
                  <a:pt x="251244" y="2698280"/>
                  <a:pt x="242754" y="2683923"/>
                  <a:pt x="234461" y="2669438"/>
                </a:cubicBezTo>
                <a:lnTo>
                  <a:pt x="239973" y="2666283"/>
                </a:lnTo>
                <a:cubicBezTo>
                  <a:pt x="231718" y="2651862"/>
                  <a:pt x="223660" y="2637307"/>
                  <a:pt x="215805" y="2622639"/>
                </a:cubicBezTo>
                <a:lnTo>
                  <a:pt x="210204" y="2625636"/>
                </a:lnTo>
                <a:cubicBezTo>
                  <a:pt x="202336" y="2610942"/>
                  <a:pt x="194666" y="2596128"/>
                  <a:pt x="187198" y="2581199"/>
                </a:cubicBezTo>
                <a:lnTo>
                  <a:pt x="192881" y="2578354"/>
                </a:lnTo>
                <a:cubicBezTo>
                  <a:pt x="185452" y="2563501"/>
                  <a:pt x="178225" y="2548528"/>
                  <a:pt x="171209" y="2533440"/>
                </a:cubicBezTo>
                <a:lnTo>
                  <a:pt x="165449" y="2536114"/>
                </a:lnTo>
                <a:cubicBezTo>
                  <a:pt x="158420" y="2521001"/>
                  <a:pt x="151594" y="2505767"/>
                  <a:pt x="144977" y="2490426"/>
                </a:cubicBezTo>
                <a:lnTo>
                  <a:pt x="150806" y="2487911"/>
                </a:lnTo>
                <a:cubicBezTo>
                  <a:pt x="144234" y="2472671"/>
                  <a:pt x="137865" y="2457323"/>
                  <a:pt x="131712" y="2441861"/>
                </a:cubicBezTo>
                <a:lnTo>
                  <a:pt x="125813" y="2444210"/>
                </a:lnTo>
                <a:cubicBezTo>
                  <a:pt x="119640" y="2428716"/>
                  <a:pt x="113678" y="2413114"/>
                  <a:pt x="107931" y="2397411"/>
                </a:cubicBezTo>
                <a:lnTo>
                  <a:pt x="113900" y="2395226"/>
                </a:lnTo>
                <a:cubicBezTo>
                  <a:pt x="108198" y="2379650"/>
                  <a:pt x="102711" y="2363978"/>
                  <a:pt x="97441" y="2348198"/>
                </a:cubicBezTo>
                <a:lnTo>
                  <a:pt x="91421" y="2350211"/>
                </a:lnTo>
                <a:cubicBezTo>
                  <a:pt x="86138" y="2334406"/>
                  <a:pt x="81071" y="2318499"/>
                  <a:pt x="76225" y="2302498"/>
                </a:cubicBezTo>
                <a:lnTo>
                  <a:pt x="82302" y="2300656"/>
                </a:lnTo>
                <a:cubicBezTo>
                  <a:pt x="77489" y="2284775"/>
                  <a:pt x="72892" y="2268804"/>
                  <a:pt x="68517" y="2252739"/>
                </a:cubicBezTo>
                <a:lnTo>
                  <a:pt x="62395" y="2254409"/>
                </a:lnTo>
                <a:cubicBezTo>
                  <a:pt x="58014" y="2238343"/>
                  <a:pt x="53861" y="2222183"/>
                  <a:pt x="49924" y="2205940"/>
                </a:cubicBezTo>
                <a:lnTo>
                  <a:pt x="56096" y="2204441"/>
                </a:lnTo>
                <a:cubicBezTo>
                  <a:pt x="52184" y="2188312"/>
                  <a:pt x="48501" y="2172087"/>
                  <a:pt x="45034" y="2155787"/>
                </a:cubicBezTo>
                <a:lnTo>
                  <a:pt x="38824" y="2157108"/>
                </a:lnTo>
                <a:cubicBezTo>
                  <a:pt x="35363" y="2140833"/>
                  <a:pt x="32125" y="2124482"/>
                  <a:pt x="29115" y="2108048"/>
                </a:cubicBezTo>
                <a:lnTo>
                  <a:pt x="35363" y="2106898"/>
                </a:lnTo>
                <a:cubicBezTo>
                  <a:pt x="32366" y="2090560"/>
                  <a:pt x="29597" y="2074139"/>
                  <a:pt x="27051" y="2057642"/>
                </a:cubicBezTo>
                <a:lnTo>
                  <a:pt x="20777" y="2058613"/>
                </a:lnTo>
                <a:cubicBezTo>
                  <a:pt x="18244" y="2042192"/>
                  <a:pt x="15932" y="2025695"/>
                  <a:pt x="13849" y="2009127"/>
                </a:cubicBezTo>
                <a:lnTo>
                  <a:pt x="20149" y="2008340"/>
                </a:lnTo>
                <a:cubicBezTo>
                  <a:pt x="18078" y="1991862"/>
                  <a:pt x="16237" y="1975314"/>
                  <a:pt x="14618" y="1958702"/>
                </a:cubicBezTo>
                <a:lnTo>
                  <a:pt x="8299" y="1959311"/>
                </a:lnTo>
                <a:cubicBezTo>
                  <a:pt x="6687" y="1942776"/>
                  <a:pt x="5302" y="1926171"/>
                  <a:pt x="4147" y="1909502"/>
                </a:cubicBezTo>
                <a:lnTo>
                  <a:pt x="10484" y="1909064"/>
                </a:lnTo>
                <a:cubicBezTo>
                  <a:pt x="9335" y="1892516"/>
                  <a:pt x="8420" y="1875905"/>
                  <a:pt x="7728" y="1859229"/>
                </a:cubicBezTo>
                <a:lnTo>
                  <a:pt x="1384" y="1859490"/>
                </a:lnTo>
                <a:close/>
              </a:path>
            </a:pathLst>
          </a:custGeom>
          <a:noFill/>
          <a:ln w="12700" cap="flat">
            <a:solidFill>
              <a:srgbClr val="055CF9"/>
            </a:solidFill>
            <a:custDash>
              <a:ds d="600000" sp="600000"/>
            </a:custDash>
            <a:miter/>
          </a:ln>
        </p:spPr>
        <p:txBody>
          <a:bodyPr rtlCol="0" anchor="ctr"/>
          <a:lstStyle/>
          <a:p>
            <a:endParaRPr lang="en-US"/>
          </a:p>
        </p:txBody>
      </p:sp>
      <p:grpSp>
        <p:nvGrpSpPr>
          <p:cNvPr id="13" name="图形 2">
            <a:extLst>
              <a:ext uri="{FF2B5EF4-FFF2-40B4-BE49-F238E27FC236}">
                <a16:creationId xmlns:a16="http://schemas.microsoft.com/office/drawing/2014/main" id="{2EBE55D0-B6C2-0214-299B-F39BF28B1F03}"/>
              </a:ext>
            </a:extLst>
          </p:cNvPr>
          <p:cNvGrpSpPr/>
          <p:nvPr/>
        </p:nvGrpSpPr>
        <p:grpSpPr>
          <a:xfrm>
            <a:off x="1365250" y="2381250"/>
            <a:ext cx="2901950" cy="2901950"/>
            <a:chOff x="1365250" y="2381250"/>
            <a:chExt cx="2901950" cy="2901950"/>
          </a:xfrm>
          <a:effectLst>
            <a:outerShdw blurRad="482600" dist="279400" dir="5400000" algn="t" rotWithShape="0">
              <a:prstClr val="black">
                <a:alpha val="15000"/>
              </a:prstClr>
            </a:outerShdw>
          </a:effectLst>
        </p:grpSpPr>
        <p:sp>
          <p:nvSpPr>
            <p:cNvPr id="14" name="任意多边形: 形状 13">
              <a:extLst>
                <a:ext uri="{FF2B5EF4-FFF2-40B4-BE49-F238E27FC236}">
                  <a16:creationId xmlns:a16="http://schemas.microsoft.com/office/drawing/2014/main" id="{7A6EA445-DC7D-CCCE-7944-DEB22A83CBB4}"/>
                </a:ext>
              </a:extLst>
            </p:cNvPr>
            <p:cNvSpPr/>
            <p:nvPr/>
          </p:nvSpPr>
          <p:spPr>
            <a:xfrm>
              <a:off x="1365250" y="2381250"/>
              <a:ext cx="2901950" cy="2901950"/>
            </a:xfrm>
            <a:custGeom>
              <a:avLst/>
              <a:gdLst>
                <a:gd name="connsiteX0" fmla="*/ 2901950 w 2901950"/>
                <a:gd name="connsiteY0" fmla="*/ 1450975 h 2901950"/>
                <a:gd name="connsiteX1" fmla="*/ 1450975 w 2901950"/>
                <a:gd name="connsiteY1" fmla="*/ 2901950 h 2901950"/>
                <a:gd name="connsiteX2" fmla="*/ 0 w 2901950"/>
                <a:gd name="connsiteY2" fmla="*/ 1450975 h 2901950"/>
                <a:gd name="connsiteX3" fmla="*/ 1450975 w 2901950"/>
                <a:gd name="connsiteY3" fmla="*/ 0 h 2901950"/>
                <a:gd name="connsiteX4" fmla="*/ 2901950 w 2901950"/>
                <a:gd name="connsiteY4" fmla="*/ 1450975 h 290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950" h="2901950">
                  <a:moveTo>
                    <a:pt x="2901950" y="1450975"/>
                  </a:moveTo>
                  <a:cubicBezTo>
                    <a:pt x="2901950" y="2252327"/>
                    <a:pt x="2252327" y="2901950"/>
                    <a:pt x="1450975" y="2901950"/>
                  </a:cubicBezTo>
                  <a:cubicBezTo>
                    <a:pt x="649624" y="2901950"/>
                    <a:pt x="0" y="2252327"/>
                    <a:pt x="0" y="1450975"/>
                  </a:cubicBezTo>
                  <a:cubicBezTo>
                    <a:pt x="0" y="649624"/>
                    <a:pt x="649624" y="0"/>
                    <a:pt x="1450975" y="0"/>
                  </a:cubicBezTo>
                  <a:cubicBezTo>
                    <a:pt x="2252327" y="0"/>
                    <a:pt x="2901950" y="649624"/>
                    <a:pt x="2901950" y="1450975"/>
                  </a:cubicBezTo>
                  <a:close/>
                </a:path>
              </a:pathLst>
            </a:custGeom>
            <a:solidFill>
              <a:srgbClr val="FFFFFF"/>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F782DA06-F7E2-7F9A-BEFE-70EECDD7D8BD}"/>
                </a:ext>
              </a:extLst>
            </p:cNvPr>
            <p:cNvSpPr/>
            <p:nvPr/>
          </p:nvSpPr>
          <p:spPr>
            <a:xfrm>
              <a:off x="1368425" y="2384425"/>
              <a:ext cx="2895600" cy="2895600"/>
            </a:xfrm>
            <a:custGeom>
              <a:avLst/>
              <a:gdLst>
                <a:gd name="connsiteX0" fmla="*/ 2895600 w 2895600"/>
                <a:gd name="connsiteY0" fmla="*/ 1447800 h 2895600"/>
                <a:gd name="connsiteX1" fmla="*/ 1447800 w 2895600"/>
                <a:gd name="connsiteY1" fmla="*/ 2895600 h 2895600"/>
                <a:gd name="connsiteX2" fmla="*/ 0 w 2895600"/>
                <a:gd name="connsiteY2" fmla="*/ 1447800 h 2895600"/>
                <a:gd name="connsiteX3" fmla="*/ 1447800 w 2895600"/>
                <a:gd name="connsiteY3" fmla="*/ 0 h 2895600"/>
                <a:gd name="connsiteX4" fmla="*/ 2895600 w 2895600"/>
                <a:gd name="connsiteY4" fmla="*/ 1447800 h 28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00" h="2895600">
                  <a:moveTo>
                    <a:pt x="2895600" y="1447800"/>
                  </a:moveTo>
                  <a:cubicBezTo>
                    <a:pt x="2895600" y="2247398"/>
                    <a:pt x="2247398" y="2895600"/>
                    <a:pt x="1447800" y="2895600"/>
                  </a:cubicBezTo>
                  <a:cubicBezTo>
                    <a:pt x="648202" y="2895600"/>
                    <a:pt x="0" y="2247398"/>
                    <a:pt x="0" y="1447800"/>
                  </a:cubicBezTo>
                  <a:cubicBezTo>
                    <a:pt x="0" y="648202"/>
                    <a:pt x="648202" y="0"/>
                    <a:pt x="1447800" y="0"/>
                  </a:cubicBezTo>
                  <a:cubicBezTo>
                    <a:pt x="2247398" y="0"/>
                    <a:pt x="2895600" y="648202"/>
                    <a:pt x="2895600" y="1447800"/>
                  </a:cubicBezTo>
                  <a:close/>
                </a:path>
              </a:pathLst>
            </a:custGeom>
            <a:noFill/>
            <a:ln w="6350" cap="flat">
              <a:solidFill>
                <a:srgbClr val="A4B3D2"/>
              </a:solidFill>
              <a:prstDash val="solid"/>
              <a:miter/>
            </a:ln>
          </p:spPr>
          <p:txBody>
            <a:bodyPr rtlCol="0" anchor="ctr"/>
            <a:lstStyle/>
            <a:p>
              <a:endParaRPr lang="en-US"/>
            </a:p>
          </p:txBody>
        </p:sp>
      </p:grpSp>
      <p:grpSp>
        <p:nvGrpSpPr>
          <p:cNvPr id="16" name="图形 2">
            <a:extLst>
              <a:ext uri="{FF2B5EF4-FFF2-40B4-BE49-F238E27FC236}">
                <a16:creationId xmlns:a16="http://schemas.microsoft.com/office/drawing/2014/main" id="{3C088F28-54FD-AD48-D9B7-7E5E280EF988}"/>
              </a:ext>
            </a:extLst>
          </p:cNvPr>
          <p:cNvGrpSpPr/>
          <p:nvPr/>
        </p:nvGrpSpPr>
        <p:grpSpPr>
          <a:xfrm>
            <a:off x="4654550" y="2381250"/>
            <a:ext cx="2901950" cy="2901950"/>
            <a:chOff x="4654550" y="2381250"/>
            <a:chExt cx="2901950" cy="2901950"/>
          </a:xfrm>
          <a:effectLst>
            <a:outerShdw blurRad="482600" dist="279400" dir="5400000" algn="t" rotWithShape="0">
              <a:prstClr val="black">
                <a:alpha val="15000"/>
              </a:prstClr>
            </a:outerShdw>
          </a:effectLst>
        </p:grpSpPr>
        <p:sp>
          <p:nvSpPr>
            <p:cNvPr id="17" name="任意多边形: 形状 16">
              <a:extLst>
                <a:ext uri="{FF2B5EF4-FFF2-40B4-BE49-F238E27FC236}">
                  <a16:creationId xmlns:a16="http://schemas.microsoft.com/office/drawing/2014/main" id="{627DE431-BFC9-0BA2-4E41-BDA9B448FDF3}"/>
                </a:ext>
              </a:extLst>
            </p:cNvPr>
            <p:cNvSpPr/>
            <p:nvPr/>
          </p:nvSpPr>
          <p:spPr>
            <a:xfrm>
              <a:off x="4654550" y="2381250"/>
              <a:ext cx="2901950" cy="2901950"/>
            </a:xfrm>
            <a:custGeom>
              <a:avLst/>
              <a:gdLst>
                <a:gd name="connsiteX0" fmla="*/ 2901950 w 2901950"/>
                <a:gd name="connsiteY0" fmla="*/ 1450975 h 2901950"/>
                <a:gd name="connsiteX1" fmla="*/ 1450975 w 2901950"/>
                <a:gd name="connsiteY1" fmla="*/ 2901950 h 2901950"/>
                <a:gd name="connsiteX2" fmla="*/ 0 w 2901950"/>
                <a:gd name="connsiteY2" fmla="*/ 1450975 h 2901950"/>
                <a:gd name="connsiteX3" fmla="*/ 1450975 w 2901950"/>
                <a:gd name="connsiteY3" fmla="*/ 0 h 2901950"/>
                <a:gd name="connsiteX4" fmla="*/ 2901950 w 2901950"/>
                <a:gd name="connsiteY4" fmla="*/ 1450975 h 290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950" h="2901950">
                  <a:moveTo>
                    <a:pt x="2901950" y="1450975"/>
                  </a:moveTo>
                  <a:cubicBezTo>
                    <a:pt x="2901950" y="2252327"/>
                    <a:pt x="2252326" y="2901950"/>
                    <a:pt x="1450975" y="2901950"/>
                  </a:cubicBezTo>
                  <a:cubicBezTo>
                    <a:pt x="649624" y="2901950"/>
                    <a:pt x="0" y="2252327"/>
                    <a:pt x="0" y="1450975"/>
                  </a:cubicBezTo>
                  <a:cubicBezTo>
                    <a:pt x="0" y="649624"/>
                    <a:pt x="649624" y="0"/>
                    <a:pt x="1450975" y="0"/>
                  </a:cubicBezTo>
                  <a:cubicBezTo>
                    <a:pt x="2252326" y="0"/>
                    <a:pt x="2901950" y="649624"/>
                    <a:pt x="2901950" y="1450975"/>
                  </a:cubicBezTo>
                  <a:close/>
                </a:path>
              </a:pathLst>
            </a:custGeom>
            <a:solidFill>
              <a:srgbClr val="FFFFFF"/>
            </a:soli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33C878B8-53DB-C387-393F-EB3294FE7BF5}"/>
                </a:ext>
              </a:extLst>
            </p:cNvPr>
            <p:cNvSpPr/>
            <p:nvPr/>
          </p:nvSpPr>
          <p:spPr>
            <a:xfrm>
              <a:off x="4657725" y="2384425"/>
              <a:ext cx="2895600" cy="2895600"/>
            </a:xfrm>
            <a:custGeom>
              <a:avLst/>
              <a:gdLst>
                <a:gd name="connsiteX0" fmla="*/ 2895600 w 2895600"/>
                <a:gd name="connsiteY0" fmla="*/ 1447800 h 2895600"/>
                <a:gd name="connsiteX1" fmla="*/ 1447800 w 2895600"/>
                <a:gd name="connsiteY1" fmla="*/ 2895600 h 2895600"/>
                <a:gd name="connsiteX2" fmla="*/ 0 w 2895600"/>
                <a:gd name="connsiteY2" fmla="*/ 1447800 h 2895600"/>
                <a:gd name="connsiteX3" fmla="*/ 1447800 w 2895600"/>
                <a:gd name="connsiteY3" fmla="*/ 0 h 2895600"/>
                <a:gd name="connsiteX4" fmla="*/ 2895600 w 2895600"/>
                <a:gd name="connsiteY4" fmla="*/ 1447800 h 28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00" h="2895600">
                  <a:moveTo>
                    <a:pt x="2895600" y="1447800"/>
                  </a:moveTo>
                  <a:cubicBezTo>
                    <a:pt x="2895600" y="2247398"/>
                    <a:pt x="2247398" y="2895600"/>
                    <a:pt x="1447800" y="2895600"/>
                  </a:cubicBezTo>
                  <a:cubicBezTo>
                    <a:pt x="648202" y="2895600"/>
                    <a:pt x="0" y="2247398"/>
                    <a:pt x="0" y="1447800"/>
                  </a:cubicBezTo>
                  <a:cubicBezTo>
                    <a:pt x="0" y="648202"/>
                    <a:pt x="648202" y="0"/>
                    <a:pt x="1447800" y="0"/>
                  </a:cubicBezTo>
                  <a:cubicBezTo>
                    <a:pt x="2247398" y="0"/>
                    <a:pt x="2895600" y="648202"/>
                    <a:pt x="2895600" y="1447800"/>
                  </a:cubicBezTo>
                  <a:close/>
                </a:path>
              </a:pathLst>
            </a:custGeom>
            <a:noFill/>
            <a:ln w="6350" cap="flat">
              <a:solidFill>
                <a:srgbClr val="A4B3D2"/>
              </a:solidFill>
              <a:prstDash val="solid"/>
              <a:miter/>
            </a:ln>
          </p:spPr>
          <p:txBody>
            <a:bodyPr rtlCol="0" anchor="ctr"/>
            <a:lstStyle/>
            <a:p>
              <a:endParaRPr lang="en-US"/>
            </a:p>
          </p:txBody>
        </p:sp>
      </p:grpSp>
      <p:grpSp>
        <p:nvGrpSpPr>
          <p:cNvPr id="19" name="图形 2">
            <a:extLst>
              <a:ext uri="{FF2B5EF4-FFF2-40B4-BE49-F238E27FC236}">
                <a16:creationId xmlns:a16="http://schemas.microsoft.com/office/drawing/2014/main" id="{86326214-5C29-B8C6-7CCD-CE0B2128E99B}"/>
              </a:ext>
            </a:extLst>
          </p:cNvPr>
          <p:cNvGrpSpPr/>
          <p:nvPr/>
        </p:nvGrpSpPr>
        <p:grpSpPr>
          <a:xfrm>
            <a:off x="7943850" y="2381250"/>
            <a:ext cx="2901950" cy="2901950"/>
            <a:chOff x="7943850" y="2381250"/>
            <a:chExt cx="2901950" cy="2901950"/>
          </a:xfrm>
          <a:effectLst>
            <a:outerShdw blurRad="482600" dist="279400" dir="5400000" algn="t" rotWithShape="0">
              <a:prstClr val="black">
                <a:alpha val="15000"/>
              </a:prstClr>
            </a:outerShdw>
          </a:effectLst>
        </p:grpSpPr>
        <p:sp>
          <p:nvSpPr>
            <p:cNvPr id="20" name="任意多边形: 形状 19">
              <a:extLst>
                <a:ext uri="{FF2B5EF4-FFF2-40B4-BE49-F238E27FC236}">
                  <a16:creationId xmlns:a16="http://schemas.microsoft.com/office/drawing/2014/main" id="{2CA3EC53-EF9C-4397-288A-F40FAC03CD28}"/>
                </a:ext>
              </a:extLst>
            </p:cNvPr>
            <p:cNvSpPr/>
            <p:nvPr/>
          </p:nvSpPr>
          <p:spPr>
            <a:xfrm>
              <a:off x="7943850" y="2381250"/>
              <a:ext cx="2901950" cy="2901950"/>
            </a:xfrm>
            <a:custGeom>
              <a:avLst/>
              <a:gdLst>
                <a:gd name="connsiteX0" fmla="*/ 2901950 w 2901950"/>
                <a:gd name="connsiteY0" fmla="*/ 1450975 h 2901950"/>
                <a:gd name="connsiteX1" fmla="*/ 1450975 w 2901950"/>
                <a:gd name="connsiteY1" fmla="*/ 2901950 h 2901950"/>
                <a:gd name="connsiteX2" fmla="*/ 0 w 2901950"/>
                <a:gd name="connsiteY2" fmla="*/ 1450975 h 2901950"/>
                <a:gd name="connsiteX3" fmla="*/ 1450975 w 2901950"/>
                <a:gd name="connsiteY3" fmla="*/ 0 h 2901950"/>
                <a:gd name="connsiteX4" fmla="*/ 2901950 w 2901950"/>
                <a:gd name="connsiteY4" fmla="*/ 1450975 h 290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950" h="2901950">
                  <a:moveTo>
                    <a:pt x="2901950" y="1450975"/>
                  </a:moveTo>
                  <a:cubicBezTo>
                    <a:pt x="2901950" y="2252327"/>
                    <a:pt x="2252326" y="2901950"/>
                    <a:pt x="1450975" y="2901950"/>
                  </a:cubicBezTo>
                  <a:cubicBezTo>
                    <a:pt x="649624" y="2901950"/>
                    <a:pt x="0" y="2252327"/>
                    <a:pt x="0" y="1450975"/>
                  </a:cubicBezTo>
                  <a:cubicBezTo>
                    <a:pt x="0" y="649624"/>
                    <a:pt x="649624" y="0"/>
                    <a:pt x="1450975" y="0"/>
                  </a:cubicBezTo>
                  <a:cubicBezTo>
                    <a:pt x="2252326" y="0"/>
                    <a:pt x="2901950" y="649624"/>
                    <a:pt x="2901950" y="1450975"/>
                  </a:cubicBezTo>
                  <a:close/>
                </a:path>
              </a:pathLst>
            </a:custGeom>
            <a:gradFill>
              <a:gsLst>
                <a:gs pos="0">
                  <a:srgbClr val="3655FF"/>
                </a:gs>
                <a:gs pos="52916">
                  <a:srgbClr val="7CA4FF"/>
                </a:gs>
                <a:gs pos="100000">
                  <a:srgbClr val="486AFF"/>
                </a:gs>
              </a:gsLst>
              <a:lin ang="7235920" scaled="1"/>
            </a:gra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CCD05FCC-DC41-1E61-F9B2-3198872C6215}"/>
                </a:ext>
              </a:extLst>
            </p:cNvPr>
            <p:cNvSpPr/>
            <p:nvPr/>
          </p:nvSpPr>
          <p:spPr>
            <a:xfrm>
              <a:off x="7953375" y="2390775"/>
              <a:ext cx="2882900" cy="2882900"/>
            </a:xfrm>
            <a:custGeom>
              <a:avLst/>
              <a:gdLst>
                <a:gd name="connsiteX0" fmla="*/ 2882900 w 2882900"/>
                <a:gd name="connsiteY0" fmla="*/ 1441450 h 2882900"/>
                <a:gd name="connsiteX1" fmla="*/ 1441450 w 2882900"/>
                <a:gd name="connsiteY1" fmla="*/ 2882900 h 2882900"/>
                <a:gd name="connsiteX2" fmla="*/ 0 w 2882900"/>
                <a:gd name="connsiteY2" fmla="*/ 1441450 h 2882900"/>
                <a:gd name="connsiteX3" fmla="*/ 1441450 w 2882900"/>
                <a:gd name="connsiteY3" fmla="*/ 0 h 2882900"/>
                <a:gd name="connsiteX4" fmla="*/ 2882900 w 2882900"/>
                <a:gd name="connsiteY4" fmla="*/ 1441450 h 288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900" h="2882900">
                  <a:moveTo>
                    <a:pt x="2882900" y="1441450"/>
                  </a:moveTo>
                  <a:cubicBezTo>
                    <a:pt x="2882900" y="2237541"/>
                    <a:pt x="2237541" y="2882900"/>
                    <a:pt x="1441450" y="2882900"/>
                  </a:cubicBezTo>
                  <a:cubicBezTo>
                    <a:pt x="645359" y="2882900"/>
                    <a:pt x="0" y="2237541"/>
                    <a:pt x="0" y="1441450"/>
                  </a:cubicBezTo>
                  <a:cubicBezTo>
                    <a:pt x="0" y="645359"/>
                    <a:pt x="645359" y="0"/>
                    <a:pt x="1441450" y="0"/>
                  </a:cubicBezTo>
                  <a:cubicBezTo>
                    <a:pt x="2237541" y="0"/>
                    <a:pt x="2882900" y="645359"/>
                    <a:pt x="2882900" y="1441450"/>
                  </a:cubicBezTo>
                  <a:close/>
                </a:path>
              </a:pathLst>
            </a:custGeom>
            <a:noFill/>
            <a:ln w="19050" cap="flat">
              <a:solidFill>
                <a:srgbClr val="2D4EFF"/>
              </a:solidFill>
              <a:prstDash val="solid"/>
              <a:miter/>
            </a:ln>
          </p:spPr>
          <p:txBody>
            <a:bodyPr rtlCol="0" anchor="ctr"/>
            <a:lstStyle/>
            <a:p>
              <a:endParaRPr lang="en-US"/>
            </a:p>
          </p:txBody>
        </p:sp>
      </p:grpSp>
      <p:sp>
        <p:nvSpPr>
          <p:cNvPr id="31" name="任意多边形: 形状 30">
            <a:extLst>
              <a:ext uri="{FF2B5EF4-FFF2-40B4-BE49-F238E27FC236}">
                <a16:creationId xmlns:a16="http://schemas.microsoft.com/office/drawing/2014/main" id="{40582590-9CEC-B7A6-265A-230A0A6F7F4C}"/>
              </a:ext>
            </a:extLst>
          </p:cNvPr>
          <p:cNvSpPr/>
          <p:nvPr/>
        </p:nvSpPr>
        <p:spPr>
          <a:xfrm>
            <a:off x="4400550" y="3822700"/>
            <a:ext cx="127000" cy="19050"/>
          </a:xfrm>
          <a:custGeom>
            <a:avLst/>
            <a:gdLst>
              <a:gd name="connsiteX0" fmla="*/ 0 w 127000"/>
              <a:gd name="connsiteY0" fmla="*/ 0 h 19050"/>
              <a:gd name="connsiteX1" fmla="*/ 127000 w 127000"/>
              <a:gd name="connsiteY1" fmla="*/ 0 h 19050"/>
              <a:gd name="connsiteX2" fmla="*/ 127000 w 127000"/>
              <a:gd name="connsiteY2" fmla="*/ 19050 h 19050"/>
              <a:gd name="connsiteX3" fmla="*/ 0 w 127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7000" h="19050">
                <a:moveTo>
                  <a:pt x="0" y="0"/>
                </a:moveTo>
                <a:lnTo>
                  <a:pt x="127000" y="0"/>
                </a:lnTo>
                <a:lnTo>
                  <a:pt x="127000" y="19050"/>
                </a:lnTo>
                <a:lnTo>
                  <a:pt x="0" y="19050"/>
                </a:lnTo>
                <a:close/>
              </a:path>
            </a:pathLst>
          </a:custGeom>
          <a:solidFill>
            <a:srgbClr val="000000"/>
          </a:solidFill>
          <a:ln w="6350" cap="flat">
            <a:noFill/>
            <a:prstDash val="solid"/>
            <a:miter/>
          </a:ln>
        </p:spPr>
        <p:txBody>
          <a:bodyPr rtlCol="0" anchor="ctr"/>
          <a:lstStyle/>
          <a:p>
            <a:endParaRPr lang="en-US" sz="2000"/>
          </a:p>
        </p:txBody>
      </p:sp>
      <p:sp>
        <p:nvSpPr>
          <p:cNvPr id="32" name="任意多边形: 形状 31">
            <a:extLst>
              <a:ext uri="{FF2B5EF4-FFF2-40B4-BE49-F238E27FC236}">
                <a16:creationId xmlns:a16="http://schemas.microsoft.com/office/drawing/2014/main" id="{61990AE7-4A9C-674B-36F2-D11CEC8912E0}"/>
              </a:ext>
            </a:extLst>
          </p:cNvPr>
          <p:cNvSpPr/>
          <p:nvPr/>
        </p:nvSpPr>
        <p:spPr>
          <a:xfrm rot="5400000">
            <a:off x="4400550" y="3822700"/>
            <a:ext cx="127000" cy="19050"/>
          </a:xfrm>
          <a:custGeom>
            <a:avLst/>
            <a:gdLst>
              <a:gd name="connsiteX0" fmla="*/ -12 w 127000"/>
              <a:gd name="connsiteY0" fmla="*/ 9 h 19050"/>
              <a:gd name="connsiteX1" fmla="*/ 126989 w 127000"/>
              <a:gd name="connsiteY1" fmla="*/ 9 h 19050"/>
              <a:gd name="connsiteX2" fmla="*/ 126989 w 127000"/>
              <a:gd name="connsiteY2" fmla="*/ 19059 h 19050"/>
              <a:gd name="connsiteX3" fmla="*/ -12 w 127000"/>
              <a:gd name="connsiteY3" fmla="*/ 19059 h 19050"/>
            </a:gdLst>
            <a:ahLst/>
            <a:cxnLst>
              <a:cxn ang="0">
                <a:pos x="connsiteX0" y="connsiteY0"/>
              </a:cxn>
              <a:cxn ang="0">
                <a:pos x="connsiteX1" y="connsiteY1"/>
              </a:cxn>
              <a:cxn ang="0">
                <a:pos x="connsiteX2" y="connsiteY2"/>
              </a:cxn>
              <a:cxn ang="0">
                <a:pos x="connsiteX3" y="connsiteY3"/>
              </a:cxn>
            </a:cxnLst>
            <a:rect l="l" t="t" r="r" b="b"/>
            <a:pathLst>
              <a:path w="127000" h="19050">
                <a:moveTo>
                  <a:pt x="-12" y="9"/>
                </a:moveTo>
                <a:lnTo>
                  <a:pt x="126989" y="9"/>
                </a:lnTo>
                <a:lnTo>
                  <a:pt x="126989" y="19059"/>
                </a:lnTo>
                <a:lnTo>
                  <a:pt x="-12" y="19059"/>
                </a:lnTo>
                <a:close/>
              </a:path>
            </a:pathLst>
          </a:custGeom>
          <a:solidFill>
            <a:srgbClr val="000000"/>
          </a:solidFill>
          <a:ln w="6350" cap="flat">
            <a:noFill/>
            <a:prstDash val="solid"/>
            <a:miter/>
          </a:ln>
        </p:spPr>
        <p:txBody>
          <a:bodyPr rtlCol="0" anchor="ctr"/>
          <a:lstStyle/>
          <a:p>
            <a:endParaRPr lang="en-US" sz="2000"/>
          </a:p>
        </p:txBody>
      </p:sp>
      <p:sp>
        <p:nvSpPr>
          <p:cNvPr id="33" name="任意多边形: 形状 32">
            <a:extLst>
              <a:ext uri="{FF2B5EF4-FFF2-40B4-BE49-F238E27FC236}">
                <a16:creationId xmlns:a16="http://schemas.microsoft.com/office/drawing/2014/main" id="{CAA74E2C-5C32-30BE-56E3-24AE017EE74B}"/>
              </a:ext>
            </a:extLst>
          </p:cNvPr>
          <p:cNvSpPr/>
          <p:nvPr/>
        </p:nvSpPr>
        <p:spPr>
          <a:xfrm>
            <a:off x="7683500" y="3822700"/>
            <a:ext cx="127000" cy="19050"/>
          </a:xfrm>
          <a:custGeom>
            <a:avLst/>
            <a:gdLst>
              <a:gd name="connsiteX0" fmla="*/ 0 w 127000"/>
              <a:gd name="connsiteY0" fmla="*/ 0 h 19050"/>
              <a:gd name="connsiteX1" fmla="*/ 127000 w 127000"/>
              <a:gd name="connsiteY1" fmla="*/ 0 h 19050"/>
              <a:gd name="connsiteX2" fmla="*/ 127000 w 127000"/>
              <a:gd name="connsiteY2" fmla="*/ 19050 h 19050"/>
              <a:gd name="connsiteX3" fmla="*/ 0 w 127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7000" h="19050">
                <a:moveTo>
                  <a:pt x="0" y="0"/>
                </a:moveTo>
                <a:lnTo>
                  <a:pt x="127000" y="0"/>
                </a:lnTo>
                <a:lnTo>
                  <a:pt x="127000" y="19050"/>
                </a:lnTo>
                <a:lnTo>
                  <a:pt x="0" y="19050"/>
                </a:lnTo>
                <a:close/>
              </a:path>
            </a:pathLst>
          </a:custGeom>
          <a:solidFill>
            <a:srgbClr val="000000"/>
          </a:solidFill>
          <a:ln w="6350" cap="flat">
            <a:noFill/>
            <a:prstDash val="solid"/>
            <a:miter/>
          </a:ln>
        </p:spPr>
        <p:txBody>
          <a:bodyPr rtlCol="0" anchor="ctr"/>
          <a:lstStyle/>
          <a:p>
            <a:endParaRPr lang="en-US" sz="2000"/>
          </a:p>
        </p:txBody>
      </p:sp>
      <p:sp>
        <p:nvSpPr>
          <p:cNvPr id="34" name="任意多边形: 形状 33">
            <a:extLst>
              <a:ext uri="{FF2B5EF4-FFF2-40B4-BE49-F238E27FC236}">
                <a16:creationId xmlns:a16="http://schemas.microsoft.com/office/drawing/2014/main" id="{CBFF4A50-682C-FA9C-B47F-340E1FE61E48}"/>
              </a:ext>
            </a:extLst>
          </p:cNvPr>
          <p:cNvSpPr/>
          <p:nvPr/>
        </p:nvSpPr>
        <p:spPr>
          <a:xfrm rot="5400000">
            <a:off x="7683500" y="3822700"/>
            <a:ext cx="127000" cy="19050"/>
          </a:xfrm>
          <a:custGeom>
            <a:avLst/>
            <a:gdLst>
              <a:gd name="connsiteX0" fmla="*/ -12 w 127000"/>
              <a:gd name="connsiteY0" fmla="*/ 9 h 19050"/>
              <a:gd name="connsiteX1" fmla="*/ 126989 w 127000"/>
              <a:gd name="connsiteY1" fmla="*/ 9 h 19050"/>
              <a:gd name="connsiteX2" fmla="*/ 126989 w 127000"/>
              <a:gd name="connsiteY2" fmla="*/ 19059 h 19050"/>
              <a:gd name="connsiteX3" fmla="*/ -12 w 127000"/>
              <a:gd name="connsiteY3" fmla="*/ 19059 h 19050"/>
            </a:gdLst>
            <a:ahLst/>
            <a:cxnLst>
              <a:cxn ang="0">
                <a:pos x="connsiteX0" y="connsiteY0"/>
              </a:cxn>
              <a:cxn ang="0">
                <a:pos x="connsiteX1" y="connsiteY1"/>
              </a:cxn>
              <a:cxn ang="0">
                <a:pos x="connsiteX2" y="connsiteY2"/>
              </a:cxn>
              <a:cxn ang="0">
                <a:pos x="connsiteX3" y="connsiteY3"/>
              </a:cxn>
            </a:cxnLst>
            <a:rect l="l" t="t" r="r" b="b"/>
            <a:pathLst>
              <a:path w="127000" h="19050">
                <a:moveTo>
                  <a:pt x="-12" y="9"/>
                </a:moveTo>
                <a:lnTo>
                  <a:pt x="126989" y="9"/>
                </a:lnTo>
                <a:lnTo>
                  <a:pt x="126989" y="19059"/>
                </a:lnTo>
                <a:lnTo>
                  <a:pt x="-12" y="19059"/>
                </a:lnTo>
                <a:close/>
              </a:path>
            </a:pathLst>
          </a:custGeom>
          <a:solidFill>
            <a:srgbClr val="000000"/>
          </a:solidFill>
          <a:ln w="6350" cap="flat">
            <a:noFill/>
            <a:prstDash val="solid"/>
            <a:miter/>
          </a:ln>
        </p:spPr>
        <p:txBody>
          <a:bodyPr rtlCol="0" anchor="ctr"/>
          <a:lstStyle/>
          <a:p>
            <a:endParaRPr lang="en-US" sz="2000"/>
          </a:p>
        </p:txBody>
      </p:sp>
      <p:sp>
        <p:nvSpPr>
          <p:cNvPr id="36" name="任意多边形: 形状 35">
            <a:extLst>
              <a:ext uri="{FF2B5EF4-FFF2-40B4-BE49-F238E27FC236}">
                <a16:creationId xmlns:a16="http://schemas.microsoft.com/office/drawing/2014/main" id="{CC7DDAB0-321F-F962-FBB9-B74DC405B047}"/>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7" name="文本框 36">
            <a:extLst>
              <a:ext uri="{FF2B5EF4-FFF2-40B4-BE49-F238E27FC236}">
                <a16:creationId xmlns:a16="http://schemas.microsoft.com/office/drawing/2014/main" id="{D0B8660A-42B8-B96A-FB4C-39AEEAC94F25}"/>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38" name="文本框 37">
            <a:extLst>
              <a:ext uri="{FF2B5EF4-FFF2-40B4-BE49-F238E27FC236}">
                <a16:creationId xmlns:a16="http://schemas.microsoft.com/office/drawing/2014/main" id="{FB3ACEC5-EC38-243F-0ED1-0BB1A0709E61}"/>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39" name="文本框 38">
            <a:extLst>
              <a:ext uri="{FF2B5EF4-FFF2-40B4-BE49-F238E27FC236}">
                <a16:creationId xmlns:a16="http://schemas.microsoft.com/office/drawing/2014/main" id="{FE022AB9-B7CA-F493-89C1-7127A6409877}"/>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8E23BE26-DBE4-CAF8-C48C-B698FC30D4C6}"/>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494E68FB-73ED-9B76-B2D3-2C9D1F28BE18}"/>
              </a:ext>
            </a:extLst>
          </p:cNvPr>
          <p:cNvSpPr txBox="1"/>
          <p:nvPr/>
        </p:nvSpPr>
        <p:spPr>
          <a:xfrm>
            <a:off x="10702404" y="70026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80A5B208-B770-E193-3191-607C67097DEF}"/>
              </a:ext>
            </a:extLst>
          </p:cNvPr>
          <p:cNvSpPr txBox="1"/>
          <p:nvPr/>
        </p:nvSpPr>
        <p:spPr>
          <a:xfrm>
            <a:off x="5301947" y="1553771"/>
            <a:ext cx="1710725" cy="353943"/>
          </a:xfrm>
          <a:prstGeom prst="rect">
            <a:avLst/>
          </a:prstGeom>
          <a:noFill/>
        </p:spPr>
        <p:txBody>
          <a:bodyPr wrap="none" rtlCol="0">
            <a:spAutoFit/>
          </a:bodyPr>
          <a:lstStyle/>
          <a:p>
            <a:pPr algn="ctr"/>
            <a:r>
              <a:rPr lang="zh-CN" altLang="en-US" sz="1700" dirty="0">
                <a:latin typeface="OPPOSans M" panose="00020600040101010101" pitchFamily="18" charset="-122"/>
                <a:ea typeface="OPPOSans M" panose="00020600040101010101" pitchFamily="18" charset="-122"/>
                <a:cs typeface="OPPOSans M" panose="00020600040101010101" pitchFamily="18" charset="-122"/>
              </a:rPr>
              <a:t>存在什么问题？</a:t>
            </a:r>
            <a:endParaRPr lang="en-US" sz="1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AFFC6C90-25B3-F323-CC47-F4C41F9A511F}"/>
              </a:ext>
            </a:extLst>
          </p:cNvPr>
          <p:cNvSpPr txBox="1"/>
          <p:nvPr/>
        </p:nvSpPr>
        <p:spPr>
          <a:xfrm>
            <a:off x="2178871" y="3444340"/>
            <a:ext cx="1274708" cy="353943"/>
          </a:xfrm>
          <a:prstGeom prst="rect">
            <a:avLst/>
          </a:prstGeom>
          <a:noFill/>
        </p:spPr>
        <p:txBody>
          <a:bodyPr wrap="none" rtlCol="0">
            <a:spAutoFit/>
          </a:bodyPr>
          <a:lstStyle/>
          <a:p>
            <a:pPr algn="ctr"/>
            <a:r>
              <a:rPr lang="zh-CN" altLang="en-US" sz="1700" dirty="0">
                <a:latin typeface="OPPOSans M" panose="00020600040101010101" pitchFamily="18" charset="-122"/>
                <a:ea typeface="OPPOSans M" panose="00020600040101010101" pitchFamily="18" charset="-122"/>
                <a:cs typeface="OPPOSans M" panose="00020600040101010101" pitchFamily="18" charset="-122"/>
              </a:rPr>
              <a:t>设计不统一</a:t>
            </a:r>
            <a:endParaRPr lang="en-US" sz="1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6827079C-0729-1C98-C698-714617D5CAB8}"/>
              </a:ext>
            </a:extLst>
          </p:cNvPr>
          <p:cNvSpPr txBox="1"/>
          <p:nvPr/>
        </p:nvSpPr>
        <p:spPr>
          <a:xfrm>
            <a:off x="1954451" y="3810814"/>
            <a:ext cx="1723550" cy="557140"/>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内外销官网设计不统一</a:t>
            </a:r>
            <a:endParaRPr lang="en-US" altLang="zh-CN"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设计细节不统一</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5" name="文本框 44">
            <a:extLst>
              <a:ext uri="{FF2B5EF4-FFF2-40B4-BE49-F238E27FC236}">
                <a16:creationId xmlns:a16="http://schemas.microsoft.com/office/drawing/2014/main" id="{C3508CD8-1591-9A8F-2E02-A193E7364920}"/>
              </a:ext>
            </a:extLst>
          </p:cNvPr>
          <p:cNvSpPr txBox="1"/>
          <p:nvPr/>
        </p:nvSpPr>
        <p:spPr>
          <a:xfrm>
            <a:off x="5468171" y="3444340"/>
            <a:ext cx="1274709" cy="353943"/>
          </a:xfrm>
          <a:prstGeom prst="rect">
            <a:avLst/>
          </a:prstGeom>
          <a:noFill/>
        </p:spPr>
        <p:txBody>
          <a:bodyPr wrap="none" rtlCol="0">
            <a:spAutoFit/>
          </a:bodyPr>
          <a:lstStyle/>
          <a:p>
            <a:pPr algn="ctr"/>
            <a:r>
              <a:rPr lang="zh-CN" altLang="en-US" sz="1700" dirty="0">
                <a:latin typeface="OPPOSans M" panose="00020600040101010101" pitchFamily="18" charset="-122"/>
                <a:ea typeface="OPPOSans M" panose="00020600040101010101" pitchFamily="18" charset="-122"/>
                <a:cs typeface="OPPOSans M" panose="00020600040101010101" pitchFamily="18" charset="-122"/>
              </a:rPr>
              <a:t>适配规则乱</a:t>
            </a:r>
            <a:endParaRPr lang="en-US" sz="17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6" name="文本框 45">
            <a:extLst>
              <a:ext uri="{FF2B5EF4-FFF2-40B4-BE49-F238E27FC236}">
                <a16:creationId xmlns:a16="http://schemas.microsoft.com/office/drawing/2014/main" id="{2CD29639-A7AF-E112-F8AD-89A0AFA53CDF}"/>
              </a:ext>
            </a:extLst>
          </p:cNvPr>
          <p:cNvSpPr txBox="1"/>
          <p:nvPr/>
        </p:nvSpPr>
        <p:spPr>
          <a:xfrm>
            <a:off x="5320695" y="3810814"/>
            <a:ext cx="1569660" cy="557140"/>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大量界面无适配规则</a:t>
            </a:r>
            <a:endParaRPr lang="en-US" altLang="zh-CN"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适配效果不佳</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DF9EF0DE-2B17-BAB1-E475-1E99ABF46FAE}"/>
              </a:ext>
            </a:extLst>
          </p:cNvPr>
          <p:cNvSpPr txBox="1"/>
          <p:nvPr/>
        </p:nvSpPr>
        <p:spPr>
          <a:xfrm>
            <a:off x="8757470" y="3444340"/>
            <a:ext cx="1274709" cy="353943"/>
          </a:xfrm>
          <a:prstGeom prst="rect">
            <a:avLst/>
          </a:prstGeom>
          <a:noFill/>
        </p:spPr>
        <p:txBody>
          <a:bodyPr wrap="none" rtlCol="0">
            <a:spAutoFit/>
          </a:bodyPr>
          <a:lstStyle/>
          <a:p>
            <a:pPr algn="ctr"/>
            <a:r>
              <a:rPr lang="zh-CN" altLang="en-US" sz="17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无设计语言</a:t>
            </a:r>
            <a:endParaRPr lang="en-US" sz="17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22C31952-5014-EAEB-3DAE-941865E6AED8}"/>
              </a:ext>
            </a:extLst>
          </p:cNvPr>
          <p:cNvSpPr txBox="1"/>
          <p:nvPr/>
        </p:nvSpPr>
        <p:spPr>
          <a:xfrm>
            <a:off x="8533051" y="3810814"/>
            <a:ext cx="1723550" cy="557140"/>
          </a:xfrm>
          <a:prstGeom prst="rect">
            <a:avLst/>
          </a:prstGeom>
          <a:noFill/>
        </p:spPr>
        <p:txBody>
          <a:bodyPr wrap="none" rtlCol="0">
            <a:spAutoFit/>
          </a:bodyPr>
          <a:lstStyle/>
          <a:p>
            <a:pPr algn="ctr">
              <a:lnSpc>
                <a:spcPct val="130000"/>
              </a:lnSpc>
            </a:pP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无统一设计语言指引</a:t>
            </a:r>
            <a:endParaRPr lang="en-US" altLang="zh-CN"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未体现统一的品牌调性</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0E7213FD-621E-BB93-94D0-C63BA9A1DAE1}"/>
              </a:ext>
            </a:extLst>
          </p:cNvPr>
          <p:cNvSpPr txBox="1"/>
          <p:nvPr/>
        </p:nvSpPr>
        <p:spPr>
          <a:xfrm>
            <a:off x="2607675" y="5915559"/>
            <a:ext cx="417102" cy="338554"/>
          </a:xfrm>
          <a:prstGeom prst="rect">
            <a:avLst/>
          </a:prstGeom>
          <a:noFill/>
        </p:spPr>
        <p:txBody>
          <a:bodyPr wrap="none" rtlCol="0">
            <a:spAutoFit/>
          </a:bodyPr>
          <a:lstStyle/>
          <a:p>
            <a:pPr algn="ct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01</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501E664A-8955-B23A-420D-DC9C17A1EB88}"/>
              </a:ext>
            </a:extLst>
          </p:cNvPr>
          <p:cNvSpPr txBox="1"/>
          <p:nvPr/>
        </p:nvSpPr>
        <p:spPr>
          <a:xfrm>
            <a:off x="5869016" y="5915559"/>
            <a:ext cx="453971" cy="338554"/>
          </a:xfrm>
          <a:prstGeom prst="rect">
            <a:avLst/>
          </a:prstGeom>
          <a:noFill/>
        </p:spPr>
        <p:txBody>
          <a:bodyPr wrap="none" rtlCol="0">
            <a:spAutoFit/>
          </a:bodyPr>
          <a:lstStyle/>
          <a:p>
            <a:pPr algn="ct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02</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CE5EBABE-A79D-A682-8363-A7F9334F6228}"/>
              </a:ext>
            </a:extLst>
          </p:cNvPr>
          <p:cNvSpPr txBox="1"/>
          <p:nvPr/>
        </p:nvSpPr>
        <p:spPr>
          <a:xfrm>
            <a:off x="9167840" y="5915559"/>
            <a:ext cx="453971" cy="338554"/>
          </a:xfrm>
          <a:prstGeom prst="rect">
            <a:avLst/>
          </a:prstGeom>
          <a:noFill/>
        </p:spPr>
        <p:txBody>
          <a:bodyPr wrap="none" rtlCol="0">
            <a:spAutoFit/>
          </a:bodyPr>
          <a:lstStyle/>
          <a:p>
            <a:pPr algn="ct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03</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4216576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DE1B8351-970D-9887-9029-8B480F67B8CF}"/>
              </a:ext>
            </a:extLst>
          </p:cNvPr>
          <p:cNvSpPr/>
          <p:nvPr/>
        </p:nvSpPr>
        <p:spPr>
          <a:xfrm>
            <a:off x="3844925" y="1749425"/>
            <a:ext cx="4248150" cy="4248150"/>
          </a:xfrm>
          <a:custGeom>
            <a:avLst/>
            <a:gdLst>
              <a:gd name="connsiteX0" fmla="*/ 4248150 w 4248150"/>
              <a:gd name="connsiteY0" fmla="*/ 2124075 h 4248150"/>
              <a:gd name="connsiteX1" fmla="*/ 2124075 w 4248150"/>
              <a:gd name="connsiteY1" fmla="*/ 4248150 h 4248150"/>
              <a:gd name="connsiteX2" fmla="*/ 0 w 4248150"/>
              <a:gd name="connsiteY2" fmla="*/ 2124075 h 4248150"/>
              <a:gd name="connsiteX3" fmla="*/ 2124075 w 4248150"/>
              <a:gd name="connsiteY3" fmla="*/ 0 h 4248150"/>
              <a:gd name="connsiteX4" fmla="*/ 4248150 w 4248150"/>
              <a:gd name="connsiteY4" fmla="*/ 2124075 h 424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150" h="4248150">
                <a:moveTo>
                  <a:pt x="4248150" y="2124075"/>
                </a:moveTo>
                <a:cubicBezTo>
                  <a:pt x="4248150" y="3297169"/>
                  <a:pt x="3297169" y="4248150"/>
                  <a:pt x="2124075" y="4248150"/>
                </a:cubicBezTo>
                <a:cubicBezTo>
                  <a:pt x="950981" y="4248150"/>
                  <a:pt x="0" y="3297169"/>
                  <a:pt x="0" y="2124075"/>
                </a:cubicBezTo>
                <a:cubicBezTo>
                  <a:pt x="0" y="950981"/>
                  <a:pt x="950981" y="0"/>
                  <a:pt x="2124075" y="0"/>
                </a:cubicBezTo>
                <a:cubicBezTo>
                  <a:pt x="3297169" y="0"/>
                  <a:pt x="4248150" y="950981"/>
                  <a:pt x="4248150" y="2124075"/>
                </a:cubicBezTo>
                <a:close/>
              </a:path>
            </a:pathLst>
          </a:custGeom>
          <a:solidFill>
            <a:srgbClr val="055CF9"/>
          </a:solidFill>
          <a:ln w="6350" cap="flat">
            <a:solidFill>
              <a:srgbClr val="0044BE"/>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4A62A9E0-DE43-8486-6395-75BA4A9A7A2B}"/>
              </a:ext>
            </a:extLst>
          </p:cNvPr>
          <p:cNvSpPr/>
          <p:nvPr/>
        </p:nvSpPr>
        <p:spPr>
          <a:xfrm>
            <a:off x="8763000" y="2730500"/>
            <a:ext cx="2298700" cy="2298700"/>
          </a:xfrm>
          <a:custGeom>
            <a:avLst/>
            <a:gdLst>
              <a:gd name="connsiteX0" fmla="*/ 2298700 w 2298700"/>
              <a:gd name="connsiteY0" fmla="*/ 1149350 h 2298700"/>
              <a:gd name="connsiteX1" fmla="*/ 1149350 w 2298700"/>
              <a:gd name="connsiteY1" fmla="*/ 2298700 h 2298700"/>
              <a:gd name="connsiteX2" fmla="*/ 0 w 2298700"/>
              <a:gd name="connsiteY2" fmla="*/ 1149350 h 2298700"/>
              <a:gd name="connsiteX3" fmla="*/ 1149350 w 2298700"/>
              <a:gd name="connsiteY3" fmla="*/ 0 h 2298700"/>
              <a:gd name="connsiteX4" fmla="*/ 2298700 w 2298700"/>
              <a:gd name="connsiteY4" fmla="*/ 1149350 h 229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0" h="2298700">
                <a:moveTo>
                  <a:pt x="2298700" y="1149350"/>
                </a:moveTo>
                <a:cubicBezTo>
                  <a:pt x="2298700" y="1784119"/>
                  <a:pt x="1784118" y="2298700"/>
                  <a:pt x="1149350" y="2298700"/>
                </a:cubicBezTo>
                <a:cubicBezTo>
                  <a:pt x="514582" y="2298700"/>
                  <a:pt x="0" y="1784119"/>
                  <a:pt x="0" y="1149350"/>
                </a:cubicBezTo>
                <a:cubicBezTo>
                  <a:pt x="0" y="514582"/>
                  <a:pt x="514582" y="0"/>
                  <a:pt x="1149350" y="0"/>
                </a:cubicBezTo>
                <a:cubicBezTo>
                  <a:pt x="1784118" y="0"/>
                  <a:pt x="2298700" y="514582"/>
                  <a:pt x="2298700" y="1149350"/>
                </a:cubicBezTo>
                <a:close/>
              </a:path>
            </a:pathLst>
          </a:custGeom>
          <a:solidFill>
            <a:srgbClr val="FFFFFF"/>
          </a:solidFill>
          <a:ln w="6350" cap="flat">
            <a:noFill/>
            <a:prstDash val="solid"/>
            <a:miter/>
          </a:ln>
          <a:effectLst>
            <a:outerShdw blurRad="393700" dist="317500" dir="5400000" algn="t" rotWithShape="0">
              <a:prstClr val="black">
                <a:alpha val="10000"/>
              </a:prstClr>
            </a:outerShdw>
          </a:effectLst>
        </p:spPr>
        <p:txBody>
          <a:bodyPr rtlCol="0" anchor="ctr"/>
          <a:lstStyle/>
          <a:p>
            <a:endParaRPr lang="en-US"/>
          </a:p>
        </p:txBody>
      </p:sp>
      <p:sp>
        <p:nvSpPr>
          <p:cNvPr id="16" name="任意多边形: 形状 15">
            <a:extLst>
              <a:ext uri="{FF2B5EF4-FFF2-40B4-BE49-F238E27FC236}">
                <a16:creationId xmlns:a16="http://schemas.microsoft.com/office/drawing/2014/main" id="{2580DC5C-1E52-9C4D-2F26-EEC7D2C80CF4}"/>
              </a:ext>
            </a:extLst>
          </p:cNvPr>
          <p:cNvSpPr/>
          <p:nvPr/>
        </p:nvSpPr>
        <p:spPr>
          <a:xfrm>
            <a:off x="869950" y="2730500"/>
            <a:ext cx="2298700" cy="2298700"/>
          </a:xfrm>
          <a:custGeom>
            <a:avLst/>
            <a:gdLst>
              <a:gd name="connsiteX0" fmla="*/ 2298700 w 2298700"/>
              <a:gd name="connsiteY0" fmla="*/ 1149350 h 2298700"/>
              <a:gd name="connsiteX1" fmla="*/ 1149350 w 2298700"/>
              <a:gd name="connsiteY1" fmla="*/ 2298700 h 2298700"/>
              <a:gd name="connsiteX2" fmla="*/ 0 w 2298700"/>
              <a:gd name="connsiteY2" fmla="*/ 1149350 h 2298700"/>
              <a:gd name="connsiteX3" fmla="*/ 1149350 w 2298700"/>
              <a:gd name="connsiteY3" fmla="*/ 0 h 2298700"/>
              <a:gd name="connsiteX4" fmla="*/ 2298700 w 2298700"/>
              <a:gd name="connsiteY4" fmla="*/ 1149350 h 229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0" h="2298700">
                <a:moveTo>
                  <a:pt x="2298700" y="1149350"/>
                </a:moveTo>
                <a:cubicBezTo>
                  <a:pt x="2298700" y="1784119"/>
                  <a:pt x="1784118" y="2298700"/>
                  <a:pt x="1149350" y="2298700"/>
                </a:cubicBezTo>
                <a:cubicBezTo>
                  <a:pt x="514581" y="2298700"/>
                  <a:pt x="0" y="1784119"/>
                  <a:pt x="0" y="1149350"/>
                </a:cubicBezTo>
                <a:cubicBezTo>
                  <a:pt x="0" y="514582"/>
                  <a:pt x="514581" y="0"/>
                  <a:pt x="1149350" y="0"/>
                </a:cubicBezTo>
                <a:cubicBezTo>
                  <a:pt x="1784118" y="0"/>
                  <a:pt x="2298700" y="514582"/>
                  <a:pt x="2298700" y="1149350"/>
                </a:cubicBezTo>
                <a:close/>
              </a:path>
            </a:pathLst>
          </a:custGeom>
          <a:solidFill>
            <a:srgbClr val="D9D9D9">
              <a:alpha val="50000"/>
            </a:srgbClr>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2BC0DD5D-77BE-BF29-3903-B4EF6359B68D}"/>
              </a:ext>
            </a:extLst>
          </p:cNvPr>
          <p:cNvSpPr/>
          <p:nvPr/>
        </p:nvSpPr>
        <p:spPr>
          <a:xfrm>
            <a:off x="869950" y="2730500"/>
            <a:ext cx="2298700" cy="2298700"/>
          </a:xfrm>
          <a:custGeom>
            <a:avLst/>
            <a:gdLst>
              <a:gd name="connsiteX0" fmla="*/ 2298700 w 2298700"/>
              <a:gd name="connsiteY0" fmla="*/ 1149350 h 2298700"/>
              <a:gd name="connsiteX1" fmla="*/ 1149350 w 2298700"/>
              <a:gd name="connsiteY1" fmla="*/ 2298700 h 2298700"/>
              <a:gd name="connsiteX2" fmla="*/ 0 w 2298700"/>
              <a:gd name="connsiteY2" fmla="*/ 1149350 h 2298700"/>
              <a:gd name="connsiteX3" fmla="*/ 1149350 w 2298700"/>
              <a:gd name="connsiteY3" fmla="*/ 0 h 2298700"/>
              <a:gd name="connsiteX4" fmla="*/ 2298700 w 2298700"/>
              <a:gd name="connsiteY4" fmla="*/ 1149350 h 229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700" h="2298700">
                <a:moveTo>
                  <a:pt x="2298700" y="1149350"/>
                </a:moveTo>
                <a:cubicBezTo>
                  <a:pt x="2298700" y="1784119"/>
                  <a:pt x="1784118" y="2298700"/>
                  <a:pt x="1149350" y="2298700"/>
                </a:cubicBezTo>
                <a:cubicBezTo>
                  <a:pt x="514581" y="2298700"/>
                  <a:pt x="0" y="1784119"/>
                  <a:pt x="0" y="1149350"/>
                </a:cubicBezTo>
                <a:cubicBezTo>
                  <a:pt x="0" y="514582"/>
                  <a:pt x="514581" y="0"/>
                  <a:pt x="1149350" y="0"/>
                </a:cubicBezTo>
                <a:cubicBezTo>
                  <a:pt x="1784118" y="0"/>
                  <a:pt x="2298700" y="514582"/>
                  <a:pt x="2298700" y="1149350"/>
                </a:cubicBezTo>
                <a:close/>
              </a:path>
            </a:pathLst>
          </a:custGeom>
          <a:solidFill>
            <a:srgbClr val="FFFFFF"/>
          </a:solidFill>
          <a:ln w="6350" cap="flat">
            <a:noFill/>
            <a:prstDash val="solid"/>
            <a:miter/>
          </a:ln>
          <a:effectLst>
            <a:outerShdw blurRad="393700" dist="317500" dir="5400000" algn="t" rotWithShape="0">
              <a:prstClr val="black">
                <a:alpha val="10000"/>
              </a:prstClr>
            </a:outerShdw>
          </a:effectLst>
        </p:spPr>
        <p:txBody>
          <a:bodyPr rtlCol="0" anchor="ctr"/>
          <a:lstStyle/>
          <a:p>
            <a:endParaRPr lang="en-US"/>
          </a:p>
        </p:txBody>
      </p:sp>
      <p:sp>
        <p:nvSpPr>
          <p:cNvPr id="28" name="任意多边形: 形状 27">
            <a:extLst>
              <a:ext uri="{FF2B5EF4-FFF2-40B4-BE49-F238E27FC236}">
                <a16:creationId xmlns:a16="http://schemas.microsoft.com/office/drawing/2014/main" id="{16A1020A-443B-7336-CB97-B1D7047514D8}"/>
              </a:ext>
            </a:extLst>
          </p:cNvPr>
          <p:cNvSpPr/>
          <p:nvPr/>
        </p:nvSpPr>
        <p:spPr>
          <a:xfrm>
            <a:off x="2665914" y="4877430"/>
            <a:ext cx="3209925" cy="942530"/>
          </a:xfrm>
          <a:custGeom>
            <a:avLst/>
            <a:gdLst>
              <a:gd name="connsiteX0" fmla="*/ 3209925 w 3209925"/>
              <a:gd name="connsiteY0" fmla="*/ 812800 h 942530"/>
              <a:gd name="connsiteX1" fmla="*/ 0 w 3209925"/>
              <a:gd name="connsiteY1" fmla="*/ 0 h 942530"/>
            </a:gdLst>
            <a:ahLst/>
            <a:cxnLst>
              <a:cxn ang="0">
                <a:pos x="connsiteX0" y="connsiteY0"/>
              </a:cxn>
              <a:cxn ang="0">
                <a:pos x="connsiteX1" y="connsiteY1"/>
              </a:cxn>
            </a:cxnLst>
            <a:rect l="l" t="t" r="r" b="b"/>
            <a:pathLst>
              <a:path w="3209925" h="942530">
                <a:moveTo>
                  <a:pt x="3209925" y="812800"/>
                </a:moveTo>
                <a:cubicBezTo>
                  <a:pt x="2606675" y="1012825"/>
                  <a:pt x="1120140" y="1130300"/>
                  <a:pt x="0" y="0"/>
                </a:cubicBezTo>
              </a:path>
            </a:pathLst>
          </a:custGeom>
          <a:noFill/>
          <a:ln w="6350" cap="flat">
            <a:solidFill>
              <a:srgbClr val="055CF9"/>
            </a:solidFill>
            <a:custDash>
              <a:ds d="300000" sp="300000"/>
            </a:custDash>
            <a:miter/>
          </a:ln>
        </p:spPr>
        <p:txBody>
          <a:bodyPr rtlCol="0" anchor="ctr"/>
          <a:lstStyle/>
          <a:p>
            <a:endParaRPr lang="en-US"/>
          </a:p>
        </p:txBody>
      </p:sp>
      <p:sp>
        <p:nvSpPr>
          <p:cNvPr id="29" name="任意多边形: 形状 28">
            <a:extLst>
              <a:ext uri="{FF2B5EF4-FFF2-40B4-BE49-F238E27FC236}">
                <a16:creationId xmlns:a16="http://schemas.microsoft.com/office/drawing/2014/main" id="{9BD4F135-01BF-E40A-FA8F-816B7F0DC277}"/>
              </a:ext>
            </a:extLst>
          </p:cNvPr>
          <p:cNvSpPr/>
          <p:nvPr/>
        </p:nvSpPr>
        <p:spPr>
          <a:xfrm>
            <a:off x="2665914" y="4894376"/>
            <a:ext cx="42367" cy="42614"/>
          </a:xfrm>
          <a:custGeom>
            <a:avLst/>
            <a:gdLst>
              <a:gd name="connsiteX0" fmla="*/ 0 w 42367"/>
              <a:gd name="connsiteY0" fmla="*/ 0 h 42614"/>
              <a:gd name="connsiteX1" fmla="*/ 42367 w 42367"/>
              <a:gd name="connsiteY1" fmla="*/ 11849 h 42614"/>
              <a:gd name="connsiteX2" fmla="*/ 10928 w 42367"/>
              <a:gd name="connsiteY2" fmla="*/ 42615 h 42614"/>
              <a:gd name="connsiteX3" fmla="*/ 0 w 42367"/>
              <a:gd name="connsiteY3" fmla="*/ 0 h 42614"/>
            </a:gdLst>
            <a:ahLst/>
            <a:cxnLst>
              <a:cxn ang="0">
                <a:pos x="connsiteX0" y="connsiteY0"/>
              </a:cxn>
              <a:cxn ang="0">
                <a:pos x="connsiteX1" y="connsiteY1"/>
              </a:cxn>
              <a:cxn ang="0">
                <a:pos x="connsiteX2" y="connsiteY2"/>
              </a:cxn>
              <a:cxn ang="0">
                <a:pos x="connsiteX3" y="connsiteY3"/>
              </a:cxn>
            </a:cxnLst>
            <a:rect l="l" t="t" r="r" b="b"/>
            <a:pathLst>
              <a:path w="42367" h="42614">
                <a:moveTo>
                  <a:pt x="0" y="0"/>
                </a:moveTo>
                <a:lnTo>
                  <a:pt x="42367" y="11849"/>
                </a:lnTo>
                <a:lnTo>
                  <a:pt x="10928" y="42615"/>
                </a:lnTo>
                <a:lnTo>
                  <a:pt x="0" y="0"/>
                </a:lnTo>
                <a:close/>
              </a:path>
            </a:pathLst>
          </a:custGeom>
          <a:solidFill>
            <a:srgbClr val="055CF9"/>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61B9B0A7-0B3B-5BDF-4F5D-5F739D8F4E49}"/>
              </a:ext>
            </a:extLst>
          </p:cNvPr>
          <p:cNvSpPr/>
          <p:nvPr/>
        </p:nvSpPr>
        <p:spPr>
          <a:xfrm>
            <a:off x="6026150" y="4905375"/>
            <a:ext cx="3209925" cy="942530"/>
          </a:xfrm>
          <a:custGeom>
            <a:avLst/>
            <a:gdLst>
              <a:gd name="connsiteX0" fmla="*/ 0 w 3209925"/>
              <a:gd name="connsiteY0" fmla="*/ 812800 h 942530"/>
              <a:gd name="connsiteX1" fmla="*/ 3209925 w 3209925"/>
              <a:gd name="connsiteY1" fmla="*/ 0 h 942530"/>
            </a:gdLst>
            <a:ahLst/>
            <a:cxnLst>
              <a:cxn ang="0">
                <a:pos x="connsiteX0" y="connsiteY0"/>
              </a:cxn>
              <a:cxn ang="0">
                <a:pos x="connsiteX1" y="connsiteY1"/>
              </a:cxn>
            </a:cxnLst>
            <a:rect l="l" t="t" r="r" b="b"/>
            <a:pathLst>
              <a:path w="3209925" h="942530">
                <a:moveTo>
                  <a:pt x="0" y="812800"/>
                </a:moveTo>
                <a:cubicBezTo>
                  <a:pt x="603250" y="1012825"/>
                  <a:pt x="2089785" y="1130300"/>
                  <a:pt x="3209925" y="0"/>
                </a:cubicBezTo>
              </a:path>
            </a:pathLst>
          </a:custGeom>
          <a:noFill/>
          <a:ln w="6350" cap="flat">
            <a:solidFill>
              <a:srgbClr val="055CF9"/>
            </a:solidFill>
            <a:custDash>
              <a:ds d="300000" sp="300000"/>
            </a:custDash>
            <a:miter/>
          </a:ln>
        </p:spPr>
        <p:txBody>
          <a:bodyPr rtlCol="0" anchor="ctr"/>
          <a:lstStyle/>
          <a:p>
            <a:endParaRPr lang="en-US"/>
          </a:p>
        </p:txBody>
      </p:sp>
      <p:sp>
        <p:nvSpPr>
          <p:cNvPr id="31" name="任意多边形: 形状 30">
            <a:extLst>
              <a:ext uri="{FF2B5EF4-FFF2-40B4-BE49-F238E27FC236}">
                <a16:creationId xmlns:a16="http://schemas.microsoft.com/office/drawing/2014/main" id="{3247CDE7-21B5-ADD7-8D35-F0B6AC5D0333}"/>
              </a:ext>
            </a:extLst>
          </p:cNvPr>
          <p:cNvSpPr/>
          <p:nvPr/>
        </p:nvSpPr>
        <p:spPr>
          <a:xfrm>
            <a:off x="9204325" y="4894376"/>
            <a:ext cx="42354" cy="42614"/>
          </a:xfrm>
          <a:custGeom>
            <a:avLst/>
            <a:gdLst>
              <a:gd name="connsiteX0" fmla="*/ 42355 w 42354"/>
              <a:gd name="connsiteY0" fmla="*/ 0 h 42614"/>
              <a:gd name="connsiteX1" fmla="*/ 0 w 42354"/>
              <a:gd name="connsiteY1" fmla="*/ 11849 h 42614"/>
              <a:gd name="connsiteX2" fmla="*/ 31432 w 42354"/>
              <a:gd name="connsiteY2" fmla="*/ 42615 h 42614"/>
              <a:gd name="connsiteX3" fmla="*/ 42355 w 42354"/>
              <a:gd name="connsiteY3" fmla="*/ 0 h 42614"/>
            </a:gdLst>
            <a:ahLst/>
            <a:cxnLst>
              <a:cxn ang="0">
                <a:pos x="connsiteX0" y="connsiteY0"/>
              </a:cxn>
              <a:cxn ang="0">
                <a:pos x="connsiteX1" y="connsiteY1"/>
              </a:cxn>
              <a:cxn ang="0">
                <a:pos x="connsiteX2" y="connsiteY2"/>
              </a:cxn>
              <a:cxn ang="0">
                <a:pos x="connsiteX3" y="connsiteY3"/>
              </a:cxn>
            </a:cxnLst>
            <a:rect l="l" t="t" r="r" b="b"/>
            <a:pathLst>
              <a:path w="42354" h="42614">
                <a:moveTo>
                  <a:pt x="42355" y="0"/>
                </a:moveTo>
                <a:lnTo>
                  <a:pt x="0" y="11849"/>
                </a:lnTo>
                <a:lnTo>
                  <a:pt x="31432" y="42615"/>
                </a:lnTo>
                <a:lnTo>
                  <a:pt x="42355" y="0"/>
                </a:lnTo>
                <a:close/>
              </a:path>
            </a:pathLst>
          </a:custGeom>
          <a:solidFill>
            <a:srgbClr val="055CF9"/>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DACE058D-41D1-4A18-0AB2-0FED21530A7B}"/>
              </a:ext>
            </a:extLst>
          </p:cNvPr>
          <p:cNvSpPr/>
          <p:nvPr/>
        </p:nvSpPr>
        <p:spPr>
          <a:xfrm>
            <a:off x="4654550" y="3314700"/>
            <a:ext cx="2628900" cy="2628900"/>
          </a:xfrm>
          <a:custGeom>
            <a:avLst/>
            <a:gdLst>
              <a:gd name="connsiteX0" fmla="*/ 2628900 w 2628900"/>
              <a:gd name="connsiteY0" fmla="*/ 1314450 h 2628900"/>
              <a:gd name="connsiteX1" fmla="*/ 1314450 w 2628900"/>
              <a:gd name="connsiteY1" fmla="*/ 2628900 h 2628900"/>
              <a:gd name="connsiteX2" fmla="*/ 0 w 2628900"/>
              <a:gd name="connsiteY2" fmla="*/ 1314450 h 2628900"/>
              <a:gd name="connsiteX3" fmla="*/ 1314450 w 2628900"/>
              <a:gd name="connsiteY3" fmla="*/ 0 h 2628900"/>
              <a:gd name="connsiteX4" fmla="*/ 2628900 w 2628900"/>
              <a:gd name="connsiteY4" fmla="*/ 1314450 h 262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900" h="2628900">
                <a:moveTo>
                  <a:pt x="2628900" y="1314450"/>
                </a:moveTo>
                <a:cubicBezTo>
                  <a:pt x="2628900" y="2040401"/>
                  <a:pt x="2040401" y="2628900"/>
                  <a:pt x="1314450" y="2628900"/>
                </a:cubicBezTo>
                <a:cubicBezTo>
                  <a:pt x="588499" y="2628900"/>
                  <a:pt x="0" y="2040401"/>
                  <a:pt x="0" y="1314450"/>
                </a:cubicBezTo>
                <a:cubicBezTo>
                  <a:pt x="0" y="588499"/>
                  <a:pt x="588499" y="0"/>
                  <a:pt x="1314450" y="0"/>
                </a:cubicBezTo>
                <a:cubicBezTo>
                  <a:pt x="2040401" y="0"/>
                  <a:pt x="2628900" y="588499"/>
                  <a:pt x="2628900" y="1314450"/>
                </a:cubicBezTo>
                <a:close/>
              </a:path>
            </a:pathLst>
          </a:custGeom>
          <a:solidFill>
            <a:srgbClr val="FFFFFF"/>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9F62084B-9156-A940-9B77-3104870540D3}"/>
              </a:ext>
            </a:extLst>
          </p:cNvPr>
          <p:cNvSpPr/>
          <p:nvPr/>
        </p:nvSpPr>
        <p:spPr>
          <a:xfrm>
            <a:off x="5760758" y="3384550"/>
            <a:ext cx="416483" cy="286696"/>
          </a:xfrm>
          <a:custGeom>
            <a:avLst/>
            <a:gdLst>
              <a:gd name="connsiteX0" fmla="*/ 0 w 416483"/>
              <a:gd name="connsiteY0" fmla="*/ 0 h 286696"/>
              <a:gd name="connsiteX1" fmla="*/ 208242 w 416483"/>
              <a:gd name="connsiteY1" fmla="*/ 286696 h 286696"/>
              <a:gd name="connsiteX2" fmla="*/ 416484 w 416483"/>
              <a:gd name="connsiteY2" fmla="*/ 0 h 286696"/>
              <a:gd name="connsiteX3" fmla="*/ 0 w 416483"/>
              <a:gd name="connsiteY3" fmla="*/ 0 h 286696"/>
            </a:gdLst>
            <a:ahLst/>
            <a:cxnLst>
              <a:cxn ang="0">
                <a:pos x="connsiteX0" y="connsiteY0"/>
              </a:cxn>
              <a:cxn ang="0">
                <a:pos x="connsiteX1" y="connsiteY1"/>
              </a:cxn>
              <a:cxn ang="0">
                <a:pos x="connsiteX2" y="connsiteY2"/>
              </a:cxn>
              <a:cxn ang="0">
                <a:pos x="connsiteX3" y="connsiteY3"/>
              </a:cxn>
            </a:cxnLst>
            <a:rect l="l" t="t" r="r" b="b"/>
            <a:pathLst>
              <a:path w="416483" h="286696">
                <a:moveTo>
                  <a:pt x="0" y="0"/>
                </a:moveTo>
                <a:lnTo>
                  <a:pt x="208242" y="286696"/>
                </a:lnTo>
                <a:lnTo>
                  <a:pt x="416484" y="0"/>
                </a:lnTo>
                <a:lnTo>
                  <a:pt x="0" y="0"/>
                </a:lnTo>
                <a:close/>
              </a:path>
            </a:pathLst>
          </a:custGeom>
          <a:gradFill>
            <a:gsLst>
              <a:gs pos="0">
                <a:srgbClr val="055CF9"/>
              </a:gs>
              <a:gs pos="50000">
                <a:srgbClr val="055CF9">
                  <a:alpha val="49804"/>
                </a:srgbClr>
              </a:gs>
              <a:gs pos="100000">
                <a:srgbClr val="055CF9">
                  <a:alpha val="0"/>
                </a:srgbClr>
              </a:gs>
            </a:gsLst>
            <a:lin ang="16200000" scaled="1"/>
          </a:gradFill>
          <a:ln w="6350" cap="flat">
            <a:gradFill>
              <a:gsLst>
                <a:gs pos="0">
                  <a:srgbClr val="004BD3"/>
                </a:gs>
                <a:gs pos="50000">
                  <a:srgbClr val="004BD3">
                    <a:alpha val="49804"/>
                  </a:srgbClr>
                </a:gs>
                <a:gs pos="100000">
                  <a:srgbClr val="004BD3">
                    <a:alpha val="0"/>
                  </a:srgbClr>
                </a:gs>
              </a:gsLst>
              <a:lin ang="16200000" scaled="1"/>
            </a:grad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4781F1F4-027A-CBE7-6493-78569AF628CA}"/>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41" name="文本框 40">
            <a:extLst>
              <a:ext uri="{FF2B5EF4-FFF2-40B4-BE49-F238E27FC236}">
                <a16:creationId xmlns:a16="http://schemas.microsoft.com/office/drawing/2014/main" id="{0CD26FA0-045F-960B-EDA8-532FE6759D6E}"/>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42" name="文本框 41">
            <a:extLst>
              <a:ext uri="{FF2B5EF4-FFF2-40B4-BE49-F238E27FC236}">
                <a16:creationId xmlns:a16="http://schemas.microsoft.com/office/drawing/2014/main" id="{CD8B1FDA-9ABE-362B-5CC0-737297B48C4A}"/>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43" name="文本框 42">
            <a:extLst>
              <a:ext uri="{FF2B5EF4-FFF2-40B4-BE49-F238E27FC236}">
                <a16:creationId xmlns:a16="http://schemas.microsoft.com/office/drawing/2014/main" id="{32574CC7-83C1-231C-DD85-19E1BFD4D112}"/>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000F2467-B2E7-769D-8741-A9DE071C2F4B}"/>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1D8B81EC-C81D-0736-AF41-DE56E034DCDC}"/>
              </a:ext>
            </a:extLst>
          </p:cNvPr>
          <p:cNvSpPr txBox="1"/>
          <p:nvPr/>
        </p:nvSpPr>
        <p:spPr>
          <a:xfrm>
            <a:off x="10702404" y="70026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572A7E23-B019-4A5B-DA5B-8C58ECB6BD96}"/>
              </a:ext>
            </a:extLst>
          </p:cNvPr>
          <p:cNvSpPr txBox="1"/>
          <p:nvPr/>
        </p:nvSpPr>
        <p:spPr>
          <a:xfrm>
            <a:off x="1414006" y="3163056"/>
            <a:ext cx="1210589" cy="400110"/>
          </a:xfrm>
          <a:prstGeom prst="rect">
            <a:avLst/>
          </a:prstGeom>
          <a:noFill/>
        </p:spPr>
        <p:txBody>
          <a:bodyPr wrap="none" rtlCol="0">
            <a:spAutoFit/>
          </a:bodyPr>
          <a:lstStyle/>
          <a:p>
            <a:pPr algn="ctr"/>
            <a:r>
              <a:rPr lang="zh-CN" altLang="en-US" sz="2000" dirty="0">
                <a:latin typeface="OPPOSans M" panose="00020600040101010101" pitchFamily="18" charset="-122"/>
                <a:ea typeface="OPPOSans M" panose="00020600040101010101" pitchFamily="18" charset="-122"/>
                <a:cs typeface="OPPOSans M" panose="00020600040101010101" pitchFamily="18" charset="-122"/>
              </a:rPr>
              <a:t>业务诉求</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ADCC1211-5FFB-FB5A-4775-519DD999EEFE}"/>
              </a:ext>
            </a:extLst>
          </p:cNvPr>
          <p:cNvSpPr txBox="1"/>
          <p:nvPr/>
        </p:nvSpPr>
        <p:spPr>
          <a:xfrm>
            <a:off x="1455597" y="3655444"/>
            <a:ext cx="1107996"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业务行业破局</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8" name="文本框 47">
            <a:extLst>
              <a:ext uri="{FF2B5EF4-FFF2-40B4-BE49-F238E27FC236}">
                <a16:creationId xmlns:a16="http://schemas.microsoft.com/office/drawing/2014/main" id="{F27300E4-F310-0185-C1C2-BC38EC160172}"/>
              </a:ext>
            </a:extLst>
          </p:cNvPr>
          <p:cNvSpPr txBox="1"/>
          <p:nvPr/>
        </p:nvSpPr>
        <p:spPr>
          <a:xfrm>
            <a:off x="1328960" y="3990003"/>
            <a:ext cx="1361270"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产品内容</a:t>
            </a:r>
            <a:r>
              <a:rPr lang="en-US" altLang="zh-CN"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ROI</a:t>
            </a: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升级</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38D5F2EF-CF15-FFE4-8662-2486AB5DB6F8}"/>
              </a:ext>
            </a:extLst>
          </p:cNvPr>
          <p:cNvSpPr txBox="1"/>
          <p:nvPr/>
        </p:nvSpPr>
        <p:spPr>
          <a:xfrm>
            <a:off x="1455597" y="4326938"/>
            <a:ext cx="1107996"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产品数据增长</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E1BDA149-81EB-D560-9634-0B44FDBBA48E}"/>
              </a:ext>
            </a:extLst>
          </p:cNvPr>
          <p:cNvSpPr txBox="1"/>
          <p:nvPr/>
        </p:nvSpPr>
        <p:spPr>
          <a:xfrm>
            <a:off x="9307056" y="3163056"/>
            <a:ext cx="1210588" cy="400110"/>
          </a:xfrm>
          <a:prstGeom prst="rect">
            <a:avLst/>
          </a:prstGeom>
          <a:noFill/>
        </p:spPr>
        <p:txBody>
          <a:bodyPr wrap="none" rtlCol="0">
            <a:spAutoFit/>
          </a:bodyPr>
          <a:lstStyle/>
          <a:p>
            <a:pPr algn="ctr"/>
            <a:r>
              <a:rPr lang="zh-CN" altLang="en-US" sz="2000" dirty="0">
                <a:latin typeface="OPPOSans M" panose="00020600040101010101" pitchFamily="18" charset="-122"/>
                <a:ea typeface="OPPOSans M" panose="00020600040101010101" pitchFamily="18" charset="-122"/>
                <a:cs typeface="OPPOSans M" panose="00020600040101010101" pitchFamily="18" charset="-122"/>
              </a:rPr>
              <a:t>用户需求</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40762B3D-9D65-B281-304E-12F29A0B5E80}"/>
              </a:ext>
            </a:extLst>
          </p:cNvPr>
          <p:cNvSpPr txBox="1"/>
          <p:nvPr/>
        </p:nvSpPr>
        <p:spPr>
          <a:xfrm>
            <a:off x="8973631" y="3655444"/>
            <a:ext cx="1877438"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不同场景下用户诉求满足</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18352B75-F2F0-13CE-62ED-E6A1973913DA}"/>
              </a:ext>
            </a:extLst>
          </p:cNvPr>
          <p:cNvSpPr txBox="1"/>
          <p:nvPr/>
        </p:nvSpPr>
        <p:spPr>
          <a:xfrm>
            <a:off x="9204464" y="3990003"/>
            <a:ext cx="1415773"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提升产品用户价值</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67F84A71-26AB-0A63-98E7-ECDD1F5B59AB}"/>
              </a:ext>
            </a:extLst>
          </p:cNvPr>
          <p:cNvSpPr txBox="1"/>
          <p:nvPr/>
        </p:nvSpPr>
        <p:spPr>
          <a:xfrm>
            <a:off x="9281408" y="4326938"/>
            <a:ext cx="1261885" cy="317074"/>
          </a:xfrm>
          <a:prstGeom prst="rect">
            <a:avLst/>
          </a:prstGeom>
          <a:noFill/>
        </p:spPr>
        <p:txBody>
          <a:bodyPr wrap="none" rtlCol="0">
            <a:spAutoFit/>
          </a:bodyPr>
          <a:lstStyle/>
          <a:p>
            <a:pPr algn="ctr">
              <a:lnSpc>
                <a:spcPct val="130000"/>
              </a:lnSpc>
            </a:pPr>
            <a:r>
              <a:rPr lang="zh-CN" alt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互动模式多样化</a:t>
            </a:r>
            <a:endParaRPr lang="en-US" sz="12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B8639107-404B-7437-779F-90CDF00A233E}"/>
              </a:ext>
            </a:extLst>
          </p:cNvPr>
          <p:cNvSpPr txBox="1"/>
          <p:nvPr/>
        </p:nvSpPr>
        <p:spPr>
          <a:xfrm>
            <a:off x="5312412" y="3777156"/>
            <a:ext cx="1313180" cy="430887"/>
          </a:xfrm>
          <a:prstGeom prst="rect">
            <a:avLst/>
          </a:prstGeom>
          <a:noFill/>
        </p:spPr>
        <p:txBody>
          <a:bodyPr wrap="none" rtlCol="0">
            <a:spAutoFit/>
          </a:bodyPr>
          <a:lstStyle/>
          <a:p>
            <a:pPr algn="ctr"/>
            <a:r>
              <a:rPr lang="zh-CN" altLang="en-US" sz="2200" dirty="0">
                <a:latin typeface="OPPOSans B" panose="00020600040101010101" pitchFamily="18" charset="-122"/>
                <a:ea typeface="OPPOSans B" panose="00020600040101010101" pitchFamily="18" charset="-122"/>
                <a:cs typeface="OPPOSans B" panose="00020600040101010101" pitchFamily="18" charset="-122"/>
              </a:rPr>
              <a:t>设计目标</a:t>
            </a:r>
            <a:endParaRPr lang="en-US" sz="2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990616D5-D9FB-FD6E-92D8-174E466DE875}"/>
              </a:ext>
            </a:extLst>
          </p:cNvPr>
          <p:cNvSpPr txBox="1"/>
          <p:nvPr/>
        </p:nvSpPr>
        <p:spPr>
          <a:xfrm>
            <a:off x="4914064" y="4269544"/>
            <a:ext cx="2109873" cy="634533"/>
          </a:xfrm>
          <a:prstGeom prst="rect">
            <a:avLst/>
          </a:prstGeom>
          <a:noFill/>
        </p:spPr>
        <p:txBody>
          <a:bodyPr wrap="none" rtlCol="0">
            <a:spAutoFit/>
          </a:bodyPr>
          <a:lstStyle/>
          <a:p>
            <a:pPr algn="ctr">
              <a:lnSpc>
                <a:spcPct val="130000"/>
              </a:lnSpc>
            </a:pPr>
            <a:r>
              <a:rPr lang="zh-CN" alt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通过设计手段实现</a:t>
            </a:r>
            <a:endParaRPr lang="en-US" altLang="zh-CN"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产品体验</a:t>
            </a:r>
            <a:r>
              <a:rPr lang="en-US" altLang="zh-CN"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&amp;</a:t>
            </a:r>
            <a:r>
              <a:rPr lang="zh-CN" alt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用户价值提升</a:t>
            </a:r>
            <a:endParaRPr 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7FADC2E3-467A-B57C-52E3-4D001A720425}"/>
              </a:ext>
            </a:extLst>
          </p:cNvPr>
          <p:cNvSpPr txBox="1"/>
          <p:nvPr/>
        </p:nvSpPr>
        <p:spPr>
          <a:xfrm>
            <a:off x="4978986" y="4923093"/>
            <a:ext cx="1980029" cy="634533"/>
          </a:xfrm>
          <a:prstGeom prst="rect">
            <a:avLst/>
          </a:prstGeom>
          <a:noFill/>
        </p:spPr>
        <p:txBody>
          <a:bodyPr wrap="none" rtlCol="0">
            <a:spAutoFit/>
          </a:bodyPr>
          <a:lstStyle/>
          <a:p>
            <a:pPr algn="ctr">
              <a:lnSpc>
                <a:spcPct val="130000"/>
              </a:lnSpc>
            </a:pPr>
            <a:r>
              <a:rPr lang="zh-CN" alt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通过设计手段实现</a:t>
            </a:r>
            <a:endParaRPr lang="en-US" altLang="zh-CN"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提升产品转化数据增长</a:t>
            </a:r>
            <a:endParaRPr lang="en-US" sz="14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9F7F8478-763C-33EC-D98A-A90CE2222444}"/>
              </a:ext>
            </a:extLst>
          </p:cNvPr>
          <p:cNvSpPr txBox="1"/>
          <p:nvPr/>
        </p:nvSpPr>
        <p:spPr>
          <a:xfrm>
            <a:off x="5312412" y="2042685"/>
            <a:ext cx="1313180" cy="430887"/>
          </a:xfrm>
          <a:prstGeom prst="rect">
            <a:avLst/>
          </a:prstGeom>
          <a:noFill/>
        </p:spPr>
        <p:txBody>
          <a:bodyPr wrap="none" rtlCol="0">
            <a:spAutoFit/>
          </a:bodyPr>
          <a:lstStyle/>
          <a:p>
            <a:pPr algn="ctr"/>
            <a:r>
              <a:rPr lang="zh-CN" altLang="en-US" sz="2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产品目标</a:t>
            </a:r>
            <a:endParaRPr lang="en-US" sz="2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AD860F6D-B690-AF37-E0E6-96301E7983FC}"/>
              </a:ext>
            </a:extLst>
          </p:cNvPr>
          <p:cNvSpPr txBox="1"/>
          <p:nvPr/>
        </p:nvSpPr>
        <p:spPr>
          <a:xfrm>
            <a:off x="5093600" y="2535073"/>
            <a:ext cx="1750799" cy="634533"/>
          </a:xfrm>
          <a:prstGeom prst="rect">
            <a:avLst/>
          </a:prstGeom>
          <a:noFill/>
        </p:spPr>
        <p:txBody>
          <a:bodyPr wrap="none" rtlCol="0">
            <a:spAutoFit/>
          </a:bodyPr>
          <a:lstStyle/>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产品</a:t>
            </a:r>
            <a:r>
              <a:rPr lang="en-US" altLang="zh-CN"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&amp;</a:t>
            </a: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用户价值提升</a:t>
            </a:r>
            <a:endParaRPr lang="en-US" altLang="zh-CN"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产品数据增长</a:t>
            </a:r>
            <a:endParaRPr lang="en-US" sz="1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4400FC2D-5693-6920-C202-2F9A0393E5A0}"/>
              </a:ext>
            </a:extLst>
          </p:cNvPr>
          <p:cNvSpPr txBox="1"/>
          <p:nvPr/>
        </p:nvSpPr>
        <p:spPr>
          <a:xfrm>
            <a:off x="3460356" y="5222751"/>
            <a:ext cx="543739" cy="307777"/>
          </a:xfrm>
          <a:prstGeom prst="rect">
            <a:avLst/>
          </a:prstGeom>
          <a:noFill/>
        </p:spPr>
        <p:txBody>
          <a:bodyPr wrap="none" rtlCol="0">
            <a:spAutoFit/>
          </a:bodyPr>
          <a:lstStyle/>
          <a:p>
            <a:pPr algn="ctr"/>
            <a:r>
              <a:rPr lang="zh-CN" alt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满足</a:t>
            </a:r>
            <a:endParaRPr 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57FAB1E5-96A3-86C5-A1DA-382C0B665080}"/>
              </a:ext>
            </a:extLst>
          </p:cNvPr>
          <p:cNvSpPr txBox="1"/>
          <p:nvPr/>
        </p:nvSpPr>
        <p:spPr>
          <a:xfrm>
            <a:off x="7930853" y="5222751"/>
            <a:ext cx="543739" cy="307777"/>
          </a:xfrm>
          <a:prstGeom prst="rect">
            <a:avLst/>
          </a:prstGeom>
          <a:noFill/>
        </p:spPr>
        <p:txBody>
          <a:bodyPr wrap="none" rtlCol="0">
            <a:spAutoFit/>
          </a:bodyPr>
          <a:lstStyle/>
          <a:p>
            <a:pPr algn="ctr"/>
            <a:r>
              <a:rPr lang="zh-CN" alt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rPr>
              <a:t>满足</a:t>
            </a:r>
            <a:endParaRPr lang="en-US" sz="1400" dirty="0">
              <a:solidFill>
                <a:srgbClr val="075E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48457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C9234E39-465B-785D-030C-88434BA5EF58}"/>
              </a:ext>
            </a:extLst>
          </p:cNvPr>
          <p:cNvSpPr/>
          <p:nvPr/>
        </p:nvSpPr>
        <p:spPr>
          <a:xfrm>
            <a:off x="4594225" y="1427683"/>
            <a:ext cx="2271191" cy="2271191"/>
          </a:xfrm>
          <a:custGeom>
            <a:avLst/>
            <a:gdLst>
              <a:gd name="connsiteX0" fmla="*/ 2271192 w 2271191"/>
              <a:gd name="connsiteY0" fmla="*/ 1135596 h 2271191"/>
              <a:gd name="connsiteX1" fmla="*/ 1135596 w 2271191"/>
              <a:gd name="connsiteY1" fmla="*/ 2271192 h 2271191"/>
              <a:gd name="connsiteX2" fmla="*/ 0 w 2271191"/>
              <a:gd name="connsiteY2" fmla="*/ 1135596 h 2271191"/>
              <a:gd name="connsiteX3" fmla="*/ 1135596 w 2271191"/>
              <a:gd name="connsiteY3" fmla="*/ 0 h 2271191"/>
              <a:gd name="connsiteX4" fmla="*/ 2271192 w 2271191"/>
              <a:gd name="connsiteY4" fmla="*/ 1135596 h 2271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191" h="2271191">
                <a:moveTo>
                  <a:pt x="2271192" y="1135596"/>
                </a:moveTo>
                <a:cubicBezTo>
                  <a:pt x="2271192" y="1762768"/>
                  <a:pt x="1762768" y="2271192"/>
                  <a:pt x="1135596" y="2271192"/>
                </a:cubicBezTo>
                <a:cubicBezTo>
                  <a:pt x="508424" y="2271192"/>
                  <a:pt x="0" y="1762768"/>
                  <a:pt x="0" y="1135596"/>
                </a:cubicBezTo>
                <a:cubicBezTo>
                  <a:pt x="0" y="508423"/>
                  <a:pt x="508424" y="0"/>
                  <a:pt x="1135596" y="0"/>
                </a:cubicBezTo>
                <a:cubicBezTo>
                  <a:pt x="1762768" y="0"/>
                  <a:pt x="2271192" y="508423"/>
                  <a:pt x="2271192" y="1135596"/>
                </a:cubicBezTo>
                <a:close/>
              </a:path>
            </a:pathLst>
          </a:custGeom>
          <a:solidFill>
            <a:srgbClr val="055CF9"/>
          </a:solidFill>
          <a:ln w="6350" cap="flat">
            <a:solidFill>
              <a:srgbClr val="0044BE"/>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8716CB84-0E86-0491-224E-6BB20E2E627F}"/>
              </a:ext>
            </a:extLst>
          </p:cNvPr>
          <p:cNvSpPr/>
          <p:nvPr/>
        </p:nvSpPr>
        <p:spPr>
          <a:xfrm>
            <a:off x="3238500" y="2425700"/>
            <a:ext cx="1174750" cy="1168400"/>
          </a:xfrm>
          <a:custGeom>
            <a:avLst/>
            <a:gdLst>
              <a:gd name="connsiteX0" fmla="*/ 1174750 w 1174750"/>
              <a:gd name="connsiteY0" fmla="*/ 0 h 1168400"/>
              <a:gd name="connsiteX1" fmla="*/ 0 w 1174750"/>
              <a:gd name="connsiteY1" fmla="*/ 1168400 h 1168400"/>
            </a:gdLst>
            <a:ahLst/>
            <a:cxnLst>
              <a:cxn ang="0">
                <a:pos x="connsiteX0" y="connsiteY0"/>
              </a:cxn>
              <a:cxn ang="0">
                <a:pos x="connsiteX1" y="connsiteY1"/>
              </a:cxn>
            </a:cxnLst>
            <a:rect l="l" t="t" r="r" b="b"/>
            <a:pathLst>
              <a:path w="1174750" h="1168400">
                <a:moveTo>
                  <a:pt x="1174750" y="0"/>
                </a:moveTo>
                <a:cubicBezTo>
                  <a:pt x="879475" y="85725"/>
                  <a:pt x="231140" y="439420"/>
                  <a:pt x="0" y="1168400"/>
                </a:cubicBezTo>
              </a:path>
            </a:pathLst>
          </a:custGeom>
          <a:noFill/>
          <a:ln w="12700" cap="flat">
            <a:solidFill>
              <a:srgbClr val="231D43"/>
            </a:solidFill>
            <a:custDash>
              <a:ds d="600000" sp="600000"/>
            </a:custDash>
            <a:miter/>
          </a:ln>
        </p:spPr>
        <p:txBody>
          <a:bodyPr rtlCol="0" anchor="ctr"/>
          <a:lstStyle/>
          <a:p>
            <a:endParaRPr lang="en-US"/>
          </a:p>
        </p:txBody>
      </p:sp>
      <p:sp>
        <p:nvSpPr>
          <p:cNvPr id="26" name="任意多边形: 形状 25">
            <a:extLst>
              <a:ext uri="{FF2B5EF4-FFF2-40B4-BE49-F238E27FC236}">
                <a16:creationId xmlns:a16="http://schemas.microsoft.com/office/drawing/2014/main" id="{BE90D6D4-AA44-D7B2-FF78-B7D98987920A}"/>
              </a:ext>
            </a:extLst>
          </p:cNvPr>
          <p:cNvSpPr/>
          <p:nvPr/>
        </p:nvSpPr>
        <p:spPr>
          <a:xfrm>
            <a:off x="3207867" y="3580415"/>
            <a:ext cx="57708" cy="59042"/>
          </a:xfrm>
          <a:custGeom>
            <a:avLst/>
            <a:gdLst>
              <a:gd name="connsiteX0" fmla="*/ 13151 w 57708"/>
              <a:gd name="connsiteY0" fmla="*/ 59043 h 59042"/>
              <a:gd name="connsiteX1" fmla="*/ 0 w 57708"/>
              <a:gd name="connsiteY1" fmla="*/ 0 h 59042"/>
              <a:gd name="connsiteX2" fmla="*/ 57709 w 57708"/>
              <a:gd name="connsiteY2" fmla="*/ 18136 h 59042"/>
              <a:gd name="connsiteX3" fmla="*/ 13151 w 57708"/>
              <a:gd name="connsiteY3" fmla="*/ 59043 h 59042"/>
            </a:gdLst>
            <a:ahLst/>
            <a:cxnLst>
              <a:cxn ang="0">
                <a:pos x="connsiteX0" y="connsiteY0"/>
              </a:cxn>
              <a:cxn ang="0">
                <a:pos x="connsiteX1" y="connsiteY1"/>
              </a:cxn>
              <a:cxn ang="0">
                <a:pos x="connsiteX2" y="connsiteY2"/>
              </a:cxn>
              <a:cxn ang="0">
                <a:pos x="connsiteX3" y="connsiteY3"/>
              </a:cxn>
            </a:cxnLst>
            <a:rect l="l" t="t" r="r" b="b"/>
            <a:pathLst>
              <a:path w="57708" h="59042">
                <a:moveTo>
                  <a:pt x="13151" y="59043"/>
                </a:moveTo>
                <a:lnTo>
                  <a:pt x="0" y="0"/>
                </a:lnTo>
                <a:lnTo>
                  <a:pt x="57709" y="18136"/>
                </a:lnTo>
                <a:lnTo>
                  <a:pt x="13151" y="59043"/>
                </a:lnTo>
                <a:close/>
              </a:path>
            </a:pathLst>
          </a:custGeom>
          <a:solidFill>
            <a:srgbClr val="000000"/>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725C0935-5A1A-7D86-48E7-F69D9167E0A1}"/>
              </a:ext>
            </a:extLst>
          </p:cNvPr>
          <p:cNvSpPr/>
          <p:nvPr/>
        </p:nvSpPr>
        <p:spPr>
          <a:xfrm>
            <a:off x="7086600" y="2425700"/>
            <a:ext cx="1174750" cy="1168400"/>
          </a:xfrm>
          <a:custGeom>
            <a:avLst/>
            <a:gdLst>
              <a:gd name="connsiteX0" fmla="*/ 0 w 1174750"/>
              <a:gd name="connsiteY0" fmla="*/ 0 h 1168400"/>
              <a:gd name="connsiteX1" fmla="*/ 1174750 w 1174750"/>
              <a:gd name="connsiteY1" fmla="*/ 1168400 h 1168400"/>
            </a:gdLst>
            <a:ahLst/>
            <a:cxnLst>
              <a:cxn ang="0">
                <a:pos x="connsiteX0" y="connsiteY0"/>
              </a:cxn>
              <a:cxn ang="0">
                <a:pos x="connsiteX1" y="connsiteY1"/>
              </a:cxn>
            </a:cxnLst>
            <a:rect l="l" t="t" r="r" b="b"/>
            <a:pathLst>
              <a:path w="1174750" h="1168400">
                <a:moveTo>
                  <a:pt x="0" y="0"/>
                </a:moveTo>
                <a:cubicBezTo>
                  <a:pt x="295275" y="85725"/>
                  <a:pt x="943610" y="439420"/>
                  <a:pt x="1174750" y="1168400"/>
                </a:cubicBezTo>
              </a:path>
            </a:pathLst>
          </a:custGeom>
          <a:noFill/>
          <a:ln w="12700" cap="flat">
            <a:solidFill>
              <a:srgbClr val="231D43"/>
            </a:solidFill>
            <a:custDash>
              <a:ds d="600000" sp="600000"/>
            </a:custDash>
            <a:miter/>
          </a:ln>
        </p:spPr>
        <p:txBody>
          <a:bodyPr rtlCol="0" anchor="ctr"/>
          <a:lstStyle/>
          <a:p>
            <a:endParaRPr lang="en-US"/>
          </a:p>
        </p:txBody>
      </p:sp>
      <p:sp>
        <p:nvSpPr>
          <p:cNvPr id="29" name="任意多边形: 形状 28">
            <a:extLst>
              <a:ext uri="{FF2B5EF4-FFF2-40B4-BE49-F238E27FC236}">
                <a16:creationId xmlns:a16="http://schemas.microsoft.com/office/drawing/2014/main" id="{C77C8E5F-1A12-B137-8570-F7C637A76949}"/>
              </a:ext>
            </a:extLst>
          </p:cNvPr>
          <p:cNvSpPr/>
          <p:nvPr/>
        </p:nvSpPr>
        <p:spPr>
          <a:xfrm>
            <a:off x="4498975" y="4371975"/>
            <a:ext cx="2479675" cy="186528"/>
          </a:xfrm>
          <a:custGeom>
            <a:avLst/>
            <a:gdLst>
              <a:gd name="connsiteX0" fmla="*/ 0 w 2479675"/>
              <a:gd name="connsiteY0" fmla="*/ 0 h 186528"/>
              <a:gd name="connsiteX1" fmla="*/ 2479675 w 2479675"/>
              <a:gd name="connsiteY1" fmla="*/ 0 h 186528"/>
            </a:gdLst>
            <a:ahLst/>
            <a:cxnLst>
              <a:cxn ang="0">
                <a:pos x="connsiteX0" y="connsiteY0"/>
              </a:cxn>
              <a:cxn ang="0">
                <a:pos x="connsiteX1" y="connsiteY1"/>
              </a:cxn>
            </a:cxnLst>
            <a:rect l="l" t="t" r="r" b="b"/>
            <a:pathLst>
              <a:path w="2479675" h="186528">
                <a:moveTo>
                  <a:pt x="0" y="0"/>
                </a:moveTo>
                <a:cubicBezTo>
                  <a:pt x="349250" y="140760"/>
                  <a:pt x="1334135" y="337820"/>
                  <a:pt x="2479675" y="0"/>
                </a:cubicBezTo>
              </a:path>
            </a:pathLst>
          </a:custGeom>
          <a:noFill/>
          <a:ln w="12700" cap="flat">
            <a:solidFill>
              <a:srgbClr val="231D43"/>
            </a:solidFill>
            <a:custDash>
              <a:ds d="600000" sp="600000"/>
            </a:custDash>
            <a:miter/>
          </a:ln>
        </p:spPr>
        <p:txBody>
          <a:bodyPr rtlCol="0" anchor="ctr"/>
          <a:lstStyle/>
          <a:p>
            <a:endParaRPr lang="en-US"/>
          </a:p>
        </p:txBody>
      </p:sp>
      <p:sp>
        <p:nvSpPr>
          <p:cNvPr id="30" name="任意多边形: 形状 29">
            <a:extLst>
              <a:ext uri="{FF2B5EF4-FFF2-40B4-BE49-F238E27FC236}">
                <a16:creationId xmlns:a16="http://schemas.microsoft.com/office/drawing/2014/main" id="{24079EEE-FE76-0D60-1906-135FB50477C7}"/>
              </a:ext>
            </a:extLst>
          </p:cNvPr>
          <p:cNvSpPr/>
          <p:nvPr/>
        </p:nvSpPr>
        <p:spPr>
          <a:xfrm>
            <a:off x="5604433" y="4367555"/>
            <a:ext cx="242474" cy="149707"/>
          </a:xfrm>
          <a:custGeom>
            <a:avLst/>
            <a:gdLst>
              <a:gd name="connsiteX0" fmla="*/ 127660 w 242474"/>
              <a:gd name="connsiteY0" fmla="*/ 2311 h 149707"/>
              <a:gd name="connsiteX1" fmla="*/ 78054 w 242474"/>
              <a:gd name="connsiteY1" fmla="*/ 147396 h 149707"/>
              <a:gd name="connsiteX2" fmla="*/ 49606 w 242474"/>
              <a:gd name="connsiteY2" fmla="*/ 147396 h 149707"/>
              <a:gd name="connsiteX3" fmla="*/ 0 w 242474"/>
              <a:gd name="connsiteY3" fmla="*/ 2311 h 149707"/>
              <a:gd name="connsiteX4" fmla="*/ 25248 w 242474"/>
              <a:gd name="connsiteY4" fmla="*/ 2311 h 149707"/>
              <a:gd name="connsiteX5" fmla="*/ 64364 w 242474"/>
              <a:gd name="connsiteY5" fmla="*/ 128194 h 149707"/>
              <a:gd name="connsiteX6" fmla="*/ 103835 w 242474"/>
              <a:gd name="connsiteY6" fmla="*/ 2311 h 149707"/>
              <a:gd name="connsiteX7" fmla="*/ 127660 w 242474"/>
              <a:gd name="connsiteY7" fmla="*/ 2311 h 149707"/>
              <a:gd name="connsiteX8" fmla="*/ 143795 w 242474"/>
              <a:gd name="connsiteY8" fmla="*/ 40894 h 149707"/>
              <a:gd name="connsiteX9" fmla="*/ 149485 w 242474"/>
              <a:gd name="connsiteY9" fmla="*/ 19558 h 149707"/>
              <a:gd name="connsiteX10" fmla="*/ 166376 w 242474"/>
              <a:gd name="connsiteY10" fmla="*/ 5156 h 149707"/>
              <a:gd name="connsiteX11" fmla="*/ 192157 w 242474"/>
              <a:gd name="connsiteY11" fmla="*/ 0 h 149707"/>
              <a:gd name="connsiteX12" fmla="*/ 222917 w 242474"/>
              <a:gd name="connsiteY12" fmla="*/ 7645 h 149707"/>
              <a:gd name="connsiteX13" fmla="*/ 239808 w 242474"/>
              <a:gd name="connsiteY13" fmla="*/ 29515 h 149707"/>
              <a:gd name="connsiteX14" fmla="*/ 220961 w 242474"/>
              <a:gd name="connsiteY14" fmla="*/ 38405 h 149707"/>
              <a:gd name="connsiteX15" fmla="*/ 210826 w 242474"/>
              <a:gd name="connsiteY15" fmla="*/ 24714 h 149707"/>
              <a:gd name="connsiteX16" fmla="*/ 192691 w 242474"/>
              <a:gd name="connsiteY16" fmla="*/ 20091 h 149707"/>
              <a:gd name="connsiteX17" fmla="*/ 173666 w 242474"/>
              <a:gd name="connsiteY17" fmla="*/ 25248 h 149707"/>
              <a:gd name="connsiteX18" fmla="*/ 167265 w 242474"/>
              <a:gd name="connsiteY18" fmla="*/ 40005 h 149707"/>
              <a:gd name="connsiteX19" fmla="*/ 169932 w 242474"/>
              <a:gd name="connsiteY19" fmla="*/ 50317 h 149707"/>
              <a:gd name="connsiteX20" fmla="*/ 179000 w 242474"/>
              <a:gd name="connsiteY20" fmla="*/ 57074 h 149707"/>
              <a:gd name="connsiteX21" fmla="*/ 196247 w 242474"/>
              <a:gd name="connsiteY21" fmla="*/ 61874 h 149707"/>
              <a:gd name="connsiteX22" fmla="*/ 231629 w 242474"/>
              <a:gd name="connsiteY22" fmla="*/ 77165 h 149707"/>
              <a:gd name="connsiteX23" fmla="*/ 242475 w 242474"/>
              <a:gd name="connsiteY23" fmla="*/ 106502 h 149707"/>
              <a:gd name="connsiteX24" fmla="*/ 235896 w 242474"/>
              <a:gd name="connsiteY24" fmla="*/ 128905 h 149707"/>
              <a:gd name="connsiteX25" fmla="*/ 217760 w 242474"/>
              <a:gd name="connsiteY25" fmla="*/ 144196 h 149707"/>
              <a:gd name="connsiteX26" fmla="*/ 191091 w 242474"/>
              <a:gd name="connsiteY26" fmla="*/ 149708 h 149707"/>
              <a:gd name="connsiteX27" fmla="*/ 156953 w 242474"/>
              <a:gd name="connsiteY27" fmla="*/ 141173 h 149707"/>
              <a:gd name="connsiteX28" fmla="*/ 138462 w 242474"/>
              <a:gd name="connsiteY28" fmla="*/ 116815 h 149707"/>
              <a:gd name="connsiteX29" fmla="*/ 157486 w 242474"/>
              <a:gd name="connsiteY29" fmla="*/ 107924 h 149707"/>
              <a:gd name="connsiteX30" fmla="*/ 169399 w 242474"/>
              <a:gd name="connsiteY30" fmla="*/ 124104 h 149707"/>
              <a:gd name="connsiteX31" fmla="*/ 190913 w 242474"/>
              <a:gd name="connsiteY31" fmla="*/ 129616 h 149707"/>
              <a:gd name="connsiteX32" fmla="*/ 211715 w 242474"/>
              <a:gd name="connsiteY32" fmla="*/ 123749 h 149707"/>
              <a:gd name="connsiteX33" fmla="*/ 219005 w 242474"/>
              <a:gd name="connsiteY33" fmla="*/ 107035 h 149707"/>
              <a:gd name="connsiteX34" fmla="*/ 211715 w 242474"/>
              <a:gd name="connsiteY34" fmla="*/ 91389 h 149707"/>
              <a:gd name="connsiteX35" fmla="*/ 186823 w 242474"/>
              <a:gd name="connsiteY35" fmla="*/ 81966 h 149707"/>
              <a:gd name="connsiteX36" fmla="*/ 154108 w 242474"/>
              <a:gd name="connsiteY36" fmla="*/ 67742 h 149707"/>
              <a:gd name="connsiteX37" fmla="*/ 143795 w 242474"/>
              <a:gd name="connsiteY37" fmla="*/ 40894 h 14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2474" h="149707">
                <a:moveTo>
                  <a:pt x="127660" y="2311"/>
                </a:moveTo>
                <a:lnTo>
                  <a:pt x="78054" y="147396"/>
                </a:lnTo>
                <a:lnTo>
                  <a:pt x="49606" y="147396"/>
                </a:lnTo>
                <a:lnTo>
                  <a:pt x="0" y="2311"/>
                </a:lnTo>
                <a:lnTo>
                  <a:pt x="25248" y="2311"/>
                </a:lnTo>
                <a:lnTo>
                  <a:pt x="64364" y="128194"/>
                </a:lnTo>
                <a:lnTo>
                  <a:pt x="103835" y="2311"/>
                </a:lnTo>
                <a:lnTo>
                  <a:pt x="127660" y="2311"/>
                </a:lnTo>
                <a:close/>
                <a:moveTo>
                  <a:pt x="143795" y="40894"/>
                </a:moveTo>
                <a:cubicBezTo>
                  <a:pt x="143795" y="32836"/>
                  <a:pt x="145694" y="25724"/>
                  <a:pt x="149485" y="19558"/>
                </a:cubicBezTo>
                <a:cubicBezTo>
                  <a:pt x="153397" y="13392"/>
                  <a:pt x="159029" y="8591"/>
                  <a:pt x="166376" y="5156"/>
                </a:cubicBezTo>
                <a:cubicBezTo>
                  <a:pt x="173730" y="1721"/>
                  <a:pt x="182321" y="0"/>
                  <a:pt x="192157" y="0"/>
                </a:cubicBezTo>
                <a:cubicBezTo>
                  <a:pt x="204489" y="0"/>
                  <a:pt x="214738" y="2546"/>
                  <a:pt x="222917" y="7645"/>
                </a:cubicBezTo>
                <a:cubicBezTo>
                  <a:pt x="231096" y="12744"/>
                  <a:pt x="236728" y="20034"/>
                  <a:pt x="239808" y="29515"/>
                </a:cubicBezTo>
                <a:lnTo>
                  <a:pt x="220961" y="38405"/>
                </a:lnTo>
                <a:cubicBezTo>
                  <a:pt x="218713" y="32360"/>
                  <a:pt x="215335" y="27794"/>
                  <a:pt x="210826" y="24714"/>
                </a:cubicBezTo>
                <a:cubicBezTo>
                  <a:pt x="206324" y="21634"/>
                  <a:pt x="200279" y="20091"/>
                  <a:pt x="192691" y="20091"/>
                </a:cubicBezTo>
                <a:cubicBezTo>
                  <a:pt x="184277" y="20091"/>
                  <a:pt x="177933" y="21812"/>
                  <a:pt x="173666" y="25248"/>
                </a:cubicBezTo>
                <a:cubicBezTo>
                  <a:pt x="169399" y="28683"/>
                  <a:pt x="167265" y="33604"/>
                  <a:pt x="167265" y="40005"/>
                </a:cubicBezTo>
                <a:cubicBezTo>
                  <a:pt x="167265" y="44152"/>
                  <a:pt x="168154" y="47593"/>
                  <a:pt x="169932" y="50317"/>
                </a:cubicBezTo>
                <a:cubicBezTo>
                  <a:pt x="171831" y="52927"/>
                  <a:pt x="174854" y="55175"/>
                  <a:pt x="179000" y="57074"/>
                </a:cubicBezTo>
                <a:cubicBezTo>
                  <a:pt x="183153" y="58852"/>
                  <a:pt x="188900" y="60452"/>
                  <a:pt x="196247" y="61874"/>
                </a:cubicBezTo>
                <a:cubicBezTo>
                  <a:pt x="212604" y="64954"/>
                  <a:pt x="224403" y="70053"/>
                  <a:pt x="231629" y="77165"/>
                </a:cubicBezTo>
                <a:cubicBezTo>
                  <a:pt x="238861" y="84277"/>
                  <a:pt x="242475" y="94056"/>
                  <a:pt x="242475" y="106502"/>
                </a:cubicBezTo>
                <a:cubicBezTo>
                  <a:pt x="242475" y="114802"/>
                  <a:pt x="240284" y="122269"/>
                  <a:pt x="235896" y="128905"/>
                </a:cubicBezTo>
                <a:cubicBezTo>
                  <a:pt x="231629" y="135426"/>
                  <a:pt x="225584" y="140519"/>
                  <a:pt x="217760" y="144196"/>
                </a:cubicBezTo>
                <a:cubicBezTo>
                  <a:pt x="209937" y="147872"/>
                  <a:pt x="201047" y="149708"/>
                  <a:pt x="191091" y="149708"/>
                </a:cubicBezTo>
                <a:cubicBezTo>
                  <a:pt x="177463" y="149708"/>
                  <a:pt x="166084" y="146863"/>
                  <a:pt x="156953" y="141173"/>
                </a:cubicBezTo>
                <a:cubicBezTo>
                  <a:pt x="147828" y="135484"/>
                  <a:pt x="141662" y="127362"/>
                  <a:pt x="138462" y="116815"/>
                </a:cubicBezTo>
                <a:lnTo>
                  <a:pt x="157486" y="107924"/>
                </a:lnTo>
                <a:cubicBezTo>
                  <a:pt x="159741" y="115036"/>
                  <a:pt x="163709" y="120428"/>
                  <a:pt x="169399" y="124104"/>
                </a:cubicBezTo>
                <a:cubicBezTo>
                  <a:pt x="175089" y="127781"/>
                  <a:pt x="182264" y="129616"/>
                  <a:pt x="190913" y="129616"/>
                </a:cubicBezTo>
                <a:cubicBezTo>
                  <a:pt x="199923" y="129616"/>
                  <a:pt x="206858" y="127660"/>
                  <a:pt x="211715" y="123749"/>
                </a:cubicBezTo>
                <a:cubicBezTo>
                  <a:pt x="216579" y="119837"/>
                  <a:pt x="219005" y="114268"/>
                  <a:pt x="219005" y="107035"/>
                </a:cubicBezTo>
                <a:cubicBezTo>
                  <a:pt x="219005" y="100400"/>
                  <a:pt x="216579" y="95180"/>
                  <a:pt x="211715" y="91389"/>
                </a:cubicBezTo>
                <a:cubicBezTo>
                  <a:pt x="206978" y="87478"/>
                  <a:pt x="198679" y="84334"/>
                  <a:pt x="186823" y="81966"/>
                </a:cubicBezTo>
                <a:cubicBezTo>
                  <a:pt x="172009" y="79121"/>
                  <a:pt x="161106" y="74378"/>
                  <a:pt x="154108" y="67742"/>
                </a:cubicBezTo>
                <a:cubicBezTo>
                  <a:pt x="147238" y="60985"/>
                  <a:pt x="143795" y="52038"/>
                  <a:pt x="143795" y="40894"/>
                </a:cubicBezTo>
                <a:close/>
              </a:path>
            </a:pathLst>
          </a:custGeom>
          <a:solidFill>
            <a:srgbClr val="055CF9"/>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B235DAA8-84F0-BE8F-E6CF-08DCD72D2930}"/>
              </a:ext>
            </a:extLst>
          </p:cNvPr>
          <p:cNvSpPr/>
          <p:nvPr/>
        </p:nvSpPr>
        <p:spPr>
          <a:xfrm>
            <a:off x="1758950" y="4838700"/>
            <a:ext cx="1155700" cy="1155700"/>
          </a:xfrm>
          <a:custGeom>
            <a:avLst/>
            <a:gdLst>
              <a:gd name="connsiteX0" fmla="*/ 1155700 w 1155700"/>
              <a:gd name="connsiteY0" fmla="*/ 577850 h 1155700"/>
              <a:gd name="connsiteX1" fmla="*/ 577850 w 1155700"/>
              <a:gd name="connsiteY1" fmla="*/ 1155700 h 1155700"/>
              <a:gd name="connsiteX2" fmla="*/ 0 w 1155700"/>
              <a:gd name="connsiteY2" fmla="*/ 577850 h 1155700"/>
              <a:gd name="connsiteX3" fmla="*/ 577850 w 1155700"/>
              <a:gd name="connsiteY3" fmla="*/ 0 h 1155700"/>
              <a:gd name="connsiteX4" fmla="*/ 1155700 w 1155700"/>
              <a:gd name="connsiteY4" fmla="*/ 57785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700" h="1155700">
                <a:moveTo>
                  <a:pt x="1155700" y="577850"/>
                </a:moveTo>
                <a:cubicBezTo>
                  <a:pt x="1155700" y="896988"/>
                  <a:pt x="896988" y="1155700"/>
                  <a:pt x="577850" y="1155700"/>
                </a:cubicBezTo>
                <a:cubicBezTo>
                  <a:pt x="258712" y="1155700"/>
                  <a:pt x="0" y="896988"/>
                  <a:pt x="0" y="577850"/>
                </a:cubicBezTo>
                <a:cubicBezTo>
                  <a:pt x="0" y="258712"/>
                  <a:pt x="258712" y="0"/>
                  <a:pt x="577850" y="0"/>
                </a:cubicBezTo>
                <a:cubicBezTo>
                  <a:pt x="896988" y="0"/>
                  <a:pt x="1155700" y="258712"/>
                  <a:pt x="1155700" y="577850"/>
                </a:cubicBezTo>
                <a:close/>
              </a:path>
            </a:pathLst>
          </a:custGeom>
          <a:solidFill>
            <a:srgbClr val="FFFFFF"/>
          </a:solidFill>
          <a:ln w="6350" cap="flat">
            <a:noFill/>
            <a:prstDash val="solid"/>
            <a:miter/>
          </a:ln>
          <a:effectLst>
            <a:outerShdw blurRad="393700" dist="88900" dir="5400000" sx="109000" sy="109000" algn="t" rotWithShape="0">
              <a:prstClr val="black">
                <a:alpha val="10000"/>
              </a:prstClr>
            </a:outerShdw>
          </a:effectLst>
        </p:spPr>
        <p:txBody>
          <a:bodyPr rtlCol="0" anchor="ctr"/>
          <a:lstStyle/>
          <a:p>
            <a:endParaRPr lang="en-US"/>
          </a:p>
        </p:txBody>
      </p:sp>
      <p:sp>
        <p:nvSpPr>
          <p:cNvPr id="34" name="任意多边形: 形状 33">
            <a:extLst>
              <a:ext uri="{FF2B5EF4-FFF2-40B4-BE49-F238E27FC236}">
                <a16:creationId xmlns:a16="http://schemas.microsoft.com/office/drawing/2014/main" id="{6343647B-B8A8-407C-3084-CE099FE358A7}"/>
              </a:ext>
            </a:extLst>
          </p:cNvPr>
          <p:cNvSpPr/>
          <p:nvPr/>
        </p:nvSpPr>
        <p:spPr>
          <a:xfrm>
            <a:off x="3473450" y="4838700"/>
            <a:ext cx="1155700" cy="1155700"/>
          </a:xfrm>
          <a:custGeom>
            <a:avLst/>
            <a:gdLst>
              <a:gd name="connsiteX0" fmla="*/ 1155700 w 1155700"/>
              <a:gd name="connsiteY0" fmla="*/ 577850 h 1155700"/>
              <a:gd name="connsiteX1" fmla="*/ 577850 w 1155700"/>
              <a:gd name="connsiteY1" fmla="*/ 1155700 h 1155700"/>
              <a:gd name="connsiteX2" fmla="*/ 0 w 1155700"/>
              <a:gd name="connsiteY2" fmla="*/ 577850 h 1155700"/>
              <a:gd name="connsiteX3" fmla="*/ 577850 w 1155700"/>
              <a:gd name="connsiteY3" fmla="*/ 0 h 1155700"/>
              <a:gd name="connsiteX4" fmla="*/ 1155700 w 1155700"/>
              <a:gd name="connsiteY4" fmla="*/ 57785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700" h="1155700">
                <a:moveTo>
                  <a:pt x="1155700" y="577850"/>
                </a:moveTo>
                <a:cubicBezTo>
                  <a:pt x="1155700" y="896988"/>
                  <a:pt x="896988" y="1155700"/>
                  <a:pt x="577850" y="1155700"/>
                </a:cubicBezTo>
                <a:cubicBezTo>
                  <a:pt x="258712" y="1155700"/>
                  <a:pt x="0" y="896988"/>
                  <a:pt x="0" y="577850"/>
                </a:cubicBezTo>
                <a:cubicBezTo>
                  <a:pt x="0" y="258712"/>
                  <a:pt x="258712" y="0"/>
                  <a:pt x="577850" y="0"/>
                </a:cubicBezTo>
                <a:cubicBezTo>
                  <a:pt x="896988" y="0"/>
                  <a:pt x="1155700" y="258712"/>
                  <a:pt x="1155700" y="577850"/>
                </a:cubicBezTo>
                <a:close/>
              </a:path>
            </a:pathLst>
          </a:custGeom>
          <a:solidFill>
            <a:srgbClr val="FFFFFF"/>
          </a:solidFill>
          <a:ln w="6350" cap="flat">
            <a:noFill/>
            <a:prstDash val="solid"/>
            <a:miter/>
          </a:ln>
          <a:effectLst>
            <a:outerShdw blurRad="393700" dist="88900" dir="5400000" sx="109000" sy="109000" algn="t" rotWithShape="0">
              <a:prstClr val="black">
                <a:alpha val="10000"/>
              </a:prstClr>
            </a:outerShdw>
          </a:effectLst>
        </p:spPr>
        <p:txBody>
          <a:bodyPr rtlCol="0" anchor="ctr"/>
          <a:lstStyle/>
          <a:p>
            <a:endParaRPr lang="en-US"/>
          </a:p>
        </p:txBody>
      </p:sp>
      <p:sp>
        <p:nvSpPr>
          <p:cNvPr id="37" name="任意多边形: 形状 36">
            <a:extLst>
              <a:ext uri="{FF2B5EF4-FFF2-40B4-BE49-F238E27FC236}">
                <a16:creationId xmlns:a16="http://schemas.microsoft.com/office/drawing/2014/main" id="{F6EFC534-163F-95FB-AC3B-B21E288DDFF5}"/>
              </a:ext>
            </a:extLst>
          </p:cNvPr>
          <p:cNvSpPr/>
          <p:nvPr/>
        </p:nvSpPr>
        <p:spPr>
          <a:xfrm>
            <a:off x="6223000" y="4838700"/>
            <a:ext cx="1155700" cy="1155700"/>
          </a:xfrm>
          <a:custGeom>
            <a:avLst/>
            <a:gdLst>
              <a:gd name="connsiteX0" fmla="*/ 1155700 w 1155700"/>
              <a:gd name="connsiteY0" fmla="*/ 577850 h 1155700"/>
              <a:gd name="connsiteX1" fmla="*/ 577850 w 1155700"/>
              <a:gd name="connsiteY1" fmla="*/ 1155700 h 1155700"/>
              <a:gd name="connsiteX2" fmla="*/ 0 w 1155700"/>
              <a:gd name="connsiteY2" fmla="*/ 577850 h 1155700"/>
              <a:gd name="connsiteX3" fmla="*/ 577850 w 1155700"/>
              <a:gd name="connsiteY3" fmla="*/ 0 h 1155700"/>
              <a:gd name="connsiteX4" fmla="*/ 1155700 w 1155700"/>
              <a:gd name="connsiteY4" fmla="*/ 57785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700" h="1155700">
                <a:moveTo>
                  <a:pt x="1155700" y="577850"/>
                </a:moveTo>
                <a:cubicBezTo>
                  <a:pt x="1155700" y="896988"/>
                  <a:pt x="896988" y="1155700"/>
                  <a:pt x="577850" y="1155700"/>
                </a:cubicBezTo>
                <a:cubicBezTo>
                  <a:pt x="258712" y="1155700"/>
                  <a:pt x="0" y="896988"/>
                  <a:pt x="0" y="577850"/>
                </a:cubicBezTo>
                <a:cubicBezTo>
                  <a:pt x="0" y="258712"/>
                  <a:pt x="258712" y="0"/>
                  <a:pt x="577850" y="0"/>
                </a:cubicBezTo>
                <a:cubicBezTo>
                  <a:pt x="896988" y="0"/>
                  <a:pt x="1155700" y="258712"/>
                  <a:pt x="1155700" y="577850"/>
                </a:cubicBezTo>
                <a:close/>
              </a:path>
            </a:pathLst>
          </a:custGeom>
          <a:solidFill>
            <a:srgbClr val="FFFFFF"/>
          </a:solidFill>
          <a:ln w="6350" cap="flat">
            <a:noFill/>
            <a:prstDash val="solid"/>
            <a:miter/>
          </a:ln>
          <a:effectLst>
            <a:outerShdw blurRad="393700" dist="88900" dir="5400000" sx="109000" sy="109000" algn="t" rotWithShape="0">
              <a:prstClr val="black">
                <a:alpha val="10000"/>
              </a:prstClr>
            </a:outerShdw>
          </a:effectLst>
        </p:spPr>
        <p:txBody>
          <a:bodyPr rtlCol="0" anchor="ctr"/>
          <a:lstStyle/>
          <a:p>
            <a:endParaRPr lang="en-US"/>
          </a:p>
        </p:txBody>
      </p:sp>
      <p:sp>
        <p:nvSpPr>
          <p:cNvPr id="40" name="任意多边形: 形状 39">
            <a:extLst>
              <a:ext uri="{FF2B5EF4-FFF2-40B4-BE49-F238E27FC236}">
                <a16:creationId xmlns:a16="http://schemas.microsoft.com/office/drawing/2014/main" id="{4162E3F8-CABD-7E67-178F-5AEEA037F89F}"/>
              </a:ext>
            </a:extLst>
          </p:cNvPr>
          <p:cNvSpPr/>
          <p:nvPr/>
        </p:nvSpPr>
        <p:spPr>
          <a:xfrm>
            <a:off x="7797800" y="4838700"/>
            <a:ext cx="1155700" cy="1155700"/>
          </a:xfrm>
          <a:custGeom>
            <a:avLst/>
            <a:gdLst>
              <a:gd name="connsiteX0" fmla="*/ 1155700 w 1155700"/>
              <a:gd name="connsiteY0" fmla="*/ 577850 h 1155700"/>
              <a:gd name="connsiteX1" fmla="*/ 577850 w 1155700"/>
              <a:gd name="connsiteY1" fmla="*/ 1155700 h 1155700"/>
              <a:gd name="connsiteX2" fmla="*/ 0 w 1155700"/>
              <a:gd name="connsiteY2" fmla="*/ 577850 h 1155700"/>
              <a:gd name="connsiteX3" fmla="*/ 577850 w 1155700"/>
              <a:gd name="connsiteY3" fmla="*/ 0 h 1155700"/>
              <a:gd name="connsiteX4" fmla="*/ 1155700 w 1155700"/>
              <a:gd name="connsiteY4" fmla="*/ 57785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700" h="1155700">
                <a:moveTo>
                  <a:pt x="1155700" y="577850"/>
                </a:moveTo>
                <a:cubicBezTo>
                  <a:pt x="1155700" y="896988"/>
                  <a:pt x="896988" y="1155700"/>
                  <a:pt x="577850" y="1155700"/>
                </a:cubicBezTo>
                <a:cubicBezTo>
                  <a:pt x="258712" y="1155700"/>
                  <a:pt x="0" y="896988"/>
                  <a:pt x="0" y="577850"/>
                </a:cubicBezTo>
                <a:cubicBezTo>
                  <a:pt x="0" y="258712"/>
                  <a:pt x="258712" y="0"/>
                  <a:pt x="577850" y="0"/>
                </a:cubicBezTo>
                <a:cubicBezTo>
                  <a:pt x="896988" y="0"/>
                  <a:pt x="1155700" y="258712"/>
                  <a:pt x="1155700" y="577850"/>
                </a:cubicBezTo>
                <a:close/>
              </a:path>
            </a:pathLst>
          </a:custGeom>
          <a:solidFill>
            <a:srgbClr val="FFFFFF"/>
          </a:solidFill>
          <a:ln w="6350" cap="flat">
            <a:noFill/>
            <a:prstDash val="solid"/>
            <a:miter/>
          </a:ln>
          <a:effectLst>
            <a:outerShdw blurRad="393700" dist="88900" dir="5400000" sx="109000" sy="109000" algn="t" rotWithShape="0">
              <a:prstClr val="black">
                <a:alpha val="10000"/>
              </a:prstClr>
            </a:outerShdw>
          </a:effectLst>
        </p:spPr>
        <p:txBody>
          <a:bodyPr rtlCol="0" anchor="ctr"/>
          <a:lstStyle/>
          <a:p>
            <a:endParaRPr lang="en-US"/>
          </a:p>
        </p:txBody>
      </p:sp>
      <p:sp>
        <p:nvSpPr>
          <p:cNvPr id="43" name="任意多边形: 形状 42">
            <a:extLst>
              <a:ext uri="{FF2B5EF4-FFF2-40B4-BE49-F238E27FC236}">
                <a16:creationId xmlns:a16="http://schemas.microsoft.com/office/drawing/2014/main" id="{B0A04C0C-551B-CC12-54AD-D3EA59109C4C}"/>
              </a:ext>
            </a:extLst>
          </p:cNvPr>
          <p:cNvSpPr/>
          <p:nvPr/>
        </p:nvSpPr>
        <p:spPr>
          <a:xfrm>
            <a:off x="9372600" y="4838700"/>
            <a:ext cx="1155700" cy="1155700"/>
          </a:xfrm>
          <a:custGeom>
            <a:avLst/>
            <a:gdLst>
              <a:gd name="connsiteX0" fmla="*/ 1155700 w 1155700"/>
              <a:gd name="connsiteY0" fmla="*/ 577850 h 1155700"/>
              <a:gd name="connsiteX1" fmla="*/ 577850 w 1155700"/>
              <a:gd name="connsiteY1" fmla="*/ 1155700 h 1155700"/>
              <a:gd name="connsiteX2" fmla="*/ 0 w 1155700"/>
              <a:gd name="connsiteY2" fmla="*/ 577850 h 1155700"/>
              <a:gd name="connsiteX3" fmla="*/ 577850 w 1155700"/>
              <a:gd name="connsiteY3" fmla="*/ 0 h 1155700"/>
              <a:gd name="connsiteX4" fmla="*/ 1155700 w 1155700"/>
              <a:gd name="connsiteY4" fmla="*/ 57785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700" h="1155700">
                <a:moveTo>
                  <a:pt x="1155700" y="577850"/>
                </a:moveTo>
                <a:cubicBezTo>
                  <a:pt x="1155700" y="896988"/>
                  <a:pt x="896988" y="1155700"/>
                  <a:pt x="577850" y="1155700"/>
                </a:cubicBezTo>
                <a:cubicBezTo>
                  <a:pt x="258712" y="1155700"/>
                  <a:pt x="0" y="896988"/>
                  <a:pt x="0" y="577850"/>
                </a:cubicBezTo>
                <a:cubicBezTo>
                  <a:pt x="0" y="258712"/>
                  <a:pt x="258712" y="0"/>
                  <a:pt x="577850" y="0"/>
                </a:cubicBezTo>
                <a:cubicBezTo>
                  <a:pt x="896988" y="0"/>
                  <a:pt x="1155700" y="258712"/>
                  <a:pt x="1155700" y="577850"/>
                </a:cubicBezTo>
                <a:close/>
              </a:path>
            </a:pathLst>
          </a:custGeom>
          <a:solidFill>
            <a:srgbClr val="FFFFFF"/>
          </a:solidFill>
          <a:ln w="6350" cap="flat">
            <a:noFill/>
            <a:prstDash val="solid"/>
            <a:miter/>
          </a:ln>
          <a:effectLst>
            <a:outerShdw blurRad="393700" dist="88900" dir="5400000" sx="109000" sy="109000" algn="t" rotWithShape="0">
              <a:prstClr val="black">
                <a:alpha val="10000"/>
              </a:prstClr>
            </a:outerShdw>
          </a:effectLst>
        </p:spPr>
        <p:txBody>
          <a:bodyPr rtlCol="0" anchor="ctr"/>
          <a:lstStyle/>
          <a:p>
            <a:endParaRPr lang="en-US"/>
          </a:p>
        </p:txBody>
      </p:sp>
      <p:sp>
        <p:nvSpPr>
          <p:cNvPr id="46" name="任意多边形: 形状 45">
            <a:extLst>
              <a:ext uri="{FF2B5EF4-FFF2-40B4-BE49-F238E27FC236}">
                <a16:creationId xmlns:a16="http://schemas.microsoft.com/office/drawing/2014/main" id="{7DA17A84-EE66-1097-0DD3-1D5DC86A22FB}"/>
              </a:ext>
            </a:extLst>
          </p:cNvPr>
          <p:cNvSpPr/>
          <p:nvPr/>
        </p:nvSpPr>
        <p:spPr>
          <a:xfrm>
            <a:off x="11455400" y="27813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599F107A-1519-2489-8B65-7F4E26F0D6E3}"/>
              </a:ext>
            </a:extLst>
          </p:cNvPr>
          <p:cNvSpPr/>
          <p:nvPr/>
        </p:nvSpPr>
        <p:spPr>
          <a:xfrm>
            <a:off x="11455400" y="30226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2DD68D78-4D56-99A3-BEF1-53C528A972A8}"/>
              </a:ext>
            </a:extLst>
          </p:cNvPr>
          <p:cNvSpPr/>
          <p:nvPr/>
        </p:nvSpPr>
        <p:spPr>
          <a:xfrm>
            <a:off x="11455400" y="32639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BBD75B3F-5AB6-2544-381F-6D6349BB2331}"/>
              </a:ext>
            </a:extLst>
          </p:cNvPr>
          <p:cNvSpPr/>
          <p:nvPr/>
        </p:nvSpPr>
        <p:spPr>
          <a:xfrm>
            <a:off x="11455400" y="35052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7E706F30-F23F-9E77-5730-CBB36EFBDA07}"/>
              </a:ext>
            </a:extLst>
          </p:cNvPr>
          <p:cNvSpPr/>
          <p:nvPr/>
        </p:nvSpPr>
        <p:spPr>
          <a:xfrm>
            <a:off x="11455400" y="37465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5A6963B1-198F-24DF-4EAA-895DD207CB7B}"/>
              </a:ext>
            </a:extLst>
          </p:cNvPr>
          <p:cNvSpPr/>
          <p:nvPr/>
        </p:nvSpPr>
        <p:spPr>
          <a:xfrm>
            <a:off x="11407775" y="3698875"/>
            <a:ext cx="146050" cy="146050"/>
          </a:xfrm>
          <a:custGeom>
            <a:avLst/>
            <a:gdLst>
              <a:gd name="connsiteX0" fmla="*/ 146050 w 146050"/>
              <a:gd name="connsiteY0" fmla="*/ 73025 h 146050"/>
              <a:gd name="connsiteX1" fmla="*/ 73025 w 146050"/>
              <a:gd name="connsiteY1" fmla="*/ 146050 h 146050"/>
              <a:gd name="connsiteX2" fmla="*/ 0 w 146050"/>
              <a:gd name="connsiteY2" fmla="*/ 73025 h 146050"/>
              <a:gd name="connsiteX3" fmla="*/ 73025 w 146050"/>
              <a:gd name="connsiteY3" fmla="*/ 0 h 146050"/>
              <a:gd name="connsiteX4" fmla="*/ 146050 w 146050"/>
              <a:gd name="connsiteY4" fmla="*/ 7302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146050" y="73025"/>
                </a:moveTo>
                <a:cubicBezTo>
                  <a:pt x="146050" y="113355"/>
                  <a:pt x="113356" y="146050"/>
                  <a:pt x="73025" y="146050"/>
                </a:cubicBezTo>
                <a:cubicBezTo>
                  <a:pt x="32694" y="146050"/>
                  <a:pt x="0" y="113355"/>
                  <a:pt x="0" y="73025"/>
                </a:cubicBezTo>
                <a:cubicBezTo>
                  <a:pt x="0" y="32695"/>
                  <a:pt x="32694" y="0"/>
                  <a:pt x="73025" y="0"/>
                </a:cubicBezTo>
                <a:cubicBezTo>
                  <a:pt x="113356" y="0"/>
                  <a:pt x="146050" y="32695"/>
                  <a:pt x="146050" y="73025"/>
                </a:cubicBezTo>
                <a:close/>
              </a:path>
            </a:pathLst>
          </a:custGeom>
          <a:noFill/>
          <a:ln w="6350" cap="flat">
            <a:solidFill>
              <a:srgbClr val="055CF9"/>
            </a:solid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EF646002-F4BA-09E2-4152-E5C6647457F3}"/>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54" name="文本框 53">
            <a:extLst>
              <a:ext uri="{FF2B5EF4-FFF2-40B4-BE49-F238E27FC236}">
                <a16:creationId xmlns:a16="http://schemas.microsoft.com/office/drawing/2014/main" id="{FD14939C-4175-7748-7839-502D57B206C7}"/>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55" name="文本框 54">
            <a:extLst>
              <a:ext uri="{FF2B5EF4-FFF2-40B4-BE49-F238E27FC236}">
                <a16:creationId xmlns:a16="http://schemas.microsoft.com/office/drawing/2014/main" id="{21941627-B58C-BA9A-4267-4A8F865A34D9}"/>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56" name="文本框 55">
            <a:extLst>
              <a:ext uri="{FF2B5EF4-FFF2-40B4-BE49-F238E27FC236}">
                <a16:creationId xmlns:a16="http://schemas.microsoft.com/office/drawing/2014/main" id="{584BD0AA-3285-4ACF-6225-E43D4267F07D}"/>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3A1ACAE3-993D-632C-D34F-0FF4E5EC59BD}"/>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85212640-C595-C616-DD05-AFB8DAF2D1E2}"/>
              </a:ext>
            </a:extLst>
          </p:cNvPr>
          <p:cNvSpPr txBox="1"/>
          <p:nvPr/>
        </p:nvSpPr>
        <p:spPr>
          <a:xfrm>
            <a:off x="10702404" y="70026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9" name="文本框 58">
            <a:extLst>
              <a:ext uri="{FF2B5EF4-FFF2-40B4-BE49-F238E27FC236}">
                <a16:creationId xmlns:a16="http://schemas.microsoft.com/office/drawing/2014/main" id="{0A318FB0-83C8-3801-49C1-7FD96DBC6306}"/>
              </a:ext>
            </a:extLst>
          </p:cNvPr>
          <p:cNvSpPr txBox="1"/>
          <p:nvPr/>
        </p:nvSpPr>
        <p:spPr>
          <a:xfrm>
            <a:off x="5085310" y="1789083"/>
            <a:ext cx="1313180" cy="430887"/>
          </a:xfrm>
          <a:prstGeom prst="rect">
            <a:avLst/>
          </a:prstGeom>
          <a:noFill/>
        </p:spPr>
        <p:txBody>
          <a:bodyPr wrap="none" rtlCol="0">
            <a:spAutoFit/>
          </a:bodyPr>
          <a:lstStyle/>
          <a:p>
            <a:pPr algn="ctr"/>
            <a:r>
              <a:rPr lang="zh-CN" altLang="en-US" sz="2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设计目标</a:t>
            </a:r>
            <a:endParaRPr lang="en-US" sz="2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0" name="文本框 59">
            <a:extLst>
              <a:ext uri="{FF2B5EF4-FFF2-40B4-BE49-F238E27FC236}">
                <a16:creationId xmlns:a16="http://schemas.microsoft.com/office/drawing/2014/main" id="{4A15DC90-C154-422B-D24C-5A1C05F38B78}"/>
              </a:ext>
            </a:extLst>
          </p:cNvPr>
          <p:cNvSpPr txBox="1"/>
          <p:nvPr/>
        </p:nvSpPr>
        <p:spPr>
          <a:xfrm>
            <a:off x="4892948" y="2245721"/>
            <a:ext cx="1697901" cy="518412"/>
          </a:xfrm>
          <a:prstGeom prst="rect">
            <a:avLst/>
          </a:prstGeom>
          <a:noFill/>
        </p:spPr>
        <p:txBody>
          <a:bodyPr wrap="none" rtlCol="0">
            <a:spAutoFit/>
          </a:bodyPr>
          <a:lstStyle/>
          <a:p>
            <a:pPr algn="ctr">
              <a:lnSpc>
                <a:spcPct val="130000"/>
              </a:lnSpc>
            </a:pPr>
            <a:r>
              <a:rPr lang="zh-CN" alt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通过设计手段实现</a:t>
            </a:r>
            <a:endParaRPr lang="en-US" altLang="zh-CN"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产品体验</a:t>
            </a:r>
            <a:r>
              <a:rPr lang="en-US" altLang="zh-CN"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&amp;</a:t>
            </a:r>
            <a:r>
              <a:rPr lang="zh-CN" alt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用户价值提升</a:t>
            </a:r>
            <a:endParaRPr 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72648D61-A2DB-68D0-4944-794613316AAE}"/>
              </a:ext>
            </a:extLst>
          </p:cNvPr>
          <p:cNvSpPr txBox="1"/>
          <p:nvPr/>
        </p:nvSpPr>
        <p:spPr>
          <a:xfrm>
            <a:off x="4944244" y="2765355"/>
            <a:ext cx="1595309" cy="518412"/>
          </a:xfrm>
          <a:prstGeom prst="rect">
            <a:avLst/>
          </a:prstGeom>
          <a:noFill/>
        </p:spPr>
        <p:txBody>
          <a:bodyPr wrap="none" rtlCol="0">
            <a:spAutoFit/>
          </a:bodyPr>
          <a:lstStyle/>
          <a:p>
            <a:pPr algn="ctr">
              <a:lnSpc>
                <a:spcPct val="130000"/>
              </a:lnSpc>
            </a:pPr>
            <a:r>
              <a:rPr lang="zh-CN" alt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通过设计手段实现</a:t>
            </a:r>
            <a:endParaRPr lang="en-US" altLang="zh-CN"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rPr>
              <a:t>提升产品转化数据增长</a:t>
            </a:r>
            <a:endParaRPr lang="en-US" sz="1100" dirty="0">
              <a:solidFill>
                <a:schemeClr val="bg1">
                  <a:alpha val="7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296726DB-B4EC-51A1-640F-066FE829A4EE}"/>
              </a:ext>
            </a:extLst>
          </p:cNvPr>
          <p:cNvSpPr txBox="1"/>
          <p:nvPr/>
        </p:nvSpPr>
        <p:spPr>
          <a:xfrm>
            <a:off x="2629755" y="3704928"/>
            <a:ext cx="1210588" cy="400110"/>
          </a:xfrm>
          <a:prstGeom prst="rect">
            <a:avLst/>
          </a:prstGeom>
          <a:noFill/>
        </p:spPr>
        <p:txBody>
          <a:bodyPr wrap="none" rtlCol="0">
            <a:spAutoFit/>
          </a:bodyPr>
          <a:lstStyle/>
          <a:p>
            <a:pPr algn="ctr"/>
            <a:r>
              <a:rPr lang="zh-CN" altLang="en-US" sz="20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基础体验</a:t>
            </a:r>
            <a:endParaRPr lang="en-US" sz="20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C08DF7BA-34E1-54F1-AA71-AB6DF7F5C528}"/>
              </a:ext>
            </a:extLst>
          </p:cNvPr>
          <p:cNvSpPr txBox="1"/>
          <p:nvPr/>
        </p:nvSpPr>
        <p:spPr>
          <a:xfrm>
            <a:off x="2132735" y="4078956"/>
            <a:ext cx="2185215" cy="557140"/>
          </a:xfrm>
          <a:prstGeom prst="rect">
            <a:avLst/>
          </a:prstGeom>
          <a:noFill/>
        </p:spPr>
        <p:txBody>
          <a:bodyPr wrap="none" rtlCol="0">
            <a:spAutoFit/>
          </a:bodyPr>
          <a:lstStyle/>
          <a:p>
            <a:pPr algn="ctr">
              <a:lnSpc>
                <a:spcPct val="130000"/>
              </a:lnSpc>
            </a:pPr>
            <a:r>
              <a:rPr lang="zh-CN" altLang="en-US" sz="1200" dirty="0">
                <a:solidFill>
                  <a:srgbClr val="075EF9"/>
                </a:solidFill>
                <a:latin typeface="OPPOSans R" panose="00020600040101010101" pitchFamily="18" charset="-122"/>
                <a:ea typeface="OPPOSans R" panose="00020600040101010101" pitchFamily="18" charset="-122"/>
                <a:cs typeface="OPPOSans R" panose="00020600040101010101" pitchFamily="18" charset="-122"/>
              </a:rPr>
              <a:t>不同场景</a:t>
            </a: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用户体验优化</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提升产品对于用户的体验价值</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F84D7415-48C0-E1EA-0168-2C388B9602A2}"/>
              </a:ext>
            </a:extLst>
          </p:cNvPr>
          <p:cNvSpPr txBox="1"/>
          <p:nvPr/>
        </p:nvSpPr>
        <p:spPr>
          <a:xfrm>
            <a:off x="7597027" y="3704928"/>
            <a:ext cx="1210588" cy="400110"/>
          </a:xfrm>
          <a:prstGeom prst="rect">
            <a:avLst/>
          </a:prstGeom>
          <a:noFill/>
        </p:spPr>
        <p:txBody>
          <a:bodyPr wrap="none" rtlCol="0">
            <a:spAutoFit/>
          </a:bodyPr>
          <a:lstStyle/>
          <a:p>
            <a:pPr algn="ctr"/>
            <a:r>
              <a:rPr lang="zh-CN" altLang="en-US" sz="20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rPr>
              <a:t>消费转化</a:t>
            </a:r>
            <a:endParaRPr lang="en-US" sz="2000" dirty="0">
              <a:solidFill>
                <a:srgbClr val="075E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6" name="文本框 65">
            <a:extLst>
              <a:ext uri="{FF2B5EF4-FFF2-40B4-BE49-F238E27FC236}">
                <a16:creationId xmlns:a16="http://schemas.microsoft.com/office/drawing/2014/main" id="{CA3712C0-B06A-13EC-93B8-02477DBC0BB9}"/>
              </a:ext>
            </a:extLst>
          </p:cNvPr>
          <p:cNvSpPr txBox="1"/>
          <p:nvPr/>
        </p:nvSpPr>
        <p:spPr>
          <a:xfrm>
            <a:off x="7023062" y="4078956"/>
            <a:ext cx="2339102" cy="557140"/>
          </a:xfrm>
          <a:prstGeom prst="rect">
            <a:avLst/>
          </a:prstGeom>
          <a:noFill/>
        </p:spPr>
        <p:txBody>
          <a:bodyPr wrap="none" rtlCol="0">
            <a:spAutoFit/>
          </a:bodyPr>
          <a:lstStyle>
            <a:defPPr>
              <a:defRPr lang="en-US"/>
            </a:defPPr>
            <a:lvl1pPr algn="ctr">
              <a:lnSpc>
                <a:spcPct val="130000"/>
              </a:lnSpc>
              <a:defRPr sz="1200">
                <a:solidFill>
                  <a:srgbClr val="075EF9"/>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solidFill>
                  <a:schemeClr val="tx1"/>
                </a:solidFill>
              </a:rPr>
              <a:t>基于</a:t>
            </a:r>
            <a:r>
              <a:rPr lang="zh-CN" altLang="en-US" dirty="0"/>
              <a:t>内容消费路径</a:t>
            </a:r>
            <a:r>
              <a:rPr lang="zh-CN" altLang="en-US" dirty="0">
                <a:solidFill>
                  <a:schemeClr val="tx1"/>
                </a:solidFill>
              </a:rPr>
              <a:t>建立转化机制</a:t>
            </a:r>
            <a:endParaRPr lang="en-US" altLang="zh-CN" dirty="0">
              <a:solidFill>
                <a:schemeClr val="tx1"/>
              </a:solidFill>
            </a:endParaRPr>
          </a:p>
          <a:p>
            <a:r>
              <a:rPr lang="zh-CN" altLang="en-US" dirty="0">
                <a:solidFill>
                  <a:schemeClr val="tx1"/>
                </a:solidFill>
              </a:rPr>
              <a:t>带来付费营收增长</a:t>
            </a:r>
            <a:endParaRPr lang="en-US" dirty="0">
              <a:solidFill>
                <a:schemeClr val="tx1"/>
              </a:solidFill>
            </a:endParaRPr>
          </a:p>
        </p:txBody>
      </p:sp>
      <p:sp>
        <p:nvSpPr>
          <p:cNvPr id="67" name="文本框 66">
            <a:extLst>
              <a:ext uri="{FF2B5EF4-FFF2-40B4-BE49-F238E27FC236}">
                <a16:creationId xmlns:a16="http://schemas.microsoft.com/office/drawing/2014/main" id="{05250AC9-C7B9-5CB9-3669-ADD78D2F795C}"/>
              </a:ext>
            </a:extLst>
          </p:cNvPr>
          <p:cNvSpPr txBox="1"/>
          <p:nvPr/>
        </p:nvSpPr>
        <p:spPr>
          <a:xfrm>
            <a:off x="1975162" y="5161190"/>
            <a:ext cx="723276" cy="307777"/>
          </a:xfrm>
          <a:prstGeom prst="rect">
            <a:avLst/>
          </a:prstGeom>
          <a:noFill/>
        </p:spPr>
        <p:txBody>
          <a:bodyPr wrap="non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找内容</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8" name="文本框 67">
            <a:extLst>
              <a:ext uri="{FF2B5EF4-FFF2-40B4-BE49-F238E27FC236}">
                <a16:creationId xmlns:a16="http://schemas.microsoft.com/office/drawing/2014/main" id="{E0995D6C-8F87-88A6-932C-0A22DF572895}"/>
              </a:ext>
            </a:extLst>
          </p:cNvPr>
          <p:cNvSpPr txBox="1"/>
          <p:nvPr/>
        </p:nvSpPr>
        <p:spPr>
          <a:xfrm>
            <a:off x="1818869" y="5423811"/>
            <a:ext cx="1035861" cy="242118"/>
          </a:xfrm>
          <a:prstGeom prst="rect">
            <a:avLst/>
          </a:prstGeom>
          <a:noFill/>
        </p:spPr>
        <p:txBody>
          <a:bodyPr wrap="none" rtlCol="0">
            <a:spAutoFit/>
          </a:bodyPr>
          <a:lstStyle/>
          <a:p>
            <a:pPr algn="ctr">
              <a:lnSpc>
                <a:spcPct val="130000"/>
              </a:lnSpc>
            </a:pPr>
            <a:r>
              <a:rPr lang="zh-CN" alt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多维呈现 提升决策</a:t>
            </a:r>
            <a:endParaRPr 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6ACCA1C8-0F69-52D0-7A2A-7ADE7B6E0096}"/>
              </a:ext>
            </a:extLst>
          </p:cNvPr>
          <p:cNvSpPr txBox="1"/>
          <p:nvPr/>
        </p:nvSpPr>
        <p:spPr>
          <a:xfrm>
            <a:off x="3689662" y="5161190"/>
            <a:ext cx="723275" cy="307777"/>
          </a:xfrm>
          <a:prstGeom prst="rect">
            <a:avLst/>
          </a:prstGeom>
          <a:noFill/>
        </p:spPr>
        <p:txBody>
          <a:bodyPr wrap="non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看内容</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0" name="文本框 69">
            <a:extLst>
              <a:ext uri="{FF2B5EF4-FFF2-40B4-BE49-F238E27FC236}">
                <a16:creationId xmlns:a16="http://schemas.microsoft.com/office/drawing/2014/main" id="{73255F63-A873-E3DC-7825-6F89EFD39B31}"/>
              </a:ext>
            </a:extLst>
          </p:cNvPr>
          <p:cNvSpPr txBox="1"/>
          <p:nvPr/>
        </p:nvSpPr>
        <p:spPr>
          <a:xfrm>
            <a:off x="3548599" y="5423811"/>
            <a:ext cx="1005403" cy="242118"/>
          </a:xfrm>
          <a:prstGeom prst="rect">
            <a:avLst/>
          </a:prstGeom>
          <a:noFill/>
        </p:spPr>
        <p:txBody>
          <a:bodyPr wrap="none" rtlCol="0">
            <a:spAutoFit/>
          </a:bodyPr>
          <a:lstStyle/>
          <a:p>
            <a:pPr algn="ctr">
              <a:lnSpc>
                <a:spcPct val="130000"/>
              </a:lnSpc>
            </a:pPr>
            <a:r>
              <a:rPr lang="zh-CN" alt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打磨核心阅读体验</a:t>
            </a:r>
            <a:endParaRPr 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1" name="文本框 70">
            <a:extLst>
              <a:ext uri="{FF2B5EF4-FFF2-40B4-BE49-F238E27FC236}">
                <a16:creationId xmlns:a16="http://schemas.microsoft.com/office/drawing/2014/main" id="{67E8F7FF-1B17-B580-6D89-A13F823A07C9}"/>
              </a:ext>
            </a:extLst>
          </p:cNvPr>
          <p:cNvSpPr txBox="1"/>
          <p:nvPr/>
        </p:nvSpPr>
        <p:spPr>
          <a:xfrm>
            <a:off x="6432861" y="5161190"/>
            <a:ext cx="723275" cy="307777"/>
          </a:xfrm>
          <a:prstGeom prst="rect">
            <a:avLst/>
          </a:prstGeom>
          <a:noFill/>
        </p:spPr>
        <p:txBody>
          <a:bodyPr wrap="non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阅读前</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2" name="文本框 71">
            <a:extLst>
              <a:ext uri="{FF2B5EF4-FFF2-40B4-BE49-F238E27FC236}">
                <a16:creationId xmlns:a16="http://schemas.microsoft.com/office/drawing/2014/main" id="{FBC1A7EC-DC1E-9B9E-8A31-A146DF8B2756}"/>
              </a:ext>
            </a:extLst>
          </p:cNvPr>
          <p:cNvSpPr txBox="1"/>
          <p:nvPr/>
        </p:nvSpPr>
        <p:spPr>
          <a:xfrm>
            <a:off x="6394391" y="5423811"/>
            <a:ext cx="800219" cy="242118"/>
          </a:xfrm>
          <a:prstGeom prst="rect">
            <a:avLst/>
          </a:prstGeom>
          <a:noFill/>
        </p:spPr>
        <p:txBody>
          <a:bodyPr wrap="none" rtlCol="0">
            <a:spAutoFit/>
          </a:bodyPr>
          <a:lstStyle/>
          <a:p>
            <a:pPr algn="ctr">
              <a:lnSpc>
                <a:spcPct val="130000"/>
              </a:lnSpc>
            </a:pPr>
            <a:r>
              <a:rPr lang="zh-CN" alt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降低付费门槛</a:t>
            </a:r>
            <a:endParaRPr 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D167056B-E9E8-AE9A-533F-A994DE56877A}"/>
              </a:ext>
            </a:extLst>
          </p:cNvPr>
          <p:cNvSpPr txBox="1"/>
          <p:nvPr/>
        </p:nvSpPr>
        <p:spPr>
          <a:xfrm>
            <a:off x="8047173" y="5161190"/>
            <a:ext cx="723275" cy="307777"/>
          </a:xfrm>
          <a:prstGeom prst="rect">
            <a:avLst/>
          </a:prstGeom>
          <a:noFill/>
        </p:spPr>
        <p:txBody>
          <a:bodyPr wrap="non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阅读中</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4" name="文本框 73">
            <a:extLst>
              <a:ext uri="{FF2B5EF4-FFF2-40B4-BE49-F238E27FC236}">
                <a16:creationId xmlns:a16="http://schemas.microsoft.com/office/drawing/2014/main" id="{EF3530E7-11AD-C25D-8D93-33265F83B1B7}"/>
              </a:ext>
            </a:extLst>
          </p:cNvPr>
          <p:cNvSpPr txBox="1"/>
          <p:nvPr/>
        </p:nvSpPr>
        <p:spPr>
          <a:xfrm>
            <a:off x="8008702" y="5423811"/>
            <a:ext cx="800219" cy="242118"/>
          </a:xfrm>
          <a:prstGeom prst="rect">
            <a:avLst/>
          </a:prstGeom>
          <a:noFill/>
        </p:spPr>
        <p:txBody>
          <a:bodyPr wrap="none" rtlCol="0">
            <a:spAutoFit/>
          </a:bodyPr>
          <a:lstStyle/>
          <a:p>
            <a:pPr algn="ctr">
              <a:lnSpc>
                <a:spcPct val="130000"/>
              </a:lnSpc>
            </a:pPr>
            <a:r>
              <a:rPr lang="zh-CN" alt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满足用户爽点</a:t>
            </a:r>
            <a:endParaRPr 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8B960774-7873-7CE9-8381-8DC60F053A9D}"/>
              </a:ext>
            </a:extLst>
          </p:cNvPr>
          <p:cNvSpPr txBox="1"/>
          <p:nvPr/>
        </p:nvSpPr>
        <p:spPr>
          <a:xfrm>
            <a:off x="9580952" y="5161190"/>
            <a:ext cx="723275" cy="307777"/>
          </a:xfrm>
          <a:prstGeom prst="rect">
            <a:avLst/>
          </a:prstGeom>
          <a:noFill/>
        </p:spPr>
        <p:txBody>
          <a:bodyPr wrap="non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阅读后</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6" name="文本框 75">
            <a:extLst>
              <a:ext uri="{FF2B5EF4-FFF2-40B4-BE49-F238E27FC236}">
                <a16:creationId xmlns:a16="http://schemas.microsoft.com/office/drawing/2014/main" id="{A38EE285-26A4-F5BF-444A-FBB56BA9106B}"/>
              </a:ext>
            </a:extLst>
          </p:cNvPr>
          <p:cNvSpPr txBox="1"/>
          <p:nvPr/>
        </p:nvSpPr>
        <p:spPr>
          <a:xfrm>
            <a:off x="9542481" y="5423811"/>
            <a:ext cx="800219" cy="242118"/>
          </a:xfrm>
          <a:prstGeom prst="rect">
            <a:avLst/>
          </a:prstGeom>
          <a:noFill/>
        </p:spPr>
        <p:txBody>
          <a:bodyPr wrap="none" rtlCol="0">
            <a:spAutoFit/>
          </a:bodyPr>
          <a:lstStyle/>
          <a:p>
            <a:pPr algn="ctr">
              <a:lnSpc>
                <a:spcPct val="130000"/>
              </a:lnSpc>
            </a:pPr>
            <a:r>
              <a:rPr lang="zh-CN" alt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培养持续消费</a:t>
            </a:r>
            <a:endParaRPr lang="en-US" sz="8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864935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AA6BC065-8F93-C37E-FC3B-1D64F2AE93A4}"/>
              </a:ext>
            </a:extLst>
          </p:cNvPr>
          <p:cNvSpPr/>
          <p:nvPr/>
        </p:nvSpPr>
        <p:spPr>
          <a:xfrm>
            <a:off x="11455400" y="27813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AC31E14D-80F8-20E1-E88E-E87AD5640547}"/>
              </a:ext>
            </a:extLst>
          </p:cNvPr>
          <p:cNvSpPr/>
          <p:nvPr/>
        </p:nvSpPr>
        <p:spPr>
          <a:xfrm>
            <a:off x="11455400" y="30226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38DF03E4-9E55-E0DB-A217-644D7C7B322A}"/>
              </a:ext>
            </a:extLst>
          </p:cNvPr>
          <p:cNvSpPr/>
          <p:nvPr/>
        </p:nvSpPr>
        <p:spPr>
          <a:xfrm>
            <a:off x="11455400" y="32639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FAC31203-D8BF-4282-B2FD-7F681D9B5A96}"/>
              </a:ext>
            </a:extLst>
          </p:cNvPr>
          <p:cNvSpPr/>
          <p:nvPr/>
        </p:nvSpPr>
        <p:spPr>
          <a:xfrm>
            <a:off x="11455400" y="35052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alpha val="20000"/>
            </a:srgbClr>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1DA7F6E5-B1EC-830E-801E-0B0C9064EE82}"/>
              </a:ext>
            </a:extLst>
          </p:cNvPr>
          <p:cNvSpPr/>
          <p:nvPr/>
        </p:nvSpPr>
        <p:spPr>
          <a:xfrm>
            <a:off x="11455400" y="3746500"/>
            <a:ext cx="50800" cy="50800"/>
          </a:xfrm>
          <a:custGeom>
            <a:avLst/>
            <a:gdLst>
              <a:gd name="connsiteX0" fmla="*/ 50800 w 50800"/>
              <a:gd name="connsiteY0" fmla="*/ 25400 h 50800"/>
              <a:gd name="connsiteX1" fmla="*/ 25400 w 50800"/>
              <a:gd name="connsiteY1" fmla="*/ 50800 h 50800"/>
              <a:gd name="connsiteX2" fmla="*/ 0 w 50800"/>
              <a:gd name="connsiteY2" fmla="*/ 25400 h 50800"/>
              <a:gd name="connsiteX3" fmla="*/ 25400 w 50800"/>
              <a:gd name="connsiteY3" fmla="*/ 0 h 50800"/>
              <a:gd name="connsiteX4" fmla="*/ 50800 w 50800"/>
              <a:gd name="connsiteY4" fmla="*/ 25400 h 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 h="50800">
                <a:moveTo>
                  <a:pt x="50800" y="25400"/>
                </a:moveTo>
                <a:cubicBezTo>
                  <a:pt x="50800" y="39428"/>
                  <a:pt x="39428" y="50800"/>
                  <a:pt x="25400" y="50800"/>
                </a:cubicBezTo>
                <a:cubicBezTo>
                  <a:pt x="11372" y="50800"/>
                  <a:pt x="0" y="39428"/>
                  <a:pt x="0" y="25400"/>
                </a:cubicBezTo>
                <a:cubicBezTo>
                  <a:pt x="0" y="11372"/>
                  <a:pt x="11372" y="0"/>
                  <a:pt x="25400" y="0"/>
                </a:cubicBezTo>
                <a:cubicBezTo>
                  <a:pt x="39428" y="0"/>
                  <a:pt x="50800" y="11372"/>
                  <a:pt x="50800" y="25400"/>
                </a:cubicBezTo>
                <a:close/>
              </a:path>
            </a:pathLst>
          </a:custGeom>
          <a:solidFill>
            <a:srgbClr val="055CF9"/>
          </a:soli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FC0D7FBD-9B9A-4520-AEE6-5ABA7BEAED91}"/>
              </a:ext>
            </a:extLst>
          </p:cNvPr>
          <p:cNvSpPr/>
          <p:nvPr/>
        </p:nvSpPr>
        <p:spPr>
          <a:xfrm>
            <a:off x="11407775" y="3698875"/>
            <a:ext cx="146050" cy="146050"/>
          </a:xfrm>
          <a:custGeom>
            <a:avLst/>
            <a:gdLst>
              <a:gd name="connsiteX0" fmla="*/ 146050 w 146050"/>
              <a:gd name="connsiteY0" fmla="*/ 73025 h 146050"/>
              <a:gd name="connsiteX1" fmla="*/ 73025 w 146050"/>
              <a:gd name="connsiteY1" fmla="*/ 146050 h 146050"/>
              <a:gd name="connsiteX2" fmla="*/ 0 w 146050"/>
              <a:gd name="connsiteY2" fmla="*/ 73025 h 146050"/>
              <a:gd name="connsiteX3" fmla="*/ 73025 w 146050"/>
              <a:gd name="connsiteY3" fmla="*/ 0 h 146050"/>
              <a:gd name="connsiteX4" fmla="*/ 146050 w 146050"/>
              <a:gd name="connsiteY4" fmla="*/ 7302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 h="146050">
                <a:moveTo>
                  <a:pt x="146050" y="73025"/>
                </a:moveTo>
                <a:cubicBezTo>
                  <a:pt x="146050" y="113355"/>
                  <a:pt x="113356" y="146050"/>
                  <a:pt x="73025" y="146050"/>
                </a:cubicBezTo>
                <a:cubicBezTo>
                  <a:pt x="32694" y="146050"/>
                  <a:pt x="0" y="113355"/>
                  <a:pt x="0" y="73025"/>
                </a:cubicBezTo>
                <a:cubicBezTo>
                  <a:pt x="0" y="32695"/>
                  <a:pt x="32694" y="0"/>
                  <a:pt x="73025" y="0"/>
                </a:cubicBezTo>
                <a:cubicBezTo>
                  <a:pt x="113356" y="0"/>
                  <a:pt x="146050" y="32695"/>
                  <a:pt x="146050" y="73025"/>
                </a:cubicBezTo>
                <a:close/>
              </a:path>
            </a:pathLst>
          </a:custGeom>
          <a:noFill/>
          <a:ln w="6350" cap="flat">
            <a:solidFill>
              <a:srgbClr val="055CF9"/>
            </a:solid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1E57E976-B420-3DB2-0E4A-6EDE4EEB1BD8}"/>
              </a:ext>
            </a:extLst>
          </p:cNvPr>
          <p:cNvSpPr/>
          <p:nvPr/>
        </p:nvSpPr>
        <p:spPr>
          <a:xfrm>
            <a:off x="635000" y="1917700"/>
            <a:ext cx="10922000" cy="4305300"/>
          </a:xfrm>
          <a:prstGeom prst="roundRect">
            <a:avLst>
              <a:gd name="adj" fmla="val 4212"/>
            </a:avLst>
          </a:prstGeom>
          <a:solidFill>
            <a:srgbClr val="055CF9"/>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7A193637-F88D-0877-337B-3D822306C5C7}"/>
              </a:ext>
            </a:extLst>
          </p:cNvPr>
          <p:cNvSpPr/>
          <p:nvPr/>
        </p:nvSpPr>
        <p:spPr>
          <a:xfrm>
            <a:off x="638175" y="1917700"/>
            <a:ext cx="6809787" cy="4330700"/>
          </a:xfrm>
          <a:custGeom>
            <a:avLst/>
            <a:gdLst>
              <a:gd name="connsiteX0" fmla="*/ 0 w 6809787"/>
              <a:gd name="connsiteY0" fmla="*/ 152400 h 4330700"/>
              <a:gd name="connsiteX1" fmla="*/ 152400 w 6809787"/>
              <a:gd name="connsiteY1" fmla="*/ 0 h 4330700"/>
              <a:gd name="connsiteX2" fmla="*/ 6384925 w 6809787"/>
              <a:gd name="connsiteY2" fmla="*/ 0 h 4330700"/>
              <a:gd name="connsiteX3" fmla="*/ 6537325 w 6809787"/>
              <a:gd name="connsiteY3" fmla="*/ 152400 h 4330700"/>
              <a:gd name="connsiteX4" fmla="*/ 6537325 w 6809787"/>
              <a:gd name="connsiteY4" fmla="*/ 1082675 h 4330700"/>
              <a:gd name="connsiteX5" fmla="*/ 6537325 w 6809787"/>
              <a:gd name="connsiteY5" fmla="*/ 1624013 h 4330700"/>
              <a:gd name="connsiteX6" fmla="*/ 6537325 w 6809787"/>
              <a:gd name="connsiteY6" fmla="*/ 1714722 h 4330700"/>
              <a:gd name="connsiteX7" fmla="*/ 6570155 w 6809787"/>
              <a:gd name="connsiteY7" fmla="*/ 1809230 h 4330700"/>
              <a:gd name="connsiteX8" fmla="*/ 6776974 w 6809787"/>
              <a:gd name="connsiteY8" fmla="*/ 2070849 h 4330700"/>
              <a:gd name="connsiteX9" fmla="*/ 6776974 w 6809787"/>
              <a:gd name="connsiteY9" fmla="*/ 2259851 h 4330700"/>
              <a:gd name="connsiteX10" fmla="*/ 6570155 w 6809787"/>
              <a:gd name="connsiteY10" fmla="*/ 2521471 h 4330700"/>
              <a:gd name="connsiteX11" fmla="*/ 6537325 w 6809787"/>
              <a:gd name="connsiteY11" fmla="*/ 2615978 h 4330700"/>
              <a:gd name="connsiteX12" fmla="*/ 6537325 w 6809787"/>
              <a:gd name="connsiteY12" fmla="*/ 2706688 h 4330700"/>
              <a:gd name="connsiteX13" fmla="*/ 6537325 w 6809787"/>
              <a:gd name="connsiteY13" fmla="*/ 3248025 h 4330700"/>
              <a:gd name="connsiteX14" fmla="*/ 6537325 w 6809787"/>
              <a:gd name="connsiteY14" fmla="*/ 4178300 h 4330700"/>
              <a:gd name="connsiteX15" fmla="*/ 6384925 w 6809787"/>
              <a:gd name="connsiteY15" fmla="*/ 4330700 h 4330700"/>
              <a:gd name="connsiteX16" fmla="*/ 152400 w 6809787"/>
              <a:gd name="connsiteY16" fmla="*/ 4330700 h 4330700"/>
              <a:gd name="connsiteX17" fmla="*/ 0 w 6809787"/>
              <a:gd name="connsiteY17" fmla="*/ 4178300 h 4330700"/>
              <a:gd name="connsiteX18" fmla="*/ 0 w 6809787"/>
              <a:gd name="connsiteY18" fmla="*/ 152400 h 43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9787" h="4330700">
                <a:moveTo>
                  <a:pt x="0" y="152400"/>
                </a:moveTo>
                <a:cubicBezTo>
                  <a:pt x="0" y="68231"/>
                  <a:pt x="68231" y="0"/>
                  <a:pt x="152400" y="0"/>
                </a:cubicBezTo>
                <a:lnTo>
                  <a:pt x="6384925" y="0"/>
                </a:lnTo>
                <a:cubicBezTo>
                  <a:pt x="6469063" y="0"/>
                  <a:pt x="6537325" y="68231"/>
                  <a:pt x="6537325" y="152400"/>
                </a:cubicBezTo>
                <a:lnTo>
                  <a:pt x="6537325" y="1082675"/>
                </a:lnTo>
                <a:lnTo>
                  <a:pt x="6537325" y="1624013"/>
                </a:lnTo>
                <a:lnTo>
                  <a:pt x="6537325" y="1714722"/>
                </a:lnTo>
                <a:cubicBezTo>
                  <a:pt x="6537325" y="1749025"/>
                  <a:pt x="6548882" y="1782318"/>
                  <a:pt x="6570155" y="1809230"/>
                </a:cubicBezTo>
                <a:lnTo>
                  <a:pt x="6776974" y="2070849"/>
                </a:lnTo>
                <a:cubicBezTo>
                  <a:pt x="6820726" y="2126240"/>
                  <a:pt x="6820726" y="2204460"/>
                  <a:pt x="6776974" y="2259851"/>
                </a:cubicBezTo>
                <a:lnTo>
                  <a:pt x="6570155" y="2521471"/>
                </a:lnTo>
                <a:cubicBezTo>
                  <a:pt x="6548882" y="2548382"/>
                  <a:pt x="6537325" y="2581675"/>
                  <a:pt x="6537325" y="2615978"/>
                </a:cubicBezTo>
                <a:lnTo>
                  <a:pt x="6537325" y="2706688"/>
                </a:lnTo>
                <a:lnTo>
                  <a:pt x="6537325" y="3248025"/>
                </a:lnTo>
                <a:lnTo>
                  <a:pt x="6537325" y="4178300"/>
                </a:lnTo>
                <a:cubicBezTo>
                  <a:pt x="6537325" y="4262470"/>
                  <a:pt x="6469063" y="4330700"/>
                  <a:pt x="6384925" y="4330700"/>
                </a:cubicBezTo>
                <a:lnTo>
                  <a:pt x="152400" y="4330700"/>
                </a:lnTo>
                <a:cubicBezTo>
                  <a:pt x="68231" y="4330700"/>
                  <a:pt x="0" y="4262470"/>
                  <a:pt x="0" y="4178300"/>
                </a:cubicBezTo>
                <a:lnTo>
                  <a:pt x="0" y="152400"/>
                </a:lnTo>
                <a:close/>
              </a:path>
            </a:pathLst>
          </a:custGeom>
          <a:solidFill>
            <a:srgbClr val="FFFFFF"/>
          </a:solidFill>
          <a:ln w="6350" cap="flat">
            <a:noFill/>
            <a:prstDash val="solid"/>
            <a:miter/>
          </a:ln>
          <a:effectLst>
            <a:outerShdw blurRad="647700" sx="102000" sy="102000" algn="ctr" rotWithShape="0">
              <a:srgbClr val="055CF9">
                <a:alpha val="10000"/>
              </a:srgbClr>
            </a:outerShdw>
          </a:effectLst>
        </p:spPr>
        <p:txBody>
          <a:bodyPr rtlCol="0" anchor="ctr"/>
          <a:lstStyle/>
          <a:p>
            <a:endParaRPr lang="en-US"/>
          </a:p>
        </p:txBody>
      </p:sp>
      <p:sp>
        <p:nvSpPr>
          <p:cNvPr id="17" name="任意多边形: 形状 16">
            <a:extLst>
              <a:ext uri="{FF2B5EF4-FFF2-40B4-BE49-F238E27FC236}">
                <a16:creationId xmlns:a16="http://schemas.microsoft.com/office/drawing/2014/main" id="{B46BC8D9-048D-7C48-84DA-2741DC7B8EE0}"/>
              </a:ext>
            </a:extLst>
          </p:cNvPr>
          <p:cNvSpPr/>
          <p:nvPr/>
        </p:nvSpPr>
        <p:spPr>
          <a:xfrm>
            <a:off x="635000" y="1917700"/>
            <a:ext cx="2964867" cy="4330700"/>
          </a:xfrm>
          <a:custGeom>
            <a:avLst/>
            <a:gdLst>
              <a:gd name="connsiteX0" fmla="*/ 0 w 2964867"/>
              <a:gd name="connsiteY0" fmla="*/ 152400 h 4330700"/>
              <a:gd name="connsiteX1" fmla="*/ 152400 w 2964867"/>
              <a:gd name="connsiteY1" fmla="*/ 0 h 4330700"/>
              <a:gd name="connsiteX2" fmla="*/ 2540000 w 2964867"/>
              <a:gd name="connsiteY2" fmla="*/ 0 h 4330700"/>
              <a:gd name="connsiteX3" fmla="*/ 2692400 w 2964867"/>
              <a:gd name="connsiteY3" fmla="*/ 152400 h 4330700"/>
              <a:gd name="connsiteX4" fmla="*/ 2692400 w 2964867"/>
              <a:gd name="connsiteY4" fmla="*/ 1082675 h 4330700"/>
              <a:gd name="connsiteX5" fmla="*/ 2692400 w 2964867"/>
              <a:gd name="connsiteY5" fmla="*/ 1624013 h 4330700"/>
              <a:gd name="connsiteX6" fmla="*/ 2692400 w 2964867"/>
              <a:gd name="connsiteY6" fmla="*/ 1714722 h 4330700"/>
              <a:gd name="connsiteX7" fmla="*/ 2725236 w 2964867"/>
              <a:gd name="connsiteY7" fmla="*/ 1809230 h 4330700"/>
              <a:gd name="connsiteX8" fmla="*/ 2932030 w 2964867"/>
              <a:gd name="connsiteY8" fmla="*/ 2070849 h 4330700"/>
              <a:gd name="connsiteX9" fmla="*/ 2932030 w 2964867"/>
              <a:gd name="connsiteY9" fmla="*/ 2259851 h 4330700"/>
              <a:gd name="connsiteX10" fmla="*/ 2725236 w 2964867"/>
              <a:gd name="connsiteY10" fmla="*/ 2521471 h 4330700"/>
              <a:gd name="connsiteX11" fmla="*/ 2692400 w 2964867"/>
              <a:gd name="connsiteY11" fmla="*/ 2615978 h 4330700"/>
              <a:gd name="connsiteX12" fmla="*/ 2692400 w 2964867"/>
              <a:gd name="connsiteY12" fmla="*/ 2706688 h 4330700"/>
              <a:gd name="connsiteX13" fmla="*/ 2692400 w 2964867"/>
              <a:gd name="connsiteY13" fmla="*/ 3248025 h 4330700"/>
              <a:gd name="connsiteX14" fmla="*/ 2692400 w 2964867"/>
              <a:gd name="connsiteY14" fmla="*/ 4178300 h 4330700"/>
              <a:gd name="connsiteX15" fmla="*/ 2540000 w 2964867"/>
              <a:gd name="connsiteY15" fmla="*/ 4330700 h 4330700"/>
              <a:gd name="connsiteX16" fmla="*/ 152400 w 2964867"/>
              <a:gd name="connsiteY16" fmla="*/ 4330700 h 4330700"/>
              <a:gd name="connsiteX17" fmla="*/ 0 w 2964867"/>
              <a:gd name="connsiteY17" fmla="*/ 4178300 h 4330700"/>
              <a:gd name="connsiteX18" fmla="*/ 0 w 2964867"/>
              <a:gd name="connsiteY18" fmla="*/ 152400 h 43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4867" h="4330700">
                <a:moveTo>
                  <a:pt x="0" y="152400"/>
                </a:moveTo>
                <a:cubicBezTo>
                  <a:pt x="0" y="68231"/>
                  <a:pt x="68231" y="0"/>
                  <a:pt x="152400" y="0"/>
                </a:cubicBezTo>
                <a:lnTo>
                  <a:pt x="2540000" y="0"/>
                </a:lnTo>
                <a:cubicBezTo>
                  <a:pt x="2624169" y="0"/>
                  <a:pt x="2692400" y="68231"/>
                  <a:pt x="2692400" y="152400"/>
                </a:cubicBezTo>
                <a:lnTo>
                  <a:pt x="2692400" y="1082675"/>
                </a:lnTo>
                <a:lnTo>
                  <a:pt x="2692400" y="1624013"/>
                </a:lnTo>
                <a:lnTo>
                  <a:pt x="2692400" y="1714722"/>
                </a:lnTo>
                <a:cubicBezTo>
                  <a:pt x="2692400" y="1749025"/>
                  <a:pt x="2703970" y="1782318"/>
                  <a:pt x="2725236" y="1809230"/>
                </a:cubicBezTo>
                <a:lnTo>
                  <a:pt x="2932030" y="2070849"/>
                </a:lnTo>
                <a:cubicBezTo>
                  <a:pt x="2975813" y="2126240"/>
                  <a:pt x="2975813" y="2204460"/>
                  <a:pt x="2932030" y="2259851"/>
                </a:cubicBezTo>
                <a:lnTo>
                  <a:pt x="2725236" y="2521471"/>
                </a:lnTo>
                <a:cubicBezTo>
                  <a:pt x="2703970" y="2548382"/>
                  <a:pt x="2692400" y="2581675"/>
                  <a:pt x="2692400" y="2615978"/>
                </a:cubicBezTo>
                <a:lnTo>
                  <a:pt x="2692400" y="2706688"/>
                </a:lnTo>
                <a:lnTo>
                  <a:pt x="2692400" y="3248025"/>
                </a:lnTo>
                <a:lnTo>
                  <a:pt x="2692400" y="4178300"/>
                </a:lnTo>
                <a:cubicBezTo>
                  <a:pt x="2692400" y="4262470"/>
                  <a:pt x="2624169" y="4330700"/>
                  <a:pt x="2540000" y="4330700"/>
                </a:cubicBezTo>
                <a:lnTo>
                  <a:pt x="152400" y="4330700"/>
                </a:lnTo>
                <a:cubicBezTo>
                  <a:pt x="68231" y="4330700"/>
                  <a:pt x="0" y="4262470"/>
                  <a:pt x="0" y="4178300"/>
                </a:cubicBezTo>
                <a:lnTo>
                  <a:pt x="0" y="152400"/>
                </a:lnTo>
                <a:close/>
              </a:path>
            </a:pathLst>
          </a:custGeom>
          <a:solidFill>
            <a:srgbClr val="FFFFFF"/>
          </a:solidFill>
          <a:ln w="6350" cap="flat">
            <a:noFill/>
            <a:prstDash val="solid"/>
            <a:miter/>
          </a:ln>
          <a:effectLst>
            <a:outerShdw blurRad="698500" sx="102000" sy="102000" algn="ctr" rotWithShape="0">
              <a:srgbClr val="055CF9">
                <a:alpha val="20000"/>
              </a:srgbClr>
            </a:outerShdw>
          </a:effectLst>
        </p:spPr>
        <p:txBody>
          <a:bodyPr rtlCol="0" anchor="ctr"/>
          <a:lstStyle/>
          <a:p>
            <a:endParaRPr lang="en-US"/>
          </a:p>
        </p:txBody>
      </p:sp>
      <p:sp>
        <p:nvSpPr>
          <p:cNvPr id="18" name="矩形: 圆角 17">
            <a:extLst>
              <a:ext uri="{FF2B5EF4-FFF2-40B4-BE49-F238E27FC236}">
                <a16:creationId xmlns:a16="http://schemas.microsoft.com/office/drawing/2014/main" id="{531B4307-CEBF-E839-24A2-7FF26BADFA9D}"/>
              </a:ext>
            </a:extLst>
          </p:cNvPr>
          <p:cNvSpPr/>
          <p:nvPr/>
        </p:nvSpPr>
        <p:spPr>
          <a:xfrm>
            <a:off x="927100" y="2171700"/>
            <a:ext cx="1943100" cy="654050"/>
          </a:xfrm>
          <a:prstGeom prst="roundRect">
            <a:avLst>
              <a:gd name="adj" fmla="val 50000"/>
            </a:avLst>
          </a:prstGeom>
          <a:solidFill>
            <a:srgbClr val="FF5827"/>
          </a:solidFill>
          <a:ln w="6350" cap="flat">
            <a:noFill/>
            <a:prstDash val="solid"/>
            <a:miter/>
          </a:ln>
        </p:spPr>
        <p:txBody>
          <a:bodyPr rtlCol="0" anchor="ctr"/>
          <a:lstStyle/>
          <a:p>
            <a:endParaRPr lang="en-US"/>
          </a:p>
        </p:txBody>
      </p:sp>
      <p:sp>
        <p:nvSpPr>
          <p:cNvPr id="21" name="矩形: 圆角 20">
            <a:extLst>
              <a:ext uri="{FF2B5EF4-FFF2-40B4-BE49-F238E27FC236}">
                <a16:creationId xmlns:a16="http://schemas.microsoft.com/office/drawing/2014/main" id="{D947834A-3763-5A16-0782-730971F64EAE}"/>
              </a:ext>
            </a:extLst>
          </p:cNvPr>
          <p:cNvSpPr/>
          <p:nvPr/>
        </p:nvSpPr>
        <p:spPr>
          <a:xfrm rot="425059">
            <a:off x="782214" y="3959075"/>
            <a:ext cx="1943100" cy="654050"/>
          </a:xfrm>
          <a:prstGeom prst="roundRect">
            <a:avLst>
              <a:gd name="adj" fmla="val 50000"/>
            </a:avLst>
          </a:prstGeom>
          <a:solidFill>
            <a:srgbClr val="97F500"/>
          </a:solidFill>
          <a:ln w="6350" cap="flat">
            <a:noFill/>
            <a:prstDash val="solid"/>
            <a:miter/>
          </a:ln>
        </p:spPr>
        <p:txBody>
          <a:bodyPr rtlCol="0" anchor="ctr"/>
          <a:lstStyle/>
          <a:p>
            <a:endParaRPr lang="en-US"/>
          </a:p>
        </p:txBody>
      </p:sp>
      <p:pic>
        <p:nvPicPr>
          <p:cNvPr id="86" name="图片 85">
            <a:extLst>
              <a:ext uri="{FF2B5EF4-FFF2-40B4-BE49-F238E27FC236}">
                <a16:creationId xmlns:a16="http://schemas.microsoft.com/office/drawing/2014/main" id="{D2A7A744-6B8B-42D1-7F64-9C71AD7B1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98" y="3952035"/>
            <a:ext cx="456173" cy="462981"/>
          </a:xfrm>
          <a:prstGeom prst="rect">
            <a:avLst/>
          </a:prstGeom>
        </p:spPr>
      </p:pic>
      <p:sp>
        <p:nvSpPr>
          <p:cNvPr id="24" name="矩形: 圆角 23">
            <a:extLst>
              <a:ext uri="{FF2B5EF4-FFF2-40B4-BE49-F238E27FC236}">
                <a16:creationId xmlns:a16="http://schemas.microsoft.com/office/drawing/2014/main" id="{3FE670B0-9A95-20CC-0243-22A33EA17618}"/>
              </a:ext>
            </a:extLst>
          </p:cNvPr>
          <p:cNvSpPr/>
          <p:nvPr/>
        </p:nvSpPr>
        <p:spPr>
          <a:xfrm rot="21330524">
            <a:off x="1127524" y="3427874"/>
            <a:ext cx="1943099" cy="654049"/>
          </a:xfrm>
          <a:prstGeom prst="roundRect">
            <a:avLst>
              <a:gd name="adj" fmla="val 50000"/>
            </a:avLst>
          </a:prstGeom>
          <a:solidFill>
            <a:srgbClr val="5F4FFC"/>
          </a:solidFill>
          <a:ln w="6350" cap="flat">
            <a:noFill/>
            <a:prstDash val="solid"/>
            <a:miter/>
          </a:ln>
        </p:spPr>
        <p:txBody>
          <a:bodyPr rtlCol="0" anchor="ctr"/>
          <a:lstStyle/>
          <a:p>
            <a:endParaRPr lang="en-US"/>
          </a:p>
        </p:txBody>
      </p:sp>
      <p:sp>
        <p:nvSpPr>
          <p:cNvPr id="27" name="矩形: 圆角 26">
            <a:extLst>
              <a:ext uri="{FF2B5EF4-FFF2-40B4-BE49-F238E27FC236}">
                <a16:creationId xmlns:a16="http://schemas.microsoft.com/office/drawing/2014/main" id="{E8029040-05C7-71DD-87EC-2FDFE930598A}"/>
              </a:ext>
            </a:extLst>
          </p:cNvPr>
          <p:cNvSpPr/>
          <p:nvPr/>
        </p:nvSpPr>
        <p:spPr>
          <a:xfrm>
            <a:off x="939800" y="5295900"/>
            <a:ext cx="1943100" cy="654050"/>
          </a:xfrm>
          <a:prstGeom prst="roundRect">
            <a:avLst/>
          </a:prstGeom>
          <a:solidFill>
            <a:srgbClr val="FF5827"/>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84FB4287-9ECA-F530-FB3C-BC2F2474397F}"/>
              </a:ext>
            </a:extLst>
          </p:cNvPr>
          <p:cNvSpPr/>
          <p:nvPr/>
        </p:nvSpPr>
        <p:spPr>
          <a:xfrm>
            <a:off x="4006850" y="2857500"/>
            <a:ext cx="2606675" cy="6350"/>
          </a:xfrm>
          <a:custGeom>
            <a:avLst/>
            <a:gdLst>
              <a:gd name="connsiteX0" fmla="*/ 0 w 2606675"/>
              <a:gd name="connsiteY0" fmla="*/ 0 h 6350"/>
              <a:gd name="connsiteX1" fmla="*/ 2606675 w 2606675"/>
              <a:gd name="connsiteY1" fmla="*/ 0 h 6350"/>
            </a:gdLst>
            <a:ahLst/>
            <a:cxnLst>
              <a:cxn ang="0">
                <a:pos x="connsiteX0" y="connsiteY0"/>
              </a:cxn>
              <a:cxn ang="0">
                <a:pos x="connsiteX1" y="connsiteY1"/>
              </a:cxn>
            </a:cxnLst>
            <a:rect l="l" t="t" r="r" b="b"/>
            <a:pathLst>
              <a:path w="2606675" h="6350">
                <a:moveTo>
                  <a:pt x="0" y="0"/>
                </a:moveTo>
                <a:lnTo>
                  <a:pt x="2606675" y="0"/>
                </a:lnTo>
              </a:path>
            </a:pathLst>
          </a:custGeom>
          <a:noFill/>
          <a:ln w="6350" cap="flat">
            <a:solidFill>
              <a:srgbClr val="ABABAB"/>
            </a:solidFill>
            <a:custDash>
              <a:ds d="600000" sp="600000"/>
            </a:custDash>
            <a:miter/>
          </a:ln>
        </p:spPr>
        <p:txBody>
          <a:bodyPr rtlCol="0" anchor="ctr"/>
          <a:lstStyle/>
          <a:p>
            <a:endParaRPr lang="en-US"/>
          </a:p>
        </p:txBody>
      </p:sp>
      <p:sp>
        <p:nvSpPr>
          <p:cNvPr id="41" name="任意多边形: 形状 40">
            <a:extLst>
              <a:ext uri="{FF2B5EF4-FFF2-40B4-BE49-F238E27FC236}">
                <a16:creationId xmlns:a16="http://schemas.microsoft.com/office/drawing/2014/main" id="{9C0A31DB-7968-3BA8-E4CF-08E94109DC10}"/>
              </a:ext>
            </a:extLst>
          </p:cNvPr>
          <p:cNvSpPr/>
          <p:nvPr/>
        </p:nvSpPr>
        <p:spPr>
          <a:xfrm>
            <a:off x="4006850" y="3632200"/>
            <a:ext cx="2606675" cy="6350"/>
          </a:xfrm>
          <a:custGeom>
            <a:avLst/>
            <a:gdLst>
              <a:gd name="connsiteX0" fmla="*/ 0 w 2606675"/>
              <a:gd name="connsiteY0" fmla="*/ 0 h 6350"/>
              <a:gd name="connsiteX1" fmla="*/ 2606675 w 2606675"/>
              <a:gd name="connsiteY1" fmla="*/ 0 h 6350"/>
            </a:gdLst>
            <a:ahLst/>
            <a:cxnLst>
              <a:cxn ang="0">
                <a:pos x="connsiteX0" y="connsiteY0"/>
              </a:cxn>
              <a:cxn ang="0">
                <a:pos x="connsiteX1" y="connsiteY1"/>
              </a:cxn>
            </a:cxnLst>
            <a:rect l="l" t="t" r="r" b="b"/>
            <a:pathLst>
              <a:path w="2606675" h="6350">
                <a:moveTo>
                  <a:pt x="0" y="0"/>
                </a:moveTo>
                <a:lnTo>
                  <a:pt x="2606675" y="0"/>
                </a:lnTo>
              </a:path>
            </a:pathLst>
          </a:custGeom>
          <a:noFill/>
          <a:ln w="6350" cap="flat">
            <a:solidFill>
              <a:srgbClr val="ABABAB"/>
            </a:solidFill>
            <a:custDash>
              <a:ds d="600000" sp="600000"/>
            </a:custDash>
            <a:miter/>
          </a:ln>
        </p:spPr>
        <p:txBody>
          <a:bodyPr rtlCol="0" anchor="ctr"/>
          <a:lstStyle/>
          <a:p>
            <a:endParaRPr lang="en-US"/>
          </a:p>
        </p:txBody>
      </p:sp>
      <p:sp>
        <p:nvSpPr>
          <p:cNvPr id="42" name="任意多边形: 形状 41">
            <a:extLst>
              <a:ext uri="{FF2B5EF4-FFF2-40B4-BE49-F238E27FC236}">
                <a16:creationId xmlns:a16="http://schemas.microsoft.com/office/drawing/2014/main" id="{6DC20F39-1F8D-470F-29A1-BC645DAE0CC1}"/>
              </a:ext>
            </a:extLst>
          </p:cNvPr>
          <p:cNvSpPr/>
          <p:nvPr/>
        </p:nvSpPr>
        <p:spPr>
          <a:xfrm>
            <a:off x="4006850" y="4406900"/>
            <a:ext cx="2606675" cy="6350"/>
          </a:xfrm>
          <a:custGeom>
            <a:avLst/>
            <a:gdLst>
              <a:gd name="connsiteX0" fmla="*/ 0 w 2606675"/>
              <a:gd name="connsiteY0" fmla="*/ 0 h 6350"/>
              <a:gd name="connsiteX1" fmla="*/ 2606675 w 2606675"/>
              <a:gd name="connsiteY1" fmla="*/ 0 h 6350"/>
            </a:gdLst>
            <a:ahLst/>
            <a:cxnLst>
              <a:cxn ang="0">
                <a:pos x="connsiteX0" y="connsiteY0"/>
              </a:cxn>
              <a:cxn ang="0">
                <a:pos x="connsiteX1" y="connsiteY1"/>
              </a:cxn>
            </a:cxnLst>
            <a:rect l="l" t="t" r="r" b="b"/>
            <a:pathLst>
              <a:path w="2606675" h="6350">
                <a:moveTo>
                  <a:pt x="0" y="0"/>
                </a:moveTo>
                <a:lnTo>
                  <a:pt x="2606675" y="0"/>
                </a:lnTo>
              </a:path>
            </a:pathLst>
          </a:custGeom>
          <a:noFill/>
          <a:ln w="6350" cap="flat">
            <a:solidFill>
              <a:srgbClr val="ABABAB"/>
            </a:solidFill>
            <a:custDash>
              <a:ds d="600000" sp="6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DD368C4A-D8B9-E996-64DF-857421D066BC}"/>
              </a:ext>
            </a:extLst>
          </p:cNvPr>
          <p:cNvSpPr/>
          <p:nvPr/>
        </p:nvSpPr>
        <p:spPr>
          <a:xfrm>
            <a:off x="4006850" y="5181600"/>
            <a:ext cx="2606675" cy="6350"/>
          </a:xfrm>
          <a:custGeom>
            <a:avLst/>
            <a:gdLst>
              <a:gd name="connsiteX0" fmla="*/ 0 w 2606675"/>
              <a:gd name="connsiteY0" fmla="*/ 0 h 6350"/>
              <a:gd name="connsiteX1" fmla="*/ 2606675 w 2606675"/>
              <a:gd name="connsiteY1" fmla="*/ 0 h 6350"/>
            </a:gdLst>
            <a:ahLst/>
            <a:cxnLst>
              <a:cxn ang="0">
                <a:pos x="connsiteX0" y="connsiteY0"/>
              </a:cxn>
              <a:cxn ang="0">
                <a:pos x="connsiteX1" y="connsiteY1"/>
              </a:cxn>
            </a:cxnLst>
            <a:rect l="l" t="t" r="r" b="b"/>
            <a:pathLst>
              <a:path w="2606675" h="6350">
                <a:moveTo>
                  <a:pt x="0" y="0"/>
                </a:moveTo>
                <a:lnTo>
                  <a:pt x="2606675" y="0"/>
                </a:lnTo>
              </a:path>
            </a:pathLst>
          </a:custGeom>
          <a:noFill/>
          <a:ln w="6350" cap="flat">
            <a:solidFill>
              <a:srgbClr val="ABABAB"/>
            </a:solidFill>
            <a:custDash>
              <a:ds d="600000" sp="600000"/>
            </a:custDash>
            <a:miter/>
          </a:ln>
        </p:spPr>
        <p:txBody>
          <a:bodyPr rtlCol="0" anchor="ctr"/>
          <a:lstStyle/>
          <a:p>
            <a:endParaRPr lang="en-US"/>
          </a:p>
        </p:txBody>
      </p:sp>
      <p:sp>
        <p:nvSpPr>
          <p:cNvPr id="44" name="矩形: 圆角 43">
            <a:extLst>
              <a:ext uri="{FF2B5EF4-FFF2-40B4-BE49-F238E27FC236}">
                <a16:creationId xmlns:a16="http://schemas.microsoft.com/office/drawing/2014/main" id="{E7026688-B03D-C722-6927-20761EA55F9A}"/>
              </a:ext>
            </a:extLst>
          </p:cNvPr>
          <p:cNvSpPr/>
          <p:nvPr/>
        </p:nvSpPr>
        <p:spPr>
          <a:xfrm>
            <a:off x="7861300" y="2520950"/>
            <a:ext cx="1308100" cy="425450"/>
          </a:xfrm>
          <a:prstGeom prst="roundRect">
            <a:avLst>
              <a:gd name="adj" fmla="val 50000"/>
            </a:avLst>
          </a:prstGeom>
          <a:solidFill>
            <a:srgbClr val="FFFFFF"/>
          </a:solidFill>
          <a:ln w="6350" cap="flat">
            <a:noFill/>
            <a:prstDash val="solid"/>
            <a:miter/>
          </a:ln>
          <a:effectLst>
            <a:outerShdw blurRad="228600" sx="102000" sy="102000" algn="ctr" rotWithShape="0">
              <a:prstClr val="black">
                <a:alpha val="30000"/>
              </a:prstClr>
            </a:outerShdw>
          </a:effectLst>
        </p:spPr>
        <p:txBody>
          <a:bodyPr rtlCol="0" anchor="ctr"/>
          <a:lstStyle/>
          <a:p>
            <a:endParaRPr lang="en-US"/>
          </a:p>
        </p:txBody>
      </p:sp>
      <p:sp>
        <p:nvSpPr>
          <p:cNvPr id="45" name="矩形: 圆角 44">
            <a:extLst>
              <a:ext uri="{FF2B5EF4-FFF2-40B4-BE49-F238E27FC236}">
                <a16:creationId xmlns:a16="http://schemas.microsoft.com/office/drawing/2014/main" id="{4C8744F6-808C-1225-6166-0433F0E63DE5}"/>
              </a:ext>
            </a:extLst>
          </p:cNvPr>
          <p:cNvSpPr/>
          <p:nvPr/>
        </p:nvSpPr>
        <p:spPr>
          <a:xfrm>
            <a:off x="7861300" y="3702050"/>
            <a:ext cx="1308100" cy="425450"/>
          </a:xfrm>
          <a:prstGeom prst="roundRect">
            <a:avLst>
              <a:gd name="adj" fmla="val 50000"/>
            </a:avLst>
          </a:prstGeom>
          <a:solidFill>
            <a:srgbClr val="FFFFFF"/>
          </a:solidFill>
          <a:ln w="6350" cap="flat">
            <a:noFill/>
            <a:prstDash val="solid"/>
            <a:miter/>
          </a:ln>
          <a:effectLst>
            <a:outerShdw blurRad="228600" sx="102000" sy="102000" algn="ctr" rotWithShape="0">
              <a:prstClr val="black">
                <a:alpha val="30000"/>
              </a:prstClr>
            </a:outerShdw>
          </a:effectLst>
        </p:spPr>
        <p:txBody>
          <a:bodyPr rtlCol="0" anchor="ctr"/>
          <a:lstStyle/>
          <a:p>
            <a:endParaRPr lang="en-US"/>
          </a:p>
        </p:txBody>
      </p:sp>
      <p:sp>
        <p:nvSpPr>
          <p:cNvPr id="46" name="矩形: 圆角 45">
            <a:extLst>
              <a:ext uri="{FF2B5EF4-FFF2-40B4-BE49-F238E27FC236}">
                <a16:creationId xmlns:a16="http://schemas.microsoft.com/office/drawing/2014/main" id="{641CCB22-CAEA-8C82-4146-5BD84F814624}"/>
              </a:ext>
            </a:extLst>
          </p:cNvPr>
          <p:cNvSpPr/>
          <p:nvPr/>
        </p:nvSpPr>
        <p:spPr>
          <a:xfrm>
            <a:off x="7861300" y="5060950"/>
            <a:ext cx="1308100" cy="425450"/>
          </a:xfrm>
          <a:prstGeom prst="roundRect">
            <a:avLst>
              <a:gd name="adj" fmla="val 50000"/>
            </a:avLst>
          </a:prstGeom>
          <a:solidFill>
            <a:srgbClr val="FFFFFF"/>
          </a:solidFill>
          <a:ln w="6350" cap="flat">
            <a:noFill/>
            <a:prstDash val="solid"/>
            <a:miter/>
          </a:ln>
          <a:effectLst>
            <a:outerShdw blurRad="228600" sx="102000" sy="102000" algn="ctr" rotWithShape="0">
              <a:prstClr val="black">
                <a:alpha val="30000"/>
              </a:prstClr>
            </a:outerShdw>
          </a:effectLst>
        </p:spPr>
        <p:txBody>
          <a:bodyPr rtlCol="0" anchor="ctr"/>
          <a:lstStyle/>
          <a:p>
            <a:endParaRPr lang="en-US"/>
          </a:p>
        </p:txBody>
      </p:sp>
      <p:sp>
        <p:nvSpPr>
          <p:cNvPr id="57" name="矩形: 圆角 56">
            <a:extLst>
              <a:ext uri="{FF2B5EF4-FFF2-40B4-BE49-F238E27FC236}">
                <a16:creationId xmlns:a16="http://schemas.microsoft.com/office/drawing/2014/main" id="{B1FA8E93-5590-A4A6-36A8-81563AD49251}"/>
              </a:ext>
            </a:extLst>
          </p:cNvPr>
          <p:cNvSpPr/>
          <p:nvPr/>
        </p:nvSpPr>
        <p:spPr>
          <a:xfrm>
            <a:off x="9671050" y="2393950"/>
            <a:ext cx="977900" cy="679450"/>
          </a:xfrm>
          <a:prstGeom prst="roundRect">
            <a:avLst>
              <a:gd name="adj" fmla="val 7321"/>
            </a:avLst>
          </a:prstGeom>
          <a:noFill/>
          <a:ln w="12700" cap="flat">
            <a:solidFill>
              <a:srgbClr val="FFFFFF"/>
            </a:solid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C259CD7F-012F-3412-AD42-A8796BCE5CC6}"/>
              </a:ext>
            </a:extLst>
          </p:cNvPr>
          <p:cNvSpPr/>
          <p:nvPr/>
        </p:nvSpPr>
        <p:spPr>
          <a:xfrm>
            <a:off x="9169400" y="2736850"/>
            <a:ext cx="495300" cy="6350"/>
          </a:xfrm>
          <a:custGeom>
            <a:avLst/>
            <a:gdLst>
              <a:gd name="connsiteX0" fmla="*/ 0 w 495300"/>
              <a:gd name="connsiteY0" fmla="*/ 0 h 6350"/>
              <a:gd name="connsiteX1" fmla="*/ 495300 w 495300"/>
              <a:gd name="connsiteY1" fmla="*/ 0 h 6350"/>
            </a:gdLst>
            <a:ahLst/>
            <a:cxnLst>
              <a:cxn ang="0">
                <a:pos x="connsiteX0" y="connsiteY0"/>
              </a:cxn>
              <a:cxn ang="0">
                <a:pos x="connsiteX1" y="connsiteY1"/>
              </a:cxn>
            </a:cxnLst>
            <a:rect l="l" t="t" r="r" b="b"/>
            <a:pathLst>
              <a:path w="495300" h="6350">
                <a:moveTo>
                  <a:pt x="0" y="0"/>
                </a:moveTo>
                <a:lnTo>
                  <a:pt x="495300" y="0"/>
                </a:lnTo>
              </a:path>
            </a:pathLst>
          </a:custGeom>
          <a:noFill/>
          <a:ln w="12700" cap="flat">
            <a:solidFill>
              <a:srgbClr val="FFFFFF"/>
            </a:solidFill>
            <a:custDash>
              <a:ds d="300000" sp="300000"/>
            </a:custDash>
            <a:miter/>
          </a:ln>
        </p:spPr>
        <p:txBody>
          <a:bodyPr rtlCol="0" anchor="ctr"/>
          <a:lstStyle/>
          <a:p>
            <a:endParaRPr lang="en-US"/>
          </a:p>
        </p:txBody>
      </p:sp>
      <p:sp>
        <p:nvSpPr>
          <p:cNvPr id="63" name="矩形: 圆角 62">
            <a:extLst>
              <a:ext uri="{FF2B5EF4-FFF2-40B4-BE49-F238E27FC236}">
                <a16:creationId xmlns:a16="http://schemas.microsoft.com/office/drawing/2014/main" id="{6FEE6987-2CBA-E646-A489-F7A9D7C0DE8F}"/>
              </a:ext>
            </a:extLst>
          </p:cNvPr>
          <p:cNvSpPr/>
          <p:nvPr/>
        </p:nvSpPr>
        <p:spPr>
          <a:xfrm>
            <a:off x="9671050" y="3575050"/>
            <a:ext cx="977900" cy="679450"/>
          </a:xfrm>
          <a:prstGeom prst="roundRect">
            <a:avLst>
              <a:gd name="adj" fmla="val 6387"/>
            </a:avLst>
          </a:prstGeom>
          <a:noFill/>
          <a:ln w="12700" cap="flat">
            <a:solidFill>
              <a:srgbClr val="FFFFFF"/>
            </a:solidFill>
            <a:prstDash val="solid"/>
            <a:miter/>
          </a:ln>
        </p:spPr>
        <p:txBody>
          <a:bodyPr rtlCol="0" anchor="ctr"/>
          <a:lstStyle/>
          <a:p>
            <a:endParaRPr lang="en-US" dirty="0"/>
          </a:p>
        </p:txBody>
      </p:sp>
      <p:sp>
        <p:nvSpPr>
          <p:cNvPr id="64" name="任意多边形: 形状 63">
            <a:extLst>
              <a:ext uri="{FF2B5EF4-FFF2-40B4-BE49-F238E27FC236}">
                <a16:creationId xmlns:a16="http://schemas.microsoft.com/office/drawing/2014/main" id="{9A5BD883-6C0D-61A4-8E5C-1762064920D6}"/>
              </a:ext>
            </a:extLst>
          </p:cNvPr>
          <p:cNvSpPr/>
          <p:nvPr/>
        </p:nvSpPr>
        <p:spPr>
          <a:xfrm>
            <a:off x="9169400" y="3917950"/>
            <a:ext cx="495300" cy="6350"/>
          </a:xfrm>
          <a:custGeom>
            <a:avLst/>
            <a:gdLst>
              <a:gd name="connsiteX0" fmla="*/ 0 w 495300"/>
              <a:gd name="connsiteY0" fmla="*/ 0 h 6350"/>
              <a:gd name="connsiteX1" fmla="*/ 495300 w 495300"/>
              <a:gd name="connsiteY1" fmla="*/ 0 h 6350"/>
            </a:gdLst>
            <a:ahLst/>
            <a:cxnLst>
              <a:cxn ang="0">
                <a:pos x="connsiteX0" y="connsiteY0"/>
              </a:cxn>
              <a:cxn ang="0">
                <a:pos x="connsiteX1" y="connsiteY1"/>
              </a:cxn>
            </a:cxnLst>
            <a:rect l="l" t="t" r="r" b="b"/>
            <a:pathLst>
              <a:path w="495300" h="6350">
                <a:moveTo>
                  <a:pt x="0" y="0"/>
                </a:moveTo>
                <a:lnTo>
                  <a:pt x="495300" y="0"/>
                </a:lnTo>
              </a:path>
            </a:pathLst>
          </a:custGeom>
          <a:noFill/>
          <a:ln w="12700" cap="flat">
            <a:solidFill>
              <a:srgbClr val="FFFFFF"/>
            </a:solidFill>
            <a:custDash>
              <a:ds d="300000" sp="300000"/>
            </a:custDash>
            <a:miter/>
          </a:ln>
        </p:spPr>
        <p:txBody>
          <a:bodyPr rtlCol="0" anchor="ctr"/>
          <a:lstStyle/>
          <a:p>
            <a:endParaRPr lang="en-US"/>
          </a:p>
        </p:txBody>
      </p:sp>
      <p:sp>
        <p:nvSpPr>
          <p:cNvPr id="69" name="矩形: 圆角 68">
            <a:extLst>
              <a:ext uri="{FF2B5EF4-FFF2-40B4-BE49-F238E27FC236}">
                <a16:creationId xmlns:a16="http://schemas.microsoft.com/office/drawing/2014/main" id="{60BE4F24-6C60-25F6-39DC-9C475CC6DBFC}"/>
              </a:ext>
            </a:extLst>
          </p:cNvPr>
          <p:cNvSpPr/>
          <p:nvPr/>
        </p:nvSpPr>
        <p:spPr>
          <a:xfrm>
            <a:off x="9671050" y="4673600"/>
            <a:ext cx="977900" cy="1206500"/>
          </a:xfrm>
          <a:prstGeom prst="roundRect">
            <a:avLst>
              <a:gd name="adj" fmla="val 4113"/>
            </a:avLst>
          </a:prstGeom>
          <a:noFill/>
          <a:ln w="12700" cap="flat">
            <a:solidFill>
              <a:srgbClr val="FFFFFF"/>
            </a:solid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C0F2FBDC-8CF4-0A24-04B4-77B5219ABA37}"/>
              </a:ext>
            </a:extLst>
          </p:cNvPr>
          <p:cNvSpPr/>
          <p:nvPr/>
        </p:nvSpPr>
        <p:spPr>
          <a:xfrm>
            <a:off x="9169400" y="5276850"/>
            <a:ext cx="495300" cy="6350"/>
          </a:xfrm>
          <a:custGeom>
            <a:avLst/>
            <a:gdLst>
              <a:gd name="connsiteX0" fmla="*/ 0 w 495300"/>
              <a:gd name="connsiteY0" fmla="*/ 0 h 6350"/>
              <a:gd name="connsiteX1" fmla="*/ 495300 w 495300"/>
              <a:gd name="connsiteY1" fmla="*/ 0 h 6350"/>
            </a:gdLst>
            <a:ahLst/>
            <a:cxnLst>
              <a:cxn ang="0">
                <a:pos x="connsiteX0" y="connsiteY0"/>
              </a:cxn>
              <a:cxn ang="0">
                <a:pos x="connsiteX1" y="connsiteY1"/>
              </a:cxn>
            </a:cxnLst>
            <a:rect l="l" t="t" r="r" b="b"/>
            <a:pathLst>
              <a:path w="495300" h="6350">
                <a:moveTo>
                  <a:pt x="0" y="0"/>
                </a:moveTo>
                <a:lnTo>
                  <a:pt x="495300" y="0"/>
                </a:lnTo>
              </a:path>
            </a:pathLst>
          </a:custGeom>
          <a:noFill/>
          <a:ln w="12700" cap="flat">
            <a:solidFill>
              <a:srgbClr val="FFFFFF"/>
            </a:solidFill>
            <a:custDash>
              <a:ds d="300000" sp="300000"/>
            </a:custDash>
            <a:miter/>
          </a:ln>
        </p:spPr>
        <p:txBody>
          <a:bodyPr rtlCol="0" anchor="ctr"/>
          <a:lstStyle/>
          <a:p>
            <a:endParaRPr lang="en-US"/>
          </a:p>
        </p:txBody>
      </p:sp>
      <p:grpSp>
        <p:nvGrpSpPr>
          <p:cNvPr id="71" name="图形 2">
            <a:extLst>
              <a:ext uri="{FF2B5EF4-FFF2-40B4-BE49-F238E27FC236}">
                <a16:creationId xmlns:a16="http://schemas.microsoft.com/office/drawing/2014/main" id="{FA49BE44-B3F5-3772-9F4F-F03D071B3A92}"/>
              </a:ext>
            </a:extLst>
          </p:cNvPr>
          <p:cNvGrpSpPr/>
          <p:nvPr/>
        </p:nvGrpSpPr>
        <p:grpSpPr>
          <a:xfrm>
            <a:off x="823829" y="2824152"/>
            <a:ext cx="1943099" cy="654049"/>
            <a:chOff x="823829" y="2824152"/>
            <a:chExt cx="1943099" cy="654049"/>
          </a:xfrm>
        </p:grpSpPr>
        <p:sp>
          <p:nvSpPr>
            <p:cNvPr id="72" name="任意多边形: 形状 71">
              <a:extLst>
                <a:ext uri="{FF2B5EF4-FFF2-40B4-BE49-F238E27FC236}">
                  <a16:creationId xmlns:a16="http://schemas.microsoft.com/office/drawing/2014/main" id="{4510D5C4-88AF-D2C9-256A-B8F7FA190AC4}"/>
                </a:ext>
              </a:extLst>
            </p:cNvPr>
            <p:cNvSpPr/>
            <p:nvPr/>
          </p:nvSpPr>
          <p:spPr>
            <a:xfrm rot="796302">
              <a:off x="823829" y="2824152"/>
              <a:ext cx="1943099" cy="654049"/>
            </a:xfrm>
            <a:prstGeom prst="roundRect">
              <a:avLst>
                <a:gd name="adj" fmla="val 50000"/>
              </a:avLst>
            </a:prstGeom>
            <a:solidFill>
              <a:srgbClr val="FFFFFF">
                <a:alpha val="74000"/>
              </a:srgbClr>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68216AA8-B78E-9188-B766-00A4E6213E43}"/>
                </a:ext>
              </a:extLst>
            </p:cNvPr>
            <p:cNvSpPr/>
            <p:nvPr/>
          </p:nvSpPr>
          <p:spPr>
            <a:xfrm rot="796302">
              <a:off x="826998" y="2827324"/>
              <a:ext cx="1936749" cy="647699"/>
            </a:xfrm>
            <a:prstGeom prst="roundRect">
              <a:avLst>
                <a:gd name="adj" fmla="val 50000"/>
              </a:avLst>
            </a:prstGeom>
            <a:noFill/>
            <a:ln w="6350" cap="flat">
              <a:solidFill>
                <a:srgbClr val="FFFFFF"/>
              </a:solidFill>
              <a:prstDash val="solid"/>
              <a:miter/>
            </a:ln>
          </p:spPr>
          <p:txBody>
            <a:bodyPr rtlCol="0" anchor="ctr"/>
            <a:lstStyle/>
            <a:p>
              <a:endParaRPr lang="en-US"/>
            </a:p>
          </p:txBody>
        </p:sp>
      </p:grpSp>
      <p:grpSp>
        <p:nvGrpSpPr>
          <p:cNvPr id="76" name="图形 2">
            <a:extLst>
              <a:ext uri="{FF2B5EF4-FFF2-40B4-BE49-F238E27FC236}">
                <a16:creationId xmlns:a16="http://schemas.microsoft.com/office/drawing/2014/main" id="{1AE1A4AE-B1C3-65F6-E2D4-839F9B6C857F}"/>
              </a:ext>
            </a:extLst>
          </p:cNvPr>
          <p:cNvGrpSpPr/>
          <p:nvPr/>
        </p:nvGrpSpPr>
        <p:grpSpPr>
          <a:xfrm>
            <a:off x="988323" y="4590423"/>
            <a:ext cx="1943100" cy="654050"/>
            <a:chOff x="988323" y="4590423"/>
            <a:chExt cx="1943100" cy="654050"/>
          </a:xfrm>
        </p:grpSpPr>
        <p:sp>
          <p:nvSpPr>
            <p:cNvPr id="77" name="任意多边形: 形状 76">
              <a:extLst>
                <a:ext uri="{FF2B5EF4-FFF2-40B4-BE49-F238E27FC236}">
                  <a16:creationId xmlns:a16="http://schemas.microsoft.com/office/drawing/2014/main" id="{7C5487D3-9ED9-23D6-C1ED-6AA07828B9A2}"/>
                </a:ext>
              </a:extLst>
            </p:cNvPr>
            <p:cNvSpPr/>
            <p:nvPr/>
          </p:nvSpPr>
          <p:spPr>
            <a:xfrm rot="-719780">
              <a:off x="988323" y="4590423"/>
              <a:ext cx="1943100" cy="654050"/>
            </a:xfrm>
            <a:prstGeom prst="roundRect">
              <a:avLst>
                <a:gd name="adj" fmla="val 50000"/>
              </a:avLst>
            </a:prstGeom>
            <a:solidFill>
              <a:srgbClr val="FFFFFF">
                <a:alpha val="74000"/>
              </a:srgbClr>
            </a:solidFill>
            <a:ln w="6350" cap="flat">
              <a:no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7E8ED2B3-89DA-F694-0965-5794DB6C47D9}"/>
                </a:ext>
              </a:extLst>
            </p:cNvPr>
            <p:cNvSpPr/>
            <p:nvPr/>
          </p:nvSpPr>
          <p:spPr>
            <a:xfrm rot="-719780">
              <a:off x="994669" y="4596777"/>
              <a:ext cx="1930400" cy="641350"/>
            </a:xfrm>
            <a:prstGeom prst="roundRect">
              <a:avLst>
                <a:gd name="adj" fmla="val 50000"/>
              </a:avLst>
            </a:prstGeom>
            <a:noFill/>
            <a:ln w="12700" cap="flat">
              <a:solidFill>
                <a:srgbClr val="FFFFFF"/>
              </a:solidFill>
              <a:prstDash val="solid"/>
              <a:miter/>
            </a:ln>
          </p:spPr>
          <p:txBody>
            <a:bodyPr rtlCol="0" anchor="ctr"/>
            <a:lstStyle/>
            <a:p>
              <a:endParaRPr lang="en-US"/>
            </a:p>
          </p:txBody>
        </p:sp>
      </p:grpSp>
      <p:sp>
        <p:nvSpPr>
          <p:cNvPr id="83" name="任意多边形: 形状 82">
            <a:extLst>
              <a:ext uri="{FF2B5EF4-FFF2-40B4-BE49-F238E27FC236}">
                <a16:creationId xmlns:a16="http://schemas.microsoft.com/office/drawing/2014/main" id="{AAD6484F-1F6E-CDE8-5316-B53B15FC2C27}"/>
              </a:ext>
            </a:extLst>
          </p:cNvPr>
          <p:cNvSpPr/>
          <p:nvPr/>
        </p:nvSpPr>
        <p:spPr>
          <a:xfrm>
            <a:off x="657225" y="1612900"/>
            <a:ext cx="10877550" cy="6350"/>
          </a:xfrm>
          <a:custGeom>
            <a:avLst/>
            <a:gdLst>
              <a:gd name="connsiteX0" fmla="*/ 0 w 10877550"/>
              <a:gd name="connsiteY0" fmla="*/ 0 h 6350"/>
              <a:gd name="connsiteX1" fmla="*/ 669925 w 10877550"/>
              <a:gd name="connsiteY1" fmla="*/ 0 h 6350"/>
              <a:gd name="connsiteX2" fmla="*/ 1844675 w 10877550"/>
              <a:gd name="connsiteY2" fmla="*/ 0 h 6350"/>
              <a:gd name="connsiteX3" fmla="*/ 3746500 w 10877550"/>
              <a:gd name="connsiteY3" fmla="*/ 0 h 6350"/>
              <a:gd name="connsiteX4" fmla="*/ 4832350 w 10877550"/>
              <a:gd name="connsiteY4" fmla="*/ 0 h 6350"/>
              <a:gd name="connsiteX5" fmla="*/ 8089900 w 10877550"/>
              <a:gd name="connsiteY5" fmla="*/ 0 h 6350"/>
              <a:gd name="connsiteX6" fmla="*/ 9112250 w 10877550"/>
              <a:gd name="connsiteY6" fmla="*/ 0 h 6350"/>
              <a:gd name="connsiteX7" fmla="*/ 10877550 w 10877550"/>
              <a:gd name="connsiteY7" fmla="*/ 0 h 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7550" h="6350">
                <a:moveTo>
                  <a:pt x="0" y="0"/>
                </a:moveTo>
                <a:lnTo>
                  <a:pt x="669925" y="0"/>
                </a:lnTo>
                <a:moveTo>
                  <a:pt x="1844675" y="0"/>
                </a:moveTo>
                <a:lnTo>
                  <a:pt x="3746500" y="0"/>
                </a:lnTo>
                <a:moveTo>
                  <a:pt x="4832350" y="0"/>
                </a:moveTo>
                <a:lnTo>
                  <a:pt x="8089900" y="0"/>
                </a:lnTo>
                <a:moveTo>
                  <a:pt x="9112250" y="0"/>
                </a:moveTo>
                <a:lnTo>
                  <a:pt x="10877550" y="0"/>
                </a:lnTo>
              </a:path>
            </a:pathLst>
          </a:custGeom>
          <a:noFill/>
          <a:ln w="12700" cap="flat">
            <a:solidFill>
              <a:srgbClr val="055CF9"/>
            </a:solidFill>
            <a:custDash>
              <a:ds d="600000" sp="600000"/>
            </a:custDash>
            <a:miter/>
          </a:ln>
        </p:spPr>
        <p:txBody>
          <a:bodyPr rtlCol="0" anchor="ctr"/>
          <a:lstStyle/>
          <a:p>
            <a:endParaRPr lang="en-US"/>
          </a:p>
        </p:txBody>
      </p:sp>
      <p:pic>
        <p:nvPicPr>
          <p:cNvPr id="88" name="图片 87">
            <a:extLst>
              <a:ext uri="{FF2B5EF4-FFF2-40B4-BE49-F238E27FC236}">
                <a16:creationId xmlns:a16="http://schemas.microsoft.com/office/drawing/2014/main" id="{6D4963E7-B0F0-A273-C3FA-771EB94D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839" y="2766874"/>
            <a:ext cx="497024" cy="497024"/>
          </a:xfrm>
          <a:prstGeom prst="rect">
            <a:avLst/>
          </a:prstGeom>
        </p:spPr>
      </p:pic>
      <p:pic>
        <p:nvPicPr>
          <p:cNvPr id="90" name="图片 89">
            <a:extLst>
              <a:ext uri="{FF2B5EF4-FFF2-40B4-BE49-F238E27FC236}">
                <a16:creationId xmlns:a16="http://schemas.microsoft.com/office/drawing/2014/main" id="{1C6CC82D-C9D7-A8D5-541E-1EF7BFE89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06137">
            <a:off x="1205219" y="4782949"/>
            <a:ext cx="490215" cy="490215"/>
          </a:xfrm>
          <a:prstGeom prst="rect">
            <a:avLst/>
          </a:prstGeom>
        </p:spPr>
      </p:pic>
      <p:pic>
        <p:nvPicPr>
          <p:cNvPr id="92" name="图片 91">
            <a:extLst>
              <a:ext uri="{FF2B5EF4-FFF2-40B4-BE49-F238E27FC236}">
                <a16:creationId xmlns:a16="http://schemas.microsoft.com/office/drawing/2014/main" id="{0997D462-AEF3-AD8F-57BB-DF2A0CE33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14776">
            <a:off x="1400623" y="3609552"/>
            <a:ext cx="380620" cy="386475"/>
          </a:xfrm>
          <a:prstGeom prst="rect">
            <a:avLst/>
          </a:prstGeom>
        </p:spPr>
      </p:pic>
      <p:pic>
        <p:nvPicPr>
          <p:cNvPr id="94" name="图片 93">
            <a:extLst>
              <a:ext uri="{FF2B5EF4-FFF2-40B4-BE49-F238E27FC236}">
                <a16:creationId xmlns:a16="http://schemas.microsoft.com/office/drawing/2014/main" id="{D4FC6887-81A9-D002-5576-E25BF2955F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75" y="5432411"/>
            <a:ext cx="408513" cy="415321"/>
          </a:xfrm>
          <a:prstGeom prst="rect">
            <a:avLst/>
          </a:prstGeom>
        </p:spPr>
      </p:pic>
      <p:pic>
        <p:nvPicPr>
          <p:cNvPr id="96" name="图片 95">
            <a:extLst>
              <a:ext uri="{FF2B5EF4-FFF2-40B4-BE49-F238E27FC236}">
                <a16:creationId xmlns:a16="http://schemas.microsoft.com/office/drawing/2014/main" id="{30F82E17-4C0A-059E-FBC7-300C747D6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812" y="2359014"/>
            <a:ext cx="318562" cy="323871"/>
          </a:xfrm>
          <a:prstGeom prst="rect">
            <a:avLst/>
          </a:prstGeom>
        </p:spPr>
      </p:pic>
      <p:sp>
        <p:nvSpPr>
          <p:cNvPr id="97" name="文本框 96">
            <a:extLst>
              <a:ext uri="{FF2B5EF4-FFF2-40B4-BE49-F238E27FC236}">
                <a16:creationId xmlns:a16="http://schemas.microsoft.com/office/drawing/2014/main" id="{75521C5D-871D-4335-3626-E95F3BF1B34A}"/>
              </a:ext>
            </a:extLst>
          </p:cNvPr>
          <p:cNvSpPr txBox="1"/>
          <p:nvPr/>
        </p:nvSpPr>
        <p:spPr>
          <a:xfrm>
            <a:off x="518681" y="619191"/>
            <a:ext cx="3775393"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覆盖用户的全生命周期</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8" name="文本框 97">
            <a:extLst>
              <a:ext uri="{FF2B5EF4-FFF2-40B4-BE49-F238E27FC236}">
                <a16:creationId xmlns:a16="http://schemas.microsoft.com/office/drawing/2014/main" id="{FAD5B5C4-0EC5-796C-AECD-7A9CB41D37DE}"/>
              </a:ext>
            </a:extLst>
          </p:cNvPr>
          <p:cNvSpPr txBox="1"/>
          <p:nvPr/>
        </p:nvSpPr>
        <p:spPr>
          <a:xfrm>
            <a:off x="518681" y="1078710"/>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Cover The Whole Life Cycle Of Users</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64D28E58-886C-F9D6-7311-C4B0E3D0250E}"/>
              </a:ext>
            </a:extLst>
          </p:cNvPr>
          <p:cNvSpPr txBox="1"/>
          <p:nvPr/>
        </p:nvSpPr>
        <p:spPr>
          <a:xfrm>
            <a:off x="10702404" y="70026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0" name="文本框 99">
            <a:extLst>
              <a:ext uri="{FF2B5EF4-FFF2-40B4-BE49-F238E27FC236}">
                <a16:creationId xmlns:a16="http://schemas.microsoft.com/office/drawing/2014/main" id="{F3AF3FE2-1394-4B04-588D-EAC2F409A494}"/>
              </a:ext>
            </a:extLst>
          </p:cNvPr>
          <p:cNvSpPr txBox="1"/>
          <p:nvPr/>
        </p:nvSpPr>
        <p:spPr>
          <a:xfrm>
            <a:off x="1364902" y="1453607"/>
            <a:ext cx="1005403" cy="338554"/>
          </a:xfrm>
          <a:prstGeom prst="rect">
            <a:avLst/>
          </a:prstGeom>
          <a:noFill/>
        </p:spPr>
        <p:txBody>
          <a:bodyPr wrap="none" rtlCol="0">
            <a:spAutoFit/>
          </a:bodyPr>
          <a:lstStyle/>
          <a:p>
            <a:r>
              <a:rPr lang="zh-CN" alt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目标人群</a:t>
            </a:r>
            <a:endParaRPr 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1" name="文本框 100">
            <a:extLst>
              <a:ext uri="{FF2B5EF4-FFF2-40B4-BE49-F238E27FC236}">
                <a16:creationId xmlns:a16="http://schemas.microsoft.com/office/drawing/2014/main" id="{00BAEDF1-8F3A-B808-ABD1-3E65907DA13E}"/>
              </a:ext>
            </a:extLst>
          </p:cNvPr>
          <p:cNvSpPr txBox="1"/>
          <p:nvPr/>
        </p:nvSpPr>
        <p:spPr>
          <a:xfrm>
            <a:off x="4393528" y="1453607"/>
            <a:ext cx="1005403" cy="338554"/>
          </a:xfrm>
          <a:prstGeom prst="rect">
            <a:avLst/>
          </a:prstGeom>
          <a:noFill/>
        </p:spPr>
        <p:txBody>
          <a:bodyPr wrap="none" rtlCol="0">
            <a:spAutoFit/>
          </a:bodyPr>
          <a:lstStyle/>
          <a:p>
            <a:r>
              <a:rPr lang="zh-CN" alt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价值抓手</a:t>
            </a:r>
            <a:endParaRPr 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2" name="文本框 101">
            <a:extLst>
              <a:ext uri="{FF2B5EF4-FFF2-40B4-BE49-F238E27FC236}">
                <a16:creationId xmlns:a16="http://schemas.microsoft.com/office/drawing/2014/main" id="{099D833E-378A-AE88-7CE2-5CB376A95F0C}"/>
              </a:ext>
            </a:extLst>
          </p:cNvPr>
          <p:cNvSpPr txBox="1"/>
          <p:nvPr/>
        </p:nvSpPr>
        <p:spPr>
          <a:xfrm>
            <a:off x="8745395" y="1453607"/>
            <a:ext cx="1005403" cy="338554"/>
          </a:xfrm>
          <a:prstGeom prst="rect">
            <a:avLst/>
          </a:prstGeom>
          <a:noFill/>
        </p:spPr>
        <p:txBody>
          <a:bodyPr wrap="none" rtlCol="0">
            <a:spAutoFit/>
          </a:bodyPr>
          <a:lstStyle/>
          <a:p>
            <a:r>
              <a:rPr lang="zh-CN" alt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价值载体</a:t>
            </a:r>
            <a:endParaRPr 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3" name="文本框 102">
            <a:extLst>
              <a:ext uri="{FF2B5EF4-FFF2-40B4-BE49-F238E27FC236}">
                <a16:creationId xmlns:a16="http://schemas.microsoft.com/office/drawing/2014/main" id="{4781ABDA-A790-28D2-090A-9C7617A174AC}"/>
              </a:ext>
            </a:extLst>
          </p:cNvPr>
          <p:cNvSpPr txBox="1"/>
          <p:nvPr/>
        </p:nvSpPr>
        <p:spPr>
          <a:xfrm>
            <a:off x="1614731" y="2334329"/>
            <a:ext cx="1005403" cy="338554"/>
          </a:xfrm>
          <a:prstGeom prst="rect">
            <a:avLst/>
          </a:prstGeom>
          <a:noFill/>
        </p:spPr>
        <p:txBody>
          <a:bodyPr wrap="none" rtlCol="0">
            <a:spAutoFit/>
          </a:bodyPr>
          <a:lstStyle/>
          <a:p>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一线白领</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4" name="文本框 103">
            <a:extLst>
              <a:ext uri="{FF2B5EF4-FFF2-40B4-BE49-F238E27FC236}">
                <a16:creationId xmlns:a16="http://schemas.microsoft.com/office/drawing/2014/main" id="{FF9BF049-08A7-2520-B0C7-C83F6FD54960}"/>
              </a:ext>
            </a:extLst>
          </p:cNvPr>
          <p:cNvSpPr txBox="1"/>
          <p:nvPr/>
        </p:nvSpPr>
        <p:spPr>
          <a:xfrm rot="1276964">
            <a:off x="1439096" y="3086361"/>
            <a:ext cx="1210588" cy="338554"/>
          </a:xfrm>
          <a:prstGeom prst="rect">
            <a:avLst/>
          </a:prstGeom>
          <a:noFill/>
        </p:spPr>
        <p:txBody>
          <a:bodyPr wrap="none" rtlCol="0">
            <a:spAutoFit/>
          </a:bodyPr>
          <a:lstStyle/>
          <a:p>
            <a:r>
              <a:rPr lang="zh-CN" alt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中老年用户</a:t>
            </a:r>
            <a:endParaRPr 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5" name="文本框 104">
            <a:extLst>
              <a:ext uri="{FF2B5EF4-FFF2-40B4-BE49-F238E27FC236}">
                <a16:creationId xmlns:a16="http://schemas.microsoft.com/office/drawing/2014/main" id="{F2FF3D6E-1417-6AEF-84B2-31229BB58616}"/>
              </a:ext>
            </a:extLst>
          </p:cNvPr>
          <p:cNvSpPr txBox="1"/>
          <p:nvPr/>
        </p:nvSpPr>
        <p:spPr>
          <a:xfrm rot="21265428">
            <a:off x="1819247" y="3609703"/>
            <a:ext cx="1005403" cy="338554"/>
          </a:xfrm>
          <a:prstGeom prst="rect">
            <a:avLst/>
          </a:prstGeom>
          <a:noFill/>
        </p:spPr>
        <p:txBody>
          <a:bodyPr wrap="none" rtlCol="0">
            <a:spAutoFit/>
          </a:bodyPr>
          <a:lstStyle/>
          <a:p>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年轻女性</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6" name="文本框 105">
            <a:extLst>
              <a:ext uri="{FF2B5EF4-FFF2-40B4-BE49-F238E27FC236}">
                <a16:creationId xmlns:a16="http://schemas.microsoft.com/office/drawing/2014/main" id="{2688B0F3-C8A1-A4A9-7E7A-DD6D73D40A6C}"/>
              </a:ext>
            </a:extLst>
          </p:cNvPr>
          <p:cNvSpPr txBox="1"/>
          <p:nvPr/>
        </p:nvSpPr>
        <p:spPr>
          <a:xfrm rot="791741">
            <a:off x="1598632" y="4192568"/>
            <a:ext cx="800219" cy="338554"/>
          </a:xfrm>
          <a:prstGeom prst="rect">
            <a:avLst/>
          </a:prstGeom>
          <a:noFill/>
        </p:spPr>
        <p:txBody>
          <a:bodyPr wrap="none" rtlCol="0">
            <a:spAutoFit/>
          </a:bodyPr>
          <a:lstStyle/>
          <a:p>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白嫖党</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7" name="文本框 106">
            <a:extLst>
              <a:ext uri="{FF2B5EF4-FFF2-40B4-BE49-F238E27FC236}">
                <a16:creationId xmlns:a16="http://schemas.microsoft.com/office/drawing/2014/main" id="{18AE2B09-2E14-0D96-C09B-3D9B4B41DEC4}"/>
              </a:ext>
            </a:extLst>
          </p:cNvPr>
          <p:cNvSpPr txBox="1"/>
          <p:nvPr/>
        </p:nvSpPr>
        <p:spPr>
          <a:xfrm rot="20833159">
            <a:off x="1676035" y="4707863"/>
            <a:ext cx="1005403" cy="338554"/>
          </a:xfrm>
          <a:prstGeom prst="rect">
            <a:avLst/>
          </a:prstGeom>
          <a:noFill/>
        </p:spPr>
        <p:txBody>
          <a:bodyPr wrap="none" rtlCol="0">
            <a:spAutoFit/>
          </a:bodyPr>
          <a:lstStyle/>
          <a:p>
            <a:r>
              <a:rPr lang="zh-CN" alt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下沉男性</a:t>
            </a:r>
            <a:endParaRPr lang="en-US" sz="16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8" name="文本框 107">
            <a:extLst>
              <a:ext uri="{FF2B5EF4-FFF2-40B4-BE49-F238E27FC236}">
                <a16:creationId xmlns:a16="http://schemas.microsoft.com/office/drawing/2014/main" id="{BA1540C8-28B6-4797-93B1-6388DD5380AA}"/>
              </a:ext>
            </a:extLst>
          </p:cNvPr>
          <p:cNvSpPr txBox="1"/>
          <p:nvPr/>
        </p:nvSpPr>
        <p:spPr>
          <a:xfrm>
            <a:off x="1614731" y="5483308"/>
            <a:ext cx="800219" cy="338554"/>
          </a:xfrm>
          <a:prstGeom prst="rect">
            <a:avLst/>
          </a:prstGeom>
          <a:noFill/>
        </p:spPr>
        <p:txBody>
          <a:bodyPr wrap="none" rtlCol="0">
            <a:spAutoFit/>
          </a:bodyPr>
          <a:lstStyle/>
          <a:p>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学生党</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文本框 108">
            <a:extLst>
              <a:ext uri="{FF2B5EF4-FFF2-40B4-BE49-F238E27FC236}">
                <a16:creationId xmlns:a16="http://schemas.microsoft.com/office/drawing/2014/main" id="{D5222133-6CA0-9068-8109-27AACF088698}"/>
              </a:ext>
            </a:extLst>
          </p:cNvPr>
          <p:cNvSpPr txBox="1"/>
          <p:nvPr/>
        </p:nvSpPr>
        <p:spPr>
          <a:xfrm>
            <a:off x="3900579" y="2218624"/>
            <a:ext cx="543739"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权益</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0" name="文本框 109">
            <a:extLst>
              <a:ext uri="{FF2B5EF4-FFF2-40B4-BE49-F238E27FC236}">
                <a16:creationId xmlns:a16="http://schemas.microsoft.com/office/drawing/2014/main" id="{3EB47936-C330-9538-3DE8-698A7B59A7C3}"/>
              </a:ext>
            </a:extLst>
          </p:cNvPr>
          <p:cNvSpPr txBox="1"/>
          <p:nvPr/>
        </p:nvSpPr>
        <p:spPr>
          <a:xfrm>
            <a:off x="3900579" y="2481245"/>
            <a:ext cx="2582758" cy="298351"/>
          </a:xfrm>
          <a:prstGeom prst="rect">
            <a:avLst/>
          </a:prstGeom>
          <a:noFill/>
        </p:spPr>
        <p:txBody>
          <a:bodyPr wrap="non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包括免广、高清、独家内容等会员权益</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E0A5A32E-65D3-966E-5E7F-BF0DD6DF3053}"/>
              </a:ext>
            </a:extLst>
          </p:cNvPr>
          <p:cNvSpPr txBox="1"/>
          <p:nvPr/>
        </p:nvSpPr>
        <p:spPr>
          <a:xfrm>
            <a:off x="3900579" y="2996430"/>
            <a:ext cx="543739"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悬念</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2" name="文本框 111">
            <a:extLst>
              <a:ext uri="{FF2B5EF4-FFF2-40B4-BE49-F238E27FC236}">
                <a16:creationId xmlns:a16="http://schemas.microsoft.com/office/drawing/2014/main" id="{5AB932CF-5D0B-FB2C-DFC6-13C7F988A205}"/>
              </a:ext>
            </a:extLst>
          </p:cNvPr>
          <p:cNvSpPr txBox="1"/>
          <p:nvPr/>
        </p:nvSpPr>
        <p:spPr>
          <a:xfrm>
            <a:off x="3900579" y="3259051"/>
            <a:ext cx="2723823" cy="298351"/>
          </a:xfrm>
          <a:prstGeom prst="rect">
            <a:avLst/>
          </a:prstGeom>
          <a:noFill/>
        </p:spPr>
        <p:txBody>
          <a:bodyPr wrap="non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用户在好奇心的驱动下想知道后续的剧情</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15D6D867-45B9-405D-3AF2-AECE89E54C6B}"/>
              </a:ext>
            </a:extLst>
          </p:cNvPr>
          <p:cNvSpPr txBox="1"/>
          <p:nvPr/>
        </p:nvSpPr>
        <p:spPr>
          <a:xfrm>
            <a:off x="3900579" y="3774450"/>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教育引导</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4" name="文本框 113">
            <a:extLst>
              <a:ext uri="{FF2B5EF4-FFF2-40B4-BE49-F238E27FC236}">
                <a16:creationId xmlns:a16="http://schemas.microsoft.com/office/drawing/2014/main" id="{46D4197E-CD99-1C2F-7190-EA415222A52D}"/>
              </a:ext>
            </a:extLst>
          </p:cNvPr>
          <p:cNvSpPr txBox="1"/>
          <p:nvPr/>
        </p:nvSpPr>
        <p:spPr>
          <a:xfrm>
            <a:off x="3900579" y="4037071"/>
            <a:ext cx="2723823" cy="298351"/>
          </a:xfrm>
          <a:prstGeom prst="rect">
            <a:avLst/>
          </a:prstGeom>
          <a:noFill/>
        </p:spPr>
        <p:txBody>
          <a:bodyPr wrap="non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尾贴教育用户如何操作找到感兴趣的内容</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5" name="文本框 114">
            <a:extLst>
              <a:ext uri="{FF2B5EF4-FFF2-40B4-BE49-F238E27FC236}">
                <a16:creationId xmlns:a16="http://schemas.microsoft.com/office/drawing/2014/main" id="{30CC46D0-A1F8-4E88-6837-806AE057FCA0}"/>
              </a:ext>
            </a:extLst>
          </p:cNvPr>
          <p:cNvSpPr txBox="1"/>
          <p:nvPr/>
        </p:nvSpPr>
        <p:spPr>
          <a:xfrm>
            <a:off x="3900579" y="4601723"/>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品牌感知</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6" name="文本框 115">
            <a:extLst>
              <a:ext uri="{FF2B5EF4-FFF2-40B4-BE49-F238E27FC236}">
                <a16:creationId xmlns:a16="http://schemas.microsoft.com/office/drawing/2014/main" id="{60A1B3B6-50DD-A372-9A03-B3082B342E0F}"/>
              </a:ext>
            </a:extLst>
          </p:cNvPr>
          <p:cNvSpPr txBox="1"/>
          <p:nvPr/>
        </p:nvSpPr>
        <p:spPr>
          <a:xfrm>
            <a:off x="3900579" y="4864344"/>
            <a:ext cx="2582758" cy="298351"/>
          </a:xfrm>
          <a:prstGeom prst="rect">
            <a:avLst/>
          </a:prstGeom>
          <a:noFill/>
        </p:spPr>
        <p:txBody>
          <a:bodyPr wrap="non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包括免广、高清、独家内容等会员权益</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7" name="文本框 116">
            <a:extLst>
              <a:ext uri="{FF2B5EF4-FFF2-40B4-BE49-F238E27FC236}">
                <a16:creationId xmlns:a16="http://schemas.microsoft.com/office/drawing/2014/main" id="{2F8604A8-1AFB-66F4-DFAA-EF7A4F116D18}"/>
              </a:ext>
            </a:extLst>
          </p:cNvPr>
          <p:cNvSpPr txBox="1"/>
          <p:nvPr/>
        </p:nvSpPr>
        <p:spPr>
          <a:xfrm>
            <a:off x="3900579" y="5370073"/>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首页承接</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8" name="文本框 117">
            <a:extLst>
              <a:ext uri="{FF2B5EF4-FFF2-40B4-BE49-F238E27FC236}">
                <a16:creationId xmlns:a16="http://schemas.microsoft.com/office/drawing/2014/main" id="{FB38F251-370D-C36A-91E6-FB76E4E80332}"/>
              </a:ext>
            </a:extLst>
          </p:cNvPr>
          <p:cNvSpPr txBox="1"/>
          <p:nvPr/>
        </p:nvSpPr>
        <p:spPr>
          <a:xfrm>
            <a:off x="3900579" y="5632694"/>
            <a:ext cx="2723823" cy="298351"/>
          </a:xfrm>
          <a:prstGeom prst="rect">
            <a:avLst/>
          </a:prstGeom>
          <a:noFill/>
        </p:spPr>
        <p:txBody>
          <a:bodyPr wrap="non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结合首页承接策略，给用户更顺畅的体验</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9" name="文本框 118">
            <a:extLst>
              <a:ext uri="{FF2B5EF4-FFF2-40B4-BE49-F238E27FC236}">
                <a16:creationId xmlns:a16="http://schemas.microsoft.com/office/drawing/2014/main" id="{E90EC670-B3F9-BF3E-41DE-1A5176E8B6BE}"/>
              </a:ext>
            </a:extLst>
          </p:cNvPr>
          <p:cNvSpPr txBox="1"/>
          <p:nvPr/>
        </p:nvSpPr>
        <p:spPr>
          <a:xfrm>
            <a:off x="8213272" y="2576139"/>
            <a:ext cx="902811"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权益玩法</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0" name="文本框 119">
            <a:extLst>
              <a:ext uri="{FF2B5EF4-FFF2-40B4-BE49-F238E27FC236}">
                <a16:creationId xmlns:a16="http://schemas.microsoft.com/office/drawing/2014/main" id="{4F8C0968-2F03-97BE-D3E7-5FA39107CDFD}"/>
              </a:ext>
            </a:extLst>
          </p:cNvPr>
          <p:cNvSpPr txBox="1"/>
          <p:nvPr/>
        </p:nvSpPr>
        <p:spPr>
          <a:xfrm>
            <a:off x="8213272" y="3760886"/>
            <a:ext cx="902811"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视觉氛围</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1" name="文本框 120">
            <a:extLst>
              <a:ext uri="{FF2B5EF4-FFF2-40B4-BE49-F238E27FC236}">
                <a16:creationId xmlns:a16="http://schemas.microsoft.com/office/drawing/2014/main" id="{4BE89B04-E763-C920-AA87-DC6B0917BBEA}"/>
              </a:ext>
            </a:extLst>
          </p:cNvPr>
          <p:cNvSpPr txBox="1"/>
          <p:nvPr/>
        </p:nvSpPr>
        <p:spPr>
          <a:xfrm>
            <a:off x="8213272" y="5119786"/>
            <a:ext cx="902811" cy="307777"/>
          </a:xfrm>
          <a:prstGeom prst="rect">
            <a:avLst/>
          </a:prstGeom>
          <a:noFill/>
        </p:spPr>
        <p:txBody>
          <a:bodyPr wrap="none" rtlCol="0">
            <a:spAutoFit/>
          </a:bodyPr>
          <a:lstStyle/>
          <a:p>
            <a:r>
              <a:rPr lang="zh-CN" alt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话术表达</a:t>
            </a:r>
            <a:endParaRPr lang="en-US" sz="14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2" name="文本框 121">
            <a:extLst>
              <a:ext uri="{FF2B5EF4-FFF2-40B4-BE49-F238E27FC236}">
                <a16:creationId xmlns:a16="http://schemas.microsoft.com/office/drawing/2014/main" id="{7BE2FE57-761C-D7F1-75AA-7A6CA8FB61FA}"/>
              </a:ext>
            </a:extLst>
          </p:cNvPr>
          <p:cNvSpPr txBox="1"/>
          <p:nvPr/>
        </p:nvSpPr>
        <p:spPr>
          <a:xfrm>
            <a:off x="9718017" y="2475240"/>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宝箱</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4" name="文本框 123">
            <a:extLst>
              <a:ext uri="{FF2B5EF4-FFF2-40B4-BE49-F238E27FC236}">
                <a16:creationId xmlns:a16="http://schemas.microsoft.com/office/drawing/2014/main" id="{8749209B-279B-A200-AB11-FE812D015894}"/>
              </a:ext>
            </a:extLst>
          </p:cNvPr>
          <p:cNvSpPr txBox="1"/>
          <p:nvPr/>
        </p:nvSpPr>
        <p:spPr>
          <a:xfrm>
            <a:off x="10110475" y="2475240"/>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集卡</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5" name="文本框 124">
            <a:extLst>
              <a:ext uri="{FF2B5EF4-FFF2-40B4-BE49-F238E27FC236}">
                <a16:creationId xmlns:a16="http://schemas.microsoft.com/office/drawing/2014/main" id="{5BBD5F1F-2F1D-485F-0A24-5B2D6778D214}"/>
              </a:ext>
            </a:extLst>
          </p:cNvPr>
          <p:cNvSpPr txBox="1"/>
          <p:nvPr/>
        </p:nvSpPr>
        <p:spPr>
          <a:xfrm>
            <a:off x="9718017" y="2726065"/>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红包</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6" name="文本框 125">
            <a:extLst>
              <a:ext uri="{FF2B5EF4-FFF2-40B4-BE49-F238E27FC236}">
                <a16:creationId xmlns:a16="http://schemas.microsoft.com/office/drawing/2014/main" id="{C0CDF9BD-7C8A-AEB2-82A7-23175A85FFC9}"/>
              </a:ext>
            </a:extLst>
          </p:cNvPr>
          <p:cNvSpPr txBox="1"/>
          <p:nvPr/>
        </p:nvSpPr>
        <p:spPr>
          <a:xfrm>
            <a:off x="10110475" y="2726065"/>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抽奖</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7" name="文本框 126">
            <a:extLst>
              <a:ext uri="{FF2B5EF4-FFF2-40B4-BE49-F238E27FC236}">
                <a16:creationId xmlns:a16="http://schemas.microsoft.com/office/drawing/2014/main" id="{6D305B81-5866-CAAC-2F1E-85929A0CFE4F}"/>
              </a:ext>
            </a:extLst>
          </p:cNvPr>
          <p:cNvSpPr txBox="1"/>
          <p:nvPr/>
        </p:nvSpPr>
        <p:spPr>
          <a:xfrm>
            <a:off x="9718017" y="3684569"/>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游戏</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8" name="文本框 127">
            <a:extLst>
              <a:ext uri="{FF2B5EF4-FFF2-40B4-BE49-F238E27FC236}">
                <a16:creationId xmlns:a16="http://schemas.microsoft.com/office/drawing/2014/main" id="{A5F1B1C1-E744-31EC-1011-485FD59D03D9}"/>
              </a:ext>
            </a:extLst>
          </p:cNvPr>
          <p:cNvSpPr txBox="1"/>
          <p:nvPr/>
        </p:nvSpPr>
        <p:spPr>
          <a:xfrm>
            <a:off x="10110475" y="3684569"/>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节目</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9" name="文本框 128">
            <a:extLst>
              <a:ext uri="{FF2B5EF4-FFF2-40B4-BE49-F238E27FC236}">
                <a16:creationId xmlns:a16="http://schemas.microsoft.com/office/drawing/2014/main" id="{7BAB28C2-C14C-B4BB-2E0F-FF46D5453BA5}"/>
              </a:ext>
            </a:extLst>
          </p:cNvPr>
          <p:cNvSpPr txBox="1"/>
          <p:nvPr/>
        </p:nvSpPr>
        <p:spPr>
          <a:xfrm>
            <a:off x="9718017" y="3935394"/>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漫画</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0" name="文本框 129">
            <a:extLst>
              <a:ext uri="{FF2B5EF4-FFF2-40B4-BE49-F238E27FC236}">
                <a16:creationId xmlns:a16="http://schemas.microsoft.com/office/drawing/2014/main" id="{AAAB8FDF-6011-3513-834D-BD53A37482BF}"/>
              </a:ext>
            </a:extLst>
          </p:cNvPr>
          <p:cNvSpPr txBox="1"/>
          <p:nvPr/>
        </p:nvSpPr>
        <p:spPr>
          <a:xfrm>
            <a:off x="10110475" y="3935394"/>
            <a:ext cx="466794" cy="261610"/>
          </a:xfrm>
          <a:prstGeom prst="rect">
            <a:avLst/>
          </a:prstGeom>
          <a:noFill/>
        </p:spPr>
        <p:txBody>
          <a:bodyPr wrap="none" rtlCol="0">
            <a:spAutoFit/>
          </a:bodyPr>
          <a:lstStyle/>
          <a:p>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促销</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1" name="文本框 130">
            <a:extLst>
              <a:ext uri="{FF2B5EF4-FFF2-40B4-BE49-F238E27FC236}">
                <a16:creationId xmlns:a16="http://schemas.microsoft.com/office/drawing/2014/main" id="{D357730D-F0E5-1283-0A76-86EC7B9D8055}"/>
              </a:ext>
            </a:extLst>
          </p:cNvPr>
          <p:cNvSpPr txBox="1"/>
          <p:nvPr/>
        </p:nvSpPr>
        <p:spPr>
          <a:xfrm>
            <a:off x="9785539" y="4805959"/>
            <a:ext cx="748923"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价值联想</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2" name="文本框 131">
            <a:extLst>
              <a:ext uri="{FF2B5EF4-FFF2-40B4-BE49-F238E27FC236}">
                <a16:creationId xmlns:a16="http://schemas.microsoft.com/office/drawing/2014/main" id="{B0BECC74-54BD-6EEA-40CD-EF629AB6D6D0}"/>
              </a:ext>
            </a:extLst>
          </p:cNvPr>
          <p:cNvSpPr txBox="1"/>
          <p:nvPr/>
        </p:nvSpPr>
        <p:spPr>
          <a:xfrm>
            <a:off x="9785538" y="5052988"/>
            <a:ext cx="748924"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亮明钩子</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3" name="文本框 132">
            <a:extLst>
              <a:ext uri="{FF2B5EF4-FFF2-40B4-BE49-F238E27FC236}">
                <a16:creationId xmlns:a16="http://schemas.microsoft.com/office/drawing/2014/main" id="{E5F4E39B-B7F7-7A41-E507-9F7ED33AE59C}"/>
              </a:ext>
            </a:extLst>
          </p:cNvPr>
          <p:cNvSpPr txBox="1"/>
          <p:nvPr/>
        </p:nvSpPr>
        <p:spPr>
          <a:xfrm>
            <a:off x="9785538" y="5300017"/>
            <a:ext cx="748924"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预留悬念</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4" name="文本框 133">
            <a:extLst>
              <a:ext uri="{FF2B5EF4-FFF2-40B4-BE49-F238E27FC236}">
                <a16:creationId xmlns:a16="http://schemas.microsoft.com/office/drawing/2014/main" id="{B69E4289-4880-0425-3925-BD870CB22814}"/>
              </a:ext>
            </a:extLst>
          </p:cNvPr>
          <p:cNvSpPr txBox="1"/>
          <p:nvPr/>
        </p:nvSpPr>
        <p:spPr>
          <a:xfrm>
            <a:off x="9785538" y="5547045"/>
            <a:ext cx="748924" cy="261610"/>
          </a:xfrm>
          <a:prstGeom prst="rect">
            <a:avLst/>
          </a:prstGeom>
          <a:noFill/>
        </p:spPr>
        <p:txBody>
          <a:bodyPr wrap="none" rtlCol="0">
            <a:spAutoFit/>
          </a:bodyPr>
          <a:lstStyle/>
          <a:p>
            <a:pPr algn="ct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模型重复</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36" name="图片 135">
            <a:extLst>
              <a:ext uri="{FF2B5EF4-FFF2-40B4-BE49-F238E27FC236}">
                <a16:creationId xmlns:a16="http://schemas.microsoft.com/office/drawing/2014/main" id="{4F053B91-9962-EB5A-BBA8-F7B0A2E608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4164" y="2557725"/>
            <a:ext cx="284102" cy="284102"/>
          </a:xfrm>
          <a:prstGeom prst="rect">
            <a:avLst/>
          </a:prstGeom>
        </p:spPr>
      </p:pic>
      <p:pic>
        <p:nvPicPr>
          <p:cNvPr id="138" name="图片 137">
            <a:extLst>
              <a:ext uri="{FF2B5EF4-FFF2-40B4-BE49-F238E27FC236}">
                <a16:creationId xmlns:a16="http://schemas.microsoft.com/office/drawing/2014/main" id="{F450E949-7F68-01A7-A0A5-983201D9EA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1464" y="3746426"/>
            <a:ext cx="299886" cy="307777"/>
          </a:xfrm>
          <a:prstGeom prst="rect">
            <a:avLst/>
          </a:prstGeom>
        </p:spPr>
      </p:pic>
      <p:pic>
        <p:nvPicPr>
          <p:cNvPr id="140" name="图片 139">
            <a:extLst>
              <a:ext uri="{FF2B5EF4-FFF2-40B4-BE49-F238E27FC236}">
                <a16:creationId xmlns:a16="http://schemas.microsoft.com/office/drawing/2014/main" id="{1E194236-EDE8-9AF5-B4FA-B9A2F4E6F4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1464" y="5122961"/>
            <a:ext cx="299886" cy="307777"/>
          </a:xfrm>
          <a:prstGeom prst="rect">
            <a:avLst/>
          </a:prstGeom>
        </p:spPr>
      </p:pic>
    </p:spTree>
    <p:extLst>
      <p:ext uri="{BB962C8B-B14F-4D97-AF65-F5344CB8AC3E}">
        <p14:creationId xmlns:p14="http://schemas.microsoft.com/office/powerpoint/2010/main" val="330411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226DA8F-E0D5-BB8D-43A0-F07F10640FFC}"/>
              </a:ext>
            </a:extLst>
          </p:cNvPr>
          <p:cNvSpPr/>
          <p:nvPr/>
        </p:nvSpPr>
        <p:spPr>
          <a:xfrm>
            <a:off x="1372717" y="5049367"/>
            <a:ext cx="1337614" cy="1337614"/>
          </a:xfrm>
          <a:custGeom>
            <a:avLst/>
            <a:gdLst>
              <a:gd name="connsiteX0" fmla="*/ 1337615 w 1337614"/>
              <a:gd name="connsiteY0" fmla="*/ 668807 h 1337614"/>
              <a:gd name="connsiteX1" fmla="*/ 668807 w 1337614"/>
              <a:gd name="connsiteY1" fmla="*/ 1337615 h 1337614"/>
              <a:gd name="connsiteX2" fmla="*/ 0 w 1337614"/>
              <a:gd name="connsiteY2" fmla="*/ 668807 h 1337614"/>
              <a:gd name="connsiteX3" fmla="*/ 668807 w 1337614"/>
              <a:gd name="connsiteY3" fmla="*/ 0 h 1337614"/>
              <a:gd name="connsiteX4" fmla="*/ 1337615 w 1337614"/>
              <a:gd name="connsiteY4" fmla="*/ 668807 h 1337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614" h="1337614">
                <a:moveTo>
                  <a:pt x="1337615" y="668807"/>
                </a:moveTo>
                <a:cubicBezTo>
                  <a:pt x="1337615" y="1038179"/>
                  <a:pt x="1038180" y="1337615"/>
                  <a:pt x="668807" y="1337615"/>
                </a:cubicBezTo>
                <a:cubicBezTo>
                  <a:pt x="299435" y="1337615"/>
                  <a:pt x="0" y="1038179"/>
                  <a:pt x="0" y="668807"/>
                </a:cubicBezTo>
                <a:cubicBezTo>
                  <a:pt x="0" y="299435"/>
                  <a:pt x="299435" y="0"/>
                  <a:pt x="668807" y="0"/>
                </a:cubicBezTo>
                <a:cubicBezTo>
                  <a:pt x="1038180" y="0"/>
                  <a:pt x="1337615" y="299435"/>
                  <a:pt x="1337615" y="668807"/>
                </a:cubicBezTo>
                <a:close/>
              </a:path>
            </a:pathLst>
          </a:custGeom>
          <a:solidFill>
            <a:srgbClr val="055CF9"/>
          </a:solidFill>
          <a:ln w="6350" cap="flat">
            <a:no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41B13246-0396-1986-96C1-F2A4719A2662}"/>
              </a:ext>
            </a:extLst>
          </p:cNvPr>
          <p:cNvSpPr/>
          <p:nvPr/>
        </p:nvSpPr>
        <p:spPr>
          <a:xfrm>
            <a:off x="1202474" y="4879124"/>
            <a:ext cx="1678101" cy="1678101"/>
          </a:xfrm>
          <a:custGeom>
            <a:avLst/>
            <a:gdLst>
              <a:gd name="connsiteX0" fmla="*/ 1678102 w 1678101"/>
              <a:gd name="connsiteY0" fmla="*/ 839051 h 1678101"/>
              <a:gd name="connsiteX1" fmla="*/ 839051 w 1678101"/>
              <a:gd name="connsiteY1" fmla="*/ 1678102 h 1678101"/>
              <a:gd name="connsiteX2" fmla="*/ 0 w 1678101"/>
              <a:gd name="connsiteY2" fmla="*/ 839051 h 1678101"/>
              <a:gd name="connsiteX3" fmla="*/ 839051 w 1678101"/>
              <a:gd name="connsiteY3" fmla="*/ 1 h 1678101"/>
              <a:gd name="connsiteX4" fmla="*/ 1678102 w 1678101"/>
              <a:gd name="connsiteY4" fmla="*/ 839051 h 1678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101" h="1678101">
                <a:moveTo>
                  <a:pt x="1678102" y="839051"/>
                </a:moveTo>
                <a:cubicBezTo>
                  <a:pt x="1678102" y="1302446"/>
                  <a:pt x="1302446" y="1678102"/>
                  <a:pt x="839051" y="1678102"/>
                </a:cubicBezTo>
                <a:cubicBezTo>
                  <a:pt x="375656" y="1678102"/>
                  <a:pt x="0" y="1302446"/>
                  <a:pt x="0" y="839051"/>
                </a:cubicBezTo>
                <a:cubicBezTo>
                  <a:pt x="0" y="375656"/>
                  <a:pt x="375656" y="1"/>
                  <a:pt x="839051" y="1"/>
                </a:cubicBezTo>
                <a:cubicBezTo>
                  <a:pt x="1302446" y="1"/>
                  <a:pt x="1678102" y="375656"/>
                  <a:pt x="1678102" y="839051"/>
                </a:cubicBezTo>
                <a:close/>
              </a:path>
            </a:pathLst>
          </a:custGeom>
          <a:noFill/>
          <a:ln w="16214"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1CCBE756-509B-D9D2-C062-66BD2E50429F}"/>
              </a:ext>
            </a:extLst>
          </p:cNvPr>
          <p:cNvSpPr/>
          <p:nvPr/>
        </p:nvSpPr>
        <p:spPr>
          <a:xfrm>
            <a:off x="910628" y="4587278"/>
            <a:ext cx="2261793" cy="2261793"/>
          </a:xfrm>
          <a:custGeom>
            <a:avLst/>
            <a:gdLst>
              <a:gd name="connsiteX0" fmla="*/ 2261794 w 2261793"/>
              <a:gd name="connsiteY0" fmla="*/ 1130897 h 2261793"/>
              <a:gd name="connsiteX1" fmla="*/ 1130897 w 2261793"/>
              <a:gd name="connsiteY1" fmla="*/ 2261794 h 2261793"/>
              <a:gd name="connsiteX2" fmla="*/ 0 w 2261793"/>
              <a:gd name="connsiteY2" fmla="*/ 1130897 h 2261793"/>
              <a:gd name="connsiteX3" fmla="*/ 1130897 w 2261793"/>
              <a:gd name="connsiteY3" fmla="*/ 0 h 2261793"/>
              <a:gd name="connsiteX4" fmla="*/ 2261794 w 2261793"/>
              <a:gd name="connsiteY4" fmla="*/ 1130897 h 226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93" h="2261793">
                <a:moveTo>
                  <a:pt x="2261794" y="1130897"/>
                </a:moveTo>
                <a:cubicBezTo>
                  <a:pt x="2261794" y="1755474"/>
                  <a:pt x="1755474" y="2261794"/>
                  <a:pt x="1130897" y="2261794"/>
                </a:cubicBezTo>
                <a:cubicBezTo>
                  <a:pt x="506320" y="2261794"/>
                  <a:pt x="0" y="1755474"/>
                  <a:pt x="0" y="1130897"/>
                </a:cubicBezTo>
                <a:cubicBezTo>
                  <a:pt x="0" y="506320"/>
                  <a:pt x="506320" y="0"/>
                  <a:pt x="1130897" y="0"/>
                </a:cubicBezTo>
                <a:cubicBezTo>
                  <a:pt x="1755474" y="0"/>
                  <a:pt x="2261794" y="506320"/>
                  <a:pt x="2261794" y="1130897"/>
                </a:cubicBezTo>
                <a:close/>
              </a:path>
            </a:pathLst>
          </a:custGeom>
          <a:noFill/>
          <a:ln w="16214"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42D99776-D571-3B8A-9183-099BB971166A}"/>
              </a:ext>
            </a:extLst>
          </p:cNvPr>
          <p:cNvSpPr/>
          <p:nvPr/>
        </p:nvSpPr>
        <p:spPr>
          <a:xfrm>
            <a:off x="643108" y="4319758"/>
            <a:ext cx="2796832" cy="2796832"/>
          </a:xfrm>
          <a:custGeom>
            <a:avLst/>
            <a:gdLst>
              <a:gd name="connsiteX0" fmla="*/ 2796832 w 2796832"/>
              <a:gd name="connsiteY0" fmla="*/ 1398416 h 2796832"/>
              <a:gd name="connsiteX1" fmla="*/ 1398416 w 2796832"/>
              <a:gd name="connsiteY1" fmla="*/ 2796832 h 2796832"/>
              <a:gd name="connsiteX2" fmla="*/ 0 w 2796832"/>
              <a:gd name="connsiteY2" fmla="*/ 1398416 h 2796832"/>
              <a:gd name="connsiteX3" fmla="*/ 1398416 w 2796832"/>
              <a:gd name="connsiteY3" fmla="*/ 0 h 2796832"/>
              <a:gd name="connsiteX4" fmla="*/ 2796832 w 2796832"/>
              <a:gd name="connsiteY4" fmla="*/ 1398416 h 2796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832" h="2796832">
                <a:moveTo>
                  <a:pt x="2796832" y="1398416"/>
                </a:moveTo>
                <a:cubicBezTo>
                  <a:pt x="2796832" y="2170740"/>
                  <a:pt x="2170740" y="2796832"/>
                  <a:pt x="1398416" y="2796832"/>
                </a:cubicBezTo>
                <a:cubicBezTo>
                  <a:pt x="626092" y="2796832"/>
                  <a:pt x="0" y="2170740"/>
                  <a:pt x="0" y="1398416"/>
                </a:cubicBezTo>
                <a:cubicBezTo>
                  <a:pt x="0" y="626092"/>
                  <a:pt x="626092" y="0"/>
                  <a:pt x="1398416" y="0"/>
                </a:cubicBezTo>
                <a:cubicBezTo>
                  <a:pt x="2170740" y="0"/>
                  <a:pt x="2796832" y="626092"/>
                  <a:pt x="2796832" y="1398416"/>
                </a:cubicBezTo>
                <a:close/>
              </a:path>
            </a:pathLst>
          </a:custGeom>
          <a:noFill/>
          <a:ln w="16214" cap="flat">
            <a:gradFill>
              <a:gsLst>
                <a:gs pos="0">
                  <a:srgbClr val="055CF9"/>
                </a:gs>
                <a:gs pos="50000">
                  <a:srgbClr val="055CF9">
                    <a:alpha val="49804"/>
                  </a:srgbClr>
                </a:gs>
                <a:gs pos="100000">
                  <a:srgbClr val="055CF9">
                    <a:alpha val="0"/>
                  </a:srgbClr>
                </a:gs>
              </a:gsLst>
              <a:lin ang="10800000" scaled="1"/>
            </a:gradFill>
            <a:prstDash val="solid"/>
            <a:miter/>
          </a:ln>
        </p:spPr>
        <p:txBody>
          <a:bodyPr rtlCol="0" anchor="ctr"/>
          <a:lstStyle/>
          <a:p>
            <a:endParaRPr lang="en-US"/>
          </a:p>
        </p:txBody>
      </p:sp>
      <p:sp>
        <p:nvSpPr>
          <p:cNvPr id="14" name="矩形: 圆角 13">
            <a:extLst>
              <a:ext uri="{FF2B5EF4-FFF2-40B4-BE49-F238E27FC236}">
                <a16:creationId xmlns:a16="http://schemas.microsoft.com/office/drawing/2014/main" id="{B6DCF607-140F-ABEA-3D96-033E7843182D}"/>
              </a:ext>
            </a:extLst>
          </p:cNvPr>
          <p:cNvSpPr/>
          <p:nvPr/>
        </p:nvSpPr>
        <p:spPr>
          <a:xfrm>
            <a:off x="635000" y="1263650"/>
            <a:ext cx="10922000" cy="3416300"/>
          </a:xfrm>
          <a:prstGeom prst="roundRect">
            <a:avLst>
              <a:gd name="adj" fmla="val 12950"/>
            </a:avLst>
          </a:prstGeom>
          <a:solidFill>
            <a:srgbClr val="FFFFFF"/>
          </a:solidFill>
          <a:ln w="6350" cap="flat">
            <a:noFill/>
            <a:prstDash val="solid"/>
            <a:miter/>
          </a:ln>
          <a:effectLst>
            <a:outerShdw blurRad="508000" dist="279400" dir="5400000" algn="t" rotWithShape="0">
              <a:prstClr val="black">
                <a:alpha val="10000"/>
              </a:prstClr>
            </a:outerShdw>
          </a:effectLst>
        </p:spPr>
        <p:txBody>
          <a:bodyPr rtlCol="0" anchor="ctr"/>
          <a:lstStyle/>
          <a:p>
            <a:endParaRPr lang="en-US" dirty="0"/>
          </a:p>
        </p:txBody>
      </p:sp>
      <p:sp>
        <p:nvSpPr>
          <p:cNvPr id="15" name="任意多边形: 形状 14">
            <a:extLst>
              <a:ext uri="{FF2B5EF4-FFF2-40B4-BE49-F238E27FC236}">
                <a16:creationId xmlns:a16="http://schemas.microsoft.com/office/drawing/2014/main" id="{0AC8CDA6-DF68-4DE2-CF2B-A9F1F3A64C37}"/>
              </a:ext>
            </a:extLst>
          </p:cNvPr>
          <p:cNvSpPr/>
          <p:nvPr/>
        </p:nvSpPr>
        <p:spPr>
          <a:xfrm>
            <a:off x="1128414" y="20002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16" name="任意多边形: 形状 15">
            <a:extLst>
              <a:ext uri="{FF2B5EF4-FFF2-40B4-BE49-F238E27FC236}">
                <a16:creationId xmlns:a16="http://schemas.microsoft.com/office/drawing/2014/main" id="{8DC84658-DEF6-793E-607C-D555A5656EEC}"/>
              </a:ext>
            </a:extLst>
          </p:cNvPr>
          <p:cNvSpPr/>
          <p:nvPr/>
        </p:nvSpPr>
        <p:spPr>
          <a:xfrm>
            <a:off x="1128414" y="235585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17" name="任意多边形: 形状 16">
            <a:extLst>
              <a:ext uri="{FF2B5EF4-FFF2-40B4-BE49-F238E27FC236}">
                <a16:creationId xmlns:a16="http://schemas.microsoft.com/office/drawing/2014/main" id="{9C3A9BDA-C813-74B9-2DDF-3DEE6651E4ED}"/>
              </a:ext>
            </a:extLst>
          </p:cNvPr>
          <p:cNvSpPr/>
          <p:nvPr/>
        </p:nvSpPr>
        <p:spPr>
          <a:xfrm>
            <a:off x="1128414" y="271780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18" name="任意多边形: 形状 17">
            <a:extLst>
              <a:ext uri="{FF2B5EF4-FFF2-40B4-BE49-F238E27FC236}">
                <a16:creationId xmlns:a16="http://schemas.microsoft.com/office/drawing/2014/main" id="{4C576B36-5C39-74FB-678F-679031D950E3}"/>
              </a:ext>
            </a:extLst>
          </p:cNvPr>
          <p:cNvSpPr/>
          <p:nvPr/>
        </p:nvSpPr>
        <p:spPr>
          <a:xfrm>
            <a:off x="1128414" y="30797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19" name="任意多边形: 形状 18">
            <a:extLst>
              <a:ext uri="{FF2B5EF4-FFF2-40B4-BE49-F238E27FC236}">
                <a16:creationId xmlns:a16="http://schemas.microsoft.com/office/drawing/2014/main" id="{8561F883-509F-1706-EAA7-C9227C4B5402}"/>
              </a:ext>
            </a:extLst>
          </p:cNvPr>
          <p:cNvSpPr/>
          <p:nvPr/>
        </p:nvSpPr>
        <p:spPr>
          <a:xfrm>
            <a:off x="1128414" y="34353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0" name="任意多边形: 形状 19">
            <a:extLst>
              <a:ext uri="{FF2B5EF4-FFF2-40B4-BE49-F238E27FC236}">
                <a16:creationId xmlns:a16="http://schemas.microsoft.com/office/drawing/2014/main" id="{346E5979-70D9-395E-6380-E5F914E57883}"/>
              </a:ext>
            </a:extLst>
          </p:cNvPr>
          <p:cNvSpPr/>
          <p:nvPr/>
        </p:nvSpPr>
        <p:spPr>
          <a:xfrm>
            <a:off x="1128414" y="37909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1" name="任意多边形: 形状 20">
            <a:extLst>
              <a:ext uri="{FF2B5EF4-FFF2-40B4-BE49-F238E27FC236}">
                <a16:creationId xmlns:a16="http://schemas.microsoft.com/office/drawing/2014/main" id="{54868ACF-CA06-B4D5-A2AF-9D4D87EEF2EB}"/>
              </a:ext>
            </a:extLst>
          </p:cNvPr>
          <p:cNvSpPr/>
          <p:nvPr/>
        </p:nvSpPr>
        <p:spPr>
          <a:xfrm>
            <a:off x="3118796" y="20002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BA7C1978-EA9B-71C2-089D-2C76BFC3BE22}"/>
              </a:ext>
            </a:extLst>
          </p:cNvPr>
          <p:cNvSpPr/>
          <p:nvPr/>
        </p:nvSpPr>
        <p:spPr>
          <a:xfrm>
            <a:off x="3118796" y="235585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2DF70F7E-C6FE-FFA2-A971-E2B822739706}"/>
              </a:ext>
            </a:extLst>
          </p:cNvPr>
          <p:cNvSpPr/>
          <p:nvPr/>
        </p:nvSpPr>
        <p:spPr>
          <a:xfrm>
            <a:off x="3118796" y="271780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24CE78FF-1046-B769-B6B6-557A7D48ECD8}"/>
              </a:ext>
            </a:extLst>
          </p:cNvPr>
          <p:cNvSpPr/>
          <p:nvPr/>
        </p:nvSpPr>
        <p:spPr>
          <a:xfrm>
            <a:off x="3118796" y="30797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5" name="任意多边形: 形状 24">
            <a:extLst>
              <a:ext uri="{FF2B5EF4-FFF2-40B4-BE49-F238E27FC236}">
                <a16:creationId xmlns:a16="http://schemas.microsoft.com/office/drawing/2014/main" id="{CF1F830A-FA99-58EE-7EDD-B3B8384EAB8E}"/>
              </a:ext>
            </a:extLst>
          </p:cNvPr>
          <p:cNvSpPr/>
          <p:nvPr/>
        </p:nvSpPr>
        <p:spPr>
          <a:xfrm>
            <a:off x="3118796" y="34353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6" name="任意多边形: 形状 25">
            <a:extLst>
              <a:ext uri="{FF2B5EF4-FFF2-40B4-BE49-F238E27FC236}">
                <a16:creationId xmlns:a16="http://schemas.microsoft.com/office/drawing/2014/main" id="{B819FB31-814A-5841-6D72-E6A2C6A6BA04}"/>
              </a:ext>
            </a:extLst>
          </p:cNvPr>
          <p:cNvSpPr/>
          <p:nvPr/>
        </p:nvSpPr>
        <p:spPr>
          <a:xfrm>
            <a:off x="3118796" y="37909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7" name="任意多边形: 形状 26">
            <a:extLst>
              <a:ext uri="{FF2B5EF4-FFF2-40B4-BE49-F238E27FC236}">
                <a16:creationId xmlns:a16="http://schemas.microsoft.com/office/drawing/2014/main" id="{291ADBD4-1B2C-B7B8-4F04-38D5C5F9141B}"/>
              </a:ext>
            </a:extLst>
          </p:cNvPr>
          <p:cNvSpPr/>
          <p:nvPr/>
        </p:nvSpPr>
        <p:spPr>
          <a:xfrm>
            <a:off x="5109171" y="2000250"/>
            <a:ext cx="1982019" cy="355600"/>
          </a:xfrm>
          <a:custGeom>
            <a:avLst/>
            <a:gdLst>
              <a:gd name="connsiteX0" fmla="*/ 0 w 1982019"/>
              <a:gd name="connsiteY0" fmla="*/ 0 h 355600"/>
              <a:gd name="connsiteX1" fmla="*/ 1982019 w 1982019"/>
              <a:gd name="connsiteY1" fmla="*/ 0 h 355600"/>
              <a:gd name="connsiteX2" fmla="*/ 1982019 w 1982019"/>
              <a:gd name="connsiteY2" fmla="*/ 355600 h 355600"/>
              <a:gd name="connsiteX3" fmla="*/ 0 w 1982019"/>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82019" h="355600">
                <a:moveTo>
                  <a:pt x="0" y="0"/>
                </a:moveTo>
                <a:lnTo>
                  <a:pt x="1982019" y="0"/>
                </a:lnTo>
                <a:lnTo>
                  <a:pt x="1982019"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8" name="任意多边形: 形状 27">
            <a:extLst>
              <a:ext uri="{FF2B5EF4-FFF2-40B4-BE49-F238E27FC236}">
                <a16:creationId xmlns:a16="http://schemas.microsoft.com/office/drawing/2014/main" id="{50376A8F-4001-CE38-D20D-BD16CEC9B968}"/>
              </a:ext>
            </a:extLst>
          </p:cNvPr>
          <p:cNvSpPr/>
          <p:nvPr/>
        </p:nvSpPr>
        <p:spPr>
          <a:xfrm>
            <a:off x="5109171" y="2355850"/>
            <a:ext cx="1982019" cy="361950"/>
          </a:xfrm>
          <a:custGeom>
            <a:avLst/>
            <a:gdLst>
              <a:gd name="connsiteX0" fmla="*/ 0 w 1982019"/>
              <a:gd name="connsiteY0" fmla="*/ 0 h 361950"/>
              <a:gd name="connsiteX1" fmla="*/ 1982019 w 1982019"/>
              <a:gd name="connsiteY1" fmla="*/ 0 h 361950"/>
              <a:gd name="connsiteX2" fmla="*/ 1982019 w 1982019"/>
              <a:gd name="connsiteY2" fmla="*/ 361950 h 361950"/>
              <a:gd name="connsiteX3" fmla="*/ 0 w 1982019"/>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82019" h="361950">
                <a:moveTo>
                  <a:pt x="0" y="0"/>
                </a:moveTo>
                <a:lnTo>
                  <a:pt x="1982019" y="0"/>
                </a:lnTo>
                <a:lnTo>
                  <a:pt x="1982019"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29" name="任意多边形: 形状 28">
            <a:extLst>
              <a:ext uri="{FF2B5EF4-FFF2-40B4-BE49-F238E27FC236}">
                <a16:creationId xmlns:a16="http://schemas.microsoft.com/office/drawing/2014/main" id="{A7E5603C-50B7-A2F1-156A-D3E8B1B4637C}"/>
              </a:ext>
            </a:extLst>
          </p:cNvPr>
          <p:cNvSpPr/>
          <p:nvPr/>
        </p:nvSpPr>
        <p:spPr>
          <a:xfrm>
            <a:off x="5109171" y="2717800"/>
            <a:ext cx="1982019" cy="361950"/>
          </a:xfrm>
          <a:custGeom>
            <a:avLst/>
            <a:gdLst>
              <a:gd name="connsiteX0" fmla="*/ 0 w 1982019"/>
              <a:gd name="connsiteY0" fmla="*/ 0 h 361950"/>
              <a:gd name="connsiteX1" fmla="*/ 1982019 w 1982019"/>
              <a:gd name="connsiteY1" fmla="*/ 0 h 361950"/>
              <a:gd name="connsiteX2" fmla="*/ 1982019 w 1982019"/>
              <a:gd name="connsiteY2" fmla="*/ 361950 h 361950"/>
              <a:gd name="connsiteX3" fmla="*/ 0 w 1982019"/>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82019" h="361950">
                <a:moveTo>
                  <a:pt x="0" y="0"/>
                </a:moveTo>
                <a:lnTo>
                  <a:pt x="1982019" y="0"/>
                </a:lnTo>
                <a:lnTo>
                  <a:pt x="1982019"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0" name="任意多边形: 形状 29">
            <a:extLst>
              <a:ext uri="{FF2B5EF4-FFF2-40B4-BE49-F238E27FC236}">
                <a16:creationId xmlns:a16="http://schemas.microsoft.com/office/drawing/2014/main" id="{1B8CCB5C-95FF-E98A-0BF0-47559646470B}"/>
              </a:ext>
            </a:extLst>
          </p:cNvPr>
          <p:cNvSpPr/>
          <p:nvPr/>
        </p:nvSpPr>
        <p:spPr>
          <a:xfrm>
            <a:off x="5109171" y="3079750"/>
            <a:ext cx="1982019" cy="355600"/>
          </a:xfrm>
          <a:custGeom>
            <a:avLst/>
            <a:gdLst>
              <a:gd name="connsiteX0" fmla="*/ 0 w 1982019"/>
              <a:gd name="connsiteY0" fmla="*/ 0 h 355600"/>
              <a:gd name="connsiteX1" fmla="*/ 1982019 w 1982019"/>
              <a:gd name="connsiteY1" fmla="*/ 0 h 355600"/>
              <a:gd name="connsiteX2" fmla="*/ 1982019 w 1982019"/>
              <a:gd name="connsiteY2" fmla="*/ 355600 h 355600"/>
              <a:gd name="connsiteX3" fmla="*/ 0 w 1982019"/>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82019" h="355600">
                <a:moveTo>
                  <a:pt x="0" y="0"/>
                </a:moveTo>
                <a:lnTo>
                  <a:pt x="1982019" y="0"/>
                </a:lnTo>
                <a:lnTo>
                  <a:pt x="1982019"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1" name="任意多边形: 形状 30">
            <a:extLst>
              <a:ext uri="{FF2B5EF4-FFF2-40B4-BE49-F238E27FC236}">
                <a16:creationId xmlns:a16="http://schemas.microsoft.com/office/drawing/2014/main" id="{B5A4CB7B-C405-930D-95A7-7B6EF51CFF6B}"/>
              </a:ext>
            </a:extLst>
          </p:cNvPr>
          <p:cNvSpPr/>
          <p:nvPr/>
        </p:nvSpPr>
        <p:spPr>
          <a:xfrm>
            <a:off x="5109171" y="3435350"/>
            <a:ext cx="1982019" cy="355600"/>
          </a:xfrm>
          <a:custGeom>
            <a:avLst/>
            <a:gdLst>
              <a:gd name="connsiteX0" fmla="*/ 0 w 1982019"/>
              <a:gd name="connsiteY0" fmla="*/ 0 h 355600"/>
              <a:gd name="connsiteX1" fmla="*/ 1982019 w 1982019"/>
              <a:gd name="connsiteY1" fmla="*/ 0 h 355600"/>
              <a:gd name="connsiteX2" fmla="*/ 1982019 w 1982019"/>
              <a:gd name="connsiteY2" fmla="*/ 355600 h 355600"/>
              <a:gd name="connsiteX3" fmla="*/ 0 w 1982019"/>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82019" h="355600">
                <a:moveTo>
                  <a:pt x="0" y="0"/>
                </a:moveTo>
                <a:lnTo>
                  <a:pt x="1982019" y="0"/>
                </a:lnTo>
                <a:lnTo>
                  <a:pt x="1982019"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2" name="任意多边形: 形状 31">
            <a:extLst>
              <a:ext uri="{FF2B5EF4-FFF2-40B4-BE49-F238E27FC236}">
                <a16:creationId xmlns:a16="http://schemas.microsoft.com/office/drawing/2014/main" id="{6ADDB2BE-F079-6AE3-AC11-3022FC1D1E39}"/>
              </a:ext>
            </a:extLst>
          </p:cNvPr>
          <p:cNvSpPr/>
          <p:nvPr/>
        </p:nvSpPr>
        <p:spPr>
          <a:xfrm>
            <a:off x="5109171" y="3790950"/>
            <a:ext cx="1982019" cy="355600"/>
          </a:xfrm>
          <a:custGeom>
            <a:avLst/>
            <a:gdLst>
              <a:gd name="connsiteX0" fmla="*/ 0 w 1982019"/>
              <a:gd name="connsiteY0" fmla="*/ 0 h 355600"/>
              <a:gd name="connsiteX1" fmla="*/ 1982019 w 1982019"/>
              <a:gd name="connsiteY1" fmla="*/ 0 h 355600"/>
              <a:gd name="connsiteX2" fmla="*/ 1982019 w 1982019"/>
              <a:gd name="connsiteY2" fmla="*/ 355600 h 355600"/>
              <a:gd name="connsiteX3" fmla="*/ 0 w 1982019"/>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82019" h="355600">
                <a:moveTo>
                  <a:pt x="0" y="0"/>
                </a:moveTo>
                <a:lnTo>
                  <a:pt x="1982019" y="0"/>
                </a:lnTo>
                <a:lnTo>
                  <a:pt x="1982019"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3" name="任意多边形: 形状 32">
            <a:extLst>
              <a:ext uri="{FF2B5EF4-FFF2-40B4-BE49-F238E27FC236}">
                <a16:creationId xmlns:a16="http://schemas.microsoft.com/office/drawing/2014/main" id="{C15AA5C3-4C84-64BB-5203-28EF2FB50588}"/>
              </a:ext>
            </a:extLst>
          </p:cNvPr>
          <p:cNvSpPr/>
          <p:nvPr/>
        </p:nvSpPr>
        <p:spPr>
          <a:xfrm>
            <a:off x="7091172" y="20002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4" name="任意多边形: 形状 33">
            <a:extLst>
              <a:ext uri="{FF2B5EF4-FFF2-40B4-BE49-F238E27FC236}">
                <a16:creationId xmlns:a16="http://schemas.microsoft.com/office/drawing/2014/main" id="{2D11D21C-77BA-B55A-1C79-7CE6DE8C6B65}"/>
              </a:ext>
            </a:extLst>
          </p:cNvPr>
          <p:cNvSpPr/>
          <p:nvPr/>
        </p:nvSpPr>
        <p:spPr>
          <a:xfrm>
            <a:off x="7091172" y="235585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5" name="任意多边形: 形状 34">
            <a:extLst>
              <a:ext uri="{FF2B5EF4-FFF2-40B4-BE49-F238E27FC236}">
                <a16:creationId xmlns:a16="http://schemas.microsoft.com/office/drawing/2014/main" id="{B5F986F7-087F-5B47-1037-261EFB3908E1}"/>
              </a:ext>
            </a:extLst>
          </p:cNvPr>
          <p:cNvSpPr/>
          <p:nvPr/>
        </p:nvSpPr>
        <p:spPr>
          <a:xfrm>
            <a:off x="7091172" y="2717800"/>
            <a:ext cx="1990382" cy="361950"/>
          </a:xfrm>
          <a:custGeom>
            <a:avLst/>
            <a:gdLst>
              <a:gd name="connsiteX0" fmla="*/ 0 w 1990382"/>
              <a:gd name="connsiteY0" fmla="*/ 0 h 361950"/>
              <a:gd name="connsiteX1" fmla="*/ 1990382 w 1990382"/>
              <a:gd name="connsiteY1" fmla="*/ 0 h 361950"/>
              <a:gd name="connsiteX2" fmla="*/ 1990382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2" y="0"/>
                </a:lnTo>
                <a:lnTo>
                  <a:pt x="1990382"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6" name="任意多边形: 形状 35">
            <a:extLst>
              <a:ext uri="{FF2B5EF4-FFF2-40B4-BE49-F238E27FC236}">
                <a16:creationId xmlns:a16="http://schemas.microsoft.com/office/drawing/2014/main" id="{148343C5-2FE0-D551-ECF2-22A3F68CF21B}"/>
              </a:ext>
            </a:extLst>
          </p:cNvPr>
          <p:cNvSpPr/>
          <p:nvPr/>
        </p:nvSpPr>
        <p:spPr>
          <a:xfrm>
            <a:off x="7091172" y="30797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7" name="任意多边形: 形状 36">
            <a:extLst>
              <a:ext uri="{FF2B5EF4-FFF2-40B4-BE49-F238E27FC236}">
                <a16:creationId xmlns:a16="http://schemas.microsoft.com/office/drawing/2014/main" id="{C24EB5EE-D593-C516-CD1F-D0667E62FDE8}"/>
              </a:ext>
            </a:extLst>
          </p:cNvPr>
          <p:cNvSpPr/>
          <p:nvPr/>
        </p:nvSpPr>
        <p:spPr>
          <a:xfrm>
            <a:off x="7091172" y="34353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8" name="任意多边形: 形状 37">
            <a:extLst>
              <a:ext uri="{FF2B5EF4-FFF2-40B4-BE49-F238E27FC236}">
                <a16:creationId xmlns:a16="http://schemas.microsoft.com/office/drawing/2014/main" id="{84729016-B982-1D34-1EF3-9A0DFF9FDBB7}"/>
              </a:ext>
            </a:extLst>
          </p:cNvPr>
          <p:cNvSpPr/>
          <p:nvPr/>
        </p:nvSpPr>
        <p:spPr>
          <a:xfrm>
            <a:off x="7091172" y="3790950"/>
            <a:ext cx="1990382" cy="355600"/>
          </a:xfrm>
          <a:custGeom>
            <a:avLst/>
            <a:gdLst>
              <a:gd name="connsiteX0" fmla="*/ 0 w 1990382"/>
              <a:gd name="connsiteY0" fmla="*/ 0 h 355600"/>
              <a:gd name="connsiteX1" fmla="*/ 1990382 w 1990382"/>
              <a:gd name="connsiteY1" fmla="*/ 0 h 355600"/>
              <a:gd name="connsiteX2" fmla="*/ 1990382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2" y="0"/>
                </a:lnTo>
                <a:lnTo>
                  <a:pt x="1990382"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39" name="任意多边形: 形状 38">
            <a:extLst>
              <a:ext uri="{FF2B5EF4-FFF2-40B4-BE49-F238E27FC236}">
                <a16:creationId xmlns:a16="http://schemas.microsoft.com/office/drawing/2014/main" id="{79871C61-6E71-1A86-F8A2-A6B39169B91F}"/>
              </a:ext>
            </a:extLst>
          </p:cNvPr>
          <p:cNvSpPr/>
          <p:nvPr/>
        </p:nvSpPr>
        <p:spPr>
          <a:xfrm>
            <a:off x="9081579" y="2000250"/>
            <a:ext cx="1990382" cy="355600"/>
          </a:xfrm>
          <a:custGeom>
            <a:avLst/>
            <a:gdLst>
              <a:gd name="connsiteX0" fmla="*/ 0 w 1990382"/>
              <a:gd name="connsiteY0" fmla="*/ 0 h 355600"/>
              <a:gd name="connsiteX1" fmla="*/ 1990383 w 1990382"/>
              <a:gd name="connsiteY1" fmla="*/ 0 h 355600"/>
              <a:gd name="connsiteX2" fmla="*/ 1990383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3" y="0"/>
                </a:lnTo>
                <a:lnTo>
                  <a:pt x="1990383"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40" name="任意多边形: 形状 39">
            <a:extLst>
              <a:ext uri="{FF2B5EF4-FFF2-40B4-BE49-F238E27FC236}">
                <a16:creationId xmlns:a16="http://schemas.microsoft.com/office/drawing/2014/main" id="{7B2244B3-CA7C-48C8-61F0-4E69DAA8BEA8}"/>
              </a:ext>
            </a:extLst>
          </p:cNvPr>
          <p:cNvSpPr/>
          <p:nvPr/>
        </p:nvSpPr>
        <p:spPr>
          <a:xfrm>
            <a:off x="9081579" y="2355850"/>
            <a:ext cx="1990382" cy="361950"/>
          </a:xfrm>
          <a:custGeom>
            <a:avLst/>
            <a:gdLst>
              <a:gd name="connsiteX0" fmla="*/ 0 w 1990382"/>
              <a:gd name="connsiteY0" fmla="*/ 0 h 361950"/>
              <a:gd name="connsiteX1" fmla="*/ 1990383 w 1990382"/>
              <a:gd name="connsiteY1" fmla="*/ 0 h 361950"/>
              <a:gd name="connsiteX2" fmla="*/ 1990383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3" y="0"/>
                </a:lnTo>
                <a:lnTo>
                  <a:pt x="1990383"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41" name="任意多边形: 形状 40">
            <a:extLst>
              <a:ext uri="{FF2B5EF4-FFF2-40B4-BE49-F238E27FC236}">
                <a16:creationId xmlns:a16="http://schemas.microsoft.com/office/drawing/2014/main" id="{9FE8C50D-D5EE-A9B4-382D-56D8FC1E411B}"/>
              </a:ext>
            </a:extLst>
          </p:cNvPr>
          <p:cNvSpPr/>
          <p:nvPr/>
        </p:nvSpPr>
        <p:spPr>
          <a:xfrm>
            <a:off x="9081579" y="2717800"/>
            <a:ext cx="1990382" cy="361950"/>
          </a:xfrm>
          <a:custGeom>
            <a:avLst/>
            <a:gdLst>
              <a:gd name="connsiteX0" fmla="*/ 0 w 1990382"/>
              <a:gd name="connsiteY0" fmla="*/ 0 h 361950"/>
              <a:gd name="connsiteX1" fmla="*/ 1990383 w 1990382"/>
              <a:gd name="connsiteY1" fmla="*/ 0 h 361950"/>
              <a:gd name="connsiteX2" fmla="*/ 1990383 w 1990382"/>
              <a:gd name="connsiteY2" fmla="*/ 361950 h 361950"/>
              <a:gd name="connsiteX3" fmla="*/ 0 w 1990382"/>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990382" h="361950">
                <a:moveTo>
                  <a:pt x="0" y="0"/>
                </a:moveTo>
                <a:lnTo>
                  <a:pt x="1990383" y="0"/>
                </a:lnTo>
                <a:lnTo>
                  <a:pt x="1990383" y="361950"/>
                </a:lnTo>
                <a:lnTo>
                  <a:pt x="0" y="36195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42" name="任意多边形: 形状 41">
            <a:extLst>
              <a:ext uri="{FF2B5EF4-FFF2-40B4-BE49-F238E27FC236}">
                <a16:creationId xmlns:a16="http://schemas.microsoft.com/office/drawing/2014/main" id="{B5E039DB-31AA-F0D3-BB58-54FBCCCB53E6}"/>
              </a:ext>
            </a:extLst>
          </p:cNvPr>
          <p:cNvSpPr/>
          <p:nvPr/>
        </p:nvSpPr>
        <p:spPr>
          <a:xfrm>
            <a:off x="9081579" y="3079750"/>
            <a:ext cx="1990382" cy="355600"/>
          </a:xfrm>
          <a:custGeom>
            <a:avLst/>
            <a:gdLst>
              <a:gd name="connsiteX0" fmla="*/ 0 w 1990382"/>
              <a:gd name="connsiteY0" fmla="*/ 0 h 355600"/>
              <a:gd name="connsiteX1" fmla="*/ 1990383 w 1990382"/>
              <a:gd name="connsiteY1" fmla="*/ 0 h 355600"/>
              <a:gd name="connsiteX2" fmla="*/ 1990383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3" y="0"/>
                </a:lnTo>
                <a:lnTo>
                  <a:pt x="1990383"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443DCE81-C1C4-F2CE-206F-27BA4216D139}"/>
              </a:ext>
            </a:extLst>
          </p:cNvPr>
          <p:cNvSpPr/>
          <p:nvPr/>
        </p:nvSpPr>
        <p:spPr>
          <a:xfrm>
            <a:off x="9081579" y="3435350"/>
            <a:ext cx="1990382" cy="355600"/>
          </a:xfrm>
          <a:custGeom>
            <a:avLst/>
            <a:gdLst>
              <a:gd name="connsiteX0" fmla="*/ 0 w 1990382"/>
              <a:gd name="connsiteY0" fmla="*/ 0 h 355600"/>
              <a:gd name="connsiteX1" fmla="*/ 1990383 w 1990382"/>
              <a:gd name="connsiteY1" fmla="*/ 0 h 355600"/>
              <a:gd name="connsiteX2" fmla="*/ 1990383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3" y="0"/>
                </a:lnTo>
                <a:lnTo>
                  <a:pt x="1990383"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44" name="任意多边形: 形状 43">
            <a:extLst>
              <a:ext uri="{FF2B5EF4-FFF2-40B4-BE49-F238E27FC236}">
                <a16:creationId xmlns:a16="http://schemas.microsoft.com/office/drawing/2014/main" id="{72F73BC4-094A-44E2-8156-16FD866A42AC}"/>
              </a:ext>
            </a:extLst>
          </p:cNvPr>
          <p:cNvSpPr/>
          <p:nvPr/>
        </p:nvSpPr>
        <p:spPr>
          <a:xfrm>
            <a:off x="9081579" y="3790950"/>
            <a:ext cx="1990382" cy="355600"/>
          </a:xfrm>
          <a:custGeom>
            <a:avLst/>
            <a:gdLst>
              <a:gd name="connsiteX0" fmla="*/ 0 w 1990382"/>
              <a:gd name="connsiteY0" fmla="*/ 0 h 355600"/>
              <a:gd name="connsiteX1" fmla="*/ 1990383 w 1990382"/>
              <a:gd name="connsiteY1" fmla="*/ 0 h 355600"/>
              <a:gd name="connsiteX2" fmla="*/ 1990383 w 1990382"/>
              <a:gd name="connsiteY2" fmla="*/ 355600 h 355600"/>
              <a:gd name="connsiteX3" fmla="*/ 0 w 1990382"/>
              <a:gd name="connsiteY3" fmla="*/ 355600 h 355600"/>
            </a:gdLst>
            <a:ahLst/>
            <a:cxnLst>
              <a:cxn ang="0">
                <a:pos x="connsiteX0" y="connsiteY0"/>
              </a:cxn>
              <a:cxn ang="0">
                <a:pos x="connsiteX1" y="connsiteY1"/>
              </a:cxn>
              <a:cxn ang="0">
                <a:pos x="connsiteX2" y="connsiteY2"/>
              </a:cxn>
              <a:cxn ang="0">
                <a:pos x="connsiteX3" y="connsiteY3"/>
              </a:cxn>
            </a:cxnLst>
            <a:rect l="l" t="t" r="r" b="b"/>
            <a:pathLst>
              <a:path w="1990382" h="355600">
                <a:moveTo>
                  <a:pt x="0" y="0"/>
                </a:moveTo>
                <a:lnTo>
                  <a:pt x="1990383" y="0"/>
                </a:lnTo>
                <a:lnTo>
                  <a:pt x="1990383" y="355600"/>
                </a:lnTo>
                <a:lnTo>
                  <a:pt x="0" y="355600"/>
                </a:lnTo>
                <a:close/>
              </a:path>
            </a:pathLst>
          </a:custGeom>
          <a:solidFill>
            <a:srgbClr val="055CF9">
              <a:alpha val="4000"/>
            </a:srgbClr>
          </a:solidFill>
          <a:ln w="6350" cap="flat">
            <a:solidFill>
              <a:srgbClr val="055CF9">
                <a:alpha val="27000"/>
              </a:srgbClr>
            </a:solidFill>
            <a:custDash>
              <a:ds d="300000" sp="300000"/>
            </a:custDash>
            <a:miter/>
          </a:ln>
        </p:spPr>
        <p:txBody>
          <a:bodyPr rtlCol="0" anchor="ctr"/>
          <a:lstStyle/>
          <a:p>
            <a:endParaRPr lang="en-US"/>
          </a:p>
        </p:txBody>
      </p:sp>
      <p:sp>
        <p:nvSpPr>
          <p:cNvPr id="56" name="任意多边形: 形状 55">
            <a:extLst>
              <a:ext uri="{FF2B5EF4-FFF2-40B4-BE49-F238E27FC236}">
                <a16:creationId xmlns:a16="http://schemas.microsoft.com/office/drawing/2014/main" id="{765D5B70-3FCE-E1D1-CFFE-B7C7E1E6781B}"/>
              </a:ext>
            </a:extLst>
          </p:cNvPr>
          <p:cNvSpPr/>
          <p:nvPr/>
        </p:nvSpPr>
        <p:spPr>
          <a:xfrm>
            <a:off x="1130300" y="2006600"/>
            <a:ext cx="1282700" cy="2139950"/>
          </a:xfrm>
          <a:custGeom>
            <a:avLst/>
            <a:gdLst>
              <a:gd name="connsiteX0" fmla="*/ 0 w 1282700"/>
              <a:gd name="connsiteY0" fmla="*/ 0 h 2139950"/>
              <a:gd name="connsiteX1" fmla="*/ 1282700 w 1282700"/>
              <a:gd name="connsiteY1" fmla="*/ 0 h 2139950"/>
              <a:gd name="connsiteX2" fmla="*/ 1282700 w 1282700"/>
              <a:gd name="connsiteY2" fmla="*/ 2139950 h 2139950"/>
              <a:gd name="connsiteX3" fmla="*/ 0 w 1282700"/>
              <a:gd name="connsiteY3" fmla="*/ 2139950 h 2139950"/>
              <a:gd name="connsiteX4" fmla="*/ 0 w 1282700"/>
              <a:gd name="connsiteY4" fmla="*/ 0 h 213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700" h="2139950">
                <a:moveTo>
                  <a:pt x="0" y="0"/>
                </a:moveTo>
                <a:lnTo>
                  <a:pt x="1282700" y="0"/>
                </a:lnTo>
                <a:lnTo>
                  <a:pt x="1282700" y="2139950"/>
                </a:lnTo>
                <a:lnTo>
                  <a:pt x="0" y="2139950"/>
                </a:lnTo>
                <a:lnTo>
                  <a:pt x="0" y="0"/>
                </a:lnTo>
                <a:close/>
              </a:path>
            </a:pathLst>
          </a:custGeom>
          <a:solidFill>
            <a:srgbClr val="E8F0FF">
              <a:alpha val="50000"/>
            </a:srgbClr>
          </a:solidFill>
          <a:ln w="6350"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9CD5BFDF-B62B-92C0-59FC-6C66B867A0D4}"/>
              </a:ext>
            </a:extLst>
          </p:cNvPr>
          <p:cNvSpPr/>
          <p:nvPr/>
        </p:nvSpPr>
        <p:spPr>
          <a:xfrm>
            <a:off x="6705600" y="2006600"/>
            <a:ext cx="812800" cy="2139950"/>
          </a:xfrm>
          <a:custGeom>
            <a:avLst/>
            <a:gdLst>
              <a:gd name="connsiteX0" fmla="*/ 0 w 812800"/>
              <a:gd name="connsiteY0" fmla="*/ 0 h 2139950"/>
              <a:gd name="connsiteX1" fmla="*/ 812800 w 812800"/>
              <a:gd name="connsiteY1" fmla="*/ 0 h 2139950"/>
              <a:gd name="connsiteX2" fmla="*/ 812800 w 812800"/>
              <a:gd name="connsiteY2" fmla="*/ 2139950 h 2139950"/>
              <a:gd name="connsiteX3" fmla="*/ 0 w 812800"/>
              <a:gd name="connsiteY3" fmla="*/ 2139950 h 2139950"/>
            </a:gdLst>
            <a:ahLst/>
            <a:cxnLst>
              <a:cxn ang="0">
                <a:pos x="connsiteX0" y="connsiteY0"/>
              </a:cxn>
              <a:cxn ang="0">
                <a:pos x="connsiteX1" y="connsiteY1"/>
              </a:cxn>
              <a:cxn ang="0">
                <a:pos x="connsiteX2" y="connsiteY2"/>
              </a:cxn>
              <a:cxn ang="0">
                <a:pos x="connsiteX3" y="connsiteY3"/>
              </a:cxn>
            </a:cxnLst>
            <a:rect l="l" t="t" r="r" b="b"/>
            <a:pathLst>
              <a:path w="812800" h="2139950">
                <a:moveTo>
                  <a:pt x="0" y="0"/>
                </a:moveTo>
                <a:lnTo>
                  <a:pt x="812800" y="0"/>
                </a:lnTo>
                <a:lnTo>
                  <a:pt x="812800" y="2139950"/>
                </a:lnTo>
                <a:lnTo>
                  <a:pt x="0" y="2139950"/>
                </a:lnTo>
                <a:close/>
              </a:path>
            </a:pathLst>
          </a:custGeom>
          <a:solidFill>
            <a:srgbClr val="E8F0FF">
              <a:alpha val="50000"/>
            </a:srgbClr>
          </a:solidFill>
          <a:ln w="6350" cap="flat">
            <a:no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EB639A5A-A3A2-DFA8-B441-96D1E377AD49}"/>
              </a:ext>
            </a:extLst>
          </p:cNvPr>
          <p:cNvSpPr/>
          <p:nvPr/>
        </p:nvSpPr>
        <p:spPr>
          <a:xfrm>
            <a:off x="9080500" y="2006600"/>
            <a:ext cx="1981200" cy="2139950"/>
          </a:xfrm>
          <a:custGeom>
            <a:avLst/>
            <a:gdLst>
              <a:gd name="connsiteX0" fmla="*/ 0 w 1981200"/>
              <a:gd name="connsiteY0" fmla="*/ 0 h 2139950"/>
              <a:gd name="connsiteX1" fmla="*/ 1981200 w 1981200"/>
              <a:gd name="connsiteY1" fmla="*/ 0 h 2139950"/>
              <a:gd name="connsiteX2" fmla="*/ 1981200 w 1981200"/>
              <a:gd name="connsiteY2" fmla="*/ 2139950 h 2139950"/>
              <a:gd name="connsiteX3" fmla="*/ 0 w 1981200"/>
              <a:gd name="connsiteY3" fmla="*/ 2139950 h 2139950"/>
            </a:gdLst>
            <a:ahLst/>
            <a:cxnLst>
              <a:cxn ang="0">
                <a:pos x="connsiteX0" y="connsiteY0"/>
              </a:cxn>
              <a:cxn ang="0">
                <a:pos x="connsiteX1" y="connsiteY1"/>
              </a:cxn>
              <a:cxn ang="0">
                <a:pos x="connsiteX2" y="connsiteY2"/>
              </a:cxn>
              <a:cxn ang="0">
                <a:pos x="connsiteX3" y="connsiteY3"/>
              </a:cxn>
            </a:cxnLst>
            <a:rect l="l" t="t" r="r" b="b"/>
            <a:pathLst>
              <a:path w="1981200" h="2139950">
                <a:moveTo>
                  <a:pt x="0" y="0"/>
                </a:moveTo>
                <a:lnTo>
                  <a:pt x="1981200" y="0"/>
                </a:lnTo>
                <a:lnTo>
                  <a:pt x="1981200" y="2139950"/>
                </a:lnTo>
                <a:lnTo>
                  <a:pt x="0" y="2139950"/>
                </a:lnTo>
                <a:close/>
              </a:path>
            </a:pathLst>
          </a:custGeom>
          <a:solidFill>
            <a:srgbClr val="E8F0FF">
              <a:alpha val="50000"/>
            </a:srgbClr>
          </a:solidFill>
          <a:ln w="635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1CCECB44-9694-6D28-33E8-CAAA0E0B376A}"/>
              </a:ext>
            </a:extLst>
          </p:cNvPr>
          <p:cNvSpPr/>
          <p:nvPr/>
        </p:nvSpPr>
        <p:spPr>
          <a:xfrm>
            <a:off x="1117600" y="1854200"/>
            <a:ext cx="1441450" cy="438150"/>
          </a:xfrm>
          <a:prstGeom prst="roundRect">
            <a:avLst>
              <a:gd name="adj" fmla="val 10637"/>
            </a:avLst>
          </a:prstGeom>
          <a:solidFill>
            <a:srgbClr val="FFFFFF"/>
          </a:solidFill>
          <a:ln w="12700" cap="flat">
            <a:solidFill>
              <a:srgbClr val="055CF9"/>
            </a:solidFill>
            <a:prstDash val="solid"/>
            <a:miter/>
          </a:ln>
          <a:effectLst>
            <a:outerShdw blurRad="228600" sx="102000" sy="102000" algn="ctr" rotWithShape="0">
              <a:srgbClr val="055CF9">
                <a:alpha val="10000"/>
              </a:srgbClr>
            </a:outerShdw>
          </a:effectLst>
        </p:spPr>
        <p:txBody>
          <a:bodyPr rtlCol="0" anchor="ctr"/>
          <a:lstStyle/>
          <a:p>
            <a:endParaRPr lang="en-US"/>
          </a:p>
        </p:txBody>
      </p:sp>
      <p:sp>
        <p:nvSpPr>
          <p:cNvPr id="65" name="任意多边形: 形状 64">
            <a:extLst>
              <a:ext uri="{FF2B5EF4-FFF2-40B4-BE49-F238E27FC236}">
                <a16:creationId xmlns:a16="http://schemas.microsoft.com/office/drawing/2014/main" id="{87A17AF0-77CD-EC79-948A-8AA69795802F}"/>
              </a:ext>
            </a:extLst>
          </p:cNvPr>
          <p:cNvSpPr/>
          <p:nvPr/>
        </p:nvSpPr>
        <p:spPr>
          <a:xfrm>
            <a:off x="6223000" y="2584755"/>
            <a:ext cx="1781308" cy="438150"/>
          </a:xfrm>
          <a:prstGeom prst="roundRect">
            <a:avLst/>
          </a:prstGeom>
          <a:solidFill>
            <a:srgbClr val="FFFFFF"/>
          </a:solidFill>
          <a:ln w="12700" cap="flat">
            <a:solidFill>
              <a:srgbClr val="055CF9"/>
            </a:solidFill>
            <a:prstDash val="solid"/>
            <a:miter/>
          </a:ln>
          <a:effectLst>
            <a:outerShdw blurRad="228600" sx="102000" sy="102000" algn="ctr" rotWithShape="0">
              <a:srgbClr val="055CF9">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任意多边形: 形状 69">
            <a:extLst>
              <a:ext uri="{FF2B5EF4-FFF2-40B4-BE49-F238E27FC236}">
                <a16:creationId xmlns:a16="http://schemas.microsoft.com/office/drawing/2014/main" id="{03878678-DB6E-CD45-105D-EA515EC3E8E5}"/>
              </a:ext>
            </a:extLst>
          </p:cNvPr>
          <p:cNvSpPr/>
          <p:nvPr/>
        </p:nvSpPr>
        <p:spPr>
          <a:xfrm>
            <a:off x="9118600" y="2114550"/>
            <a:ext cx="1915115" cy="438150"/>
          </a:xfrm>
          <a:prstGeom prst="roundRect">
            <a:avLst/>
          </a:prstGeom>
          <a:solidFill>
            <a:srgbClr val="FFFFFF"/>
          </a:solidFill>
          <a:ln w="12700" cap="flat">
            <a:solidFill>
              <a:srgbClr val="055CF9"/>
            </a:solidFill>
            <a:prstDash val="solid"/>
            <a:miter/>
          </a:ln>
          <a:effectLst>
            <a:outerShdw blurRad="228600" sx="102000" sy="102000" algn="ctr" rotWithShape="0">
              <a:srgbClr val="055CF9">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任意多边形: 形状 76">
            <a:extLst>
              <a:ext uri="{FF2B5EF4-FFF2-40B4-BE49-F238E27FC236}">
                <a16:creationId xmlns:a16="http://schemas.microsoft.com/office/drawing/2014/main" id="{04E99E82-9662-2A60-4458-A6E4D5198DD5}"/>
              </a:ext>
            </a:extLst>
          </p:cNvPr>
          <p:cNvSpPr/>
          <p:nvPr/>
        </p:nvSpPr>
        <p:spPr>
          <a:xfrm>
            <a:off x="9836150" y="1600200"/>
            <a:ext cx="222250" cy="25400"/>
          </a:xfrm>
          <a:custGeom>
            <a:avLst/>
            <a:gdLst>
              <a:gd name="connsiteX0" fmla="*/ 0 w 222250"/>
              <a:gd name="connsiteY0" fmla="*/ 0 h 25400"/>
              <a:gd name="connsiteX1" fmla="*/ 222250 w 222250"/>
              <a:gd name="connsiteY1" fmla="*/ 0 h 25400"/>
              <a:gd name="connsiteX2" fmla="*/ 222250 w 222250"/>
              <a:gd name="connsiteY2" fmla="*/ 25400 h 25400"/>
              <a:gd name="connsiteX3" fmla="*/ 0 w 22225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222250" h="25400">
                <a:moveTo>
                  <a:pt x="0" y="0"/>
                </a:moveTo>
                <a:lnTo>
                  <a:pt x="222250" y="0"/>
                </a:lnTo>
                <a:lnTo>
                  <a:pt x="222250" y="25400"/>
                </a:lnTo>
                <a:lnTo>
                  <a:pt x="0" y="25400"/>
                </a:lnTo>
                <a:close/>
              </a:path>
            </a:pathLst>
          </a:custGeom>
          <a:solidFill>
            <a:srgbClr val="E75C63"/>
          </a:solidFill>
          <a:ln w="6350" cap="flat">
            <a:no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CC89E1E5-83A7-20CF-2A77-BDD02260383B}"/>
              </a:ext>
            </a:extLst>
          </p:cNvPr>
          <p:cNvSpPr/>
          <p:nvPr/>
        </p:nvSpPr>
        <p:spPr>
          <a:xfrm>
            <a:off x="10839450" y="1600200"/>
            <a:ext cx="228600" cy="25400"/>
          </a:xfrm>
          <a:custGeom>
            <a:avLst/>
            <a:gdLst>
              <a:gd name="connsiteX0" fmla="*/ 0 w 228600"/>
              <a:gd name="connsiteY0" fmla="*/ 0 h 25400"/>
              <a:gd name="connsiteX1" fmla="*/ 228600 w 228600"/>
              <a:gd name="connsiteY1" fmla="*/ 0 h 25400"/>
              <a:gd name="connsiteX2" fmla="*/ 228600 w 228600"/>
              <a:gd name="connsiteY2" fmla="*/ 25400 h 25400"/>
              <a:gd name="connsiteX3" fmla="*/ 0 w 22860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228600" h="25400">
                <a:moveTo>
                  <a:pt x="0" y="0"/>
                </a:moveTo>
                <a:lnTo>
                  <a:pt x="228600" y="0"/>
                </a:lnTo>
                <a:lnTo>
                  <a:pt x="228600" y="25400"/>
                </a:lnTo>
                <a:lnTo>
                  <a:pt x="0" y="25400"/>
                </a:lnTo>
                <a:close/>
              </a:path>
            </a:pathLst>
          </a:custGeom>
          <a:solidFill>
            <a:srgbClr val="5A5FFF"/>
          </a:solidFill>
          <a:ln w="6350" cap="flat">
            <a:no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906C3EB3-4324-CB98-EF08-F510D2EF864D}"/>
              </a:ext>
            </a:extLst>
          </p:cNvPr>
          <p:cNvSpPr/>
          <p:nvPr/>
        </p:nvSpPr>
        <p:spPr>
          <a:xfrm>
            <a:off x="8801100" y="1600200"/>
            <a:ext cx="222250" cy="25400"/>
          </a:xfrm>
          <a:custGeom>
            <a:avLst/>
            <a:gdLst>
              <a:gd name="connsiteX0" fmla="*/ 0 w 222250"/>
              <a:gd name="connsiteY0" fmla="*/ 0 h 25400"/>
              <a:gd name="connsiteX1" fmla="*/ 222250 w 222250"/>
              <a:gd name="connsiteY1" fmla="*/ 0 h 25400"/>
              <a:gd name="connsiteX2" fmla="*/ 222250 w 222250"/>
              <a:gd name="connsiteY2" fmla="*/ 25400 h 25400"/>
              <a:gd name="connsiteX3" fmla="*/ 0 w 22225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222250" h="25400">
                <a:moveTo>
                  <a:pt x="0" y="0"/>
                </a:moveTo>
                <a:lnTo>
                  <a:pt x="222250" y="0"/>
                </a:lnTo>
                <a:lnTo>
                  <a:pt x="222250" y="25400"/>
                </a:lnTo>
                <a:lnTo>
                  <a:pt x="0" y="25400"/>
                </a:lnTo>
                <a:close/>
              </a:path>
            </a:pathLst>
          </a:custGeom>
          <a:solidFill>
            <a:srgbClr val="055CF9"/>
          </a:solidFill>
          <a:ln w="6350" cap="flat">
            <a:noFill/>
            <a:prstDash val="solid"/>
            <a:miter/>
          </a:ln>
        </p:spPr>
        <p:txBody>
          <a:bodyPr rtlCol="0" anchor="ctr"/>
          <a:lstStyle/>
          <a:p>
            <a:endParaRPr lang="en-US"/>
          </a:p>
        </p:txBody>
      </p:sp>
      <p:sp>
        <p:nvSpPr>
          <p:cNvPr id="80" name="矩形: 圆角 79">
            <a:extLst>
              <a:ext uri="{FF2B5EF4-FFF2-40B4-BE49-F238E27FC236}">
                <a16:creationId xmlns:a16="http://schemas.microsoft.com/office/drawing/2014/main" id="{0EA94FF9-A823-795B-9B6D-817054410DCE}"/>
              </a:ext>
            </a:extLst>
          </p:cNvPr>
          <p:cNvSpPr/>
          <p:nvPr/>
        </p:nvSpPr>
        <p:spPr>
          <a:xfrm>
            <a:off x="4127500" y="5321300"/>
            <a:ext cx="1327150" cy="692150"/>
          </a:xfrm>
          <a:prstGeom prst="roundRect">
            <a:avLst>
              <a:gd name="adj" fmla="val 11085"/>
            </a:avLst>
          </a:prstGeom>
          <a:solidFill>
            <a:srgbClr val="000000"/>
          </a:solidFill>
          <a:ln w="6350" cap="flat">
            <a:noFill/>
            <a:prstDash val="solid"/>
            <a:miter/>
          </a:ln>
        </p:spPr>
        <p:txBody>
          <a:bodyPr rtlCol="0" anchor="ctr"/>
          <a:lstStyle/>
          <a:p>
            <a:endParaRPr lang="en-US"/>
          </a:p>
        </p:txBody>
      </p:sp>
      <p:sp>
        <p:nvSpPr>
          <p:cNvPr id="82" name="矩形: 圆角 81">
            <a:extLst>
              <a:ext uri="{FF2B5EF4-FFF2-40B4-BE49-F238E27FC236}">
                <a16:creationId xmlns:a16="http://schemas.microsoft.com/office/drawing/2014/main" id="{F531784A-083F-F671-EC3F-EF3F88A53BBF}"/>
              </a:ext>
            </a:extLst>
          </p:cNvPr>
          <p:cNvSpPr/>
          <p:nvPr/>
        </p:nvSpPr>
        <p:spPr>
          <a:xfrm>
            <a:off x="6146800" y="5321300"/>
            <a:ext cx="1327150" cy="692150"/>
          </a:xfrm>
          <a:prstGeom prst="roundRect">
            <a:avLst>
              <a:gd name="adj" fmla="val 11085"/>
            </a:avLst>
          </a:prstGeom>
          <a:solidFill>
            <a:srgbClr val="000000"/>
          </a:solidFill>
          <a:ln w="6350" cap="flat">
            <a:noFill/>
            <a:prstDash val="solid"/>
            <a:miter/>
          </a:ln>
        </p:spPr>
        <p:txBody>
          <a:bodyPr rtlCol="0" anchor="ctr"/>
          <a:lstStyle/>
          <a:p>
            <a:endParaRPr lang="en-US"/>
          </a:p>
        </p:txBody>
      </p:sp>
      <p:sp>
        <p:nvSpPr>
          <p:cNvPr id="84" name="矩形: 圆角 83">
            <a:extLst>
              <a:ext uri="{FF2B5EF4-FFF2-40B4-BE49-F238E27FC236}">
                <a16:creationId xmlns:a16="http://schemas.microsoft.com/office/drawing/2014/main" id="{11D4039B-A78F-C941-C7E8-6DAA3AE92A4F}"/>
              </a:ext>
            </a:extLst>
          </p:cNvPr>
          <p:cNvSpPr/>
          <p:nvPr/>
        </p:nvSpPr>
        <p:spPr>
          <a:xfrm>
            <a:off x="8166100" y="5321300"/>
            <a:ext cx="1327150" cy="692150"/>
          </a:xfrm>
          <a:prstGeom prst="roundRect">
            <a:avLst>
              <a:gd name="adj" fmla="val 11085"/>
            </a:avLst>
          </a:prstGeom>
          <a:solidFill>
            <a:srgbClr val="000000"/>
          </a:solidFill>
          <a:ln w="6350" cap="flat">
            <a:noFill/>
            <a:prstDash val="solid"/>
            <a:miter/>
          </a:ln>
        </p:spPr>
        <p:txBody>
          <a:bodyPr rtlCol="0" anchor="ctr"/>
          <a:lstStyle/>
          <a:p>
            <a:endParaRPr lang="en-US"/>
          </a:p>
        </p:txBody>
      </p:sp>
      <p:sp>
        <p:nvSpPr>
          <p:cNvPr id="86" name="矩形: 圆角 85">
            <a:extLst>
              <a:ext uri="{FF2B5EF4-FFF2-40B4-BE49-F238E27FC236}">
                <a16:creationId xmlns:a16="http://schemas.microsoft.com/office/drawing/2014/main" id="{1896F221-B55E-16EB-2514-31E19897D65D}"/>
              </a:ext>
            </a:extLst>
          </p:cNvPr>
          <p:cNvSpPr/>
          <p:nvPr/>
        </p:nvSpPr>
        <p:spPr>
          <a:xfrm>
            <a:off x="10185400" y="5321300"/>
            <a:ext cx="1327150" cy="692150"/>
          </a:xfrm>
          <a:prstGeom prst="roundRect">
            <a:avLst>
              <a:gd name="adj" fmla="val 9224"/>
            </a:avLst>
          </a:prstGeom>
          <a:solidFill>
            <a:srgbClr val="000000"/>
          </a:solidFill>
          <a:ln w="6350" cap="flat">
            <a:no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75FE5480-DCCB-39A5-08F2-325901F2C870}"/>
              </a:ext>
            </a:extLst>
          </p:cNvPr>
          <p:cNvSpPr/>
          <p:nvPr/>
        </p:nvSpPr>
        <p:spPr>
          <a:xfrm>
            <a:off x="1136650" y="2368550"/>
            <a:ext cx="9944100" cy="1778000"/>
          </a:xfrm>
          <a:custGeom>
            <a:avLst/>
            <a:gdLst>
              <a:gd name="connsiteX0" fmla="*/ 401447 w 9944100"/>
              <a:gd name="connsiteY0" fmla="*/ 136525 h 1778000"/>
              <a:gd name="connsiteX1" fmla="*/ 0 w 9944100"/>
              <a:gd name="connsiteY1" fmla="*/ 0 h 1778000"/>
              <a:gd name="connsiteX2" fmla="*/ 0 w 9944100"/>
              <a:gd name="connsiteY2" fmla="*/ 1778000 h 1778000"/>
              <a:gd name="connsiteX3" fmla="*/ 9944100 w 9944100"/>
              <a:gd name="connsiteY3" fmla="*/ 1778000 h 1778000"/>
              <a:gd name="connsiteX4" fmla="*/ 9944100 w 9944100"/>
              <a:gd name="connsiteY4" fmla="*/ 1549400 h 1778000"/>
              <a:gd name="connsiteX5" fmla="*/ 9367012 w 9944100"/>
              <a:gd name="connsiteY5" fmla="*/ 1460500 h 1778000"/>
              <a:gd name="connsiteX6" fmla="*/ 8459597 w 9944100"/>
              <a:gd name="connsiteY6" fmla="*/ 1371600 h 1778000"/>
              <a:gd name="connsiteX7" fmla="*/ 7606538 w 9944100"/>
              <a:gd name="connsiteY7" fmla="*/ 1231900 h 1778000"/>
              <a:gd name="connsiteX8" fmla="*/ 5954776 w 9944100"/>
              <a:gd name="connsiteY8" fmla="*/ 1203325 h 1778000"/>
              <a:gd name="connsiteX9" fmla="*/ 4219340 w 9944100"/>
              <a:gd name="connsiteY9" fmla="*/ 901700 h 1778000"/>
              <a:gd name="connsiteX10" fmla="*/ 3516814 w 9944100"/>
              <a:gd name="connsiteY10" fmla="*/ 901700 h 1778000"/>
              <a:gd name="connsiteX11" fmla="*/ 2333390 w 9944100"/>
              <a:gd name="connsiteY11" fmla="*/ 701675 h 1778000"/>
              <a:gd name="connsiteX12" fmla="*/ 1083062 w 9944100"/>
              <a:gd name="connsiteY12" fmla="*/ 593725 h 1778000"/>
              <a:gd name="connsiteX13" fmla="*/ 401447 w 9944100"/>
              <a:gd name="connsiteY13" fmla="*/ 136525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44100" h="1778000">
                <a:moveTo>
                  <a:pt x="401447" y="136525"/>
                </a:moveTo>
                <a:cubicBezTo>
                  <a:pt x="291046" y="34925"/>
                  <a:pt x="87814" y="3175"/>
                  <a:pt x="0" y="0"/>
                </a:cubicBezTo>
                <a:lnTo>
                  <a:pt x="0" y="1778000"/>
                </a:lnTo>
                <a:lnTo>
                  <a:pt x="9944100" y="1778000"/>
                </a:lnTo>
                <a:lnTo>
                  <a:pt x="9944100" y="1549400"/>
                </a:lnTo>
                <a:cubicBezTo>
                  <a:pt x="9781032" y="1526115"/>
                  <a:pt x="9437306" y="1475740"/>
                  <a:pt x="9367012" y="1460500"/>
                </a:cubicBezTo>
                <a:cubicBezTo>
                  <a:pt x="9279192" y="1441450"/>
                  <a:pt x="8743950" y="1384300"/>
                  <a:pt x="8459597" y="1371600"/>
                </a:cubicBezTo>
                <a:cubicBezTo>
                  <a:pt x="8175244" y="1358900"/>
                  <a:pt x="7798880" y="1250950"/>
                  <a:pt x="7606538" y="1231900"/>
                </a:cubicBezTo>
                <a:cubicBezTo>
                  <a:pt x="7414197" y="1212850"/>
                  <a:pt x="6464935" y="1247775"/>
                  <a:pt x="5954776" y="1203325"/>
                </a:cubicBezTo>
                <a:cubicBezTo>
                  <a:pt x="5444554" y="1158875"/>
                  <a:pt x="4921873" y="901700"/>
                  <a:pt x="4219340" y="901700"/>
                </a:cubicBezTo>
                <a:cubicBezTo>
                  <a:pt x="4085527" y="901700"/>
                  <a:pt x="3679901" y="911225"/>
                  <a:pt x="3516814" y="901700"/>
                </a:cubicBezTo>
                <a:cubicBezTo>
                  <a:pt x="3353727" y="892175"/>
                  <a:pt x="2617750" y="720725"/>
                  <a:pt x="2333390" y="701675"/>
                </a:cubicBezTo>
                <a:cubicBezTo>
                  <a:pt x="2049037" y="682625"/>
                  <a:pt x="1488688" y="701675"/>
                  <a:pt x="1083062" y="593725"/>
                </a:cubicBezTo>
                <a:cubicBezTo>
                  <a:pt x="677437" y="485775"/>
                  <a:pt x="539439" y="263525"/>
                  <a:pt x="401447" y="136525"/>
                </a:cubicBezTo>
                <a:close/>
              </a:path>
            </a:pathLst>
          </a:custGeom>
          <a:gradFill>
            <a:gsLst>
              <a:gs pos="0">
                <a:srgbClr val="055CF9">
                  <a:alpha val="21961"/>
                </a:srgbClr>
              </a:gs>
              <a:gs pos="50000">
                <a:srgbClr val="055CF9">
                  <a:alpha val="10980"/>
                </a:srgbClr>
              </a:gs>
              <a:gs pos="100000">
                <a:srgbClr val="055CF9">
                  <a:alpha val="0"/>
                </a:srgbClr>
              </a:gs>
            </a:gsLst>
            <a:lin ang="5400000" scaled="1"/>
          </a:gradFill>
          <a:ln w="6350" cap="flat">
            <a:no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E8B633F0-3343-1265-5CE8-C8C3F81BFC2E}"/>
              </a:ext>
            </a:extLst>
          </p:cNvPr>
          <p:cNvSpPr/>
          <p:nvPr/>
        </p:nvSpPr>
        <p:spPr>
          <a:xfrm>
            <a:off x="1136650" y="2368550"/>
            <a:ext cx="9944100" cy="1549400"/>
          </a:xfrm>
          <a:custGeom>
            <a:avLst/>
            <a:gdLst>
              <a:gd name="connsiteX0" fmla="*/ 0 w 9944100"/>
              <a:gd name="connsiteY0" fmla="*/ 0 h 1549400"/>
              <a:gd name="connsiteX1" fmla="*/ 401447 w 9944100"/>
              <a:gd name="connsiteY1" fmla="*/ 136525 h 1549400"/>
              <a:gd name="connsiteX2" fmla="*/ 1083062 w 9944100"/>
              <a:gd name="connsiteY2" fmla="*/ 593725 h 1549400"/>
              <a:gd name="connsiteX3" fmla="*/ 2333390 w 9944100"/>
              <a:gd name="connsiteY3" fmla="*/ 701675 h 1549400"/>
              <a:gd name="connsiteX4" fmla="*/ 3516814 w 9944100"/>
              <a:gd name="connsiteY4" fmla="*/ 901700 h 1549400"/>
              <a:gd name="connsiteX5" fmla="*/ 4219340 w 9944100"/>
              <a:gd name="connsiteY5" fmla="*/ 901700 h 1549400"/>
              <a:gd name="connsiteX6" fmla="*/ 5954776 w 9944100"/>
              <a:gd name="connsiteY6" fmla="*/ 1203325 h 1549400"/>
              <a:gd name="connsiteX7" fmla="*/ 7606538 w 9944100"/>
              <a:gd name="connsiteY7" fmla="*/ 1231900 h 1549400"/>
              <a:gd name="connsiteX8" fmla="*/ 8459597 w 9944100"/>
              <a:gd name="connsiteY8" fmla="*/ 1371600 h 1549400"/>
              <a:gd name="connsiteX9" fmla="*/ 9367012 w 9944100"/>
              <a:gd name="connsiteY9" fmla="*/ 1460500 h 1549400"/>
              <a:gd name="connsiteX10" fmla="*/ 9944100 w 9944100"/>
              <a:gd name="connsiteY10" fmla="*/ 15494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44100" h="1549400">
                <a:moveTo>
                  <a:pt x="0" y="0"/>
                </a:moveTo>
                <a:cubicBezTo>
                  <a:pt x="87814" y="3175"/>
                  <a:pt x="291046" y="34925"/>
                  <a:pt x="401447" y="136525"/>
                </a:cubicBezTo>
                <a:cubicBezTo>
                  <a:pt x="539439" y="263525"/>
                  <a:pt x="677437" y="485775"/>
                  <a:pt x="1083062" y="593725"/>
                </a:cubicBezTo>
                <a:cubicBezTo>
                  <a:pt x="1488688" y="701675"/>
                  <a:pt x="2049037" y="682625"/>
                  <a:pt x="2333390" y="701675"/>
                </a:cubicBezTo>
                <a:cubicBezTo>
                  <a:pt x="2617750" y="720725"/>
                  <a:pt x="3353727" y="892175"/>
                  <a:pt x="3516814" y="901700"/>
                </a:cubicBezTo>
                <a:cubicBezTo>
                  <a:pt x="3679901" y="911225"/>
                  <a:pt x="4085527" y="901700"/>
                  <a:pt x="4219340" y="901700"/>
                </a:cubicBezTo>
                <a:cubicBezTo>
                  <a:pt x="4921873" y="901700"/>
                  <a:pt x="5444554" y="1158875"/>
                  <a:pt x="5954776" y="1203325"/>
                </a:cubicBezTo>
                <a:cubicBezTo>
                  <a:pt x="6464935" y="1247775"/>
                  <a:pt x="7414197" y="1212850"/>
                  <a:pt x="7606538" y="1231900"/>
                </a:cubicBezTo>
                <a:cubicBezTo>
                  <a:pt x="7798880" y="1250950"/>
                  <a:pt x="8175244" y="1358900"/>
                  <a:pt x="8459597" y="1371600"/>
                </a:cubicBezTo>
                <a:cubicBezTo>
                  <a:pt x="8743950" y="1384300"/>
                  <a:pt x="9279192" y="1441450"/>
                  <a:pt x="9367012" y="1460500"/>
                </a:cubicBezTo>
                <a:cubicBezTo>
                  <a:pt x="9437306" y="1475740"/>
                  <a:pt x="9781032" y="1526115"/>
                  <a:pt x="9944100" y="1549400"/>
                </a:cubicBezTo>
              </a:path>
            </a:pathLst>
          </a:custGeom>
          <a:noFill/>
          <a:ln w="19050" cap="flat">
            <a:solidFill>
              <a:srgbClr val="055CF9"/>
            </a:solid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89A6E2D1-47A3-4972-8555-F093C8EAB44A}"/>
              </a:ext>
            </a:extLst>
          </p:cNvPr>
          <p:cNvSpPr/>
          <p:nvPr/>
        </p:nvSpPr>
        <p:spPr>
          <a:xfrm>
            <a:off x="1162050" y="2635249"/>
            <a:ext cx="9912350" cy="1511300"/>
          </a:xfrm>
          <a:custGeom>
            <a:avLst/>
            <a:gdLst>
              <a:gd name="connsiteX0" fmla="*/ 0 w 9912350"/>
              <a:gd name="connsiteY0" fmla="*/ 1511300 h 1511300"/>
              <a:gd name="connsiteX1" fmla="*/ 685336 w 9912350"/>
              <a:gd name="connsiteY1" fmla="*/ 32 h 1511300"/>
              <a:gd name="connsiteX2" fmla="*/ 1838719 w 9912350"/>
              <a:gd name="connsiteY2" fmla="*/ 1107237 h 1511300"/>
              <a:gd name="connsiteX3" fmla="*/ 3125819 w 9912350"/>
              <a:gd name="connsiteY3" fmla="*/ 1139051 h 1511300"/>
              <a:gd name="connsiteX4" fmla="*/ 4329341 w 9912350"/>
              <a:gd name="connsiteY4" fmla="*/ 1189959 h 1511300"/>
              <a:gd name="connsiteX5" fmla="*/ 5925694 w 9912350"/>
              <a:gd name="connsiteY5" fmla="*/ 1189959 h 1511300"/>
              <a:gd name="connsiteX6" fmla="*/ 7283832 w 9912350"/>
              <a:gd name="connsiteY6" fmla="*/ 1189959 h 1511300"/>
              <a:gd name="connsiteX7" fmla="*/ 9013889 w 9912350"/>
              <a:gd name="connsiteY7" fmla="*/ 1234497 h 1511300"/>
              <a:gd name="connsiteX8" fmla="*/ 9912350 w 9912350"/>
              <a:gd name="connsiteY8" fmla="*/ 124117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2350" h="1511300">
                <a:moveTo>
                  <a:pt x="0" y="1511300"/>
                </a:moveTo>
                <a:cubicBezTo>
                  <a:pt x="97511" y="1009663"/>
                  <a:pt x="371088" y="5125"/>
                  <a:pt x="685336" y="32"/>
                </a:cubicBezTo>
                <a:cubicBezTo>
                  <a:pt x="1078154" y="-6331"/>
                  <a:pt x="789813" y="938607"/>
                  <a:pt x="1838719" y="1107237"/>
                </a:cubicBezTo>
                <a:cubicBezTo>
                  <a:pt x="2887618" y="1275861"/>
                  <a:pt x="2557488" y="1119963"/>
                  <a:pt x="3125819" y="1139051"/>
                </a:cubicBezTo>
                <a:cubicBezTo>
                  <a:pt x="3694144" y="1158138"/>
                  <a:pt x="3556242" y="1326763"/>
                  <a:pt x="4329341" y="1189959"/>
                </a:cubicBezTo>
                <a:cubicBezTo>
                  <a:pt x="5102435" y="1053148"/>
                  <a:pt x="4847527" y="1345857"/>
                  <a:pt x="5925694" y="1189959"/>
                </a:cubicBezTo>
                <a:cubicBezTo>
                  <a:pt x="7003860" y="1034060"/>
                  <a:pt x="6698806" y="1279043"/>
                  <a:pt x="7283832" y="1189959"/>
                </a:cubicBezTo>
                <a:cubicBezTo>
                  <a:pt x="7868856" y="1100868"/>
                  <a:pt x="8282559" y="1336313"/>
                  <a:pt x="9013889" y="1234497"/>
                </a:cubicBezTo>
                <a:cubicBezTo>
                  <a:pt x="9598914" y="1153052"/>
                  <a:pt x="9856660" y="460305"/>
                  <a:pt x="9912350" y="124117"/>
                </a:cubicBezTo>
              </a:path>
            </a:pathLst>
          </a:custGeom>
          <a:noFill/>
          <a:ln w="19050" cap="flat">
            <a:solidFill>
              <a:srgbClr val="E75C63"/>
            </a:solid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1B40C058-B6C9-1144-28BE-B65AB776F497}"/>
              </a:ext>
            </a:extLst>
          </p:cNvPr>
          <p:cNvSpPr/>
          <p:nvPr/>
        </p:nvSpPr>
        <p:spPr>
          <a:xfrm>
            <a:off x="1162050" y="2336800"/>
            <a:ext cx="9906000" cy="1809750"/>
          </a:xfrm>
          <a:custGeom>
            <a:avLst/>
            <a:gdLst>
              <a:gd name="connsiteX0" fmla="*/ 0 w 9906000"/>
              <a:gd name="connsiteY0" fmla="*/ 1809750 h 1809750"/>
              <a:gd name="connsiteX1" fmla="*/ 434696 w 9906000"/>
              <a:gd name="connsiteY1" fmla="*/ 919188 h 1809750"/>
              <a:gd name="connsiteX2" fmla="*/ 831767 w 9906000"/>
              <a:gd name="connsiteY2" fmla="*/ 1319943 h 1809750"/>
              <a:gd name="connsiteX3" fmla="*/ 1738776 w 9906000"/>
              <a:gd name="connsiteY3" fmla="*/ 1644358 h 1809750"/>
              <a:gd name="connsiteX4" fmla="*/ 2336476 w 9906000"/>
              <a:gd name="connsiteY4" fmla="*/ 1618914 h 1809750"/>
              <a:gd name="connsiteX5" fmla="*/ 3302000 w 9906000"/>
              <a:gd name="connsiteY5" fmla="*/ 1663440 h 1809750"/>
              <a:gd name="connsiteX6" fmla="*/ 4133768 w 9906000"/>
              <a:gd name="connsiteY6" fmla="*/ 1682521 h 1809750"/>
              <a:gd name="connsiteX7" fmla="*/ 5116011 w 9906000"/>
              <a:gd name="connsiteY7" fmla="*/ 1739773 h 1809750"/>
              <a:gd name="connsiteX8" fmla="*/ 5680266 w 9906000"/>
              <a:gd name="connsiteY8" fmla="*/ 1634814 h 1809750"/>
              <a:gd name="connsiteX9" fmla="*/ 5951982 w 9906000"/>
              <a:gd name="connsiteY9" fmla="*/ 1354925 h 1809750"/>
              <a:gd name="connsiteX10" fmla="*/ 6244527 w 9906000"/>
              <a:gd name="connsiteY10" fmla="*/ 1657077 h 1809750"/>
              <a:gd name="connsiteX11" fmla="*/ 7067932 w 9906000"/>
              <a:gd name="connsiteY11" fmla="*/ 1634814 h 1809750"/>
              <a:gd name="connsiteX12" fmla="*/ 8012557 w 9906000"/>
              <a:gd name="connsiteY12" fmla="*/ 1701609 h 1809750"/>
              <a:gd name="connsiteX13" fmla="*/ 9157843 w 9906000"/>
              <a:gd name="connsiteY13" fmla="*/ 1679346 h 1809750"/>
              <a:gd name="connsiteX14" fmla="*/ 9713722 w 9906000"/>
              <a:gd name="connsiteY14" fmla="*/ 1199077 h 1809750"/>
              <a:gd name="connsiteX15" fmla="*/ 9906000 w 9906000"/>
              <a:gd name="connsiteY15" fmla="*/ 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0" h="1809750">
                <a:moveTo>
                  <a:pt x="0" y="1809750"/>
                </a:moveTo>
                <a:cubicBezTo>
                  <a:pt x="73844" y="1545762"/>
                  <a:pt x="264160" y="998068"/>
                  <a:pt x="434696" y="919188"/>
                </a:cubicBezTo>
                <a:cubicBezTo>
                  <a:pt x="647859" y="820591"/>
                  <a:pt x="635324" y="1164095"/>
                  <a:pt x="831767" y="1319943"/>
                </a:cubicBezTo>
                <a:cubicBezTo>
                  <a:pt x="1028218" y="1475791"/>
                  <a:pt x="1320800" y="1634814"/>
                  <a:pt x="1738776" y="1644358"/>
                </a:cubicBezTo>
                <a:cubicBezTo>
                  <a:pt x="2156752" y="1653902"/>
                  <a:pt x="2114950" y="1593469"/>
                  <a:pt x="2336476" y="1618914"/>
                </a:cubicBezTo>
                <a:cubicBezTo>
                  <a:pt x="2558003" y="1644358"/>
                  <a:pt x="3151531" y="1682521"/>
                  <a:pt x="3302000" y="1663440"/>
                </a:cubicBezTo>
                <a:cubicBezTo>
                  <a:pt x="3452470" y="1644358"/>
                  <a:pt x="3682359" y="1714329"/>
                  <a:pt x="4133768" y="1682521"/>
                </a:cubicBezTo>
                <a:cubicBezTo>
                  <a:pt x="4585183" y="1650721"/>
                  <a:pt x="4936281" y="1752499"/>
                  <a:pt x="5116011" y="1739773"/>
                </a:cubicBezTo>
                <a:cubicBezTo>
                  <a:pt x="5295710" y="1727054"/>
                  <a:pt x="5571618" y="1733411"/>
                  <a:pt x="5680266" y="1634814"/>
                </a:cubicBezTo>
                <a:cubicBezTo>
                  <a:pt x="5788978" y="1536218"/>
                  <a:pt x="5860034" y="1351744"/>
                  <a:pt x="5951982" y="1354925"/>
                </a:cubicBezTo>
                <a:cubicBezTo>
                  <a:pt x="6043931" y="1358106"/>
                  <a:pt x="6102414" y="1606188"/>
                  <a:pt x="6244527" y="1657077"/>
                </a:cubicBezTo>
                <a:cubicBezTo>
                  <a:pt x="6386640" y="1707966"/>
                  <a:pt x="6875653" y="1634814"/>
                  <a:pt x="7067932" y="1634814"/>
                </a:cubicBezTo>
                <a:cubicBezTo>
                  <a:pt x="7260209" y="1634814"/>
                  <a:pt x="7765987" y="1701609"/>
                  <a:pt x="8012557" y="1701609"/>
                </a:cubicBezTo>
                <a:cubicBezTo>
                  <a:pt x="8259191" y="1701609"/>
                  <a:pt x="8969756" y="1739773"/>
                  <a:pt x="9157843" y="1679346"/>
                </a:cubicBezTo>
                <a:cubicBezTo>
                  <a:pt x="9345930" y="1618914"/>
                  <a:pt x="9567418" y="1672984"/>
                  <a:pt x="9713722" y="1199077"/>
                </a:cubicBezTo>
                <a:cubicBezTo>
                  <a:pt x="9830753" y="819950"/>
                  <a:pt x="9890696" y="241725"/>
                  <a:pt x="9906000" y="0"/>
                </a:cubicBezTo>
              </a:path>
            </a:pathLst>
          </a:custGeom>
          <a:noFill/>
          <a:ln w="19050" cap="flat">
            <a:solidFill>
              <a:srgbClr val="5A5FFF"/>
            </a:solidFill>
            <a:prstDash val="solid"/>
            <a:miter/>
          </a:ln>
        </p:spPr>
        <p:txBody>
          <a:bodyPr rtlCol="0" anchor="ctr"/>
          <a:lstStyle/>
          <a:p>
            <a:endParaRPr lang="en-US"/>
          </a:p>
        </p:txBody>
      </p:sp>
      <p:sp>
        <p:nvSpPr>
          <p:cNvPr id="93" name="文本框 92">
            <a:extLst>
              <a:ext uri="{FF2B5EF4-FFF2-40B4-BE49-F238E27FC236}">
                <a16:creationId xmlns:a16="http://schemas.microsoft.com/office/drawing/2014/main" id="{5EF01DC9-6C36-1B5F-E3C1-3AD08BE5EA97}"/>
              </a:ext>
            </a:extLst>
          </p:cNvPr>
          <p:cNvSpPr txBox="1"/>
          <p:nvPr/>
        </p:nvSpPr>
        <p:spPr>
          <a:xfrm>
            <a:off x="518681" y="551455"/>
            <a:ext cx="3775393"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覆盖用户的全生命周期</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4" name="文本框 93">
            <a:extLst>
              <a:ext uri="{FF2B5EF4-FFF2-40B4-BE49-F238E27FC236}">
                <a16:creationId xmlns:a16="http://schemas.microsoft.com/office/drawing/2014/main" id="{F9267B57-613D-BC92-9ECE-8B2641AE775B}"/>
              </a:ext>
            </a:extLst>
          </p:cNvPr>
          <p:cNvSpPr txBox="1"/>
          <p:nvPr/>
        </p:nvSpPr>
        <p:spPr>
          <a:xfrm>
            <a:off x="518681" y="1010974"/>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Cover The Whole Life Cycle Of Users</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F307989C-6DE2-9E9A-3D3D-903840055394}"/>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96" name="文本框 95">
            <a:extLst>
              <a:ext uri="{FF2B5EF4-FFF2-40B4-BE49-F238E27FC236}">
                <a16:creationId xmlns:a16="http://schemas.microsoft.com/office/drawing/2014/main" id="{06987098-3816-684E-A9CA-DDFD677712D7}"/>
              </a:ext>
            </a:extLst>
          </p:cNvPr>
          <p:cNvSpPr txBox="1"/>
          <p:nvPr/>
        </p:nvSpPr>
        <p:spPr>
          <a:xfrm>
            <a:off x="8270185" y="1497484"/>
            <a:ext cx="530915"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留存率</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DC7E65ED-AE11-75A8-B1AA-F91D7FC5849E}"/>
              </a:ext>
            </a:extLst>
          </p:cNvPr>
          <p:cNvSpPr txBox="1"/>
          <p:nvPr/>
        </p:nvSpPr>
        <p:spPr>
          <a:xfrm>
            <a:off x="9215776" y="1497484"/>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流失指数</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8" name="文本框 97">
            <a:extLst>
              <a:ext uri="{FF2B5EF4-FFF2-40B4-BE49-F238E27FC236}">
                <a16:creationId xmlns:a16="http://schemas.microsoft.com/office/drawing/2014/main" id="{D85F6CDD-2B7E-ECB0-80D5-E26DFEBEF960}"/>
              </a:ext>
            </a:extLst>
          </p:cNvPr>
          <p:cNvSpPr txBox="1"/>
          <p:nvPr/>
        </p:nvSpPr>
        <p:spPr>
          <a:xfrm>
            <a:off x="10250827" y="1497484"/>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点击指数</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FD032204-1375-D5CD-0C0F-3F671EB32643}"/>
              </a:ext>
            </a:extLst>
          </p:cNvPr>
          <p:cNvSpPr txBox="1"/>
          <p:nvPr/>
        </p:nvSpPr>
        <p:spPr>
          <a:xfrm>
            <a:off x="1212136" y="2073302"/>
            <a:ext cx="902811" cy="200055"/>
          </a:xfrm>
          <a:prstGeom prst="rect">
            <a:avLst/>
          </a:prstGeom>
          <a:noFill/>
        </p:spPr>
        <p:txBody>
          <a:bodyPr wrap="none" rtlCol="0">
            <a:spAutoFit/>
          </a:bodyPr>
          <a:lstStyle/>
          <a:p>
            <a:r>
              <a:rPr lang="zh-CN" altLang="en-US" sz="700" dirty="0">
                <a:latin typeface="OPPOSans R" panose="00020600040101010101" pitchFamily="18" charset="-122"/>
                <a:ea typeface="OPPOSans R" panose="00020600040101010101" pitchFamily="18" charset="-122"/>
                <a:cs typeface="OPPOSans R" panose="00020600040101010101" pitchFamily="18" charset="-122"/>
              </a:rPr>
              <a:t>决策是否继续观看</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0" name="文本框 99">
            <a:extLst>
              <a:ext uri="{FF2B5EF4-FFF2-40B4-BE49-F238E27FC236}">
                <a16:creationId xmlns:a16="http://schemas.microsoft.com/office/drawing/2014/main" id="{88D4FBB8-6410-5E04-D11C-4E909DFBCA84}"/>
              </a:ext>
            </a:extLst>
          </p:cNvPr>
          <p:cNvSpPr txBox="1"/>
          <p:nvPr/>
        </p:nvSpPr>
        <p:spPr>
          <a:xfrm>
            <a:off x="1199450" y="1890124"/>
            <a:ext cx="1103187" cy="246221"/>
          </a:xfrm>
          <a:prstGeom prst="rect">
            <a:avLst/>
          </a:prstGeom>
          <a:noFill/>
        </p:spPr>
        <p:txBody>
          <a:bodyPr wrap="none" rtlCol="0">
            <a:spAutoFit/>
          </a:bodyPr>
          <a:lstStyle/>
          <a:p>
            <a:r>
              <a:rPr lang="en-US" altLang="zh-CN" sz="1000" dirty="0">
                <a:latin typeface="OPPOSans M" panose="00020600040101010101" pitchFamily="18" charset="-122"/>
                <a:ea typeface="OPPOSans M" panose="00020600040101010101" pitchFamily="18" charset="-122"/>
                <a:cs typeface="OPPOSans M" panose="00020600040101010101" pitchFamily="18" charset="-122"/>
              </a:rPr>
              <a:t>0-3s</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关键去留期</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1" name="文本框 100">
            <a:extLst>
              <a:ext uri="{FF2B5EF4-FFF2-40B4-BE49-F238E27FC236}">
                <a16:creationId xmlns:a16="http://schemas.microsoft.com/office/drawing/2014/main" id="{01642997-E457-5B13-7B14-E193257DB22E}"/>
              </a:ext>
            </a:extLst>
          </p:cNvPr>
          <p:cNvSpPr txBox="1"/>
          <p:nvPr/>
        </p:nvSpPr>
        <p:spPr>
          <a:xfrm>
            <a:off x="6359479" y="2804495"/>
            <a:ext cx="1261884" cy="200055"/>
          </a:xfrm>
          <a:prstGeom prst="rect">
            <a:avLst/>
          </a:prstGeom>
          <a:noFill/>
        </p:spPr>
        <p:txBody>
          <a:bodyPr wrap="none" rtlCol="0">
            <a:spAutoFit/>
          </a:bodyPr>
          <a:lstStyle/>
          <a:p>
            <a:r>
              <a:rPr lang="zh-CN" altLang="en-US" sz="700" dirty="0">
                <a:latin typeface="OPPOSans R" panose="00020600040101010101" pitchFamily="18" charset="-122"/>
                <a:ea typeface="OPPOSans R" panose="00020600040101010101" pitchFamily="18" charset="-122"/>
                <a:cs typeface="OPPOSans R" panose="00020600040101010101" pitchFamily="18" charset="-122"/>
              </a:rPr>
              <a:t>适当反转情节有助提升留存</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FD644175-251F-68AB-BA29-C544C5957FA8}"/>
              </a:ext>
            </a:extLst>
          </p:cNvPr>
          <p:cNvSpPr txBox="1"/>
          <p:nvPr/>
        </p:nvSpPr>
        <p:spPr>
          <a:xfrm>
            <a:off x="6346793" y="2621317"/>
            <a:ext cx="1031051" cy="246221"/>
          </a:xfrm>
          <a:prstGeom prst="rect">
            <a:avLst/>
          </a:prstGeom>
          <a:noFill/>
        </p:spPr>
        <p:txBody>
          <a:bodyPr wrap="none" rtlCol="0">
            <a:spAutoFit/>
          </a:bodyPr>
          <a:lstStyle/>
          <a:p>
            <a:r>
              <a:rPr lang="en-US" altLang="zh-CN" sz="1000" dirty="0">
                <a:latin typeface="OPPOSans M" panose="00020600040101010101" pitchFamily="18" charset="-122"/>
                <a:ea typeface="OPPOSans M" panose="00020600040101010101" pitchFamily="18" charset="-122"/>
                <a:cs typeface="OPPOSans M" panose="00020600040101010101" pitchFamily="18" charset="-122"/>
              </a:rPr>
              <a:t>15s</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观看疲惫期</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C487E53E-DC1D-A403-5706-EB5D67A25141}"/>
              </a:ext>
            </a:extLst>
          </p:cNvPr>
          <p:cNvSpPr txBox="1"/>
          <p:nvPr/>
        </p:nvSpPr>
        <p:spPr>
          <a:xfrm>
            <a:off x="9297242" y="2351743"/>
            <a:ext cx="1351652" cy="200055"/>
          </a:xfrm>
          <a:prstGeom prst="rect">
            <a:avLst/>
          </a:prstGeom>
          <a:noFill/>
        </p:spPr>
        <p:txBody>
          <a:bodyPr wrap="none" rtlCol="0">
            <a:spAutoFit/>
          </a:bodyPr>
          <a:lstStyle/>
          <a:p>
            <a:r>
              <a:rPr lang="zh-CN" altLang="en-US" sz="700" dirty="0">
                <a:latin typeface="OPPOSans R" panose="00020600040101010101" pitchFamily="18" charset="-122"/>
                <a:ea typeface="OPPOSans R" panose="00020600040101010101" pitchFamily="18" charset="-122"/>
                <a:cs typeface="OPPOSans R" panose="00020600040101010101" pitchFamily="18" charset="-122"/>
              </a:rPr>
              <a:t>用户兴趣增强，着重引导下载</a:t>
            </a:r>
            <a:endParaRPr lang="en-US" sz="7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2D73D6C6-9E8B-0E42-3E40-9FCAF38D8455}"/>
              </a:ext>
            </a:extLst>
          </p:cNvPr>
          <p:cNvSpPr txBox="1"/>
          <p:nvPr/>
        </p:nvSpPr>
        <p:spPr>
          <a:xfrm>
            <a:off x="9284556" y="2168565"/>
            <a:ext cx="1103187" cy="246221"/>
          </a:xfrm>
          <a:prstGeom prst="rect">
            <a:avLst/>
          </a:prstGeom>
          <a:noFill/>
        </p:spPr>
        <p:txBody>
          <a:bodyPr wrap="none" rtlCol="0">
            <a:spAutoFit/>
          </a:bodyPr>
          <a:lstStyle/>
          <a:p>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后</a:t>
            </a:r>
            <a:r>
              <a:rPr lang="en-US" altLang="zh-CN" sz="1000" dirty="0">
                <a:latin typeface="OPPOSans M" panose="00020600040101010101" pitchFamily="18" charset="-122"/>
                <a:ea typeface="OPPOSans M" panose="00020600040101010101" pitchFamily="18" charset="-122"/>
                <a:cs typeface="OPPOSans M" panose="00020600040101010101" pitchFamily="18" charset="-122"/>
              </a:rPr>
              <a:t>5s</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关键决策期</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5" name="文本框 104">
            <a:extLst>
              <a:ext uri="{FF2B5EF4-FFF2-40B4-BE49-F238E27FC236}">
                <a16:creationId xmlns:a16="http://schemas.microsoft.com/office/drawing/2014/main" id="{359A8F7D-CCCE-4E93-B5C6-9441B84E3036}"/>
              </a:ext>
            </a:extLst>
          </p:cNvPr>
          <p:cNvSpPr txBox="1"/>
          <p:nvPr/>
        </p:nvSpPr>
        <p:spPr>
          <a:xfrm>
            <a:off x="795781" y="3675519"/>
            <a:ext cx="356188"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0.2</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F7168246-6EDC-545B-ED7E-808F19207A4A}"/>
              </a:ext>
            </a:extLst>
          </p:cNvPr>
          <p:cNvSpPr txBox="1"/>
          <p:nvPr/>
        </p:nvSpPr>
        <p:spPr>
          <a:xfrm>
            <a:off x="795781" y="2957976"/>
            <a:ext cx="356188"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0.6</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7" name="文本框 106">
            <a:extLst>
              <a:ext uri="{FF2B5EF4-FFF2-40B4-BE49-F238E27FC236}">
                <a16:creationId xmlns:a16="http://schemas.microsoft.com/office/drawing/2014/main" id="{B1B7CF41-28AC-D704-0FAA-283D64552E35}"/>
              </a:ext>
            </a:extLst>
          </p:cNvPr>
          <p:cNvSpPr txBox="1"/>
          <p:nvPr/>
        </p:nvSpPr>
        <p:spPr>
          <a:xfrm>
            <a:off x="807804" y="2240434"/>
            <a:ext cx="332142"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1.0</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103F33A8-BFDC-566A-9DCF-15478C107F30}"/>
              </a:ext>
            </a:extLst>
          </p:cNvPr>
          <p:cNvSpPr txBox="1"/>
          <p:nvPr/>
        </p:nvSpPr>
        <p:spPr>
          <a:xfrm>
            <a:off x="795781" y="3316747"/>
            <a:ext cx="356188"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0.4</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4D3C007A-9FB9-CDB6-BA63-962B3A7DF687}"/>
              </a:ext>
            </a:extLst>
          </p:cNvPr>
          <p:cNvSpPr txBox="1"/>
          <p:nvPr/>
        </p:nvSpPr>
        <p:spPr>
          <a:xfrm>
            <a:off x="795781" y="2599205"/>
            <a:ext cx="356188"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0.8</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01AA6249-8AD3-F404-C37A-C9AD2441A661}"/>
              </a:ext>
            </a:extLst>
          </p:cNvPr>
          <p:cNvSpPr txBox="1"/>
          <p:nvPr/>
        </p:nvSpPr>
        <p:spPr>
          <a:xfrm>
            <a:off x="862955" y="4237836"/>
            <a:ext cx="530916"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时间轴</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74F508B3-215A-8E8F-0817-0D089EAAC080}"/>
              </a:ext>
            </a:extLst>
          </p:cNvPr>
          <p:cNvSpPr txBox="1"/>
          <p:nvPr/>
        </p:nvSpPr>
        <p:spPr>
          <a:xfrm>
            <a:off x="2962343" y="4237836"/>
            <a:ext cx="312907"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5s</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4" name="文本框 113">
            <a:extLst>
              <a:ext uri="{FF2B5EF4-FFF2-40B4-BE49-F238E27FC236}">
                <a16:creationId xmlns:a16="http://schemas.microsoft.com/office/drawing/2014/main" id="{8E66ECED-3A2A-BF86-8B6E-25DAEA67472B}"/>
              </a:ext>
            </a:extLst>
          </p:cNvPr>
          <p:cNvSpPr txBox="1"/>
          <p:nvPr/>
        </p:nvSpPr>
        <p:spPr>
          <a:xfrm>
            <a:off x="4929474" y="4237836"/>
            <a:ext cx="359394"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10s</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5" name="文本框 114">
            <a:extLst>
              <a:ext uri="{FF2B5EF4-FFF2-40B4-BE49-F238E27FC236}">
                <a16:creationId xmlns:a16="http://schemas.microsoft.com/office/drawing/2014/main" id="{9AB21744-38F8-0068-D0BE-8B0D57644105}"/>
              </a:ext>
            </a:extLst>
          </p:cNvPr>
          <p:cNvSpPr txBox="1"/>
          <p:nvPr/>
        </p:nvSpPr>
        <p:spPr>
          <a:xfrm>
            <a:off x="6911475" y="4237836"/>
            <a:ext cx="359394"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15s</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6" name="文本框 115">
            <a:extLst>
              <a:ext uri="{FF2B5EF4-FFF2-40B4-BE49-F238E27FC236}">
                <a16:creationId xmlns:a16="http://schemas.microsoft.com/office/drawing/2014/main" id="{8F772003-71F3-A9EC-37FF-15957D43C9D7}"/>
              </a:ext>
            </a:extLst>
          </p:cNvPr>
          <p:cNvSpPr txBox="1"/>
          <p:nvPr/>
        </p:nvSpPr>
        <p:spPr>
          <a:xfrm>
            <a:off x="8888781" y="4237836"/>
            <a:ext cx="383439"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20s</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7" name="文本框 116">
            <a:extLst>
              <a:ext uri="{FF2B5EF4-FFF2-40B4-BE49-F238E27FC236}">
                <a16:creationId xmlns:a16="http://schemas.microsoft.com/office/drawing/2014/main" id="{1C3B5E79-B99E-B04E-DDA7-21200862B598}"/>
              </a:ext>
            </a:extLst>
          </p:cNvPr>
          <p:cNvSpPr txBox="1"/>
          <p:nvPr/>
        </p:nvSpPr>
        <p:spPr>
          <a:xfrm>
            <a:off x="10866929" y="4237836"/>
            <a:ext cx="383439" cy="230832"/>
          </a:xfrm>
          <a:prstGeom prst="rect">
            <a:avLst/>
          </a:prstGeom>
          <a:noFill/>
        </p:spPr>
        <p:txBody>
          <a:bodyPr wrap="none" rtlCol="0">
            <a:spAutoFit/>
          </a:bodyPr>
          <a:lstStyle/>
          <a:p>
            <a:pPr algn="ctr"/>
            <a:r>
              <a:rPr lang="en-US" altLang="zh-CN" sz="900" dirty="0">
                <a:latin typeface="OPPOSans R" panose="00020600040101010101" pitchFamily="18" charset="-122"/>
                <a:ea typeface="OPPOSans R" panose="00020600040101010101" pitchFamily="18" charset="-122"/>
                <a:cs typeface="OPPOSans R" panose="00020600040101010101" pitchFamily="18" charset="-122"/>
              </a:rPr>
              <a:t>25s</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9" name="文本框 118">
            <a:extLst>
              <a:ext uri="{FF2B5EF4-FFF2-40B4-BE49-F238E27FC236}">
                <a16:creationId xmlns:a16="http://schemas.microsoft.com/office/drawing/2014/main" id="{ADC43D1D-3A08-F66A-276E-757762EBA045}"/>
              </a:ext>
            </a:extLst>
          </p:cNvPr>
          <p:cNvSpPr txBox="1"/>
          <p:nvPr/>
        </p:nvSpPr>
        <p:spPr>
          <a:xfrm>
            <a:off x="1494722" y="5416364"/>
            <a:ext cx="1077539" cy="461665"/>
          </a:xfrm>
          <a:prstGeom prst="rect">
            <a:avLst/>
          </a:prstGeom>
          <a:noFill/>
        </p:spPr>
        <p:txBody>
          <a:bodyPr wrap="none" rtlCol="0">
            <a:spAutoFit/>
          </a:bodyPr>
          <a:lstStyle/>
          <a:p>
            <a:pPr algn="ctr"/>
            <a:r>
              <a:rPr lang="en-US" altLang="zh-CN" sz="2400" dirty="0">
                <a:gradFill>
                  <a:gsLst>
                    <a:gs pos="0">
                      <a:srgbClr val="FFFFFF"/>
                    </a:gs>
                    <a:gs pos="90000">
                      <a:srgbClr val="FFFFFF">
                        <a:alpha val="0"/>
                      </a:srgbClr>
                    </a:gs>
                  </a:gsLst>
                  <a:lin ang="5400000" scaled="1"/>
                </a:gradFill>
                <a:latin typeface="OPPOSans B" panose="00020600040101010101" pitchFamily="18" charset="-122"/>
                <a:ea typeface="OPPOSans B" panose="00020600040101010101" pitchFamily="18" charset="-122"/>
                <a:cs typeface="OPPOSans B" panose="00020600040101010101" pitchFamily="18" charset="-122"/>
              </a:rPr>
              <a:t>CORE</a:t>
            </a:r>
            <a:endParaRPr lang="en-US" sz="2400" dirty="0">
              <a:gradFill>
                <a:gsLst>
                  <a:gs pos="0">
                    <a:srgbClr val="FFFFFF"/>
                  </a:gs>
                  <a:gs pos="90000">
                    <a:srgbClr val="FFFFFF">
                      <a:alpha val="0"/>
                    </a:srgbClr>
                  </a:gs>
                </a:gsLst>
                <a:lin ang="5400000" scaled="1"/>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8" name="文本框 117">
            <a:extLst>
              <a:ext uri="{FF2B5EF4-FFF2-40B4-BE49-F238E27FC236}">
                <a16:creationId xmlns:a16="http://schemas.microsoft.com/office/drawing/2014/main" id="{8687DDF6-D136-548C-7FC2-57210812DFA5}"/>
              </a:ext>
            </a:extLst>
          </p:cNvPr>
          <p:cNvSpPr txBox="1"/>
          <p:nvPr/>
        </p:nvSpPr>
        <p:spPr>
          <a:xfrm>
            <a:off x="1479492" y="5659952"/>
            <a:ext cx="1107997" cy="369332"/>
          </a:xfrm>
          <a:prstGeom prst="rect">
            <a:avLst/>
          </a:prstGeom>
          <a:noFill/>
        </p:spPr>
        <p:txBody>
          <a:bodyPr wrap="none" rtlCol="0">
            <a:spAutoFit/>
          </a:bodyPr>
          <a:lstStyle/>
          <a:p>
            <a:pPr algn="ctr"/>
            <a:r>
              <a:rPr lang="zh-CN" altLang="en-US"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核心指标</a:t>
            </a:r>
            <a:endParaRPr lang="en-US"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20" name="文本框 119">
            <a:extLst>
              <a:ext uri="{FF2B5EF4-FFF2-40B4-BE49-F238E27FC236}">
                <a16:creationId xmlns:a16="http://schemas.microsoft.com/office/drawing/2014/main" id="{804834B2-9633-D7D3-F9BC-D343ADC0A39B}"/>
              </a:ext>
            </a:extLst>
          </p:cNvPr>
          <p:cNvSpPr txBox="1"/>
          <p:nvPr/>
        </p:nvSpPr>
        <p:spPr>
          <a:xfrm>
            <a:off x="4342953" y="5544264"/>
            <a:ext cx="849913" cy="276999"/>
          </a:xfrm>
          <a:prstGeom prst="rect">
            <a:avLst/>
          </a:prstGeom>
          <a:noFill/>
        </p:spPr>
        <p:txBody>
          <a:bodyPr wrap="none" rtlCol="0">
            <a:spAutoFit/>
          </a:bodyPr>
          <a:lstStyle/>
          <a:p>
            <a:pPr algn="ct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3S</a:t>
            </a: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播放率</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1" name="文本框 120">
            <a:extLst>
              <a:ext uri="{FF2B5EF4-FFF2-40B4-BE49-F238E27FC236}">
                <a16:creationId xmlns:a16="http://schemas.microsoft.com/office/drawing/2014/main" id="{74AD3144-8E5C-4EE7-EA67-0BD83AC78C0D}"/>
              </a:ext>
            </a:extLst>
          </p:cNvPr>
          <p:cNvSpPr txBox="1"/>
          <p:nvPr/>
        </p:nvSpPr>
        <p:spPr>
          <a:xfrm>
            <a:off x="6489503" y="5544264"/>
            <a:ext cx="646332"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完播率</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文本框 121">
            <a:extLst>
              <a:ext uri="{FF2B5EF4-FFF2-40B4-BE49-F238E27FC236}">
                <a16:creationId xmlns:a16="http://schemas.microsoft.com/office/drawing/2014/main" id="{EDFFCE1D-00CE-7080-DE96-4EA7A0A00DCD}"/>
              </a:ext>
            </a:extLst>
          </p:cNvPr>
          <p:cNvSpPr txBox="1"/>
          <p:nvPr/>
        </p:nvSpPr>
        <p:spPr>
          <a:xfrm>
            <a:off x="8577041" y="5544264"/>
            <a:ext cx="505267" cy="276999"/>
          </a:xfrm>
          <a:prstGeom prst="rect">
            <a:avLst/>
          </a:prstGeom>
          <a:noFill/>
        </p:spPr>
        <p:txBody>
          <a:bodyPr wrap="none" rtlCol="0">
            <a:spAutoFit/>
          </a:bodyPr>
          <a:lstStyle/>
          <a:p>
            <a:pPr algn="ct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CTR</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3" name="文本框 122">
            <a:extLst>
              <a:ext uri="{FF2B5EF4-FFF2-40B4-BE49-F238E27FC236}">
                <a16:creationId xmlns:a16="http://schemas.microsoft.com/office/drawing/2014/main" id="{21F5CADD-CAAA-B800-39E3-20079594FC0C}"/>
              </a:ext>
            </a:extLst>
          </p:cNvPr>
          <p:cNvSpPr txBox="1"/>
          <p:nvPr/>
        </p:nvSpPr>
        <p:spPr>
          <a:xfrm>
            <a:off x="10587524" y="5544264"/>
            <a:ext cx="522900" cy="276999"/>
          </a:xfrm>
          <a:prstGeom prst="rect">
            <a:avLst/>
          </a:prstGeom>
          <a:noFill/>
        </p:spPr>
        <p:txBody>
          <a:bodyPr wrap="none" rtlCol="0">
            <a:spAutoFit/>
          </a:bodyPr>
          <a:lstStyle/>
          <a:p>
            <a:pPr algn="ct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CVR</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477583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CFC1F728-775E-7CB6-0D03-5F25C2C8017B}"/>
              </a:ext>
            </a:extLst>
          </p:cNvPr>
          <p:cNvSpPr/>
          <p:nvPr/>
        </p:nvSpPr>
        <p:spPr>
          <a:xfrm>
            <a:off x="635000" y="1460500"/>
            <a:ext cx="10922000" cy="558800"/>
          </a:xfrm>
          <a:custGeom>
            <a:avLst/>
            <a:gdLst>
              <a:gd name="connsiteX0" fmla="*/ 0 w 10922000"/>
              <a:gd name="connsiteY0" fmla="*/ 0 h 558800"/>
              <a:gd name="connsiteX1" fmla="*/ 10922000 w 10922000"/>
              <a:gd name="connsiteY1" fmla="*/ 0 h 558800"/>
              <a:gd name="connsiteX2" fmla="*/ 10922000 w 10922000"/>
              <a:gd name="connsiteY2" fmla="*/ 558800 h 558800"/>
              <a:gd name="connsiteX3" fmla="*/ 0 w 10922000"/>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10922000" h="558800">
                <a:moveTo>
                  <a:pt x="0" y="0"/>
                </a:moveTo>
                <a:lnTo>
                  <a:pt x="10922000" y="0"/>
                </a:lnTo>
                <a:lnTo>
                  <a:pt x="10922000" y="558800"/>
                </a:lnTo>
                <a:lnTo>
                  <a:pt x="0" y="558800"/>
                </a:lnTo>
                <a:close/>
              </a:path>
            </a:pathLst>
          </a:custGeom>
          <a:solidFill>
            <a:srgbClr val="F5F8FF">
              <a:alpha val="50000"/>
            </a:srgbClr>
          </a:solidFill>
          <a:ln w="6350" cap="flat">
            <a:no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AC9CE5DA-1B90-1FCF-A5D5-F528F00E7DBF}"/>
              </a:ext>
            </a:extLst>
          </p:cNvPr>
          <p:cNvSpPr/>
          <p:nvPr/>
        </p:nvSpPr>
        <p:spPr>
          <a:xfrm>
            <a:off x="635000" y="2114550"/>
            <a:ext cx="10922000" cy="342900"/>
          </a:xfrm>
          <a:custGeom>
            <a:avLst/>
            <a:gdLst>
              <a:gd name="connsiteX0" fmla="*/ 0 w 10922000"/>
              <a:gd name="connsiteY0" fmla="*/ 0 h 342900"/>
              <a:gd name="connsiteX1" fmla="*/ 10922000 w 10922000"/>
              <a:gd name="connsiteY1" fmla="*/ 0 h 342900"/>
              <a:gd name="connsiteX2" fmla="*/ 10922000 w 10922000"/>
              <a:gd name="connsiteY2" fmla="*/ 342900 h 342900"/>
              <a:gd name="connsiteX3" fmla="*/ 0 w 1092200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10922000" h="342900">
                <a:moveTo>
                  <a:pt x="0" y="0"/>
                </a:moveTo>
                <a:lnTo>
                  <a:pt x="10922000" y="0"/>
                </a:lnTo>
                <a:lnTo>
                  <a:pt x="10922000" y="342900"/>
                </a:lnTo>
                <a:lnTo>
                  <a:pt x="0" y="342900"/>
                </a:lnTo>
                <a:close/>
              </a:path>
            </a:pathLst>
          </a:custGeom>
          <a:solidFill>
            <a:srgbClr val="F5F8FF">
              <a:alpha val="50000"/>
            </a:srgbClr>
          </a:solidFill>
          <a:ln w="6350" cap="flat">
            <a:no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EF8FC1E8-9D6C-EBC5-8FD8-DFECEC167084}"/>
              </a:ext>
            </a:extLst>
          </p:cNvPr>
          <p:cNvSpPr/>
          <p:nvPr/>
        </p:nvSpPr>
        <p:spPr>
          <a:xfrm>
            <a:off x="635000" y="2552700"/>
            <a:ext cx="10922000" cy="342900"/>
          </a:xfrm>
          <a:custGeom>
            <a:avLst/>
            <a:gdLst>
              <a:gd name="connsiteX0" fmla="*/ 0 w 10922000"/>
              <a:gd name="connsiteY0" fmla="*/ 0 h 342900"/>
              <a:gd name="connsiteX1" fmla="*/ 10922000 w 10922000"/>
              <a:gd name="connsiteY1" fmla="*/ 0 h 342900"/>
              <a:gd name="connsiteX2" fmla="*/ 10922000 w 10922000"/>
              <a:gd name="connsiteY2" fmla="*/ 342900 h 342900"/>
              <a:gd name="connsiteX3" fmla="*/ 0 w 1092200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10922000" h="342900">
                <a:moveTo>
                  <a:pt x="0" y="0"/>
                </a:moveTo>
                <a:lnTo>
                  <a:pt x="10922000" y="0"/>
                </a:lnTo>
                <a:lnTo>
                  <a:pt x="10922000" y="342900"/>
                </a:lnTo>
                <a:lnTo>
                  <a:pt x="0" y="342900"/>
                </a:lnTo>
                <a:close/>
              </a:path>
            </a:pathLst>
          </a:custGeom>
          <a:solidFill>
            <a:srgbClr val="F5F8FF">
              <a:alpha val="50000"/>
            </a:srgbClr>
          </a:soli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31A0E552-6F14-6448-A47A-E0E78B950AAB}"/>
              </a:ext>
            </a:extLst>
          </p:cNvPr>
          <p:cNvSpPr/>
          <p:nvPr/>
        </p:nvSpPr>
        <p:spPr>
          <a:xfrm>
            <a:off x="635000" y="3016250"/>
            <a:ext cx="10922000" cy="749300"/>
          </a:xfrm>
          <a:custGeom>
            <a:avLst/>
            <a:gdLst>
              <a:gd name="connsiteX0" fmla="*/ 0 w 10922000"/>
              <a:gd name="connsiteY0" fmla="*/ 0 h 749300"/>
              <a:gd name="connsiteX1" fmla="*/ 10922000 w 10922000"/>
              <a:gd name="connsiteY1" fmla="*/ 0 h 749300"/>
              <a:gd name="connsiteX2" fmla="*/ 10922000 w 10922000"/>
              <a:gd name="connsiteY2" fmla="*/ 749300 h 749300"/>
              <a:gd name="connsiteX3" fmla="*/ 0 w 109220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10922000" h="749300">
                <a:moveTo>
                  <a:pt x="0" y="0"/>
                </a:moveTo>
                <a:lnTo>
                  <a:pt x="10922000" y="0"/>
                </a:lnTo>
                <a:lnTo>
                  <a:pt x="10922000" y="749300"/>
                </a:lnTo>
                <a:lnTo>
                  <a:pt x="0" y="749300"/>
                </a:lnTo>
                <a:close/>
              </a:path>
            </a:pathLst>
          </a:custGeom>
          <a:solidFill>
            <a:srgbClr val="F5F8FF">
              <a:alpha val="50000"/>
            </a:srgbClr>
          </a:soli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E93370A6-2EB9-D06E-9195-3B235D532E43}"/>
              </a:ext>
            </a:extLst>
          </p:cNvPr>
          <p:cNvSpPr/>
          <p:nvPr/>
        </p:nvSpPr>
        <p:spPr>
          <a:xfrm>
            <a:off x="635000" y="3854450"/>
            <a:ext cx="10922000" cy="933450"/>
          </a:xfrm>
          <a:custGeom>
            <a:avLst/>
            <a:gdLst>
              <a:gd name="connsiteX0" fmla="*/ 0 w 10922000"/>
              <a:gd name="connsiteY0" fmla="*/ 0 h 933450"/>
              <a:gd name="connsiteX1" fmla="*/ 10922000 w 10922000"/>
              <a:gd name="connsiteY1" fmla="*/ 0 h 933450"/>
              <a:gd name="connsiteX2" fmla="*/ 10922000 w 10922000"/>
              <a:gd name="connsiteY2" fmla="*/ 933450 h 933450"/>
              <a:gd name="connsiteX3" fmla="*/ 0 w 10922000"/>
              <a:gd name="connsiteY3" fmla="*/ 933450 h 933450"/>
            </a:gdLst>
            <a:ahLst/>
            <a:cxnLst>
              <a:cxn ang="0">
                <a:pos x="connsiteX0" y="connsiteY0"/>
              </a:cxn>
              <a:cxn ang="0">
                <a:pos x="connsiteX1" y="connsiteY1"/>
              </a:cxn>
              <a:cxn ang="0">
                <a:pos x="connsiteX2" y="connsiteY2"/>
              </a:cxn>
              <a:cxn ang="0">
                <a:pos x="connsiteX3" y="connsiteY3"/>
              </a:cxn>
            </a:cxnLst>
            <a:rect l="l" t="t" r="r" b="b"/>
            <a:pathLst>
              <a:path w="10922000" h="933450">
                <a:moveTo>
                  <a:pt x="0" y="0"/>
                </a:moveTo>
                <a:lnTo>
                  <a:pt x="10922000" y="0"/>
                </a:lnTo>
                <a:lnTo>
                  <a:pt x="10922000" y="933450"/>
                </a:lnTo>
                <a:lnTo>
                  <a:pt x="0" y="933450"/>
                </a:lnTo>
                <a:close/>
              </a:path>
            </a:pathLst>
          </a:custGeom>
          <a:solidFill>
            <a:srgbClr val="F5F8FF">
              <a:alpha val="50000"/>
            </a:srgbClr>
          </a:soli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2F33162D-E345-3316-CD78-CDB88FA5699C}"/>
              </a:ext>
            </a:extLst>
          </p:cNvPr>
          <p:cNvSpPr/>
          <p:nvPr/>
        </p:nvSpPr>
        <p:spPr>
          <a:xfrm>
            <a:off x="635000" y="4895850"/>
            <a:ext cx="10922000" cy="749300"/>
          </a:xfrm>
          <a:custGeom>
            <a:avLst/>
            <a:gdLst>
              <a:gd name="connsiteX0" fmla="*/ 0 w 10922000"/>
              <a:gd name="connsiteY0" fmla="*/ 0 h 749300"/>
              <a:gd name="connsiteX1" fmla="*/ 10922000 w 10922000"/>
              <a:gd name="connsiteY1" fmla="*/ 0 h 749300"/>
              <a:gd name="connsiteX2" fmla="*/ 10922000 w 10922000"/>
              <a:gd name="connsiteY2" fmla="*/ 749300 h 749300"/>
              <a:gd name="connsiteX3" fmla="*/ 0 w 109220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10922000" h="749300">
                <a:moveTo>
                  <a:pt x="0" y="0"/>
                </a:moveTo>
                <a:lnTo>
                  <a:pt x="10922000" y="0"/>
                </a:lnTo>
                <a:lnTo>
                  <a:pt x="10922000" y="749300"/>
                </a:lnTo>
                <a:lnTo>
                  <a:pt x="0" y="749300"/>
                </a:lnTo>
                <a:close/>
              </a:path>
            </a:pathLst>
          </a:custGeom>
          <a:solidFill>
            <a:srgbClr val="F5F8FF">
              <a:alpha val="50000"/>
            </a:srgbClr>
          </a:soli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6D62DC76-CC42-9540-0A2A-F2D3956A2C03}"/>
              </a:ext>
            </a:extLst>
          </p:cNvPr>
          <p:cNvSpPr/>
          <p:nvPr/>
        </p:nvSpPr>
        <p:spPr>
          <a:xfrm>
            <a:off x="635000" y="5753100"/>
            <a:ext cx="10922000" cy="469900"/>
          </a:xfrm>
          <a:custGeom>
            <a:avLst/>
            <a:gdLst>
              <a:gd name="connsiteX0" fmla="*/ 0 w 10922000"/>
              <a:gd name="connsiteY0" fmla="*/ 0 h 469900"/>
              <a:gd name="connsiteX1" fmla="*/ 10922000 w 10922000"/>
              <a:gd name="connsiteY1" fmla="*/ 0 h 469900"/>
              <a:gd name="connsiteX2" fmla="*/ 10922000 w 10922000"/>
              <a:gd name="connsiteY2" fmla="*/ 469900 h 469900"/>
              <a:gd name="connsiteX3" fmla="*/ 0 w 1092200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10922000" h="469900">
                <a:moveTo>
                  <a:pt x="0" y="0"/>
                </a:moveTo>
                <a:lnTo>
                  <a:pt x="10922000" y="0"/>
                </a:lnTo>
                <a:lnTo>
                  <a:pt x="10922000" y="469900"/>
                </a:lnTo>
                <a:lnTo>
                  <a:pt x="0" y="469900"/>
                </a:lnTo>
                <a:close/>
              </a:path>
            </a:pathLst>
          </a:custGeom>
          <a:solidFill>
            <a:srgbClr val="F5F8FF">
              <a:alpha val="50000"/>
            </a:srgbClr>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1E85CA0C-DF36-A3DA-647B-438B42FC5849}"/>
              </a:ext>
            </a:extLst>
          </p:cNvPr>
          <p:cNvSpPr/>
          <p:nvPr/>
        </p:nvSpPr>
        <p:spPr>
          <a:xfrm>
            <a:off x="635000" y="1460500"/>
            <a:ext cx="10922000" cy="558800"/>
          </a:xfrm>
          <a:custGeom>
            <a:avLst/>
            <a:gdLst>
              <a:gd name="connsiteX0" fmla="*/ 0 w 10922000"/>
              <a:gd name="connsiteY0" fmla="*/ 0 h 558800"/>
              <a:gd name="connsiteX1" fmla="*/ 10922000 w 10922000"/>
              <a:gd name="connsiteY1" fmla="*/ 0 h 558800"/>
              <a:gd name="connsiteX2" fmla="*/ 10922000 w 10922000"/>
              <a:gd name="connsiteY2" fmla="*/ 558800 h 558800"/>
              <a:gd name="connsiteX3" fmla="*/ 0 w 10922000"/>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10922000" h="558800">
                <a:moveTo>
                  <a:pt x="0" y="0"/>
                </a:moveTo>
                <a:lnTo>
                  <a:pt x="10922000" y="0"/>
                </a:lnTo>
                <a:moveTo>
                  <a:pt x="10922000" y="558800"/>
                </a:moveTo>
                <a:lnTo>
                  <a:pt x="0" y="5588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16" name="任意多边形: 形状 15">
            <a:extLst>
              <a:ext uri="{FF2B5EF4-FFF2-40B4-BE49-F238E27FC236}">
                <a16:creationId xmlns:a16="http://schemas.microsoft.com/office/drawing/2014/main" id="{0BAF52E4-6E55-4C74-A254-5A1174560399}"/>
              </a:ext>
            </a:extLst>
          </p:cNvPr>
          <p:cNvSpPr/>
          <p:nvPr/>
        </p:nvSpPr>
        <p:spPr>
          <a:xfrm>
            <a:off x="635000" y="2114550"/>
            <a:ext cx="10922000" cy="342900"/>
          </a:xfrm>
          <a:custGeom>
            <a:avLst/>
            <a:gdLst>
              <a:gd name="connsiteX0" fmla="*/ 0 w 10922000"/>
              <a:gd name="connsiteY0" fmla="*/ 0 h 342900"/>
              <a:gd name="connsiteX1" fmla="*/ 10922000 w 10922000"/>
              <a:gd name="connsiteY1" fmla="*/ 0 h 342900"/>
              <a:gd name="connsiteX2" fmla="*/ 10922000 w 10922000"/>
              <a:gd name="connsiteY2" fmla="*/ 342900 h 342900"/>
              <a:gd name="connsiteX3" fmla="*/ 0 w 1092200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10922000" h="342900">
                <a:moveTo>
                  <a:pt x="0" y="0"/>
                </a:moveTo>
                <a:lnTo>
                  <a:pt x="10922000" y="0"/>
                </a:lnTo>
                <a:moveTo>
                  <a:pt x="10922000" y="342900"/>
                </a:moveTo>
                <a:lnTo>
                  <a:pt x="0" y="3429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17" name="任意多边形: 形状 16">
            <a:extLst>
              <a:ext uri="{FF2B5EF4-FFF2-40B4-BE49-F238E27FC236}">
                <a16:creationId xmlns:a16="http://schemas.microsoft.com/office/drawing/2014/main" id="{5952255C-6974-F78C-EFB0-B6AE17BB2C81}"/>
              </a:ext>
            </a:extLst>
          </p:cNvPr>
          <p:cNvSpPr/>
          <p:nvPr/>
        </p:nvSpPr>
        <p:spPr>
          <a:xfrm>
            <a:off x="635000" y="2552700"/>
            <a:ext cx="10922000" cy="342900"/>
          </a:xfrm>
          <a:custGeom>
            <a:avLst/>
            <a:gdLst>
              <a:gd name="connsiteX0" fmla="*/ 0 w 10922000"/>
              <a:gd name="connsiteY0" fmla="*/ 0 h 342900"/>
              <a:gd name="connsiteX1" fmla="*/ 10922000 w 10922000"/>
              <a:gd name="connsiteY1" fmla="*/ 0 h 342900"/>
              <a:gd name="connsiteX2" fmla="*/ 10922000 w 10922000"/>
              <a:gd name="connsiteY2" fmla="*/ 342900 h 342900"/>
              <a:gd name="connsiteX3" fmla="*/ 0 w 1092200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10922000" h="342900">
                <a:moveTo>
                  <a:pt x="0" y="0"/>
                </a:moveTo>
                <a:lnTo>
                  <a:pt x="10922000" y="0"/>
                </a:lnTo>
                <a:moveTo>
                  <a:pt x="10922000" y="342900"/>
                </a:moveTo>
                <a:lnTo>
                  <a:pt x="0" y="3429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18" name="任意多边形: 形状 17">
            <a:extLst>
              <a:ext uri="{FF2B5EF4-FFF2-40B4-BE49-F238E27FC236}">
                <a16:creationId xmlns:a16="http://schemas.microsoft.com/office/drawing/2014/main" id="{9CF3A777-7E28-FAED-DE51-BB388FAFD8D5}"/>
              </a:ext>
            </a:extLst>
          </p:cNvPr>
          <p:cNvSpPr/>
          <p:nvPr/>
        </p:nvSpPr>
        <p:spPr>
          <a:xfrm>
            <a:off x="635000" y="3016250"/>
            <a:ext cx="10922000" cy="749300"/>
          </a:xfrm>
          <a:custGeom>
            <a:avLst/>
            <a:gdLst>
              <a:gd name="connsiteX0" fmla="*/ 0 w 10922000"/>
              <a:gd name="connsiteY0" fmla="*/ 0 h 749300"/>
              <a:gd name="connsiteX1" fmla="*/ 10922000 w 10922000"/>
              <a:gd name="connsiteY1" fmla="*/ 0 h 749300"/>
              <a:gd name="connsiteX2" fmla="*/ 10922000 w 10922000"/>
              <a:gd name="connsiteY2" fmla="*/ 749300 h 749300"/>
              <a:gd name="connsiteX3" fmla="*/ 0 w 109220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10922000" h="749300">
                <a:moveTo>
                  <a:pt x="0" y="0"/>
                </a:moveTo>
                <a:lnTo>
                  <a:pt x="10922000" y="0"/>
                </a:lnTo>
                <a:moveTo>
                  <a:pt x="10922000" y="749300"/>
                </a:moveTo>
                <a:lnTo>
                  <a:pt x="0" y="7493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19" name="任意多边形: 形状 18">
            <a:extLst>
              <a:ext uri="{FF2B5EF4-FFF2-40B4-BE49-F238E27FC236}">
                <a16:creationId xmlns:a16="http://schemas.microsoft.com/office/drawing/2014/main" id="{D2B63F50-ECD6-12ED-CD58-D97EC4B98425}"/>
              </a:ext>
            </a:extLst>
          </p:cNvPr>
          <p:cNvSpPr/>
          <p:nvPr/>
        </p:nvSpPr>
        <p:spPr>
          <a:xfrm>
            <a:off x="635000" y="3854450"/>
            <a:ext cx="10922000" cy="933450"/>
          </a:xfrm>
          <a:custGeom>
            <a:avLst/>
            <a:gdLst>
              <a:gd name="connsiteX0" fmla="*/ 0 w 10922000"/>
              <a:gd name="connsiteY0" fmla="*/ 0 h 933450"/>
              <a:gd name="connsiteX1" fmla="*/ 10922000 w 10922000"/>
              <a:gd name="connsiteY1" fmla="*/ 0 h 933450"/>
              <a:gd name="connsiteX2" fmla="*/ 10922000 w 10922000"/>
              <a:gd name="connsiteY2" fmla="*/ 933450 h 933450"/>
              <a:gd name="connsiteX3" fmla="*/ 0 w 10922000"/>
              <a:gd name="connsiteY3" fmla="*/ 933450 h 933450"/>
            </a:gdLst>
            <a:ahLst/>
            <a:cxnLst>
              <a:cxn ang="0">
                <a:pos x="connsiteX0" y="connsiteY0"/>
              </a:cxn>
              <a:cxn ang="0">
                <a:pos x="connsiteX1" y="connsiteY1"/>
              </a:cxn>
              <a:cxn ang="0">
                <a:pos x="connsiteX2" y="connsiteY2"/>
              </a:cxn>
              <a:cxn ang="0">
                <a:pos x="connsiteX3" y="connsiteY3"/>
              </a:cxn>
            </a:cxnLst>
            <a:rect l="l" t="t" r="r" b="b"/>
            <a:pathLst>
              <a:path w="10922000" h="933450">
                <a:moveTo>
                  <a:pt x="0" y="0"/>
                </a:moveTo>
                <a:lnTo>
                  <a:pt x="10922000" y="0"/>
                </a:lnTo>
                <a:moveTo>
                  <a:pt x="10922000" y="933450"/>
                </a:moveTo>
                <a:lnTo>
                  <a:pt x="0" y="93345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0" name="任意多边形: 形状 19">
            <a:extLst>
              <a:ext uri="{FF2B5EF4-FFF2-40B4-BE49-F238E27FC236}">
                <a16:creationId xmlns:a16="http://schemas.microsoft.com/office/drawing/2014/main" id="{1422A9C5-29B1-CC8C-1C02-05C335B33C59}"/>
              </a:ext>
            </a:extLst>
          </p:cNvPr>
          <p:cNvSpPr/>
          <p:nvPr/>
        </p:nvSpPr>
        <p:spPr>
          <a:xfrm>
            <a:off x="635000" y="4895850"/>
            <a:ext cx="10922000" cy="749300"/>
          </a:xfrm>
          <a:custGeom>
            <a:avLst/>
            <a:gdLst>
              <a:gd name="connsiteX0" fmla="*/ 0 w 10922000"/>
              <a:gd name="connsiteY0" fmla="*/ 0 h 749300"/>
              <a:gd name="connsiteX1" fmla="*/ 10922000 w 10922000"/>
              <a:gd name="connsiteY1" fmla="*/ 0 h 749300"/>
              <a:gd name="connsiteX2" fmla="*/ 10922000 w 10922000"/>
              <a:gd name="connsiteY2" fmla="*/ 749300 h 749300"/>
              <a:gd name="connsiteX3" fmla="*/ 0 w 109220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10922000" h="749300">
                <a:moveTo>
                  <a:pt x="0" y="0"/>
                </a:moveTo>
                <a:lnTo>
                  <a:pt x="10922000" y="0"/>
                </a:lnTo>
                <a:moveTo>
                  <a:pt x="10922000" y="749300"/>
                </a:moveTo>
                <a:lnTo>
                  <a:pt x="0" y="7493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1" name="任意多边形: 形状 20">
            <a:extLst>
              <a:ext uri="{FF2B5EF4-FFF2-40B4-BE49-F238E27FC236}">
                <a16:creationId xmlns:a16="http://schemas.microsoft.com/office/drawing/2014/main" id="{37BFE144-9B50-6A90-AD6D-2FF5D7614B68}"/>
              </a:ext>
            </a:extLst>
          </p:cNvPr>
          <p:cNvSpPr/>
          <p:nvPr/>
        </p:nvSpPr>
        <p:spPr>
          <a:xfrm>
            <a:off x="635000" y="5753100"/>
            <a:ext cx="10922000" cy="469900"/>
          </a:xfrm>
          <a:custGeom>
            <a:avLst/>
            <a:gdLst>
              <a:gd name="connsiteX0" fmla="*/ 0 w 10922000"/>
              <a:gd name="connsiteY0" fmla="*/ 0 h 469900"/>
              <a:gd name="connsiteX1" fmla="*/ 10922000 w 10922000"/>
              <a:gd name="connsiteY1" fmla="*/ 0 h 469900"/>
              <a:gd name="connsiteX2" fmla="*/ 10922000 w 10922000"/>
              <a:gd name="connsiteY2" fmla="*/ 469900 h 469900"/>
              <a:gd name="connsiteX3" fmla="*/ 0 w 1092200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10922000" h="469900">
                <a:moveTo>
                  <a:pt x="0" y="0"/>
                </a:moveTo>
                <a:lnTo>
                  <a:pt x="10922000" y="0"/>
                </a:lnTo>
                <a:moveTo>
                  <a:pt x="10922000" y="469900"/>
                </a:moveTo>
                <a:lnTo>
                  <a:pt x="0" y="4699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BA01FD05-DFD4-05E3-3E1B-A5A3E9F94F62}"/>
              </a:ext>
            </a:extLst>
          </p:cNvPr>
          <p:cNvSpPr/>
          <p:nvPr/>
        </p:nvSpPr>
        <p:spPr>
          <a:xfrm>
            <a:off x="958850" y="1320800"/>
            <a:ext cx="1720850" cy="5067300"/>
          </a:xfrm>
          <a:custGeom>
            <a:avLst/>
            <a:gdLst>
              <a:gd name="connsiteX0" fmla="*/ 0 w 1720850"/>
              <a:gd name="connsiteY0" fmla="*/ 0 h 5067300"/>
              <a:gd name="connsiteX1" fmla="*/ 0 w 1720850"/>
              <a:gd name="connsiteY1" fmla="*/ 5067300 h 5067300"/>
              <a:gd name="connsiteX2" fmla="*/ 1720850 w 1720850"/>
              <a:gd name="connsiteY2" fmla="*/ 0 h 5067300"/>
              <a:gd name="connsiteX3" fmla="*/ 1720850 w 1720850"/>
              <a:gd name="connsiteY3" fmla="*/ 5067300 h 5067300"/>
            </a:gdLst>
            <a:ahLst/>
            <a:cxnLst>
              <a:cxn ang="0">
                <a:pos x="connsiteX0" y="connsiteY0"/>
              </a:cxn>
              <a:cxn ang="0">
                <a:pos x="connsiteX1" y="connsiteY1"/>
              </a:cxn>
              <a:cxn ang="0">
                <a:pos x="connsiteX2" y="connsiteY2"/>
              </a:cxn>
              <a:cxn ang="0">
                <a:pos x="connsiteX3" y="connsiteY3"/>
              </a:cxn>
            </a:cxnLst>
            <a:rect l="l" t="t" r="r" b="b"/>
            <a:pathLst>
              <a:path w="1720850" h="5067300">
                <a:moveTo>
                  <a:pt x="0" y="0"/>
                </a:moveTo>
                <a:lnTo>
                  <a:pt x="0" y="5067300"/>
                </a:lnTo>
                <a:moveTo>
                  <a:pt x="1720850" y="0"/>
                </a:moveTo>
                <a:lnTo>
                  <a:pt x="1720850" y="50673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3" name="任意多边形: 形状 22">
            <a:extLst>
              <a:ext uri="{FF2B5EF4-FFF2-40B4-BE49-F238E27FC236}">
                <a16:creationId xmlns:a16="http://schemas.microsoft.com/office/drawing/2014/main" id="{6C90AA98-11FA-221A-1111-42E0B4361209}"/>
              </a:ext>
            </a:extLst>
          </p:cNvPr>
          <p:cNvSpPr/>
          <p:nvPr/>
        </p:nvSpPr>
        <p:spPr>
          <a:xfrm>
            <a:off x="10445750" y="1320800"/>
            <a:ext cx="736600" cy="5067300"/>
          </a:xfrm>
          <a:custGeom>
            <a:avLst/>
            <a:gdLst>
              <a:gd name="connsiteX0" fmla="*/ 0 w 736600"/>
              <a:gd name="connsiteY0" fmla="*/ 0 h 5067300"/>
              <a:gd name="connsiteX1" fmla="*/ 0 w 736600"/>
              <a:gd name="connsiteY1" fmla="*/ 5067300 h 5067300"/>
              <a:gd name="connsiteX2" fmla="*/ 736600 w 736600"/>
              <a:gd name="connsiteY2" fmla="*/ 0 h 5067300"/>
              <a:gd name="connsiteX3" fmla="*/ 736600 w 736600"/>
              <a:gd name="connsiteY3" fmla="*/ 5067300 h 5067300"/>
            </a:gdLst>
            <a:ahLst/>
            <a:cxnLst>
              <a:cxn ang="0">
                <a:pos x="connsiteX0" y="connsiteY0"/>
              </a:cxn>
              <a:cxn ang="0">
                <a:pos x="connsiteX1" y="connsiteY1"/>
              </a:cxn>
              <a:cxn ang="0">
                <a:pos x="connsiteX2" y="connsiteY2"/>
              </a:cxn>
              <a:cxn ang="0">
                <a:pos x="connsiteX3" y="connsiteY3"/>
              </a:cxn>
            </a:cxnLst>
            <a:rect l="l" t="t" r="r" b="b"/>
            <a:pathLst>
              <a:path w="736600" h="5067300">
                <a:moveTo>
                  <a:pt x="0" y="0"/>
                </a:moveTo>
                <a:lnTo>
                  <a:pt x="0" y="5067300"/>
                </a:lnTo>
                <a:moveTo>
                  <a:pt x="736600" y="0"/>
                </a:moveTo>
                <a:lnTo>
                  <a:pt x="736600" y="506730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4" name="矩形: 圆角 23">
            <a:extLst>
              <a:ext uri="{FF2B5EF4-FFF2-40B4-BE49-F238E27FC236}">
                <a16:creationId xmlns:a16="http://schemas.microsoft.com/office/drawing/2014/main" id="{D550C1E1-BCF7-1A8B-B65C-C6682018D6A7}"/>
              </a:ext>
            </a:extLst>
          </p:cNvPr>
          <p:cNvSpPr/>
          <p:nvPr/>
        </p:nvSpPr>
        <p:spPr>
          <a:xfrm>
            <a:off x="2679700" y="1466850"/>
            <a:ext cx="7766050" cy="552450"/>
          </a:xfrm>
          <a:prstGeom prst="roundRect">
            <a:avLst/>
          </a:prstGeom>
          <a:solidFill>
            <a:srgbClr val="055CF9"/>
          </a:solidFill>
          <a:ln w="6350" cap="flat">
            <a:noFill/>
            <a:prstDash val="solid"/>
            <a:miter/>
          </a:ln>
        </p:spPr>
        <p:txBody>
          <a:bodyPr rtlCol="0" anchor="ctr"/>
          <a:lstStyle/>
          <a:p>
            <a:endParaRPr lang="en-US"/>
          </a:p>
        </p:txBody>
      </p:sp>
      <p:sp>
        <p:nvSpPr>
          <p:cNvPr id="37" name="矩形: 圆角 36">
            <a:extLst>
              <a:ext uri="{FF2B5EF4-FFF2-40B4-BE49-F238E27FC236}">
                <a16:creationId xmlns:a16="http://schemas.microsoft.com/office/drawing/2014/main" id="{BAB09D94-9637-29BE-06F5-F5013600D9D9}"/>
              </a:ext>
            </a:extLst>
          </p:cNvPr>
          <p:cNvSpPr/>
          <p:nvPr/>
        </p:nvSpPr>
        <p:spPr>
          <a:xfrm>
            <a:off x="2679700" y="2114550"/>
            <a:ext cx="2457450" cy="342900"/>
          </a:xfrm>
          <a:prstGeom prst="roundRect">
            <a:avLst/>
          </a:prstGeom>
          <a:solidFill>
            <a:srgbClr val="FFFFFF"/>
          </a:solidFill>
          <a:ln w="6350" cap="flat">
            <a:noFill/>
            <a:prstDash val="solid"/>
            <a:miter/>
          </a:ln>
        </p:spPr>
        <p:txBody>
          <a:bodyPr rtlCol="0" anchor="ctr"/>
          <a:lstStyle/>
          <a:p>
            <a:endParaRPr lang="en-US"/>
          </a:p>
        </p:txBody>
      </p:sp>
      <p:sp>
        <p:nvSpPr>
          <p:cNvPr id="38" name="矩形: 圆角 37">
            <a:extLst>
              <a:ext uri="{FF2B5EF4-FFF2-40B4-BE49-F238E27FC236}">
                <a16:creationId xmlns:a16="http://schemas.microsoft.com/office/drawing/2014/main" id="{6DDB07EC-D4B1-076D-47F2-9DBBCBE56890}"/>
              </a:ext>
            </a:extLst>
          </p:cNvPr>
          <p:cNvSpPr/>
          <p:nvPr/>
        </p:nvSpPr>
        <p:spPr>
          <a:xfrm>
            <a:off x="2682875" y="2555875"/>
            <a:ext cx="2451100" cy="336550"/>
          </a:xfrm>
          <a:prstGeom prst="roundRect">
            <a:avLst/>
          </a:prstGeom>
          <a:solidFill>
            <a:srgbClr val="FBFBFB"/>
          </a:solidFill>
          <a:ln w="6350" cap="flat">
            <a:solidFill>
              <a:srgbClr val="055CF9"/>
            </a:solid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6C153C06-9640-581D-FA6D-30C2811C24CC}"/>
              </a:ext>
            </a:extLst>
          </p:cNvPr>
          <p:cNvSpPr/>
          <p:nvPr/>
        </p:nvSpPr>
        <p:spPr>
          <a:xfrm>
            <a:off x="2679700" y="5753100"/>
            <a:ext cx="2476500" cy="469900"/>
          </a:xfrm>
          <a:prstGeom prst="roundRect">
            <a:avLst/>
          </a:prstGeom>
          <a:gradFill>
            <a:gsLst>
              <a:gs pos="0">
                <a:srgbClr val="494B4F"/>
              </a:gs>
              <a:gs pos="50000">
                <a:srgbClr val="3B3C3F"/>
              </a:gs>
              <a:gs pos="100000">
                <a:srgbClr val="2E2E2F"/>
              </a:gs>
            </a:gsLst>
            <a:lin ang="3828623" scaled="1"/>
          </a:gradFill>
          <a:ln w="6350" cap="flat">
            <a:noFill/>
            <a:prstDash val="solid"/>
            <a:miter/>
          </a:ln>
        </p:spPr>
        <p:txBody>
          <a:bodyPr rtlCol="0" anchor="ctr"/>
          <a:lstStyle/>
          <a:p>
            <a:endParaRPr lang="en-US"/>
          </a:p>
        </p:txBody>
      </p:sp>
      <p:sp>
        <p:nvSpPr>
          <p:cNvPr id="40" name="矩形: 圆角 39">
            <a:extLst>
              <a:ext uri="{FF2B5EF4-FFF2-40B4-BE49-F238E27FC236}">
                <a16:creationId xmlns:a16="http://schemas.microsoft.com/office/drawing/2014/main" id="{3C13EE36-2BE0-EA4F-E40A-E7EE546568C7}"/>
              </a:ext>
            </a:extLst>
          </p:cNvPr>
          <p:cNvSpPr/>
          <p:nvPr/>
        </p:nvSpPr>
        <p:spPr>
          <a:xfrm>
            <a:off x="5321300" y="5753100"/>
            <a:ext cx="2470150" cy="469900"/>
          </a:xfrm>
          <a:prstGeom prst="roundRect">
            <a:avLst/>
          </a:prstGeom>
          <a:gradFill>
            <a:gsLst>
              <a:gs pos="0">
                <a:srgbClr val="494B4F"/>
              </a:gs>
              <a:gs pos="50000">
                <a:srgbClr val="3B3C3F"/>
              </a:gs>
              <a:gs pos="100000">
                <a:srgbClr val="2E2E2F"/>
              </a:gs>
            </a:gsLst>
            <a:lin ang="3825181" scaled="1"/>
          </a:gradFill>
          <a:ln w="6350" cap="flat">
            <a:noFill/>
            <a:prstDash val="solid"/>
            <a:miter/>
          </a:ln>
        </p:spPr>
        <p:txBody>
          <a:bodyPr rtlCol="0" anchor="ctr"/>
          <a:lstStyle/>
          <a:p>
            <a:endParaRPr lang="en-US"/>
          </a:p>
        </p:txBody>
      </p:sp>
      <p:sp>
        <p:nvSpPr>
          <p:cNvPr id="41" name="矩形: 圆角 40">
            <a:extLst>
              <a:ext uri="{FF2B5EF4-FFF2-40B4-BE49-F238E27FC236}">
                <a16:creationId xmlns:a16="http://schemas.microsoft.com/office/drawing/2014/main" id="{1A7A3B44-1D6A-00C5-085F-9FAC99EEFC43}"/>
              </a:ext>
            </a:extLst>
          </p:cNvPr>
          <p:cNvSpPr/>
          <p:nvPr/>
        </p:nvSpPr>
        <p:spPr>
          <a:xfrm>
            <a:off x="7969250" y="5753100"/>
            <a:ext cx="2476500" cy="469900"/>
          </a:xfrm>
          <a:prstGeom prst="roundRect">
            <a:avLst/>
          </a:prstGeom>
          <a:gradFill>
            <a:gsLst>
              <a:gs pos="0">
                <a:srgbClr val="494B4F"/>
              </a:gs>
              <a:gs pos="50000">
                <a:srgbClr val="3B3C3F"/>
              </a:gs>
              <a:gs pos="100000">
                <a:srgbClr val="2E2E2F"/>
              </a:gs>
            </a:gsLst>
            <a:lin ang="3828549" scaled="1"/>
          </a:gradFill>
          <a:ln w="6350" cap="flat">
            <a:noFill/>
            <a:prstDash val="solid"/>
            <a:miter/>
          </a:ln>
        </p:spPr>
        <p:txBody>
          <a:bodyPr rtlCol="0" anchor="ctr"/>
          <a:lstStyle/>
          <a:p>
            <a:endParaRPr lang="en-US"/>
          </a:p>
        </p:txBody>
      </p:sp>
      <p:sp>
        <p:nvSpPr>
          <p:cNvPr id="42" name="矩形: 圆角 41">
            <a:extLst>
              <a:ext uri="{FF2B5EF4-FFF2-40B4-BE49-F238E27FC236}">
                <a16:creationId xmlns:a16="http://schemas.microsoft.com/office/drawing/2014/main" id="{36D1D067-05E7-D618-2AD6-CBF63C0B62A4}"/>
              </a:ext>
            </a:extLst>
          </p:cNvPr>
          <p:cNvSpPr/>
          <p:nvPr/>
        </p:nvSpPr>
        <p:spPr>
          <a:xfrm>
            <a:off x="5321300" y="2114550"/>
            <a:ext cx="2470150" cy="342900"/>
          </a:xfrm>
          <a:prstGeom prst="roundRect">
            <a:avLst/>
          </a:prstGeom>
          <a:solidFill>
            <a:srgbClr val="FFFFFF"/>
          </a:solidFill>
          <a:ln w="6350" cap="flat">
            <a:no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5C121744-1B20-4BE3-67D0-B8465FACD1E2}"/>
              </a:ext>
            </a:extLst>
          </p:cNvPr>
          <p:cNvSpPr/>
          <p:nvPr/>
        </p:nvSpPr>
        <p:spPr>
          <a:xfrm>
            <a:off x="5324475" y="2555875"/>
            <a:ext cx="2463800" cy="336550"/>
          </a:xfrm>
          <a:prstGeom prst="roundRect">
            <a:avLst/>
          </a:prstGeom>
          <a:solidFill>
            <a:srgbClr val="FBFBFB"/>
          </a:solidFill>
          <a:ln w="6350" cap="flat">
            <a:solidFill>
              <a:srgbClr val="055CF9"/>
            </a:solid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970A02E1-F34A-C12B-32C3-F3714F5E23A8}"/>
              </a:ext>
            </a:extLst>
          </p:cNvPr>
          <p:cNvSpPr/>
          <p:nvPr/>
        </p:nvSpPr>
        <p:spPr>
          <a:xfrm>
            <a:off x="7969250" y="2114550"/>
            <a:ext cx="2476500" cy="342900"/>
          </a:xfrm>
          <a:prstGeom prst="roundRect">
            <a:avLst/>
          </a:prstGeom>
          <a:solidFill>
            <a:srgbClr val="FFFFFF"/>
          </a:solidFill>
          <a:ln w="6350" cap="flat">
            <a:noFill/>
            <a:prstDash val="solid"/>
            <a:miter/>
          </a:ln>
        </p:spPr>
        <p:txBody>
          <a:bodyPr rtlCol="0" anchor="ctr"/>
          <a:lstStyle/>
          <a:p>
            <a:endParaRPr lang="en-US"/>
          </a:p>
        </p:txBody>
      </p:sp>
      <p:sp>
        <p:nvSpPr>
          <p:cNvPr id="45" name="矩形: 圆角 44">
            <a:extLst>
              <a:ext uri="{FF2B5EF4-FFF2-40B4-BE49-F238E27FC236}">
                <a16:creationId xmlns:a16="http://schemas.microsoft.com/office/drawing/2014/main" id="{8F294F5E-A691-5DD2-E24D-D976571EC539}"/>
              </a:ext>
            </a:extLst>
          </p:cNvPr>
          <p:cNvSpPr/>
          <p:nvPr/>
        </p:nvSpPr>
        <p:spPr>
          <a:xfrm>
            <a:off x="7972425" y="2555875"/>
            <a:ext cx="2470150" cy="336550"/>
          </a:xfrm>
          <a:prstGeom prst="roundRect">
            <a:avLst/>
          </a:prstGeom>
          <a:solidFill>
            <a:srgbClr val="FBFBFB"/>
          </a:solidFill>
          <a:ln w="6350" cap="flat">
            <a:solidFill>
              <a:srgbClr val="055CF9"/>
            </a:solidFill>
            <a:prstDash val="solid"/>
            <a:miter/>
          </a:ln>
        </p:spPr>
        <p:txBody>
          <a:bodyPr rtlCol="0" anchor="ctr"/>
          <a:lstStyle/>
          <a:p>
            <a:endParaRPr lang="en-US"/>
          </a:p>
        </p:txBody>
      </p:sp>
      <p:sp>
        <p:nvSpPr>
          <p:cNvPr id="46" name="矩形: 圆角 45">
            <a:extLst>
              <a:ext uri="{FF2B5EF4-FFF2-40B4-BE49-F238E27FC236}">
                <a16:creationId xmlns:a16="http://schemas.microsoft.com/office/drawing/2014/main" id="{C19B38CA-6C1C-20E5-1808-0C05B7A60755}"/>
              </a:ext>
            </a:extLst>
          </p:cNvPr>
          <p:cNvSpPr/>
          <p:nvPr/>
        </p:nvSpPr>
        <p:spPr>
          <a:xfrm>
            <a:off x="3479800" y="3155950"/>
            <a:ext cx="1212850" cy="2984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7" name="矩形: 圆角 46">
            <a:extLst>
              <a:ext uri="{FF2B5EF4-FFF2-40B4-BE49-F238E27FC236}">
                <a16:creationId xmlns:a16="http://schemas.microsoft.com/office/drawing/2014/main" id="{3DB4D0D4-12F1-A23B-A49D-10E475F59DB0}"/>
              </a:ext>
            </a:extLst>
          </p:cNvPr>
          <p:cNvSpPr/>
          <p:nvPr/>
        </p:nvSpPr>
        <p:spPr>
          <a:xfrm>
            <a:off x="6121400" y="3155950"/>
            <a:ext cx="1219200" cy="2984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8" name="矩形: 圆角 47">
            <a:extLst>
              <a:ext uri="{FF2B5EF4-FFF2-40B4-BE49-F238E27FC236}">
                <a16:creationId xmlns:a16="http://schemas.microsoft.com/office/drawing/2014/main" id="{83FE4291-8FBD-D57B-5B61-AC1851AF44B6}"/>
              </a:ext>
            </a:extLst>
          </p:cNvPr>
          <p:cNvSpPr/>
          <p:nvPr/>
        </p:nvSpPr>
        <p:spPr>
          <a:xfrm>
            <a:off x="8629650" y="3155950"/>
            <a:ext cx="1212850" cy="298450"/>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1C989376-4832-E66D-E756-09B9AA3A2D93}"/>
              </a:ext>
            </a:extLst>
          </p:cNvPr>
          <p:cNvSpPr/>
          <p:nvPr/>
        </p:nvSpPr>
        <p:spPr>
          <a:xfrm>
            <a:off x="3028950" y="4495800"/>
            <a:ext cx="7016750" cy="146050"/>
          </a:xfrm>
          <a:custGeom>
            <a:avLst/>
            <a:gdLst>
              <a:gd name="connsiteX0" fmla="*/ 6943725 w 7016750"/>
              <a:gd name="connsiteY0" fmla="*/ 0 h 146050"/>
              <a:gd name="connsiteX1" fmla="*/ 7016750 w 7016750"/>
              <a:gd name="connsiteY1" fmla="*/ 0 h 146050"/>
              <a:gd name="connsiteX2" fmla="*/ 7016750 w 7016750"/>
              <a:gd name="connsiteY2" fmla="*/ 146050 h 146050"/>
              <a:gd name="connsiteX3" fmla="*/ 6943725 w 7016750"/>
              <a:gd name="connsiteY3" fmla="*/ 146050 h 146050"/>
              <a:gd name="connsiteX4" fmla="*/ 73025 w 7016750"/>
              <a:gd name="connsiteY4" fmla="*/ 146050 h 146050"/>
              <a:gd name="connsiteX5" fmla="*/ 0 w 7016750"/>
              <a:gd name="connsiteY5" fmla="*/ 146050 h 146050"/>
              <a:gd name="connsiteX6" fmla="*/ 0 w 7016750"/>
              <a:gd name="connsiteY6" fmla="*/ 0 h 146050"/>
              <a:gd name="connsiteX7" fmla="*/ 73025 w 7016750"/>
              <a:gd name="connsiteY7"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6750" h="146050">
                <a:moveTo>
                  <a:pt x="6943725" y="0"/>
                </a:moveTo>
                <a:cubicBezTo>
                  <a:pt x="6984056" y="0"/>
                  <a:pt x="7016750" y="0"/>
                  <a:pt x="7016750" y="0"/>
                </a:cubicBezTo>
                <a:lnTo>
                  <a:pt x="7016750" y="146050"/>
                </a:lnTo>
                <a:cubicBezTo>
                  <a:pt x="7016750" y="146050"/>
                  <a:pt x="6984056" y="146050"/>
                  <a:pt x="6943725" y="146050"/>
                </a:cubicBezTo>
                <a:lnTo>
                  <a:pt x="73025" y="146050"/>
                </a:lnTo>
                <a:cubicBezTo>
                  <a:pt x="32694" y="146050"/>
                  <a:pt x="0" y="146050"/>
                  <a:pt x="0" y="146050"/>
                </a:cubicBezTo>
                <a:lnTo>
                  <a:pt x="0" y="0"/>
                </a:lnTo>
                <a:cubicBezTo>
                  <a:pt x="0" y="0"/>
                  <a:pt x="32694" y="0"/>
                  <a:pt x="73025" y="0"/>
                </a:cubicBezTo>
                <a:close/>
              </a:path>
            </a:pathLst>
          </a:custGeom>
          <a:noFill/>
          <a:ln w="12700" cap="flat">
            <a:solidFill>
              <a:srgbClr val="055CF9">
                <a:alpha val="50000"/>
              </a:srgbClr>
            </a:solidFill>
            <a:custDash>
              <a:ds d="600000" sp="600000"/>
            </a:custDash>
            <a:miter/>
          </a:ln>
        </p:spPr>
        <p:txBody>
          <a:bodyPr rtlCol="0" anchor="ctr"/>
          <a:lstStyle/>
          <a:p>
            <a:endParaRPr lang="en-US"/>
          </a:p>
        </p:txBody>
      </p:sp>
      <p:sp>
        <p:nvSpPr>
          <p:cNvPr id="71" name="任意多边形: 形状 70">
            <a:extLst>
              <a:ext uri="{FF2B5EF4-FFF2-40B4-BE49-F238E27FC236}">
                <a16:creationId xmlns:a16="http://schemas.microsoft.com/office/drawing/2014/main" id="{D55BB0AB-A5CA-4649-FD69-54B815ED558E}"/>
              </a:ext>
            </a:extLst>
          </p:cNvPr>
          <p:cNvSpPr/>
          <p:nvPr/>
        </p:nvSpPr>
        <p:spPr>
          <a:xfrm>
            <a:off x="4222750" y="4470400"/>
            <a:ext cx="4895850" cy="44450"/>
          </a:xfrm>
          <a:custGeom>
            <a:avLst/>
            <a:gdLst>
              <a:gd name="connsiteX0" fmla="*/ 0 w 4895850"/>
              <a:gd name="connsiteY0" fmla="*/ 0 h 44450"/>
              <a:gd name="connsiteX1" fmla="*/ 4895850 w 4895850"/>
              <a:gd name="connsiteY1" fmla="*/ 0 h 44450"/>
              <a:gd name="connsiteX2" fmla="*/ 4895850 w 4895850"/>
              <a:gd name="connsiteY2" fmla="*/ 44450 h 44450"/>
              <a:gd name="connsiteX3" fmla="*/ 0 w 4895850"/>
              <a:gd name="connsiteY3" fmla="*/ 44450 h 44450"/>
            </a:gdLst>
            <a:ahLst/>
            <a:cxnLst>
              <a:cxn ang="0">
                <a:pos x="connsiteX0" y="connsiteY0"/>
              </a:cxn>
              <a:cxn ang="0">
                <a:pos x="connsiteX1" y="connsiteY1"/>
              </a:cxn>
              <a:cxn ang="0">
                <a:pos x="connsiteX2" y="connsiteY2"/>
              </a:cxn>
              <a:cxn ang="0">
                <a:pos x="connsiteX3" y="connsiteY3"/>
              </a:cxn>
            </a:cxnLst>
            <a:rect l="l" t="t" r="r" b="b"/>
            <a:pathLst>
              <a:path w="4895850" h="44450">
                <a:moveTo>
                  <a:pt x="0" y="0"/>
                </a:moveTo>
                <a:lnTo>
                  <a:pt x="4895850" y="0"/>
                </a:lnTo>
                <a:lnTo>
                  <a:pt x="4895850" y="44450"/>
                </a:lnTo>
                <a:lnTo>
                  <a:pt x="0" y="44450"/>
                </a:lnTo>
                <a:close/>
              </a:path>
            </a:pathLst>
          </a:custGeom>
          <a:solidFill>
            <a:srgbClr val="055CF9"/>
          </a:solidFill>
          <a:ln w="6350" cap="flat">
            <a:no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95EB0E2E-30DD-1766-D503-B4A638C065D8}"/>
              </a:ext>
            </a:extLst>
          </p:cNvPr>
          <p:cNvSpPr/>
          <p:nvPr/>
        </p:nvSpPr>
        <p:spPr>
          <a:xfrm>
            <a:off x="4127500" y="4419600"/>
            <a:ext cx="139700" cy="139700"/>
          </a:xfrm>
          <a:custGeom>
            <a:avLst/>
            <a:gdLst>
              <a:gd name="connsiteX0" fmla="*/ 139700 w 139700"/>
              <a:gd name="connsiteY0" fmla="*/ 69850 h 139700"/>
              <a:gd name="connsiteX1" fmla="*/ 69850 w 139700"/>
              <a:gd name="connsiteY1" fmla="*/ 139700 h 139700"/>
              <a:gd name="connsiteX2" fmla="*/ 0 w 139700"/>
              <a:gd name="connsiteY2" fmla="*/ 69850 h 139700"/>
              <a:gd name="connsiteX3" fmla="*/ 69850 w 139700"/>
              <a:gd name="connsiteY3" fmla="*/ 0 h 139700"/>
              <a:gd name="connsiteX4" fmla="*/ 139700 w 139700"/>
              <a:gd name="connsiteY4" fmla="*/ 6985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39700">
                <a:moveTo>
                  <a:pt x="139700" y="69850"/>
                </a:moveTo>
                <a:cubicBezTo>
                  <a:pt x="139700" y="108427"/>
                  <a:pt x="108427" y="139700"/>
                  <a:pt x="69850" y="139700"/>
                </a:cubicBezTo>
                <a:cubicBezTo>
                  <a:pt x="31273" y="139700"/>
                  <a:pt x="0" y="108427"/>
                  <a:pt x="0" y="69850"/>
                </a:cubicBezTo>
                <a:cubicBezTo>
                  <a:pt x="0" y="31273"/>
                  <a:pt x="31273" y="0"/>
                  <a:pt x="69850" y="0"/>
                </a:cubicBezTo>
                <a:cubicBezTo>
                  <a:pt x="108427" y="0"/>
                  <a:pt x="139700" y="31273"/>
                  <a:pt x="139700" y="69850"/>
                </a:cubicBezTo>
                <a:close/>
              </a:path>
            </a:pathLst>
          </a:custGeom>
          <a:solidFill>
            <a:srgbClr val="055CF9"/>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5A7D37D4-1094-1AAD-42A3-77992370A77B}"/>
              </a:ext>
            </a:extLst>
          </p:cNvPr>
          <p:cNvSpPr/>
          <p:nvPr/>
        </p:nvSpPr>
        <p:spPr>
          <a:xfrm>
            <a:off x="6604000" y="4425950"/>
            <a:ext cx="139700" cy="139700"/>
          </a:xfrm>
          <a:custGeom>
            <a:avLst/>
            <a:gdLst>
              <a:gd name="connsiteX0" fmla="*/ 139700 w 139700"/>
              <a:gd name="connsiteY0" fmla="*/ 69850 h 139700"/>
              <a:gd name="connsiteX1" fmla="*/ 69850 w 139700"/>
              <a:gd name="connsiteY1" fmla="*/ 139700 h 139700"/>
              <a:gd name="connsiteX2" fmla="*/ 0 w 139700"/>
              <a:gd name="connsiteY2" fmla="*/ 69850 h 139700"/>
              <a:gd name="connsiteX3" fmla="*/ 69850 w 139700"/>
              <a:gd name="connsiteY3" fmla="*/ 0 h 139700"/>
              <a:gd name="connsiteX4" fmla="*/ 139700 w 139700"/>
              <a:gd name="connsiteY4" fmla="*/ 6985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39700">
                <a:moveTo>
                  <a:pt x="139700" y="69850"/>
                </a:moveTo>
                <a:cubicBezTo>
                  <a:pt x="139700" y="108427"/>
                  <a:pt x="108427" y="139700"/>
                  <a:pt x="69850" y="139700"/>
                </a:cubicBezTo>
                <a:cubicBezTo>
                  <a:pt x="31273" y="139700"/>
                  <a:pt x="0" y="108427"/>
                  <a:pt x="0" y="69850"/>
                </a:cubicBezTo>
                <a:cubicBezTo>
                  <a:pt x="0" y="31273"/>
                  <a:pt x="31273" y="0"/>
                  <a:pt x="69850" y="0"/>
                </a:cubicBezTo>
                <a:cubicBezTo>
                  <a:pt x="108427" y="0"/>
                  <a:pt x="139700" y="31273"/>
                  <a:pt x="139700" y="69850"/>
                </a:cubicBezTo>
                <a:close/>
              </a:path>
            </a:pathLst>
          </a:custGeom>
          <a:solidFill>
            <a:srgbClr val="055CF9"/>
          </a:solidFill>
          <a:ln w="6350" cap="flat">
            <a:noFill/>
            <a:prstDash val="solid"/>
            <a:miter/>
          </a:ln>
        </p:spPr>
        <p:txBody>
          <a:bodyPr rtlCol="0" anchor="ctr"/>
          <a:lstStyle/>
          <a:p>
            <a:endParaRPr lang="en-US"/>
          </a:p>
        </p:txBody>
      </p:sp>
      <p:sp>
        <p:nvSpPr>
          <p:cNvPr id="74" name="任意多边形: 形状 73">
            <a:extLst>
              <a:ext uri="{FF2B5EF4-FFF2-40B4-BE49-F238E27FC236}">
                <a16:creationId xmlns:a16="http://schemas.microsoft.com/office/drawing/2014/main" id="{272A870C-3358-4E80-60E0-885DF05379AF}"/>
              </a:ext>
            </a:extLst>
          </p:cNvPr>
          <p:cNvSpPr/>
          <p:nvPr/>
        </p:nvSpPr>
        <p:spPr>
          <a:xfrm>
            <a:off x="9093200" y="4425950"/>
            <a:ext cx="139700" cy="139700"/>
          </a:xfrm>
          <a:custGeom>
            <a:avLst/>
            <a:gdLst>
              <a:gd name="connsiteX0" fmla="*/ 139700 w 139700"/>
              <a:gd name="connsiteY0" fmla="*/ 69850 h 139700"/>
              <a:gd name="connsiteX1" fmla="*/ 69850 w 139700"/>
              <a:gd name="connsiteY1" fmla="*/ 139700 h 139700"/>
              <a:gd name="connsiteX2" fmla="*/ 0 w 139700"/>
              <a:gd name="connsiteY2" fmla="*/ 69850 h 139700"/>
              <a:gd name="connsiteX3" fmla="*/ 69850 w 139700"/>
              <a:gd name="connsiteY3" fmla="*/ 0 h 139700"/>
              <a:gd name="connsiteX4" fmla="*/ 139700 w 139700"/>
              <a:gd name="connsiteY4" fmla="*/ 6985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39700">
                <a:moveTo>
                  <a:pt x="139700" y="69850"/>
                </a:moveTo>
                <a:cubicBezTo>
                  <a:pt x="139700" y="108427"/>
                  <a:pt x="108427" y="139700"/>
                  <a:pt x="69850" y="139700"/>
                </a:cubicBezTo>
                <a:cubicBezTo>
                  <a:pt x="31273" y="139700"/>
                  <a:pt x="0" y="108427"/>
                  <a:pt x="0" y="69850"/>
                </a:cubicBezTo>
                <a:cubicBezTo>
                  <a:pt x="0" y="31273"/>
                  <a:pt x="31273" y="0"/>
                  <a:pt x="69850" y="0"/>
                </a:cubicBezTo>
                <a:cubicBezTo>
                  <a:pt x="108427" y="0"/>
                  <a:pt x="139700" y="31273"/>
                  <a:pt x="139700" y="69850"/>
                </a:cubicBezTo>
                <a:close/>
              </a:path>
            </a:pathLst>
          </a:custGeom>
          <a:solidFill>
            <a:srgbClr val="055CF9"/>
          </a:solidFill>
          <a:ln w="6350" cap="flat">
            <a:no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B8DB0807-7647-B378-0D66-DCE07C7C075A}"/>
              </a:ext>
            </a:extLst>
          </p:cNvPr>
          <p:cNvSpPr/>
          <p:nvPr/>
        </p:nvSpPr>
        <p:spPr>
          <a:xfrm>
            <a:off x="2679700" y="4843548"/>
            <a:ext cx="7762875" cy="663403"/>
          </a:xfrm>
          <a:custGeom>
            <a:avLst/>
            <a:gdLst>
              <a:gd name="connsiteX0" fmla="*/ 7561263 w 7762875"/>
              <a:gd name="connsiteY0" fmla="*/ 267773 h 663403"/>
              <a:gd name="connsiteX1" fmla="*/ 7762557 w 7762875"/>
              <a:gd name="connsiteY1" fmla="*/ 457200 h 663403"/>
              <a:gd name="connsiteX2" fmla="*/ 7762557 w 7762875"/>
              <a:gd name="connsiteY2" fmla="*/ 206324 h 663403"/>
              <a:gd name="connsiteX3" fmla="*/ 7762875 w 7762875"/>
              <a:gd name="connsiteY3" fmla="*/ 206210 h 663403"/>
              <a:gd name="connsiteX4" fmla="*/ 7762557 w 7762875"/>
              <a:gd name="connsiteY4" fmla="*/ 205442 h 663403"/>
              <a:gd name="connsiteX5" fmla="*/ 7762557 w 7762875"/>
              <a:gd name="connsiteY5" fmla="*/ 0 h 663403"/>
              <a:gd name="connsiteX6" fmla="*/ 7681595 w 7762875"/>
              <a:gd name="connsiteY6" fmla="*/ 22225 h 663403"/>
              <a:gd name="connsiteX7" fmla="*/ 7681341 w 7762875"/>
              <a:gd name="connsiteY7" fmla="*/ 22670 h 663403"/>
              <a:gd name="connsiteX8" fmla="*/ 7681214 w 7762875"/>
              <a:gd name="connsiteY8" fmla="*/ 22390 h 663403"/>
              <a:gd name="connsiteX9" fmla="*/ 3910457 w 7762875"/>
              <a:gd name="connsiteY9" fmla="*/ 466408 h 663403"/>
              <a:gd name="connsiteX10" fmla="*/ 83706 w 7762875"/>
              <a:gd name="connsiteY10" fmla="*/ 22739 h 663403"/>
              <a:gd name="connsiteX11" fmla="*/ 0 w 7762875"/>
              <a:gd name="connsiteY11" fmla="*/ 205861 h 663403"/>
              <a:gd name="connsiteX12" fmla="*/ 3911409 w 7762875"/>
              <a:gd name="connsiteY12" fmla="*/ 663258 h 663403"/>
              <a:gd name="connsiteX13" fmla="*/ 7561263 w 7762875"/>
              <a:gd name="connsiteY13" fmla="*/ 267773 h 66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62875" h="663403">
                <a:moveTo>
                  <a:pt x="7561263" y="267773"/>
                </a:moveTo>
                <a:lnTo>
                  <a:pt x="7762557" y="457200"/>
                </a:lnTo>
                <a:lnTo>
                  <a:pt x="7762557" y="206324"/>
                </a:lnTo>
                <a:cubicBezTo>
                  <a:pt x="7762621" y="206286"/>
                  <a:pt x="7762748" y="206248"/>
                  <a:pt x="7762875" y="206210"/>
                </a:cubicBezTo>
                <a:lnTo>
                  <a:pt x="7762557" y="205442"/>
                </a:lnTo>
                <a:lnTo>
                  <a:pt x="7762557" y="0"/>
                </a:lnTo>
                <a:lnTo>
                  <a:pt x="7681595" y="22225"/>
                </a:lnTo>
                <a:lnTo>
                  <a:pt x="7681341" y="22670"/>
                </a:lnTo>
                <a:lnTo>
                  <a:pt x="7681214" y="22390"/>
                </a:lnTo>
                <a:cubicBezTo>
                  <a:pt x="6824790" y="305543"/>
                  <a:pt x="5378450" y="461029"/>
                  <a:pt x="3910457" y="466408"/>
                </a:cubicBezTo>
                <a:cubicBezTo>
                  <a:pt x="2442248" y="471792"/>
                  <a:pt x="977671" y="326911"/>
                  <a:pt x="83706" y="22739"/>
                </a:cubicBezTo>
                <a:lnTo>
                  <a:pt x="0" y="205861"/>
                </a:lnTo>
                <a:cubicBezTo>
                  <a:pt x="935000" y="523996"/>
                  <a:pt x="2434685" y="668668"/>
                  <a:pt x="3911409" y="663258"/>
                </a:cubicBezTo>
                <a:cubicBezTo>
                  <a:pt x="5282375" y="658235"/>
                  <a:pt x="6655308" y="523754"/>
                  <a:pt x="7561263" y="267773"/>
                </a:cubicBezTo>
                <a:close/>
              </a:path>
            </a:pathLst>
          </a:custGeom>
          <a:gradFill>
            <a:gsLst>
              <a:gs pos="0">
                <a:srgbClr val="D4EBFF"/>
              </a:gs>
              <a:gs pos="50000">
                <a:srgbClr val="D4EBFF">
                  <a:alpha val="49804"/>
                </a:srgbClr>
              </a:gs>
              <a:gs pos="100000">
                <a:srgbClr val="D4EBFF">
                  <a:alpha val="0"/>
                </a:srgbClr>
              </a:gs>
            </a:gsLst>
            <a:lin ang="10705922" scaled="1"/>
          </a:gradFill>
          <a:ln w="6350" cap="flat">
            <a:gradFill>
              <a:gsLst>
                <a:gs pos="0">
                  <a:srgbClr val="055CF9">
                    <a:alpha val="0"/>
                  </a:srgbClr>
                </a:gs>
                <a:gs pos="100000">
                  <a:srgbClr val="055CF9"/>
                </a:gs>
              </a:gsLst>
              <a:lin ang="0" scaled="0"/>
            </a:gradFill>
            <a:prstDash val="solid"/>
            <a:miter/>
          </a:ln>
        </p:spPr>
        <p:txBody>
          <a:bodyPr rtlCol="0" anchor="ctr"/>
          <a:lstStyle/>
          <a:p>
            <a:endParaRPr lang="en-US"/>
          </a:p>
        </p:txBody>
      </p:sp>
      <p:grpSp>
        <p:nvGrpSpPr>
          <p:cNvPr id="77" name="图形 2">
            <a:extLst>
              <a:ext uri="{FF2B5EF4-FFF2-40B4-BE49-F238E27FC236}">
                <a16:creationId xmlns:a16="http://schemas.microsoft.com/office/drawing/2014/main" id="{9C5E4A5D-5075-3A20-4EF0-F66F883AC95F}"/>
              </a:ext>
            </a:extLst>
          </p:cNvPr>
          <p:cNvGrpSpPr/>
          <p:nvPr/>
        </p:nvGrpSpPr>
        <p:grpSpPr>
          <a:xfrm>
            <a:off x="5181600" y="5105400"/>
            <a:ext cx="2755900" cy="298450"/>
            <a:chOff x="5181600" y="5105400"/>
            <a:chExt cx="2755900" cy="298450"/>
          </a:xfrm>
        </p:grpSpPr>
        <p:sp>
          <p:nvSpPr>
            <p:cNvPr id="78" name="任意多边形: 形状 77">
              <a:extLst>
                <a:ext uri="{FF2B5EF4-FFF2-40B4-BE49-F238E27FC236}">
                  <a16:creationId xmlns:a16="http://schemas.microsoft.com/office/drawing/2014/main" id="{9757E63E-B0F9-F289-E37C-661F6F8F924B}"/>
                </a:ext>
              </a:extLst>
            </p:cNvPr>
            <p:cNvSpPr/>
            <p:nvPr/>
          </p:nvSpPr>
          <p:spPr>
            <a:xfrm>
              <a:off x="5181600" y="5105400"/>
              <a:ext cx="2755900" cy="298450"/>
            </a:xfrm>
            <a:prstGeom prst="roundRect">
              <a:avLst>
                <a:gd name="adj" fmla="val 50000"/>
              </a:avLst>
            </a:prstGeom>
            <a:gradFill>
              <a:gsLst>
                <a:gs pos="0">
                  <a:srgbClr val="2976FF"/>
                </a:gs>
                <a:gs pos="50000">
                  <a:srgbClr val="1769FC"/>
                </a:gs>
                <a:gs pos="100000">
                  <a:srgbClr val="055CF9"/>
                </a:gs>
              </a:gsLst>
              <a:lin ang="352455" scaled="1"/>
            </a:gradFill>
            <a:ln w="6350" cap="flat">
              <a:no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C2BE662E-BD2B-E753-32FE-3CD92C601ED2}"/>
                </a:ext>
              </a:extLst>
            </p:cNvPr>
            <p:cNvSpPr/>
            <p:nvPr/>
          </p:nvSpPr>
          <p:spPr>
            <a:xfrm>
              <a:off x="5187950" y="5111750"/>
              <a:ext cx="2743200" cy="285750"/>
            </a:xfrm>
            <a:prstGeom prst="roundRect">
              <a:avLst>
                <a:gd name="adj" fmla="val 50000"/>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84" name="任意多边形: 形状 83">
            <a:extLst>
              <a:ext uri="{FF2B5EF4-FFF2-40B4-BE49-F238E27FC236}">
                <a16:creationId xmlns:a16="http://schemas.microsoft.com/office/drawing/2014/main" id="{DA1BB2D6-EF36-220B-F997-197B0DC794E2}"/>
              </a:ext>
            </a:extLst>
          </p:cNvPr>
          <p:cNvSpPr/>
          <p:nvPr/>
        </p:nvSpPr>
        <p:spPr>
          <a:xfrm>
            <a:off x="6539356" y="3552825"/>
            <a:ext cx="395986" cy="104775"/>
          </a:xfrm>
          <a:custGeom>
            <a:avLst/>
            <a:gdLst>
              <a:gd name="connsiteX0" fmla="*/ 197993 w 395986"/>
              <a:gd name="connsiteY0" fmla="*/ 104775 h 104775"/>
              <a:gd name="connsiteX1" fmla="*/ 395987 w 395986"/>
              <a:gd name="connsiteY1" fmla="*/ 0 h 104775"/>
              <a:gd name="connsiteX2" fmla="*/ 0 w 395986"/>
              <a:gd name="connsiteY2" fmla="*/ 0 h 104775"/>
              <a:gd name="connsiteX3" fmla="*/ 197993 w 395986"/>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395986" h="104775">
                <a:moveTo>
                  <a:pt x="197993" y="104775"/>
                </a:moveTo>
                <a:lnTo>
                  <a:pt x="395987" y="0"/>
                </a:lnTo>
                <a:lnTo>
                  <a:pt x="0" y="0"/>
                </a:lnTo>
                <a:lnTo>
                  <a:pt x="197993" y="104775"/>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E2A1CB2F-6D3B-5370-33F0-9D1FD702FB4D}"/>
              </a:ext>
            </a:extLst>
          </p:cNvPr>
          <p:cNvSpPr/>
          <p:nvPr/>
        </p:nvSpPr>
        <p:spPr>
          <a:xfrm>
            <a:off x="3885076" y="3552825"/>
            <a:ext cx="395947" cy="104775"/>
          </a:xfrm>
          <a:custGeom>
            <a:avLst/>
            <a:gdLst>
              <a:gd name="connsiteX0" fmla="*/ 197974 w 395947"/>
              <a:gd name="connsiteY0" fmla="*/ 104775 h 104775"/>
              <a:gd name="connsiteX1" fmla="*/ 395948 w 395947"/>
              <a:gd name="connsiteY1" fmla="*/ 0 h 104775"/>
              <a:gd name="connsiteX2" fmla="*/ 0 w 395947"/>
              <a:gd name="connsiteY2" fmla="*/ 0 h 104775"/>
              <a:gd name="connsiteX3" fmla="*/ 197974 w 395947"/>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395947" h="104775">
                <a:moveTo>
                  <a:pt x="197974" y="104775"/>
                </a:moveTo>
                <a:lnTo>
                  <a:pt x="395948" y="0"/>
                </a:lnTo>
                <a:lnTo>
                  <a:pt x="0" y="0"/>
                </a:lnTo>
                <a:lnTo>
                  <a:pt x="197974" y="104775"/>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992C5163-C64F-644D-5FF6-92C0600AC414}"/>
              </a:ext>
            </a:extLst>
          </p:cNvPr>
          <p:cNvSpPr/>
          <p:nvPr/>
        </p:nvSpPr>
        <p:spPr>
          <a:xfrm>
            <a:off x="9003156" y="3552825"/>
            <a:ext cx="395986" cy="104775"/>
          </a:xfrm>
          <a:custGeom>
            <a:avLst/>
            <a:gdLst>
              <a:gd name="connsiteX0" fmla="*/ 197993 w 395986"/>
              <a:gd name="connsiteY0" fmla="*/ 104775 h 104775"/>
              <a:gd name="connsiteX1" fmla="*/ 395987 w 395986"/>
              <a:gd name="connsiteY1" fmla="*/ 0 h 104775"/>
              <a:gd name="connsiteX2" fmla="*/ 0 w 395986"/>
              <a:gd name="connsiteY2" fmla="*/ 0 h 104775"/>
              <a:gd name="connsiteX3" fmla="*/ 197993 w 395986"/>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395986" h="104775">
                <a:moveTo>
                  <a:pt x="197993" y="104775"/>
                </a:moveTo>
                <a:lnTo>
                  <a:pt x="395987" y="0"/>
                </a:lnTo>
                <a:lnTo>
                  <a:pt x="0" y="0"/>
                </a:lnTo>
                <a:lnTo>
                  <a:pt x="197993" y="104775"/>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88" name="文本框 87">
            <a:extLst>
              <a:ext uri="{FF2B5EF4-FFF2-40B4-BE49-F238E27FC236}">
                <a16:creationId xmlns:a16="http://schemas.microsoft.com/office/drawing/2014/main" id="{1DCA53B6-561F-94EC-DFE1-528AE91B627C}"/>
              </a:ext>
            </a:extLst>
          </p:cNvPr>
          <p:cNvSpPr txBox="1"/>
          <p:nvPr/>
        </p:nvSpPr>
        <p:spPr>
          <a:xfrm>
            <a:off x="518681" y="551455"/>
            <a:ext cx="3775393"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覆盖用户的全生命周期</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9" name="文本框 88">
            <a:extLst>
              <a:ext uri="{FF2B5EF4-FFF2-40B4-BE49-F238E27FC236}">
                <a16:creationId xmlns:a16="http://schemas.microsoft.com/office/drawing/2014/main" id="{30F6A315-7D9A-582B-CAEC-ECC19178A6D9}"/>
              </a:ext>
            </a:extLst>
          </p:cNvPr>
          <p:cNvSpPr txBox="1"/>
          <p:nvPr/>
        </p:nvSpPr>
        <p:spPr>
          <a:xfrm>
            <a:off x="518681" y="1010974"/>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Cover The Whole Life Cycle Of Users</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90" name="文本框 89">
            <a:extLst>
              <a:ext uri="{FF2B5EF4-FFF2-40B4-BE49-F238E27FC236}">
                <a16:creationId xmlns:a16="http://schemas.microsoft.com/office/drawing/2014/main" id="{116EC19F-6A2C-8BA7-2A0A-9E15051317A7}"/>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91" name="文本框 90">
            <a:extLst>
              <a:ext uri="{FF2B5EF4-FFF2-40B4-BE49-F238E27FC236}">
                <a16:creationId xmlns:a16="http://schemas.microsoft.com/office/drawing/2014/main" id="{2175AC98-0616-5B92-9020-39207C019901}"/>
              </a:ext>
            </a:extLst>
          </p:cNvPr>
          <p:cNvSpPr txBox="1"/>
          <p:nvPr/>
        </p:nvSpPr>
        <p:spPr>
          <a:xfrm>
            <a:off x="1425578" y="1608992"/>
            <a:ext cx="800219"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情境目标</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2" name="文本框 91">
            <a:extLst>
              <a:ext uri="{FF2B5EF4-FFF2-40B4-BE49-F238E27FC236}">
                <a16:creationId xmlns:a16="http://schemas.microsoft.com/office/drawing/2014/main" id="{AD907E44-FA9A-7891-0E1E-A1BB9823927D}"/>
              </a:ext>
            </a:extLst>
          </p:cNvPr>
          <p:cNvSpPr txBox="1"/>
          <p:nvPr/>
        </p:nvSpPr>
        <p:spPr>
          <a:xfrm>
            <a:off x="1425578" y="2140515"/>
            <a:ext cx="800219"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用户视角</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3" name="文本框 92">
            <a:extLst>
              <a:ext uri="{FF2B5EF4-FFF2-40B4-BE49-F238E27FC236}">
                <a16:creationId xmlns:a16="http://schemas.microsoft.com/office/drawing/2014/main" id="{EB98CB33-863E-F60F-72B9-984DCD8D8435}"/>
              </a:ext>
            </a:extLst>
          </p:cNvPr>
          <p:cNvSpPr txBox="1"/>
          <p:nvPr/>
        </p:nvSpPr>
        <p:spPr>
          <a:xfrm>
            <a:off x="1425578" y="2578664"/>
            <a:ext cx="800219"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短广结构</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1240C6C1-73E7-0890-93C5-16481F48F567}"/>
              </a:ext>
            </a:extLst>
          </p:cNvPr>
          <p:cNvSpPr txBox="1"/>
          <p:nvPr/>
        </p:nvSpPr>
        <p:spPr>
          <a:xfrm>
            <a:off x="1348634" y="3154935"/>
            <a:ext cx="954107"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娱乐化包装</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5" name="文本框 94">
            <a:extLst>
              <a:ext uri="{FF2B5EF4-FFF2-40B4-BE49-F238E27FC236}">
                <a16:creationId xmlns:a16="http://schemas.microsoft.com/office/drawing/2014/main" id="{89103F5D-EC67-0FE5-F7A0-C9B166DF48F7}"/>
              </a:ext>
            </a:extLst>
          </p:cNvPr>
          <p:cNvSpPr txBox="1"/>
          <p:nvPr/>
        </p:nvSpPr>
        <p:spPr>
          <a:xfrm>
            <a:off x="1425578" y="5850663"/>
            <a:ext cx="800219"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预期效果</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6" name="文本框 95">
            <a:extLst>
              <a:ext uri="{FF2B5EF4-FFF2-40B4-BE49-F238E27FC236}">
                <a16:creationId xmlns:a16="http://schemas.microsoft.com/office/drawing/2014/main" id="{B5397A13-5588-56C6-7027-BC2A3EF0F920}"/>
              </a:ext>
            </a:extLst>
          </p:cNvPr>
          <p:cNvSpPr txBox="1"/>
          <p:nvPr/>
        </p:nvSpPr>
        <p:spPr>
          <a:xfrm>
            <a:off x="1502522" y="3397426"/>
            <a:ext cx="646331" cy="230832"/>
          </a:xfrm>
          <a:prstGeom prst="rect">
            <a:avLst/>
          </a:prstGeom>
          <a:noFill/>
        </p:spPr>
        <p:txBody>
          <a:bodyPr wrap="none" rtlCol="0">
            <a:spAutoFit/>
          </a:bodyPr>
          <a:lstStyle/>
          <a:p>
            <a:pPr algn="ctr"/>
            <a:r>
              <a:rPr lang="zh-CN" alt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视觉层面</a:t>
            </a:r>
            <a:endParaRPr 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6D8B8A5A-992E-66A1-30D5-D1AD80549275}"/>
              </a:ext>
            </a:extLst>
          </p:cNvPr>
          <p:cNvSpPr txBox="1"/>
          <p:nvPr/>
        </p:nvSpPr>
        <p:spPr>
          <a:xfrm>
            <a:off x="1348634" y="4087254"/>
            <a:ext cx="954107"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内容力增强</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92B3C80C-090E-84DD-E84E-B3F95805EFD9}"/>
              </a:ext>
            </a:extLst>
          </p:cNvPr>
          <p:cNvSpPr txBox="1"/>
          <p:nvPr/>
        </p:nvSpPr>
        <p:spPr>
          <a:xfrm>
            <a:off x="1502522" y="4329745"/>
            <a:ext cx="646331" cy="230832"/>
          </a:xfrm>
          <a:prstGeom prst="rect">
            <a:avLst/>
          </a:prstGeom>
          <a:noFill/>
        </p:spPr>
        <p:txBody>
          <a:bodyPr wrap="none" rtlCol="0">
            <a:spAutoFit/>
          </a:bodyPr>
          <a:lstStyle/>
          <a:p>
            <a:pPr algn="ctr"/>
            <a:r>
              <a:rPr lang="zh-CN" alt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逻辑层面</a:t>
            </a:r>
            <a:endParaRPr 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CC3D11DC-0C4B-175F-A54A-3C9D5D1094E1}"/>
              </a:ext>
            </a:extLst>
          </p:cNvPr>
          <p:cNvSpPr txBox="1"/>
          <p:nvPr/>
        </p:nvSpPr>
        <p:spPr>
          <a:xfrm>
            <a:off x="1348634" y="5037615"/>
            <a:ext cx="954107" cy="276999"/>
          </a:xfrm>
          <a:prstGeom prst="rect">
            <a:avLst/>
          </a:prstGeom>
          <a:noFill/>
        </p:spPr>
        <p:txBody>
          <a:bodyPr wrap="none" rtlCol="0">
            <a:spAutoFit/>
          </a:bodyPr>
          <a:lstStyle/>
          <a:p>
            <a:pPr algn="ctr"/>
            <a:r>
              <a:rPr lang="zh-CN" alt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rPr>
              <a:t>极致获得感</a:t>
            </a:r>
            <a:endParaRPr lang="en-US" sz="1200" dirty="0">
              <a:solidFill>
                <a:srgbClr val="141A3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0" name="文本框 99">
            <a:extLst>
              <a:ext uri="{FF2B5EF4-FFF2-40B4-BE49-F238E27FC236}">
                <a16:creationId xmlns:a16="http://schemas.microsoft.com/office/drawing/2014/main" id="{AA9CD97F-938F-A61F-4AAA-4F294DD92033}"/>
              </a:ext>
            </a:extLst>
          </p:cNvPr>
          <p:cNvSpPr txBox="1"/>
          <p:nvPr/>
        </p:nvSpPr>
        <p:spPr>
          <a:xfrm>
            <a:off x="1502522" y="5280106"/>
            <a:ext cx="646331" cy="230832"/>
          </a:xfrm>
          <a:prstGeom prst="rect">
            <a:avLst/>
          </a:prstGeom>
          <a:noFill/>
        </p:spPr>
        <p:txBody>
          <a:bodyPr wrap="none" rtlCol="0">
            <a:spAutoFit/>
          </a:bodyPr>
          <a:lstStyle/>
          <a:p>
            <a:pPr algn="ctr"/>
            <a:r>
              <a:rPr lang="zh-CN" alt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体感层面</a:t>
            </a:r>
            <a:endParaRPr lang="en-US" sz="9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1" name="文本框 100">
            <a:extLst>
              <a:ext uri="{FF2B5EF4-FFF2-40B4-BE49-F238E27FC236}">
                <a16:creationId xmlns:a16="http://schemas.microsoft.com/office/drawing/2014/main" id="{C1DDC276-9A41-331C-4340-4D8C3A0E28DD}"/>
              </a:ext>
            </a:extLst>
          </p:cNvPr>
          <p:cNvSpPr txBox="1"/>
          <p:nvPr/>
        </p:nvSpPr>
        <p:spPr>
          <a:xfrm>
            <a:off x="3357142" y="1608992"/>
            <a:ext cx="2185214"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用短视频让更多用户感到价值</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2" name="文本框 101">
            <a:extLst>
              <a:ext uri="{FF2B5EF4-FFF2-40B4-BE49-F238E27FC236}">
                <a16:creationId xmlns:a16="http://schemas.microsoft.com/office/drawing/2014/main" id="{63A5CFE1-FDDD-26B7-B031-9B8EBCD0F894}"/>
              </a:ext>
            </a:extLst>
          </p:cNvPr>
          <p:cNvSpPr txBox="1"/>
          <p:nvPr/>
        </p:nvSpPr>
        <p:spPr>
          <a:xfrm>
            <a:off x="7259933" y="1608992"/>
            <a:ext cx="2031326" cy="276999"/>
          </a:xfrm>
          <a:prstGeom prst="rect">
            <a:avLst/>
          </a:prstGeom>
          <a:noFill/>
        </p:spPr>
        <p:txBody>
          <a:bodyPr wrap="non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完成下载并打开优酷的行为</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4" name="文本框 103">
            <a:extLst>
              <a:ext uri="{FF2B5EF4-FFF2-40B4-BE49-F238E27FC236}">
                <a16:creationId xmlns:a16="http://schemas.microsoft.com/office/drawing/2014/main" id="{EF1CBE7F-29FB-D6AA-5087-8EF4BCB43CA9}"/>
              </a:ext>
            </a:extLst>
          </p:cNvPr>
          <p:cNvSpPr txBox="1"/>
          <p:nvPr/>
        </p:nvSpPr>
        <p:spPr>
          <a:xfrm>
            <a:off x="3409731" y="2138398"/>
            <a:ext cx="997389" cy="338554"/>
          </a:xfrm>
          <a:prstGeom prst="rect">
            <a:avLst/>
          </a:prstGeom>
          <a:noFill/>
        </p:spPr>
        <p:txBody>
          <a:bodyPr wrap="none" rtlCol="0">
            <a:spAutoFit/>
          </a:bodyPr>
          <a:lstStyle/>
          <a:p>
            <a:pPr algn="ctr"/>
            <a:r>
              <a:rPr lang="en-US" altLang="zh-CN"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rPr>
              <a:t>STAY</a:t>
            </a:r>
            <a:endParaRPr lang="en-US"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9D3CA6EA-CED6-875D-A610-CEBADD2B35FA}"/>
              </a:ext>
            </a:extLst>
          </p:cNvPr>
          <p:cNvSpPr txBox="1"/>
          <p:nvPr/>
        </p:nvSpPr>
        <p:spPr>
          <a:xfrm>
            <a:off x="3662203" y="2169176"/>
            <a:ext cx="492444" cy="276999"/>
          </a:xfrm>
          <a:prstGeom prst="rect">
            <a:avLst/>
          </a:prstGeom>
          <a:noFill/>
        </p:spPr>
        <p:txBody>
          <a:bodyPr wrap="none" rtlCol="0">
            <a:spAutoFit/>
          </a:bodyPr>
          <a:lstStyle/>
          <a:p>
            <a:pPr algn="ctr"/>
            <a:r>
              <a:rPr lang="zh-CN" alt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停留</a:t>
            </a:r>
            <a:endParaRPr 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5" name="文本框 104">
            <a:extLst>
              <a:ext uri="{FF2B5EF4-FFF2-40B4-BE49-F238E27FC236}">
                <a16:creationId xmlns:a16="http://schemas.microsoft.com/office/drawing/2014/main" id="{B41B953C-D197-A1E6-02D0-DE4211E2AB5A}"/>
              </a:ext>
            </a:extLst>
          </p:cNvPr>
          <p:cNvSpPr txBox="1"/>
          <p:nvPr/>
        </p:nvSpPr>
        <p:spPr>
          <a:xfrm>
            <a:off x="5904595" y="2138398"/>
            <a:ext cx="1303562" cy="338554"/>
          </a:xfrm>
          <a:prstGeom prst="rect">
            <a:avLst/>
          </a:prstGeom>
          <a:noFill/>
        </p:spPr>
        <p:txBody>
          <a:bodyPr wrap="none" rtlCol="0">
            <a:spAutoFit/>
          </a:bodyPr>
          <a:lstStyle/>
          <a:p>
            <a:pPr algn="ctr"/>
            <a:r>
              <a:rPr lang="en-US" altLang="zh-CN"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rPr>
              <a:t>WATCH</a:t>
            </a:r>
            <a:endParaRPr lang="en-US"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06" name="文本框 105">
            <a:extLst>
              <a:ext uri="{FF2B5EF4-FFF2-40B4-BE49-F238E27FC236}">
                <a16:creationId xmlns:a16="http://schemas.microsoft.com/office/drawing/2014/main" id="{6995C852-35C4-2A16-4D8F-1DCB40663041}"/>
              </a:ext>
            </a:extLst>
          </p:cNvPr>
          <p:cNvSpPr txBox="1"/>
          <p:nvPr/>
        </p:nvSpPr>
        <p:spPr>
          <a:xfrm>
            <a:off x="6310153" y="2169176"/>
            <a:ext cx="492444" cy="276999"/>
          </a:xfrm>
          <a:prstGeom prst="rect">
            <a:avLst/>
          </a:prstGeom>
          <a:noFill/>
        </p:spPr>
        <p:txBody>
          <a:bodyPr wrap="none" rtlCol="0">
            <a:spAutoFit/>
          </a:bodyPr>
          <a:lstStyle/>
          <a:p>
            <a:pPr algn="ctr"/>
            <a:r>
              <a:rPr lang="zh-CN" alt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观看</a:t>
            </a:r>
            <a:endParaRPr 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7" name="文本框 106">
            <a:extLst>
              <a:ext uri="{FF2B5EF4-FFF2-40B4-BE49-F238E27FC236}">
                <a16:creationId xmlns:a16="http://schemas.microsoft.com/office/drawing/2014/main" id="{035837AD-6BAF-11CA-FD5E-351FDBDDC9F8}"/>
              </a:ext>
            </a:extLst>
          </p:cNvPr>
          <p:cNvSpPr txBox="1"/>
          <p:nvPr/>
        </p:nvSpPr>
        <p:spPr>
          <a:xfrm>
            <a:off x="8591788" y="2138398"/>
            <a:ext cx="1231427" cy="338554"/>
          </a:xfrm>
          <a:prstGeom prst="rect">
            <a:avLst/>
          </a:prstGeom>
          <a:noFill/>
        </p:spPr>
        <p:txBody>
          <a:bodyPr wrap="none" rtlCol="0">
            <a:spAutoFit/>
          </a:bodyPr>
          <a:lstStyle/>
          <a:p>
            <a:pPr algn="ctr"/>
            <a:r>
              <a:rPr lang="en-US" altLang="zh-CN"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rPr>
              <a:t>ACTION</a:t>
            </a:r>
            <a:endParaRPr lang="en-US" sz="1600" dirty="0">
              <a:gradFill>
                <a:gsLst>
                  <a:gs pos="0">
                    <a:srgbClr val="000000">
                      <a:alpha val="13000"/>
                    </a:srgbClr>
                  </a:gs>
                  <a:gs pos="91000">
                    <a:srgbClr val="000000">
                      <a:alpha val="0"/>
                    </a:srgbClr>
                  </a:gs>
                </a:gsLst>
                <a:lin ang="5400000" scaled="1"/>
              </a:grad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08" name="文本框 107">
            <a:extLst>
              <a:ext uri="{FF2B5EF4-FFF2-40B4-BE49-F238E27FC236}">
                <a16:creationId xmlns:a16="http://schemas.microsoft.com/office/drawing/2014/main" id="{8ED587C3-AC9F-FB3C-11CE-82684C23E179}"/>
              </a:ext>
            </a:extLst>
          </p:cNvPr>
          <p:cNvSpPr txBox="1"/>
          <p:nvPr/>
        </p:nvSpPr>
        <p:spPr>
          <a:xfrm>
            <a:off x="8961280" y="2169176"/>
            <a:ext cx="492444" cy="276999"/>
          </a:xfrm>
          <a:prstGeom prst="rect">
            <a:avLst/>
          </a:prstGeom>
          <a:noFill/>
        </p:spPr>
        <p:txBody>
          <a:bodyPr wrap="none" rtlCol="0">
            <a:spAutoFit/>
          </a:bodyPr>
          <a:lstStyle/>
          <a:p>
            <a:pPr algn="ctr"/>
            <a:r>
              <a:rPr lang="zh-CN" alt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行动</a:t>
            </a:r>
            <a:endParaRPr lang="en-US" sz="12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文本框 108">
            <a:extLst>
              <a:ext uri="{FF2B5EF4-FFF2-40B4-BE49-F238E27FC236}">
                <a16:creationId xmlns:a16="http://schemas.microsoft.com/office/drawing/2014/main" id="{C2058CFE-6FB3-9532-FBF1-970DB1476457}"/>
              </a:ext>
            </a:extLst>
          </p:cNvPr>
          <p:cNvSpPr txBox="1"/>
          <p:nvPr/>
        </p:nvSpPr>
        <p:spPr>
          <a:xfrm>
            <a:off x="3348015" y="2567046"/>
            <a:ext cx="1120821" cy="338554"/>
          </a:xfrm>
          <a:prstGeom prst="rect">
            <a:avLst/>
          </a:prstGeom>
          <a:noFill/>
        </p:spPr>
        <p:txBody>
          <a:bodyPr wrap="none" rtlCol="0">
            <a:spAutoFit/>
          </a:bodyPr>
          <a:lstStyle/>
          <a:p>
            <a:pPr algn="ctr"/>
            <a:r>
              <a:rPr lang="en-US" altLang="zh-CN"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rPr>
              <a:t>FRONT</a:t>
            </a:r>
            <a:endParaRPr lang="en-US"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D351DB5B-EBF8-190E-32C1-30410A145EBE}"/>
              </a:ext>
            </a:extLst>
          </p:cNvPr>
          <p:cNvSpPr txBox="1"/>
          <p:nvPr/>
        </p:nvSpPr>
        <p:spPr>
          <a:xfrm>
            <a:off x="3739148" y="2597824"/>
            <a:ext cx="338555"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前</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1" name="文本框 110">
            <a:extLst>
              <a:ext uri="{FF2B5EF4-FFF2-40B4-BE49-F238E27FC236}">
                <a16:creationId xmlns:a16="http://schemas.microsoft.com/office/drawing/2014/main" id="{55C678E7-9683-E4F5-A905-250146667E20}"/>
              </a:ext>
            </a:extLst>
          </p:cNvPr>
          <p:cNvSpPr txBox="1"/>
          <p:nvPr/>
        </p:nvSpPr>
        <p:spPr>
          <a:xfrm>
            <a:off x="5963905" y="2567046"/>
            <a:ext cx="1184941" cy="338554"/>
          </a:xfrm>
          <a:prstGeom prst="rect">
            <a:avLst/>
          </a:prstGeom>
          <a:noFill/>
        </p:spPr>
        <p:txBody>
          <a:bodyPr wrap="none" rtlCol="0">
            <a:spAutoFit/>
          </a:bodyPr>
          <a:lstStyle/>
          <a:p>
            <a:pPr algn="ctr"/>
            <a:r>
              <a:rPr lang="en-US" altLang="zh-CN"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rPr>
              <a:t>MIDDLE</a:t>
            </a:r>
            <a:endParaRPr lang="en-US"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7B36BC19-66A5-3EB7-96EA-B4BA11EF8D35}"/>
              </a:ext>
            </a:extLst>
          </p:cNvPr>
          <p:cNvSpPr txBox="1"/>
          <p:nvPr/>
        </p:nvSpPr>
        <p:spPr>
          <a:xfrm>
            <a:off x="6387096" y="2597824"/>
            <a:ext cx="338555"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中</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3" name="文本框 112">
            <a:extLst>
              <a:ext uri="{FF2B5EF4-FFF2-40B4-BE49-F238E27FC236}">
                <a16:creationId xmlns:a16="http://schemas.microsoft.com/office/drawing/2014/main" id="{70341F29-6893-F2FA-6446-0C5A2C035992}"/>
              </a:ext>
            </a:extLst>
          </p:cNvPr>
          <p:cNvSpPr txBox="1"/>
          <p:nvPr/>
        </p:nvSpPr>
        <p:spPr>
          <a:xfrm>
            <a:off x="8743271" y="2567046"/>
            <a:ext cx="928459" cy="338554"/>
          </a:xfrm>
          <a:prstGeom prst="rect">
            <a:avLst/>
          </a:prstGeom>
          <a:noFill/>
        </p:spPr>
        <p:txBody>
          <a:bodyPr wrap="none" rtlCol="0">
            <a:spAutoFit/>
          </a:bodyPr>
          <a:lstStyle/>
          <a:p>
            <a:pPr algn="ctr"/>
            <a:r>
              <a:rPr lang="en-US" altLang="zh-CN"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rPr>
              <a:t>REAR</a:t>
            </a:r>
            <a:endParaRPr lang="en-US" sz="1600" dirty="0">
              <a:ln>
                <a:gradFill>
                  <a:gsLst>
                    <a:gs pos="0">
                      <a:schemeClr val="tx1">
                        <a:alpha val="10000"/>
                      </a:schemeClr>
                    </a:gs>
                    <a:gs pos="90000">
                      <a:schemeClr val="tx1">
                        <a:alpha val="0"/>
                      </a:schemeClr>
                    </a:gs>
                  </a:gsLst>
                  <a:lin ang="5400000" scaled="1"/>
                </a:gradFill>
              </a:ln>
              <a:noFill/>
              <a:latin typeface="Monument Extended" panose="00000500000000000000" pitchFamily="50" charset="0"/>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6564C90E-E56E-D2E3-4463-1DB6B2397821}"/>
              </a:ext>
            </a:extLst>
          </p:cNvPr>
          <p:cNvSpPr txBox="1"/>
          <p:nvPr/>
        </p:nvSpPr>
        <p:spPr>
          <a:xfrm>
            <a:off x="9038223" y="2597824"/>
            <a:ext cx="338555"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后</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5" name="文本框 114">
            <a:extLst>
              <a:ext uri="{FF2B5EF4-FFF2-40B4-BE49-F238E27FC236}">
                <a16:creationId xmlns:a16="http://schemas.microsoft.com/office/drawing/2014/main" id="{50FFC2D0-3074-B436-15FF-B146B99CDDA3}"/>
              </a:ext>
            </a:extLst>
          </p:cNvPr>
          <p:cNvSpPr txBox="1"/>
          <p:nvPr/>
        </p:nvSpPr>
        <p:spPr>
          <a:xfrm>
            <a:off x="3570700" y="3174370"/>
            <a:ext cx="1031051" cy="261610"/>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奠定主题基调</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6" name="文本框 115">
            <a:extLst>
              <a:ext uri="{FF2B5EF4-FFF2-40B4-BE49-F238E27FC236}">
                <a16:creationId xmlns:a16="http://schemas.microsoft.com/office/drawing/2014/main" id="{6763292C-3A3D-8E1C-0DB4-EF3D92EAF63D}"/>
              </a:ext>
            </a:extLst>
          </p:cNvPr>
          <p:cNvSpPr txBox="1"/>
          <p:nvPr/>
        </p:nvSpPr>
        <p:spPr>
          <a:xfrm>
            <a:off x="6241058" y="3174370"/>
            <a:ext cx="992579"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渲染视觉氛围</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7" name="文本框 116">
            <a:extLst>
              <a:ext uri="{FF2B5EF4-FFF2-40B4-BE49-F238E27FC236}">
                <a16:creationId xmlns:a16="http://schemas.microsoft.com/office/drawing/2014/main" id="{745CD1A4-5404-DA6F-134D-E4E750621529}"/>
              </a:ext>
            </a:extLst>
          </p:cNvPr>
          <p:cNvSpPr txBox="1"/>
          <p:nvPr/>
        </p:nvSpPr>
        <p:spPr>
          <a:xfrm>
            <a:off x="8745419" y="3174370"/>
            <a:ext cx="992579"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烘托产品价值</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8" name="文本框 117">
            <a:extLst>
              <a:ext uri="{FF2B5EF4-FFF2-40B4-BE49-F238E27FC236}">
                <a16:creationId xmlns:a16="http://schemas.microsoft.com/office/drawing/2014/main" id="{92002F5B-F409-F2CB-953A-B2E3C9F77295}"/>
              </a:ext>
            </a:extLst>
          </p:cNvPr>
          <p:cNvSpPr txBox="1"/>
          <p:nvPr/>
        </p:nvSpPr>
        <p:spPr>
          <a:xfrm>
            <a:off x="3822887" y="3938830"/>
            <a:ext cx="748924"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吸睛开篇</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9" name="文本框 118">
            <a:extLst>
              <a:ext uri="{FF2B5EF4-FFF2-40B4-BE49-F238E27FC236}">
                <a16:creationId xmlns:a16="http://schemas.microsoft.com/office/drawing/2014/main" id="{0E5CCD68-9694-8050-A4E6-8BC943F3653A}"/>
              </a:ext>
            </a:extLst>
          </p:cNvPr>
          <p:cNvSpPr txBox="1"/>
          <p:nvPr/>
        </p:nvSpPr>
        <p:spPr>
          <a:xfrm>
            <a:off x="3966356" y="4136172"/>
            <a:ext cx="461986" cy="261610"/>
          </a:xfrm>
          <a:prstGeom prst="rect">
            <a:avLst/>
          </a:prstGeom>
          <a:noFill/>
        </p:spPr>
        <p:txBody>
          <a:bodyPr wrap="none" rtlCol="0">
            <a:spAutoFit/>
          </a:bodyPr>
          <a:lstStyle/>
          <a:p>
            <a:pPr algn="ctr"/>
            <a:r>
              <a:rPr lang="en-US" altLang="zh-CN" sz="1100" dirty="0">
                <a:latin typeface="OPPOSans M" panose="00020600040101010101" pitchFamily="18" charset="-122"/>
                <a:ea typeface="OPPOSans M" panose="00020600040101010101" pitchFamily="18" charset="-122"/>
                <a:cs typeface="OPPOSans M" panose="00020600040101010101" pitchFamily="18" charset="-122"/>
              </a:rPr>
              <a:t>1-3s</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0" name="文本框 119">
            <a:extLst>
              <a:ext uri="{FF2B5EF4-FFF2-40B4-BE49-F238E27FC236}">
                <a16:creationId xmlns:a16="http://schemas.microsoft.com/office/drawing/2014/main" id="{A9845E2F-D54D-7AB7-541C-56EA8CB7B7A7}"/>
              </a:ext>
            </a:extLst>
          </p:cNvPr>
          <p:cNvSpPr txBox="1"/>
          <p:nvPr/>
        </p:nvSpPr>
        <p:spPr>
          <a:xfrm>
            <a:off x="6340645" y="3938830"/>
            <a:ext cx="748924"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高能叙事</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1" name="文本框 120">
            <a:extLst>
              <a:ext uri="{FF2B5EF4-FFF2-40B4-BE49-F238E27FC236}">
                <a16:creationId xmlns:a16="http://schemas.microsoft.com/office/drawing/2014/main" id="{0E76683A-854E-79CB-D433-56057F4127B9}"/>
              </a:ext>
            </a:extLst>
          </p:cNvPr>
          <p:cNvSpPr txBox="1"/>
          <p:nvPr/>
        </p:nvSpPr>
        <p:spPr>
          <a:xfrm>
            <a:off x="6425604" y="4136172"/>
            <a:ext cx="579006" cy="261610"/>
          </a:xfrm>
          <a:prstGeom prst="rect">
            <a:avLst/>
          </a:prstGeom>
          <a:noFill/>
        </p:spPr>
        <p:txBody>
          <a:bodyPr wrap="none" rtlCol="0">
            <a:spAutoFit/>
          </a:bodyPr>
          <a:lstStyle/>
          <a:p>
            <a:pPr algn="ctr"/>
            <a:r>
              <a:rPr lang="en-US" altLang="zh-CN" sz="1100" dirty="0">
                <a:latin typeface="OPPOSans M" panose="00020600040101010101" pitchFamily="18" charset="-122"/>
                <a:ea typeface="OPPOSans M" panose="00020600040101010101" pitchFamily="18" charset="-122"/>
                <a:cs typeface="OPPOSans M" panose="00020600040101010101" pitchFamily="18" charset="-122"/>
              </a:rPr>
              <a:t>4-24s</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2" name="文本框 121">
            <a:extLst>
              <a:ext uri="{FF2B5EF4-FFF2-40B4-BE49-F238E27FC236}">
                <a16:creationId xmlns:a16="http://schemas.microsoft.com/office/drawing/2014/main" id="{20BEA176-1370-7CEC-01E5-B081BA9B3324}"/>
              </a:ext>
            </a:extLst>
          </p:cNvPr>
          <p:cNvSpPr txBox="1"/>
          <p:nvPr/>
        </p:nvSpPr>
        <p:spPr>
          <a:xfrm>
            <a:off x="8785360" y="3938830"/>
            <a:ext cx="748924"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强力号召</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3" name="文本框 122">
            <a:extLst>
              <a:ext uri="{FF2B5EF4-FFF2-40B4-BE49-F238E27FC236}">
                <a16:creationId xmlns:a16="http://schemas.microsoft.com/office/drawing/2014/main" id="{B8DF2E85-3917-62DB-5542-7812E5AC22F5}"/>
              </a:ext>
            </a:extLst>
          </p:cNvPr>
          <p:cNvSpPr txBox="1"/>
          <p:nvPr/>
        </p:nvSpPr>
        <p:spPr>
          <a:xfrm>
            <a:off x="8825436" y="4136172"/>
            <a:ext cx="668773" cy="261610"/>
          </a:xfrm>
          <a:prstGeom prst="rect">
            <a:avLst/>
          </a:prstGeom>
          <a:noFill/>
        </p:spPr>
        <p:txBody>
          <a:bodyPr wrap="none" rtlCol="0">
            <a:spAutoFit/>
          </a:bodyPr>
          <a:lstStyle/>
          <a:p>
            <a:pPr algn="ctr"/>
            <a:r>
              <a:rPr lang="en-US" altLang="zh-CN" sz="1100" dirty="0">
                <a:latin typeface="OPPOSans M" panose="00020600040101010101" pitchFamily="18" charset="-122"/>
                <a:ea typeface="OPPOSans M" panose="00020600040101010101" pitchFamily="18" charset="-122"/>
                <a:cs typeface="OPPOSans M" panose="00020600040101010101" pitchFamily="18" charset="-122"/>
              </a:rPr>
              <a:t>25-30s</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4" name="文本框 123">
            <a:extLst>
              <a:ext uri="{FF2B5EF4-FFF2-40B4-BE49-F238E27FC236}">
                <a16:creationId xmlns:a16="http://schemas.microsoft.com/office/drawing/2014/main" id="{154E6FF0-C706-9E9A-CDAE-FEB9C24E641A}"/>
              </a:ext>
            </a:extLst>
          </p:cNvPr>
          <p:cNvSpPr txBox="1"/>
          <p:nvPr/>
        </p:nvSpPr>
        <p:spPr>
          <a:xfrm>
            <a:off x="5302636" y="5130800"/>
            <a:ext cx="2513830"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循序渐进 在转化的零界点推动用户行动</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5" name="文本框 124">
            <a:extLst>
              <a:ext uri="{FF2B5EF4-FFF2-40B4-BE49-F238E27FC236}">
                <a16:creationId xmlns:a16="http://schemas.microsoft.com/office/drawing/2014/main" id="{A00C8A23-732B-4D2B-B892-620D27029C92}"/>
              </a:ext>
            </a:extLst>
          </p:cNvPr>
          <p:cNvSpPr txBox="1"/>
          <p:nvPr/>
        </p:nvSpPr>
        <p:spPr>
          <a:xfrm>
            <a:off x="3017704" y="5861092"/>
            <a:ext cx="1800493"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打破刻板印象：去广告心智</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6" name="文本框 125">
            <a:extLst>
              <a:ext uri="{FF2B5EF4-FFF2-40B4-BE49-F238E27FC236}">
                <a16:creationId xmlns:a16="http://schemas.microsoft.com/office/drawing/2014/main" id="{1705E524-746A-1FAE-9E95-5FFEC1349EE5}"/>
              </a:ext>
            </a:extLst>
          </p:cNvPr>
          <p:cNvSpPr txBox="1"/>
          <p:nvPr/>
        </p:nvSpPr>
        <p:spPr>
          <a:xfrm>
            <a:off x="5790781" y="5861092"/>
            <a:ext cx="1531188"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结合优酷内容、可复制</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7" name="文本框 126">
            <a:extLst>
              <a:ext uri="{FF2B5EF4-FFF2-40B4-BE49-F238E27FC236}">
                <a16:creationId xmlns:a16="http://schemas.microsoft.com/office/drawing/2014/main" id="{16D646E2-B989-80B1-D38D-B0F92DF1C1DD}"/>
              </a:ext>
            </a:extLst>
          </p:cNvPr>
          <p:cNvSpPr txBox="1"/>
          <p:nvPr/>
        </p:nvSpPr>
        <p:spPr>
          <a:xfrm>
            <a:off x="8509232" y="5861092"/>
            <a:ext cx="1396536" cy="253916"/>
          </a:xfrm>
          <a:prstGeom prst="rect">
            <a:avLst/>
          </a:prstGeom>
          <a:noFill/>
        </p:spPr>
        <p:txBody>
          <a:bodyPr wrap="none" rtlCol="0">
            <a:spAutoFit/>
          </a:bodyPr>
          <a:lstStyle/>
          <a:p>
            <a:pPr algn="ct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亮明钩子、指引行动</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621741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6F31F5E6-9270-D19B-DB46-769C83FF1557}"/>
              </a:ext>
            </a:extLst>
          </p:cNvPr>
          <p:cNvSpPr/>
          <p:nvPr/>
        </p:nvSpPr>
        <p:spPr>
          <a:xfrm>
            <a:off x="796925" y="1489075"/>
            <a:ext cx="10598150" cy="3543300"/>
          </a:xfrm>
          <a:prstGeom prst="roundRect">
            <a:avLst>
              <a:gd name="adj" fmla="val 4401"/>
            </a:avLst>
          </a:prstGeom>
          <a:solidFill>
            <a:srgbClr val="F5F8FF">
              <a:alpha val="50000"/>
            </a:srgbClr>
          </a:solidFill>
          <a:ln w="6350" cap="flat">
            <a:solidFill>
              <a:srgbClr val="055CF9">
                <a:alpha val="50000"/>
              </a:srgbClr>
            </a:solidFill>
            <a:custDash>
              <a:ds d="300000" sp="300000"/>
            </a:custDash>
            <a:miter/>
          </a:ln>
        </p:spPr>
        <p:txBody>
          <a:bodyPr rtlCol="0" anchor="ctr"/>
          <a:lstStyle/>
          <a:p>
            <a:endParaRPr lang="en-US"/>
          </a:p>
        </p:txBody>
      </p:sp>
      <p:sp>
        <p:nvSpPr>
          <p:cNvPr id="10" name="任意多边形: 形状 9">
            <a:extLst>
              <a:ext uri="{FF2B5EF4-FFF2-40B4-BE49-F238E27FC236}">
                <a16:creationId xmlns:a16="http://schemas.microsoft.com/office/drawing/2014/main" id="{02FDA97B-DE97-C20D-F4AB-E1D1C5F0DAC9}"/>
              </a:ext>
            </a:extLst>
          </p:cNvPr>
          <p:cNvSpPr/>
          <p:nvPr/>
        </p:nvSpPr>
        <p:spPr>
          <a:xfrm>
            <a:off x="4081386" y="2811462"/>
            <a:ext cx="485933" cy="128587"/>
          </a:xfrm>
          <a:custGeom>
            <a:avLst/>
            <a:gdLst>
              <a:gd name="connsiteX0" fmla="*/ 242964 w 485933"/>
              <a:gd name="connsiteY0" fmla="*/ 128588 h 128587"/>
              <a:gd name="connsiteX1" fmla="*/ 485934 w 485933"/>
              <a:gd name="connsiteY1" fmla="*/ 0 h 128587"/>
              <a:gd name="connsiteX2" fmla="*/ 0 w 485933"/>
              <a:gd name="connsiteY2" fmla="*/ 0 h 128587"/>
              <a:gd name="connsiteX3" fmla="*/ 242964 w 485933"/>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485933" h="128587">
                <a:moveTo>
                  <a:pt x="242964" y="128588"/>
                </a:moveTo>
                <a:lnTo>
                  <a:pt x="485934" y="0"/>
                </a:lnTo>
                <a:lnTo>
                  <a:pt x="0" y="0"/>
                </a:lnTo>
                <a:lnTo>
                  <a:pt x="242964" y="128588"/>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04A3B529-80B5-19FD-8E8B-D643A54DDABB}"/>
              </a:ext>
            </a:extLst>
          </p:cNvPr>
          <p:cNvSpPr/>
          <p:nvPr/>
        </p:nvSpPr>
        <p:spPr>
          <a:xfrm>
            <a:off x="5847835" y="2811462"/>
            <a:ext cx="485933" cy="128587"/>
          </a:xfrm>
          <a:custGeom>
            <a:avLst/>
            <a:gdLst>
              <a:gd name="connsiteX0" fmla="*/ 242970 w 485933"/>
              <a:gd name="connsiteY0" fmla="*/ 128588 h 128587"/>
              <a:gd name="connsiteX1" fmla="*/ 485934 w 485933"/>
              <a:gd name="connsiteY1" fmla="*/ 0 h 128587"/>
              <a:gd name="connsiteX2" fmla="*/ 0 w 485933"/>
              <a:gd name="connsiteY2" fmla="*/ 0 h 128587"/>
              <a:gd name="connsiteX3" fmla="*/ 242970 w 485933"/>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485933" h="128587">
                <a:moveTo>
                  <a:pt x="242970" y="128588"/>
                </a:moveTo>
                <a:lnTo>
                  <a:pt x="485934" y="0"/>
                </a:lnTo>
                <a:lnTo>
                  <a:pt x="0" y="0"/>
                </a:lnTo>
                <a:lnTo>
                  <a:pt x="242970" y="128588"/>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38D53B33-A761-2487-7B14-552872DF233C}"/>
              </a:ext>
            </a:extLst>
          </p:cNvPr>
          <p:cNvSpPr/>
          <p:nvPr/>
        </p:nvSpPr>
        <p:spPr>
          <a:xfrm>
            <a:off x="7613142" y="2811462"/>
            <a:ext cx="485901" cy="128587"/>
          </a:xfrm>
          <a:custGeom>
            <a:avLst/>
            <a:gdLst>
              <a:gd name="connsiteX0" fmla="*/ 242951 w 485901"/>
              <a:gd name="connsiteY0" fmla="*/ 128588 h 128587"/>
              <a:gd name="connsiteX1" fmla="*/ 485901 w 485901"/>
              <a:gd name="connsiteY1" fmla="*/ 0 h 128587"/>
              <a:gd name="connsiteX2" fmla="*/ 0 w 485901"/>
              <a:gd name="connsiteY2" fmla="*/ 0 h 128587"/>
              <a:gd name="connsiteX3" fmla="*/ 242951 w 485901"/>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485901" h="128587">
                <a:moveTo>
                  <a:pt x="242951" y="128588"/>
                </a:moveTo>
                <a:lnTo>
                  <a:pt x="485901" y="0"/>
                </a:lnTo>
                <a:lnTo>
                  <a:pt x="0" y="0"/>
                </a:lnTo>
                <a:lnTo>
                  <a:pt x="242951" y="128588"/>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FA6C3700-35AA-0B04-9263-DFF92869B115}"/>
              </a:ext>
            </a:extLst>
          </p:cNvPr>
          <p:cNvSpPr/>
          <p:nvPr/>
        </p:nvSpPr>
        <p:spPr>
          <a:xfrm>
            <a:off x="1079500" y="1943100"/>
            <a:ext cx="2189444" cy="2565400"/>
          </a:xfrm>
          <a:custGeom>
            <a:avLst/>
            <a:gdLst>
              <a:gd name="connsiteX0" fmla="*/ 133350 w 2189444"/>
              <a:gd name="connsiteY0" fmla="*/ 0 h 2565400"/>
              <a:gd name="connsiteX1" fmla="*/ 0 w 2189444"/>
              <a:gd name="connsiteY1" fmla="*/ 133350 h 2565400"/>
              <a:gd name="connsiteX2" fmla="*/ 0 w 2189444"/>
              <a:gd name="connsiteY2" fmla="*/ 2432050 h 2565400"/>
              <a:gd name="connsiteX3" fmla="*/ 133350 w 2189444"/>
              <a:gd name="connsiteY3" fmla="*/ 2565400 h 2565400"/>
              <a:gd name="connsiteX4" fmla="*/ 1809750 w 2189444"/>
              <a:gd name="connsiteY4" fmla="*/ 2565400 h 2565400"/>
              <a:gd name="connsiteX5" fmla="*/ 1943100 w 2189444"/>
              <a:gd name="connsiteY5" fmla="*/ 2432050 h 2565400"/>
              <a:gd name="connsiteX6" fmla="*/ 1943100 w 2189444"/>
              <a:gd name="connsiteY6" fmla="*/ 1961940 h 2565400"/>
              <a:gd name="connsiteX7" fmla="*/ 2164137 w 2189444"/>
              <a:gd name="connsiteY7" fmla="*/ 1355325 h 2565400"/>
              <a:gd name="connsiteX8" fmla="*/ 2164137 w 2189444"/>
              <a:gd name="connsiteY8" fmla="*/ 1216425 h 2565400"/>
              <a:gd name="connsiteX9" fmla="*/ 1943100 w 2189444"/>
              <a:gd name="connsiteY9" fmla="*/ 609810 h 2565400"/>
              <a:gd name="connsiteX10" fmla="*/ 1943100 w 2189444"/>
              <a:gd name="connsiteY10" fmla="*/ 133350 h 2565400"/>
              <a:gd name="connsiteX11" fmla="*/ 1809750 w 2189444"/>
              <a:gd name="connsiteY11" fmla="*/ 0 h 2565400"/>
              <a:gd name="connsiteX12" fmla="*/ 133350 w 2189444"/>
              <a:gd name="connsiteY12" fmla="*/ 0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444" h="2565400">
                <a:moveTo>
                  <a:pt x="133350" y="0"/>
                </a:moveTo>
                <a:cubicBezTo>
                  <a:pt x="59703" y="0"/>
                  <a:pt x="0" y="59703"/>
                  <a:pt x="0" y="133350"/>
                </a:cubicBezTo>
                <a:lnTo>
                  <a:pt x="0" y="2432050"/>
                </a:lnTo>
                <a:cubicBezTo>
                  <a:pt x="0" y="2505698"/>
                  <a:pt x="59703" y="2565400"/>
                  <a:pt x="133350" y="2565400"/>
                </a:cubicBezTo>
                <a:lnTo>
                  <a:pt x="1809750" y="2565400"/>
                </a:lnTo>
                <a:cubicBezTo>
                  <a:pt x="1883397" y="2565400"/>
                  <a:pt x="1943100" y="2505698"/>
                  <a:pt x="1943100" y="2432050"/>
                </a:cubicBezTo>
                <a:lnTo>
                  <a:pt x="1943100" y="1961940"/>
                </a:lnTo>
                <a:cubicBezTo>
                  <a:pt x="1943100" y="1740027"/>
                  <a:pt x="2021370" y="1525219"/>
                  <a:pt x="2164137" y="1355325"/>
                </a:cubicBezTo>
                <a:cubicBezTo>
                  <a:pt x="2197881" y="1315174"/>
                  <a:pt x="2197881" y="1256576"/>
                  <a:pt x="2164137" y="1216425"/>
                </a:cubicBezTo>
                <a:cubicBezTo>
                  <a:pt x="2021370" y="1046531"/>
                  <a:pt x="1943100" y="831723"/>
                  <a:pt x="1943100" y="609810"/>
                </a:cubicBezTo>
                <a:lnTo>
                  <a:pt x="1943100" y="133350"/>
                </a:lnTo>
                <a:cubicBezTo>
                  <a:pt x="1943100" y="59703"/>
                  <a:pt x="1883397" y="0"/>
                  <a:pt x="1809750" y="0"/>
                </a:cubicBezTo>
                <a:lnTo>
                  <a:pt x="133350" y="0"/>
                </a:lnTo>
                <a:close/>
              </a:path>
            </a:pathLst>
          </a:custGeom>
          <a:solidFill>
            <a:srgbClr val="FFFFFF"/>
          </a:solidFill>
          <a:ln w="6350" cap="flat">
            <a:solidFill>
              <a:schemeClr val="bg1">
                <a:lumMod val="85000"/>
              </a:schemeClr>
            </a:solidFill>
            <a:prstDash val="solid"/>
            <a:miter/>
          </a:ln>
          <a:effectLst>
            <a:outerShdw blurRad="609600" sx="102000" sy="102000" algn="ctr" rotWithShape="0">
              <a:prstClr val="black">
                <a:alpha val="5000"/>
              </a:prstClr>
            </a:outerShdw>
          </a:effectLst>
        </p:spPr>
        <p:txBody>
          <a:bodyPr rtlCol="0" anchor="ctr"/>
          <a:lstStyle/>
          <a:p>
            <a:endParaRPr lang="en-US"/>
          </a:p>
        </p:txBody>
      </p:sp>
      <p:sp>
        <p:nvSpPr>
          <p:cNvPr id="17" name="任意多边形: 形状 16">
            <a:extLst>
              <a:ext uri="{FF2B5EF4-FFF2-40B4-BE49-F238E27FC236}">
                <a16:creationId xmlns:a16="http://schemas.microsoft.com/office/drawing/2014/main" id="{3AD99518-0664-4DE3-F33C-6ADA041A008B}"/>
              </a:ext>
            </a:extLst>
          </p:cNvPr>
          <p:cNvSpPr/>
          <p:nvPr/>
        </p:nvSpPr>
        <p:spPr>
          <a:xfrm>
            <a:off x="8921750" y="1936750"/>
            <a:ext cx="2189416" cy="2565400"/>
          </a:xfrm>
          <a:custGeom>
            <a:avLst/>
            <a:gdLst>
              <a:gd name="connsiteX0" fmla="*/ 2056067 w 2189416"/>
              <a:gd name="connsiteY0" fmla="*/ 0 h 2565400"/>
              <a:gd name="connsiteX1" fmla="*/ 2189417 w 2189416"/>
              <a:gd name="connsiteY1" fmla="*/ 133350 h 2565400"/>
              <a:gd name="connsiteX2" fmla="*/ 2189417 w 2189416"/>
              <a:gd name="connsiteY2" fmla="*/ 2432050 h 2565400"/>
              <a:gd name="connsiteX3" fmla="*/ 2056067 w 2189416"/>
              <a:gd name="connsiteY3" fmla="*/ 2565400 h 2565400"/>
              <a:gd name="connsiteX4" fmla="*/ 379667 w 2189416"/>
              <a:gd name="connsiteY4" fmla="*/ 2565400 h 2565400"/>
              <a:gd name="connsiteX5" fmla="*/ 246317 w 2189416"/>
              <a:gd name="connsiteY5" fmla="*/ 2432050 h 2565400"/>
              <a:gd name="connsiteX6" fmla="*/ 246317 w 2189416"/>
              <a:gd name="connsiteY6" fmla="*/ 1961940 h 2565400"/>
              <a:gd name="connsiteX7" fmla="*/ 25336 w 2189416"/>
              <a:gd name="connsiteY7" fmla="*/ 1355325 h 2565400"/>
              <a:gd name="connsiteX8" fmla="*/ 25336 w 2189416"/>
              <a:gd name="connsiteY8" fmla="*/ 1216425 h 2565400"/>
              <a:gd name="connsiteX9" fmla="*/ 246317 w 2189416"/>
              <a:gd name="connsiteY9" fmla="*/ 609810 h 2565400"/>
              <a:gd name="connsiteX10" fmla="*/ 246317 w 2189416"/>
              <a:gd name="connsiteY10" fmla="*/ 133350 h 2565400"/>
              <a:gd name="connsiteX11" fmla="*/ 379667 w 2189416"/>
              <a:gd name="connsiteY11" fmla="*/ 0 h 2565400"/>
              <a:gd name="connsiteX12" fmla="*/ 2056067 w 2189416"/>
              <a:gd name="connsiteY12" fmla="*/ 0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416" h="2565400">
                <a:moveTo>
                  <a:pt x="2056067" y="0"/>
                </a:moveTo>
                <a:cubicBezTo>
                  <a:pt x="2129727" y="0"/>
                  <a:pt x="2189417" y="59703"/>
                  <a:pt x="2189417" y="133350"/>
                </a:cubicBezTo>
                <a:lnTo>
                  <a:pt x="2189417" y="2432050"/>
                </a:lnTo>
                <a:cubicBezTo>
                  <a:pt x="2189417" y="2505698"/>
                  <a:pt x="2129727" y="2565400"/>
                  <a:pt x="2056067" y="2565400"/>
                </a:cubicBezTo>
                <a:lnTo>
                  <a:pt x="379667" y="2565400"/>
                </a:lnTo>
                <a:cubicBezTo>
                  <a:pt x="306070" y="2565400"/>
                  <a:pt x="246317" y="2505698"/>
                  <a:pt x="246317" y="2432050"/>
                </a:cubicBezTo>
                <a:lnTo>
                  <a:pt x="246317" y="1961940"/>
                </a:lnTo>
                <a:cubicBezTo>
                  <a:pt x="246317" y="1740027"/>
                  <a:pt x="168084" y="1525219"/>
                  <a:pt x="25336" y="1355325"/>
                </a:cubicBezTo>
                <a:cubicBezTo>
                  <a:pt x="-8445" y="1315174"/>
                  <a:pt x="-8445" y="1256576"/>
                  <a:pt x="25336" y="1216425"/>
                </a:cubicBezTo>
                <a:cubicBezTo>
                  <a:pt x="168084" y="1046531"/>
                  <a:pt x="246317" y="831723"/>
                  <a:pt x="246317" y="609810"/>
                </a:cubicBezTo>
                <a:lnTo>
                  <a:pt x="246317" y="133350"/>
                </a:lnTo>
                <a:cubicBezTo>
                  <a:pt x="246317" y="59703"/>
                  <a:pt x="306070" y="0"/>
                  <a:pt x="379667" y="0"/>
                </a:cubicBezTo>
                <a:lnTo>
                  <a:pt x="2056067" y="0"/>
                </a:lnTo>
                <a:close/>
              </a:path>
            </a:pathLst>
          </a:custGeom>
          <a:solidFill>
            <a:srgbClr val="FFFFFF"/>
          </a:solidFill>
          <a:ln w="6350" cap="flat">
            <a:solidFill>
              <a:schemeClr val="bg1">
                <a:lumMod val="85000"/>
              </a:schemeClr>
            </a:solidFill>
            <a:prstDash val="solid"/>
            <a:miter/>
          </a:ln>
          <a:effectLst>
            <a:outerShdw blurRad="609600" sx="102000" sy="102000" algn="ctr" rotWithShape="0">
              <a:prstClr val="black">
                <a:alpha val="5000"/>
              </a:prstClr>
            </a:outerShdw>
          </a:effectLst>
        </p:spPr>
        <p:txBody>
          <a:bodyPr rtlCol="0" anchor="ctr"/>
          <a:lstStyle/>
          <a:p>
            <a:endParaRPr lang="en-US"/>
          </a:p>
        </p:txBody>
      </p:sp>
      <p:sp>
        <p:nvSpPr>
          <p:cNvPr id="19" name="任意多边形: 形状 18">
            <a:extLst>
              <a:ext uri="{FF2B5EF4-FFF2-40B4-BE49-F238E27FC236}">
                <a16:creationId xmlns:a16="http://schemas.microsoft.com/office/drawing/2014/main" id="{1DCDEACC-2805-2A55-B9A1-634F740D38EB}"/>
              </a:ext>
            </a:extLst>
          </p:cNvPr>
          <p:cNvSpPr/>
          <p:nvPr/>
        </p:nvSpPr>
        <p:spPr>
          <a:xfrm>
            <a:off x="1079500" y="1936750"/>
            <a:ext cx="1943100" cy="488950"/>
          </a:xfrm>
          <a:custGeom>
            <a:avLst/>
            <a:gdLst>
              <a:gd name="connsiteX0" fmla="*/ 0 w 1943100"/>
              <a:gd name="connsiteY0" fmla="*/ 146050 h 488950"/>
              <a:gd name="connsiteX1" fmla="*/ 146050 w 1943100"/>
              <a:gd name="connsiteY1" fmla="*/ 0 h 488950"/>
              <a:gd name="connsiteX2" fmla="*/ 1797050 w 1943100"/>
              <a:gd name="connsiteY2" fmla="*/ 0 h 488950"/>
              <a:gd name="connsiteX3" fmla="*/ 1943100 w 1943100"/>
              <a:gd name="connsiteY3" fmla="*/ 146050 h 488950"/>
              <a:gd name="connsiteX4" fmla="*/ 1943100 w 1943100"/>
              <a:gd name="connsiteY4" fmla="*/ 438150 h 488950"/>
              <a:gd name="connsiteX5" fmla="*/ 1892300 w 1943100"/>
              <a:gd name="connsiteY5" fmla="*/ 488950 h 488950"/>
              <a:gd name="connsiteX6" fmla="*/ 50800 w 1943100"/>
              <a:gd name="connsiteY6" fmla="*/ 488950 h 488950"/>
              <a:gd name="connsiteX7" fmla="*/ 0 w 1943100"/>
              <a:gd name="connsiteY7" fmla="*/ 438150 h 488950"/>
              <a:gd name="connsiteX8" fmla="*/ 0 w 1943100"/>
              <a:gd name="connsiteY8" fmla="*/ 146050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3100" h="488950">
                <a:moveTo>
                  <a:pt x="0" y="146050"/>
                </a:moveTo>
                <a:cubicBezTo>
                  <a:pt x="0" y="65386"/>
                  <a:pt x="65386" y="0"/>
                  <a:pt x="146050" y="0"/>
                </a:cubicBezTo>
                <a:lnTo>
                  <a:pt x="1797050" y="0"/>
                </a:lnTo>
                <a:cubicBezTo>
                  <a:pt x="1877714" y="0"/>
                  <a:pt x="1943100" y="65386"/>
                  <a:pt x="1943100" y="146050"/>
                </a:cubicBezTo>
                <a:lnTo>
                  <a:pt x="1943100" y="438150"/>
                </a:lnTo>
                <a:cubicBezTo>
                  <a:pt x="1943100" y="466204"/>
                  <a:pt x="1920354" y="488950"/>
                  <a:pt x="1892300" y="488950"/>
                </a:cubicBezTo>
                <a:lnTo>
                  <a:pt x="50800" y="488950"/>
                </a:lnTo>
                <a:cubicBezTo>
                  <a:pt x="22746" y="488950"/>
                  <a:pt x="0" y="466204"/>
                  <a:pt x="0" y="438150"/>
                </a:cubicBezTo>
                <a:lnTo>
                  <a:pt x="0" y="146050"/>
                </a:lnTo>
                <a:close/>
              </a:path>
            </a:pathLst>
          </a:custGeom>
          <a:gradFill>
            <a:gsLst>
              <a:gs pos="0">
                <a:srgbClr val="494B4F"/>
              </a:gs>
              <a:gs pos="50000">
                <a:srgbClr val="3B3C3F"/>
              </a:gs>
              <a:gs pos="100000">
                <a:srgbClr val="2E2E2F"/>
              </a:gs>
            </a:gsLst>
            <a:lin ang="3413112" scaled="1"/>
          </a:gra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C6A09D18-EB93-F35A-F689-06B5D979AFF3}"/>
              </a:ext>
            </a:extLst>
          </p:cNvPr>
          <p:cNvSpPr/>
          <p:nvPr/>
        </p:nvSpPr>
        <p:spPr>
          <a:xfrm>
            <a:off x="9169400" y="1936750"/>
            <a:ext cx="1943100" cy="488950"/>
          </a:xfrm>
          <a:custGeom>
            <a:avLst/>
            <a:gdLst>
              <a:gd name="connsiteX0" fmla="*/ 0 w 1943100"/>
              <a:gd name="connsiteY0" fmla="*/ 133350 h 488950"/>
              <a:gd name="connsiteX1" fmla="*/ 133350 w 1943100"/>
              <a:gd name="connsiteY1" fmla="*/ 0 h 488950"/>
              <a:gd name="connsiteX2" fmla="*/ 1809750 w 1943100"/>
              <a:gd name="connsiteY2" fmla="*/ 0 h 488950"/>
              <a:gd name="connsiteX3" fmla="*/ 1943100 w 1943100"/>
              <a:gd name="connsiteY3" fmla="*/ 133350 h 488950"/>
              <a:gd name="connsiteX4" fmla="*/ 1943100 w 1943100"/>
              <a:gd name="connsiteY4" fmla="*/ 438150 h 488950"/>
              <a:gd name="connsiteX5" fmla="*/ 1892300 w 1943100"/>
              <a:gd name="connsiteY5" fmla="*/ 488950 h 488950"/>
              <a:gd name="connsiteX6" fmla="*/ 50800 w 1943100"/>
              <a:gd name="connsiteY6" fmla="*/ 488950 h 488950"/>
              <a:gd name="connsiteX7" fmla="*/ 0 w 1943100"/>
              <a:gd name="connsiteY7" fmla="*/ 438150 h 488950"/>
              <a:gd name="connsiteX8" fmla="*/ 0 w 1943100"/>
              <a:gd name="connsiteY8" fmla="*/ 133350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3100" h="488950">
                <a:moveTo>
                  <a:pt x="0" y="133350"/>
                </a:moveTo>
                <a:cubicBezTo>
                  <a:pt x="0" y="59703"/>
                  <a:pt x="59690" y="0"/>
                  <a:pt x="133350" y="0"/>
                </a:cubicBezTo>
                <a:lnTo>
                  <a:pt x="1809750" y="0"/>
                </a:lnTo>
                <a:cubicBezTo>
                  <a:pt x="1883410" y="0"/>
                  <a:pt x="1943100" y="59703"/>
                  <a:pt x="1943100" y="133350"/>
                </a:cubicBezTo>
                <a:lnTo>
                  <a:pt x="1943100" y="438150"/>
                </a:lnTo>
                <a:cubicBezTo>
                  <a:pt x="1943100" y="466204"/>
                  <a:pt x="1920367" y="488950"/>
                  <a:pt x="1892300" y="488950"/>
                </a:cubicBezTo>
                <a:lnTo>
                  <a:pt x="50800" y="488950"/>
                </a:lnTo>
                <a:cubicBezTo>
                  <a:pt x="22733" y="488950"/>
                  <a:pt x="0" y="466204"/>
                  <a:pt x="0" y="438150"/>
                </a:cubicBezTo>
                <a:lnTo>
                  <a:pt x="0" y="133350"/>
                </a:lnTo>
                <a:close/>
              </a:path>
            </a:pathLst>
          </a:custGeom>
          <a:gradFill>
            <a:gsLst>
              <a:gs pos="0">
                <a:srgbClr val="494B4F"/>
              </a:gs>
              <a:gs pos="50000">
                <a:srgbClr val="3B3C3F"/>
              </a:gs>
              <a:gs pos="100000">
                <a:srgbClr val="2E2E2F"/>
              </a:gs>
            </a:gsLst>
            <a:lin ang="3412948" scaled="1"/>
          </a:gradFill>
          <a:ln w="6350" cap="flat">
            <a:noFill/>
            <a:prstDash val="solid"/>
            <a:miter/>
          </a:ln>
        </p:spPr>
        <p:txBody>
          <a:bodyPr rtlCol="0" anchor="ctr"/>
          <a:lstStyle/>
          <a:p>
            <a:endParaRPr lang="en-US"/>
          </a:p>
        </p:txBody>
      </p:sp>
      <p:sp>
        <p:nvSpPr>
          <p:cNvPr id="21" name="矩形: 圆角 20">
            <a:extLst>
              <a:ext uri="{FF2B5EF4-FFF2-40B4-BE49-F238E27FC236}">
                <a16:creationId xmlns:a16="http://schemas.microsoft.com/office/drawing/2014/main" id="{2420958D-1933-836C-0E64-7BAEDE0A312E}"/>
              </a:ext>
            </a:extLst>
          </p:cNvPr>
          <p:cNvSpPr/>
          <p:nvPr/>
        </p:nvSpPr>
        <p:spPr>
          <a:xfrm>
            <a:off x="3505200" y="1765300"/>
            <a:ext cx="5175250" cy="908050"/>
          </a:xfrm>
          <a:prstGeom prst="roundRect">
            <a:avLst>
              <a:gd name="adj" fmla="val 13559"/>
            </a:avLst>
          </a:prstGeom>
          <a:solidFill>
            <a:srgbClr val="055CF9"/>
          </a:solidFill>
          <a:ln w="6350" cap="flat">
            <a:noFill/>
            <a:prstDash val="solid"/>
            <a:miter/>
          </a:ln>
        </p:spPr>
        <p:txBody>
          <a:bodyPr rtlCol="0" anchor="ctr"/>
          <a:lstStyle/>
          <a:p>
            <a:endParaRPr lang="en-US"/>
          </a:p>
        </p:txBody>
      </p:sp>
      <p:sp>
        <p:nvSpPr>
          <p:cNvPr id="22" name="矩形: 圆角 21">
            <a:extLst>
              <a:ext uri="{FF2B5EF4-FFF2-40B4-BE49-F238E27FC236}">
                <a16:creationId xmlns:a16="http://schemas.microsoft.com/office/drawing/2014/main" id="{607CC498-362C-6B50-A74F-EF09538D8CE4}"/>
              </a:ext>
            </a:extLst>
          </p:cNvPr>
          <p:cNvSpPr/>
          <p:nvPr/>
        </p:nvSpPr>
        <p:spPr>
          <a:xfrm>
            <a:off x="3511550" y="3054350"/>
            <a:ext cx="1631950" cy="1708150"/>
          </a:xfrm>
          <a:prstGeom prst="roundRect">
            <a:avLst>
              <a:gd name="adj" fmla="val 9058"/>
            </a:avLst>
          </a:prstGeom>
          <a:solidFill>
            <a:srgbClr val="FFFFFF"/>
          </a:solidFill>
          <a:ln w="6350" cap="flat">
            <a:noFill/>
            <a:prstDash val="solid"/>
            <a:miter/>
          </a:ln>
          <a:effectLst>
            <a:outerShdw blurRad="342900" sx="102000" sy="102000" algn="ctr" rotWithShape="0">
              <a:srgbClr val="055CF9">
                <a:alpha val="17000"/>
              </a:srgbClr>
            </a:outerShdw>
          </a:effectLst>
        </p:spPr>
        <p:txBody>
          <a:bodyPr rtlCol="0" anchor="ctr"/>
          <a:lstStyle/>
          <a:p>
            <a:endParaRPr lang="en-US"/>
          </a:p>
        </p:txBody>
      </p:sp>
      <p:sp>
        <p:nvSpPr>
          <p:cNvPr id="23" name="矩形: 圆角 22">
            <a:extLst>
              <a:ext uri="{FF2B5EF4-FFF2-40B4-BE49-F238E27FC236}">
                <a16:creationId xmlns:a16="http://schemas.microsoft.com/office/drawing/2014/main" id="{ACEF0ECB-89CD-1674-57F4-42072F4938FE}"/>
              </a:ext>
            </a:extLst>
          </p:cNvPr>
          <p:cNvSpPr/>
          <p:nvPr/>
        </p:nvSpPr>
        <p:spPr>
          <a:xfrm>
            <a:off x="5276850" y="3054350"/>
            <a:ext cx="1631950" cy="1708150"/>
          </a:xfrm>
          <a:prstGeom prst="roundRect">
            <a:avLst>
              <a:gd name="adj" fmla="val 8366"/>
            </a:avLst>
          </a:prstGeom>
          <a:solidFill>
            <a:srgbClr val="FFFFFF"/>
          </a:solidFill>
          <a:ln w="6350" cap="flat">
            <a:noFill/>
            <a:prstDash val="solid"/>
            <a:miter/>
          </a:ln>
          <a:effectLst>
            <a:outerShdw blurRad="342900" sx="102000" sy="102000" algn="ctr" rotWithShape="0">
              <a:srgbClr val="055CF9">
                <a:alpha val="17000"/>
              </a:srgbClr>
            </a:outerShdw>
          </a:effectLst>
        </p:spPr>
        <p:txBody>
          <a:bodyPr rtlCol="0" anchor="ctr"/>
          <a:lstStyle/>
          <a:p>
            <a:endParaRPr lang="en-US"/>
          </a:p>
        </p:txBody>
      </p:sp>
      <p:sp>
        <p:nvSpPr>
          <p:cNvPr id="24" name="矩形: 圆角 23">
            <a:extLst>
              <a:ext uri="{FF2B5EF4-FFF2-40B4-BE49-F238E27FC236}">
                <a16:creationId xmlns:a16="http://schemas.microsoft.com/office/drawing/2014/main" id="{54E7CDB1-CCF9-1E61-2B19-AD54EF95CAE7}"/>
              </a:ext>
            </a:extLst>
          </p:cNvPr>
          <p:cNvSpPr/>
          <p:nvPr/>
        </p:nvSpPr>
        <p:spPr>
          <a:xfrm>
            <a:off x="7048500" y="3054350"/>
            <a:ext cx="1631950" cy="1708150"/>
          </a:xfrm>
          <a:prstGeom prst="roundRect">
            <a:avLst>
              <a:gd name="adj" fmla="val 6291"/>
            </a:avLst>
          </a:prstGeom>
          <a:solidFill>
            <a:srgbClr val="FFFFFF"/>
          </a:solidFill>
          <a:ln w="6350" cap="flat">
            <a:noFill/>
            <a:prstDash val="solid"/>
            <a:miter/>
          </a:ln>
          <a:effectLst>
            <a:outerShdw blurRad="342900" sx="102000" sy="102000" algn="ctr" rotWithShape="0">
              <a:srgbClr val="055CF9">
                <a:alpha val="17000"/>
              </a:srgbClr>
            </a:outerShdw>
          </a:effectLst>
        </p:spPr>
        <p:txBody>
          <a:bodyPr rtlCol="0" anchor="ctr"/>
          <a:lstStyle/>
          <a:p>
            <a:endParaRPr lang="en-US"/>
          </a:p>
        </p:txBody>
      </p:sp>
      <p:sp>
        <p:nvSpPr>
          <p:cNvPr id="26" name="任意多边形: 形状 25">
            <a:extLst>
              <a:ext uri="{FF2B5EF4-FFF2-40B4-BE49-F238E27FC236}">
                <a16:creationId xmlns:a16="http://schemas.microsoft.com/office/drawing/2014/main" id="{D09D9623-BA6E-04B8-6A83-F41172DEFB0F}"/>
              </a:ext>
            </a:extLst>
          </p:cNvPr>
          <p:cNvSpPr/>
          <p:nvPr/>
        </p:nvSpPr>
        <p:spPr>
          <a:xfrm>
            <a:off x="793750" y="5187950"/>
            <a:ext cx="2105634" cy="1035050"/>
          </a:xfrm>
          <a:custGeom>
            <a:avLst/>
            <a:gdLst>
              <a:gd name="connsiteX0" fmla="*/ 1911350 w 2105634"/>
              <a:gd name="connsiteY0" fmla="*/ 50800 h 1035050"/>
              <a:gd name="connsiteX1" fmla="*/ 1860550 w 2105634"/>
              <a:gd name="connsiteY1" fmla="*/ 0 h 1035050"/>
              <a:gd name="connsiteX2" fmla="*/ 50800 w 2105634"/>
              <a:gd name="connsiteY2" fmla="*/ 0 h 1035050"/>
              <a:gd name="connsiteX3" fmla="*/ 0 w 2105634"/>
              <a:gd name="connsiteY3" fmla="*/ 50800 h 1035050"/>
              <a:gd name="connsiteX4" fmla="*/ 0 w 2105634"/>
              <a:gd name="connsiteY4" fmla="*/ 984250 h 1035050"/>
              <a:gd name="connsiteX5" fmla="*/ 50800 w 2105634"/>
              <a:gd name="connsiteY5" fmla="*/ 1035050 h 1035050"/>
              <a:gd name="connsiteX6" fmla="*/ 1860550 w 2105634"/>
              <a:gd name="connsiteY6" fmla="*/ 1035050 h 1035050"/>
              <a:gd name="connsiteX7" fmla="*/ 1911350 w 2105634"/>
              <a:gd name="connsiteY7" fmla="*/ 984250 h 1035050"/>
              <a:gd name="connsiteX8" fmla="*/ 1911350 w 2105634"/>
              <a:gd name="connsiteY8" fmla="*/ 791108 h 1035050"/>
              <a:gd name="connsiteX9" fmla="*/ 1923085 w 2105634"/>
              <a:gd name="connsiteY9" fmla="*/ 758634 h 1035050"/>
              <a:gd name="connsiteX10" fmla="*/ 2093900 w 2105634"/>
              <a:gd name="connsiteY10" fmla="*/ 553174 h 1035050"/>
              <a:gd name="connsiteX11" fmla="*/ 2093900 w 2105634"/>
              <a:gd name="connsiteY11" fmla="*/ 488226 h 1035050"/>
              <a:gd name="connsiteX12" fmla="*/ 1923085 w 2105634"/>
              <a:gd name="connsiteY12" fmla="*/ 282766 h 1035050"/>
              <a:gd name="connsiteX13" fmla="*/ 1911350 w 2105634"/>
              <a:gd name="connsiteY13" fmla="*/ 250292 h 1035050"/>
              <a:gd name="connsiteX14" fmla="*/ 1911350 w 2105634"/>
              <a:gd name="connsiteY14" fmla="*/ 5080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5634" h="1035050">
                <a:moveTo>
                  <a:pt x="1911350" y="50800"/>
                </a:moveTo>
                <a:cubicBezTo>
                  <a:pt x="1911350" y="22746"/>
                  <a:pt x="1888604" y="0"/>
                  <a:pt x="1860550" y="0"/>
                </a:cubicBezTo>
                <a:lnTo>
                  <a:pt x="50800" y="0"/>
                </a:lnTo>
                <a:cubicBezTo>
                  <a:pt x="22746" y="0"/>
                  <a:pt x="0" y="22746"/>
                  <a:pt x="0" y="50800"/>
                </a:cubicBezTo>
                <a:lnTo>
                  <a:pt x="0" y="984250"/>
                </a:lnTo>
                <a:cubicBezTo>
                  <a:pt x="0" y="1012305"/>
                  <a:pt x="22746" y="1035050"/>
                  <a:pt x="50800" y="1035050"/>
                </a:cubicBezTo>
                <a:lnTo>
                  <a:pt x="1860550" y="1035050"/>
                </a:lnTo>
                <a:cubicBezTo>
                  <a:pt x="1888604" y="1035050"/>
                  <a:pt x="1911350" y="1012305"/>
                  <a:pt x="1911350" y="984250"/>
                </a:cubicBezTo>
                <a:lnTo>
                  <a:pt x="1911350" y="791108"/>
                </a:lnTo>
                <a:cubicBezTo>
                  <a:pt x="1911350" y="779247"/>
                  <a:pt x="1915503" y="767753"/>
                  <a:pt x="1923085" y="758634"/>
                </a:cubicBezTo>
                <a:lnTo>
                  <a:pt x="2093900" y="553174"/>
                </a:lnTo>
                <a:cubicBezTo>
                  <a:pt x="2109546" y="534353"/>
                  <a:pt x="2109546" y="507047"/>
                  <a:pt x="2093900" y="488226"/>
                </a:cubicBezTo>
                <a:lnTo>
                  <a:pt x="1923085" y="282766"/>
                </a:lnTo>
                <a:cubicBezTo>
                  <a:pt x="1915503" y="273647"/>
                  <a:pt x="1911350" y="262153"/>
                  <a:pt x="1911350" y="250292"/>
                </a:cubicBezTo>
                <a:lnTo>
                  <a:pt x="1911350" y="50800"/>
                </a:lnTo>
                <a:close/>
              </a:path>
            </a:pathLst>
          </a:custGeom>
          <a:solidFill>
            <a:srgbClr val="F8F8FC"/>
          </a:solidFill>
          <a:ln w="12700" cap="flat">
            <a:solidFill>
              <a:srgbClr val="000000">
                <a:alpha val="20000"/>
              </a:srgbClr>
            </a:solidFill>
            <a:prstDash val="dash"/>
            <a:miter/>
          </a:ln>
        </p:spPr>
        <p:txBody>
          <a:bodyPr rtlCol="0" anchor="ctr"/>
          <a:lstStyle/>
          <a:p>
            <a:endParaRPr lang="en-US"/>
          </a:p>
        </p:txBody>
      </p:sp>
      <p:sp>
        <p:nvSpPr>
          <p:cNvPr id="29" name="任意多边形: 形状 28">
            <a:extLst>
              <a:ext uri="{FF2B5EF4-FFF2-40B4-BE49-F238E27FC236}">
                <a16:creationId xmlns:a16="http://schemas.microsoft.com/office/drawing/2014/main" id="{A7BC298F-740A-88B3-1FA5-37B6BF06929E}"/>
              </a:ext>
            </a:extLst>
          </p:cNvPr>
          <p:cNvSpPr/>
          <p:nvPr/>
        </p:nvSpPr>
        <p:spPr>
          <a:xfrm>
            <a:off x="9294478" y="5187950"/>
            <a:ext cx="2105676" cy="1035050"/>
          </a:xfrm>
          <a:custGeom>
            <a:avLst/>
            <a:gdLst>
              <a:gd name="connsiteX0" fmla="*/ 194326 w 2105676"/>
              <a:gd name="connsiteY0" fmla="*/ 50800 h 1035050"/>
              <a:gd name="connsiteX1" fmla="*/ 245126 w 2105676"/>
              <a:gd name="connsiteY1" fmla="*/ 0 h 1035050"/>
              <a:gd name="connsiteX2" fmla="*/ 2054876 w 2105676"/>
              <a:gd name="connsiteY2" fmla="*/ 0 h 1035050"/>
              <a:gd name="connsiteX3" fmla="*/ 2105676 w 2105676"/>
              <a:gd name="connsiteY3" fmla="*/ 50800 h 1035050"/>
              <a:gd name="connsiteX4" fmla="*/ 2105676 w 2105676"/>
              <a:gd name="connsiteY4" fmla="*/ 984250 h 1035050"/>
              <a:gd name="connsiteX5" fmla="*/ 2054876 w 2105676"/>
              <a:gd name="connsiteY5" fmla="*/ 1035050 h 1035050"/>
              <a:gd name="connsiteX6" fmla="*/ 245126 w 2105676"/>
              <a:gd name="connsiteY6" fmla="*/ 1035050 h 1035050"/>
              <a:gd name="connsiteX7" fmla="*/ 194326 w 2105676"/>
              <a:gd name="connsiteY7" fmla="*/ 984250 h 1035050"/>
              <a:gd name="connsiteX8" fmla="*/ 194326 w 2105676"/>
              <a:gd name="connsiteY8" fmla="*/ 791108 h 1035050"/>
              <a:gd name="connsiteX9" fmla="*/ 182578 w 2105676"/>
              <a:gd name="connsiteY9" fmla="*/ 758634 h 1035050"/>
              <a:gd name="connsiteX10" fmla="*/ 11764 w 2105676"/>
              <a:gd name="connsiteY10" fmla="*/ 553174 h 1035050"/>
              <a:gd name="connsiteX11" fmla="*/ 11764 w 2105676"/>
              <a:gd name="connsiteY11" fmla="*/ 488226 h 1035050"/>
              <a:gd name="connsiteX12" fmla="*/ 182578 w 2105676"/>
              <a:gd name="connsiteY12" fmla="*/ 282766 h 1035050"/>
              <a:gd name="connsiteX13" fmla="*/ 194326 w 2105676"/>
              <a:gd name="connsiteY13" fmla="*/ 250292 h 1035050"/>
              <a:gd name="connsiteX14" fmla="*/ 194326 w 2105676"/>
              <a:gd name="connsiteY14" fmla="*/ 5080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5676" h="1035050">
                <a:moveTo>
                  <a:pt x="194326" y="50800"/>
                </a:moveTo>
                <a:cubicBezTo>
                  <a:pt x="194326" y="22746"/>
                  <a:pt x="217059" y="0"/>
                  <a:pt x="245126" y="0"/>
                </a:cubicBezTo>
                <a:lnTo>
                  <a:pt x="2054876" y="0"/>
                </a:lnTo>
                <a:cubicBezTo>
                  <a:pt x="2082879" y="0"/>
                  <a:pt x="2105676" y="22746"/>
                  <a:pt x="2105676" y="50800"/>
                </a:cubicBezTo>
                <a:lnTo>
                  <a:pt x="2105676" y="984250"/>
                </a:lnTo>
                <a:cubicBezTo>
                  <a:pt x="2105676" y="1012305"/>
                  <a:pt x="2082879" y="1035050"/>
                  <a:pt x="2054876" y="1035050"/>
                </a:cubicBezTo>
                <a:lnTo>
                  <a:pt x="245126" y="1035050"/>
                </a:lnTo>
                <a:cubicBezTo>
                  <a:pt x="217059" y="1035050"/>
                  <a:pt x="194326" y="1012305"/>
                  <a:pt x="194326" y="984250"/>
                </a:cubicBezTo>
                <a:lnTo>
                  <a:pt x="194326" y="791108"/>
                </a:lnTo>
                <a:cubicBezTo>
                  <a:pt x="194326" y="779247"/>
                  <a:pt x="190135" y="767753"/>
                  <a:pt x="182578" y="758634"/>
                </a:cubicBezTo>
                <a:lnTo>
                  <a:pt x="11764" y="553174"/>
                </a:lnTo>
                <a:cubicBezTo>
                  <a:pt x="-3921" y="534353"/>
                  <a:pt x="-3921" y="507047"/>
                  <a:pt x="11764" y="488226"/>
                </a:cubicBezTo>
                <a:lnTo>
                  <a:pt x="182578" y="282766"/>
                </a:lnTo>
                <a:cubicBezTo>
                  <a:pt x="190135" y="273647"/>
                  <a:pt x="194326" y="262153"/>
                  <a:pt x="194326" y="250292"/>
                </a:cubicBezTo>
                <a:lnTo>
                  <a:pt x="194326" y="50800"/>
                </a:lnTo>
                <a:close/>
              </a:path>
            </a:pathLst>
          </a:custGeom>
          <a:solidFill>
            <a:srgbClr val="F8F8FC"/>
          </a:solidFill>
          <a:ln w="12700" cap="flat">
            <a:solidFill>
              <a:srgbClr val="000000">
                <a:alpha val="20000"/>
              </a:srgbClr>
            </a:solidFill>
            <a:prstDash val="dash"/>
            <a:miter/>
          </a:ln>
        </p:spPr>
        <p:txBody>
          <a:bodyPr rtlCol="0" anchor="ctr"/>
          <a:lstStyle/>
          <a:p>
            <a:endParaRPr lang="en-US"/>
          </a:p>
        </p:txBody>
      </p:sp>
      <p:sp>
        <p:nvSpPr>
          <p:cNvPr id="31" name="矩形: 圆角 30">
            <a:extLst>
              <a:ext uri="{FF2B5EF4-FFF2-40B4-BE49-F238E27FC236}">
                <a16:creationId xmlns:a16="http://schemas.microsoft.com/office/drawing/2014/main" id="{495B4981-892C-2182-F043-9865FF50EFD4}"/>
              </a:ext>
            </a:extLst>
          </p:cNvPr>
          <p:cNvSpPr/>
          <p:nvPr/>
        </p:nvSpPr>
        <p:spPr>
          <a:xfrm>
            <a:off x="3263900" y="5181600"/>
            <a:ext cx="5657850" cy="1041400"/>
          </a:xfrm>
          <a:prstGeom prst="roundRect">
            <a:avLst>
              <a:gd name="adj" fmla="val 11789"/>
            </a:avLst>
          </a:prstGeom>
          <a:gradFill>
            <a:gsLst>
              <a:gs pos="0">
                <a:srgbClr val="494B4F"/>
              </a:gs>
              <a:gs pos="50000">
                <a:srgbClr val="3B3C3F"/>
              </a:gs>
              <a:gs pos="100000">
                <a:srgbClr val="2E2E2F"/>
              </a:gs>
            </a:gsLst>
            <a:lin ang="3869664" scaled="1"/>
          </a:gradFill>
          <a:ln w="6350" cap="flat">
            <a:no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27F2DC2E-F1B3-2559-1F4E-7848952ABE57}"/>
              </a:ext>
            </a:extLst>
          </p:cNvPr>
          <p:cNvSpPr/>
          <p:nvPr/>
        </p:nvSpPr>
        <p:spPr>
          <a:xfrm>
            <a:off x="5148262" y="5536895"/>
            <a:ext cx="128587" cy="324459"/>
          </a:xfrm>
          <a:custGeom>
            <a:avLst/>
            <a:gdLst>
              <a:gd name="connsiteX0" fmla="*/ 128588 w 128587"/>
              <a:gd name="connsiteY0" fmla="*/ 162230 h 324459"/>
              <a:gd name="connsiteX1" fmla="*/ 0 w 128587"/>
              <a:gd name="connsiteY1" fmla="*/ 0 h 324459"/>
              <a:gd name="connsiteX2" fmla="*/ 0 w 128587"/>
              <a:gd name="connsiteY2" fmla="*/ 324459 h 324459"/>
              <a:gd name="connsiteX3" fmla="*/ 128588 w 128587"/>
              <a:gd name="connsiteY3" fmla="*/ 162230 h 324459"/>
            </a:gdLst>
            <a:ahLst/>
            <a:cxnLst>
              <a:cxn ang="0">
                <a:pos x="connsiteX0" y="connsiteY0"/>
              </a:cxn>
              <a:cxn ang="0">
                <a:pos x="connsiteX1" y="connsiteY1"/>
              </a:cxn>
              <a:cxn ang="0">
                <a:pos x="connsiteX2" y="connsiteY2"/>
              </a:cxn>
              <a:cxn ang="0">
                <a:pos x="connsiteX3" y="connsiteY3"/>
              </a:cxn>
            </a:cxnLst>
            <a:rect l="l" t="t" r="r" b="b"/>
            <a:pathLst>
              <a:path w="128587" h="324459">
                <a:moveTo>
                  <a:pt x="128588" y="162230"/>
                </a:moveTo>
                <a:lnTo>
                  <a:pt x="0" y="0"/>
                </a:lnTo>
                <a:lnTo>
                  <a:pt x="0" y="324459"/>
                </a:lnTo>
                <a:lnTo>
                  <a:pt x="128588" y="162230"/>
                </a:lnTo>
                <a:close/>
              </a:path>
            </a:pathLst>
          </a:custGeom>
          <a:gradFill>
            <a:gsLst>
              <a:gs pos="0">
                <a:srgbClr val="FFFFFF"/>
              </a:gs>
              <a:gs pos="74055">
                <a:srgbClr val="FFFFFF">
                  <a:alpha val="0"/>
                </a:srgbClr>
              </a:gs>
            </a:gsLst>
            <a:lin ang="10800000" scaled="1"/>
          </a:gradFill>
          <a:ln w="635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B04D3234-29F9-E8AC-107F-14C0286D5605}"/>
              </a:ext>
            </a:extLst>
          </p:cNvPr>
          <p:cNvSpPr/>
          <p:nvPr/>
        </p:nvSpPr>
        <p:spPr>
          <a:xfrm>
            <a:off x="5059362" y="5536895"/>
            <a:ext cx="128587" cy="324459"/>
          </a:xfrm>
          <a:custGeom>
            <a:avLst/>
            <a:gdLst>
              <a:gd name="connsiteX0" fmla="*/ 128588 w 128587"/>
              <a:gd name="connsiteY0" fmla="*/ 162230 h 324459"/>
              <a:gd name="connsiteX1" fmla="*/ 0 w 128587"/>
              <a:gd name="connsiteY1" fmla="*/ 0 h 324459"/>
              <a:gd name="connsiteX2" fmla="*/ 0 w 128587"/>
              <a:gd name="connsiteY2" fmla="*/ 324459 h 324459"/>
              <a:gd name="connsiteX3" fmla="*/ 128588 w 128587"/>
              <a:gd name="connsiteY3" fmla="*/ 162230 h 324459"/>
            </a:gdLst>
            <a:ahLst/>
            <a:cxnLst>
              <a:cxn ang="0">
                <a:pos x="connsiteX0" y="connsiteY0"/>
              </a:cxn>
              <a:cxn ang="0">
                <a:pos x="connsiteX1" y="connsiteY1"/>
              </a:cxn>
              <a:cxn ang="0">
                <a:pos x="connsiteX2" y="connsiteY2"/>
              </a:cxn>
              <a:cxn ang="0">
                <a:pos x="connsiteX3" y="connsiteY3"/>
              </a:cxn>
            </a:cxnLst>
            <a:rect l="l" t="t" r="r" b="b"/>
            <a:pathLst>
              <a:path w="128587" h="324459">
                <a:moveTo>
                  <a:pt x="128588" y="162230"/>
                </a:moveTo>
                <a:lnTo>
                  <a:pt x="0" y="0"/>
                </a:lnTo>
                <a:lnTo>
                  <a:pt x="0" y="324459"/>
                </a:lnTo>
                <a:lnTo>
                  <a:pt x="128588" y="162230"/>
                </a:lnTo>
                <a:close/>
              </a:path>
            </a:pathLst>
          </a:custGeom>
          <a:gradFill>
            <a:gsLst>
              <a:gs pos="0">
                <a:srgbClr val="FFFFFF"/>
              </a:gs>
              <a:gs pos="74055">
                <a:srgbClr val="FFFFFF">
                  <a:alpha val="0"/>
                </a:srgbClr>
              </a:gs>
            </a:gsLst>
            <a:lin ang="10800000" scaled="1"/>
          </a:gradFill>
          <a:ln w="6350" cap="flat">
            <a:no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8E9CAEFF-F9B7-C6E1-6F5A-7B629215C956}"/>
              </a:ext>
            </a:extLst>
          </p:cNvPr>
          <p:cNvSpPr/>
          <p:nvPr/>
        </p:nvSpPr>
        <p:spPr>
          <a:xfrm>
            <a:off x="7040562" y="5536895"/>
            <a:ext cx="128587" cy="324459"/>
          </a:xfrm>
          <a:custGeom>
            <a:avLst/>
            <a:gdLst>
              <a:gd name="connsiteX0" fmla="*/ 128588 w 128587"/>
              <a:gd name="connsiteY0" fmla="*/ 162230 h 324459"/>
              <a:gd name="connsiteX1" fmla="*/ 0 w 128587"/>
              <a:gd name="connsiteY1" fmla="*/ 0 h 324459"/>
              <a:gd name="connsiteX2" fmla="*/ 0 w 128587"/>
              <a:gd name="connsiteY2" fmla="*/ 324459 h 324459"/>
              <a:gd name="connsiteX3" fmla="*/ 128588 w 128587"/>
              <a:gd name="connsiteY3" fmla="*/ 162230 h 324459"/>
            </a:gdLst>
            <a:ahLst/>
            <a:cxnLst>
              <a:cxn ang="0">
                <a:pos x="connsiteX0" y="connsiteY0"/>
              </a:cxn>
              <a:cxn ang="0">
                <a:pos x="connsiteX1" y="connsiteY1"/>
              </a:cxn>
              <a:cxn ang="0">
                <a:pos x="connsiteX2" y="connsiteY2"/>
              </a:cxn>
              <a:cxn ang="0">
                <a:pos x="connsiteX3" y="connsiteY3"/>
              </a:cxn>
            </a:cxnLst>
            <a:rect l="l" t="t" r="r" b="b"/>
            <a:pathLst>
              <a:path w="128587" h="324459">
                <a:moveTo>
                  <a:pt x="128588" y="162230"/>
                </a:moveTo>
                <a:lnTo>
                  <a:pt x="0" y="0"/>
                </a:lnTo>
                <a:lnTo>
                  <a:pt x="0" y="324459"/>
                </a:lnTo>
                <a:lnTo>
                  <a:pt x="128588" y="162230"/>
                </a:lnTo>
                <a:close/>
              </a:path>
            </a:pathLst>
          </a:custGeom>
          <a:gradFill>
            <a:gsLst>
              <a:gs pos="0">
                <a:srgbClr val="FFFFFF"/>
              </a:gs>
              <a:gs pos="74055">
                <a:srgbClr val="FFFFFF">
                  <a:alpha val="0"/>
                </a:srgbClr>
              </a:gs>
            </a:gsLst>
            <a:lin ang="10800000" scaled="1"/>
          </a:gradFill>
          <a:ln w="6350"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F7EB3CBC-E641-DAD8-8EA3-D6EEB8697B3F}"/>
              </a:ext>
            </a:extLst>
          </p:cNvPr>
          <p:cNvSpPr/>
          <p:nvPr/>
        </p:nvSpPr>
        <p:spPr>
          <a:xfrm>
            <a:off x="6951662" y="5536895"/>
            <a:ext cx="128587" cy="324459"/>
          </a:xfrm>
          <a:custGeom>
            <a:avLst/>
            <a:gdLst>
              <a:gd name="connsiteX0" fmla="*/ 128588 w 128587"/>
              <a:gd name="connsiteY0" fmla="*/ 162230 h 324459"/>
              <a:gd name="connsiteX1" fmla="*/ 0 w 128587"/>
              <a:gd name="connsiteY1" fmla="*/ 0 h 324459"/>
              <a:gd name="connsiteX2" fmla="*/ 0 w 128587"/>
              <a:gd name="connsiteY2" fmla="*/ 324459 h 324459"/>
              <a:gd name="connsiteX3" fmla="*/ 128588 w 128587"/>
              <a:gd name="connsiteY3" fmla="*/ 162230 h 324459"/>
            </a:gdLst>
            <a:ahLst/>
            <a:cxnLst>
              <a:cxn ang="0">
                <a:pos x="connsiteX0" y="connsiteY0"/>
              </a:cxn>
              <a:cxn ang="0">
                <a:pos x="connsiteX1" y="connsiteY1"/>
              </a:cxn>
              <a:cxn ang="0">
                <a:pos x="connsiteX2" y="connsiteY2"/>
              </a:cxn>
              <a:cxn ang="0">
                <a:pos x="connsiteX3" y="connsiteY3"/>
              </a:cxn>
            </a:cxnLst>
            <a:rect l="l" t="t" r="r" b="b"/>
            <a:pathLst>
              <a:path w="128587" h="324459">
                <a:moveTo>
                  <a:pt x="128588" y="162230"/>
                </a:moveTo>
                <a:lnTo>
                  <a:pt x="0" y="0"/>
                </a:lnTo>
                <a:lnTo>
                  <a:pt x="0" y="324459"/>
                </a:lnTo>
                <a:lnTo>
                  <a:pt x="128588" y="162230"/>
                </a:lnTo>
                <a:close/>
              </a:path>
            </a:pathLst>
          </a:custGeom>
          <a:gradFill>
            <a:gsLst>
              <a:gs pos="0">
                <a:srgbClr val="FFFFFF"/>
              </a:gs>
              <a:gs pos="74055">
                <a:srgbClr val="FFFFFF">
                  <a:alpha val="0"/>
                </a:srgbClr>
              </a:gs>
            </a:gsLst>
            <a:lin ang="10800000" scaled="1"/>
          </a:gradFill>
          <a:ln w="6350" cap="flat">
            <a:no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C8610F2B-A64B-809E-8496-F81210D2FEC0}"/>
              </a:ext>
            </a:extLst>
          </p:cNvPr>
          <p:cNvSpPr/>
          <p:nvPr/>
        </p:nvSpPr>
        <p:spPr>
          <a:xfrm>
            <a:off x="1497933" y="5045075"/>
            <a:ext cx="483933" cy="295275"/>
          </a:xfrm>
          <a:custGeom>
            <a:avLst/>
            <a:gdLst>
              <a:gd name="connsiteX0" fmla="*/ 241967 w 483933"/>
              <a:gd name="connsiteY0" fmla="*/ 295275 h 295275"/>
              <a:gd name="connsiteX1" fmla="*/ 483934 w 483933"/>
              <a:gd name="connsiteY1" fmla="*/ 0 h 295275"/>
              <a:gd name="connsiteX2" fmla="*/ 0 w 483933"/>
              <a:gd name="connsiteY2" fmla="*/ 0 h 295275"/>
              <a:gd name="connsiteX3" fmla="*/ 241967 w 483933"/>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483933" h="295275">
                <a:moveTo>
                  <a:pt x="241967" y="295275"/>
                </a:moveTo>
                <a:lnTo>
                  <a:pt x="483934" y="0"/>
                </a:lnTo>
                <a:lnTo>
                  <a:pt x="0" y="0"/>
                </a:lnTo>
                <a:lnTo>
                  <a:pt x="241967" y="295275"/>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0E0A580B-AF20-E89B-1DDA-77FB85C04836}"/>
              </a:ext>
            </a:extLst>
          </p:cNvPr>
          <p:cNvSpPr/>
          <p:nvPr/>
        </p:nvSpPr>
        <p:spPr>
          <a:xfrm>
            <a:off x="10241851" y="5045075"/>
            <a:ext cx="483996" cy="295275"/>
          </a:xfrm>
          <a:custGeom>
            <a:avLst/>
            <a:gdLst>
              <a:gd name="connsiteX0" fmla="*/ 241998 w 483996"/>
              <a:gd name="connsiteY0" fmla="*/ 295275 h 295275"/>
              <a:gd name="connsiteX1" fmla="*/ 483997 w 483996"/>
              <a:gd name="connsiteY1" fmla="*/ 0 h 295275"/>
              <a:gd name="connsiteX2" fmla="*/ 0 w 483996"/>
              <a:gd name="connsiteY2" fmla="*/ 0 h 295275"/>
              <a:gd name="connsiteX3" fmla="*/ 241998 w 483996"/>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483996" h="295275">
                <a:moveTo>
                  <a:pt x="241998" y="295275"/>
                </a:moveTo>
                <a:lnTo>
                  <a:pt x="483997" y="0"/>
                </a:lnTo>
                <a:lnTo>
                  <a:pt x="0" y="0"/>
                </a:lnTo>
                <a:lnTo>
                  <a:pt x="241998" y="295275"/>
                </a:lnTo>
                <a:close/>
              </a:path>
            </a:pathLst>
          </a:custGeom>
          <a:gradFill>
            <a:gsLst>
              <a:gs pos="0">
                <a:srgbClr val="055CF9"/>
              </a:gs>
              <a:gs pos="74055">
                <a:srgbClr val="055CF9">
                  <a:alpha val="0"/>
                </a:srgbClr>
              </a:gs>
            </a:gsLst>
            <a:lin ang="16200000" scaled="1"/>
          </a:gradFill>
          <a:ln w="6350" cap="flat">
            <a:noFill/>
            <a:prstDash val="solid"/>
            <a:miter/>
          </a:ln>
        </p:spPr>
        <p:txBody>
          <a:bodyPr rtlCol="0" anchor="ctr"/>
          <a:lstStyle/>
          <a:p>
            <a:endParaRPr lang="en-US"/>
          </a:p>
        </p:txBody>
      </p:sp>
      <p:sp>
        <p:nvSpPr>
          <p:cNvPr id="86" name="文本框 85">
            <a:extLst>
              <a:ext uri="{FF2B5EF4-FFF2-40B4-BE49-F238E27FC236}">
                <a16:creationId xmlns:a16="http://schemas.microsoft.com/office/drawing/2014/main" id="{DB96B26C-D579-8B24-DC1F-B9D7E29972A7}"/>
              </a:ext>
            </a:extLst>
          </p:cNvPr>
          <p:cNvSpPr txBox="1"/>
          <p:nvPr/>
        </p:nvSpPr>
        <p:spPr>
          <a:xfrm>
            <a:off x="518681" y="551455"/>
            <a:ext cx="3775393" cy="523220"/>
          </a:xfrm>
          <a:prstGeom prst="rect">
            <a:avLst/>
          </a:prstGeom>
          <a:noFill/>
        </p:spPr>
        <p:txBody>
          <a:bodyPr wrap="none" rtlCol="0">
            <a:spAutoFit/>
          </a:bodyPr>
          <a:lstStyle/>
          <a:p>
            <a:r>
              <a:rPr lang="zh-CN" alt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rPr>
              <a:t>覆盖用户的全生命周期</a:t>
            </a:r>
            <a:endParaRPr lang="en-US" sz="2800" dirty="0">
              <a:solidFill>
                <a:srgbClr val="141A3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7" name="文本框 86">
            <a:extLst>
              <a:ext uri="{FF2B5EF4-FFF2-40B4-BE49-F238E27FC236}">
                <a16:creationId xmlns:a16="http://schemas.microsoft.com/office/drawing/2014/main" id="{A78E95EB-8F0E-1867-0B14-147DEFC9878F}"/>
              </a:ext>
            </a:extLst>
          </p:cNvPr>
          <p:cNvSpPr txBox="1"/>
          <p:nvPr/>
        </p:nvSpPr>
        <p:spPr>
          <a:xfrm>
            <a:off x="518681" y="1010974"/>
            <a:ext cx="3735819" cy="276999"/>
          </a:xfrm>
          <a:prstGeom prst="rect">
            <a:avLst/>
          </a:prstGeom>
          <a:noFill/>
        </p:spPr>
        <p:txBody>
          <a:bodyPr wrap="square" rtlCol="0">
            <a:spAutoFit/>
          </a:bodyPr>
          <a:lstStyle/>
          <a:p>
            <a:pPr algn="dist"/>
            <a:r>
              <a:rPr lang="en-US" altLang="zh-CN"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rPr>
              <a:t>Cover The Whole Life Cycle Of Users</a:t>
            </a:r>
            <a:endParaRPr lang="en-US" sz="1200" spc="80" dirty="0">
              <a:solidFill>
                <a:srgbClr val="A4A7B0"/>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88" name="文本框 87">
            <a:extLst>
              <a:ext uri="{FF2B5EF4-FFF2-40B4-BE49-F238E27FC236}">
                <a16:creationId xmlns:a16="http://schemas.microsoft.com/office/drawing/2014/main" id="{8FAADDD5-FDE4-F343-9BE8-2323DAF6600A}"/>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9" name="文本框 88">
            <a:extLst>
              <a:ext uri="{FF2B5EF4-FFF2-40B4-BE49-F238E27FC236}">
                <a16:creationId xmlns:a16="http://schemas.microsoft.com/office/drawing/2014/main" id="{5779E572-B269-E395-DE99-88E4CAB5836C}"/>
              </a:ext>
            </a:extLst>
          </p:cNvPr>
          <p:cNvSpPr txBox="1"/>
          <p:nvPr/>
        </p:nvSpPr>
        <p:spPr>
          <a:xfrm>
            <a:off x="1497052" y="1996559"/>
            <a:ext cx="1107997" cy="369332"/>
          </a:xfrm>
          <a:prstGeom prst="rect">
            <a:avLst/>
          </a:prstGeom>
          <a:noFill/>
        </p:spPr>
        <p:txBody>
          <a:bodyPr wrap="none" rtlCol="0">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潜在流量</a:t>
            </a:r>
            <a:endParaRPr 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0" name="文本框 89">
            <a:extLst>
              <a:ext uri="{FF2B5EF4-FFF2-40B4-BE49-F238E27FC236}">
                <a16:creationId xmlns:a16="http://schemas.microsoft.com/office/drawing/2014/main" id="{768C5F3E-3DC3-466C-490C-0655E4980B48}"/>
              </a:ext>
            </a:extLst>
          </p:cNvPr>
          <p:cNvSpPr txBox="1"/>
          <p:nvPr/>
        </p:nvSpPr>
        <p:spPr>
          <a:xfrm>
            <a:off x="1650941" y="2677150"/>
            <a:ext cx="800219" cy="1452770"/>
          </a:xfrm>
          <a:prstGeom prst="rect">
            <a:avLst/>
          </a:prstGeom>
          <a:noFill/>
        </p:spPr>
        <p:txBody>
          <a:bodyPr wrap="none" rtlCol="0">
            <a:spAutoFit/>
          </a:bodyPr>
          <a:lstStyle/>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自然用户</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竞对用户</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渠道用户</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沉睡用户</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1" name="文本框 90">
            <a:extLst>
              <a:ext uri="{FF2B5EF4-FFF2-40B4-BE49-F238E27FC236}">
                <a16:creationId xmlns:a16="http://schemas.microsoft.com/office/drawing/2014/main" id="{93B418CD-9AAF-5CE4-7B40-B490A7E01666}"/>
              </a:ext>
            </a:extLst>
          </p:cNvPr>
          <p:cNvSpPr txBox="1"/>
          <p:nvPr/>
        </p:nvSpPr>
        <p:spPr>
          <a:xfrm>
            <a:off x="9579028" y="1996559"/>
            <a:ext cx="1107996" cy="369332"/>
          </a:xfrm>
          <a:prstGeom prst="rect">
            <a:avLst/>
          </a:prstGeom>
          <a:noFill/>
        </p:spPr>
        <p:txBody>
          <a:bodyPr wrap="none" rtlCol="0">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平台内容</a:t>
            </a:r>
            <a:endParaRPr 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2" name="文本框 91">
            <a:extLst>
              <a:ext uri="{FF2B5EF4-FFF2-40B4-BE49-F238E27FC236}">
                <a16:creationId xmlns:a16="http://schemas.microsoft.com/office/drawing/2014/main" id="{75A33848-50A9-FEC3-7343-3D24F60EBA14}"/>
              </a:ext>
            </a:extLst>
          </p:cNvPr>
          <p:cNvSpPr txBox="1"/>
          <p:nvPr/>
        </p:nvSpPr>
        <p:spPr>
          <a:xfrm>
            <a:off x="9732918" y="2677150"/>
            <a:ext cx="800219" cy="1452770"/>
          </a:xfrm>
          <a:prstGeom prst="rect">
            <a:avLst/>
          </a:prstGeom>
          <a:noFill/>
        </p:spPr>
        <p:txBody>
          <a:bodyPr wrap="none" rtlCol="0">
            <a:spAutoFit/>
          </a:bodyPr>
          <a:lstStyle/>
          <a:p>
            <a:pPr algn="ctr">
              <a:lnSpc>
                <a:spcPct val="150000"/>
              </a:lnSpc>
            </a:pP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OGC</a:t>
            </a:r>
          </a:p>
          <a:p>
            <a:pPr algn="ctr">
              <a:lnSpc>
                <a:spcPct val="150000"/>
              </a:lnSpc>
            </a:pPr>
            <a:r>
              <a:rPr lang="en-US" sz="1200" dirty="0">
                <a:latin typeface="OPPOSans R" panose="00020600040101010101" pitchFamily="18" charset="-122"/>
                <a:ea typeface="OPPOSans R" panose="00020600040101010101" pitchFamily="18" charset="-122"/>
                <a:cs typeface="OPPOSans R" panose="00020600040101010101" pitchFamily="18" charset="-122"/>
              </a:rPr>
              <a:t>P/UGC</a:t>
            </a:r>
          </a:p>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周边衍生</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中视频</a:t>
            </a:r>
            <a:endParaRPr lang="en-US" altLang="zh-CN" sz="120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50000"/>
              </a:lnSpc>
            </a:pPr>
            <a:r>
              <a:rPr lang="en-US" altLang="zh-CN" sz="1200" dirty="0">
                <a:latin typeface="OPPOSans R" panose="00020600040101010101" pitchFamily="18" charset="-122"/>
                <a:ea typeface="OPPOSans R" panose="00020600040101010101" pitchFamily="18" charset="-122"/>
                <a:cs typeface="OPPOSans R" panose="00020600040101010101" pitchFamily="18" charset="-122"/>
              </a:rPr>
              <a:t>…</a:t>
            </a:r>
          </a:p>
        </p:txBody>
      </p:sp>
      <p:sp>
        <p:nvSpPr>
          <p:cNvPr id="93" name="文本框 92">
            <a:extLst>
              <a:ext uri="{FF2B5EF4-FFF2-40B4-BE49-F238E27FC236}">
                <a16:creationId xmlns:a16="http://schemas.microsoft.com/office/drawing/2014/main" id="{5DBA7A7E-769D-D49E-9E6C-DC891DB609FD}"/>
              </a:ext>
            </a:extLst>
          </p:cNvPr>
          <p:cNvSpPr txBox="1"/>
          <p:nvPr/>
        </p:nvSpPr>
        <p:spPr>
          <a:xfrm>
            <a:off x="4528936" y="1901749"/>
            <a:ext cx="3127780" cy="369332"/>
          </a:xfrm>
          <a:prstGeom prst="rect">
            <a:avLst/>
          </a:prstGeom>
          <a:noFill/>
        </p:spPr>
        <p:txBody>
          <a:bodyPr wrap="none" rtlCol="0">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用户与内容产生</a:t>
            </a:r>
            <a:r>
              <a:rPr lang="en-US" altLang="zh-CN"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关系</a:t>
            </a:r>
            <a:r>
              <a:rPr lang="en-US" altLang="zh-CN"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的手段</a:t>
            </a:r>
            <a:endParaRPr 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673D5265-4505-1659-2693-2618D622024F}"/>
              </a:ext>
            </a:extLst>
          </p:cNvPr>
          <p:cNvSpPr txBox="1"/>
          <p:nvPr/>
        </p:nvSpPr>
        <p:spPr>
          <a:xfrm>
            <a:off x="3780526"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内容宣发</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87F430D4-33A4-1EEB-664A-49D14B6CD383}"/>
              </a:ext>
            </a:extLst>
          </p:cNvPr>
          <p:cNvSpPr txBox="1"/>
          <p:nvPr/>
        </p:nvSpPr>
        <p:spPr>
          <a:xfrm>
            <a:off x="4545405"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活动营销</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6" name="文本框 95">
            <a:extLst>
              <a:ext uri="{FF2B5EF4-FFF2-40B4-BE49-F238E27FC236}">
                <a16:creationId xmlns:a16="http://schemas.microsoft.com/office/drawing/2014/main" id="{7DB77730-0127-659F-14A1-FBAF11A31A21}"/>
              </a:ext>
            </a:extLst>
          </p:cNvPr>
          <p:cNvSpPr txBox="1"/>
          <p:nvPr/>
        </p:nvSpPr>
        <p:spPr>
          <a:xfrm>
            <a:off x="5310282"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游戏玩法</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CF7AF2D2-2F8A-A146-5ABB-14FC393546D2}"/>
              </a:ext>
            </a:extLst>
          </p:cNvPr>
          <p:cNvSpPr txBox="1"/>
          <p:nvPr/>
        </p:nvSpPr>
        <p:spPr>
          <a:xfrm>
            <a:off x="6075159"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权益引导</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8" name="文本框 97">
            <a:extLst>
              <a:ext uri="{FF2B5EF4-FFF2-40B4-BE49-F238E27FC236}">
                <a16:creationId xmlns:a16="http://schemas.microsoft.com/office/drawing/2014/main" id="{63F2F80D-822B-DEEB-0000-33A7BACDC4FD}"/>
              </a:ext>
            </a:extLst>
          </p:cNvPr>
          <p:cNvSpPr txBox="1"/>
          <p:nvPr/>
        </p:nvSpPr>
        <p:spPr>
          <a:xfrm>
            <a:off x="6840033"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广告投放</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6AF9BE09-D5D0-0529-6604-E33E6D9FB5A5}"/>
              </a:ext>
            </a:extLst>
          </p:cNvPr>
          <p:cNvSpPr txBox="1"/>
          <p:nvPr/>
        </p:nvSpPr>
        <p:spPr>
          <a:xfrm>
            <a:off x="7604909" y="2292090"/>
            <a:ext cx="800219" cy="276999"/>
          </a:xfrm>
          <a:prstGeom prst="rect">
            <a:avLst/>
          </a:prstGeom>
          <a:noFill/>
        </p:spPr>
        <p:txBody>
          <a:bodyPr wrap="none" rtlCol="0">
            <a:spAutoFit/>
          </a:bodyPr>
          <a:lstStyle/>
          <a:p>
            <a:pPr algn="ct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渠道合作</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1" name="文本框 100">
            <a:extLst>
              <a:ext uri="{FF2B5EF4-FFF2-40B4-BE49-F238E27FC236}">
                <a16:creationId xmlns:a16="http://schemas.microsoft.com/office/drawing/2014/main" id="{23F1E312-1153-E6A2-1F9C-CE2457F237F1}"/>
              </a:ext>
            </a:extLst>
          </p:cNvPr>
          <p:cNvSpPr txBox="1"/>
          <p:nvPr/>
        </p:nvSpPr>
        <p:spPr>
          <a:xfrm>
            <a:off x="3898564" y="3580644"/>
            <a:ext cx="857927" cy="1129220"/>
          </a:xfrm>
          <a:prstGeom prst="rect">
            <a:avLst/>
          </a:prstGeom>
          <a:noFill/>
        </p:spPr>
        <p:txBody>
          <a:bodyPr wrap="none" rtlCol="0">
            <a:spAutoFit/>
          </a:bodyPr>
          <a:lstStyle/>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二三方场景</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应用商店</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厂商预装</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社交平台</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0510E8DD-93BB-5444-C1CC-7442F23D9248}"/>
              </a:ext>
            </a:extLst>
          </p:cNvPr>
          <p:cNvSpPr txBox="1"/>
          <p:nvPr/>
        </p:nvSpPr>
        <p:spPr>
          <a:xfrm>
            <a:off x="3876119" y="3233714"/>
            <a:ext cx="902811"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公寓场景</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3" name="文本框 102">
            <a:extLst>
              <a:ext uri="{FF2B5EF4-FFF2-40B4-BE49-F238E27FC236}">
                <a16:creationId xmlns:a16="http://schemas.microsoft.com/office/drawing/2014/main" id="{D23266CB-14F1-A9A3-5A66-976924B9BEB8}"/>
              </a:ext>
            </a:extLst>
          </p:cNvPr>
          <p:cNvSpPr txBox="1"/>
          <p:nvPr/>
        </p:nvSpPr>
        <p:spPr>
          <a:xfrm>
            <a:off x="5732963" y="3580644"/>
            <a:ext cx="723275" cy="1129220"/>
          </a:xfrm>
          <a:prstGeom prst="rect">
            <a:avLst/>
          </a:prstGeom>
          <a:noFill/>
        </p:spPr>
        <p:txBody>
          <a:bodyPr wrap="none" rtlCol="0">
            <a:spAutoFit/>
          </a:bodyPr>
          <a:lstStyle/>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小程序</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社群营销</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好友种草</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公众号</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029AA953-CC7C-D9BB-0B20-3B3AD6D90000}"/>
              </a:ext>
            </a:extLst>
          </p:cNvPr>
          <p:cNvSpPr txBox="1"/>
          <p:nvPr/>
        </p:nvSpPr>
        <p:spPr>
          <a:xfrm>
            <a:off x="5643195" y="3233714"/>
            <a:ext cx="902811"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私域场景</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5" name="文本框 104">
            <a:extLst>
              <a:ext uri="{FF2B5EF4-FFF2-40B4-BE49-F238E27FC236}">
                <a16:creationId xmlns:a16="http://schemas.microsoft.com/office/drawing/2014/main" id="{F82AB539-FF8F-6F82-FB77-A59FCB24C28C}"/>
              </a:ext>
            </a:extLst>
          </p:cNvPr>
          <p:cNvSpPr txBox="1"/>
          <p:nvPr/>
        </p:nvSpPr>
        <p:spPr>
          <a:xfrm>
            <a:off x="7435513" y="3580644"/>
            <a:ext cx="857927" cy="1129220"/>
          </a:xfrm>
          <a:prstGeom prst="rect">
            <a:avLst/>
          </a:prstGeom>
          <a:noFill/>
        </p:spPr>
        <p:txBody>
          <a:bodyPr wrap="none" rtlCol="0">
            <a:spAutoFit/>
          </a:bodyPr>
          <a:lstStyle/>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信息流广告</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en-US" sz="1050" dirty="0">
                <a:latin typeface="OPPOSans R" panose="00020600040101010101" pitchFamily="18" charset="-122"/>
                <a:ea typeface="OPPOSans R" panose="00020600040101010101" pitchFamily="18" charset="-122"/>
                <a:cs typeface="OPPOSans R" panose="00020600040101010101" pitchFamily="18" charset="-122"/>
              </a:rPr>
              <a:t>KOL</a:t>
            </a: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投放</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搜索广告</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latin typeface="OPPOSans R" panose="00020600040101010101" pitchFamily="18" charset="-122"/>
                <a:ea typeface="OPPOSans R" panose="00020600040101010101" pitchFamily="18" charset="-122"/>
                <a:cs typeface="OPPOSans R" panose="00020600040101010101" pitchFamily="18" charset="-122"/>
              </a:rPr>
              <a:t>异业合作</a:t>
            </a:r>
            <a:endParaRPr lang="en-US" altLang="zh-CN" sz="1050" dirty="0">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5A1D18A5-D5E6-E41C-3945-8168B1235CC2}"/>
              </a:ext>
            </a:extLst>
          </p:cNvPr>
          <p:cNvSpPr txBox="1"/>
          <p:nvPr/>
        </p:nvSpPr>
        <p:spPr>
          <a:xfrm>
            <a:off x="7413071" y="3233714"/>
            <a:ext cx="902811"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商域场景</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840FBDC3-6274-6CCE-6C2C-777F169291FA}"/>
              </a:ext>
            </a:extLst>
          </p:cNvPr>
          <p:cNvSpPr txBox="1"/>
          <p:nvPr/>
        </p:nvSpPr>
        <p:spPr>
          <a:xfrm>
            <a:off x="979590" y="5409471"/>
            <a:ext cx="1569661" cy="646331"/>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激发用户</a:t>
            </a:r>
            <a:endParaRPr lang="en-US" altLang="zh-CN" dirty="0">
              <a:latin typeface="OPPOSans M" panose="00020600040101010101" pitchFamily="18" charset="-122"/>
              <a:ea typeface="OPPOSans M" panose="00020600040101010101" pitchFamily="18" charset="-122"/>
              <a:cs typeface="OPPOSans M" panose="00020600040101010101" pitchFamily="18" charset="-122"/>
            </a:endParaRPr>
          </a:p>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产生兴趣行动</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E0FCC605-8E9B-BD62-6735-4CEAE93F9D7E}"/>
              </a:ext>
            </a:extLst>
          </p:cNvPr>
          <p:cNvSpPr txBox="1"/>
          <p:nvPr/>
        </p:nvSpPr>
        <p:spPr>
          <a:xfrm>
            <a:off x="9699018" y="5409471"/>
            <a:ext cx="1569661" cy="646331"/>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提炼曝光</a:t>
            </a:r>
            <a:endParaRPr lang="en-US" altLang="zh-CN" dirty="0">
              <a:latin typeface="OPPOSans M" panose="00020600040101010101" pitchFamily="18" charset="-122"/>
              <a:ea typeface="OPPOSans M" panose="00020600040101010101" pitchFamily="18" charset="-122"/>
              <a:cs typeface="OPPOSans M" panose="00020600040101010101" pitchFamily="18" charset="-122"/>
            </a:endParaRPr>
          </a:p>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内容价值优势</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8A88D622-15D1-85E6-068D-B8D86C5DB76D}"/>
              </a:ext>
            </a:extLst>
          </p:cNvPr>
          <p:cNvSpPr txBox="1"/>
          <p:nvPr/>
        </p:nvSpPr>
        <p:spPr>
          <a:xfrm>
            <a:off x="3861806" y="5642696"/>
            <a:ext cx="723275" cy="499047"/>
          </a:xfrm>
          <a:prstGeom prst="rect">
            <a:avLst/>
          </a:prstGeom>
          <a:noFill/>
        </p:spPr>
        <p:txBody>
          <a:bodyPr wrap="none" rtlCol="0">
            <a:spAutoFit/>
          </a:bodyPr>
          <a:lstStyle/>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利用内容</a:t>
            </a:r>
            <a:endParaRPr lang="en-US" altLang="zh-CN"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产生关系</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8F3E90F6-F38A-5464-151F-5839AF1C66F7}"/>
              </a:ext>
            </a:extLst>
          </p:cNvPr>
          <p:cNvSpPr txBox="1"/>
          <p:nvPr/>
        </p:nvSpPr>
        <p:spPr>
          <a:xfrm>
            <a:off x="3925923" y="5359702"/>
            <a:ext cx="595036"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触达</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6C6275F7-F215-FFF0-0796-CC32968A16E4}"/>
              </a:ext>
            </a:extLst>
          </p:cNvPr>
          <p:cNvSpPr txBox="1"/>
          <p:nvPr/>
        </p:nvSpPr>
        <p:spPr>
          <a:xfrm>
            <a:off x="5720461" y="5642696"/>
            <a:ext cx="723275" cy="499047"/>
          </a:xfrm>
          <a:prstGeom prst="rect">
            <a:avLst/>
          </a:prstGeom>
          <a:noFill/>
        </p:spPr>
        <p:txBody>
          <a:bodyPr wrap="none" rtlCol="0">
            <a:spAutoFit/>
          </a:bodyPr>
          <a:lstStyle/>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价值刺激</a:t>
            </a:r>
            <a:endParaRPr lang="en-US" altLang="zh-CN"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行动意愿</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5" name="文本框 114">
            <a:extLst>
              <a:ext uri="{FF2B5EF4-FFF2-40B4-BE49-F238E27FC236}">
                <a16:creationId xmlns:a16="http://schemas.microsoft.com/office/drawing/2014/main" id="{7ABEFAE5-44B9-6F51-4491-63502F967F43}"/>
              </a:ext>
            </a:extLst>
          </p:cNvPr>
          <p:cNvSpPr txBox="1"/>
          <p:nvPr/>
        </p:nvSpPr>
        <p:spPr>
          <a:xfrm>
            <a:off x="5784579" y="5359702"/>
            <a:ext cx="595036"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吸引</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6" name="文本框 115">
            <a:extLst>
              <a:ext uri="{FF2B5EF4-FFF2-40B4-BE49-F238E27FC236}">
                <a16:creationId xmlns:a16="http://schemas.microsoft.com/office/drawing/2014/main" id="{3F8F45F8-E36B-E3DA-DA73-32B8C92D0319}"/>
              </a:ext>
            </a:extLst>
          </p:cNvPr>
          <p:cNvSpPr txBox="1"/>
          <p:nvPr/>
        </p:nvSpPr>
        <p:spPr>
          <a:xfrm>
            <a:off x="7549024" y="5642696"/>
            <a:ext cx="723275" cy="499047"/>
          </a:xfrm>
          <a:prstGeom prst="rect">
            <a:avLst/>
          </a:prstGeom>
          <a:noFill/>
        </p:spPr>
        <p:txBody>
          <a:bodyPr wrap="none" rtlCol="0">
            <a:spAutoFit/>
          </a:bodyPr>
          <a:lstStyle/>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产生内容</a:t>
            </a:r>
            <a:endParaRPr lang="en-US" altLang="zh-CN"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a:p>
            <a:pPr algn="ctr">
              <a:lnSpc>
                <a:spcPct val="130000"/>
              </a:lnSpc>
            </a:pPr>
            <a:r>
              <a:rPr lang="zh-CN" alt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消费</a:t>
            </a:r>
            <a:r>
              <a:rPr lang="en-US" altLang="zh-CN"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PUV</a:t>
            </a:r>
            <a:endParaRPr lang="en-US" sz="105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7" name="文本框 116">
            <a:extLst>
              <a:ext uri="{FF2B5EF4-FFF2-40B4-BE49-F238E27FC236}">
                <a16:creationId xmlns:a16="http://schemas.microsoft.com/office/drawing/2014/main" id="{E1C5815D-CD61-62F7-7C43-8864D2C42DFD}"/>
              </a:ext>
            </a:extLst>
          </p:cNvPr>
          <p:cNvSpPr txBox="1"/>
          <p:nvPr/>
        </p:nvSpPr>
        <p:spPr>
          <a:xfrm>
            <a:off x="7613142" y="5359702"/>
            <a:ext cx="595036" cy="338554"/>
          </a:xfrm>
          <a:prstGeom prst="rect">
            <a:avLst/>
          </a:prstGeom>
          <a:noFill/>
        </p:spPr>
        <p:txBody>
          <a:bodyPr wrap="none" rtlCol="0">
            <a:spAutoFit/>
          </a:bodyPr>
          <a:lstStyle/>
          <a:p>
            <a:pPr algn="ct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转化</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855609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20C24B26-AD63-D563-0150-AA8E38D3A135}"/>
              </a:ext>
            </a:extLst>
          </p:cNvPr>
          <p:cNvSpPr/>
          <p:nvPr/>
        </p:nvSpPr>
        <p:spPr>
          <a:xfrm>
            <a:off x="1231900" y="925290"/>
            <a:ext cx="142500" cy="135159"/>
          </a:xfrm>
          <a:custGeom>
            <a:avLst/>
            <a:gdLst>
              <a:gd name="connsiteX0" fmla="*/ 0 w 142500"/>
              <a:gd name="connsiteY0" fmla="*/ 0 h 135159"/>
              <a:gd name="connsiteX1" fmla="*/ 142500 w 142500"/>
              <a:gd name="connsiteY1" fmla="*/ 135160 h 135159"/>
              <a:gd name="connsiteX2" fmla="*/ 0 w 142500"/>
              <a:gd name="connsiteY2" fmla="*/ 135160 h 135159"/>
              <a:gd name="connsiteX3" fmla="*/ 0 w 142500"/>
              <a:gd name="connsiteY3" fmla="*/ 0 h 135159"/>
            </a:gdLst>
            <a:ahLst/>
            <a:cxnLst>
              <a:cxn ang="0">
                <a:pos x="connsiteX0" y="connsiteY0"/>
              </a:cxn>
              <a:cxn ang="0">
                <a:pos x="connsiteX1" y="connsiteY1"/>
              </a:cxn>
              <a:cxn ang="0">
                <a:pos x="connsiteX2" y="connsiteY2"/>
              </a:cxn>
              <a:cxn ang="0">
                <a:pos x="connsiteX3" y="connsiteY3"/>
              </a:cxn>
            </a:cxnLst>
            <a:rect l="l" t="t" r="r" b="b"/>
            <a:pathLst>
              <a:path w="142500" h="135159">
                <a:moveTo>
                  <a:pt x="0" y="0"/>
                </a:moveTo>
                <a:lnTo>
                  <a:pt x="142500" y="135160"/>
                </a:lnTo>
                <a:lnTo>
                  <a:pt x="0" y="135160"/>
                </a:lnTo>
                <a:lnTo>
                  <a:pt x="0" y="0"/>
                </a:lnTo>
                <a:close/>
              </a:path>
            </a:pathLst>
          </a:custGeom>
          <a:solidFill>
            <a:srgbClr val="000000"/>
          </a:solidFill>
          <a:ln w="6350" cap="flat">
            <a:noFill/>
            <a:prstDash val="solid"/>
            <a:miter/>
          </a:ln>
        </p:spPr>
        <p:txBody>
          <a:bodyPr rtlCol="0" anchor="ctr"/>
          <a:lstStyle/>
          <a:p>
            <a:endParaRPr lang="en-US"/>
          </a:p>
        </p:txBody>
      </p:sp>
      <p:sp>
        <p:nvSpPr>
          <p:cNvPr id="10" name="矩形: 圆角 9">
            <a:extLst>
              <a:ext uri="{FF2B5EF4-FFF2-40B4-BE49-F238E27FC236}">
                <a16:creationId xmlns:a16="http://schemas.microsoft.com/office/drawing/2014/main" id="{904F2F0A-7EA0-B395-F519-E0A21F3589D7}"/>
              </a:ext>
            </a:extLst>
          </p:cNvPr>
          <p:cNvSpPr/>
          <p:nvPr/>
        </p:nvSpPr>
        <p:spPr>
          <a:xfrm>
            <a:off x="901700" y="1358900"/>
            <a:ext cx="10363200" cy="3327400"/>
          </a:xfrm>
          <a:prstGeom prst="roundRect">
            <a:avLst>
              <a:gd name="adj" fmla="val 4281"/>
            </a:avLst>
          </a:prstGeom>
          <a:solidFill>
            <a:srgbClr val="FFFFFF"/>
          </a:solidFill>
          <a:ln w="6350" cap="flat">
            <a:noFill/>
            <a:prstDash val="solid"/>
            <a:miter/>
          </a:ln>
          <a:effectLst>
            <a:outerShdw blurRad="241300" sx="102000" sy="102000" algn="ctr" rotWithShape="0">
              <a:prstClr val="black">
                <a:alpha val="5000"/>
              </a:prstClr>
            </a:outerShdw>
          </a:effectLst>
        </p:spPr>
        <p:txBody>
          <a:bodyPr rtlCol="0" anchor="ctr"/>
          <a:lstStyle/>
          <a:p>
            <a:endParaRPr lang="en-US"/>
          </a:p>
        </p:txBody>
      </p:sp>
      <p:sp>
        <p:nvSpPr>
          <p:cNvPr id="17" name="矩形: 圆角 16">
            <a:extLst>
              <a:ext uri="{FF2B5EF4-FFF2-40B4-BE49-F238E27FC236}">
                <a16:creationId xmlns:a16="http://schemas.microsoft.com/office/drawing/2014/main" id="{3981DF8D-6709-4E6B-E67B-24A022A91983}"/>
              </a:ext>
            </a:extLst>
          </p:cNvPr>
          <p:cNvSpPr/>
          <p:nvPr/>
        </p:nvSpPr>
        <p:spPr>
          <a:xfrm>
            <a:off x="901700" y="4826000"/>
            <a:ext cx="10363200" cy="1397000"/>
          </a:xfrm>
          <a:prstGeom prst="roundRect">
            <a:avLst>
              <a:gd name="adj" fmla="val 11136"/>
            </a:avLst>
          </a:prstGeom>
          <a:solidFill>
            <a:srgbClr val="FFFFFF"/>
          </a:solidFill>
          <a:ln w="6350" cap="flat">
            <a:noFill/>
            <a:prstDash val="solid"/>
            <a:miter/>
          </a:ln>
          <a:effectLst>
            <a:outerShdw blurRad="241300" sx="102000" sy="102000" algn="ctr" rotWithShape="0">
              <a:prstClr val="black">
                <a:alpha val="5000"/>
              </a:prstClr>
            </a:outerShdw>
          </a:effectLst>
        </p:spPr>
        <p:txBody>
          <a:bodyPr rtlCol="0" anchor="ctr"/>
          <a:lstStyle/>
          <a:p>
            <a:endParaRPr lang="en-US"/>
          </a:p>
        </p:txBody>
      </p:sp>
      <p:sp>
        <p:nvSpPr>
          <p:cNvPr id="18" name="任意多边形: 形状 17">
            <a:extLst>
              <a:ext uri="{FF2B5EF4-FFF2-40B4-BE49-F238E27FC236}">
                <a16:creationId xmlns:a16="http://schemas.microsoft.com/office/drawing/2014/main" id="{F3A834FA-EF07-5541-EB47-4B1EFBEDF895}"/>
              </a:ext>
            </a:extLst>
          </p:cNvPr>
          <p:cNvSpPr/>
          <p:nvPr/>
        </p:nvSpPr>
        <p:spPr>
          <a:xfrm>
            <a:off x="1149350" y="2514600"/>
            <a:ext cx="9740900" cy="882650"/>
          </a:xfrm>
          <a:custGeom>
            <a:avLst/>
            <a:gdLst>
              <a:gd name="connsiteX0" fmla="*/ 0 w 9740900"/>
              <a:gd name="connsiteY0" fmla="*/ 0 h 882650"/>
              <a:gd name="connsiteX1" fmla="*/ 9740900 w 9740900"/>
              <a:gd name="connsiteY1" fmla="*/ 0 h 882650"/>
              <a:gd name="connsiteX2" fmla="*/ 9740900 w 9740900"/>
              <a:gd name="connsiteY2" fmla="*/ 882650 h 882650"/>
              <a:gd name="connsiteX3" fmla="*/ 0 w 9740900"/>
              <a:gd name="connsiteY3" fmla="*/ 882650 h 882650"/>
            </a:gdLst>
            <a:ahLst/>
            <a:cxnLst>
              <a:cxn ang="0">
                <a:pos x="connsiteX0" y="connsiteY0"/>
              </a:cxn>
              <a:cxn ang="0">
                <a:pos x="connsiteX1" y="connsiteY1"/>
              </a:cxn>
              <a:cxn ang="0">
                <a:pos x="connsiteX2" y="connsiteY2"/>
              </a:cxn>
              <a:cxn ang="0">
                <a:pos x="connsiteX3" y="connsiteY3"/>
              </a:cxn>
            </a:cxnLst>
            <a:rect l="l" t="t" r="r" b="b"/>
            <a:pathLst>
              <a:path w="9740900" h="882650">
                <a:moveTo>
                  <a:pt x="0" y="0"/>
                </a:moveTo>
                <a:lnTo>
                  <a:pt x="9740900" y="0"/>
                </a:lnTo>
                <a:lnTo>
                  <a:pt x="9740900" y="882650"/>
                </a:lnTo>
                <a:lnTo>
                  <a:pt x="0" y="882650"/>
                </a:lnTo>
                <a:close/>
              </a:path>
            </a:pathLst>
          </a:custGeom>
          <a:solidFill>
            <a:srgbClr val="F5F8FF">
              <a:alpha val="50000"/>
            </a:srgbClr>
          </a:soli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BE4F6661-4658-EC9A-F892-6D21576D7DC8}"/>
              </a:ext>
            </a:extLst>
          </p:cNvPr>
          <p:cNvSpPr/>
          <p:nvPr/>
        </p:nvSpPr>
        <p:spPr>
          <a:xfrm>
            <a:off x="1149350" y="2514600"/>
            <a:ext cx="9740900" cy="882650"/>
          </a:xfrm>
          <a:custGeom>
            <a:avLst/>
            <a:gdLst>
              <a:gd name="connsiteX0" fmla="*/ 0 w 9740900"/>
              <a:gd name="connsiteY0" fmla="*/ 0 h 882650"/>
              <a:gd name="connsiteX1" fmla="*/ 9740900 w 9740900"/>
              <a:gd name="connsiteY1" fmla="*/ 0 h 882650"/>
              <a:gd name="connsiteX2" fmla="*/ 9740900 w 9740900"/>
              <a:gd name="connsiteY2" fmla="*/ 882650 h 882650"/>
              <a:gd name="connsiteX3" fmla="*/ 0 w 9740900"/>
              <a:gd name="connsiteY3" fmla="*/ 882650 h 882650"/>
            </a:gdLst>
            <a:ahLst/>
            <a:cxnLst>
              <a:cxn ang="0">
                <a:pos x="connsiteX0" y="connsiteY0"/>
              </a:cxn>
              <a:cxn ang="0">
                <a:pos x="connsiteX1" y="connsiteY1"/>
              </a:cxn>
              <a:cxn ang="0">
                <a:pos x="connsiteX2" y="connsiteY2"/>
              </a:cxn>
              <a:cxn ang="0">
                <a:pos x="connsiteX3" y="connsiteY3"/>
              </a:cxn>
            </a:cxnLst>
            <a:rect l="l" t="t" r="r" b="b"/>
            <a:pathLst>
              <a:path w="9740900" h="882650">
                <a:moveTo>
                  <a:pt x="0" y="0"/>
                </a:moveTo>
                <a:lnTo>
                  <a:pt x="9740900" y="0"/>
                </a:lnTo>
                <a:moveTo>
                  <a:pt x="9740900" y="882650"/>
                </a:moveTo>
                <a:lnTo>
                  <a:pt x="0" y="88265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0" name="任意多边形: 形状 19">
            <a:extLst>
              <a:ext uri="{FF2B5EF4-FFF2-40B4-BE49-F238E27FC236}">
                <a16:creationId xmlns:a16="http://schemas.microsoft.com/office/drawing/2014/main" id="{7C5728B8-A227-E00A-8481-6F6F4BC2A923}"/>
              </a:ext>
            </a:extLst>
          </p:cNvPr>
          <p:cNvSpPr/>
          <p:nvPr/>
        </p:nvSpPr>
        <p:spPr>
          <a:xfrm>
            <a:off x="3130550" y="1651000"/>
            <a:ext cx="1968500" cy="2622550"/>
          </a:xfrm>
          <a:custGeom>
            <a:avLst/>
            <a:gdLst>
              <a:gd name="connsiteX0" fmla="*/ 0 w 1968500"/>
              <a:gd name="connsiteY0" fmla="*/ 0 h 2622550"/>
              <a:gd name="connsiteX1" fmla="*/ 0 w 1968500"/>
              <a:gd name="connsiteY1" fmla="*/ 2622550 h 2622550"/>
              <a:gd name="connsiteX2" fmla="*/ 1968500 w 1968500"/>
              <a:gd name="connsiteY2" fmla="*/ 0 h 2622550"/>
              <a:gd name="connsiteX3" fmla="*/ 1968500 w 1968500"/>
              <a:gd name="connsiteY3" fmla="*/ 2622550 h 2622550"/>
            </a:gdLst>
            <a:ahLst/>
            <a:cxnLst>
              <a:cxn ang="0">
                <a:pos x="connsiteX0" y="connsiteY0"/>
              </a:cxn>
              <a:cxn ang="0">
                <a:pos x="connsiteX1" y="connsiteY1"/>
              </a:cxn>
              <a:cxn ang="0">
                <a:pos x="connsiteX2" y="connsiteY2"/>
              </a:cxn>
              <a:cxn ang="0">
                <a:pos x="connsiteX3" y="connsiteY3"/>
              </a:cxn>
            </a:cxnLst>
            <a:rect l="l" t="t" r="r" b="b"/>
            <a:pathLst>
              <a:path w="1968500" h="2622550">
                <a:moveTo>
                  <a:pt x="0" y="0"/>
                </a:moveTo>
                <a:lnTo>
                  <a:pt x="0" y="2622550"/>
                </a:lnTo>
                <a:moveTo>
                  <a:pt x="1968500" y="0"/>
                </a:moveTo>
                <a:lnTo>
                  <a:pt x="1968500" y="262255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1" name="任意多边形: 形状 20">
            <a:extLst>
              <a:ext uri="{FF2B5EF4-FFF2-40B4-BE49-F238E27FC236}">
                <a16:creationId xmlns:a16="http://schemas.microsoft.com/office/drawing/2014/main" id="{FA607378-96CD-211E-3F08-722A080FBA6B}"/>
              </a:ext>
            </a:extLst>
          </p:cNvPr>
          <p:cNvSpPr/>
          <p:nvPr/>
        </p:nvSpPr>
        <p:spPr>
          <a:xfrm>
            <a:off x="7042150" y="1651000"/>
            <a:ext cx="1968500" cy="2622550"/>
          </a:xfrm>
          <a:custGeom>
            <a:avLst/>
            <a:gdLst>
              <a:gd name="connsiteX0" fmla="*/ 0 w 1968500"/>
              <a:gd name="connsiteY0" fmla="*/ 0 h 2622550"/>
              <a:gd name="connsiteX1" fmla="*/ 0 w 1968500"/>
              <a:gd name="connsiteY1" fmla="*/ 2622550 h 2622550"/>
              <a:gd name="connsiteX2" fmla="*/ 1968500 w 1968500"/>
              <a:gd name="connsiteY2" fmla="*/ 0 h 2622550"/>
              <a:gd name="connsiteX3" fmla="*/ 1968500 w 1968500"/>
              <a:gd name="connsiteY3" fmla="*/ 2622550 h 2622550"/>
            </a:gdLst>
            <a:ahLst/>
            <a:cxnLst>
              <a:cxn ang="0">
                <a:pos x="connsiteX0" y="connsiteY0"/>
              </a:cxn>
              <a:cxn ang="0">
                <a:pos x="connsiteX1" y="connsiteY1"/>
              </a:cxn>
              <a:cxn ang="0">
                <a:pos x="connsiteX2" y="connsiteY2"/>
              </a:cxn>
              <a:cxn ang="0">
                <a:pos x="connsiteX3" y="connsiteY3"/>
              </a:cxn>
            </a:cxnLst>
            <a:rect l="l" t="t" r="r" b="b"/>
            <a:pathLst>
              <a:path w="1968500" h="2622550">
                <a:moveTo>
                  <a:pt x="0" y="0"/>
                </a:moveTo>
                <a:lnTo>
                  <a:pt x="0" y="2622550"/>
                </a:lnTo>
                <a:moveTo>
                  <a:pt x="1968500" y="0"/>
                </a:moveTo>
                <a:lnTo>
                  <a:pt x="1968500" y="2622550"/>
                </a:lnTo>
              </a:path>
            </a:pathLst>
          </a:custGeom>
          <a:noFill/>
          <a:ln w="12700" cap="flat">
            <a:solidFill>
              <a:srgbClr val="055CF9">
                <a:alpha val="20000"/>
              </a:srgbClr>
            </a:solidFill>
            <a:custDash>
              <a:ds d="300000" sp="300000"/>
            </a:custDash>
            <a:miter/>
          </a:ln>
        </p:spPr>
        <p:txBody>
          <a:bodyPr rtlCol="0" anchor="ctr"/>
          <a:lstStyle/>
          <a:p>
            <a:endParaRPr lang="en-US"/>
          </a:p>
        </p:txBody>
      </p:sp>
      <p:sp>
        <p:nvSpPr>
          <p:cNvPr id="22" name="矩形: 圆角 21">
            <a:extLst>
              <a:ext uri="{FF2B5EF4-FFF2-40B4-BE49-F238E27FC236}">
                <a16:creationId xmlns:a16="http://schemas.microsoft.com/office/drawing/2014/main" id="{792571A3-8F95-5810-CC36-D4CC920531B7}"/>
              </a:ext>
            </a:extLst>
          </p:cNvPr>
          <p:cNvSpPr/>
          <p:nvPr/>
        </p:nvSpPr>
        <p:spPr>
          <a:xfrm>
            <a:off x="3270250" y="2025650"/>
            <a:ext cx="1130300" cy="304800"/>
          </a:xfrm>
          <a:prstGeom prst="roundRect">
            <a:avLst>
              <a:gd name="adj" fmla="val 50000"/>
            </a:avLst>
          </a:prstGeom>
          <a:solidFill>
            <a:srgbClr val="000000"/>
          </a:solidFill>
          <a:ln w="6350" cap="flat">
            <a:noFill/>
            <a:prstDash val="solid"/>
            <a:miter/>
          </a:ln>
        </p:spPr>
        <p:txBody>
          <a:bodyPr rtlCol="0" anchor="ctr"/>
          <a:lstStyle/>
          <a:p>
            <a:endParaRPr lang="en-US"/>
          </a:p>
        </p:txBody>
      </p:sp>
      <p:sp>
        <p:nvSpPr>
          <p:cNvPr id="24" name="矩形: 圆角 23">
            <a:extLst>
              <a:ext uri="{FF2B5EF4-FFF2-40B4-BE49-F238E27FC236}">
                <a16:creationId xmlns:a16="http://schemas.microsoft.com/office/drawing/2014/main" id="{6CC86B97-182B-C90E-B046-78F07B811747}"/>
              </a:ext>
            </a:extLst>
          </p:cNvPr>
          <p:cNvSpPr/>
          <p:nvPr/>
        </p:nvSpPr>
        <p:spPr>
          <a:xfrm>
            <a:off x="7112000" y="2032000"/>
            <a:ext cx="1117600" cy="292100"/>
          </a:xfrm>
          <a:prstGeom prst="roundRect">
            <a:avLst>
              <a:gd name="adj" fmla="val 50000"/>
            </a:avLst>
          </a:prstGeom>
          <a:solidFill>
            <a:srgbClr val="FFFFFF"/>
          </a:solidFill>
          <a:ln w="12700" cap="flat">
            <a:solidFill>
              <a:srgbClr val="055CF9"/>
            </a:solidFill>
            <a:prstDash val="solid"/>
            <a:miter/>
          </a:ln>
        </p:spPr>
        <p:txBody>
          <a:bodyPr rtlCol="0" anchor="ctr"/>
          <a:lstStyle/>
          <a:p>
            <a:endParaRPr lang="en-US"/>
          </a:p>
        </p:txBody>
      </p:sp>
      <p:sp>
        <p:nvSpPr>
          <p:cNvPr id="30" name="矩形: 圆角 29">
            <a:extLst>
              <a:ext uri="{FF2B5EF4-FFF2-40B4-BE49-F238E27FC236}">
                <a16:creationId xmlns:a16="http://schemas.microsoft.com/office/drawing/2014/main" id="{6D10ED5D-68ED-C688-8B10-78E2C63C216B}"/>
              </a:ext>
            </a:extLst>
          </p:cNvPr>
          <p:cNvSpPr/>
          <p:nvPr/>
        </p:nvSpPr>
        <p:spPr>
          <a:xfrm>
            <a:off x="7835900" y="2603500"/>
            <a:ext cx="1117600" cy="292100"/>
          </a:xfrm>
          <a:prstGeom prst="roundRect">
            <a:avLst>
              <a:gd name="adj" fmla="val 50000"/>
            </a:avLst>
          </a:prstGeom>
          <a:solidFill>
            <a:srgbClr val="FFFFFF"/>
          </a:solidFill>
          <a:ln w="12700" cap="flat">
            <a:solidFill>
              <a:srgbClr val="055CF9"/>
            </a:solid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FF265FB3-07F0-0349-0B31-00B7DC3B0725}"/>
              </a:ext>
            </a:extLst>
          </p:cNvPr>
          <p:cNvSpPr/>
          <p:nvPr/>
        </p:nvSpPr>
        <p:spPr>
          <a:xfrm>
            <a:off x="7042150" y="2965450"/>
            <a:ext cx="1130300" cy="304800"/>
          </a:xfrm>
          <a:prstGeom prst="roundRect">
            <a:avLst>
              <a:gd name="adj" fmla="val 50000"/>
            </a:avLst>
          </a:prstGeom>
          <a:solidFill>
            <a:srgbClr val="000000"/>
          </a:solidFill>
          <a:ln w="6350" cap="flat">
            <a:no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F6CD11D6-98BA-8188-57D7-3C3DEFEFC20F}"/>
              </a:ext>
            </a:extLst>
          </p:cNvPr>
          <p:cNvSpPr/>
          <p:nvPr/>
        </p:nvSpPr>
        <p:spPr>
          <a:xfrm>
            <a:off x="6515100" y="3816350"/>
            <a:ext cx="1130300" cy="304800"/>
          </a:xfrm>
          <a:prstGeom prst="roundRect">
            <a:avLst>
              <a:gd name="adj" fmla="val 50000"/>
            </a:avLst>
          </a:prstGeom>
          <a:solidFill>
            <a:srgbClr val="FEF1F2"/>
          </a:solidFill>
          <a:ln w="6350" cap="flat">
            <a:noFill/>
            <a:prstDash val="solid"/>
            <a:miter/>
          </a:ln>
        </p:spPr>
        <p:txBody>
          <a:bodyPr rtlCol="0" anchor="ctr"/>
          <a:lstStyle/>
          <a:p>
            <a:endParaRPr lang="en-US"/>
          </a:p>
        </p:txBody>
      </p:sp>
      <p:sp>
        <p:nvSpPr>
          <p:cNvPr id="37" name="矩形: 圆角 36">
            <a:extLst>
              <a:ext uri="{FF2B5EF4-FFF2-40B4-BE49-F238E27FC236}">
                <a16:creationId xmlns:a16="http://schemas.microsoft.com/office/drawing/2014/main" id="{FAB87E46-2EA9-4286-30AC-C55ED3AE4061}"/>
              </a:ext>
            </a:extLst>
          </p:cNvPr>
          <p:cNvSpPr/>
          <p:nvPr/>
        </p:nvSpPr>
        <p:spPr>
          <a:xfrm>
            <a:off x="4502150" y="3467100"/>
            <a:ext cx="1238250" cy="304800"/>
          </a:xfrm>
          <a:prstGeom prst="roundRect">
            <a:avLst>
              <a:gd name="adj" fmla="val 50000"/>
            </a:avLst>
          </a:prstGeom>
          <a:solidFill>
            <a:srgbClr val="FEF1F2"/>
          </a:solidFill>
          <a:ln w="6350" cap="flat">
            <a:no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1849E649-E6FE-7000-6B81-40DF71489184}"/>
              </a:ext>
            </a:extLst>
          </p:cNvPr>
          <p:cNvSpPr/>
          <p:nvPr/>
        </p:nvSpPr>
        <p:spPr>
          <a:xfrm>
            <a:off x="1447800" y="3721100"/>
            <a:ext cx="1181100" cy="304800"/>
          </a:xfrm>
          <a:prstGeom prst="roundRect">
            <a:avLst>
              <a:gd name="adj" fmla="val 50000"/>
            </a:avLst>
          </a:prstGeom>
          <a:solidFill>
            <a:srgbClr val="FEF1F2"/>
          </a:solidFill>
          <a:ln w="6350" cap="flat">
            <a:noFill/>
            <a:prstDash val="solid"/>
            <a:miter/>
          </a:ln>
        </p:spPr>
        <p:txBody>
          <a:bodyPr rtlCol="0" anchor="ctr"/>
          <a:lstStyle/>
          <a:p>
            <a:endParaRPr lang="en-US"/>
          </a:p>
        </p:txBody>
      </p:sp>
      <p:sp>
        <p:nvSpPr>
          <p:cNvPr id="41" name="矩形: 圆角 40">
            <a:extLst>
              <a:ext uri="{FF2B5EF4-FFF2-40B4-BE49-F238E27FC236}">
                <a16:creationId xmlns:a16="http://schemas.microsoft.com/office/drawing/2014/main" id="{6E0995AD-F019-6A34-A134-51BD380BAE09}"/>
              </a:ext>
            </a:extLst>
          </p:cNvPr>
          <p:cNvSpPr/>
          <p:nvPr/>
        </p:nvSpPr>
        <p:spPr>
          <a:xfrm>
            <a:off x="5219700" y="3816350"/>
            <a:ext cx="1130300" cy="304800"/>
          </a:xfrm>
          <a:prstGeom prst="roundRect">
            <a:avLst>
              <a:gd name="adj" fmla="val 50000"/>
            </a:avLst>
          </a:prstGeom>
          <a:solidFill>
            <a:srgbClr val="FEF1F2"/>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C6151267-A7BB-6C00-5B90-997A009AE2F8}"/>
              </a:ext>
            </a:extLst>
          </p:cNvPr>
          <p:cNvSpPr/>
          <p:nvPr/>
        </p:nvSpPr>
        <p:spPr>
          <a:xfrm>
            <a:off x="1038225" y="4984750"/>
            <a:ext cx="10099675" cy="6350"/>
          </a:xfrm>
          <a:custGeom>
            <a:avLst/>
            <a:gdLst>
              <a:gd name="connsiteX0" fmla="*/ 0 w 10099675"/>
              <a:gd name="connsiteY0" fmla="*/ 0 h 6350"/>
              <a:gd name="connsiteX1" fmla="*/ 10099675 w 10099675"/>
              <a:gd name="connsiteY1" fmla="*/ 0 h 6350"/>
            </a:gdLst>
            <a:ahLst/>
            <a:cxnLst>
              <a:cxn ang="0">
                <a:pos x="connsiteX0" y="connsiteY0"/>
              </a:cxn>
              <a:cxn ang="0">
                <a:pos x="connsiteX1" y="connsiteY1"/>
              </a:cxn>
            </a:cxnLst>
            <a:rect l="l" t="t" r="r" b="b"/>
            <a:pathLst>
              <a:path w="10099675" h="6350">
                <a:moveTo>
                  <a:pt x="0" y="0"/>
                </a:moveTo>
                <a:lnTo>
                  <a:pt x="10099675" y="0"/>
                </a:lnTo>
              </a:path>
            </a:pathLst>
          </a:custGeom>
          <a:noFill/>
          <a:ln w="25400" cap="flat">
            <a:solidFill>
              <a:srgbClr val="055CF9"/>
            </a:solid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0543BB3C-730D-6E5B-73EA-C6C7490E513D}"/>
              </a:ext>
            </a:extLst>
          </p:cNvPr>
          <p:cNvSpPr/>
          <p:nvPr/>
        </p:nvSpPr>
        <p:spPr>
          <a:xfrm>
            <a:off x="1035050" y="4923834"/>
            <a:ext cx="57150" cy="115481"/>
          </a:xfrm>
          <a:custGeom>
            <a:avLst/>
            <a:gdLst>
              <a:gd name="connsiteX0" fmla="*/ 57150 w 57150"/>
              <a:gd name="connsiteY0" fmla="*/ 57741 h 115481"/>
              <a:gd name="connsiteX1" fmla="*/ 0 w 57150"/>
              <a:gd name="connsiteY1" fmla="*/ 115481 h 115481"/>
              <a:gd name="connsiteX2" fmla="*/ 0 w 57150"/>
              <a:gd name="connsiteY2" fmla="*/ 0 h 115481"/>
              <a:gd name="connsiteX3" fmla="*/ 57150 w 57150"/>
              <a:gd name="connsiteY3" fmla="*/ 57741 h 115481"/>
            </a:gdLst>
            <a:ahLst/>
            <a:cxnLst>
              <a:cxn ang="0">
                <a:pos x="connsiteX0" y="connsiteY0"/>
              </a:cxn>
              <a:cxn ang="0">
                <a:pos x="connsiteX1" y="connsiteY1"/>
              </a:cxn>
              <a:cxn ang="0">
                <a:pos x="connsiteX2" y="connsiteY2"/>
              </a:cxn>
              <a:cxn ang="0">
                <a:pos x="connsiteX3" y="connsiteY3"/>
              </a:cxn>
            </a:cxnLst>
            <a:rect l="l" t="t" r="r" b="b"/>
            <a:pathLst>
              <a:path w="57150" h="115481">
                <a:moveTo>
                  <a:pt x="57150" y="57741"/>
                </a:moveTo>
                <a:lnTo>
                  <a:pt x="0" y="115481"/>
                </a:lnTo>
                <a:lnTo>
                  <a:pt x="0" y="0"/>
                </a:lnTo>
                <a:lnTo>
                  <a:pt x="57150" y="57741"/>
                </a:ln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78ABC84F-9775-3288-B817-D7AC78440126}"/>
              </a:ext>
            </a:extLst>
          </p:cNvPr>
          <p:cNvSpPr/>
          <p:nvPr/>
        </p:nvSpPr>
        <p:spPr>
          <a:xfrm>
            <a:off x="11087100" y="4923834"/>
            <a:ext cx="57150" cy="115481"/>
          </a:xfrm>
          <a:custGeom>
            <a:avLst/>
            <a:gdLst>
              <a:gd name="connsiteX0" fmla="*/ 0 w 57150"/>
              <a:gd name="connsiteY0" fmla="*/ 57741 h 115481"/>
              <a:gd name="connsiteX1" fmla="*/ 57150 w 57150"/>
              <a:gd name="connsiteY1" fmla="*/ 115481 h 115481"/>
              <a:gd name="connsiteX2" fmla="*/ 57150 w 57150"/>
              <a:gd name="connsiteY2" fmla="*/ 0 h 115481"/>
              <a:gd name="connsiteX3" fmla="*/ 0 w 57150"/>
              <a:gd name="connsiteY3" fmla="*/ 57741 h 115481"/>
            </a:gdLst>
            <a:ahLst/>
            <a:cxnLst>
              <a:cxn ang="0">
                <a:pos x="connsiteX0" y="connsiteY0"/>
              </a:cxn>
              <a:cxn ang="0">
                <a:pos x="connsiteX1" y="connsiteY1"/>
              </a:cxn>
              <a:cxn ang="0">
                <a:pos x="connsiteX2" y="connsiteY2"/>
              </a:cxn>
              <a:cxn ang="0">
                <a:pos x="connsiteX3" y="connsiteY3"/>
              </a:cxn>
            </a:cxnLst>
            <a:rect l="l" t="t" r="r" b="b"/>
            <a:pathLst>
              <a:path w="57150" h="115481">
                <a:moveTo>
                  <a:pt x="0" y="57741"/>
                </a:moveTo>
                <a:lnTo>
                  <a:pt x="57150" y="115481"/>
                </a:lnTo>
                <a:lnTo>
                  <a:pt x="57150" y="0"/>
                </a:lnTo>
                <a:lnTo>
                  <a:pt x="0" y="57741"/>
                </a:lnTo>
                <a:close/>
              </a:path>
            </a:pathLst>
          </a:custGeom>
          <a:solidFill>
            <a:srgbClr val="055CF9"/>
          </a:solidFill>
          <a:ln w="635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7DF3AB3C-385C-C2BA-C720-D1797A816E1E}"/>
              </a:ext>
            </a:extLst>
          </p:cNvPr>
          <p:cNvSpPr/>
          <p:nvPr/>
        </p:nvSpPr>
        <p:spPr>
          <a:xfrm>
            <a:off x="4495800" y="4927600"/>
            <a:ext cx="88900" cy="115487"/>
          </a:xfrm>
          <a:custGeom>
            <a:avLst/>
            <a:gdLst>
              <a:gd name="connsiteX0" fmla="*/ 44450 w 88900"/>
              <a:gd name="connsiteY0" fmla="*/ 0 h 115487"/>
              <a:gd name="connsiteX1" fmla="*/ 0 w 88900"/>
              <a:gd name="connsiteY1" fmla="*/ 57741 h 115487"/>
              <a:gd name="connsiteX2" fmla="*/ 44450 w 88900"/>
              <a:gd name="connsiteY2" fmla="*/ 115488 h 115487"/>
              <a:gd name="connsiteX3" fmla="*/ 44450 w 88900"/>
              <a:gd name="connsiteY3" fmla="*/ 0 h 115487"/>
              <a:gd name="connsiteX4" fmla="*/ 44450 w 88900"/>
              <a:gd name="connsiteY4" fmla="*/ 0 h 115487"/>
              <a:gd name="connsiteX5" fmla="*/ 88900 w 88900"/>
              <a:gd name="connsiteY5" fmla="*/ 57741 h 115487"/>
              <a:gd name="connsiteX6" fmla="*/ 44450 w 88900"/>
              <a:gd name="connsiteY6" fmla="*/ 115488 h 115487"/>
              <a:gd name="connsiteX7" fmla="*/ 44450 w 88900"/>
              <a:gd name="connsiteY7" fmla="*/ 0 h 11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 h="115487">
                <a:moveTo>
                  <a:pt x="44450" y="0"/>
                </a:moveTo>
                <a:lnTo>
                  <a:pt x="0" y="57741"/>
                </a:lnTo>
                <a:lnTo>
                  <a:pt x="44450" y="115488"/>
                </a:lnTo>
                <a:lnTo>
                  <a:pt x="44450" y="0"/>
                </a:lnTo>
                <a:close/>
                <a:moveTo>
                  <a:pt x="44450" y="0"/>
                </a:moveTo>
                <a:lnTo>
                  <a:pt x="88900" y="57741"/>
                </a:lnTo>
                <a:lnTo>
                  <a:pt x="44450" y="115488"/>
                </a:lnTo>
                <a:lnTo>
                  <a:pt x="44450" y="0"/>
                </a:lnTo>
                <a:close/>
              </a:path>
            </a:pathLst>
          </a:custGeom>
          <a:solidFill>
            <a:srgbClr val="055CF9"/>
          </a:solidFill>
          <a:ln w="6350" cap="flat">
            <a:no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B067BFB8-307C-3285-1258-77DDFE0CF84F}"/>
              </a:ext>
            </a:extLst>
          </p:cNvPr>
          <p:cNvSpPr/>
          <p:nvPr/>
        </p:nvSpPr>
        <p:spPr>
          <a:xfrm>
            <a:off x="7918450" y="4927600"/>
            <a:ext cx="88900" cy="115487"/>
          </a:xfrm>
          <a:custGeom>
            <a:avLst/>
            <a:gdLst>
              <a:gd name="connsiteX0" fmla="*/ 44450 w 88900"/>
              <a:gd name="connsiteY0" fmla="*/ 0 h 115487"/>
              <a:gd name="connsiteX1" fmla="*/ 0 w 88900"/>
              <a:gd name="connsiteY1" fmla="*/ 57741 h 115487"/>
              <a:gd name="connsiteX2" fmla="*/ 44450 w 88900"/>
              <a:gd name="connsiteY2" fmla="*/ 115488 h 115487"/>
              <a:gd name="connsiteX3" fmla="*/ 44450 w 88900"/>
              <a:gd name="connsiteY3" fmla="*/ 0 h 115487"/>
              <a:gd name="connsiteX4" fmla="*/ 44450 w 88900"/>
              <a:gd name="connsiteY4" fmla="*/ 0 h 115487"/>
              <a:gd name="connsiteX5" fmla="*/ 88900 w 88900"/>
              <a:gd name="connsiteY5" fmla="*/ 57741 h 115487"/>
              <a:gd name="connsiteX6" fmla="*/ 44450 w 88900"/>
              <a:gd name="connsiteY6" fmla="*/ 115488 h 115487"/>
              <a:gd name="connsiteX7" fmla="*/ 44450 w 88900"/>
              <a:gd name="connsiteY7" fmla="*/ 0 h 11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 h="115487">
                <a:moveTo>
                  <a:pt x="44450" y="0"/>
                </a:moveTo>
                <a:lnTo>
                  <a:pt x="0" y="57741"/>
                </a:lnTo>
                <a:lnTo>
                  <a:pt x="44450" y="115488"/>
                </a:lnTo>
                <a:lnTo>
                  <a:pt x="44450" y="0"/>
                </a:lnTo>
                <a:close/>
                <a:moveTo>
                  <a:pt x="44450" y="0"/>
                </a:moveTo>
                <a:lnTo>
                  <a:pt x="88900" y="57741"/>
                </a:lnTo>
                <a:lnTo>
                  <a:pt x="44450" y="115488"/>
                </a:lnTo>
                <a:lnTo>
                  <a:pt x="44450" y="0"/>
                </a:lnTo>
                <a:close/>
              </a:path>
            </a:pathLst>
          </a:custGeom>
          <a:solidFill>
            <a:srgbClr val="055CF9"/>
          </a:solidFill>
          <a:ln w="6350" cap="flat">
            <a:noFill/>
            <a:prstDash val="solid"/>
            <a:miter/>
          </a:ln>
        </p:spPr>
        <p:txBody>
          <a:bodyPr rtlCol="0" anchor="ctr"/>
          <a:lstStyle/>
          <a:p>
            <a:endParaRPr lang="en-US"/>
          </a:p>
        </p:txBody>
      </p:sp>
      <p:sp>
        <p:nvSpPr>
          <p:cNvPr id="48" name="矩形: 圆角 47">
            <a:extLst>
              <a:ext uri="{FF2B5EF4-FFF2-40B4-BE49-F238E27FC236}">
                <a16:creationId xmlns:a16="http://schemas.microsoft.com/office/drawing/2014/main" id="{FC064F83-3E95-F5F3-5DAF-DA72BB1D3614}"/>
              </a:ext>
            </a:extLst>
          </p:cNvPr>
          <p:cNvSpPr/>
          <p:nvPr/>
        </p:nvSpPr>
        <p:spPr>
          <a:xfrm>
            <a:off x="1193800" y="5118100"/>
            <a:ext cx="91440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49" name="矩形: 圆角 48">
            <a:extLst>
              <a:ext uri="{FF2B5EF4-FFF2-40B4-BE49-F238E27FC236}">
                <a16:creationId xmlns:a16="http://schemas.microsoft.com/office/drawing/2014/main" id="{9BC76C41-AF70-282C-ED2F-87B6FEAD4235}"/>
              </a:ext>
            </a:extLst>
          </p:cNvPr>
          <p:cNvSpPr/>
          <p:nvPr/>
        </p:nvSpPr>
        <p:spPr>
          <a:xfrm>
            <a:off x="4692650" y="5118100"/>
            <a:ext cx="102235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50" name="矩形: 圆角 49">
            <a:extLst>
              <a:ext uri="{FF2B5EF4-FFF2-40B4-BE49-F238E27FC236}">
                <a16:creationId xmlns:a16="http://schemas.microsoft.com/office/drawing/2014/main" id="{3DE2ACC1-68CF-2094-341F-C08919DD32AC}"/>
              </a:ext>
            </a:extLst>
          </p:cNvPr>
          <p:cNvSpPr/>
          <p:nvPr/>
        </p:nvSpPr>
        <p:spPr>
          <a:xfrm>
            <a:off x="8026400" y="5118100"/>
            <a:ext cx="116840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51" name="矩形: 圆角 50">
            <a:extLst>
              <a:ext uri="{FF2B5EF4-FFF2-40B4-BE49-F238E27FC236}">
                <a16:creationId xmlns:a16="http://schemas.microsoft.com/office/drawing/2014/main" id="{8964D421-5147-1B43-7D6F-8A72E8896C76}"/>
              </a:ext>
            </a:extLst>
          </p:cNvPr>
          <p:cNvSpPr/>
          <p:nvPr/>
        </p:nvSpPr>
        <p:spPr>
          <a:xfrm>
            <a:off x="2990850" y="5118100"/>
            <a:ext cx="133985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52" name="矩形: 圆角 51">
            <a:extLst>
              <a:ext uri="{FF2B5EF4-FFF2-40B4-BE49-F238E27FC236}">
                <a16:creationId xmlns:a16="http://schemas.microsoft.com/office/drawing/2014/main" id="{8A55D7E4-02E5-254B-CE7F-175D9B10459C}"/>
              </a:ext>
            </a:extLst>
          </p:cNvPr>
          <p:cNvSpPr/>
          <p:nvPr/>
        </p:nvSpPr>
        <p:spPr>
          <a:xfrm>
            <a:off x="6623050" y="5118100"/>
            <a:ext cx="129540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53" name="矩形: 圆角 52">
            <a:extLst>
              <a:ext uri="{FF2B5EF4-FFF2-40B4-BE49-F238E27FC236}">
                <a16:creationId xmlns:a16="http://schemas.microsoft.com/office/drawing/2014/main" id="{FE5D730A-2D9E-4718-40ED-55262D31CAB8}"/>
              </a:ext>
            </a:extLst>
          </p:cNvPr>
          <p:cNvSpPr/>
          <p:nvPr/>
        </p:nvSpPr>
        <p:spPr>
          <a:xfrm>
            <a:off x="10191750" y="5118100"/>
            <a:ext cx="831850" cy="349250"/>
          </a:xfrm>
          <a:prstGeom prst="roundRect">
            <a:avLst>
              <a:gd name="adj" fmla="val 50000"/>
            </a:avLst>
          </a:prstGeom>
          <a:solidFill>
            <a:srgbClr val="FFFFFF"/>
          </a:solidFill>
          <a:ln w="6350" cap="flat">
            <a:noFill/>
            <a:prstDash val="solid"/>
            <a:miter/>
          </a:ln>
          <a:effectLst>
            <a:outerShdw blurRad="304800" dist="38100" dir="5400000" algn="t" rotWithShape="0">
              <a:prstClr val="black">
                <a:alpha val="10000"/>
              </a:prstClr>
            </a:outerShdw>
          </a:effectLst>
        </p:spPr>
        <p:txBody>
          <a:bodyPr rtlCol="0" anchor="ctr"/>
          <a:lstStyle/>
          <a:p>
            <a:endParaRPr lang="en-US"/>
          </a:p>
        </p:txBody>
      </p:sp>
      <p:sp>
        <p:nvSpPr>
          <p:cNvPr id="71" name="任意多边形: 形状 70">
            <a:extLst>
              <a:ext uri="{FF2B5EF4-FFF2-40B4-BE49-F238E27FC236}">
                <a16:creationId xmlns:a16="http://schemas.microsoft.com/office/drawing/2014/main" id="{1EE1C080-B995-8BB8-A9E3-C720192728FF}"/>
              </a:ext>
            </a:extLst>
          </p:cNvPr>
          <p:cNvSpPr/>
          <p:nvPr/>
        </p:nvSpPr>
        <p:spPr>
          <a:xfrm>
            <a:off x="4546600" y="5403850"/>
            <a:ext cx="6350" cy="920750"/>
          </a:xfrm>
          <a:custGeom>
            <a:avLst/>
            <a:gdLst>
              <a:gd name="connsiteX0" fmla="*/ 0 w 6350"/>
              <a:gd name="connsiteY0" fmla="*/ 0 h 920750"/>
              <a:gd name="connsiteX1" fmla="*/ 0 w 6350"/>
              <a:gd name="connsiteY1" fmla="*/ 920750 h 920750"/>
            </a:gdLst>
            <a:ahLst/>
            <a:cxnLst>
              <a:cxn ang="0">
                <a:pos x="connsiteX0" y="connsiteY0"/>
              </a:cxn>
              <a:cxn ang="0">
                <a:pos x="connsiteX1" y="connsiteY1"/>
              </a:cxn>
            </a:cxnLst>
            <a:rect l="l" t="t" r="r" b="b"/>
            <a:pathLst>
              <a:path w="6350" h="920750">
                <a:moveTo>
                  <a:pt x="0" y="0"/>
                </a:moveTo>
                <a:lnTo>
                  <a:pt x="0" y="920750"/>
                </a:lnTo>
              </a:path>
            </a:pathLst>
          </a:custGeom>
          <a:noFill/>
          <a:ln w="6350" cap="flat">
            <a:gradFill>
              <a:gsLst>
                <a:gs pos="0">
                  <a:srgbClr val="055CF9">
                    <a:alpha val="0"/>
                  </a:srgbClr>
                </a:gs>
                <a:gs pos="23438">
                  <a:srgbClr val="055CF9">
                    <a:alpha val="49804"/>
                  </a:srgbClr>
                </a:gs>
                <a:gs pos="46875">
                  <a:srgbClr val="055CF9"/>
                </a:gs>
                <a:gs pos="100000">
                  <a:srgbClr val="055CF9">
                    <a:alpha val="0"/>
                  </a:srgbClr>
                </a:gs>
              </a:gsLst>
              <a:lin ang="5400000" scaled="1"/>
            </a:gradFill>
            <a:custDash>
              <a:ds d="300000" sp="300000"/>
            </a:custDash>
            <a:miter/>
          </a:ln>
        </p:spPr>
        <p:txBody>
          <a:bodyPr rtlCol="0" anchor="ctr"/>
          <a:lstStyle/>
          <a:p>
            <a:endParaRPr lang="en-US"/>
          </a:p>
        </p:txBody>
      </p:sp>
      <p:sp>
        <p:nvSpPr>
          <p:cNvPr id="72" name="任意多边形: 形状 71">
            <a:extLst>
              <a:ext uri="{FF2B5EF4-FFF2-40B4-BE49-F238E27FC236}">
                <a16:creationId xmlns:a16="http://schemas.microsoft.com/office/drawing/2014/main" id="{E02805E7-1414-E852-ADF3-5F0BEDFEDDA7}"/>
              </a:ext>
            </a:extLst>
          </p:cNvPr>
          <p:cNvSpPr/>
          <p:nvPr/>
        </p:nvSpPr>
        <p:spPr>
          <a:xfrm>
            <a:off x="7962900" y="5403850"/>
            <a:ext cx="6350" cy="920750"/>
          </a:xfrm>
          <a:custGeom>
            <a:avLst/>
            <a:gdLst>
              <a:gd name="connsiteX0" fmla="*/ 0 w 6350"/>
              <a:gd name="connsiteY0" fmla="*/ 0 h 920750"/>
              <a:gd name="connsiteX1" fmla="*/ 0 w 6350"/>
              <a:gd name="connsiteY1" fmla="*/ 920750 h 920750"/>
            </a:gdLst>
            <a:ahLst/>
            <a:cxnLst>
              <a:cxn ang="0">
                <a:pos x="connsiteX0" y="connsiteY0"/>
              </a:cxn>
              <a:cxn ang="0">
                <a:pos x="connsiteX1" y="connsiteY1"/>
              </a:cxn>
            </a:cxnLst>
            <a:rect l="l" t="t" r="r" b="b"/>
            <a:pathLst>
              <a:path w="6350" h="920750">
                <a:moveTo>
                  <a:pt x="0" y="0"/>
                </a:moveTo>
                <a:lnTo>
                  <a:pt x="0" y="920750"/>
                </a:lnTo>
              </a:path>
            </a:pathLst>
          </a:custGeom>
          <a:noFill/>
          <a:ln w="6350" cap="flat">
            <a:gradFill>
              <a:gsLst>
                <a:gs pos="0">
                  <a:srgbClr val="055CF9">
                    <a:alpha val="0"/>
                  </a:srgbClr>
                </a:gs>
                <a:gs pos="23438">
                  <a:srgbClr val="055CF9">
                    <a:alpha val="49804"/>
                  </a:srgbClr>
                </a:gs>
                <a:gs pos="46875">
                  <a:srgbClr val="055CF9"/>
                </a:gs>
                <a:gs pos="100000">
                  <a:srgbClr val="055CF9">
                    <a:alpha val="0"/>
                  </a:srgbClr>
                </a:gs>
              </a:gsLst>
              <a:lin ang="5400000" scaled="1"/>
            </a:gradFill>
            <a:custDash>
              <a:ds d="300000" sp="300000"/>
            </a:custDash>
            <a:miter/>
          </a:ln>
        </p:spPr>
        <p:txBody>
          <a:bodyPr rtlCol="0" anchor="ctr"/>
          <a:lstStyle/>
          <a:p>
            <a:endParaRPr lang="en-US"/>
          </a:p>
        </p:txBody>
      </p:sp>
      <p:sp>
        <p:nvSpPr>
          <p:cNvPr id="73" name="任意多边形: 形状 72">
            <a:extLst>
              <a:ext uri="{FF2B5EF4-FFF2-40B4-BE49-F238E27FC236}">
                <a16:creationId xmlns:a16="http://schemas.microsoft.com/office/drawing/2014/main" id="{E1F20D26-74AE-86C1-C6C9-74B6F3F67A5F}"/>
              </a:ext>
            </a:extLst>
          </p:cNvPr>
          <p:cNvSpPr/>
          <p:nvPr/>
        </p:nvSpPr>
        <p:spPr>
          <a:xfrm>
            <a:off x="8616950" y="9525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FFFFFF"/>
          </a:solidFill>
          <a:ln w="12700" cap="flat">
            <a:solidFill>
              <a:srgbClr val="055CF9"/>
            </a:solid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40F11E75-F970-927D-170C-BF24EEF7CD02}"/>
              </a:ext>
            </a:extLst>
          </p:cNvPr>
          <p:cNvSpPr/>
          <p:nvPr/>
        </p:nvSpPr>
        <p:spPr>
          <a:xfrm>
            <a:off x="9810750" y="95885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FFFFFF"/>
          </a:solidFill>
          <a:ln w="12700" cap="flat">
            <a:solidFill>
              <a:srgbClr val="000000"/>
            </a:solid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3CC434DF-EE4B-867B-88AA-60324833B701}"/>
              </a:ext>
            </a:extLst>
          </p:cNvPr>
          <p:cNvSpPr/>
          <p:nvPr/>
        </p:nvSpPr>
        <p:spPr>
          <a:xfrm>
            <a:off x="10756900" y="952500"/>
            <a:ext cx="82550" cy="82550"/>
          </a:xfrm>
          <a:custGeom>
            <a:avLst/>
            <a:gdLst>
              <a:gd name="connsiteX0" fmla="*/ 82550 w 82550"/>
              <a:gd name="connsiteY0" fmla="*/ 41275 h 82550"/>
              <a:gd name="connsiteX1" fmla="*/ 41275 w 82550"/>
              <a:gd name="connsiteY1" fmla="*/ 82550 h 82550"/>
              <a:gd name="connsiteX2" fmla="*/ 0 w 82550"/>
              <a:gd name="connsiteY2" fmla="*/ 41275 h 82550"/>
              <a:gd name="connsiteX3" fmla="*/ 41275 w 82550"/>
              <a:gd name="connsiteY3" fmla="*/ 0 h 82550"/>
              <a:gd name="connsiteX4" fmla="*/ 82550 w 82550"/>
              <a:gd name="connsiteY4" fmla="*/ 41275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 h="82550">
                <a:moveTo>
                  <a:pt x="82550" y="41275"/>
                </a:moveTo>
                <a:cubicBezTo>
                  <a:pt x="82550" y="64071"/>
                  <a:pt x="64071" y="82550"/>
                  <a:pt x="41275" y="82550"/>
                </a:cubicBezTo>
                <a:cubicBezTo>
                  <a:pt x="18479" y="82550"/>
                  <a:pt x="0" y="64071"/>
                  <a:pt x="0" y="41275"/>
                </a:cubicBezTo>
                <a:cubicBezTo>
                  <a:pt x="0" y="18479"/>
                  <a:pt x="18479" y="0"/>
                  <a:pt x="41275" y="0"/>
                </a:cubicBezTo>
                <a:cubicBezTo>
                  <a:pt x="64071" y="0"/>
                  <a:pt x="82550" y="18479"/>
                  <a:pt x="82550" y="41275"/>
                </a:cubicBezTo>
                <a:close/>
              </a:path>
            </a:pathLst>
          </a:custGeom>
          <a:solidFill>
            <a:srgbClr val="FFFFFF"/>
          </a:solidFill>
          <a:ln w="12700" cap="flat">
            <a:solidFill>
              <a:srgbClr val="E13C32"/>
            </a:solidFill>
            <a:prstDash val="solid"/>
            <a:miter/>
          </a:ln>
        </p:spPr>
        <p:txBody>
          <a:bodyPr rtlCol="0" anchor="ctr"/>
          <a:lstStyle/>
          <a:p>
            <a:endParaRPr lang="en-US"/>
          </a:p>
        </p:txBody>
      </p:sp>
      <p:sp>
        <p:nvSpPr>
          <p:cNvPr id="2" name="文本框 1">
            <a:extLst>
              <a:ext uri="{FF2B5EF4-FFF2-40B4-BE49-F238E27FC236}">
                <a16:creationId xmlns:a16="http://schemas.microsoft.com/office/drawing/2014/main" id="{D8661BC9-F202-1E84-890C-ED31385A36EA}"/>
              </a:ext>
            </a:extLst>
          </p:cNvPr>
          <p:cNvSpPr txBox="1"/>
          <p:nvPr/>
        </p:nvSpPr>
        <p:spPr>
          <a:xfrm>
            <a:off x="590417" y="548484"/>
            <a:ext cx="657552" cy="646331"/>
          </a:xfrm>
          <a:prstGeom prst="rect">
            <a:avLst/>
          </a:prstGeom>
          <a:noFill/>
        </p:spPr>
        <p:txBody>
          <a:bodyPr wrap="none" rtlCol="0">
            <a:spAutoFit/>
          </a:bodyPr>
          <a:lstStyle/>
          <a:p>
            <a:r>
              <a:rPr lang="en-US" sz="3600" spc="300" dirty="0">
                <a:solidFill>
                  <a:srgbClr val="2F4FE5"/>
                </a:solidFill>
                <a:latin typeface="D-DIN-PRO Heavy" panose="020B0804030202030204" pitchFamily="34" charset="0"/>
              </a:rPr>
              <a:t>01</a:t>
            </a:r>
          </a:p>
        </p:txBody>
      </p:sp>
      <p:sp>
        <p:nvSpPr>
          <p:cNvPr id="79" name="文本框 78">
            <a:extLst>
              <a:ext uri="{FF2B5EF4-FFF2-40B4-BE49-F238E27FC236}">
                <a16:creationId xmlns:a16="http://schemas.microsoft.com/office/drawing/2014/main" id="{2F8A86A2-525B-903D-97EB-EA8F0927C38B}"/>
              </a:ext>
            </a:extLst>
          </p:cNvPr>
          <p:cNvSpPr txBox="1"/>
          <p:nvPr/>
        </p:nvSpPr>
        <p:spPr>
          <a:xfrm>
            <a:off x="1349018" y="676308"/>
            <a:ext cx="1518364" cy="492443"/>
          </a:xfrm>
          <a:prstGeom prst="rect">
            <a:avLst/>
          </a:prstGeom>
          <a:noFill/>
        </p:spPr>
        <p:txBody>
          <a:bodyPr wrap="none" rtlCol="0">
            <a:spAutoFit/>
          </a:bodyPr>
          <a:lstStyle/>
          <a:p>
            <a:r>
              <a:rPr lang="zh-CN" altLang="en-US" sz="2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用户访谈</a:t>
            </a:r>
            <a:endParaRPr lang="en-US" sz="26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0" name="文本框 79">
            <a:extLst>
              <a:ext uri="{FF2B5EF4-FFF2-40B4-BE49-F238E27FC236}">
                <a16:creationId xmlns:a16="http://schemas.microsoft.com/office/drawing/2014/main" id="{D831195A-3B6D-6321-7CE0-4B4E6D8A40B3}"/>
              </a:ext>
            </a:extLst>
          </p:cNvPr>
          <p:cNvSpPr txBox="1"/>
          <p:nvPr/>
        </p:nvSpPr>
        <p:spPr>
          <a:xfrm>
            <a:off x="2799296" y="835950"/>
            <a:ext cx="1649811" cy="292388"/>
          </a:xfrm>
          <a:prstGeom prst="rect">
            <a:avLst/>
          </a:prstGeom>
          <a:noFill/>
        </p:spPr>
        <p:txBody>
          <a:bodyPr wrap="none" rtlCol="0">
            <a:spAutoFit/>
          </a:bodyPr>
          <a:lstStyle/>
          <a:p>
            <a:r>
              <a:rPr lang="en-US" altLang="zh-CN" sz="1300" dirty="0">
                <a:latin typeface="OPPOSans R" panose="00020600040101010101" pitchFamily="18" charset="-122"/>
                <a:ea typeface="OPPOSans R" panose="00020600040101010101" pitchFamily="18" charset="-122"/>
                <a:cs typeface="OPPOSans R" panose="00020600040101010101" pitchFamily="18" charset="-122"/>
              </a:rPr>
              <a:t>/ USER INTERVIEW</a:t>
            </a:r>
            <a:endParaRPr lang="en-US" sz="13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4570F823-BD7F-BC33-746D-3E934A816622}"/>
              </a:ext>
            </a:extLst>
          </p:cNvPr>
          <p:cNvSpPr txBox="1"/>
          <p:nvPr/>
        </p:nvSpPr>
        <p:spPr>
          <a:xfrm>
            <a:off x="8728487" y="877014"/>
            <a:ext cx="697627" cy="246221"/>
          </a:xfrm>
          <a:prstGeom prst="rect">
            <a:avLst/>
          </a:prstGeom>
          <a:noFill/>
        </p:spPr>
        <p:txBody>
          <a:bodyPr wrap="none" rtlCol="0">
            <a:spAutoFit/>
          </a:bodyPr>
          <a:lstStyle/>
          <a:p>
            <a:r>
              <a:rPr lang="zh-CN" altLang="en-US" sz="1000" dirty="0">
                <a:solidFill>
                  <a:srgbClr val="2F4FE5"/>
                </a:solidFill>
                <a:latin typeface="OPPOSans B" panose="00020600040101010101" pitchFamily="18" charset="-122"/>
                <a:ea typeface="OPPOSans B" panose="00020600040101010101" pitchFamily="18" charset="-122"/>
                <a:cs typeface="OPPOSans B" panose="00020600040101010101" pitchFamily="18" charset="-122"/>
              </a:rPr>
              <a:t>资深用户</a:t>
            </a:r>
            <a:endParaRPr lang="en-US" sz="1000" dirty="0">
              <a:solidFill>
                <a:srgbClr val="2F4FE5"/>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2" name="文本框 81">
            <a:extLst>
              <a:ext uri="{FF2B5EF4-FFF2-40B4-BE49-F238E27FC236}">
                <a16:creationId xmlns:a16="http://schemas.microsoft.com/office/drawing/2014/main" id="{5CB494DB-1E8A-5D23-7903-F2CA7B10E7DB}"/>
              </a:ext>
            </a:extLst>
          </p:cNvPr>
          <p:cNvSpPr txBox="1"/>
          <p:nvPr/>
        </p:nvSpPr>
        <p:spPr>
          <a:xfrm>
            <a:off x="9910048" y="877014"/>
            <a:ext cx="441146"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围观</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06AA51CC-EF76-40A2-1F9E-738E58B640A8}"/>
              </a:ext>
            </a:extLst>
          </p:cNvPr>
          <p:cNvSpPr txBox="1"/>
          <p:nvPr/>
        </p:nvSpPr>
        <p:spPr>
          <a:xfrm>
            <a:off x="10868898" y="877014"/>
            <a:ext cx="441146" cy="246221"/>
          </a:xfrm>
          <a:prstGeom prst="rect">
            <a:avLst/>
          </a:prstGeom>
          <a:noFill/>
        </p:spPr>
        <p:txBody>
          <a:bodyPr wrap="none" rtlCol="0">
            <a:spAutoFit/>
          </a:bodyPr>
          <a:lstStyle/>
          <a:p>
            <a:r>
              <a:rPr lang="zh-CN" altLang="en-US" sz="1000" dirty="0">
                <a:solidFill>
                  <a:srgbClr val="E13C32"/>
                </a:solidFill>
                <a:latin typeface="OPPOSans B" panose="00020600040101010101" pitchFamily="18" charset="-122"/>
                <a:ea typeface="OPPOSans B" panose="00020600040101010101" pitchFamily="18" charset="-122"/>
                <a:cs typeface="OPPOSans B" panose="00020600040101010101" pitchFamily="18" charset="-122"/>
              </a:rPr>
              <a:t>普通</a:t>
            </a:r>
            <a:endParaRPr lang="en-US" sz="1000" dirty="0">
              <a:solidFill>
                <a:srgbClr val="E13C32"/>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4" name="文本框 83">
            <a:extLst>
              <a:ext uri="{FF2B5EF4-FFF2-40B4-BE49-F238E27FC236}">
                <a16:creationId xmlns:a16="http://schemas.microsoft.com/office/drawing/2014/main" id="{B6CA0A9A-4E7F-9C8A-A0DC-D3C3EC632D42}"/>
              </a:ext>
            </a:extLst>
          </p:cNvPr>
          <p:cNvSpPr txBox="1"/>
          <p:nvPr/>
        </p:nvSpPr>
        <p:spPr>
          <a:xfrm>
            <a:off x="3339111" y="2062634"/>
            <a:ext cx="992579" cy="230832"/>
          </a:xfrm>
          <a:prstGeom prst="rect">
            <a:avLst/>
          </a:prstGeom>
          <a:noFill/>
        </p:spPr>
        <p:txBody>
          <a:bodyPr wrap="none" rtlCol="0">
            <a:spAutoFit/>
          </a:bodyPr>
          <a:lstStyle/>
          <a:p>
            <a:pPr algn="ctr"/>
            <a:r>
              <a:rPr lang="zh-CN" altLang="en-US" sz="9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研研：视频访谈</a:t>
            </a:r>
            <a:endParaRPr lang="en-US" sz="9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5" name="文本框 84">
            <a:extLst>
              <a:ext uri="{FF2B5EF4-FFF2-40B4-BE49-F238E27FC236}">
                <a16:creationId xmlns:a16="http://schemas.microsoft.com/office/drawing/2014/main" id="{A9055F3A-C5F2-DDB4-B1CF-1E02A5C905B7}"/>
              </a:ext>
            </a:extLst>
          </p:cNvPr>
          <p:cNvSpPr txBox="1"/>
          <p:nvPr/>
        </p:nvSpPr>
        <p:spPr>
          <a:xfrm>
            <a:off x="1542060" y="3758084"/>
            <a:ext cx="992579" cy="230832"/>
          </a:xfrm>
          <a:prstGeom prst="rect">
            <a:avLst/>
          </a:prstGeom>
          <a:noFill/>
        </p:spPr>
        <p:txBody>
          <a:bodyPr wrap="none" rtlCol="0">
            <a:spAutoFit/>
          </a:bodyPr>
          <a:lstStyle/>
          <a:p>
            <a:pPr algn="ctr"/>
            <a:r>
              <a:rPr lang="zh-CN" alt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rPr>
              <a:t>钱行：语音访谈</a:t>
            </a:r>
            <a:endParaRPr 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6" name="文本框 85">
            <a:extLst>
              <a:ext uri="{FF2B5EF4-FFF2-40B4-BE49-F238E27FC236}">
                <a16:creationId xmlns:a16="http://schemas.microsoft.com/office/drawing/2014/main" id="{1AF714CF-F3F5-D27B-7D07-B7DF39FFCF40}"/>
              </a:ext>
            </a:extLst>
          </p:cNvPr>
          <p:cNvSpPr txBox="1"/>
          <p:nvPr/>
        </p:nvSpPr>
        <p:spPr>
          <a:xfrm>
            <a:off x="5298928" y="3855455"/>
            <a:ext cx="992579" cy="230832"/>
          </a:xfrm>
          <a:prstGeom prst="rect">
            <a:avLst/>
          </a:prstGeom>
          <a:noFill/>
        </p:spPr>
        <p:txBody>
          <a:bodyPr wrap="none" rtlCol="0">
            <a:spAutoFit/>
          </a:bodyPr>
          <a:lstStyle/>
          <a:p>
            <a:pPr algn="ctr"/>
            <a:r>
              <a:rPr lang="zh-CN" alt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rPr>
              <a:t>小美：语音访谈</a:t>
            </a:r>
            <a:endParaRPr 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7" name="文本框 86">
            <a:extLst>
              <a:ext uri="{FF2B5EF4-FFF2-40B4-BE49-F238E27FC236}">
                <a16:creationId xmlns:a16="http://schemas.microsoft.com/office/drawing/2014/main" id="{28833285-4051-082E-0E4A-99082C57ACC8}"/>
              </a:ext>
            </a:extLst>
          </p:cNvPr>
          <p:cNvSpPr txBox="1"/>
          <p:nvPr/>
        </p:nvSpPr>
        <p:spPr>
          <a:xfrm>
            <a:off x="6583960" y="3855455"/>
            <a:ext cx="992579" cy="230832"/>
          </a:xfrm>
          <a:prstGeom prst="rect">
            <a:avLst/>
          </a:prstGeom>
          <a:noFill/>
        </p:spPr>
        <p:txBody>
          <a:bodyPr wrap="none" rtlCol="0">
            <a:spAutoFit/>
          </a:bodyPr>
          <a:lstStyle/>
          <a:p>
            <a:pPr algn="ctr"/>
            <a:r>
              <a:rPr lang="zh-CN" alt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rPr>
              <a:t>研研：视频访谈</a:t>
            </a:r>
            <a:endParaRPr 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8" name="文本框 87">
            <a:extLst>
              <a:ext uri="{FF2B5EF4-FFF2-40B4-BE49-F238E27FC236}">
                <a16:creationId xmlns:a16="http://schemas.microsoft.com/office/drawing/2014/main" id="{546BA0F3-BCFE-EAE4-BA6E-2CB46336B329}"/>
              </a:ext>
            </a:extLst>
          </p:cNvPr>
          <p:cNvSpPr txBox="1"/>
          <p:nvPr/>
        </p:nvSpPr>
        <p:spPr>
          <a:xfrm>
            <a:off x="4624664" y="3509202"/>
            <a:ext cx="992579" cy="230832"/>
          </a:xfrm>
          <a:prstGeom prst="rect">
            <a:avLst/>
          </a:prstGeom>
          <a:noFill/>
        </p:spPr>
        <p:txBody>
          <a:bodyPr wrap="none" rtlCol="0">
            <a:spAutoFit/>
          </a:bodyPr>
          <a:lstStyle/>
          <a:p>
            <a:pPr algn="ctr"/>
            <a:r>
              <a:rPr lang="zh-CN" alt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rPr>
              <a:t>产品王语音访谈</a:t>
            </a:r>
            <a:endParaRPr lang="en-US" sz="900" dirty="0">
              <a:solidFill>
                <a:srgbClr val="E13C32"/>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9" name="文本框 88">
            <a:extLst>
              <a:ext uri="{FF2B5EF4-FFF2-40B4-BE49-F238E27FC236}">
                <a16:creationId xmlns:a16="http://schemas.microsoft.com/office/drawing/2014/main" id="{CB56036B-EF1C-A4BA-3096-2181B981D207}"/>
              </a:ext>
            </a:extLst>
          </p:cNvPr>
          <p:cNvSpPr txBox="1"/>
          <p:nvPr/>
        </p:nvSpPr>
        <p:spPr>
          <a:xfrm>
            <a:off x="7149110" y="3007552"/>
            <a:ext cx="992579" cy="230832"/>
          </a:xfrm>
          <a:prstGeom prst="rect">
            <a:avLst/>
          </a:prstGeom>
          <a:noFill/>
        </p:spPr>
        <p:txBody>
          <a:bodyPr wrap="none" rtlCol="0">
            <a:spAutoFit/>
          </a:bodyPr>
          <a:lstStyle/>
          <a:p>
            <a:pPr algn="ctr"/>
            <a:r>
              <a:rPr lang="zh-CN" altLang="en-US" sz="9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小米：语音访谈</a:t>
            </a:r>
            <a:endParaRPr lang="en-US" sz="9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0" name="文本框 89">
            <a:extLst>
              <a:ext uri="{FF2B5EF4-FFF2-40B4-BE49-F238E27FC236}">
                <a16:creationId xmlns:a16="http://schemas.microsoft.com/office/drawing/2014/main" id="{51222A9A-56F9-E87A-5AAD-E0C2FF5C4278}"/>
              </a:ext>
            </a:extLst>
          </p:cNvPr>
          <p:cNvSpPr txBox="1"/>
          <p:nvPr/>
        </p:nvSpPr>
        <p:spPr>
          <a:xfrm>
            <a:off x="7898410" y="2634134"/>
            <a:ext cx="992579" cy="230832"/>
          </a:xfrm>
          <a:prstGeom prst="rect">
            <a:avLst/>
          </a:prstGeom>
          <a:noFill/>
        </p:spPr>
        <p:txBody>
          <a:bodyPr wrap="none" rtlCol="0">
            <a:spAutoFit/>
          </a:bodyPr>
          <a:lstStyle/>
          <a:p>
            <a:pPr algn="ctr"/>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曼曼：视频访谈</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1" name="文本框 90">
            <a:extLst>
              <a:ext uri="{FF2B5EF4-FFF2-40B4-BE49-F238E27FC236}">
                <a16:creationId xmlns:a16="http://schemas.microsoft.com/office/drawing/2014/main" id="{96AC2D7F-F7AA-3EDF-9371-ACEB898D7F0E}"/>
              </a:ext>
            </a:extLst>
          </p:cNvPr>
          <p:cNvSpPr txBox="1"/>
          <p:nvPr/>
        </p:nvSpPr>
        <p:spPr>
          <a:xfrm>
            <a:off x="7179871" y="2058343"/>
            <a:ext cx="992579" cy="230832"/>
          </a:xfrm>
          <a:prstGeom prst="rect">
            <a:avLst/>
          </a:prstGeom>
          <a:noFill/>
        </p:spPr>
        <p:txBody>
          <a:bodyPr wrap="none" rtlCol="0">
            <a:spAutoFit/>
          </a:bodyPr>
          <a:lstStyle/>
          <a:p>
            <a:pPr algn="ctr"/>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猫叔：视频访谈</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2" name="矩形: 圆角 91">
            <a:extLst>
              <a:ext uri="{FF2B5EF4-FFF2-40B4-BE49-F238E27FC236}">
                <a16:creationId xmlns:a16="http://schemas.microsoft.com/office/drawing/2014/main" id="{861B4679-27F0-B902-9642-0E0AEE08618B}"/>
              </a:ext>
            </a:extLst>
          </p:cNvPr>
          <p:cNvSpPr/>
          <p:nvPr/>
        </p:nvSpPr>
        <p:spPr>
          <a:xfrm>
            <a:off x="9406330" y="1742017"/>
            <a:ext cx="1117600" cy="292100"/>
          </a:xfrm>
          <a:prstGeom prst="roundRect">
            <a:avLst>
              <a:gd name="adj" fmla="val 50000"/>
            </a:avLst>
          </a:prstGeom>
          <a:solidFill>
            <a:srgbClr val="FFFFFF"/>
          </a:solidFill>
          <a:ln w="12700" cap="flat">
            <a:solidFill>
              <a:srgbClr val="055CF9"/>
            </a:solidFill>
            <a:prstDash val="solid"/>
            <a:miter/>
          </a:ln>
        </p:spPr>
        <p:txBody>
          <a:bodyPr rtlCol="0" anchor="ctr"/>
          <a:lstStyle/>
          <a:p>
            <a:endParaRPr lang="en-US"/>
          </a:p>
        </p:txBody>
      </p:sp>
      <p:sp>
        <p:nvSpPr>
          <p:cNvPr id="93" name="文本框 92">
            <a:extLst>
              <a:ext uri="{FF2B5EF4-FFF2-40B4-BE49-F238E27FC236}">
                <a16:creationId xmlns:a16="http://schemas.microsoft.com/office/drawing/2014/main" id="{7F88C49F-6A68-3474-C4C0-B214F89259FD}"/>
              </a:ext>
            </a:extLst>
          </p:cNvPr>
          <p:cNvSpPr txBox="1"/>
          <p:nvPr/>
        </p:nvSpPr>
        <p:spPr>
          <a:xfrm>
            <a:off x="9595477" y="1772651"/>
            <a:ext cx="739306" cy="230832"/>
          </a:xfrm>
          <a:prstGeom prst="rect">
            <a:avLst/>
          </a:prstGeom>
          <a:noFill/>
        </p:spPr>
        <p:txBody>
          <a:bodyPr wrap="none" rtlCol="0">
            <a:spAutoFit/>
          </a:bodyPr>
          <a:lstStyle/>
          <a:p>
            <a:pPr algn="ctr"/>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武文：</a:t>
            </a:r>
            <a:r>
              <a:rPr lang="en-US" altLang="zh-CN"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F2F</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0CB01495-EB29-D1FB-EFAF-1CA5176CF7F7}"/>
              </a:ext>
            </a:extLst>
          </p:cNvPr>
          <p:cNvSpPr txBox="1"/>
          <p:nvPr/>
        </p:nvSpPr>
        <p:spPr>
          <a:xfrm>
            <a:off x="1068066" y="4331905"/>
            <a:ext cx="612668" cy="261610"/>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1years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C475E01C-85A4-1E55-6613-E3EE323047C4}"/>
              </a:ext>
            </a:extLst>
          </p:cNvPr>
          <p:cNvSpPr txBox="1"/>
          <p:nvPr/>
        </p:nvSpPr>
        <p:spPr>
          <a:xfrm>
            <a:off x="2820208" y="4331905"/>
            <a:ext cx="620684" cy="253916"/>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2years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6" name="文本框 95">
            <a:extLst>
              <a:ext uri="{FF2B5EF4-FFF2-40B4-BE49-F238E27FC236}">
                <a16:creationId xmlns:a16="http://schemas.microsoft.com/office/drawing/2014/main" id="{B5D92E0E-0C62-28EB-8D4D-1DA7CA0C7BBB}"/>
              </a:ext>
            </a:extLst>
          </p:cNvPr>
          <p:cNvSpPr txBox="1"/>
          <p:nvPr/>
        </p:nvSpPr>
        <p:spPr>
          <a:xfrm>
            <a:off x="4788708" y="4331905"/>
            <a:ext cx="620684" cy="253916"/>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3years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0946AC16-DFBF-C086-F7D9-6A76E85D09B3}"/>
              </a:ext>
            </a:extLst>
          </p:cNvPr>
          <p:cNvSpPr txBox="1"/>
          <p:nvPr/>
        </p:nvSpPr>
        <p:spPr>
          <a:xfrm>
            <a:off x="6731808" y="4331905"/>
            <a:ext cx="620684" cy="253916"/>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4years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8" name="文本框 97">
            <a:extLst>
              <a:ext uri="{FF2B5EF4-FFF2-40B4-BE49-F238E27FC236}">
                <a16:creationId xmlns:a16="http://schemas.microsoft.com/office/drawing/2014/main" id="{617D5048-C354-3994-85D0-2D5B59D8B81C}"/>
              </a:ext>
            </a:extLst>
          </p:cNvPr>
          <p:cNvSpPr txBox="1"/>
          <p:nvPr/>
        </p:nvSpPr>
        <p:spPr>
          <a:xfrm>
            <a:off x="8681765" y="4331905"/>
            <a:ext cx="620684" cy="253916"/>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5years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980C9F0D-8F6D-3D56-7EC8-DBDE09A2422E}"/>
              </a:ext>
            </a:extLst>
          </p:cNvPr>
          <p:cNvSpPr txBox="1"/>
          <p:nvPr/>
        </p:nvSpPr>
        <p:spPr>
          <a:xfrm>
            <a:off x="10446558" y="4331905"/>
            <a:ext cx="620684" cy="253916"/>
          </a:xfrm>
          <a:prstGeom prst="rect">
            <a:avLst/>
          </a:prstGeom>
          <a:noFill/>
        </p:spPr>
        <p:txBody>
          <a:bodyPr wrap="none" rtlCol="0">
            <a:spAutoFit/>
          </a:bodyPr>
          <a:lstStyle/>
          <a:p>
            <a:pPr algn="ctr"/>
            <a:r>
              <a:rPr lang="en-US" altLang="zh-CN" sz="1050" dirty="0">
                <a:latin typeface="OPPOSans R" panose="00020600040101010101" pitchFamily="18" charset="-122"/>
                <a:ea typeface="OPPOSans R" panose="00020600040101010101" pitchFamily="18" charset="-122"/>
                <a:cs typeface="OPPOSans R" panose="00020600040101010101" pitchFamily="18" charset="-122"/>
              </a:rPr>
              <a:t>6years</a:t>
            </a:r>
            <a:endParaRPr lang="en-US" sz="105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矩形: 圆角 53">
            <a:extLst>
              <a:ext uri="{FF2B5EF4-FFF2-40B4-BE49-F238E27FC236}">
                <a16:creationId xmlns:a16="http://schemas.microsoft.com/office/drawing/2014/main" id="{1EC172BA-0165-2464-D490-FDA8DE6590A8}"/>
              </a:ext>
            </a:extLst>
          </p:cNvPr>
          <p:cNvSpPr/>
          <p:nvPr/>
        </p:nvSpPr>
        <p:spPr>
          <a:xfrm>
            <a:off x="1981200" y="5118100"/>
            <a:ext cx="1238250" cy="349250"/>
          </a:xfrm>
          <a:prstGeom prst="roundRect">
            <a:avLst>
              <a:gd name="adj" fmla="val 50000"/>
            </a:avLst>
          </a:prstGeom>
          <a:solidFill>
            <a:srgbClr val="055CF9"/>
          </a:solidFill>
          <a:ln w="6350" cap="flat">
            <a:noFill/>
            <a:prstDash val="solid"/>
            <a:miter/>
          </a:ln>
          <a:effectLst>
            <a:outerShdw blurRad="190500" sx="102000" sy="102000" algn="ctr" rotWithShape="0">
              <a:srgbClr val="2F4FE5">
                <a:alpha val="30000"/>
              </a:srgbClr>
            </a:outerShdw>
          </a:effectLst>
        </p:spPr>
        <p:txBody>
          <a:bodyPr rtlCol="0" anchor="ctr"/>
          <a:lstStyle/>
          <a:p>
            <a:endParaRPr lang="en-US"/>
          </a:p>
        </p:txBody>
      </p:sp>
      <p:sp>
        <p:nvSpPr>
          <p:cNvPr id="55" name="矩形: 圆角 54">
            <a:extLst>
              <a:ext uri="{FF2B5EF4-FFF2-40B4-BE49-F238E27FC236}">
                <a16:creationId xmlns:a16="http://schemas.microsoft.com/office/drawing/2014/main" id="{5B242E10-23AF-AEDE-00CA-45BF298931D7}"/>
              </a:ext>
            </a:extLst>
          </p:cNvPr>
          <p:cNvSpPr/>
          <p:nvPr/>
        </p:nvSpPr>
        <p:spPr>
          <a:xfrm>
            <a:off x="5549900" y="5118100"/>
            <a:ext cx="1231900" cy="349250"/>
          </a:xfrm>
          <a:prstGeom prst="roundRect">
            <a:avLst>
              <a:gd name="adj" fmla="val 50000"/>
            </a:avLst>
          </a:prstGeom>
          <a:solidFill>
            <a:srgbClr val="055CF9"/>
          </a:solidFill>
          <a:ln w="6350" cap="flat">
            <a:noFill/>
            <a:prstDash val="solid"/>
            <a:miter/>
          </a:ln>
          <a:effectLst>
            <a:outerShdw blurRad="190500" sx="102000" sy="102000" algn="ctr" rotWithShape="0">
              <a:srgbClr val="2F4FE5">
                <a:alpha val="30000"/>
              </a:srgbClr>
            </a:outerShdw>
          </a:effectLst>
        </p:spPr>
        <p:txBody>
          <a:bodyPr rtlCol="0" anchor="ctr"/>
          <a:lstStyle/>
          <a:p>
            <a:endParaRPr lang="en-US"/>
          </a:p>
        </p:txBody>
      </p:sp>
      <p:sp>
        <p:nvSpPr>
          <p:cNvPr id="56" name="矩形: 圆角 55">
            <a:extLst>
              <a:ext uri="{FF2B5EF4-FFF2-40B4-BE49-F238E27FC236}">
                <a16:creationId xmlns:a16="http://schemas.microsoft.com/office/drawing/2014/main" id="{428819A1-04E1-95E3-3D18-E9FCA9A57AE3}"/>
              </a:ext>
            </a:extLst>
          </p:cNvPr>
          <p:cNvSpPr/>
          <p:nvPr/>
        </p:nvSpPr>
        <p:spPr>
          <a:xfrm>
            <a:off x="9067800" y="5118100"/>
            <a:ext cx="1327150" cy="349250"/>
          </a:xfrm>
          <a:prstGeom prst="roundRect">
            <a:avLst>
              <a:gd name="adj" fmla="val 50000"/>
            </a:avLst>
          </a:prstGeom>
          <a:solidFill>
            <a:srgbClr val="055CF9"/>
          </a:solidFill>
          <a:ln w="6350" cap="flat">
            <a:noFill/>
            <a:prstDash val="solid"/>
            <a:miter/>
          </a:ln>
          <a:effectLst>
            <a:outerShdw blurRad="190500" sx="102000" sy="102000" algn="ctr" rotWithShape="0">
              <a:srgbClr val="2F4FE5">
                <a:alpha val="30000"/>
              </a:srgbClr>
            </a:outerShdw>
          </a:effectLst>
        </p:spPr>
        <p:txBody>
          <a:bodyPr rtlCol="0" anchor="ctr"/>
          <a:lstStyle/>
          <a:p>
            <a:endParaRPr lang="en-US"/>
          </a:p>
        </p:txBody>
      </p:sp>
      <p:sp>
        <p:nvSpPr>
          <p:cNvPr id="100" name="文本框 99">
            <a:extLst>
              <a:ext uri="{FF2B5EF4-FFF2-40B4-BE49-F238E27FC236}">
                <a16:creationId xmlns:a16="http://schemas.microsoft.com/office/drawing/2014/main" id="{A3982422-3424-A60E-4DCA-94395275C753}"/>
              </a:ext>
            </a:extLst>
          </p:cNvPr>
          <p:cNvSpPr txBox="1"/>
          <p:nvPr/>
        </p:nvSpPr>
        <p:spPr>
          <a:xfrm>
            <a:off x="1265418" y="5177309"/>
            <a:ext cx="761747"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入口在哪？</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1" name="文本框 100">
            <a:extLst>
              <a:ext uri="{FF2B5EF4-FFF2-40B4-BE49-F238E27FC236}">
                <a16:creationId xmlns:a16="http://schemas.microsoft.com/office/drawing/2014/main" id="{F02CF277-1E7C-989C-6FEE-CE3E224F473B}"/>
              </a:ext>
            </a:extLst>
          </p:cNvPr>
          <p:cNvSpPr txBox="1"/>
          <p:nvPr/>
        </p:nvSpPr>
        <p:spPr>
          <a:xfrm>
            <a:off x="1981242" y="5177309"/>
            <a:ext cx="122341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预约功能能不能满足</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618C3D82-8F77-AA8C-AD56-5F0414099F28}"/>
              </a:ext>
            </a:extLst>
          </p:cNvPr>
          <p:cNvSpPr txBox="1"/>
          <p:nvPr/>
        </p:nvSpPr>
        <p:spPr>
          <a:xfrm>
            <a:off x="3282207" y="5177309"/>
            <a:ext cx="915635"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没有搜索</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分类</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3" name="文本框 102">
            <a:extLst>
              <a:ext uri="{FF2B5EF4-FFF2-40B4-BE49-F238E27FC236}">
                <a16:creationId xmlns:a16="http://schemas.microsoft.com/office/drawing/2014/main" id="{4B7D23A6-A646-03AD-DCB1-1436321C009F}"/>
              </a:ext>
            </a:extLst>
          </p:cNvPr>
          <p:cNvSpPr txBox="1"/>
          <p:nvPr/>
        </p:nvSpPr>
        <p:spPr>
          <a:xfrm>
            <a:off x="4832474" y="5177309"/>
            <a:ext cx="761747"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气氛太冷淡</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85C89A14-1CF8-CBAB-C485-1AA9E6F51488}"/>
              </a:ext>
            </a:extLst>
          </p:cNvPr>
          <p:cNvSpPr txBox="1"/>
          <p:nvPr/>
        </p:nvSpPr>
        <p:spPr>
          <a:xfrm>
            <a:off x="5606009" y="5177309"/>
            <a:ext cx="1107996"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提问和评论无区别</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5" name="文本框 104">
            <a:extLst>
              <a:ext uri="{FF2B5EF4-FFF2-40B4-BE49-F238E27FC236}">
                <a16:creationId xmlns:a16="http://schemas.microsoft.com/office/drawing/2014/main" id="{28DA0940-3A9B-A02C-B025-C5F7DA90FD7D}"/>
              </a:ext>
            </a:extLst>
          </p:cNvPr>
          <p:cNvSpPr txBox="1"/>
          <p:nvPr/>
        </p:nvSpPr>
        <p:spPr>
          <a:xfrm>
            <a:off x="6695377" y="5177309"/>
            <a:ext cx="1223413"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不知道主播何时回答</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BC33A2C8-E3FD-94DA-AD29-EA14F5B0C6B9}"/>
              </a:ext>
            </a:extLst>
          </p:cNvPr>
          <p:cNvSpPr txBox="1"/>
          <p:nvPr/>
        </p:nvSpPr>
        <p:spPr>
          <a:xfrm>
            <a:off x="8127493" y="5177309"/>
            <a:ext cx="992579"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标题与内容不符</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7" name="文本框 106">
            <a:extLst>
              <a:ext uri="{FF2B5EF4-FFF2-40B4-BE49-F238E27FC236}">
                <a16:creationId xmlns:a16="http://schemas.microsoft.com/office/drawing/2014/main" id="{5BCFE0B9-EBF3-DF44-2F30-8A703A4F5B1D}"/>
              </a:ext>
            </a:extLst>
          </p:cNvPr>
          <p:cNvSpPr txBox="1"/>
          <p:nvPr/>
        </p:nvSpPr>
        <p:spPr>
          <a:xfrm>
            <a:off x="9342632" y="5177309"/>
            <a:ext cx="761747"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主播没话题</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88FA1A11-CB71-8FE1-A4FC-BF3EACA8B0F8}"/>
              </a:ext>
            </a:extLst>
          </p:cNvPr>
          <p:cNvSpPr txBox="1"/>
          <p:nvPr/>
        </p:nvSpPr>
        <p:spPr>
          <a:xfrm>
            <a:off x="10361831" y="5177309"/>
            <a:ext cx="646332"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感觉无聊</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67C5F0C2-E475-502F-2E34-828FF1060EA5}"/>
              </a:ext>
            </a:extLst>
          </p:cNvPr>
          <p:cNvSpPr txBox="1"/>
          <p:nvPr/>
        </p:nvSpPr>
        <p:spPr>
          <a:xfrm>
            <a:off x="1149350" y="5641621"/>
            <a:ext cx="2985113" cy="230832"/>
          </a:xfrm>
          <a:prstGeom prst="rect">
            <a:avLst/>
          </a:prstGeom>
          <a:noFill/>
        </p:spPr>
        <p:txBody>
          <a:bodyPr wrap="none" rtlCol="0">
            <a:spAutoFit/>
          </a:bodyPr>
          <a:lstStyle/>
          <a:p>
            <a:r>
              <a:rPr lang="zh-CN" altLang="en-US" sz="900" dirty="0">
                <a:latin typeface="OPPOSans R" panose="00020600040101010101" pitchFamily="18" charset="-122"/>
                <a:ea typeface="OPPOSans R" panose="00020600040101010101" pitchFamily="18" charset="-122"/>
                <a:cs typeface="OPPOSans R" panose="00020600040101010101" pitchFamily="18" charset="-122"/>
              </a:rPr>
              <a:t>找内容</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多数用户反馈找不到内容或找内容需要很长时间</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412C8386-8C47-E877-12C5-14FD39960A3A}"/>
              </a:ext>
            </a:extLst>
          </p:cNvPr>
          <p:cNvSpPr txBox="1"/>
          <p:nvPr/>
        </p:nvSpPr>
        <p:spPr>
          <a:xfrm>
            <a:off x="1149350" y="5869138"/>
            <a:ext cx="3062057" cy="230832"/>
          </a:xfrm>
          <a:prstGeom prst="rect">
            <a:avLst/>
          </a:prstGeom>
          <a:noFill/>
        </p:spPr>
        <p:txBody>
          <a:bodyPr wrap="none" rtlCol="0">
            <a:spAutoFit/>
          </a:bodyPr>
          <a:lstStyle/>
          <a:p>
            <a:r>
              <a:rPr lang="zh-CN" altLang="en-US" sz="900" dirty="0">
                <a:latin typeface="OPPOSans R" panose="00020600040101010101" pitchFamily="18" charset="-122"/>
                <a:ea typeface="OPPOSans R" panose="00020600040101010101" pitchFamily="18" charset="-122"/>
                <a:cs typeface="OPPOSans R" panose="00020600040101010101" pitchFamily="18" charset="-122"/>
              </a:rPr>
              <a:t>预约</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从预约里面信息单一</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提醒不到位</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希望可以提前提问</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1BBCA3EC-E32D-8EB7-87C5-34BB2CB6E8C2}"/>
              </a:ext>
            </a:extLst>
          </p:cNvPr>
          <p:cNvSpPr txBox="1"/>
          <p:nvPr/>
        </p:nvSpPr>
        <p:spPr>
          <a:xfrm>
            <a:off x="4775831" y="5641621"/>
            <a:ext cx="2441694" cy="230832"/>
          </a:xfrm>
          <a:prstGeom prst="rect">
            <a:avLst/>
          </a:prstGeom>
          <a:noFill/>
        </p:spPr>
        <p:txBody>
          <a:bodyPr wrap="none" rtlCol="0">
            <a:spAutoFit/>
          </a:bodyPr>
          <a:lstStyle/>
          <a:p>
            <a:r>
              <a:rPr lang="zh-CN" altLang="en-US" sz="900" dirty="0">
                <a:latin typeface="OPPOSans R" panose="00020600040101010101" pitchFamily="18" charset="-122"/>
                <a:ea typeface="OPPOSans R" panose="00020600040101010101" pitchFamily="18" charset="-122"/>
                <a:cs typeface="OPPOSans R" panose="00020600040101010101" pitchFamily="18" charset="-122"/>
              </a:rPr>
              <a:t>气氛</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主播间气多 氛太差，导致不想互动离开</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397DA3F1-7163-D2AC-BDEE-524B205C0698}"/>
              </a:ext>
            </a:extLst>
          </p:cNvPr>
          <p:cNvSpPr txBox="1"/>
          <p:nvPr/>
        </p:nvSpPr>
        <p:spPr>
          <a:xfrm>
            <a:off x="4775831" y="5869138"/>
            <a:ext cx="2162772" cy="230832"/>
          </a:xfrm>
          <a:prstGeom prst="rect">
            <a:avLst/>
          </a:prstGeom>
          <a:noFill/>
        </p:spPr>
        <p:txBody>
          <a:bodyPr wrap="none" rtlCol="0">
            <a:spAutoFit/>
          </a:bodyPr>
          <a:lstStyle/>
          <a:p>
            <a:r>
              <a:rPr lang="zh-CN" altLang="en-US" sz="900" dirty="0">
                <a:latin typeface="OPPOSans R" panose="00020600040101010101" pitchFamily="18" charset="-122"/>
                <a:ea typeface="OPPOSans R" panose="00020600040101010101" pitchFamily="18" charset="-122"/>
                <a:cs typeface="OPPOSans R" panose="00020600040101010101" pitchFamily="18" charset="-122"/>
              </a:rPr>
              <a:t>提问</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不知道别</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 </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的答案</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和评论区别不大</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BFA55E6D-E59A-A94C-2B33-ABA6BBDC9450}"/>
              </a:ext>
            </a:extLst>
          </p:cNvPr>
          <p:cNvSpPr txBox="1"/>
          <p:nvPr/>
        </p:nvSpPr>
        <p:spPr>
          <a:xfrm>
            <a:off x="8620976" y="5790084"/>
            <a:ext cx="2177199" cy="230832"/>
          </a:xfrm>
          <a:prstGeom prst="rect">
            <a:avLst/>
          </a:prstGeom>
          <a:noFill/>
        </p:spPr>
        <p:txBody>
          <a:bodyPr wrap="none" rtlCol="0">
            <a:spAutoFit/>
          </a:bodyPr>
          <a:lstStyle/>
          <a:p>
            <a:pPr algn="ct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内容</a:t>
            </a:r>
            <a:r>
              <a:rPr lang="en-US" altLang="zh-CN" sz="900" dirty="0">
                <a:latin typeface="OPPOSans R" panose="00020600040101010101" pitchFamily="18" charset="-122"/>
                <a:ea typeface="OPPOSans R" panose="00020600040101010101" pitchFamily="18" charset="-122"/>
                <a:cs typeface="OPPOSans R" panose="00020600040101010101" pitchFamily="18" charset="-122"/>
              </a:rPr>
              <a:t>:</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内容质量很差，标题与内容不符合</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915551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A441B425-4CCE-727F-08E0-EFE223469C56}"/>
              </a:ext>
            </a:extLst>
          </p:cNvPr>
          <p:cNvSpPr txBox="1"/>
          <p:nvPr/>
        </p:nvSpPr>
        <p:spPr>
          <a:xfrm>
            <a:off x="1210051" y="361457"/>
            <a:ext cx="2158407" cy="1200329"/>
          </a:xfrm>
          <a:prstGeom prst="rect">
            <a:avLst/>
          </a:prstGeom>
          <a:noFill/>
        </p:spPr>
        <p:txBody>
          <a:bodyPr wrap="square" rtlCol="0">
            <a:spAutoFit/>
          </a:bodyPr>
          <a:lstStyle/>
          <a:p>
            <a:r>
              <a:rPr lang="en-US" altLang="zh-CN"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rPr>
              <a:t>02</a:t>
            </a:r>
            <a:endParaRPr lang="en-US"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7" name="任意多边形: 形状 6">
            <a:extLst>
              <a:ext uri="{FF2B5EF4-FFF2-40B4-BE49-F238E27FC236}">
                <a16:creationId xmlns:a16="http://schemas.microsoft.com/office/drawing/2014/main" id="{439A0679-98D3-40F3-BE16-FB476A53D86B}"/>
              </a:ext>
            </a:extLst>
          </p:cNvPr>
          <p:cNvSpPr/>
          <p:nvPr/>
        </p:nvSpPr>
        <p:spPr>
          <a:xfrm>
            <a:off x="1276350" y="1193800"/>
            <a:ext cx="9607550" cy="5283200"/>
          </a:xfrm>
          <a:custGeom>
            <a:avLst/>
            <a:gdLst>
              <a:gd name="connsiteX0" fmla="*/ 4304646 w 9607550"/>
              <a:gd name="connsiteY0" fmla="*/ 17882 h 5283200"/>
              <a:gd name="connsiteX1" fmla="*/ 4260475 w 9607550"/>
              <a:gd name="connsiteY1" fmla="*/ 0 h 5283200"/>
              <a:gd name="connsiteX2" fmla="*/ 63500 w 9607550"/>
              <a:gd name="connsiteY2" fmla="*/ 0 h 5283200"/>
              <a:gd name="connsiteX3" fmla="*/ 0 w 9607550"/>
              <a:gd name="connsiteY3" fmla="*/ 63500 h 5283200"/>
              <a:gd name="connsiteX4" fmla="*/ 0 w 9607550"/>
              <a:gd name="connsiteY4" fmla="*/ 5219700 h 5283200"/>
              <a:gd name="connsiteX5" fmla="*/ 63500 w 9607550"/>
              <a:gd name="connsiteY5" fmla="*/ 5283200 h 5283200"/>
              <a:gd name="connsiteX6" fmla="*/ 9544050 w 9607550"/>
              <a:gd name="connsiteY6" fmla="*/ 5283200 h 5283200"/>
              <a:gd name="connsiteX7" fmla="*/ 9607550 w 9607550"/>
              <a:gd name="connsiteY7" fmla="*/ 5219700 h 5283200"/>
              <a:gd name="connsiteX8" fmla="*/ 9607550 w 9607550"/>
              <a:gd name="connsiteY8" fmla="*/ 260350 h 5283200"/>
              <a:gd name="connsiteX9" fmla="*/ 9544050 w 9607550"/>
              <a:gd name="connsiteY9" fmla="*/ 196850 h 5283200"/>
              <a:gd name="connsiteX10" fmla="*/ 4515155 w 9607550"/>
              <a:gd name="connsiteY10" fmla="*/ 196850 h 5283200"/>
              <a:gd name="connsiteX11" fmla="*/ 4470984 w 9607550"/>
              <a:gd name="connsiteY11" fmla="*/ 178968 h 5283200"/>
              <a:gd name="connsiteX12" fmla="*/ 4304646 w 9607550"/>
              <a:gd name="connsiteY12" fmla="*/ 17882 h 52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7550" h="5283200">
                <a:moveTo>
                  <a:pt x="4304646" y="17882"/>
                </a:moveTo>
                <a:cubicBezTo>
                  <a:pt x="4292803" y="6413"/>
                  <a:pt x="4276960" y="0"/>
                  <a:pt x="4260475" y="0"/>
                </a:cubicBezTo>
                <a:lnTo>
                  <a:pt x="63500" y="0"/>
                </a:lnTo>
                <a:cubicBezTo>
                  <a:pt x="28429" y="0"/>
                  <a:pt x="0" y="28429"/>
                  <a:pt x="0" y="63500"/>
                </a:cubicBezTo>
                <a:lnTo>
                  <a:pt x="0" y="5219700"/>
                </a:lnTo>
                <a:cubicBezTo>
                  <a:pt x="0" y="5254752"/>
                  <a:pt x="28429" y="5283200"/>
                  <a:pt x="63500" y="5283200"/>
                </a:cubicBezTo>
                <a:lnTo>
                  <a:pt x="9544050" y="5283200"/>
                </a:lnTo>
                <a:cubicBezTo>
                  <a:pt x="9579102" y="5283200"/>
                  <a:pt x="9607550" y="5254752"/>
                  <a:pt x="9607550" y="5219700"/>
                </a:cubicBezTo>
                <a:lnTo>
                  <a:pt x="9607550" y="260350"/>
                </a:lnTo>
                <a:cubicBezTo>
                  <a:pt x="9607550" y="225279"/>
                  <a:pt x="9579102" y="196850"/>
                  <a:pt x="9544050" y="196850"/>
                </a:cubicBezTo>
                <a:lnTo>
                  <a:pt x="4515155" y="196850"/>
                </a:lnTo>
                <a:cubicBezTo>
                  <a:pt x="4498671" y="196850"/>
                  <a:pt x="4482827" y="190437"/>
                  <a:pt x="4470984" y="178968"/>
                </a:cubicBezTo>
                <a:lnTo>
                  <a:pt x="4304646" y="17882"/>
                </a:lnTo>
                <a:close/>
              </a:path>
            </a:pathLst>
          </a:custGeom>
          <a:solidFill>
            <a:srgbClr val="FFFFFF"/>
          </a:solidFill>
          <a:ln w="6350" cap="flat">
            <a:noFill/>
            <a:prstDash val="solid"/>
            <a:miter/>
          </a:ln>
          <a:effectLst>
            <a:outerShdw blurRad="482600" sx="102000" sy="102000" algn="ctr" rotWithShape="0">
              <a:srgbClr val="055CF9">
                <a:alpha val="13000"/>
              </a:srgbClr>
            </a:outerShdw>
          </a:effectLst>
        </p:spPr>
        <p:txBody>
          <a:bodyPr rtlCol="0" anchor="ctr"/>
          <a:lstStyle/>
          <a:p>
            <a:endParaRPr lang="en-US"/>
          </a:p>
        </p:txBody>
      </p:sp>
      <p:sp>
        <p:nvSpPr>
          <p:cNvPr id="20" name="任意多边形: 形状 19">
            <a:extLst>
              <a:ext uri="{FF2B5EF4-FFF2-40B4-BE49-F238E27FC236}">
                <a16:creationId xmlns:a16="http://schemas.microsoft.com/office/drawing/2014/main" id="{8B3358D2-C956-54AD-9E13-7D039B39E032}"/>
              </a:ext>
            </a:extLst>
          </p:cNvPr>
          <p:cNvSpPr/>
          <p:nvPr/>
        </p:nvSpPr>
        <p:spPr>
          <a:xfrm>
            <a:off x="1524000" y="1793875"/>
            <a:ext cx="9290050" cy="6350"/>
          </a:xfrm>
          <a:custGeom>
            <a:avLst/>
            <a:gdLst>
              <a:gd name="connsiteX0" fmla="*/ 0 w 9290050"/>
              <a:gd name="connsiteY0" fmla="*/ 0 h 6350"/>
              <a:gd name="connsiteX1" fmla="*/ 9290050 w 9290050"/>
              <a:gd name="connsiteY1" fmla="*/ 0 h 6350"/>
            </a:gdLst>
            <a:ahLst/>
            <a:cxnLst>
              <a:cxn ang="0">
                <a:pos x="connsiteX0" y="connsiteY0"/>
              </a:cxn>
              <a:cxn ang="0">
                <a:pos x="connsiteX1" y="connsiteY1"/>
              </a:cxn>
            </a:cxnLst>
            <a:rect l="l" t="t" r="r" b="b"/>
            <a:pathLst>
              <a:path w="9290050" h="6350">
                <a:moveTo>
                  <a:pt x="0" y="0"/>
                </a:moveTo>
                <a:lnTo>
                  <a:pt x="9290050" y="0"/>
                </a:lnTo>
              </a:path>
            </a:pathLst>
          </a:custGeom>
          <a:noFill/>
          <a:ln w="12700" cap="flat">
            <a:solidFill>
              <a:srgbClr val="AEAEAE"/>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E7687279-C63F-F9EB-84BA-6FB4287C2E43}"/>
              </a:ext>
            </a:extLst>
          </p:cNvPr>
          <p:cNvSpPr/>
          <p:nvPr/>
        </p:nvSpPr>
        <p:spPr>
          <a:xfrm>
            <a:off x="10636250" y="1758950"/>
            <a:ext cx="177800" cy="38100"/>
          </a:xfrm>
          <a:custGeom>
            <a:avLst/>
            <a:gdLst>
              <a:gd name="connsiteX0" fmla="*/ 25400 w 177800"/>
              <a:gd name="connsiteY0" fmla="*/ 0 h 38100"/>
              <a:gd name="connsiteX1" fmla="*/ 177800 w 177800"/>
              <a:gd name="connsiteY1" fmla="*/ 0 h 38100"/>
              <a:gd name="connsiteX2" fmla="*/ 177800 w 177800"/>
              <a:gd name="connsiteY2" fmla="*/ 38100 h 38100"/>
              <a:gd name="connsiteX3" fmla="*/ 0 w 177800"/>
              <a:gd name="connsiteY3" fmla="*/ 38100 h 38100"/>
              <a:gd name="connsiteX4" fmla="*/ 25400 w 1778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 h="38100">
                <a:moveTo>
                  <a:pt x="25400" y="0"/>
                </a:moveTo>
                <a:lnTo>
                  <a:pt x="177800" y="0"/>
                </a:lnTo>
                <a:lnTo>
                  <a:pt x="177800" y="38100"/>
                </a:lnTo>
                <a:lnTo>
                  <a:pt x="0" y="38100"/>
                </a:lnTo>
                <a:lnTo>
                  <a:pt x="25400" y="0"/>
                </a:lnTo>
                <a:close/>
              </a:path>
            </a:pathLst>
          </a:custGeom>
          <a:solidFill>
            <a:srgbClr val="AEAEAE"/>
          </a:solidFill>
          <a:ln w="6350" cap="flat">
            <a:noFill/>
            <a:prstDash val="solid"/>
            <a:miter/>
          </a:ln>
        </p:spPr>
        <p:txBody>
          <a:bodyPr rtlCol="0" anchor="ctr"/>
          <a:lstStyle/>
          <a:p>
            <a:endParaRPr lang="en-US"/>
          </a:p>
        </p:txBody>
      </p:sp>
      <p:sp>
        <p:nvSpPr>
          <p:cNvPr id="23" name="文本框 22">
            <a:extLst>
              <a:ext uri="{FF2B5EF4-FFF2-40B4-BE49-F238E27FC236}">
                <a16:creationId xmlns:a16="http://schemas.microsoft.com/office/drawing/2014/main" id="{584DF503-6308-63BA-F75E-F33E816C468E}"/>
              </a:ext>
            </a:extLst>
          </p:cNvPr>
          <p:cNvSpPr txBox="1"/>
          <p:nvPr/>
        </p:nvSpPr>
        <p:spPr>
          <a:xfrm>
            <a:off x="1396318" y="1356494"/>
            <a:ext cx="5149212" cy="523220"/>
          </a:xfrm>
          <a:prstGeom prst="rect">
            <a:avLst/>
          </a:prstGeom>
          <a:noFill/>
        </p:spPr>
        <p:txBody>
          <a:bodyPr wrap="square" rtlCol="0">
            <a:spAutoFit/>
          </a:bodyPr>
          <a:lstStyle/>
          <a:p>
            <a:r>
              <a:rPr lang="en-US" altLang="zh-CN" sz="2800" spc="80" dirty="0">
                <a:latin typeface="Monument Extended" panose="00000500000000000000" pitchFamily="50" charset="0"/>
                <a:ea typeface="OPPOSans R" panose="00020600040101010101" pitchFamily="18" charset="-122"/>
                <a:cs typeface="OPPOSans R" panose="00020600040101010101" pitchFamily="18" charset="-122"/>
              </a:rPr>
              <a:t>CORE VALUE</a:t>
            </a:r>
            <a:endParaRPr lang="en-US" sz="2800" spc="8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24" name="文本框 23">
            <a:extLst>
              <a:ext uri="{FF2B5EF4-FFF2-40B4-BE49-F238E27FC236}">
                <a16:creationId xmlns:a16="http://schemas.microsoft.com/office/drawing/2014/main" id="{1C1629FC-6711-BEEA-BCFA-8FA54AF2CDFB}"/>
              </a:ext>
            </a:extLst>
          </p:cNvPr>
          <p:cNvSpPr txBox="1"/>
          <p:nvPr/>
        </p:nvSpPr>
        <p:spPr>
          <a:xfrm>
            <a:off x="1438878" y="1879714"/>
            <a:ext cx="1871815" cy="338554"/>
          </a:xfrm>
          <a:prstGeom prst="rect">
            <a:avLst/>
          </a:prstGeom>
          <a:noFill/>
        </p:spPr>
        <p:txBody>
          <a:bodyPr wrap="square" rtlCol="0">
            <a:spAutoFit/>
          </a:bodyPr>
          <a:lstStyle/>
          <a:p>
            <a:r>
              <a:rPr lang="zh-CN" altLang="en-US" sz="1600" spc="80" dirty="0">
                <a:latin typeface="Monument Extended" panose="00000500000000000000" pitchFamily="50" charset="0"/>
                <a:ea typeface="OPPOSans R" panose="00020600040101010101" pitchFamily="18" charset="-122"/>
                <a:cs typeface="OPPOSans R" panose="00020600040101010101" pitchFamily="18" charset="-122"/>
              </a:rPr>
              <a:t>核心价值</a:t>
            </a:r>
            <a:endParaRPr lang="en-US" sz="1600" spc="8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A3932BB7-CAE9-437F-7992-228F658EA85F}"/>
              </a:ext>
            </a:extLst>
          </p:cNvPr>
          <p:cNvSpPr txBox="1"/>
          <p:nvPr/>
        </p:nvSpPr>
        <p:spPr>
          <a:xfrm>
            <a:off x="9012085" y="1067354"/>
            <a:ext cx="1871815" cy="307777"/>
          </a:xfrm>
          <a:prstGeom prst="rect">
            <a:avLst/>
          </a:prstGeom>
          <a:noFill/>
        </p:spPr>
        <p:txBody>
          <a:bodyPr wrap="square" rtlCol="0">
            <a:spAutoFit/>
          </a:bodyPr>
          <a:lstStyle/>
          <a:p>
            <a:pPr algn="r"/>
            <a:r>
              <a:rPr lang="en-US" altLang="zh-CN" sz="1400" spc="80" dirty="0">
                <a:latin typeface="OPPOSans R" panose="00020600040101010101" pitchFamily="18" charset="-122"/>
                <a:ea typeface="OPPOSans R" panose="00020600040101010101" pitchFamily="18" charset="-122"/>
                <a:cs typeface="OPPOSans R" panose="00020600040101010101" pitchFamily="18" charset="-122"/>
              </a:rPr>
              <a:t>PART.2</a:t>
            </a:r>
            <a:endParaRPr lang="en-US" sz="1400" spc="8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6" name="文本框 25">
            <a:extLst>
              <a:ext uri="{FF2B5EF4-FFF2-40B4-BE49-F238E27FC236}">
                <a16:creationId xmlns:a16="http://schemas.microsoft.com/office/drawing/2014/main" id="{4925EF31-F61A-C9E7-531A-22BCCAD202A1}"/>
              </a:ext>
            </a:extLst>
          </p:cNvPr>
          <p:cNvSpPr txBox="1"/>
          <p:nvPr/>
        </p:nvSpPr>
        <p:spPr>
          <a:xfrm>
            <a:off x="1565250" y="2671301"/>
            <a:ext cx="2351994" cy="369332"/>
          </a:xfrm>
          <a:prstGeom prst="rect">
            <a:avLst/>
          </a:prstGeom>
          <a:noFill/>
        </p:spPr>
        <p:txBody>
          <a:bodyPr wrap="square" rtlCol="0">
            <a:spAutoFit/>
          </a:bodyPr>
          <a:lstStyle/>
          <a:p>
            <a:r>
              <a:rPr lang="en-US" b="1" dirty="0">
                <a:latin typeface="Monument Extended" panose="00000500000000000000" pitchFamily="50" charset="0"/>
                <a:ea typeface="OPPOSans R" panose="00020600040101010101" pitchFamily="18" charset="-122"/>
                <a:cs typeface="OPPOSans R" panose="00020600040101010101" pitchFamily="18" charset="-122"/>
              </a:rPr>
              <a:t>ADVANTAGE</a:t>
            </a:r>
          </a:p>
        </p:txBody>
      </p:sp>
      <p:sp>
        <p:nvSpPr>
          <p:cNvPr id="27" name="文本框 26">
            <a:extLst>
              <a:ext uri="{FF2B5EF4-FFF2-40B4-BE49-F238E27FC236}">
                <a16:creationId xmlns:a16="http://schemas.microsoft.com/office/drawing/2014/main" id="{F11F8C56-7D39-E86E-42DB-832F8F64CF56}"/>
              </a:ext>
            </a:extLst>
          </p:cNvPr>
          <p:cNvSpPr txBox="1"/>
          <p:nvPr/>
        </p:nvSpPr>
        <p:spPr>
          <a:xfrm>
            <a:off x="3688060" y="2672565"/>
            <a:ext cx="1871815" cy="338554"/>
          </a:xfrm>
          <a:prstGeom prst="rect">
            <a:avLst/>
          </a:prstGeom>
          <a:noFill/>
        </p:spPr>
        <p:txBody>
          <a:bodyPr wrap="square" rtlCol="0">
            <a:spAutoFit/>
          </a:bodyPr>
          <a:lstStyle/>
          <a:p>
            <a:r>
              <a:rPr lang="zh-CN" alt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优势</a:t>
            </a:r>
            <a:endParaRPr 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0A72E30D-8870-8DC8-7C7B-A88D5CFC1A72}"/>
              </a:ext>
            </a:extLst>
          </p:cNvPr>
          <p:cNvSpPr txBox="1"/>
          <p:nvPr/>
        </p:nvSpPr>
        <p:spPr>
          <a:xfrm>
            <a:off x="1565250" y="3015664"/>
            <a:ext cx="8995506" cy="292388"/>
          </a:xfrm>
          <a:prstGeom prst="rect">
            <a:avLst/>
          </a:prstGeom>
          <a:noFill/>
        </p:spPr>
        <p:txBody>
          <a:bodyPr wrap="square" rtlCol="0">
            <a:spAutoFit/>
          </a:bodyPr>
          <a:lstStyle/>
          <a:p>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专注地图，拥有国家甲缓测绘资质，超过 </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6000</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万个</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PO1790</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万公里道路数据。提供了国内专业的手机地图</a:t>
            </a:r>
            <a:endParaRPr 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9" name="文本框 28">
            <a:extLst>
              <a:ext uri="{FF2B5EF4-FFF2-40B4-BE49-F238E27FC236}">
                <a16:creationId xmlns:a16="http://schemas.microsoft.com/office/drawing/2014/main" id="{7D6E6844-0D53-438A-6C66-BC3026207EC6}"/>
              </a:ext>
            </a:extLst>
          </p:cNvPr>
          <p:cNvSpPr txBox="1"/>
          <p:nvPr/>
        </p:nvSpPr>
        <p:spPr>
          <a:xfrm>
            <a:off x="1565250" y="4041892"/>
            <a:ext cx="1691594" cy="369332"/>
          </a:xfrm>
          <a:prstGeom prst="rect">
            <a:avLst/>
          </a:prstGeom>
          <a:noFill/>
        </p:spPr>
        <p:txBody>
          <a:bodyPr wrap="square" rtlCol="0">
            <a:spAutoFit/>
          </a:bodyPr>
          <a:lstStyle/>
          <a:p>
            <a:r>
              <a:rPr lang="en-US" b="1" dirty="0">
                <a:latin typeface="Monument Extended" panose="00000500000000000000" pitchFamily="50" charset="0"/>
                <a:ea typeface="OPPOSans R" panose="00020600040101010101" pitchFamily="18" charset="-122"/>
                <a:cs typeface="OPPOSans R" panose="00020600040101010101" pitchFamily="18" charset="-122"/>
              </a:rPr>
              <a:t>MISSION</a:t>
            </a:r>
          </a:p>
        </p:txBody>
      </p:sp>
      <p:sp>
        <p:nvSpPr>
          <p:cNvPr id="30" name="文本框 29">
            <a:extLst>
              <a:ext uri="{FF2B5EF4-FFF2-40B4-BE49-F238E27FC236}">
                <a16:creationId xmlns:a16="http://schemas.microsoft.com/office/drawing/2014/main" id="{6B882981-D9B8-CBCD-7DF5-BD9F80882A9B}"/>
              </a:ext>
            </a:extLst>
          </p:cNvPr>
          <p:cNvSpPr txBox="1"/>
          <p:nvPr/>
        </p:nvSpPr>
        <p:spPr>
          <a:xfrm>
            <a:off x="2981336" y="4043156"/>
            <a:ext cx="1871815" cy="338554"/>
          </a:xfrm>
          <a:prstGeom prst="rect">
            <a:avLst/>
          </a:prstGeom>
          <a:noFill/>
        </p:spPr>
        <p:txBody>
          <a:bodyPr wrap="square" rtlCol="0">
            <a:spAutoFit/>
          </a:bodyPr>
          <a:lstStyle/>
          <a:p>
            <a:r>
              <a:rPr lang="zh-CN" alt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使命</a:t>
            </a:r>
            <a:endParaRPr 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8310826F-1D7F-DC77-E06A-BA95D18E3EDC}"/>
              </a:ext>
            </a:extLst>
          </p:cNvPr>
          <p:cNvSpPr txBox="1"/>
          <p:nvPr/>
        </p:nvSpPr>
        <p:spPr>
          <a:xfrm>
            <a:off x="1565250" y="4386255"/>
            <a:ext cx="8995506" cy="292388"/>
          </a:xfrm>
          <a:prstGeom prst="rect">
            <a:avLst/>
          </a:prstGeom>
          <a:noFill/>
        </p:spPr>
        <p:txBody>
          <a:bodyPr wrap="square" rtlCol="0">
            <a:spAutoFit/>
          </a:bodyPr>
          <a:lstStyle/>
          <a:p>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致力打造</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零开发量”产品，让开发成本降任，是我们的使命。</a:t>
            </a:r>
            <a:endParaRPr 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2" name="文本框 31">
            <a:extLst>
              <a:ext uri="{FF2B5EF4-FFF2-40B4-BE49-F238E27FC236}">
                <a16:creationId xmlns:a16="http://schemas.microsoft.com/office/drawing/2014/main" id="{B652472B-C986-4476-C87C-F9C8CA26DB81}"/>
              </a:ext>
            </a:extLst>
          </p:cNvPr>
          <p:cNvSpPr txBox="1"/>
          <p:nvPr/>
        </p:nvSpPr>
        <p:spPr>
          <a:xfrm>
            <a:off x="1565250" y="5387514"/>
            <a:ext cx="1499683" cy="369332"/>
          </a:xfrm>
          <a:prstGeom prst="rect">
            <a:avLst/>
          </a:prstGeom>
          <a:noFill/>
        </p:spPr>
        <p:txBody>
          <a:bodyPr wrap="square" rtlCol="0">
            <a:spAutoFit/>
          </a:bodyPr>
          <a:lstStyle/>
          <a:p>
            <a:r>
              <a:rPr lang="en-US" b="1" dirty="0">
                <a:latin typeface="Monument Extended" panose="00000500000000000000" pitchFamily="50" charset="0"/>
                <a:ea typeface="OPPOSans R" panose="00020600040101010101" pitchFamily="18" charset="-122"/>
                <a:cs typeface="OPPOSans R" panose="00020600040101010101" pitchFamily="18" charset="-122"/>
              </a:rPr>
              <a:t>VISION</a:t>
            </a:r>
          </a:p>
        </p:txBody>
      </p:sp>
      <p:sp>
        <p:nvSpPr>
          <p:cNvPr id="33" name="文本框 32">
            <a:extLst>
              <a:ext uri="{FF2B5EF4-FFF2-40B4-BE49-F238E27FC236}">
                <a16:creationId xmlns:a16="http://schemas.microsoft.com/office/drawing/2014/main" id="{A978AD3D-45ED-E365-4662-5D80B36751A2}"/>
              </a:ext>
            </a:extLst>
          </p:cNvPr>
          <p:cNvSpPr txBox="1"/>
          <p:nvPr/>
        </p:nvSpPr>
        <p:spPr>
          <a:xfrm>
            <a:off x="2752152" y="5388778"/>
            <a:ext cx="1871815" cy="338554"/>
          </a:xfrm>
          <a:prstGeom prst="rect">
            <a:avLst/>
          </a:prstGeom>
          <a:noFill/>
        </p:spPr>
        <p:txBody>
          <a:bodyPr wrap="square" rtlCol="0">
            <a:spAutoFit/>
          </a:bodyPr>
          <a:lstStyle/>
          <a:p>
            <a:r>
              <a:rPr lang="zh-CN" alt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愿景</a:t>
            </a:r>
            <a:endParaRPr lang="en-US" sz="1600" spc="8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文本框 33">
            <a:extLst>
              <a:ext uri="{FF2B5EF4-FFF2-40B4-BE49-F238E27FC236}">
                <a16:creationId xmlns:a16="http://schemas.microsoft.com/office/drawing/2014/main" id="{6420CB89-D662-99A0-7A6C-3AABA22E5C69}"/>
              </a:ext>
            </a:extLst>
          </p:cNvPr>
          <p:cNvSpPr txBox="1"/>
          <p:nvPr/>
        </p:nvSpPr>
        <p:spPr>
          <a:xfrm>
            <a:off x="1565250" y="5731877"/>
            <a:ext cx="8995506" cy="292388"/>
          </a:xfrm>
          <a:prstGeom prst="rect">
            <a:avLst/>
          </a:prstGeom>
          <a:noFill/>
        </p:spPr>
        <p:txBody>
          <a:bodyPr wrap="square" rtlCol="0">
            <a:spAutoFit/>
          </a:bodyPr>
          <a:lstStyle/>
          <a:p>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将物理世里一切有价值的数据打上“位置</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标等，将直实世界映射在地图，在地图上还质真实世界。</a:t>
            </a:r>
            <a:endParaRPr 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919101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02BF7B48-B2DA-42BF-3407-0E2618D44862}"/>
              </a:ext>
            </a:extLst>
          </p:cNvPr>
          <p:cNvSpPr txBox="1"/>
          <p:nvPr/>
        </p:nvSpPr>
        <p:spPr>
          <a:xfrm>
            <a:off x="1210051" y="361457"/>
            <a:ext cx="2158407" cy="1200329"/>
          </a:xfrm>
          <a:prstGeom prst="rect">
            <a:avLst/>
          </a:prstGeom>
          <a:noFill/>
        </p:spPr>
        <p:txBody>
          <a:bodyPr wrap="square" rtlCol="0">
            <a:spAutoFit/>
          </a:bodyPr>
          <a:lstStyle/>
          <a:p>
            <a:r>
              <a:rPr lang="en-US" altLang="zh-CN"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rPr>
              <a:t>03</a:t>
            </a:r>
            <a:endParaRPr lang="en-US"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37" name="任意多边形: 形状 36">
            <a:extLst>
              <a:ext uri="{FF2B5EF4-FFF2-40B4-BE49-F238E27FC236}">
                <a16:creationId xmlns:a16="http://schemas.microsoft.com/office/drawing/2014/main" id="{32438CD2-DCED-A109-E1B9-56A111B3E025}"/>
              </a:ext>
            </a:extLst>
          </p:cNvPr>
          <p:cNvSpPr/>
          <p:nvPr/>
        </p:nvSpPr>
        <p:spPr>
          <a:xfrm>
            <a:off x="1276350" y="1193800"/>
            <a:ext cx="9607550" cy="5387622"/>
          </a:xfrm>
          <a:custGeom>
            <a:avLst/>
            <a:gdLst>
              <a:gd name="connsiteX0" fmla="*/ 4304646 w 9607550"/>
              <a:gd name="connsiteY0" fmla="*/ 17882 h 5283200"/>
              <a:gd name="connsiteX1" fmla="*/ 4260475 w 9607550"/>
              <a:gd name="connsiteY1" fmla="*/ 0 h 5283200"/>
              <a:gd name="connsiteX2" fmla="*/ 63500 w 9607550"/>
              <a:gd name="connsiteY2" fmla="*/ 0 h 5283200"/>
              <a:gd name="connsiteX3" fmla="*/ 0 w 9607550"/>
              <a:gd name="connsiteY3" fmla="*/ 63500 h 5283200"/>
              <a:gd name="connsiteX4" fmla="*/ 0 w 9607550"/>
              <a:gd name="connsiteY4" fmla="*/ 5219700 h 5283200"/>
              <a:gd name="connsiteX5" fmla="*/ 63500 w 9607550"/>
              <a:gd name="connsiteY5" fmla="*/ 5283200 h 5283200"/>
              <a:gd name="connsiteX6" fmla="*/ 9544050 w 9607550"/>
              <a:gd name="connsiteY6" fmla="*/ 5283200 h 5283200"/>
              <a:gd name="connsiteX7" fmla="*/ 9607550 w 9607550"/>
              <a:gd name="connsiteY7" fmla="*/ 5219700 h 5283200"/>
              <a:gd name="connsiteX8" fmla="*/ 9607550 w 9607550"/>
              <a:gd name="connsiteY8" fmla="*/ 260350 h 5283200"/>
              <a:gd name="connsiteX9" fmla="*/ 9544050 w 9607550"/>
              <a:gd name="connsiteY9" fmla="*/ 196850 h 5283200"/>
              <a:gd name="connsiteX10" fmla="*/ 4515155 w 9607550"/>
              <a:gd name="connsiteY10" fmla="*/ 196850 h 5283200"/>
              <a:gd name="connsiteX11" fmla="*/ 4470984 w 9607550"/>
              <a:gd name="connsiteY11" fmla="*/ 178968 h 5283200"/>
              <a:gd name="connsiteX12" fmla="*/ 4304646 w 9607550"/>
              <a:gd name="connsiteY12" fmla="*/ 17882 h 528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7550" h="5283200">
                <a:moveTo>
                  <a:pt x="4304646" y="17882"/>
                </a:moveTo>
                <a:cubicBezTo>
                  <a:pt x="4292803" y="6413"/>
                  <a:pt x="4276960" y="0"/>
                  <a:pt x="4260475" y="0"/>
                </a:cubicBezTo>
                <a:lnTo>
                  <a:pt x="63500" y="0"/>
                </a:lnTo>
                <a:cubicBezTo>
                  <a:pt x="28429" y="0"/>
                  <a:pt x="0" y="28429"/>
                  <a:pt x="0" y="63500"/>
                </a:cubicBezTo>
                <a:lnTo>
                  <a:pt x="0" y="5219700"/>
                </a:lnTo>
                <a:cubicBezTo>
                  <a:pt x="0" y="5254752"/>
                  <a:pt x="28429" y="5283200"/>
                  <a:pt x="63500" y="5283200"/>
                </a:cubicBezTo>
                <a:lnTo>
                  <a:pt x="9544050" y="5283200"/>
                </a:lnTo>
                <a:cubicBezTo>
                  <a:pt x="9579102" y="5283200"/>
                  <a:pt x="9607550" y="5254752"/>
                  <a:pt x="9607550" y="5219700"/>
                </a:cubicBezTo>
                <a:lnTo>
                  <a:pt x="9607550" y="260350"/>
                </a:lnTo>
                <a:cubicBezTo>
                  <a:pt x="9607550" y="225279"/>
                  <a:pt x="9579102" y="196850"/>
                  <a:pt x="9544050" y="196850"/>
                </a:cubicBezTo>
                <a:lnTo>
                  <a:pt x="4515155" y="196850"/>
                </a:lnTo>
                <a:cubicBezTo>
                  <a:pt x="4498671" y="196850"/>
                  <a:pt x="4482827" y="190437"/>
                  <a:pt x="4470984" y="178968"/>
                </a:cubicBezTo>
                <a:lnTo>
                  <a:pt x="4304646" y="17882"/>
                </a:lnTo>
                <a:close/>
              </a:path>
            </a:pathLst>
          </a:custGeom>
          <a:solidFill>
            <a:srgbClr val="FFFFFF"/>
          </a:solidFill>
          <a:ln w="6350" cap="flat">
            <a:noFill/>
            <a:prstDash val="solid"/>
            <a:miter/>
          </a:ln>
          <a:effectLst>
            <a:outerShdw blurRad="482600" sx="102000" sy="102000" algn="ctr" rotWithShape="0">
              <a:srgbClr val="055CF9">
                <a:alpha val="13000"/>
              </a:srgbClr>
            </a:outerShdw>
          </a:effectLst>
        </p:spPr>
        <p:txBody>
          <a:bodyPr rtlCol="0" anchor="ctr"/>
          <a:lstStyle/>
          <a:p>
            <a:endParaRPr lang="en-US"/>
          </a:p>
        </p:txBody>
      </p:sp>
      <p:sp>
        <p:nvSpPr>
          <p:cNvPr id="38" name="任意多边形: 形状 37">
            <a:extLst>
              <a:ext uri="{FF2B5EF4-FFF2-40B4-BE49-F238E27FC236}">
                <a16:creationId xmlns:a16="http://schemas.microsoft.com/office/drawing/2014/main" id="{3545B573-AAB9-8AB6-1BEB-BAAA7A14B270}"/>
              </a:ext>
            </a:extLst>
          </p:cNvPr>
          <p:cNvSpPr/>
          <p:nvPr/>
        </p:nvSpPr>
        <p:spPr>
          <a:xfrm>
            <a:off x="1524000" y="1793875"/>
            <a:ext cx="9290050" cy="6350"/>
          </a:xfrm>
          <a:custGeom>
            <a:avLst/>
            <a:gdLst>
              <a:gd name="connsiteX0" fmla="*/ 0 w 9290050"/>
              <a:gd name="connsiteY0" fmla="*/ 0 h 6350"/>
              <a:gd name="connsiteX1" fmla="*/ 9290050 w 9290050"/>
              <a:gd name="connsiteY1" fmla="*/ 0 h 6350"/>
            </a:gdLst>
            <a:ahLst/>
            <a:cxnLst>
              <a:cxn ang="0">
                <a:pos x="connsiteX0" y="connsiteY0"/>
              </a:cxn>
              <a:cxn ang="0">
                <a:pos x="connsiteX1" y="connsiteY1"/>
              </a:cxn>
            </a:cxnLst>
            <a:rect l="l" t="t" r="r" b="b"/>
            <a:pathLst>
              <a:path w="9290050" h="6350">
                <a:moveTo>
                  <a:pt x="0" y="0"/>
                </a:moveTo>
                <a:lnTo>
                  <a:pt x="9290050" y="0"/>
                </a:lnTo>
              </a:path>
            </a:pathLst>
          </a:custGeom>
          <a:noFill/>
          <a:ln w="12700" cap="flat">
            <a:solidFill>
              <a:srgbClr val="AEAEAE"/>
            </a:solid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A4DF6FD1-BF18-E7F6-9648-B0022195E48B}"/>
              </a:ext>
            </a:extLst>
          </p:cNvPr>
          <p:cNvSpPr/>
          <p:nvPr/>
        </p:nvSpPr>
        <p:spPr>
          <a:xfrm>
            <a:off x="10636250" y="1758950"/>
            <a:ext cx="177800" cy="38100"/>
          </a:xfrm>
          <a:custGeom>
            <a:avLst/>
            <a:gdLst>
              <a:gd name="connsiteX0" fmla="*/ 25400 w 177800"/>
              <a:gd name="connsiteY0" fmla="*/ 0 h 38100"/>
              <a:gd name="connsiteX1" fmla="*/ 177800 w 177800"/>
              <a:gd name="connsiteY1" fmla="*/ 0 h 38100"/>
              <a:gd name="connsiteX2" fmla="*/ 177800 w 177800"/>
              <a:gd name="connsiteY2" fmla="*/ 38100 h 38100"/>
              <a:gd name="connsiteX3" fmla="*/ 0 w 177800"/>
              <a:gd name="connsiteY3" fmla="*/ 38100 h 38100"/>
              <a:gd name="connsiteX4" fmla="*/ 25400 w 1778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 h="38100">
                <a:moveTo>
                  <a:pt x="25400" y="0"/>
                </a:moveTo>
                <a:lnTo>
                  <a:pt x="177800" y="0"/>
                </a:lnTo>
                <a:lnTo>
                  <a:pt x="177800" y="38100"/>
                </a:lnTo>
                <a:lnTo>
                  <a:pt x="0" y="38100"/>
                </a:lnTo>
                <a:lnTo>
                  <a:pt x="25400" y="0"/>
                </a:lnTo>
                <a:close/>
              </a:path>
            </a:pathLst>
          </a:custGeom>
          <a:solidFill>
            <a:srgbClr val="AEAEAE"/>
          </a:solidFill>
          <a:ln w="6350" cap="flat">
            <a:noFill/>
            <a:prstDash val="solid"/>
            <a:miter/>
          </a:ln>
        </p:spPr>
        <p:txBody>
          <a:bodyPr rtlCol="0" anchor="ctr"/>
          <a:lstStyle/>
          <a:p>
            <a:endParaRPr lang="en-US"/>
          </a:p>
        </p:txBody>
      </p:sp>
      <p:sp>
        <p:nvSpPr>
          <p:cNvPr id="40" name="文本框 39">
            <a:extLst>
              <a:ext uri="{FF2B5EF4-FFF2-40B4-BE49-F238E27FC236}">
                <a16:creationId xmlns:a16="http://schemas.microsoft.com/office/drawing/2014/main" id="{EE497625-5DFE-9807-525B-1F1519AFAAC7}"/>
              </a:ext>
            </a:extLst>
          </p:cNvPr>
          <p:cNvSpPr txBox="1"/>
          <p:nvPr/>
        </p:nvSpPr>
        <p:spPr>
          <a:xfrm>
            <a:off x="1396317" y="1356494"/>
            <a:ext cx="5635547" cy="461665"/>
          </a:xfrm>
          <a:prstGeom prst="rect">
            <a:avLst/>
          </a:prstGeom>
          <a:noFill/>
        </p:spPr>
        <p:txBody>
          <a:bodyPr wrap="square" rtlCol="0">
            <a:spAutoFit/>
          </a:bodyPr>
          <a:lstStyle/>
          <a:p>
            <a:r>
              <a:rPr lang="en-US" altLang="zh-CN" sz="2400" dirty="0">
                <a:latin typeface="Monument Extended" panose="00000500000000000000" pitchFamily="50" charset="0"/>
                <a:ea typeface="OPPOSans R" panose="00020600040101010101" pitchFamily="18" charset="-122"/>
                <a:cs typeface="OPPOSans R" panose="00020600040101010101" pitchFamily="18" charset="-122"/>
              </a:rPr>
              <a:t>VALUE STATEMRNT</a:t>
            </a:r>
            <a:endParaRPr lang="en-US" sz="240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CCFBD637-F046-F12B-F341-3AB29D738361}"/>
              </a:ext>
            </a:extLst>
          </p:cNvPr>
          <p:cNvSpPr txBox="1"/>
          <p:nvPr/>
        </p:nvSpPr>
        <p:spPr>
          <a:xfrm>
            <a:off x="1438878" y="1879714"/>
            <a:ext cx="1871815" cy="338554"/>
          </a:xfrm>
          <a:prstGeom prst="rect">
            <a:avLst/>
          </a:prstGeom>
          <a:noFill/>
        </p:spPr>
        <p:txBody>
          <a:bodyPr wrap="square" rtlCol="0">
            <a:spAutoFit/>
          </a:bodyPr>
          <a:lstStyle/>
          <a:p>
            <a:r>
              <a:rPr lang="zh-CN" altLang="en-US" sz="1600" spc="80" dirty="0">
                <a:latin typeface="Monument Extended" panose="00000500000000000000" pitchFamily="50" charset="0"/>
                <a:ea typeface="OPPOSans R" panose="00020600040101010101" pitchFamily="18" charset="-122"/>
                <a:cs typeface="OPPOSans R" panose="00020600040101010101" pitchFamily="18" charset="-122"/>
              </a:rPr>
              <a:t>价值主张</a:t>
            </a:r>
            <a:endParaRPr lang="en-US" sz="1600" spc="80" dirty="0">
              <a:latin typeface="Monument Extended" panose="00000500000000000000" pitchFamily="50" charset="0"/>
              <a:ea typeface="OPPOSans R" panose="00020600040101010101" pitchFamily="18" charset="-122"/>
              <a:cs typeface="OPPOSans R" panose="00020600040101010101" pitchFamily="18" charset="-122"/>
            </a:endParaRPr>
          </a:p>
        </p:txBody>
      </p:sp>
      <p:pic>
        <p:nvPicPr>
          <p:cNvPr id="50" name="图片 49">
            <a:extLst>
              <a:ext uri="{FF2B5EF4-FFF2-40B4-BE49-F238E27FC236}">
                <a16:creationId xmlns:a16="http://schemas.microsoft.com/office/drawing/2014/main" id="{199AC2D9-EF82-0577-A735-6B638BB7F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328" y="3644900"/>
            <a:ext cx="2352495" cy="2352495"/>
          </a:xfrm>
          <a:prstGeom prst="rect">
            <a:avLst/>
          </a:prstGeom>
        </p:spPr>
      </p:pic>
      <p:pic>
        <p:nvPicPr>
          <p:cNvPr id="52" name="图片 51">
            <a:extLst>
              <a:ext uri="{FF2B5EF4-FFF2-40B4-BE49-F238E27FC236}">
                <a16:creationId xmlns:a16="http://schemas.microsoft.com/office/drawing/2014/main" id="{5C374E2E-45D9-040F-0E59-5D0E7D6E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85" y="3631256"/>
            <a:ext cx="2352495" cy="2352495"/>
          </a:xfrm>
          <a:prstGeom prst="rect">
            <a:avLst/>
          </a:prstGeom>
        </p:spPr>
      </p:pic>
      <p:pic>
        <p:nvPicPr>
          <p:cNvPr id="54" name="图片 53">
            <a:extLst>
              <a:ext uri="{FF2B5EF4-FFF2-40B4-BE49-F238E27FC236}">
                <a16:creationId xmlns:a16="http://schemas.microsoft.com/office/drawing/2014/main" id="{4B0C0FD6-8377-8C23-A21D-DDAC5DF33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441" y="3631256"/>
            <a:ext cx="2352495" cy="2352495"/>
          </a:xfrm>
          <a:prstGeom prst="rect">
            <a:avLst/>
          </a:prstGeom>
        </p:spPr>
      </p:pic>
      <p:sp>
        <p:nvSpPr>
          <p:cNvPr id="42" name="文本框 41">
            <a:extLst>
              <a:ext uri="{FF2B5EF4-FFF2-40B4-BE49-F238E27FC236}">
                <a16:creationId xmlns:a16="http://schemas.microsoft.com/office/drawing/2014/main" id="{9EA073D4-3878-95D1-DB93-C5347C79016F}"/>
              </a:ext>
            </a:extLst>
          </p:cNvPr>
          <p:cNvSpPr txBox="1"/>
          <p:nvPr/>
        </p:nvSpPr>
        <p:spPr>
          <a:xfrm>
            <a:off x="9012085" y="1067354"/>
            <a:ext cx="1871815" cy="307777"/>
          </a:xfrm>
          <a:prstGeom prst="rect">
            <a:avLst/>
          </a:prstGeom>
          <a:noFill/>
        </p:spPr>
        <p:txBody>
          <a:bodyPr wrap="square" rtlCol="0">
            <a:spAutoFit/>
          </a:bodyPr>
          <a:lstStyle/>
          <a:p>
            <a:pPr algn="r"/>
            <a:r>
              <a:rPr lang="en-US" altLang="zh-CN" sz="1400" spc="80" dirty="0">
                <a:latin typeface="OPPOSans R" panose="00020600040101010101" pitchFamily="18" charset="-122"/>
                <a:ea typeface="OPPOSans R" panose="00020600040101010101" pitchFamily="18" charset="-122"/>
                <a:cs typeface="OPPOSans R" panose="00020600040101010101" pitchFamily="18" charset="-122"/>
              </a:rPr>
              <a:t>PART.3</a:t>
            </a:r>
            <a:endParaRPr lang="en-US" sz="1400" spc="8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任意多边形: 形状 20">
            <a:extLst>
              <a:ext uri="{FF2B5EF4-FFF2-40B4-BE49-F238E27FC236}">
                <a16:creationId xmlns:a16="http://schemas.microsoft.com/office/drawing/2014/main" id="{FE2C2156-C61B-5551-C916-ED373694B579}"/>
              </a:ext>
            </a:extLst>
          </p:cNvPr>
          <p:cNvSpPr/>
          <p:nvPr/>
        </p:nvSpPr>
        <p:spPr>
          <a:xfrm>
            <a:off x="3906831" y="3530600"/>
            <a:ext cx="1177937" cy="317500"/>
          </a:xfrm>
          <a:custGeom>
            <a:avLst/>
            <a:gdLst>
              <a:gd name="connsiteX0" fmla="*/ 0 w 1177937"/>
              <a:gd name="connsiteY0" fmla="*/ 317500 h 317500"/>
              <a:gd name="connsiteX1" fmla="*/ 588969 w 1177937"/>
              <a:gd name="connsiteY1" fmla="*/ 0 h 317500"/>
              <a:gd name="connsiteX2" fmla="*/ 1177937 w 1177937"/>
              <a:gd name="connsiteY2" fmla="*/ 317500 h 317500"/>
            </a:gdLst>
            <a:ahLst/>
            <a:cxnLst>
              <a:cxn ang="0">
                <a:pos x="connsiteX0" y="connsiteY0"/>
              </a:cxn>
              <a:cxn ang="0">
                <a:pos x="connsiteX1" y="connsiteY1"/>
              </a:cxn>
              <a:cxn ang="0">
                <a:pos x="connsiteX2" y="connsiteY2"/>
              </a:cxn>
            </a:cxnLst>
            <a:rect l="l" t="t" r="r" b="b"/>
            <a:pathLst>
              <a:path w="1177937" h="317500">
                <a:moveTo>
                  <a:pt x="0" y="317500"/>
                </a:moveTo>
                <a:cubicBezTo>
                  <a:pt x="126047" y="126232"/>
                  <a:pt x="342767" y="0"/>
                  <a:pt x="588969" y="0"/>
                </a:cubicBezTo>
                <a:cubicBezTo>
                  <a:pt x="835171" y="0"/>
                  <a:pt x="1051890" y="126232"/>
                  <a:pt x="1177937" y="317500"/>
                </a:cubicBezTo>
              </a:path>
            </a:pathLst>
          </a:custGeom>
          <a:noFill/>
          <a:ln w="6350" cap="flat">
            <a:solidFill>
              <a:srgbClr val="055CF9"/>
            </a:solidFill>
            <a:custDash>
              <a:ds d="300000" sp="3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7251076C-BFE9-2963-BFC4-C25A2BC894CD}"/>
              </a:ext>
            </a:extLst>
          </p:cNvPr>
          <p:cNvSpPr/>
          <p:nvPr/>
        </p:nvSpPr>
        <p:spPr>
          <a:xfrm>
            <a:off x="5027567" y="3803865"/>
            <a:ext cx="104032" cy="80841"/>
          </a:xfrm>
          <a:custGeom>
            <a:avLst/>
            <a:gdLst>
              <a:gd name="connsiteX0" fmla="*/ 78892 w 104032"/>
              <a:gd name="connsiteY0" fmla="*/ 80842 h 80841"/>
              <a:gd name="connsiteX1" fmla="*/ 0 w 104032"/>
              <a:gd name="connsiteY1" fmla="*/ 50133 h 80841"/>
              <a:gd name="connsiteX2" fmla="*/ 104032 w 104032"/>
              <a:gd name="connsiteY2" fmla="*/ 0 h 80841"/>
              <a:gd name="connsiteX3" fmla="*/ 78892 w 104032"/>
              <a:gd name="connsiteY3" fmla="*/ 80842 h 80841"/>
            </a:gdLst>
            <a:ahLst/>
            <a:cxnLst>
              <a:cxn ang="0">
                <a:pos x="connsiteX0" y="connsiteY0"/>
              </a:cxn>
              <a:cxn ang="0">
                <a:pos x="connsiteX1" y="connsiteY1"/>
              </a:cxn>
              <a:cxn ang="0">
                <a:pos x="connsiteX2" y="connsiteY2"/>
              </a:cxn>
              <a:cxn ang="0">
                <a:pos x="connsiteX3" y="connsiteY3"/>
              </a:cxn>
            </a:cxnLst>
            <a:rect l="l" t="t" r="r" b="b"/>
            <a:pathLst>
              <a:path w="104032" h="80841">
                <a:moveTo>
                  <a:pt x="78892" y="80842"/>
                </a:moveTo>
                <a:lnTo>
                  <a:pt x="0" y="50133"/>
                </a:lnTo>
                <a:lnTo>
                  <a:pt x="104032" y="0"/>
                </a:lnTo>
                <a:lnTo>
                  <a:pt x="78892" y="80842"/>
                </a:lnTo>
                <a:close/>
              </a:path>
            </a:pathLst>
          </a:cu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E1A686AB-A2B5-A47C-79FE-07EF2BE9C99E}"/>
              </a:ext>
            </a:extLst>
          </p:cNvPr>
          <p:cNvSpPr/>
          <p:nvPr/>
        </p:nvSpPr>
        <p:spPr>
          <a:xfrm>
            <a:off x="6800850" y="5748801"/>
            <a:ext cx="1177925" cy="317500"/>
          </a:xfrm>
          <a:custGeom>
            <a:avLst/>
            <a:gdLst>
              <a:gd name="connsiteX0" fmla="*/ 0 w 1177925"/>
              <a:gd name="connsiteY0" fmla="*/ 0 h 317500"/>
              <a:gd name="connsiteX1" fmla="*/ 588963 w 1177925"/>
              <a:gd name="connsiteY1" fmla="*/ 317500 h 317500"/>
              <a:gd name="connsiteX2" fmla="*/ 1177925 w 1177925"/>
              <a:gd name="connsiteY2" fmla="*/ 0 h 317500"/>
            </a:gdLst>
            <a:ahLst/>
            <a:cxnLst>
              <a:cxn ang="0">
                <a:pos x="connsiteX0" y="connsiteY0"/>
              </a:cxn>
              <a:cxn ang="0">
                <a:pos x="connsiteX1" y="connsiteY1"/>
              </a:cxn>
              <a:cxn ang="0">
                <a:pos x="connsiteX2" y="connsiteY2"/>
              </a:cxn>
            </a:cxnLst>
            <a:rect l="l" t="t" r="r" b="b"/>
            <a:pathLst>
              <a:path w="1177925" h="317500">
                <a:moveTo>
                  <a:pt x="0" y="0"/>
                </a:moveTo>
                <a:cubicBezTo>
                  <a:pt x="126047" y="191275"/>
                  <a:pt x="342773" y="317500"/>
                  <a:pt x="588963" y="317500"/>
                </a:cubicBezTo>
                <a:cubicBezTo>
                  <a:pt x="835152" y="317500"/>
                  <a:pt x="1051878" y="191275"/>
                  <a:pt x="1177925" y="0"/>
                </a:cubicBezTo>
              </a:path>
            </a:pathLst>
          </a:custGeom>
          <a:noFill/>
          <a:ln w="6350" cap="flat">
            <a:solidFill>
              <a:srgbClr val="055CF9"/>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2472FAEF-C6C1-92E3-35D9-DB104C2DCE78}"/>
              </a:ext>
            </a:extLst>
          </p:cNvPr>
          <p:cNvSpPr/>
          <p:nvPr/>
        </p:nvSpPr>
        <p:spPr>
          <a:xfrm>
            <a:off x="7921561" y="5712193"/>
            <a:ext cx="104076" cy="80841"/>
          </a:xfrm>
          <a:custGeom>
            <a:avLst/>
            <a:gdLst>
              <a:gd name="connsiteX0" fmla="*/ 78931 w 104076"/>
              <a:gd name="connsiteY0" fmla="*/ 0 h 80841"/>
              <a:gd name="connsiteX1" fmla="*/ 0 w 104076"/>
              <a:gd name="connsiteY1" fmla="*/ 30709 h 80841"/>
              <a:gd name="connsiteX2" fmla="*/ 104077 w 104076"/>
              <a:gd name="connsiteY2" fmla="*/ 80842 h 80841"/>
              <a:gd name="connsiteX3" fmla="*/ 78931 w 104076"/>
              <a:gd name="connsiteY3" fmla="*/ 0 h 80841"/>
            </a:gdLst>
            <a:ahLst/>
            <a:cxnLst>
              <a:cxn ang="0">
                <a:pos x="connsiteX0" y="connsiteY0"/>
              </a:cxn>
              <a:cxn ang="0">
                <a:pos x="connsiteX1" y="connsiteY1"/>
              </a:cxn>
              <a:cxn ang="0">
                <a:pos x="connsiteX2" y="connsiteY2"/>
              </a:cxn>
              <a:cxn ang="0">
                <a:pos x="connsiteX3" y="connsiteY3"/>
              </a:cxn>
            </a:cxnLst>
            <a:rect l="l" t="t" r="r" b="b"/>
            <a:pathLst>
              <a:path w="104076" h="80841">
                <a:moveTo>
                  <a:pt x="78931" y="0"/>
                </a:moveTo>
                <a:lnTo>
                  <a:pt x="0" y="30709"/>
                </a:lnTo>
                <a:lnTo>
                  <a:pt x="104077" y="80842"/>
                </a:lnTo>
                <a:lnTo>
                  <a:pt x="78931" y="0"/>
                </a:lnTo>
                <a:close/>
              </a:path>
            </a:pathLst>
          </a:custGeom>
          <a:solidFill>
            <a:srgbClr val="055CF9"/>
          </a:solidFill>
          <a:ln w="6350" cap="flat">
            <a:noFill/>
            <a:prstDash val="solid"/>
            <a:miter/>
          </a:ln>
        </p:spPr>
        <p:txBody>
          <a:bodyPr rtlCol="0" anchor="ctr"/>
          <a:lstStyle/>
          <a:p>
            <a:endParaRPr lang="en-US"/>
          </a:p>
        </p:txBody>
      </p:sp>
      <p:grpSp>
        <p:nvGrpSpPr>
          <p:cNvPr id="25" name="图形 2">
            <a:extLst>
              <a:ext uri="{FF2B5EF4-FFF2-40B4-BE49-F238E27FC236}">
                <a16:creationId xmlns:a16="http://schemas.microsoft.com/office/drawing/2014/main" id="{DF6E6CC1-D606-DDCF-D9FB-5C8E90EDDC63}"/>
              </a:ext>
            </a:extLst>
          </p:cNvPr>
          <p:cNvGrpSpPr/>
          <p:nvPr/>
        </p:nvGrpSpPr>
        <p:grpSpPr>
          <a:xfrm>
            <a:off x="3194050" y="3194050"/>
            <a:ext cx="2609850" cy="228600"/>
            <a:chOff x="3194050" y="3194050"/>
            <a:chExt cx="2609850" cy="228600"/>
          </a:xfrm>
          <a:effectLst>
            <a:outerShdw blurRad="50800" dist="38100" dir="5400000" algn="t" rotWithShape="0">
              <a:prstClr val="black">
                <a:alpha val="20000"/>
              </a:prstClr>
            </a:outerShdw>
          </a:effectLst>
        </p:grpSpPr>
        <p:sp>
          <p:nvSpPr>
            <p:cNvPr id="26" name="任意多边形: 形状 25">
              <a:extLst>
                <a:ext uri="{FF2B5EF4-FFF2-40B4-BE49-F238E27FC236}">
                  <a16:creationId xmlns:a16="http://schemas.microsoft.com/office/drawing/2014/main" id="{DF46BF07-1A5E-3485-0585-92CE72928A23}"/>
                </a:ext>
              </a:extLst>
            </p:cNvPr>
            <p:cNvSpPr/>
            <p:nvPr/>
          </p:nvSpPr>
          <p:spPr>
            <a:xfrm>
              <a:off x="3194050" y="3194050"/>
              <a:ext cx="2609850" cy="228600"/>
            </a:xfrm>
            <a:prstGeom prst="roundRect">
              <a:avLst>
                <a:gd name="adj" fmla="val 50000"/>
              </a:avLst>
            </a:prstGeom>
            <a:gradFill>
              <a:gsLst>
                <a:gs pos="0">
                  <a:srgbClr val="2976FF"/>
                </a:gs>
                <a:gs pos="50000">
                  <a:srgbClr val="1769FC"/>
                </a:gs>
                <a:gs pos="100000">
                  <a:srgbClr val="055CF9"/>
                </a:gs>
              </a:gsLst>
              <a:lin ang="434959" scaled="1"/>
            </a:gra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E884F6F6-E3F5-43BE-D426-96150D5E918A}"/>
                </a:ext>
              </a:extLst>
            </p:cNvPr>
            <p:cNvSpPr/>
            <p:nvPr/>
          </p:nvSpPr>
          <p:spPr>
            <a:xfrm>
              <a:off x="3200400" y="3200400"/>
              <a:ext cx="2597150" cy="215900"/>
            </a:xfrm>
            <a:prstGeom prst="roundRect">
              <a:avLst>
                <a:gd name="adj" fmla="val 50000"/>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pic>
        <p:nvPicPr>
          <p:cNvPr id="4" name="图形 3">
            <a:extLst>
              <a:ext uri="{FF2B5EF4-FFF2-40B4-BE49-F238E27FC236}">
                <a16:creationId xmlns:a16="http://schemas.microsoft.com/office/drawing/2014/main" id="{228C4137-3976-AC96-F7D5-E66D7C2C2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7006107"/>
            <a:ext cx="12192000" cy="6858000"/>
          </a:xfrm>
          <a:prstGeom prst="rect">
            <a:avLst/>
          </a:prstGeom>
        </p:spPr>
      </p:pic>
      <p:sp>
        <p:nvSpPr>
          <p:cNvPr id="43" name="文本框 42">
            <a:extLst>
              <a:ext uri="{FF2B5EF4-FFF2-40B4-BE49-F238E27FC236}">
                <a16:creationId xmlns:a16="http://schemas.microsoft.com/office/drawing/2014/main" id="{65385345-FE5A-8861-499F-DCB58EB33B69}"/>
              </a:ext>
            </a:extLst>
          </p:cNvPr>
          <p:cNvSpPr txBox="1"/>
          <p:nvPr/>
        </p:nvSpPr>
        <p:spPr>
          <a:xfrm>
            <a:off x="1438878" y="2305879"/>
            <a:ext cx="9197372" cy="555601"/>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nSpc>
                <a:spcPct val="150000"/>
              </a:lnSpc>
            </a:pPr>
            <a:r>
              <a:rPr lang="zh-CN" altLang="en-US" sz="1050" spc="0" dirty="0">
                <a:solidFill>
                  <a:schemeClr val="tx1"/>
                </a:solidFill>
              </a:rPr>
              <a:t>由核心价值进一步延伸，我们可以观亮到的是</a:t>
            </a:r>
            <a:r>
              <a:rPr lang="en-US" altLang="zh-CN" sz="1050" spc="0" dirty="0">
                <a:solidFill>
                  <a:schemeClr val="tx1"/>
                </a:solidFill>
              </a:rPr>
              <a:t>--</a:t>
            </a:r>
            <a:r>
              <a:rPr lang="zh-CN" altLang="en-US" sz="1050" spc="0" dirty="0">
                <a:solidFill>
                  <a:schemeClr val="tx1"/>
                </a:solidFill>
              </a:rPr>
              <a:t>世间万物每时每刻都在了产生巨量数据，本身是无序的，价值更无从谈起。真正产生价值的是对无序数据的有序解读。高德所做的事情，</a:t>
            </a:r>
            <a:r>
              <a:rPr lang="zh-CN" altLang="en-US" sz="1050" spc="0" dirty="0">
                <a:solidFill>
                  <a:srgbClr val="2F4FE5"/>
                </a:solidFill>
              </a:rPr>
              <a:t>正是基于庞大的客户户群体、多样化的产品组合，对大量的人地关系数据的洞察与解读，使其产生价值。</a:t>
            </a:r>
            <a:endParaRPr lang="en-US" sz="1050" spc="0" dirty="0">
              <a:solidFill>
                <a:srgbClr val="2F4FE5"/>
              </a:solidFill>
            </a:endParaRPr>
          </a:p>
        </p:txBody>
      </p:sp>
      <p:sp>
        <p:nvSpPr>
          <p:cNvPr id="44" name="文本框 43">
            <a:extLst>
              <a:ext uri="{FF2B5EF4-FFF2-40B4-BE49-F238E27FC236}">
                <a16:creationId xmlns:a16="http://schemas.microsoft.com/office/drawing/2014/main" id="{202959BD-A74F-493C-C117-DBACCB017329}"/>
              </a:ext>
            </a:extLst>
          </p:cNvPr>
          <p:cNvSpPr txBox="1"/>
          <p:nvPr/>
        </p:nvSpPr>
        <p:spPr>
          <a:xfrm>
            <a:off x="3074262" y="3134823"/>
            <a:ext cx="2843074" cy="313227"/>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gn="ctr">
              <a:lnSpc>
                <a:spcPct val="150000"/>
              </a:lnSpc>
            </a:pPr>
            <a:r>
              <a:rPr lang="zh-CN" altLang="en-US" sz="1000" spc="0" dirty="0">
                <a:solidFill>
                  <a:schemeClr val="bg1"/>
                </a:solidFill>
              </a:rPr>
              <a:t>对大的动态的人地关系数据的洞察与解读</a:t>
            </a:r>
            <a:endParaRPr lang="en-US" sz="1000" spc="0" dirty="0">
              <a:solidFill>
                <a:schemeClr val="bg1"/>
              </a:solidFill>
            </a:endParaRPr>
          </a:p>
        </p:txBody>
      </p:sp>
      <p:grpSp>
        <p:nvGrpSpPr>
          <p:cNvPr id="45" name="图形 2">
            <a:extLst>
              <a:ext uri="{FF2B5EF4-FFF2-40B4-BE49-F238E27FC236}">
                <a16:creationId xmlns:a16="http://schemas.microsoft.com/office/drawing/2014/main" id="{89E15B46-4A44-1D13-A61D-A130E6CD5446}"/>
              </a:ext>
            </a:extLst>
          </p:cNvPr>
          <p:cNvGrpSpPr/>
          <p:nvPr/>
        </p:nvGrpSpPr>
        <p:grpSpPr>
          <a:xfrm>
            <a:off x="6146095" y="6174264"/>
            <a:ext cx="2609850" cy="228600"/>
            <a:chOff x="3194050" y="3194050"/>
            <a:chExt cx="2609850" cy="228600"/>
          </a:xfrm>
          <a:effectLst>
            <a:outerShdw blurRad="50800" dist="38100" dir="5400000" algn="t" rotWithShape="0">
              <a:prstClr val="black">
                <a:alpha val="20000"/>
              </a:prstClr>
            </a:outerShdw>
          </a:effectLst>
        </p:grpSpPr>
        <p:sp>
          <p:nvSpPr>
            <p:cNvPr id="46" name="任意多边形: 形状 25">
              <a:extLst>
                <a:ext uri="{FF2B5EF4-FFF2-40B4-BE49-F238E27FC236}">
                  <a16:creationId xmlns:a16="http://schemas.microsoft.com/office/drawing/2014/main" id="{0359E741-48C7-F80D-22B6-8DAE155CB1B1}"/>
                </a:ext>
              </a:extLst>
            </p:cNvPr>
            <p:cNvSpPr/>
            <p:nvPr/>
          </p:nvSpPr>
          <p:spPr>
            <a:xfrm>
              <a:off x="3194050" y="3194050"/>
              <a:ext cx="2609850" cy="228600"/>
            </a:xfrm>
            <a:prstGeom prst="roundRect">
              <a:avLst>
                <a:gd name="adj" fmla="val 50000"/>
              </a:avLst>
            </a:prstGeom>
            <a:gradFill>
              <a:gsLst>
                <a:gs pos="0">
                  <a:srgbClr val="2976FF"/>
                </a:gs>
                <a:gs pos="50000">
                  <a:srgbClr val="1769FC"/>
                </a:gs>
                <a:gs pos="100000">
                  <a:srgbClr val="055CF9"/>
                </a:gs>
              </a:gsLst>
              <a:lin ang="434959" scaled="1"/>
            </a:gradFill>
            <a:ln w="6350" cap="flat">
              <a:noFill/>
              <a:prstDash val="solid"/>
              <a:miter/>
            </a:ln>
          </p:spPr>
          <p:txBody>
            <a:bodyPr rtlCol="0" anchor="ctr"/>
            <a:lstStyle/>
            <a:p>
              <a:endParaRPr lang="en-US"/>
            </a:p>
          </p:txBody>
        </p:sp>
        <p:sp>
          <p:nvSpPr>
            <p:cNvPr id="47" name="任意多边形: 形状 26">
              <a:extLst>
                <a:ext uri="{FF2B5EF4-FFF2-40B4-BE49-F238E27FC236}">
                  <a16:creationId xmlns:a16="http://schemas.microsoft.com/office/drawing/2014/main" id="{426090C9-713D-6BCE-6A74-1E0AED169E6E}"/>
                </a:ext>
              </a:extLst>
            </p:cNvPr>
            <p:cNvSpPr/>
            <p:nvPr/>
          </p:nvSpPr>
          <p:spPr>
            <a:xfrm>
              <a:off x="3200400" y="3200400"/>
              <a:ext cx="2597150" cy="215900"/>
            </a:xfrm>
            <a:prstGeom prst="roundRect">
              <a:avLst>
                <a:gd name="adj" fmla="val 50000"/>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48" name="文本框 47">
            <a:extLst>
              <a:ext uri="{FF2B5EF4-FFF2-40B4-BE49-F238E27FC236}">
                <a16:creationId xmlns:a16="http://schemas.microsoft.com/office/drawing/2014/main" id="{674948F7-4FB0-0029-79C0-EDFE2B56F3C3}"/>
              </a:ext>
            </a:extLst>
          </p:cNvPr>
          <p:cNvSpPr txBox="1"/>
          <p:nvPr/>
        </p:nvSpPr>
        <p:spPr>
          <a:xfrm>
            <a:off x="6026307" y="6115037"/>
            <a:ext cx="2843074" cy="313227"/>
          </a:xfrm>
          <a:prstGeom prst="rect">
            <a:avLst/>
          </a:prstGeom>
          <a:noFill/>
          <a:effectLst>
            <a:outerShdw blurRad="50800" dist="38100" dir="5400000" algn="t" rotWithShape="0">
              <a:prstClr val="black">
                <a:alpha val="20000"/>
              </a:prstClr>
            </a:outerShdw>
          </a:effectLst>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gn="ctr">
              <a:lnSpc>
                <a:spcPct val="150000"/>
              </a:lnSpc>
            </a:pPr>
            <a:r>
              <a:rPr lang="zh-CN" altLang="en-US" sz="1000" spc="0" dirty="0">
                <a:solidFill>
                  <a:schemeClr val="bg1"/>
                </a:solidFill>
              </a:rPr>
              <a:t>通过技术地理数据形成价值，助力企业</a:t>
            </a:r>
            <a:endParaRPr lang="en-US" sz="1000" spc="0" dirty="0">
              <a:solidFill>
                <a:schemeClr val="bg1"/>
              </a:solidFill>
            </a:endParaRPr>
          </a:p>
        </p:txBody>
      </p:sp>
      <p:sp>
        <p:nvSpPr>
          <p:cNvPr id="55" name="文本框 54">
            <a:extLst>
              <a:ext uri="{FF2B5EF4-FFF2-40B4-BE49-F238E27FC236}">
                <a16:creationId xmlns:a16="http://schemas.microsoft.com/office/drawing/2014/main" id="{24C7AF74-8F82-6212-ADFE-3F69D2635CA1}"/>
              </a:ext>
            </a:extLst>
          </p:cNvPr>
          <p:cNvSpPr txBox="1"/>
          <p:nvPr/>
        </p:nvSpPr>
        <p:spPr>
          <a:xfrm>
            <a:off x="2114617" y="5232244"/>
            <a:ext cx="1861916" cy="338554"/>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gn="ctr"/>
            <a:r>
              <a:rPr lang="en-US" altLang="zh-CN"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SPACE-TIMR</a:t>
            </a:r>
            <a:endParaRPr lang="en-US"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D6794BF9-7C83-0679-1868-B799AF2ECDD5}"/>
              </a:ext>
            </a:extLst>
          </p:cNvPr>
          <p:cNvSpPr txBox="1"/>
          <p:nvPr/>
        </p:nvSpPr>
        <p:spPr>
          <a:xfrm>
            <a:off x="4986378" y="5232244"/>
            <a:ext cx="1861916" cy="338554"/>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gn="ctr"/>
            <a:r>
              <a:rPr lang="en-US" altLang="zh-CN"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INSIGHT</a:t>
            </a:r>
            <a:endParaRPr lang="en-US"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BBB21AFD-A084-0867-95BB-708182FFE143}"/>
              </a:ext>
            </a:extLst>
          </p:cNvPr>
          <p:cNvSpPr txBox="1"/>
          <p:nvPr/>
        </p:nvSpPr>
        <p:spPr>
          <a:xfrm>
            <a:off x="7916730" y="5232244"/>
            <a:ext cx="1861916" cy="338554"/>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gn="ctr"/>
            <a:r>
              <a:rPr lang="en-US" altLang="zh-CN"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DATA</a:t>
            </a:r>
            <a:endParaRPr lang="en-US" sz="1600" spc="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2961836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F353943B-7B71-33E9-6440-AB607C8A7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56" name="矩形: 圆角 55">
            <a:extLst>
              <a:ext uri="{FF2B5EF4-FFF2-40B4-BE49-F238E27FC236}">
                <a16:creationId xmlns:a16="http://schemas.microsoft.com/office/drawing/2014/main" id="{B7669C8C-88D5-D057-D8E9-DAF717859E96}"/>
              </a:ext>
            </a:extLst>
          </p:cNvPr>
          <p:cNvSpPr/>
          <p:nvPr/>
        </p:nvSpPr>
        <p:spPr>
          <a:xfrm>
            <a:off x="5899150" y="1665055"/>
            <a:ext cx="1371600" cy="704850"/>
          </a:xfrm>
          <a:prstGeom prst="roundRect">
            <a:avLst>
              <a:gd name="adj" fmla="val 6457"/>
            </a:avLst>
          </a:prstGeom>
          <a:solidFill>
            <a:schemeClr val="bg1"/>
          </a:solidFill>
          <a:ln w="6350" cap="flat">
            <a:noFill/>
            <a:custDash>
              <a:ds d="300000" sp="300000"/>
            </a:custDash>
            <a:miter/>
          </a:ln>
          <a:effectLst>
            <a:outerShdw blurRad="635000" dist="190500" dir="5400000" algn="t" rotWithShape="0">
              <a:srgbClr val="045CFA">
                <a:alpha val="20000"/>
              </a:srgbClr>
            </a:outerShdw>
          </a:effectLst>
        </p:spPr>
        <p:txBody>
          <a:bodyPr rtlCol="0" anchor="ctr"/>
          <a:lstStyle/>
          <a:p>
            <a:endParaRPr lang="en-US"/>
          </a:p>
        </p:txBody>
      </p:sp>
      <p:sp>
        <p:nvSpPr>
          <p:cNvPr id="57" name="矩形: 圆角 56">
            <a:extLst>
              <a:ext uri="{FF2B5EF4-FFF2-40B4-BE49-F238E27FC236}">
                <a16:creationId xmlns:a16="http://schemas.microsoft.com/office/drawing/2014/main" id="{16B5C2BD-976B-7981-6AC8-156DE0B264B3}"/>
              </a:ext>
            </a:extLst>
          </p:cNvPr>
          <p:cNvSpPr/>
          <p:nvPr/>
        </p:nvSpPr>
        <p:spPr>
          <a:xfrm>
            <a:off x="5899150" y="5329005"/>
            <a:ext cx="1371600" cy="704850"/>
          </a:xfrm>
          <a:prstGeom prst="roundRect">
            <a:avLst>
              <a:gd name="adj" fmla="val 8258"/>
            </a:avLst>
          </a:prstGeom>
          <a:solidFill>
            <a:schemeClr val="bg1"/>
          </a:solidFill>
          <a:ln w="6350" cap="flat">
            <a:noFill/>
            <a:custDash>
              <a:ds d="300000" sp="300000"/>
            </a:custDash>
            <a:miter/>
          </a:ln>
          <a:effectLst>
            <a:outerShdw blurRad="635000" dist="190500" dir="5400000" algn="t" rotWithShape="0">
              <a:srgbClr val="045CFA">
                <a:alpha val="20000"/>
              </a:srgbClr>
            </a:outerShdw>
          </a:effectLst>
        </p:spPr>
        <p:txBody>
          <a:bodyPr rtlCol="0" anchor="ctr"/>
          <a:lstStyle/>
          <a:p>
            <a:endParaRPr lang="en-US"/>
          </a:p>
        </p:txBody>
      </p:sp>
      <p:sp>
        <p:nvSpPr>
          <p:cNvPr id="9" name="任意多边形: 形状 8">
            <a:extLst>
              <a:ext uri="{FF2B5EF4-FFF2-40B4-BE49-F238E27FC236}">
                <a16:creationId xmlns:a16="http://schemas.microsoft.com/office/drawing/2014/main" id="{559E09D1-8116-4E1A-1677-2BB597EF267A}"/>
              </a:ext>
            </a:extLst>
          </p:cNvPr>
          <p:cNvSpPr/>
          <p:nvPr/>
        </p:nvSpPr>
        <p:spPr>
          <a:xfrm>
            <a:off x="1244600" y="1022350"/>
            <a:ext cx="88900" cy="88900"/>
          </a:xfrm>
          <a:custGeom>
            <a:avLst/>
            <a:gdLst>
              <a:gd name="connsiteX0" fmla="*/ 0 w 88900"/>
              <a:gd name="connsiteY0" fmla="*/ 0 h 88900"/>
              <a:gd name="connsiteX1" fmla="*/ 88900 w 88900"/>
              <a:gd name="connsiteY1" fmla="*/ 0 h 88900"/>
              <a:gd name="connsiteX2" fmla="*/ 88900 w 88900"/>
              <a:gd name="connsiteY2" fmla="*/ 88900 h 88900"/>
              <a:gd name="connsiteX3" fmla="*/ 0 w 8890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88900" h="88900">
                <a:moveTo>
                  <a:pt x="0" y="0"/>
                </a:moveTo>
                <a:lnTo>
                  <a:pt x="88900" y="0"/>
                </a:lnTo>
                <a:lnTo>
                  <a:pt x="88900" y="88900"/>
                </a:lnTo>
                <a:lnTo>
                  <a:pt x="0" y="88900"/>
                </a:lnTo>
                <a:close/>
              </a:path>
            </a:pathLst>
          </a:custGeom>
          <a:solidFill>
            <a:srgbClr val="141A30"/>
          </a:solidFill>
          <a:ln w="6350" cap="flat">
            <a:no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2769EF63-C8CD-9424-2104-C850FD82844D}"/>
              </a:ext>
            </a:extLst>
          </p:cNvPr>
          <p:cNvSpPr/>
          <p:nvPr/>
        </p:nvSpPr>
        <p:spPr>
          <a:xfrm>
            <a:off x="1270000" y="990600"/>
            <a:ext cx="88900" cy="88900"/>
          </a:xfrm>
          <a:custGeom>
            <a:avLst/>
            <a:gdLst>
              <a:gd name="connsiteX0" fmla="*/ 0 w 88900"/>
              <a:gd name="connsiteY0" fmla="*/ 0 h 88900"/>
              <a:gd name="connsiteX1" fmla="*/ 88900 w 88900"/>
              <a:gd name="connsiteY1" fmla="*/ 0 h 88900"/>
              <a:gd name="connsiteX2" fmla="*/ 88900 w 88900"/>
              <a:gd name="connsiteY2" fmla="*/ 88900 h 88900"/>
              <a:gd name="connsiteX3" fmla="*/ 0 w 8890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88900" h="88900">
                <a:moveTo>
                  <a:pt x="0" y="0"/>
                </a:moveTo>
                <a:lnTo>
                  <a:pt x="88900" y="0"/>
                </a:lnTo>
                <a:lnTo>
                  <a:pt x="88900" y="88900"/>
                </a:lnTo>
                <a:lnTo>
                  <a:pt x="0" y="88900"/>
                </a:lnTo>
                <a:close/>
              </a:path>
            </a:pathLst>
          </a:custGeom>
          <a:solidFill>
            <a:srgbClr val="055CF9"/>
          </a:solidFill>
          <a:ln w="6350" cap="flat">
            <a:noFill/>
            <a:prstDash val="solid"/>
            <a:miter/>
          </a:ln>
        </p:spPr>
        <p:txBody>
          <a:bodyPr rtlCol="0" anchor="ctr"/>
          <a:lstStyle/>
          <a:p>
            <a:endParaRPr lang="en-US"/>
          </a:p>
        </p:txBody>
      </p:sp>
      <p:sp>
        <p:nvSpPr>
          <p:cNvPr id="13" name="矩形: 圆角 12">
            <a:extLst>
              <a:ext uri="{FF2B5EF4-FFF2-40B4-BE49-F238E27FC236}">
                <a16:creationId xmlns:a16="http://schemas.microsoft.com/office/drawing/2014/main" id="{67814609-7305-4551-47DC-1FDC110D3D97}"/>
              </a:ext>
            </a:extLst>
          </p:cNvPr>
          <p:cNvSpPr/>
          <p:nvPr/>
        </p:nvSpPr>
        <p:spPr>
          <a:xfrm>
            <a:off x="10960100" y="1231900"/>
            <a:ext cx="408334" cy="479512"/>
          </a:xfrm>
          <a:prstGeom prst="roundRect">
            <a:avLst/>
          </a:prstGeom>
          <a:solidFill>
            <a:srgbClr val="055CF9"/>
          </a:solidFill>
          <a:ln w="6350" cap="flat">
            <a:noFill/>
            <a:prstDash val="solid"/>
            <a:miter/>
          </a:ln>
          <a:effectLst>
            <a:outerShdw blurRad="508000" dist="190500" dir="5400000" sx="90000" sy="90000" algn="t" rotWithShape="0">
              <a:srgbClr val="045CFA">
                <a:alpha val="30000"/>
              </a:srgbClr>
            </a:outerShdw>
          </a:effectLst>
        </p:spPr>
        <p:txBody>
          <a:bodyPr rtlCol="0" anchor="ctr"/>
          <a:lstStyle/>
          <a:p>
            <a:endParaRPr lang="en-US"/>
          </a:p>
        </p:txBody>
      </p:sp>
      <p:sp>
        <p:nvSpPr>
          <p:cNvPr id="14" name="任意多边形: 形状 13">
            <a:extLst>
              <a:ext uri="{FF2B5EF4-FFF2-40B4-BE49-F238E27FC236}">
                <a16:creationId xmlns:a16="http://schemas.microsoft.com/office/drawing/2014/main" id="{2CBEC978-7DF5-42EB-E096-ED2A4852762A}"/>
              </a:ext>
            </a:extLst>
          </p:cNvPr>
          <p:cNvSpPr/>
          <p:nvPr/>
        </p:nvSpPr>
        <p:spPr>
          <a:xfrm>
            <a:off x="11163617" y="1346790"/>
            <a:ext cx="6350" cy="236010"/>
          </a:xfrm>
          <a:custGeom>
            <a:avLst/>
            <a:gdLst>
              <a:gd name="connsiteX0" fmla="*/ 0 w 6350"/>
              <a:gd name="connsiteY0" fmla="*/ 0 h 236010"/>
              <a:gd name="connsiteX1" fmla="*/ 0 w 6350"/>
              <a:gd name="connsiteY1" fmla="*/ 236010 h 236010"/>
            </a:gdLst>
            <a:ahLst/>
            <a:cxnLst>
              <a:cxn ang="0">
                <a:pos x="connsiteX0" y="connsiteY0"/>
              </a:cxn>
              <a:cxn ang="0">
                <a:pos x="connsiteX1" y="connsiteY1"/>
              </a:cxn>
            </a:cxnLst>
            <a:rect l="l" t="t" r="r" b="b"/>
            <a:pathLst>
              <a:path w="6350" h="236010">
                <a:moveTo>
                  <a:pt x="0" y="0"/>
                </a:moveTo>
                <a:lnTo>
                  <a:pt x="0" y="236010"/>
                </a:lnTo>
              </a:path>
            </a:pathLst>
          </a:custGeom>
          <a:noFill/>
          <a:ln w="6350" cap="flat">
            <a:solidFill>
              <a:srgbClr val="FFFFFF"/>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914A9574-B3F7-639E-40B0-33712D48C840}"/>
              </a:ext>
            </a:extLst>
          </p:cNvPr>
          <p:cNvSpPr/>
          <p:nvPr/>
        </p:nvSpPr>
        <p:spPr>
          <a:xfrm>
            <a:off x="11096180" y="1515363"/>
            <a:ext cx="134937" cy="67436"/>
          </a:xfrm>
          <a:custGeom>
            <a:avLst/>
            <a:gdLst>
              <a:gd name="connsiteX0" fmla="*/ 0 w 134937"/>
              <a:gd name="connsiteY0" fmla="*/ 0 h 67436"/>
              <a:gd name="connsiteX1" fmla="*/ 67501 w 134937"/>
              <a:gd name="connsiteY1" fmla="*/ 67437 h 67436"/>
              <a:gd name="connsiteX2" fmla="*/ 134938 w 134937"/>
              <a:gd name="connsiteY2" fmla="*/ 0 h 67436"/>
            </a:gdLst>
            <a:ahLst/>
            <a:cxnLst>
              <a:cxn ang="0">
                <a:pos x="connsiteX0" y="connsiteY0"/>
              </a:cxn>
              <a:cxn ang="0">
                <a:pos x="connsiteX1" y="connsiteY1"/>
              </a:cxn>
              <a:cxn ang="0">
                <a:pos x="connsiteX2" y="connsiteY2"/>
              </a:cxn>
            </a:cxnLst>
            <a:rect l="l" t="t" r="r" b="b"/>
            <a:pathLst>
              <a:path w="134937" h="67436">
                <a:moveTo>
                  <a:pt x="0" y="0"/>
                </a:moveTo>
                <a:lnTo>
                  <a:pt x="67501" y="67437"/>
                </a:lnTo>
                <a:lnTo>
                  <a:pt x="134938" y="0"/>
                </a:lnTo>
              </a:path>
            </a:pathLst>
          </a:custGeom>
          <a:noFill/>
          <a:ln w="6350" cap="flat">
            <a:solidFill>
              <a:srgbClr val="FFFFFF"/>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FDAA54DF-69C9-4E1C-EFBE-872D2D8F39F2}"/>
              </a:ext>
            </a:extLst>
          </p:cNvPr>
          <p:cNvSpPr/>
          <p:nvPr/>
        </p:nvSpPr>
        <p:spPr>
          <a:xfrm>
            <a:off x="6597650" y="2451100"/>
            <a:ext cx="6350" cy="2768600"/>
          </a:xfrm>
          <a:custGeom>
            <a:avLst/>
            <a:gdLst>
              <a:gd name="connsiteX0" fmla="*/ 0 w 6350"/>
              <a:gd name="connsiteY0" fmla="*/ 0 h 2768600"/>
              <a:gd name="connsiteX1" fmla="*/ 0 w 6350"/>
              <a:gd name="connsiteY1" fmla="*/ 2768600 h 2768600"/>
            </a:gdLst>
            <a:ahLst/>
            <a:cxnLst>
              <a:cxn ang="0">
                <a:pos x="connsiteX0" y="connsiteY0"/>
              </a:cxn>
              <a:cxn ang="0">
                <a:pos x="connsiteX1" y="connsiteY1"/>
              </a:cxn>
            </a:cxnLst>
            <a:rect l="l" t="t" r="r" b="b"/>
            <a:pathLst>
              <a:path w="6350" h="2768600">
                <a:moveTo>
                  <a:pt x="0" y="0"/>
                </a:moveTo>
                <a:lnTo>
                  <a:pt x="0" y="2768600"/>
                </a:lnTo>
              </a:path>
            </a:pathLst>
          </a:custGeom>
          <a:noFill/>
          <a:ln w="6350" cap="flat">
            <a:solidFill>
              <a:srgbClr val="334A79"/>
            </a:solidFill>
            <a:custDash>
              <a:ds d="600000" sp="600000"/>
            </a:custDash>
            <a:miter/>
          </a:ln>
        </p:spPr>
        <p:txBody>
          <a:bodyPr rtlCol="0" anchor="ctr"/>
          <a:lstStyle/>
          <a:p>
            <a:endParaRPr lang="en-US"/>
          </a:p>
        </p:txBody>
      </p:sp>
      <p:sp>
        <p:nvSpPr>
          <p:cNvPr id="17" name="任意多边形: 形状 16">
            <a:extLst>
              <a:ext uri="{FF2B5EF4-FFF2-40B4-BE49-F238E27FC236}">
                <a16:creationId xmlns:a16="http://schemas.microsoft.com/office/drawing/2014/main" id="{67E3A2BA-9AE7-40C0-C974-BAF0AA26E09A}"/>
              </a:ext>
            </a:extLst>
          </p:cNvPr>
          <p:cNvSpPr/>
          <p:nvPr/>
        </p:nvSpPr>
        <p:spPr>
          <a:xfrm>
            <a:off x="3889375" y="3860800"/>
            <a:ext cx="5397500" cy="6350"/>
          </a:xfrm>
          <a:custGeom>
            <a:avLst/>
            <a:gdLst>
              <a:gd name="connsiteX0" fmla="*/ 0 w 5397500"/>
              <a:gd name="connsiteY0" fmla="*/ 0 h 6350"/>
              <a:gd name="connsiteX1" fmla="*/ 5397500 w 5397500"/>
              <a:gd name="connsiteY1" fmla="*/ 0 h 6350"/>
            </a:gdLst>
            <a:ahLst/>
            <a:cxnLst>
              <a:cxn ang="0">
                <a:pos x="connsiteX0" y="connsiteY0"/>
              </a:cxn>
              <a:cxn ang="0">
                <a:pos x="connsiteX1" y="connsiteY1"/>
              </a:cxn>
            </a:cxnLst>
            <a:rect l="l" t="t" r="r" b="b"/>
            <a:pathLst>
              <a:path w="5397500" h="6350">
                <a:moveTo>
                  <a:pt x="0" y="0"/>
                </a:moveTo>
                <a:lnTo>
                  <a:pt x="5397500" y="0"/>
                </a:lnTo>
              </a:path>
            </a:pathLst>
          </a:custGeom>
          <a:noFill/>
          <a:ln w="6350" cap="flat">
            <a:solidFill>
              <a:srgbClr val="334A79"/>
            </a:solidFill>
            <a:custDash>
              <a:ds d="600000" sp="600000"/>
            </a:custDash>
            <a:miter/>
          </a:ln>
        </p:spPr>
        <p:txBody>
          <a:bodyPr rtlCol="0" anchor="ctr"/>
          <a:lstStyle/>
          <a:p>
            <a:endParaRPr lang="en-US"/>
          </a:p>
        </p:txBody>
      </p:sp>
      <p:grpSp>
        <p:nvGrpSpPr>
          <p:cNvPr id="18" name="图形 2">
            <a:extLst>
              <a:ext uri="{FF2B5EF4-FFF2-40B4-BE49-F238E27FC236}">
                <a16:creationId xmlns:a16="http://schemas.microsoft.com/office/drawing/2014/main" id="{0B79E998-F940-6AE3-BEE9-E20A5DBB0E67}"/>
              </a:ext>
            </a:extLst>
          </p:cNvPr>
          <p:cNvGrpSpPr/>
          <p:nvPr/>
        </p:nvGrpSpPr>
        <p:grpSpPr>
          <a:xfrm>
            <a:off x="2362200" y="3409950"/>
            <a:ext cx="1835150" cy="895350"/>
            <a:chOff x="2362200" y="3409950"/>
            <a:chExt cx="1835150" cy="895350"/>
          </a:xfrm>
          <a:effectLst>
            <a:outerShdw blurRad="508000" dist="190500" dir="5400000" algn="t" rotWithShape="0">
              <a:srgbClr val="045CFA">
                <a:alpha val="30000"/>
              </a:srgbClr>
            </a:outerShdw>
          </a:effectLst>
        </p:grpSpPr>
        <p:sp>
          <p:nvSpPr>
            <p:cNvPr id="19" name="任意多边形: 形状 18">
              <a:extLst>
                <a:ext uri="{FF2B5EF4-FFF2-40B4-BE49-F238E27FC236}">
                  <a16:creationId xmlns:a16="http://schemas.microsoft.com/office/drawing/2014/main" id="{0AB4F43C-30F3-950F-D1BD-C9D744D87A94}"/>
                </a:ext>
              </a:extLst>
            </p:cNvPr>
            <p:cNvSpPr/>
            <p:nvPr/>
          </p:nvSpPr>
          <p:spPr>
            <a:xfrm>
              <a:off x="2362200" y="3409950"/>
              <a:ext cx="1835150" cy="895350"/>
            </a:xfrm>
            <a:prstGeom prst="roundRect">
              <a:avLst>
                <a:gd name="adj" fmla="val 8472"/>
              </a:avLst>
            </a:prstGeom>
            <a:solidFill>
              <a:srgbClr val="055CF9"/>
            </a:soli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146313D6-316F-BE73-AC55-A57CA9EDE606}"/>
                </a:ext>
              </a:extLst>
            </p:cNvPr>
            <p:cNvSpPr/>
            <p:nvPr/>
          </p:nvSpPr>
          <p:spPr>
            <a:xfrm>
              <a:off x="2362200" y="3409950"/>
              <a:ext cx="1835150" cy="895350"/>
            </a:xfrm>
            <a:prstGeom prst="roundRect">
              <a:avLst>
                <a:gd name="adj" fmla="val 8944"/>
              </a:avLst>
            </a:prstGeom>
            <a:noFill/>
            <a:ln w="25400" cap="flat">
              <a:solidFill>
                <a:srgbClr val="FFFFFF"/>
              </a:solidFill>
              <a:prstDash val="solid"/>
              <a:miter/>
            </a:ln>
          </p:spPr>
          <p:txBody>
            <a:bodyPr rtlCol="0" anchor="ctr"/>
            <a:lstStyle/>
            <a:p>
              <a:endParaRPr lang="en-US"/>
            </a:p>
          </p:txBody>
        </p:sp>
      </p:grpSp>
      <p:grpSp>
        <p:nvGrpSpPr>
          <p:cNvPr id="21" name="图形 2">
            <a:extLst>
              <a:ext uri="{FF2B5EF4-FFF2-40B4-BE49-F238E27FC236}">
                <a16:creationId xmlns:a16="http://schemas.microsoft.com/office/drawing/2014/main" id="{DF7277EA-FDE4-E480-DE9F-DC5BC3EB5C8E}"/>
              </a:ext>
            </a:extLst>
          </p:cNvPr>
          <p:cNvGrpSpPr/>
          <p:nvPr/>
        </p:nvGrpSpPr>
        <p:grpSpPr>
          <a:xfrm>
            <a:off x="8909050" y="3409950"/>
            <a:ext cx="1835150" cy="895350"/>
            <a:chOff x="8909050" y="3409950"/>
            <a:chExt cx="1835150" cy="895350"/>
          </a:xfrm>
          <a:effectLst>
            <a:outerShdw blurRad="508000" dist="190500" dir="5400000" algn="t" rotWithShape="0">
              <a:srgbClr val="045CFA">
                <a:alpha val="30000"/>
              </a:srgbClr>
            </a:outerShdw>
          </a:effectLst>
        </p:grpSpPr>
        <p:sp>
          <p:nvSpPr>
            <p:cNvPr id="22" name="任意多边形: 形状 21">
              <a:extLst>
                <a:ext uri="{FF2B5EF4-FFF2-40B4-BE49-F238E27FC236}">
                  <a16:creationId xmlns:a16="http://schemas.microsoft.com/office/drawing/2014/main" id="{FA600C36-F932-BFF3-E6D4-684E8C7CB6AA}"/>
                </a:ext>
              </a:extLst>
            </p:cNvPr>
            <p:cNvSpPr/>
            <p:nvPr/>
          </p:nvSpPr>
          <p:spPr>
            <a:xfrm>
              <a:off x="8909050" y="3409950"/>
              <a:ext cx="1835150" cy="895350"/>
            </a:xfrm>
            <a:prstGeom prst="roundRect">
              <a:avLst>
                <a:gd name="adj" fmla="val 8472"/>
              </a:avLst>
            </a:pr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5D77628D-98B5-1DD1-BD8F-7CC423369AD0}"/>
                </a:ext>
              </a:extLst>
            </p:cNvPr>
            <p:cNvSpPr/>
            <p:nvPr/>
          </p:nvSpPr>
          <p:spPr>
            <a:xfrm>
              <a:off x="8909050" y="3409950"/>
              <a:ext cx="1835150" cy="895350"/>
            </a:xfrm>
            <a:prstGeom prst="roundRect">
              <a:avLst>
                <a:gd name="adj" fmla="val 8472"/>
              </a:avLst>
            </a:prstGeom>
            <a:noFill/>
            <a:ln w="25400" cap="flat">
              <a:solidFill>
                <a:srgbClr val="FFFFFF"/>
              </a:solidFill>
              <a:prstDash val="solid"/>
              <a:miter/>
            </a:ln>
          </p:spPr>
          <p:txBody>
            <a:bodyPr rtlCol="0" anchor="ctr"/>
            <a:lstStyle/>
            <a:p>
              <a:endParaRPr lang="en-US"/>
            </a:p>
          </p:txBody>
        </p:sp>
      </p:grpSp>
      <p:sp>
        <p:nvSpPr>
          <p:cNvPr id="26" name="矩形: 圆角 25">
            <a:extLst>
              <a:ext uri="{FF2B5EF4-FFF2-40B4-BE49-F238E27FC236}">
                <a16:creationId xmlns:a16="http://schemas.microsoft.com/office/drawing/2014/main" id="{7BB35E66-FF5D-33FF-B9A3-3A563EF2F733}"/>
              </a:ext>
            </a:extLst>
          </p:cNvPr>
          <p:cNvSpPr/>
          <p:nvPr/>
        </p:nvSpPr>
        <p:spPr>
          <a:xfrm>
            <a:off x="5899150" y="1663700"/>
            <a:ext cx="1371600" cy="704850"/>
          </a:xfrm>
          <a:prstGeom prst="roundRect">
            <a:avLst>
              <a:gd name="adj" fmla="val 6457"/>
            </a:avLst>
          </a:prstGeom>
          <a:solidFill>
            <a:schemeClr val="bg1">
              <a:alpha val="80000"/>
            </a:schemeClr>
          </a:solidFill>
          <a:ln w="6350" cap="flat">
            <a:solidFill>
              <a:srgbClr val="055CF9"/>
            </a:solidFill>
            <a:custDash>
              <a:ds d="300000" sp="300000"/>
            </a:custDash>
            <a:miter/>
          </a:ln>
          <a:effectLst/>
        </p:spPr>
        <p:txBody>
          <a:bodyPr rtlCol="0" anchor="ctr"/>
          <a:lstStyle/>
          <a:p>
            <a:endParaRPr lang="en-US"/>
          </a:p>
        </p:txBody>
      </p:sp>
      <p:sp>
        <p:nvSpPr>
          <p:cNvPr id="29" name="矩形: 圆角 28">
            <a:extLst>
              <a:ext uri="{FF2B5EF4-FFF2-40B4-BE49-F238E27FC236}">
                <a16:creationId xmlns:a16="http://schemas.microsoft.com/office/drawing/2014/main" id="{5C426FC3-6FB2-FE1B-CF08-6FBB506CBBC5}"/>
              </a:ext>
            </a:extLst>
          </p:cNvPr>
          <p:cNvSpPr/>
          <p:nvPr/>
        </p:nvSpPr>
        <p:spPr>
          <a:xfrm>
            <a:off x="5899150" y="5327650"/>
            <a:ext cx="1371600" cy="704850"/>
          </a:xfrm>
          <a:prstGeom prst="roundRect">
            <a:avLst>
              <a:gd name="adj" fmla="val 8258"/>
            </a:avLst>
          </a:prstGeom>
          <a:solidFill>
            <a:schemeClr val="bg1">
              <a:alpha val="80000"/>
            </a:schemeClr>
          </a:solidFill>
          <a:ln w="6350" cap="flat">
            <a:solidFill>
              <a:srgbClr val="055CF9"/>
            </a:solidFill>
            <a:custDash>
              <a:ds d="300000" sp="300000"/>
            </a:custDash>
            <a:miter/>
          </a:ln>
          <a:effectLst/>
        </p:spPr>
        <p:txBody>
          <a:bodyPr rtlCol="0" anchor="ctr"/>
          <a:lstStyle/>
          <a:p>
            <a:endParaRPr lang="en-US"/>
          </a:p>
        </p:txBody>
      </p:sp>
      <p:sp>
        <p:nvSpPr>
          <p:cNvPr id="30" name="矩形: 圆角 29">
            <a:extLst>
              <a:ext uri="{FF2B5EF4-FFF2-40B4-BE49-F238E27FC236}">
                <a16:creationId xmlns:a16="http://schemas.microsoft.com/office/drawing/2014/main" id="{AED6B71D-6753-31E7-76AA-B902E4F1FBA3}"/>
              </a:ext>
            </a:extLst>
          </p:cNvPr>
          <p:cNvSpPr/>
          <p:nvPr/>
        </p:nvSpPr>
        <p:spPr>
          <a:xfrm>
            <a:off x="3848100" y="2311400"/>
            <a:ext cx="119380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31" name="矩形: 圆角 30">
            <a:extLst>
              <a:ext uri="{FF2B5EF4-FFF2-40B4-BE49-F238E27FC236}">
                <a16:creationId xmlns:a16="http://schemas.microsoft.com/office/drawing/2014/main" id="{8C6143D4-6AD9-B118-BC34-8C8C20DCA770}"/>
              </a:ext>
            </a:extLst>
          </p:cNvPr>
          <p:cNvSpPr/>
          <p:nvPr/>
        </p:nvSpPr>
        <p:spPr>
          <a:xfrm>
            <a:off x="3813175" y="227647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2" name="矩形: 圆角 31">
            <a:extLst>
              <a:ext uri="{FF2B5EF4-FFF2-40B4-BE49-F238E27FC236}">
                <a16:creationId xmlns:a16="http://schemas.microsoft.com/office/drawing/2014/main" id="{018B8AE2-D1AC-49E3-6CD6-72936FCCC37A}"/>
              </a:ext>
            </a:extLst>
          </p:cNvPr>
          <p:cNvSpPr/>
          <p:nvPr/>
        </p:nvSpPr>
        <p:spPr>
          <a:xfrm>
            <a:off x="4994275" y="300672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3" name="矩形: 圆角 32">
            <a:extLst>
              <a:ext uri="{FF2B5EF4-FFF2-40B4-BE49-F238E27FC236}">
                <a16:creationId xmlns:a16="http://schemas.microsoft.com/office/drawing/2014/main" id="{8BED6D75-7816-1391-4F54-B455AA05BC51}"/>
              </a:ext>
            </a:extLst>
          </p:cNvPr>
          <p:cNvSpPr/>
          <p:nvPr/>
        </p:nvSpPr>
        <p:spPr>
          <a:xfrm>
            <a:off x="4784725" y="430847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4" name="矩形: 圆角 33">
            <a:extLst>
              <a:ext uri="{FF2B5EF4-FFF2-40B4-BE49-F238E27FC236}">
                <a16:creationId xmlns:a16="http://schemas.microsoft.com/office/drawing/2014/main" id="{4069CB6A-8D5F-5A37-CFA3-CA171ABB6BCB}"/>
              </a:ext>
            </a:extLst>
          </p:cNvPr>
          <p:cNvSpPr/>
          <p:nvPr/>
        </p:nvSpPr>
        <p:spPr>
          <a:xfrm>
            <a:off x="6905625" y="397192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B9C40BBD-2D80-AFB9-8DD8-09D49DF8BCF3}"/>
              </a:ext>
            </a:extLst>
          </p:cNvPr>
          <p:cNvSpPr/>
          <p:nvPr/>
        </p:nvSpPr>
        <p:spPr>
          <a:xfrm>
            <a:off x="7756525" y="474027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6" name="矩形: 圆角 35">
            <a:extLst>
              <a:ext uri="{FF2B5EF4-FFF2-40B4-BE49-F238E27FC236}">
                <a16:creationId xmlns:a16="http://schemas.microsoft.com/office/drawing/2014/main" id="{481EB215-5731-8A2A-2861-B0AE76C009CC}"/>
              </a:ext>
            </a:extLst>
          </p:cNvPr>
          <p:cNvSpPr/>
          <p:nvPr/>
        </p:nvSpPr>
        <p:spPr>
          <a:xfrm>
            <a:off x="7102475" y="2568575"/>
            <a:ext cx="1263650" cy="514350"/>
          </a:xfrm>
          <a:prstGeom prst="roundRect">
            <a:avLst/>
          </a:prstGeom>
          <a:noFill/>
          <a:ln w="6350" cap="flat">
            <a:solidFill>
              <a:srgbClr val="D8D8DA"/>
            </a:solidFill>
            <a:prstDash val="solid"/>
            <a:miter/>
          </a:ln>
        </p:spPr>
        <p:txBody>
          <a:bodyPr rtlCol="0" anchor="ctr"/>
          <a:lstStyle/>
          <a:p>
            <a:endParaRPr lang="en-US"/>
          </a:p>
        </p:txBody>
      </p:sp>
      <p:sp>
        <p:nvSpPr>
          <p:cNvPr id="37" name="矩形: 圆角 36">
            <a:extLst>
              <a:ext uri="{FF2B5EF4-FFF2-40B4-BE49-F238E27FC236}">
                <a16:creationId xmlns:a16="http://schemas.microsoft.com/office/drawing/2014/main" id="{05F03732-1F93-2547-E623-F82E094C23E2}"/>
              </a:ext>
            </a:extLst>
          </p:cNvPr>
          <p:cNvSpPr/>
          <p:nvPr/>
        </p:nvSpPr>
        <p:spPr>
          <a:xfrm>
            <a:off x="5041900" y="3041650"/>
            <a:ext cx="117475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38" name="矩形: 圆角 37">
            <a:extLst>
              <a:ext uri="{FF2B5EF4-FFF2-40B4-BE49-F238E27FC236}">
                <a16:creationId xmlns:a16="http://schemas.microsoft.com/office/drawing/2014/main" id="{14DCA0FC-6ACD-E038-3AE6-9EB7BEE7FFA8}"/>
              </a:ext>
            </a:extLst>
          </p:cNvPr>
          <p:cNvSpPr/>
          <p:nvPr/>
        </p:nvSpPr>
        <p:spPr>
          <a:xfrm>
            <a:off x="7150100" y="2603500"/>
            <a:ext cx="117475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39" name="矩形: 圆角 38">
            <a:extLst>
              <a:ext uri="{FF2B5EF4-FFF2-40B4-BE49-F238E27FC236}">
                <a16:creationId xmlns:a16="http://schemas.microsoft.com/office/drawing/2014/main" id="{47507910-F0D7-3C03-B30C-BDF87D12CB06}"/>
              </a:ext>
            </a:extLst>
          </p:cNvPr>
          <p:cNvSpPr/>
          <p:nvPr/>
        </p:nvSpPr>
        <p:spPr>
          <a:xfrm>
            <a:off x="6953250" y="4006850"/>
            <a:ext cx="117475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40" name="矩形: 圆角 39">
            <a:extLst>
              <a:ext uri="{FF2B5EF4-FFF2-40B4-BE49-F238E27FC236}">
                <a16:creationId xmlns:a16="http://schemas.microsoft.com/office/drawing/2014/main" id="{42A8F16A-2521-3BA1-9F10-AA17EE66F90D}"/>
              </a:ext>
            </a:extLst>
          </p:cNvPr>
          <p:cNvSpPr/>
          <p:nvPr/>
        </p:nvSpPr>
        <p:spPr>
          <a:xfrm>
            <a:off x="7804150" y="4775200"/>
            <a:ext cx="117475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41" name="矩形: 圆角 40">
            <a:extLst>
              <a:ext uri="{FF2B5EF4-FFF2-40B4-BE49-F238E27FC236}">
                <a16:creationId xmlns:a16="http://schemas.microsoft.com/office/drawing/2014/main" id="{9753F8A0-F9EB-5038-143E-214792CC90C8}"/>
              </a:ext>
            </a:extLst>
          </p:cNvPr>
          <p:cNvSpPr/>
          <p:nvPr/>
        </p:nvSpPr>
        <p:spPr>
          <a:xfrm>
            <a:off x="4832350" y="4337050"/>
            <a:ext cx="1174750" cy="444500"/>
          </a:xfrm>
          <a:prstGeom prst="roundRect">
            <a:avLst/>
          </a:prstGeom>
          <a:solidFill>
            <a:srgbClr val="FFFFFF"/>
          </a:solidFill>
          <a:ln w="6350" cap="flat">
            <a:noFill/>
            <a:prstDash val="solid"/>
            <a:miter/>
          </a:ln>
          <a:effectLst>
            <a:outerShdw blurRad="508000" dist="38100" dir="5400000" sx="90000" sy="90000" algn="t" rotWithShape="0">
              <a:prstClr val="black">
                <a:alpha val="10000"/>
              </a:prstClr>
            </a:outerShdw>
          </a:effectLst>
        </p:spPr>
        <p:txBody>
          <a:bodyPr rtlCol="0" anchor="ctr"/>
          <a:lstStyle/>
          <a:p>
            <a:endParaRPr lang="en-US"/>
          </a:p>
        </p:txBody>
      </p:sp>
      <p:sp>
        <p:nvSpPr>
          <p:cNvPr id="60" name="文本框 59">
            <a:extLst>
              <a:ext uri="{FF2B5EF4-FFF2-40B4-BE49-F238E27FC236}">
                <a16:creationId xmlns:a16="http://schemas.microsoft.com/office/drawing/2014/main" id="{344B6F00-3B43-651B-AB7B-9AB9D2102053}"/>
              </a:ext>
            </a:extLst>
          </p:cNvPr>
          <p:cNvSpPr txBox="1"/>
          <p:nvPr/>
        </p:nvSpPr>
        <p:spPr>
          <a:xfrm>
            <a:off x="568741" y="728990"/>
            <a:ext cx="671979" cy="523220"/>
          </a:xfrm>
          <a:prstGeom prst="rect">
            <a:avLst/>
          </a:prstGeom>
          <a:noFill/>
        </p:spPr>
        <p:txBody>
          <a:bodyPr wrap="none" rtlCol="0">
            <a:spAutoFit/>
          </a:bodyPr>
          <a:lstStyle/>
          <a:p>
            <a:r>
              <a:rPr lang="en-US" altLang="zh-CN"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03</a:t>
            </a:r>
            <a:endParaRPr lang="en-US"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1" name="文本框 60">
            <a:extLst>
              <a:ext uri="{FF2B5EF4-FFF2-40B4-BE49-F238E27FC236}">
                <a16:creationId xmlns:a16="http://schemas.microsoft.com/office/drawing/2014/main" id="{2C2936BC-251A-8010-6D0C-504EF9F3CC4C}"/>
              </a:ext>
            </a:extLst>
          </p:cNvPr>
          <p:cNvSpPr txBox="1"/>
          <p:nvPr/>
        </p:nvSpPr>
        <p:spPr>
          <a:xfrm>
            <a:off x="558914" y="1201709"/>
            <a:ext cx="1467068" cy="477054"/>
          </a:xfrm>
          <a:prstGeom prst="rect">
            <a:avLst/>
          </a:prstGeom>
          <a:noFill/>
        </p:spPr>
        <p:txBody>
          <a:bodyPr wrap="none" rtlCol="0">
            <a:spAutoFit/>
          </a:bodyPr>
          <a:lstStyle/>
          <a:p>
            <a:r>
              <a:rPr lang="zh-CN" altLang="en-US" sz="25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调研路径</a:t>
            </a:r>
            <a:endParaRPr lang="en-US" sz="2500"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2" name="文本框 61">
            <a:extLst>
              <a:ext uri="{FF2B5EF4-FFF2-40B4-BE49-F238E27FC236}">
                <a16:creationId xmlns:a16="http://schemas.microsoft.com/office/drawing/2014/main" id="{3630A22F-EB71-95CD-4B91-6D7380D41176}"/>
              </a:ext>
            </a:extLst>
          </p:cNvPr>
          <p:cNvSpPr txBox="1"/>
          <p:nvPr/>
        </p:nvSpPr>
        <p:spPr>
          <a:xfrm>
            <a:off x="558914" y="1578120"/>
            <a:ext cx="2179764" cy="246221"/>
          </a:xfrm>
          <a:prstGeom prst="rect">
            <a:avLst/>
          </a:prstGeom>
          <a:noFill/>
        </p:spPr>
        <p:txBody>
          <a:bodyPr wrap="none" rtlCol="0">
            <a:spAutoFit/>
          </a:bodyPr>
          <a:lstStyle/>
          <a:p>
            <a:r>
              <a:rPr lang="en-US" altLang="zh-CN" sz="1000" spc="80" dirty="0">
                <a:solidFill>
                  <a:srgbClr val="A4A7B0"/>
                </a:solidFill>
                <a:latin typeface="Montserrat Light" panose="00000400000000000000" pitchFamily="2" charset="0"/>
                <a:ea typeface="OPPOSans R" panose="00020600040101010101" pitchFamily="18" charset="-122"/>
                <a:cs typeface="OPPOSans R" panose="00020600040101010101" pitchFamily="18" charset="-122"/>
              </a:rPr>
              <a:t>Browse Mode Optimization</a:t>
            </a:r>
            <a:endParaRPr lang="en-US" sz="1000" spc="80" dirty="0">
              <a:solidFill>
                <a:srgbClr val="A4A7B0"/>
              </a:solidFill>
              <a:latin typeface="Montserrat Light" panose="00000400000000000000" pitchFamily="2" charset="0"/>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D5299AD2-A0A2-E199-9D61-6985DC07851B}"/>
              </a:ext>
            </a:extLst>
          </p:cNvPr>
          <p:cNvSpPr txBox="1"/>
          <p:nvPr/>
        </p:nvSpPr>
        <p:spPr>
          <a:xfrm>
            <a:off x="3899017" y="2390215"/>
            <a:ext cx="1091965"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用户访谈</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74576BCA-78B2-D1BC-FB48-918A4A1F0E15}"/>
              </a:ext>
            </a:extLst>
          </p:cNvPr>
          <p:cNvSpPr txBox="1"/>
          <p:nvPr/>
        </p:nvSpPr>
        <p:spPr>
          <a:xfrm>
            <a:off x="5105888" y="3122053"/>
            <a:ext cx="1091965"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焦点小组</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5FC0A58D-1A00-0397-2B0B-AE13DB77FAD9}"/>
              </a:ext>
            </a:extLst>
          </p:cNvPr>
          <p:cNvSpPr txBox="1"/>
          <p:nvPr/>
        </p:nvSpPr>
        <p:spPr>
          <a:xfrm>
            <a:off x="7143678" y="2671203"/>
            <a:ext cx="1219726"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可用性测试</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A016C02F-0386-F16F-AAE3-3FC8B54881C3}"/>
              </a:ext>
            </a:extLst>
          </p:cNvPr>
          <p:cNvSpPr txBox="1"/>
          <p:nvPr/>
        </p:nvSpPr>
        <p:spPr>
          <a:xfrm>
            <a:off x="4851518" y="4410417"/>
            <a:ext cx="1091965"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问卷调查</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C118B4BF-F5B9-41A6-9FB0-944A5B31B84A}"/>
              </a:ext>
            </a:extLst>
          </p:cNvPr>
          <p:cNvSpPr txBox="1"/>
          <p:nvPr/>
        </p:nvSpPr>
        <p:spPr>
          <a:xfrm>
            <a:off x="6981942" y="4064343"/>
            <a:ext cx="1091965"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使用测试</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44D06D7E-DCC5-FDB1-FA95-E88AB097E713}"/>
              </a:ext>
            </a:extLst>
          </p:cNvPr>
          <p:cNvSpPr txBox="1"/>
          <p:nvPr/>
        </p:nvSpPr>
        <p:spPr>
          <a:xfrm>
            <a:off x="7778486" y="4835867"/>
            <a:ext cx="1219728" cy="323165"/>
          </a:xfrm>
          <a:prstGeom prst="rect">
            <a:avLst/>
          </a:prstGeom>
          <a:noFill/>
        </p:spPr>
        <p:txBody>
          <a:bodyPr wrap="square" rtlCol="0">
            <a:spAutoFit/>
          </a:bodyPr>
          <a:lstStyle/>
          <a:p>
            <a:pPr algn="ctr"/>
            <a:r>
              <a:rPr lang="zh-CN" alt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第三方平台</a:t>
            </a:r>
            <a:endParaRPr lang="en-US" sz="1500" spc="1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CDEEF960-CD83-1B58-5CA4-72141CCBDB45}"/>
              </a:ext>
            </a:extLst>
          </p:cNvPr>
          <p:cNvSpPr txBox="1"/>
          <p:nvPr/>
        </p:nvSpPr>
        <p:spPr>
          <a:xfrm>
            <a:off x="6222519" y="1686325"/>
            <a:ext cx="793984" cy="369332"/>
          </a:xfrm>
          <a:prstGeom prst="rect">
            <a:avLst/>
          </a:prstGeom>
          <a:noFill/>
        </p:spPr>
        <p:txBody>
          <a:bodyPr wrap="square" rtlCol="0">
            <a:spAutoFit/>
          </a:bodyPr>
          <a:lstStyle/>
          <a:p>
            <a:pPr algn="ctr"/>
            <a:r>
              <a:rPr lang="zh-CN" altLang="en-US" spc="100" dirty="0">
                <a:solidFill>
                  <a:srgbClr val="045CFA"/>
                </a:solidFill>
                <a:latin typeface="OPPOSans M" panose="00020600040101010101" pitchFamily="18" charset="-122"/>
                <a:ea typeface="OPPOSans M" panose="00020600040101010101" pitchFamily="18" charset="-122"/>
                <a:cs typeface="OPPOSans M" panose="00020600040101010101" pitchFamily="18" charset="-122"/>
              </a:rPr>
              <a:t>定性</a:t>
            </a:r>
            <a:endParaRPr lang="en-US" spc="100" dirty="0">
              <a:solidFill>
                <a:srgbClr val="045CF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C05FE2EA-4E05-8673-FE05-4885F333135B}"/>
              </a:ext>
            </a:extLst>
          </p:cNvPr>
          <p:cNvSpPr txBox="1"/>
          <p:nvPr/>
        </p:nvSpPr>
        <p:spPr>
          <a:xfrm>
            <a:off x="5987232" y="2012806"/>
            <a:ext cx="1264558" cy="338554"/>
          </a:xfrm>
          <a:prstGeom prst="rect">
            <a:avLst/>
          </a:prstGeom>
          <a:noFill/>
        </p:spPr>
        <p:txBody>
          <a:bodyPr wrap="square" rtlCol="0">
            <a:spAutoFit/>
          </a:bodyPr>
          <a:lstStyle/>
          <a:p>
            <a:pPr algn="ctr"/>
            <a:r>
              <a:rPr lang="zh-CN" altLang="en-US" sz="1600" spc="100" dirty="0">
                <a:solidFill>
                  <a:srgbClr val="045CFA"/>
                </a:solidFill>
                <a:latin typeface="OPPOSans R" panose="00020600040101010101" pitchFamily="18" charset="-122"/>
                <a:ea typeface="OPPOSans R" panose="00020600040101010101" pitchFamily="18" charset="-122"/>
                <a:cs typeface="OPPOSans R" panose="00020600040101010101" pitchFamily="18" charset="-122"/>
              </a:rPr>
              <a:t>（了解）</a:t>
            </a:r>
            <a:endParaRPr lang="en-US" sz="1600" spc="100" dirty="0">
              <a:solidFill>
                <a:srgbClr val="045CFA"/>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1" name="文本框 70">
            <a:extLst>
              <a:ext uri="{FF2B5EF4-FFF2-40B4-BE49-F238E27FC236}">
                <a16:creationId xmlns:a16="http://schemas.microsoft.com/office/drawing/2014/main" id="{02556FB5-CB8B-963F-ADB7-D1B1D41F9C8F}"/>
              </a:ext>
            </a:extLst>
          </p:cNvPr>
          <p:cNvSpPr txBox="1"/>
          <p:nvPr/>
        </p:nvSpPr>
        <p:spPr>
          <a:xfrm>
            <a:off x="2336320" y="3540669"/>
            <a:ext cx="1861030" cy="369332"/>
          </a:xfrm>
          <a:prstGeom prst="rect">
            <a:avLst/>
          </a:prstGeom>
          <a:noFill/>
        </p:spPr>
        <p:txBody>
          <a:bodyPr wrap="square" rtlCol="0">
            <a:spAutoFit/>
          </a:bodyPr>
          <a:lstStyle/>
          <a:p>
            <a:pPr algn="ctr"/>
            <a:r>
              <a:rPr lang="zh-CN" altLang="en-US"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目标和观点</a:t>
            </a:r>
            <a:endParaRPr lang="en-US"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63C868AC-194A-5A73-E6BE-B8A73622368D}"/>
              </a:ext>
            </a:extLst>
          </p:cNvPr>
          <p:cNvSpPr txBox="1"/>
          <p:nvPr/>
        </p:nvSpPr>
        <p:spPr>
          <a:xfrm>
            <a:off x="2443753" y="3867150"/>
            <a:ext cx="1646164" cy="338554"/>
          </a:xfrm>
          <a:prstGeom prst="rect">
            <a:avLst/>
          </a:prstGeom>
          <a:noFill/>
        </p:spPr>
        <p:txBody>
          <a:bodyPr wrap="square" rtlCol="0">
            <a:spAutoFit/>
          </a:bodyPr>
          <a:lstStyle/>
          <a:p>
            <a:pPr algn="ctr"/>
            <a:r>
              <a:rPr lang="zh-CN" altLang="en-US" sz="16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（人们所说的）</a:t>
            </a:r>
            <a:endParaRPr lang="en-US" sz="16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E08839E3-3C4F-0B12-445A-708A0588401C}"/>
              </a:ext>
            </a:extLst>
          </p:cNvPr>
          <p:cNvSpPr txBox="1"/>
          <p:nvPr/>
        </p:nvSpPr>
        <p:spPr>
          <a:xfrm>
            <a:off x="8909050" y="3540669"/>
            <a:ext cx="1861030" cy="369332"/>
          </a:xfrm>
          <a:prstGeom prst="rect">
            <a:avLst/>
          </a:prstGeom>
          <a:noFill/>
        </p:spPr>
        <p:txBody>
          <a:bodyPr wrap="square" rtlCol="0">
            <a:spAutoFit/>
          </a:bodyPr>
          <a:lstStyle/>
          <a:p>
            <a:pPr algn="ctr"/>
            <a:r>
              <a:rPr lang="zh-CN" altLang="en-US"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行为</a:t>
            </a:r>
            <a:endParaRPr lang="en-US"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550829F5-89C9-CF05-C069-9EB29A59F89D}"/>
              </a:ext>
            </a:extLst>
          </p:cNvPr>
          <p:cNvSpPr txBox="1"/>
          <p:nvPr/>
        </p:nvSpPr>
        <p:spPr>
          <a:xfrm>
            <a:off x="9016483" y="3867150"/>
            <a:ext cx="1646164" cy="338554"/>
          </a:xfrm>
          <a:prstGeom prst="rect">
            <a:avLst/>
          </a:prstGeom>
          <a:noFill/>
        </p:spPr>
        <p:txBody>
          <a:bodyPr wrap="square" rtlCol="0">
            <a:spAutoFit/>
          </a:bodyPr>
          <a:lstStyle/>
          <a:p>
            <a:pPr algn="ctr"/>
            <a:r>
              <a:rPr lang="zh-CN" altLang="en-US" sz="16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（人们所做的）</a:t>
            </a:r>
            <a:endParaRPr lang="en-US" sz="1600" spc="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D1E373C9-E17B-4899-0428-0E44BD02AFEF}"/>
              </a:ext>
            </a:extLst>
          </p:cNvPr>
          <p:cNvSpPr txBox="1"/>
          <p:nvPr/>
        </p:nvSpPr>
        <p:spPr>
          <a:xfrm>
            <a:off x="6222519" y="5339620"/>
            <a:ext cx="793984" cy="369332"/>
          </a:xfrm>
          <a:prstGeom prst="rect">
            <a:avLst/>
          </a:prstGeom>
          <a:noFill/>
        </p:spPr>
        <p:txBody>
          <a:bodyPr wrap="square" rtlCol="0">
            <a:spAutoFit/>
          </a:bodyPr>
          <a:lstStyle/>
          <a:p>
            <a:pPr algn="ctr"/>
            <a:r>
              <a:rPr lang="zh-CN" altLang="en-US" spc="100" dirty="0">
                <a:solidFill>
                  <a:srgbClr val="045CFA"/>
                </a:solidFill>
                <a:latin typeface="OPPOSans M" panose="00020600040101010101" pitchFamily="18" charset="-122"/>
                <a:ea typeface="OPPOSans M" panose="00020600040101010101" pitchFamily="18" charset="-122"/>
                <a:cs typeface="OPPOSans M" panose="00020600040101010101" pitchFamily="18" charset="-122"/>
              </a:rPr>
              <a:t>定量</a:t>
            </a:r>
            <a:endParaRPr lang="en-US" spc="100" dirty="0">
              <a:solidFill>
                <a:srgbClr val="045CF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29FAED46-B8B0-3639-F0DD-C85860BECA18}"/>
              </a:ext>
            </a:extLst>
          </p:cNvPr>
          <p:cNvSpPr txBox="1"/>
          <p:nvPr/>
        </p:nvSpPr>
        <p:spPr>
          <a:xfrm>
            <a:off x="5987232" y="5666101"/>
            <a:ext cx="1264558" cy="338554"/>
          </a:xfrm>
          <a:prstGeom prst="rect">
            <a:avLst/>
          </a:prstGeom>
          <a:noFill/>
        </p:spPr>
        <p:txBody>
          <a:bodyPr wrap="square" rtlCol="0">
            <a:spAutoFit/>
          </a:bodyPr>
          <a:lstStyle/>
          <a:p>
            <a:pPr algn="ctr"/>
            <a:r>
              <a:rPr lang="zh-CN" altLang="en-US" sz="1600" spc="100" dirty="0">
                <a:solidFill>
                  <a:srgbClr val="045CFA"/>
                </a:solidFill>
                <a:latin typeface="OPPOSans R" panose="00020600040101010101" pitchFamily="18" charset="-122"/>
                <a:ea typeface="OPPOSans R" panose="00020600040101010101" pitchFamily="18" charset="-122"/>
                <a:cs typeface="OPPOSans R" panose="00020600040101010101" pitchFamily="18" charset="-122"/>
              </a:rPr>
              <a:t>（验证）</a:t>
            </a:r>
            <a:endParaRPr lang="en-US" sz="1600" spc="100" dirty="0">
              <a:solidFill>
                <a:srgbClr val="045CFA"/>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973965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50A3731F-5A26-41F1-4C41-F517FB0C115D}"/>
              </a:ext>
            </a:extLst>
          </p:cNvPr>
          <p:cNvSpPr/>
          <p:nvPr/>
        </p:nvSpPr>
        <p:spPr>
          <a:xfrm>
            <a:off x="705" y="1785"/>
            <a:ext cx="12185653" cy="6854430"/>
          </a:xfrm>
          <a:custGeom>
            <a:avLst/>
            <a:gdLst>
              <a:gd name="connsiteX0" fmla="*/ 0 w 12185653"/>
              <a:gd name="connsiteY0" fmla="*/ 0 h 6854430"/>
              <a:gd name="connsiteX1" fmla="*/ 12185653 w 12185653"/>
              <a:gd name="connsiteY1" fmla="*/ 0 h 6854430"/>
              <a:gd name="connsiteX2" fmla="*/ 12185653 w 12185653"/>
              <a:gd name="connsiteY2" fmla="*/ 6854430 h 6854430"/>
              <a:gd name="connsiteX3" fmla="*/ 0 w 12185653"/>
              <a:gd name="connsiteY3" fmla="*/ 6854430 h 6854430"/>
            </a:gdLst>
            <a:ahLst/>
            <a:cxnLst>
              <a:cxn ang="0">
                <a:pos x="connsiteX0" y="connsiteY0"/>
              </a:cxn>
              <a:cxn ang="0">
                <a:pos x="connsiteX1" y="connsiteY1"/>
              </a:cxn>
              <a:cxn ang="0">
                <a:pos x="connsiteX2" y="connsiteY2"/>
              </a:cxn>
              <a:cxn ang="0">
                <a:pos x="connsiteX3" y="connsiteY3"/>
              </a:cxn>
            </a:cxnLst>
            <a:rect l="l" t="t" r="r" b="b"/>
            <a:pathLst>
              <a:path w="12185653" h="6854430">
                <a:moveTo>
                  <a:pt x="0" y="0"/>
                </a:moveTo>
                <a:lnTo>
                  <a:pt x="12185653" y="0"/>
                </a:lnTo>
                <a:lnTo>
                  <a:pt x="12185653" y="6854430"/>
                </a:lnTo>
                <a:lnTo>
                  <a:pt x="0" y="6854430"/>
                </a:lnTo>
                <a:close/>
              </a:path>
            </a:pathLst>
          </a:custGeom>
          <a:solidFill>
            <a:srgbClr val="F8F9FD"/>
          </a:solidFill>
          <a:ln w="6347"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A452A2EF-A759-9BE6-C357-1DE134491D8D}"/>
              </a:ext>
            </a:extLst>
          </p:cNvPr>
          <p:cNvSpPr/>
          <p:nvPr/>
        </p:nvSpPr>
        <p:spPr>
          <a:xfrm>
            <a:off x="705"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270F029D-1572-4E3D-708F-F965C55CFB52}"/>
              </a:ext>
            </a:extLst>
          </p:cNvPr>
          <p:cNvSpPr/>
          <p:nvPr/>
        </p:nvSpPr>
        <p:spPr>
          <a:xfrm>
            <a:off x="565560"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E18BF8F4-CA20-A080-CE45-C22C388089A0}"/>
              </a:ext>
            </a:extLst>
          </p:cNvPr>
          <p:cNvSpPr/>
          <p:nvPr/>
        </p:nvSpPr>
        <p:spPr>
          <a:xfrm>
            <a:off x="1130416"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41687E97-28D6-481A-A4E5-A59F5666AB88}"/>
              </a:ext>
            </a:extLst>
          </p:cNvPr>
          <p:cNvSpPr/>
          <p:nvPr/>
        </p:nvSpPr>
        <p:spPr>
          <a:xfrm>
            <a:off x="1695271"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492B2044-D4B7-A4A3-A16A-EE6085653F1B}"/>
              </a:ext>
            </a:extLst>
          </p:cNvPr>
          <p:cNvSpPr/>
          <p:nvPr/>
        </p:nvSpPr>
        <p:spPr>
          <a:xfrm>
            <a:off x="2260127"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42229F76-74E6-60EE-54D6-66773B5D31EA}"/>
              </a:ext>
            </a:extLst>
          </p:cNvPr>
          <p:cNvSpPr/>
          <p:nvPr/>
        </p:nvSpPr>
        <p:spPr>
          <a:xfrm>
            <a:off x="2824983"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D3B03865-08A9-7AAB-D0C8-059CB0C90395}"/>
              </a:ext>
            </a:extLst>
          </p:cNvPr>
          <p:cNvSpPr/>
          <p:nvPr/>
        </p:nvSpPr>
        <p:spPr>
          <a:xfrm>
            <a:off x="3389839"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EAE9DF21-CAD6-6D37-917C-6A0D3FC9DF36}"/>
              </a:ext>
            </a:extLst>
          </p:cNvPr>
          <p:cNvSpPr/>
          <p:nvPr/>
        </p:nvSpPr>
        <p:spPr>
          <a:xfrm>
            <a:off x="3954695"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4EFF2FA3-C5E3-FD08-B1D9-BA3D0E31D12B}"/>
              </a:ext>
            </a:extLst>
          </p:cNvPr>
          <p:cNvSpPr/>
          <p:nvPr/>
        </p:nvSpPr>
        <p:spPr>
          <a:xfrm>
            <a:off x="4519551"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3F721F6F-E9D2-E8EF-252B-3E7CD5DC07C7}"/>
              </a:ext>
            </a:extLst>
          </p:cNvPr>
          <p:cNvSpPr/>
          <p:nvPr/>
        </p:nvSpPr>
        <p:spPr>
          <a:xfrm>
            <a:off x="5084406"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33B4F64C-62F5-EAB5-A464-6066F3CBD69A}"/>
              </a:ext>
            </a:extLst>
          </p:cNvPr>
          <p:cNvSpPr/>
          <p:nvPr/>
        </p:nvSpPr>
        <p:spPr>
          <a:xfrm>
            <a:off x="5649262"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12796C28-7AD2-CF13-19E9-820A839F1AA3}"/>
              </a:ext>
            </a:extLst>
          </p:cNvPr>
          <p:cNvSpPr/>
          <p:nvPr/>
        </p:nvSpPr>
        <p:spPr>
          <a:xfrm>
            <a:off x="6214118"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47BDAA2C-6078-1208-156F-40F7E499729F}"/>
              </a:ext>
            </a:extLst>
          </p:cNvPr>
          <p:cNvSpPr/>
          <p:nvPr/>
        </p:nvSpPr>
        <p:spPr>
          <a:xfrm>
            <a:off x="6778967"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C0246D07-1300-B401-384D-116D20BE5ECA}"/>
              </a:ext>
            </a:extLst>
          </p:cNvPr>
          <p:cNvSpPr/>
          <p:nvPr/>
        </p:nvSpPr>
        <p:spPr>
          <a:xfrm>
            <a:off x="7343823"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D45E14D2-AC42-BB2E-F173-71639D158737}"/>
              </a:ext>
            </a:extLst>
          </p:cNvPr>
          <p:cNvSpPr/>
          <p:nvPr/>
        </p:nvSpPr>
        <p:spPr>
          <a:xfrm>
            <a:off x="7908679"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35E98751-6FFB-A5D5-FCDA-1112D5B5BF57}"/>
              </a:ext>
            </a:extLst>
          </p:cNvPr>
          <p:cNvSpPr/>
          <p:nvPr/>
        </p:nvSpPr>
        <p:spPr>
          <a:xfrm>
            <a:off x="8473535"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D22D7DCD-F85F-F9AD-B3B3-9E51ACCAD342}"/>
              </a:ext>
            </a:extLst>
          </p:cNvPr>
          <p:cNvSpPr/>
          <p:nvPr/>
        </p:nvSpPr>
        <p:spPr>
          <a:xfrm>
            <a:off x="9038390"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00953BAF-9C70-8DED-444C-A65C70BAC4AD}"/>
              </a:ext>
            </a:extLst>
          </p:cNvPr>
          <p:cNvSpPr/>
          <p:nvPr/>
        </p:nvSpPr>
        <p:spPr>
          <a:xfrm>
            <a:off x="9603246"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8C5A42C1-883C-D408-80B4-B170BFA436DA}"/>
              </a:ext>
            </a:extLst>
          </p:cNvPr>
          <p:cNvSpPr/>
          <p:nvPr/>
        </p:nvSpPr>
        <p:spPr>
          <a:xfrm>
            <a:off x="10168102" y="1785"/>
            <a:ext cx="6346" cy="5712025"/>
          </a:xfrm>
          <a:custGeom>
            <a:avLst/>
            <a:gdLst>
              <a:gd name="connsiteX0" fmla="*/ 0 w 6346"/>
              <a:gd name="connsiteY0" fmla="*/ 0 h 5712025"/>
              <a:gd name="connsiteX1" fmla="*/ 0 w 6346"/>
              <a:gd name="connsiteY1" fmla="*/ 5712025 h 5712025"/>
            </a:gdLst>
            <a:ahLst/>
            <a:cxnLst>
              <a:cxn ang="0">
                <a:pos x="connsiteX0" y="connsiteY0"/>
              </a:cxn>
              <a:cxn ang="0">
                <a:pos x="connsiteX1" y="connsiteY1"/>
              </a:cxn>
            </a:cxnLst>
            <a:rect l="l" t="t" r="r" b="b"/>
            <a:pathLst>
              <a:path w="6346" h="5712025">
                <a:moveTo>
                  <a:pt x="0" y="0"/>
                </a:moveTo>
                <a:lnTo>
                  <a:pt x="0" y="5712025"/>
                </a:lnTo>
              </a:path>
            </a:pathLst>
          </a:custGeom>
          <a:noFill/>
          <a:ln w="4660" cap="flat">
            <a:solidFill>
              <a:srgbClr val="1C2C66">
                <a:alpha val="20000"/>
              </a:srgbClr>
            </a:solid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4A916841-30DD-F03C-3E83-B804C67D2499}"/>
              </a:ext>
            </a:extLst>
          </p:cNvPr>
          <p:cNvSpPr/>
          <p:nvPr/>
        </p:nvSpPr>
        <p:spPr>
          <a:xfrm>
            <a:off x="6093531" y="2774021"/>
            <a:ext cx="563580" cy="2498059"/>
          </a:xfrm>
          <a:custGeom>
            <a:avLst/>
            <a:gdLst>
              <a:gd name="connsiteX0" fmla="*/ 0 w 563580"/>
              <a:gd name="connsiteY0" fmla="*/ 2498059 h 2498059"/>
              <a:gd name="connsiteX1" fmla="*/ 0 w 563580"/>
              <a:gd name="connsiteY1" fmla="*/ 0 h 2498059"/>
              <a:gd name="connsiteX2" fmla="*/ 563580 w 563580"/>
              <a:gd name="connsiteY2" fmla="*/ 1249029 h 2498059"/>
              <a:gd name="connsiteX3" fmla="*/ 0 w 563580"/>
              <a:gd name="connsiteY3" fmla="*/ 2498059 h 2498059"/>
            </a:gdLst>
            <a:ahLst/>
            <a:cxnLst>
              <a:cxn ang="0">
                <a:pos x="connsiteX0" y="connsiteY0"/>
              </a:cxn>
              <a:cxn ang="0">
                <a:pos x="connsiteX1" y="connsiteY1"/>
              </a:cxn>
              <a:cxn ang="0">
                <a:pos x="connsiteX2" y="connsiteY2"/>
              </a:cxn>
              <a:cxn ang="0">
                <a:pos x="connsiteX3" y="connsiteY3"/>
              </a:cxn>
            </a:cxnLst>
            <a:rect l="l" t="t" r="r" b="b"/>
            <a:pathLst>
              <a:path w="563580" h="2498059">
                <a:moveTo>
                  <a:pt x="0" y="2498059"/>
                </a:moveTo>
                <a:lnTo>
                  <a:pt x="0" y="0"/>
                </a:lnTo>
                <a:lnTo>
                  <a:pt x="563580" y="1249029"/>
                </a:lnTo>
                <a:lnTo>
                  <a:pt x="0" y="2498059"/>
                </a:lnTo>
                <a:close/>
              </a:path>
            </a:pathLst>
          </a:custGeom>
          <a:gradFill>
            <a:gsLst>
              <a:gs pos="0">
                <a:srgbClr val="055CF9"/>
              </a:gs>
              <a:gs pos="50000">
                <a:srgbClr val="055CF9">
                  <a:alpha val="49804"/>
                </a:srgbClr>
              </a:gs>
              <a:gs pos="100000">
                <a:srgbClr val="055CF9">
                  <a:alpha val="0"/>
                </a:srgbClr>
              </a:gs>
            </a:gsLst>
            <a:lin ang="10800000" scaled="1"/>
          </a:gradFill>
          <a:ln w="6347"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E51AC2C3-A980-97FF-1688-1955EFB3C56E}"/>
              </a:ext>
            </a:extLst>
          </p:cNvPr>
          <p:cNvSpPr/>
          <p:nvPr/>
        </p:nvSpPr>
        <p:spPr>
          <a:xfrm>
            <a:off x="6778967" y="1524985"/>
            <a:ext cx="38080" cy="220864"/>
          </a:xfrm>
          <a:custGeom>
            <a:avLst/>
            <a:gdLst>
              <a:gd name="connsiteX0" fmla="*/ 0 w 38080"/>
              <a:gd name="connsiteY0" fmla="*/ 0 h 220864"/>
              <a:gd name="connsiteX1" fmla="*/ 38080 w 38080"/>
              <a:gd name="connsiteY1" fmla="*/ 0 h 220864"/>
              <a:gd name="connsiteX2" fmla="*/ 38080 w 38080"/>
              <a:gd name="connsiteY2" fmla="*/ 220865 h 220864"/>
              <a:gd name="connsiteX3" fmla="*/ 0 w 38080"/>
              <a:gd name="connsiteY3" fmla="*/ 220865 h 220864"/>
            </a:gdLst>
            <a:ahLst/>
            <a:cxnLst>
              <a:cxn ang="0">
                <a:pos x="connsiteX0" y="connsiteY0"/>
              </a:cxn>
              <a:cxn ang="0">
                <a:pos x="connsiteX1" y="connsiteY1"/>
              </a:cxn>
              <a:cxn ang="0">
                <a:pos x="connsiteX2" y="connsiteY2"/>
              </a:cxn>
              <a:cxn ang="0">
                <a:pos x="connsiteX3" y="connsiteY3"/>
              </a:cxn>
            </a:cxnLst>
            <a:rect l="l" t="t" r="r" b="b"/>
            <a:pathLst>
              <a:path w="38080" h="220864">
                <a:moveTo>
                  <a:pt x="0" y="0"/>
                </a:moveTo>
                <a:lnTo>
                  <a:pt x="38080" y="0"/>
                </a:lnTo>
                <a:lnTo>
                  <a:pt x="38080" y="220865"/>
                </a:lnTo>
                <a:lnTo>
                  <a:pt x="0" y="220865"/>
                </a:lnTo>
                <a:close/>
              </a:path>
            </a:pathLst>
          </a:custGeom>
          <a:solidFill>
            <a:srgbClr val="4255FF"/>
          </a:solidFill>
          <a:ln w="6347"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4D33A1EF-472E-D96F-1495-C878A70D4AFE}"/>
              </a:ext>
            </a:extLst>
          </p:cNvPr>
          <p:cNvSpPr/>
          <p:nvPr/>
        </p:nvSpPr>
        <p:spPr>
          <a:xfrm>
            <a:off x="23380" y="207416"/>
            <a:ext cx="5826439" cy="6688791"/>
          </a:xfrm>
          <a:custGeom>
            <a:avLst/>
            <a:gdLst>
              <a:gd name="connsiteX0" fmla="*/ 2010806 w 5826439"/>
              <a:gd name="connsiteY0" fmla="*/ 0 h 6688791"/>
              <a:gd name="connsiteX1" fmla="*/ 5826439 w 5826439"/>
              <a:gd name="connsiteY1" fmla="*/ 3815634 h 6688791"/>
              <a:gd name="connsiteX2" fmla="*/ 4708866 w 5826439"/>
              <a:gd name="connsiteY2" fmla="*/ 6513694 h 6688791"/>
              <a:gd name="connsiteX3" fmla="*/ 4516210 w 5826439"/>
              <a:gd name="connsiteY3" fmla="*/ 6688791 h 6688791"/>
              <a:gd name="connsiteX4" fmla="*/ 0 w 5826439"/>
              <a:gd name="connsiteY4" fmla="*/ 6688791 h 6688791"/>
              <a:gd name="connsiteX5" fmla="*/ 0 w 5826439"/>
              <a:gd name="connsiteY5" fmla="*/ 573085 h 6688791"/>
              <a:gd name="connsiteX6" fmla="*/ 32262 w 5826439"/>
              <a:gd name="connsiteY6" fmla="*/ 552402 h 6688791"/>
              <a:gd name="connsiteX7" fmla="*/ 2010806 w 5826439"/>
              <a:gd name="connsiteY7" fmla="*/ 0 h 6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6439" h="6688791">
                <a:moveTo>
                  <a:pt x="2010806" y="0"/>
                </a:moveTo>
                <a:cubicBezTo>
                  <a:pt x="4118121" y="0"/>
                  <a:pt x="5826439" y="1708317"/>
                  <a:pt x="5826439" y="3815634"/>
                </a:cubicBezTo>
                <a:cubicBezTo>
                  <a:pt x="5826439" y="4869292"/>
                  <a:pt x="5399360" y="5823200"/>
                  <a:pt x="4708866" y="6513694"/>
                </a:cubicBezTo>
                <a:lnTo>
                  <a:pt x="4516210" y="6688791"/>
                </a:lnTo>
                <a:lnTo>
                  <a:pt x="0" y="6688791"/>
                </a:lnTo>
                <a:lnTo>
                  <a:pt x="0" y="573085"/>
                </a:lnTo>
                <a:lnTo>
                  <a:pt x="32262" y="552402"/>
                </a:lnTo>
                <a:cubicBezTo>
                  <a:pt x="609174" y="201862"/>
                  <a:pt x="1286416" y="0"/>
                  <a:pt x="2010806" y="0"/>
                </a:cubicBezTo>
                <a:close/>
              </a:path>
            </a:pathLst>
          </a:custGeom>
          <a:gradFill>
            <a:gsLst>
              <a:gs pos="0">
                <a:srgbClr val="FFFFFF">
                  <a:alpha val="31765"/>
                </a:srgbClr>
              </a:gs>
              <a:gs pos="25027">
                <a:srgbClr val="FFFFFF">
                  <a:alpha val="60000"/>
                </a:srgbClr>
              </a:gs>
              <a:gs pos="50054">
                <a:srgbClr val="FFFFFF">
                  <a:alpha val="87843"/>
                </a:srgbClr>
              </a:gs>
              <a:gs pos="100000">
                <a:srgbClr val="FFFFFF">
                  <a:alpha val="31765"/>
                </a:srgbClr>
              </a:gs>
            </a:gsLst>
            <a:lin ang="5460034" scaled="1"/>
          </a:gradFill>
          <a:ln w="6347" cap="flat">
            <a:no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FD854825-FD20-09D6-E906-1955B10D2CCD}"/>
              </a:ext>
            </a:extLst>
          </p:cNvPr>
          <p:cNvSpPr/>
          <p:nvPr/>
        </p:nvSpPr>
        <p:spPr>
          <a:xfrm>
            <a:off x="23381" y="1494527"/>
            <a:ext cx="4539329" cy="5057046"/>
          </a:xfrm>
          <a:custGeom>
            <a:avLst/>
            <a:gdLst>
              <a:gd name="connsiteX0" fmla="*/ 2010806 w 4539329"/>
              <a:gd name="connsiteY0" fmla="*/ 0 h 5057046"/>
              <a:gd name="connsiteX1" fmla="*/ 4539329 w 4539329"/>
              <a:gd name="connsiteY1" fmla="*/ 2528523 h 5057046"/>
              <a:gd name="connsiteX2" fmla="*/ 2010806 w 4539329"/>
              <a:gd name="connsiteY2" fmla="*/ 5057046 h 5057046"/>
              <a:gd name="connsiteX3" fmla="*/ 59675 w 4539329"/>
              <a:gd name="connsiteY3" fmla="*/ 4136899 h 5057046"/>
              <a:gd name="connsiteX4" fmla="*/ 0 w 4539329"/>
              <a:gd name="connsiteY4" fmla="*/ 4057096 h 5057046"/>
              <a:gd name="connsiteX5" fmla="*/ 0 w 4539329"/>
              <a:gd name="connsiteY5" fmla="*/ 999950 h 5057046"/>
              <a:gd name="connsiteX6" fmla="*/ 59675 w 4539329"/>
              <a:gd name="connsiteY6" fmla="*/ 920148 h 5057046"/>
              <a:gd name="connsiteX7" fmla="*/ 2010806 w 4539329"/>
              <a:gd name="connsiteY7" fmla="*/ 0 h 50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329" h="5057046">
                <a:moveTo>
                  <a:pt x="2010806" y="0"/>
                </a:moveTo>
                <a:cubicBezTo>
                  <a:pt x="3407271" y="0"/>
                  <a:pt x="4539329" y="1132058"/>
                  <a:pt x="4539329" y="2528523"/>
                </a:cubicBezTo>
                <a:cubicBezTo>
                  <a:pt x="4539329" y="3924988"/>
                  <a:pt x="3407271" y="5057046"/>
                  <a:pt x="2010806" y="5057046"/>
                </a:cubicBezTo>
                <a:cubicBezTo>
                  <a:pt x="1225295" y="5057046"/>
                  <a:pt x="523444" y="4698856"/>
                  <a:pt x="59675" y="4136899"/>
                </a:cubicBezTo>
                <a:lnTo>
                  <a:pt x="0" y="4057096"/>
                </a:lnTo>
                <a:lnTo>
                  <a:pt x="0" y="999950"/>
                </a:lnTo>
                <a:lnTo>
                  <a:pt x="59675" y="920148"/>
                </a:lnTo>
                <a:cubicBezTo>
                  <a:pt x="523444" y="358190"/>
                  <a:pt x="1225295" y="0"/>
                  <a:pt x="2010806" y="0"/>
                </a:cubicBezTo>
                <a:close/>
              </a:path>
            </a:pathLst>
          </a:custGeom>
          <a:solidFill>
            <a:srgbClr val="FFFFFF">
              <a:alpha val="80000"/>
            </a:srgbClr>
          </a:solidFill>
          <a:ln w="6347" cap="flat">
            <a:noFill/>
            <a:prstDash val="solid"/>
            <a:miter/>
          </a:ln>
          <a:effectLst>
            <a:outerShdw blurRad="584200" sx="102000" sy="102000" algn="ctr" rotWithShape="0">
              <a:prstClr val="black">
                <a:alpha val="10000"/>
              </a:prstClr>
            </a:outerShdw>
          </a:effectLst>
        </p:spPr>
        <p:txBody>
          <a:bodyPr rtlCol="0" anchor="ctr"/>
          <a:lstStyle/>
          <a:p>
            <a:endParaRPr lang="en-US" dirty="0"/>
          </a:p>
        </p:txBody>
      </p:sp>
      <p:sp>
        <p:nvSpPr>
          <p:cNvPr id="40" name="任意多边形: 形状 39">
            <a:extLst>
              <a:ext uri="{FF2B5EF4-FFF2-40B4-BE49-F238E27FC236}">
                <a16:creationId xmlns:a16="http://schemas.microsoft.com/office/drawing/2014/main" id="{D3403EEC-EEDB-C2EF-C1A1-B400ABB47350}"/>
              </a:ext>
            </a:extLst>
          </p:cNvPr>
          <p:cNvSpPr/>
          <p:nvPr/>
        </p:nvSpPr>
        <p:spPr>
          <a:xfrm>
            <a:off x="631438" y="2620304"/>
            <a:ext cx="2805492" cy="2805492"/>
          </a:xfrm>
          <a:custGeom>
            <a:avLst/>
            <a:gdLst>
              <a:gd name="connsiteX0" fmla="*/ 2805493 w 2805492"/>
              <a:gd name="connsiteY0" fmla="*/ 1402746 h 2805492"/>
              <a:gd name="connsiteX1" fmla="*/ 1402747 w 2805492"/>
              <a:gd name="connsiteY1" fmla="*/ 2805493 h 2805492"/>
              <a:gd name="connsiteX2" fmla="*/ 0 w 2805492"/>
              <a:gd name="connsiteY2" fmla="*/ 1402746 h 2805492"/>
              <a:gd name="connsiteX3" fmla="*/ 1402747 w 2805492"/>
              <a:gd name="connsiteY3" fmla="*/ 0 h 2805492"/>
              <a:gd name="connsiteX4" fmla="*/ 2805493 w 2805492"/>
              <a:gd name="connsiteY4" fmla="*/ 1402746 h 280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492" h="2805492">
                <a:moveTo>
                  <a:pt x="2805493" y="1402746"/>
                </a:moveTo>
                <a:cubicBezTo>
                  <a:pt x="2805493" y="2177462"/>
                  <a:pt x="2177462" y="2805493"/>
                  <a:pt x="1402747" y="2805493"/>
                </a:cubicBezTo>
                <a:cubicBezTo>
                  <a:pt x="628031" y="2805493"/>
                  <a:pt x="0" y="2177462"/>
                  <a:pt x="0" y="1402746"/>
                </a:cubicBezTo>
                <a:cubicBezTo>
                  <a:pt x="0" y="628031"/>
                  <a:pt x="628031" y="0"/>
                  <a:pt x="1402747" y="0"/>
                </a:cubicBezTo>
                <a:cubicBezTo>
                  <a:pt x="2177462" y="0"/>
                  <a:pt x="2805493" y="628031"/>
                  <a:pt x="2805493" y="1402746"/>
                </a:cubicBezTo>
                <a:close/>
              </a:path>
            </a:pathLst>
          </a:custGeom>
          <a:noFill/>
          <a:ln w="12437" cap="flat">
            <a:solidFill>
              <a:srgbClr val="4255FF"/>
            </a:solidFill>
            <a:custDash>
              <a:ds d="294000" sp="294000"/>
            </a:custDash>
            <a:miter/>
          </a:ln>
        </p:spPr>
        <p:txBody>
          <a:bodyPr rtlCol="0" anchor="ctr"/>
          <a:lstStyle/>
          <a:p>
            <a:endParaRPr lang="en-US"/>
          </a:p>
        </p:txBody>
      </p:sp>
      <p:sp>
        <p:nvSpPr>
          <p:cNvPr id="41" name="任意多边形: 形状 40">
            <a:extLst>
              <a:ext uri="{FF2B5EF4-FFF2-40B4-BE49-F238E27FC236}">
                <a16:creationId xmlns:a16="http://schemas.microsoft.com/office/drawing/2014/main" id="{C75F2C81-62EB-2742-CCFB-1ADFD7BFCB77}"/>
              </a:ext>
            </a:extLst>
          </p:cNvPr>
          <p:cNvSpPr/>
          <p:nvPr/>
        </p:nvSpPr>
        <p:spPr>
          <a:xfrm>
            <a:off x="731843" y="2720708"/>
            <a:ext cx="2604683" cy="2604683"/>
          </a:xfrm>
          <a:custGeom>
            <a:avLst/>
            <a:gdLst>
              <a:gd name="connsiteX0" fmla="*/ 2604684 w 2604683"/>
              <a:gd name="connsiteY0" fmla="*/ 1302342 h 2604683"/>
              <a:gd name="connsiteX1" fmla="*/ 1302342 w 2604683"/>
              <a:gd name="connsiteY1" fmla="*/ 2604683 h 2604683"/>
              <a:gd name="connsiteX2" fmla="*/ 0 w 2604683"/>
              <a:gd name="connsiteY2" fmla="*/ 1302342 h 2604683"/>
              <a:gd name="connsiteX3" fmla="*/ 1302342 w 2604683"/>
              <a:gd name="connsiteY3" fmla="*/ 0 h 2604683"/>
              <a:gd name="connsiteX4" fmla="*/ 2604684 w 2604683"/>
              <a:gd name="connsiteY4" fmla="*/ 1302342 h 260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683" h="2604683">
                <a:moveTo>
                  <a:pt x="2604684" y="1302342"/>
                </a:moveTo>
                <a:cubicBezTo>
                  <a:pt x="2604684" y="2021605"/>
                  <a:pt x="2021605" y="2604683"/>
                  <a:pt x="1302342" y="2604683"/>
                </a:cubicBezTo>
                <a:cubicBezTo>
                  <a:pt x="583078" y="2604683"/>
                  <a:pt x="0" y="2021605"/>
                  <a:pt x="0" y="1302342"/>
                </a:cubicBezTo>
                <a:cubicBezTo>
                  <a:pt x="0" y="583078"/>
                  <a:pt x="583078" y="0"/>
                  <a:pt x="1302342" y="0"/>
                </a:cubicBezTo>
                <a:cubicBezTo>
                  <a:pt x="2021605" y="0"/>
                  <a:pt x="2604684" y="583078"/>
                  <a:pt x="2604684" y="1302342"/>
                </a:cubicBezTo>
                <a:close/>
              </a:path>
            </a:pathLst>
          </a:custGeom>
          <a:gradFill>
            <a:gsLst>
              <a:gs pos="0">
                <a:srgbClr val="055CF9"/>
              </a:gs>
              <a:gs pos="99404">
                <a:srgbClr val="1F71FF"/>
              </a:gs>
            </a:gsLst>
            <a:lin ang="16504014" scaled="1"/>
          </a:gradFill>
          <a:ln w="6347" cap="flat">
            <a:noFill/>
            <a:prstDash val="solid"/>
            <a:miter/>
          </a:ln>
          <a:effectLst>
            <a:outerShdw blurRad="1003300" sx="102000" sy="102000" algn="ctr" rotWithShape="0">
              <a:prstClr val="black">
                <a:alpha val="27000"/>
              </a:prstClr>
            </a:outerShdw>
          </a:effectLst>
        </p:spPr>
        <p:txBody>
          <a:bodyPr rtlCol="0" anchor="ctr"/>
          <a:lstStyle/>
          <a:p>
            <a:endParaRPr lang="en-US"/>
          </a:p>
        </p:txBody>
      </p:sp>
      <p:sp>
        <p:nvSpPr>
          <p:cNvPr id="45" name="任意多边形: 形状 44">
            <a:extLst>
              <a:ext uri="{FF2B5EF4-FFF2-40B4-BE49-F238E27FC236}">
                <a16:creationId xmlns:a16="http://schemas.microsoft.com/office/drawing/2014/main" id="{A16311ED-FE20-4628-3490-AACB6514AFB5}"/>
              </a:ext>
            </a:extLst>
          </p:cNvPr>
          <p:cNvSpPr/>
          <p:nvPr/>
        </p:nvSpPr>
        <p:spPr>
          <a:xfrm>
            <a:off x="1394819" y="4168136"/>
            <a:ext cx="357191" cy="357191"/>
          </a:xfrm>
          <a:custGeom>
            <a:avLst/>
            <a:gdLst>
              <a:gd name="connsiteX0" fmla="*/ 40822 w 357191"/>
              <a:gd name="connsiteY0" fmla="*/ 0 h 357191"/>
              <a:gd name="connsiteX1" fmla="*/ 316370 w 357191"/>
              <a:gd name="connsiteY1" fmla="*/ 0 h 357191"/>
              <a:gd name="connsiteX2" fmla="*/ 357192 w 357191"/>
              <a:gd name="connsiteY2" fmla="*/ 40822 h 357191"/>
              <a:gd name="connsiteX3" fmla="*/ 357192 w 357191"/>
              <a:gd name="connsiteY3" fmla="*/ 316370 h 357191"/>
              <a:gd name="connsiteX4" fmla="*/ 316370 w 357191"/>
              <a:gd name="connsiteY4" fmla="*/ 357192 h 357191"/>
              <a:gd name="connsiteX5" fmla="*/ 40822 w 357191"/>
              <a:gd name="connsiteY5" fmla="*/ 357192 h 357191"/>
              <a:gd name="connsiteX6" fmla="*/ 0 w 357191"/>
              <a:gd name="connsiteY6" fmla="*/ 316370 h 357191"/>
              <a:gd name="connsiteX7" fmla="*/ 0 w 357191"/>
              <a:gd name="connsiteY7" fmla="*/ 40822 h 357191"/>
              <a:gd name="connsiteX8" fmla="*/ 40822 w 357191"/>
              <a:gd name="connsiteY8" fmla="*/ 0 h 35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191" h="357191">
                <a:moveTo>
                  <a:pt x="40822" y="0"/>
                </a:moveTo>
                <a:lnTo>
                  <a:pt x="316370" y="0"/>
                </a:lnTo>
                <a:cubicBezTo>
                  <a:pt x="343585" y="0"/>
                  <a:pt x="357192" y="13607"/>
                  <a:pt x="357192" y="40822"/>
                </a:cubicBezTo>
                <a:lnTo>
                  <a:pt x="357192" y="316370"/>
                </a:lnTo>
                <a:cubicBezTo>
                  <a:pt x="357192" y="343585"/>
                  <a:pt x="343585" y="357192"/>
                  <a:pt x="316370" y="357192"/>
                </a:cubicBezTo>
                <a:lnTo>
                  <a:pt x="40822" y="357192"/>
                </a:lnTo>
                <a:cubicBezTo>
                  <a:pt x="13607" y="357192"/>
                  <a:pt x="0" y="343585"/>
                  <a:pt x="0" y="316370"/>
                </a:cubicBezTo>
                <a:lnTo>
                  <a:pt x="0" y="40822"/>
                </a:lnTo>
                <a:cubicBezTo>
                  <a:pt x="0" y="13607"/>
                  <a:pt x="13607" y="0"/>
                  <a:pt x="40822" y="0"/>
                </a:cubicBezTo>
                <a:close/>
              </a:path>
            </a:pathLst>
          </a:custGeom>
          <a:solidFill>
            <a:srgbClr val="FFFFFF"/>
          </a:solidFill>
          <a:ln w="6347"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B9F4BFAB-CD9C-937F-8C56-7D782D6AA914}"/>
              </a:ext>
            </a:extLst>
          </p:cNvPr>
          <p:cNvSpPr/>
          <p:nvPr/>
        </p:nvSpPr>
        <p:spPr>
          <a:xfrm>
            <a:off x="1466264" y="4239568"/>
            <a:ext cx="214315" cy="214314"/>
          </a:xfrm>
          <a:custGeom>
            <a:avLst/>
            <a:gdLst>
              <a:gd name="connsiteX0" fmla="*/ 0 w 214315"/>
              <a:gd name="connsiteY0" fmla="*/ 30616 h 214314"/>
              <a:gd name="connsiteX1" fmla="*/ 8968 w 214315"/>
              <a:gd name="connsiteY1" fmla="*/ 8968 h 214314"/>
              <a:gd name="connsiteX2" fmla="*/ 30616 w 214315"/>
              <a:gd name="connsiteY2" fmla="*/ 0 h 214314"/>
              <a:gd name="connsiteX3" fmla="*/ 183699 w 214315"/>
              <a:gd name="connsiteY3" fmla="*/ 0 h 214314"/>
              <a:gd name="connsiteX4" fmla="*/ 205347 w 214315"/>
              <a:gd name="connsiteY4" fmla="*/ 8968 h 214314"/>
              <a:gd name="connsiteX5" fmla="*/ 214315 w 214315"/>
              <a:gd name="connsiteY5" fmla="*/ 30616 h 214314"/>
              <a:gd name="connsiteX6" fmla="*/ 214315 w 214315"/>
              <a:gd name="connsiteY6" fmla="*/ 183699 h 214314"/>
              <a:gd name="connsiteX7" fmla="*/ 205347 w 214315"/>
              <a:gd name="connsiteY7" fmla="*/ 205347 h 214314"/>
              <a:gd name="connsiteX8" fmla="*/ 183699 w 214315"/>
              <a:gd name="connsiteY8" fmla="*/ 214315 h 214314"/>
              <a:gd name="connsiteX9" fmla="*/ 30616 w 214315"/>
              <a:gd name="connsiteY9" fmla="*/ 214315 h 214314"/>
              <a:gd name="connsiteX10" fmla="*/ 8968 w 214315"/>
              <a:gd name="connsiteY10" fmla="*/ 205347 h 214314"/>
              <a:gd name="connsiteX11" fmla="*/ 0 w 214315"/>
              <a:gd name="connsiteY11" fmla="*/ 183699 h 214314"/>
              <a:gd name="connsiteX12" fmla="*/ 0 w 214315"/>
              <a:gd name="connsiteY12" fmla="*/ 30616 h 21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315" h="214314">
                <a:moveTo>
                  <a:pt x="0" y="30616"/>
                </a:moveTo>
                <a:cubicBezTo>
                  <a:pt x="0" y="22499"/>
                  <a:pt x="3224" y="14712"/>
                  <a:pt x="8968" y="8968"/>
                </a:cubicBezTo>
                <a:cubicBezTo>
                  <a:pt x="14705" y="3224"/>
                  <a:pt x="22493" y="0"/>
                  <a:pt x="30616" y="0"/>
                </a:cubicBezTo>
                <a:lnTo>
                  <a:pt x="183699" y="0"/>
                </a:lnTo>
                <a:cubicBezTo>
                  <a:pt x="191816" y="0"/>
                  <a:pt x="199604" y="3224"/>
                  <a:pt x="205347" y="8968"/>
                </a:cubicBezTo>
                <a:cubicBezTo>
                  <a:pt x="211085" y="14712"/>
                  <a:pt x="214315" y="22499"/>
                  <a:pt x="214315" y="30616"/>
                </a:cubicBezTo>
                <a:lnTo>
                  <a:pt x="214315" y="183699"/>
                </a:lnTo>
                <a:cubicBezTo>
                  <a:pt x="214315" y="191816"/>
                  <a:pt x="211085" y="199610"/>
                  <a:pt x="205347" y="205347"/>
                </a:cubicBezTo>
                <a:cubicBezTo>
                  <a:pt x="199604" y="211091"/>
                  <a:pt x="191816" y="214315"/>
                  <a:pt x="183699" y="214315"/>
                </a:cubicBezTo>
                <a:lnTo>
                  <a:pt x="30616" y="214315"/>
                </a:lnTo>
                <a:cubicBezTo>
                  <a:pt x="22493" y="214315"/>
                  <a:pt x="14705" y="211091"/>
                  <a:pt x="8968" y="205347"/>
                </a:cubicBezTo>
                <a:cubicBezTo>
                  <a:pt x="3224" y="199610"/>
                  <a:pt x="0" y="191816"/>
                  <a:pt x="0" y="183699"/>
                </a:cubicBezTo>
                <a:lnTo>
                  <a:pt x="0" y="30616"/>
                </a:lnTo>
                <a:close/>
              </a:path>
            </a:pathLst>
          </a:custGeom>
          <a:solidFill>
            <a:srgbClr val="CACEFF"/>
          </a:solidFill>
          <a:ln w="6347" cap="flat">
            <a:no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399CA207-9EEB-F21E-3D61-627BE1C79942}"/>
              </a:ext>
            </a:extLst>
          </p:cNvPr>
          <p:cNvSpPr/>
          <p:nvPr/>
        </p:nvSpPr>
        <p:spPr>
          <a:xfrm>
            <a:off x="1333586" y="4106896"/>
            <a:ext cx="479657" cy="479658"/>
          </a:xfrm>
          <a:custGeom>
            <a:avLst/>
            <a:gdLst>
              <a:gd name="connsiteX0" fmla="*/ 127569 w 479657"/>
              <a:gd name="connsiteY0" fmla="*/ 0 h 479658"/>
              <a:gd name="connsiteX1" fmla="*/ 113136 w 479657"/>
              <a:gd name="connsiteY1" fmla="*/ 5979 h 479658"/>
              <a:gd name="connsiteX2" fmla="*/ 107158 w 479657"/>
              <a:gd name="connsiteY2" fmla="*/ 20411 h 479658"/>
              <a:gd name="connsiteX3" fmla="*/ 107158 w 479657"/>
              <a:gd name="connsiteY3" fmla="*/ 61233 h 479658"/>
              <a:gd name="connsiteX4" fmla="*/ 147979 w 479657"/>
              <a:gd name="connsiteY4" fmla="*/ 61233 h 479658"/>
              <a:gd name="connsiteX5" fmla="*/ 147979 w 479657"/>
              <a:gd name="connsiteY5" fmla="*/ 20411 h 479658"/>
              <a:gd name="connsiteX6" fmla="*/ 142001 w 479657"/>
              <a:gd name="connsiteY6" fmla="*/ 5979 h 479658"/>
              <a:gd name="connsiteX7" fmla="*/ 127569 w 479657"/>
              <a:gd name="connsiteY7" fmla="*/ 0 h 479658"/>
              <a:gd name="connsiteX8" fmla="*/ 204110 w 479657"/>
              <a:gd name="connsiteY8" fmla="*/ 0 h 479658"/>
              <a:gd name="connsiteX9" fmla="*/ 189677 w 479657"/>
              <a:gd name="connsiteY9" fmla="*/ 5979 h 479658"/>
              <a:gd name="connsiteX10" fmla="*/ 183699 w 479657"/>
              <a:gd name="connsiteY10" fmla="*/ 20411 h 479658"/>
              <a:gd name="connsiteX11" fmla="*/ 183699 w 479657"/>
              <a:gd name="connsiteY11" fmla="*/ 61233 h 479658"/>
              <a:gd name="connsiteX12" fmla="*/ 224521 w 479657"/>
              <a:gd name="connsiteY12" fmla="*/ 61233 h 479658"/>
              <a:gd name="connsiteX13" fmla="*/ 224521 w 479657"/>
              <a:gd name="connsiteY13" fmla="*/ 20411 h 479658"/>
              <a:gd name="connsiteX14" fmla="*/ 218542 w 479657"/>
              <a:gd name="connsiteY14" fmla="*/ 5979 h 479658"/>
              <a:gd name="connsiteX15" fmla="*/ 204110 w 479657"/>
              <a:gd name="connsiteY15" fmla="*/ 0 h 479658"/>
              <a:gd name="connsiteX16" fmla="*/ 260240 w 479657"/>
              <a:gd name="connsiteY16" fmla="*/ 20411 h 479658"/>
              <a:gd name="connsiteX17" fmla="*/ 266218 w 479657"/>
              <a:gd name="connsiteY17" fmla="*/ 5979 h 479658"/>
              <a:gd name="connsiteX18" fmla="*/ 280651 w 479657"/>
              <a:gd name="connsiteY18" fmla="*/ 0 h 479658"/>
              <a:gd name="connsiteX19" fmla="*/ 295083 w 479657"/>
              <a:gd name="connsiteY19" fmla="*/ 5979 h 479658"/>
              <a:gd name="connsiteX20" fmla="*/ 301062 w 479657"/>
              <a:gd name="connsiteY20" fmla="*/ 20411 h 479658"/>
              <a:gd name="connsiteX21" fmla="*/ 301062 w 479657"/>
              <a:gd name="connsiteY21" fmla="*/ 61233 h 479658"/>
              <a:gd name="connsiteX22" fmla="*/ 260240 w 479657"/>
              <a:gd name="connsiteY22" fmla="*/ 61233 h 479658"/>
              <a:gd name="connsiteX23" fmla="*/ 260240 w 479657"/>
              <a:gd name="connsiteY23" fmla="*/ 20411 h 479658"/>
              <a:gd name="connsiteX24" fmla="*/ 357192 w 479657"/>
              <a:gd name="connsiteY24" fmla="*/ 0 h 479658"/>
              <a:gd name="connsiteX25" fmla="*/ 342760 w 479657"/>
              <a:gd name="connsiteY25" fmla="*/ 5979 h 479658"/>
              <a:gd name="connsiteX26" fmla="*/ 336781 w 479657"/>
              <a:gd name="connsiteY26" fmla="*/ 20411 h 479658"/>
              <a:gd name="connsiteX27" fmla="*/ 336781 w 479657"/>
              <a:gd name="connsiteY27" fmla="*/ 61233 h 479658"/>
              <a:gd name="connsiteX28" fmla="*/ 377603 w 479657"/>
              <a:gd name="connsiteY28" fmla="*/ 61233 h 479658"/>
              <a:gd name="connsiteX29" fmla="*/ 377603 w 479657"/>
              <a:gd name="connsiteY29" fmla="*/ 20411 h 479658"/>
              <a:gd name="connsiteX30" fmla="*/ 371624 w 479657"/>
              <a:gd name="connsiteY30" fmla="*/ 5979 h 479658"/>
              <a:gd name="connsiteX31" fmla="*/ 357192 w 479657"/>
              <a:gd name="connsiteY31" fmla="*/ 0 h 479658"/>
              <a:gd name="connsiteX32" fmla="*/ 0 w 479657"/>
              <a:gd name="connsiteY32" fmla="*/ 127569 h 479658"/>
              <a:gd name="connsiteX33" fmla="*/ 5979 w 479657"/>
              <a:gd name="connsiteY33" fmla="*/ 113136 h 479658"/>
              <a:gd name="connsiteX34" fmla="*/ 20411 w 479657"/>
              <a:gd name="connsiteY34" fmla="*/ 107158 h 479658"/>
              <a:gd name="connsiteX35" fmla="*/ 61233 w 479657"/>
              <a:gd name="connsiteY35" fmla="*/ 107158 h 479658"/>
              <a:gd name="connsiteX36" fmla="*/ 61233 w 479657"/>
              <a:gd name="connsiteY36" fmla="*/ 147980 h 479658"/>
              <a:gd name="connsiteX37" fmla="*/ 20411 w 479657"/>
              <a:gd name="connsiteY37" fmla="*/ 147980 h 479658"/>
              <a:gd name="connsiteX38" fmla="*/ 5979 w 479657"/>
              <a:gd name="connsiteY38" fmla="*/ 142007 h 479658"/>
              <a:gd name="connsiteX39" fmla="*/ 0 w 479657"/>
              <a:gd name="connsiteY39" fmla="*/ 127569 h 479658"/>
              <a:gd name="connsiteX40" fmla="*/ 0 w 479657"/>
              <a:gd name="connsiteY40" fmla="*/ 204110 h 479658"/>
              <a:gd name="connsiteX41" fmla="*/ 5979 w 479657"/>
              <a:gd name="connsiteY41" fmla="*/ 189678 h 479658"/>
              <a:gd name="connsiteX42" fmla="*/ 20411 w 479657"/>
              <a:gd name="connsiteY42" fmla="*/ 183699 h 479658"/>
              <a:gd name="connsiteX43" fmla="*/ 61233 w 479657"/>
              <a:gd name="connsiteY43" fmla="*/ 183699 h 479658"/>
              <a:gd name="connsiteX44" fmla="*/ 61233 w 479657"/>
              <a:gd name="connsiteY44" fmla="*/ 224521 h 479658"/>
              <a:gd name="connsiteX45" fmla="*/ 20411 w 479657"/>
              <a:gd name="connsiteY45" fmla="*/ 224521 h 479658"/>
              <a:gd name="connsiteX46" fmla="*/ 5979 w 479657"/>
              <a:gd name="connsiteY46" fmla="*/ 218548 h 479658"/>
              <a:gd name="connsiteX47" fmla="*/ 0 w 479657"/>
              <a:gd name="connsiteY47" fmla="*/ 204110 h 479658"/>
              <a:gd name="connsiteX48" fmla="*/ 20411 w 479657"/>
              <a:gd name="connsiteY48" fmla="*/ 260240 h 479658"/>
              <a:gd name="connsiteX49" fmla="*/ 5979 w 479657"/>
              <a:gd name="connsiteY49" fmla="*/ 266219 h 479658"/>
              <a:gd name="connsiteX50" fmla="*/ 0 w 479657"/>
              <a:gd name="connsiteY50" fmla="*/ 280651 h 479658"/>
              <a:gd name="connsiteX51" fmla="*/ 5979 w 479657"/>
              <a:gd name="connsiteY51" fmla="*/ 295090 h 479658"/>
              <a:gd name="connsiteX52" fmla="*/ 20411 w 479657"/>
              <a:gd name="connsiteY52" fmla="*/ 301062 h 479658"/>
              <a:gd name="connsiteX53" fmla="*/ 61233 w 479657"/>
              <a:gd name="connsiteY53" fmla="*/ 301062 h 479658"/>
              <a:gd name="connsiteX54" fmla="*/ 61233 w 479657"/>
              <a:gd name="connsiteY54" fmla="*/ 260240 h 479658"/>
              <a:gd name="connsiteX55" fmla="*/ 20411 w 479657"/>
              <a:gd name="connsiteY55" fmla="*/ 260240 h 479658"/>
              <a:gd name="connsiteX56" fmla="*/ 0 w 479657"/>
              <a:gd name="connsiteY56" fmla="*/ 357192 h 479658"/>
              <a:gd name="connsiteX57" fmla="*/ 5979 w 479657"/>
              <a:gd name="connsiteY57" fmla="*/ 342760 h 479658"/>
              <a:gd name="connsiteX58" fmla="*/ 20411 w 479657"/>
              <a:gd name="connsiteY58" fmla="*/ 336781 h 479658"/>
              <a:gd name="connsiteX59" fmla="*/ 61233 w 479657"/>
              <a:gd name="connsiteY59" fmla="*/ 336781 h 479658"/>
              <a:gd name="connsiteX60" fmla="*/ 61233 w 479657"/>
              <a:gd name="connsiteY60" fmla="*/ 377603 h 479658"/>
              <a:gd name="connsiteX61" fmla="*/ 20411 w 479657"/>
              <a:gd name="connsiteY61" fmla="*/ 377603 h 479658"/>
              <a:gd name="connsiteX62" fmla="*/ 5979 w 479657"/>
              <a:gd name="connsiteY62" fmla="*/ 371631 h 479658"/>
              <a:gd name="connsiteX63" fmla="*/ 0 w 479657"/>
              <a:gd name="connsiteY63" fmla="*/ 357192 h 479658"/>
              <a:gd name="connsiteX64" fmla="*/ 479658 w 479657"/>
              <a:gd name="connsiteY64" fmla="*/ 127569 h 479658"/>
              <a:gd name="connsiteX65" fmla="*/ 473679 w 479657"/>
              <a:gd name="connsiteY65" fmla="*/ 113136 h 479658"/>
              <a:gd name="connsiteX66" fmla="*/ 459247 w 479657"/>
              <a:gd name="connsiteY66" fmla="*/ 107158 h 479658"/>
              <a:gd name="connsiteX67" fmla="*/ 418425 w 479657"/>
              <a:gd name="connsiteY67" fmla="*/ 107158 h 479658"/>
              <a:gd name="connsiteX68" fmla="*/ 418425 w 479657"/>
              <a:gd name="connsiteY68" fmla="*/ 147980 h 479658"/>
              <a:gd name="connsiteX69" fmla="*/ 459247 w 479657"/>
              <a:gd name="connsiteY69" fmla="*/ 147980 h 479658"/>
              <a:gd name="connsiteX70" fmla="*/ 473679 w 479657"/>
              <a:gd name="connsiteY70" fmla="*/ 142007 h 479658"/>
              <a:gd name="connsiteX71" fmla="*/ 479658 w 479657"/>
              <a:gd name="connsiteY71" fmla="*/ 127569 h 479658"/>
              <a:gd name="connsiteX72" fmla="*/ 479658 w 479657"/>
              <a:gd name="connsiteY72" fmla="*/ 204110 h 479658"/>
              <a:gd name="connsiteX73" fmla="*/ 473679 w 479657"/>
              <a:gd name="connsiteY73" fmla="*/ 189678 h 479658"/>
              <a:gd name="connsiteX74" fmla="*/ 459247 w 479657"/>
              <a:gd name="connsiteY74" fmla="*/ 183699 h 479658"/>
              <a:gd name="connsiteX75" fmla="*/ 418425 w 479657"/>
              <a:gd name="connsiteY75" fmla="*/ 183699 h 479658"/>
              <a:gd name="connsiteX76" fmla="*/ 418425 w 479657"/>
              <a:gd name="connsiteY76" fmla="*/ 224521 h 479658"/>
              <a:gd name="connsiteX77" fmla="*/ 459247 w 479657"/>
              <a:gd name="connsiteY77" fmla="*/ 224521 h 479658"/>
              <a:gd name="connsiteX78" fmla="*/ 473679 w 479657"/>
              <a:gd name="connsiteY78" fmla="*/ 218548 h 479658"/>
              <a:gd name="connsiteX79" fmla="*/ 479658 w 479657"/>
              <a:gd name="connsiteY79" fmla="*/ 204110 h 479658"/>
              <a:gd name="connsiteX80" fmla="*/ 459247 w 479657"/>
              <a:gd name="connsiteY80" fmla="*/ 260240 h 479658"/>
              <a:gd name="connsiteX81" fmla="*/ 473679 w 479657"/>
              <a:gd name="connsiteY81" fmla="*/ 266219 h 479658"/>
              <a:gd name="connsiteX82" fmla="*/ 479658 w 479657"/>
              <a:gd name="connsiteY82" fmla="*/ 280651 h 479658"/>
              <a:gd name="connsiteX83" fmla="*/ 473679 w 479657"/>
              <a:gd name="connsiteY83" fmla="*/ 295090 h 479658"/>
              <a:gd name="connsiteX84" fmla="*/ 459247 w 479657"/>
              <a:gd name="connsiteY84" fmla="*/ 301062 h 479658"/>
              <a:gd name="connsiteX85" fmla="*/ 418425 w 479657"/>
              <a:gd name="connsiteY85" fmla="*/ 301062 h 479658"/>
              <a:gd name="connsiteX86" fmla="*/ 418425 w 479657"/>
              <a:gd name="connsiteY86" fmla="*/ 260240 h 479658"/>
              <a:gd name="connsiteX87" fmla="*/ 459247 w 479657"/>
              <a:gd name="connsiteY87" fmla="*/ 260240 h 479658"/>
              <a:gd name="connsiteX88" fmla="*/ 479658 w 479657"/>
              <a:gd name="connsiteY88" fmla="*/ 357192 h 479658"/>
              <a:gd name="connsiteX89" fmla="*/ 473679 w 479657"/>
              <a:gd name="connsiteY89" fmla="*/ 342760 h 479658"/>
              <a:gd name="connsiteX90" fmla="*/ 459247 w 479657"/>
              <a:gd name="connsiteY90" fmla="*/ 336781 h 479658"/>
              <a:gd name="connsiteX91" fmla="*/ 418425 w 479657"/>
              <a:gd name="connsiteY91" fmla="*/ 336781 h 479658"/>
              <a:gd name="connsiteX92" fmla="*/ 418425 w 479657"/>
              <a:gd name="connsiteY92" fmla="*/ 377603 h 479658"/>
              <a:gd name="connsiteX93" fmla="*/ 459247 w 479657"/>
              <a:gd name="connsiteY93" fmla="*/ 377603 h 479658"/>
              <a:gd name="connsiteX94" fmla="*/ 473679 w 479657"/>
              <a:gd name="connsiteY94" fmla="*/ 371631 h 479658"/>
              <a:gd name="connsiteX95" fmla="*/ 479658 w 479657"/>
              <a:gd name="connsiteY95" fmla="*/ 357192 h 479658"/>
              <a:gd name="connsiteX96" fmla="*/ 107158 w 479657"/>
              <a:gd name="connsiteY96" fmla="*/ 459247 h 479658"/>
              <a:gd name="connsiteX97" fmla="*/ 113136 w 479657"/>
              <a:gd name="connsiteY97" fmla="*/ 473686 h 479658"/>
              <a:gd name="connsiteX98" fmla="*/ 127569 w 479657"/>
              <a:gd name="connsiteY98" fmla="*/ 479658 h 479658"/>
              <a:gd name="connsiteX99" fmla="*/ 142001 w 479657"/>
              <a:gd name="connsiteY99" fmla="*/ 473686 h 479658"/>
              <a:gd name="connsiteX100" fmla="*/ 147979 w 479657"/>
              <a:gd name="connsiteY100" fmla="*/ 459247 h 479658"/>
              <a:gd name="connsiteX101" fmla="*/ 147979 w 479657"/>
              <a:gd name="connsiteY101" fmla="*/ 418425 h 479658"/>
              <a:gd name="connsiteX102" fmla="*/ 107158 w 479657"/>
              <a:gd name="connsiteY102" fmla="*/ 418425 h 479658"/>
              <a:gd name="connsiteX103" fmla="*/ 107158 w 479657"/>
              <a:gd name="connsiteY103" fmla="*/ 459247 h 479658"/>
              <a:gd name="connsiteX104" fmla="*/ 183699 w 479657"/>
              <a:gd name="connsiteY104" fmla="*/ 459247 h 479658"/>
              <a:gd name="connsiteX105" fmla="*/ 189677 w 479657"/>
              <a:gd name="connsiteY105" fmla="*/ 473686 h 479658"/>
              <a:gd name="connsiteX106" fmla="*/ 204110 w 479657"/>
              <a:gd name="connsiteY106" fmla="*/ 479658 h 479658"/>
              <a:gd name="connsiteX107" fmla="*/ 218542 w 479657"/>
              <a:gd name="connsiteY107" fmla="*/ 473686 h 479658"/>
              <a:gd name="connsiteX108" fmla="*/ 224521 w 479657"/>
              <a:gd name="connsiteY108" fmla="*/ 459247 h 479658"/>
              <a:gd name="connsiteX109" fmla="*/ 224521 w 479657"/>
              <a:gd name="connsiteY109" fmla="*/ 418425 h 479658"/>
              <a:gd name="connsiteX110" fmla="*/ 183699 w 479657"/>
              <a:gd name="connsiteY110" fmla="*/ 418425 h 479658"/>
              <a:gd name="connsiteX111" fmla="*/ 183699 w 479657"/>
              <a:gd name="connsiteY111" fmla="*/ 459247 h 479658"/>
              <a:gd name="connsiteX112" fmla="*/ 280651 w 479657"/>
              <a:gd name="connsiteY112" fmla="*/ 479658 h 479658"/>
              <a:gd name="connsiteX113" fmla="*/ 272838 w 479657"/>
              <a:gd name="connsiteY113" fmla="*/ 478109 h 479658"/>
              <a:gd name="connsiteX114" fmla="*/ 266218 w 479657"/>
              <a:gd name="connsiteY114" fmla="*/ 473686 h 479658"/>
              <a:gd name="connsiteX115" fmla="*/ 261795 w 479657"/>
              <a:gd name="connsiteY115" fmla="*/ 467060 h 479658"/>
              <a:gd name="connsiteX116" fmla="*/ 260240 w 479657"/>
              <a:gd name="connsiteY116" fmla="*/ 459247 h 479658"/>
              <a:gd name="connsiteX117" fmla="*/ 260240 w 479657"/>
              <a:gd name="connsiteY117" fmla="*/ 418425 h 479658"/>
              <a:gd name="connsiteX118" fmla="*/ 301062 w 479657"/>
              <a:gd name="connsiteY118" fmla="*/ 418425 h 479658"/>
              <a:gd name="connsiteX119" fmla="*/ 301062 w 479657"/>
              <a:gd name="connsiteY119" fmla="*/ 459247 h 479658"/>
              <a:gd name="connsiteX120" fmla="*/ 299507 w 479657"/>
              <a:gd name="connsiteY120" fmla="*/ 467060 h 479658"/>
              <a:gd name="connsiteX121" fmla="*/ 295083 w 479657"/>
              <a:gd name="connsiteY121" fmla="*/ 473686 h 479658"/>
              <a:gd name="connsiteX122" fmla="*/ 288464 w 479657"/>
              <a:gd name="connsiteY122" fmla="*/ 478109 h 479658"/>
              <a:gd name="connsiteX123" fmla="*/ 280651 w 479657"/>
              <a:gd name="connsiteY123" fmla="*/ 479658 h 479658"/>
              <a:gd name="connsiteX124" fmla="*/ 336781 w 479657"/>
              <a:gd name="connsiteY124" fmla="*/ 459247 h 479658"/>
              <a:gd name="connsiteX125" fmla="*/ 342760 w 479657"/>
              <a:gd name="connsiteY125" fmla="*/ 473686 h 479658"/>
              <a:gd name="connsiteX126" fmla="*/ 357192 w 479657"/>
              <a:gd name="connsiteY126" fmla="*/ 479658 h 479658"/>
              <a:gd name="connsiteX127" fmla="*/ 371624 w 479657"/>
              <a:gd name="connsiteY127" fmla="*/ 473686 h 479658"/>
              <a:gd name="connsiteX128" fmla="*/ 377603 w 479657"/>
              <a:gd name="connsiteY128" fmla="*/ 459247 h 479658"/>
              <a:gd name="connsiteX129" fmla="*/ 377603 w 479657"/>
              <a:gd name="connsiteY129" fmla="*/ 418425 h 479658"/>
              <a:gd name="connsiteX130" fmla="*/ 336781 w 479657"/>
              <a:gd name="connsiteY130" fmla="*/ 418425 h 479658"/>
              <a:gd name="connsiteX131" fmla="*/ 336781 w 479657"/>
              <a:gd name="connsiteY131" fmla="*/ 459247 h 47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79657" h="479658">
                <a:moveTo>
                  <a:pt x="127569" y="0"/>
                </a:moveTo>
                <a:cubicBezTo>
                  <a:pt x="122155" y="0"/>
                  <a:pt x="116963" y="2152"/>
                  <a:pt x="113136" y="5979"/>
                </a:cubicBezTo>
                <a:cubicBezTo>
                  <a:pt x="109309" y="9812"/>
                  <a:pt x="107158" y="15004"/>
                  <a:pt x="107158" y="20411"/>
                </a:cubicBezTo>
                <a:lnTo>
                  <a:pt x="107158" y="61233"/>
                </a:lnTo>
                <a:lnTo>
                  <a:pt x="147979" y="61233"/>
                </a:lnTo>
                <a:lnTo>
                  <a:pt x="147979" y="20411"/>
                </a:lnTo>
                <a:cubicBezTo>
                  <a:pt x="147979" y="15004"/>
                  <a:pt x="145828" y="9812"/>
                  <a:pt x="142001" y="5979"/>
                </a:cubicBezTo>
                <a:cubicBezTo>
                  <a:pt x="138174" y="2152"/>
                  <a:pt x="132982" y="0"/>
                  <a:pt x="127569" y="0"/>
                </a:cubicBezTo>
                <a:close/>
                <a:moveTo>
                  <a:pt x="204110" y="0"/>
                </a:moveTo>
                <a:cubicBezTo>
                  <a:pt x="198696" y="0"/>
                  <a:pt x="193504" y="2152"/>
                  <a:pt x="189677" y="5979"/>
                </a:cubicBezTo>
                <a:cubicBezTo>
                  <a:pt x="185850" y="9812"/>
                  <a:pt x="183699" y="15004"/>
                  <a:pt x="183699" y="20411"/>
                </a:cubicBezTo>
                <a:lnTo>
                  <a:pt x="183699" y="61233"/>
                </a:lnTo>
                <a:lnTo>
                  <a:pt x="224521" y="61233"/>
                </a:lnTo>
                <a:lnTo>
                  <a:pt x="224521" y="20411"/>
                </a:lnTo>
                <a:cubicBezTo>
                  <a:pt x="224521" y="15004"/>
                  <a:pt x="222369" y="9812"/>
                  <a:pt x="218542" y="5979"/>
                </a:cubicBezTo>
                <a:cubicBezTo>
                  <a:pt x="214715" y="2152"/>
                  <a:pt x="209523" y="0"/>
                  <a:pt x="204110" y="0"/>
                </a:cubicBezTo>
                <a:close/>
                <a:moveTo>
                  <a:pt x="260240" y="20411"/>
                </a:moveTo>
                <a:cubicBezTo>
                  <a:pt x="260240" y="15004"/>
                  <a:pt x="262391" y="9812"/>
                  <a:pt x="266218" y="5979"/>
                </a:cubicBezTo>
                <a:cubicBezTo>
                  <a:pt x="270045" y="2152"/>
                  <a:pt x="275237" y="0"/>
                  <a:pt x="280651" y="0"/>
                </a:cubicBezTo>
                <a:cubicBezTo>
                  <a:pt x="286065" y="0"/>
                  <a:pt x="291256" y="2152"/>
                  <a:pt x="295083" y="5979"/>
                </a:cubicBezTo>
                <a:cubicBezTo>
                  <a:pt x="298910" y="9812"/>
                  <a:pt x="301062" y="15004"/>
                  <a:pt x="301062" y="20411"/>
                </a:cubicBezTo>
                <a:lnTo>
                  <a:pt x="301062" y="61233"/>
                </a:lnTo>
                <a:lnTo>
                  <a:pt x="260240" y="61233"/>
                </a:lnTo>
                <a:lnTo>
                  <a:pt x="260240" y="20411"/>
                </a:lnTo>
                <a:close/>
                <a:moveTo>
                  <a:pt x="357192" y="0"/>
                </a:moveTo>
                <a:cubicBezTo>
                  <a:pt x="351778" y="0"/>
                  <a:pt x="346587" y="2152"/>
                  <a:pt x="342760" y="5979"/>
                </a:cubicBezTo>
                <a:cubicBezTo>
                  <a:pt x="338933" y="9812"/>
                  <a:pt x="336781" y="15004"/>
                  <a:pt x="336781" y="20411"/>
                </a:cubicBezTo>
                <a:lnTo>
                  <a:pt x="336781" y="61233"/>
                </a:lnTo>
                <a:lnTo>
                  <a:pt x="377603" y="61233"/>
                </a:lnTo>
                <a:lnTo>
                  <a:pt x="377603" y="20411"/>
                </a:lnTo>
                <a:cubicBezTo>
                  <a:pt x="377603" y="15004"/>
                  <a:pt x="375451" y="9812"/>
                  <a:pt x="371624" y="5979"/>
                </a:cubicBezTo>
                <a:cubicBezTo>
                  <a:pt x="367797" y="2152"/>
                  <a:pt x="362606" y="0"/>
                  <a:pt x="357192" y="0"/>
                </a:cubicBezTo>
                <a:close/>
                <a:moveTo>
                  <a:pt x="0" y="127569"/>
                </a:moveTo>
                <a:cubicBezTo>
                  <a:pt x="0" y="122161"/>
                  <a:pt x="2152" y="116970"/>
                  <a:pt x="5979" y="113136"/>
                </a:cubicBezTo>
                <a:cubicBezTo>
                  <a:pt x="9806" y="109309"/>
                  <a:pt x="14997" y="107158"/>
                  <a:pt x="20411" y="107158"/>
                </a:cubicBezTo>
                <a:lnTo>
                  <a:pt x="61233" y="107158"/>
                </a:lnTo>
                <a:lnTo>
                  <a:pt x="61233" y="147980"/>
                </a:lnTo>
                <a:lnTo>
                  <a:pt x="20411" y="147980"/>
                </a:lnTo>
                <a:cubicBezTo>
                  <a:pt x="14997" y="147980"/>
                  <a:pt x="9806" y="145835"/>
                  <a:pt x="5979" y="142007"/>
                </a:cubicBezTo>
                <a:cubicBezTo>
                  <a:pt x="2152" y="138174"/>
                  <a:pt x="0" y="132982"/>
                  <a:pt x="0" y="127569"/>
                </a:cubicBezTo>
                <a:close/>
                <a:moveTo>
                  <a:pt x="0" y="204110"/>
                </a:moveTo>
                <a:cubicBezTo>
                  <a:pt x="0" y="198703"/>
                  <a:pt x="2152" y="193511"/>
                  <a:pt x="5979" y="189678"/>
                </a:cubicBezTo>
                <a:cubicBezTo>
                  <a:pt x="9806" y="185850"/>
                  <a:pt x="14997" y="183699"/>
                  <a:pt x="20411" y="183699"/>
                </a:cubicBezTo>
                <a:lnTo>
                  <a:pt x="61233" y="183699"/>
                </a:lnTo>
                <a:lnTo>
                  <a:pt x="61233" y="224521"/>
                </a:lnTo>
                <a:lnTo>
                  <a:pt x="20411" y="224521"/>
                </a:lnTo>
                <a:cubicBezTo>
                  <a:pt x="14997" y="224521"/>
                  <a:pt x="9806" y="222376"/>
                  <a:pt x="5979" y="218548"/>
                </a:cubicBezTo>
                <a:cubicBezTo>
                  <a:pt x="2152" y="214715"/>
                  <a:pt x="0" y="209523"/>
                  <a:pt x="0" y="204110"/>
                </a:cubicBezTo>
                <a:close/>
                <a:moveTo>
                  <a:pt x="20411" y="260240"/>
                </a:moveTo>
                <a:cubicBezTo>
                  <a:pt x="14997" y="260240"/>
                  <a:pt x="9806" y="262392"/>
                  <a:pt x="5979" y="266219"/>
                </a:cubicBezTo>
                <a:cubicBezTo>
                  <a:pt x="2152" y="270052"/>
                  <a:pt x="0" y="275244"/>
                  <a:pt x="0" y="280651"/>
                </a:cubicBezTo>
                <a:cubicBezTo>
                  <a:pt x="0" y="286065"/>
                  <a:pt x="2152" y="291257"/>
                  <a:pt x="5979" y="295090"/>
                </a:cubicBezTo>
                <a:cubicBezTo>
                  <a:pt x="9806" y="298917"/>
                  <a:pt x="14997" y="301062"/>
                  <a:pt x="20411" y="301062"/>
                </a:cubicBezTo>
                <a:lnTo>
                  <a:pt x="61233" y="301062"/>
                </a:lnTo>
                <a:lnTo>
                  <a:pt x="61233" y="260240"/>
                </a:lnTo>
                <a:lnTo>
                  <a:pt x="20411" y="260240"/>
                </a:lnTo>
                <a:close/>
                <a:moveTo>
                  <a:pt x="0" y="357192"/>
                </a:moveTo>
                <a:cubicBezTo>
                  <a:pt x="0" y="351785"/>
                  <a:pt x="2152" y="346593"/>
                  <a:pt x="5979" y="342760"/>
                </a:cubicBezTo>
                <a:cubicBezTo>
                  <a:pt x="9806" y="338933"/>
                  <a:pt x="14997" y="336781"/>
                  <a:pt x="20411" y="336781"/>
                </a:cubicBezTo>
                <a:lnTo>
                  <a:pt x="61233" y="336781"/>
                </a:lnTo>
                <a:lnTo>
                  <a:pt x="61233" y="377603"/>
                </a:lnTo>
                <a:lnTo>
                  <a:pt x="20411" y="377603"/>
                </a:lnTo>
                <a:cubicBezTo>
                  <a:pt x="14997" y="377603"/>
                  <a:pt x="9806" y="375458"/>
                  <a:pt x="5979" y="371631"/>
                </a:cubicBezTo>
                <a:cubicBezTo>
                  <a:pt x="2152" y="367798"/>
                  <a:pt x="0" y="362606"/>
                  <a:pt x="0" y="357192"/>
                </a:cubicBezTo>
                <a:close/>
                <a:moveTo>
                  <a:pt x="479658" y="127569"/>
                </a:moveTo>
                <a:cubicBezTo>
                  <a:pt x="479658" y="122161"/>
                  <a:pt x="477506" y="116970"/>
                  <a:pt x="473679" y="113136"/>
                </a:cubicBezTo>
                <a:cubicBezTo>
                  <a:pt x="469852" y="109309"/>
                  <a:pt x="464661" y="107158"/>
                  <a:pt x="459247" y="107158"/>
                </a:cubicBezTo>
                <a:lnTo>
                  <a:pt x="418425" y="107158"/>
                </a:lnTo>
                <a:lnTo>
                  <a:pt x="418425" y="147980"/>
                </a:lnTo>
                <a:lnTo>
                  <a:pt x="459247" y="147980"/>
                </a:lnTo>
                <a:cubicBezTo>
                  <a:pt x="464661" y="147980"/>
                  <a:pt x="469852" y="145835"/>
                  <a:pt x="473679" y="142007"/>
                </a:cubicBezTo>
                <a:cubicBezTo>
                  <a:pt x="477506" y="138174"/>
                  <a:pt x="479658" y="132982"/>
                  <a:pt x="479658" y="127569"/>
                </a:cubicBezTo>
                <a:close/>
                <a:moveTo>
                  <a:pt x="479658" y="204110"/>
                </a:moveTo>
                <a:cubicBezTo>
                  <a:pt x="479658" y="198703"/>
                  <a:pt x="477506" y="193511"/>
                  <a:pt x="473679" y="189678"/>
                </a:cubicBezTo>
                <a:cubicBezTo>
                  <a:pt x="469852" y="185850"/>
                  <a:pt x="464661" y="183699"/>
                  <a:pt x="459247" y="183699"/>
                </a:cubicBezTo>
                <a:lnTo>
                  <a:pt x="418425" y="183699"/>
                </a:lnTo>
                <a:lnTo>
                  <a:pt x="418425" y="224521"/>
                </a:lnTo>
                <a:lnTo>
                  <a:pt x="459247" y="224521"/>
                </a:lnTo>
                <a:cubicBezTo>
                  <a:pt x="464661" y="224521"/>
                  <a:pt x="469852" y="222376"/>
                  <a:pt x="473679" y="218548"/>
                </a:cubicBezTo>
                <a:cubicBezTo>
                  <a:pt x="477506" y="214715"/>
                  <a:pt x="479658" y="209523"/>
                  <a:pt x="479658" y="204110"/>
                </a:cubicBezTo>
                <a:close/>
                <a:moveTo>
                  <a:pt x="459247" y="260240"/>
                </a:moveTo>
                <a:cubicBezTo>
                  <a:pt x="464661" y="260240"/>
                  <a:pt x="469852" y="262392"/>
                  <a:pt x="473679" y="266219"/>
                </a:cubicBezTo>
                <a:cubicBezTo>
                  <a:pt x="477506" y="270052"/>
                  <a:pt x="479658" y="275244"/>
                  <a:pt x="479658" y="280651"/>
                </a:cubicBezTo>
                <a:cubicBezTo>
                  <a:pt x="479658" y="286065"/>
                  <a:pt x="477506" y="291257"/>
                  <a:pt x="473679" y="295090"/>
                </a:cubicBezTo>
                <a:cubicBezTo>
                  <a:pt x="469852" y="298917"/>
                  <a:pt x="464661" y="301062"/>
                  <a:pt x="459247" y="301062"/>
                </a:cubicBezTo>
                <a:lnTo>
                  <a:pt x="418425" y="301062"/>
                </a:lnTo>
                <a:lnTo>
                  <a:pt x="418425" y="260240"/>
                </a:lnTo>
                <a:lnTo>
                  <a:pt x="459247" y="260240"/>
                </a:lnTo>
                <a:close/>
                <a:moveTo>
                  <a:pt x="479658" y="357192"/>
                </a:moveTo>
                <a:cubicBezTo>
                  <a:pt x="479658" y="351785"/>
                  <a:pt x="477506" y="346593"/>
                  <a:pt x="473679" y="342760"/>
                </a:cubicBezTo>
                <a:cubicBezTo>
                  <a:pt x="469852" y="338933"/>
                  <a:pt x="464661" y="336781"/>
                  <a:pt x="459247" y="336781"/>
                </a:cubicBezTo>
                <a:lnTo>
                  <a:pt x="418425" y="336781"/>
                </a:lnTo>
                <a:lnTo>
                  <a:pt x="418425" y="377603"/>
                </a:lnTo>
                <a:lnTo>
                  <a:pt x="459247" y="377603"/>
                </a:lnTo>
                <a:cubicBezTo>
                  <a:pt x="464661" y="377603"/>
                  <a:pt x="469852" y="375458"/>
                  <a:pt x="473679" y="371631"/>
                </a:cubicBezTo>
                <a:cubicBezTo>
                  <a:pt x="477506" y="367798"/>
                  <a:pt x="479658" y="362606"/>
                  <a:pt x="479658" y="357192"/>
                </a:cubicBezTo>
                <a:close/>
                <a:moveTo>
                  <a:pt x="107158" y="459247"/>
                </a:moveTo>
                <a:cubicBezTo>
                  <a:pt x="107158" y="464661"/>
                  <a:pt x="109309" y="469852"/>
                  <a:pt x="113136" y="473686"/>
                </a:cubicBezTo>
                <a:cubicBezTo>
                  <a:pt x="116963" y="477513"/>
                  <a:pt x="122155" y="479658"/>
                  <a:pt x="127569" y="479658"/>
                </a:cubicBezTo>
                <a:cubicBezTo>
                  <a:pt x="132982" y="479658"/>
                  <a:pt x="138174" y="477513"/>
                  <a:pt x="142001" y="473686"/>
                </a:cubicBezTo>
                <a:cubicBezTo>
                  <a:pt x="145828" y="469852"/>
                  <a:pt x="147979" y="464661"/>
                  <a:pt x="147979" y="459247"/>
                </a:cubicBezTo>
                <a:lnTo>
                  <a:pt x="147979" y="418425"/>
                </a:lnTo>
                <a:lnTo>
                  <a:pt x="107158" y="418425"/>
                </a:lnTo>
                <a:lnTo>
                  <a:pt x="107158" y="459247"/>
                </a:lnTo>
                <a:close/>
                <a:moveTo>
                  <a:pt x="183699" y="459247"/>
                </a:moveTo>
                <a:cubicBezTo>
                  <a:pt x="183699" y="464661"/>
                  <a:pt x="185850" y="469852"/>
                  <a:pt x="189677" y="473686"/>
                </a:cubicBezTo>
                <a:cubicBezTo>
                  <a:pt x="193504" y="477513"/>
                  <a:pt x="198696" y="479658"/>
                  <a:pt x="204110" y="479658"/>
                </a:cubicBezTo>
                <a:cubicBezTo>
                  <a:pt x="209523" y="479658"/>
                  <a:pt x="214715" y="477513"/>
                  <a:pt x="218542" y="473686"/>
                </a:cubicBezTo>
                <a:cubicBezTo>
                  <a:pt x="222369" y="469852"/>
                  <a:pt x="224521" y="464661"/>
                  <a:pt x="224521" y="459247"/>
                </a:cubicBezTo>
                <a:lnTo>
                  <a:pt x="224521" y="418425"/>
                </a:lnTo>
                <a:lnTo>
                  <a:pt x="183699" y="418425"/>
                </a:lnTo>
                <a:lnTo>
                  <a:pt x="183699" y="459247"/>
                </a:lnTo>
                <a:close/>
                <a:moveTo>
                  <a:pt x="280651" y="479658"/>
                </a:moveTo>
                <a:cubicBezTo>
                  <a:pt x="277973" y="479658"/>
                  <a:pt x="275320" y="479131"/>
                  <a:pt x="272838" y="478109"/>
                </a:cubicBezTo>
                <a:cubicBezTo>
                  <a:pt x="270363" y="477081"/>
                  <a:pt x="268116" y="475577"/>
                  <a:pt x="266218" y="473686"/>
                </a:cubicBezTo>
                <a:cubicBezTo>
                  <a:pt x="264321" y="471788"/>
                  <a:pt x="262817" y="469535"/>
                  <a:pt x="261795" y="467060"/>
                </a:cubicBezTo>
                <a:cubicBezTo>
                  <a:pt x="260767" y="464585"/>
                  <a:pt x="260240" y="461932"/>
                  <a:pt x="260240" y="459247"/>
                </a:cubicBezTo>
                <a:lnTo>
                  <a:pt x="260240" y="418425"/>
                </a:lnTo>
                <a:lnTo>
                  <a:pt x="301062" y="418425"/>
                </a:lnTo>
                <a:lnTo>
                  <a:pt x="301062" y="459247"/>
                </a:lnTo>
                <a:cubicBezTo>
                  <a:pt x="301062" y="461932"/>
                  <a:pt x="300535" y="464585"/>
                  <a:pt x="299507" y="467060"/>
                </a:cubicBezTo>
                <a:cubicBezTo>
                  <a:pt x="298485" y="469535"/>
                  <a:pt x="296981" y="471788"/>
                  <a:pt x="295083" y="473686"/>
                </a:cubicBezTo>
                <a:cubicBezTo>
                  <a:pt x="293186" y="475577"/>
                  <a:pt x="290939" y="477081"/>
                  <a:pt x="288464" y="478109"/>
                </a:cubicBezTo>
                <a:cubicBezTo>
                  <a:pt x="285988" y="479131"/>
                  <a:pt x="283329" y="479658"/>
                  <a:pt x="280651" y="479658"/>
                </a:cubicBezTo>
                <a:close/>
                <a:moveTo>
                  <a:pt x="336781" y="459247"/>
                </a:moveTo>
                <a:cubicBezTo>
                  <a:pt x="336781" y="464661"/>
                  <a:pt x="338933" y="469852"/>
                  <a:pt x="342760" y="473686"/>
                </a:cubicBezTo>
                <a:cubicBezTo>
                  <a:pt x="346587" y="477513"/>
                  <a:pt x="351778" y="479658"/>
                  <a:pt x="357192" y="479658"/>
                </a:cubicBezTo>
                <a:cubicBezTo>
                  <a:pt x="362606" y="479658"/>
                  <a:pt x="367797" y="477513"/>
                  <a:pt x="371624" y="473686"/>
                </a:cubicBezTo>
                <a:cubicBezTo>
                  <a:pt x="375451" y="469852"/>
                  <a:pt x="377603" y="464661"/>
                  <a:pt x="377603" y="459247"/>
                </a:cubicBezTo>
                <a:lnTo>
                  <a:pt x="377603" y="418425"/>
                </a:lnTo>
                <a:lnTo>
                  <a:pt x="336781" y="418425"/>
                </a:lnTo>
                <a:lnTo>
                  <a:pt x="336781" y="459247"/>
                </a:lnTo>
                <a:close/>
              </a:path>
            </a:pathLst>
          </a:custGeom>
          <a:solidFill>
            <a:srgbClr val="FFFFFF"/>
          </a:solidFill>
          <a:ln w="6347"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77C1AACE-DA26-9311-F33B-7EC63B9367E0}"/>
              </a:ext>
            </a:extLst>
          </p:cNvPr>
          <p:cNvSpPr/>
          <p:nvPr/>
        </p:nvSpPr>
        <p:spPr>
          <a:xfrm>
            <a:off x="2292575" y="4136662"/>
            <a:ext cx="431105" cy="475500"/>
          </a:xfrm>
          <a:custGeom>
            <a:avLst/>
            <a:gdLst>
              <a:gd name="connsiteX0" fmla="*/ 396919 w 431105"/>
              <a:gd name="connsiteY0" fmla="*/ 237722 h 475500"/>
              <a:gd name="connsiteX1" fmla="*/ 429782 w 431105"/>
              <a:gd name="connsiteY1" fmla="*/ 162311 h 475500"/>
              <a:gd name="connsiteX2" fmla="*/ 415597 w 431105"/>
              <a:gd name="connsiteY2" fmla="*/ 97276 h 475500"/>
              <a:gd name="connsiteX3" fmla="*/ 332690 w 431105"/>
              <a:gd name="connsiteY3" fmla="*/ 63353 h 475500"/>
              <a:gd name="connsiteX4" fmla="*/ 306701 w 431105"/>
              <a:gd name="connsiteY4" fmla="*/ 65104 h 475500"/>
              <a:gd name="connsiteX5" fmla="*/ 215550 w 431105"/>
              <a:gd name="connsiteY5" fmla="*/ 0 h 475500"/>
              <a:gd name="connsiteX6" fmla="*/ 124398 w 431105"/>
              <a:gd name="connsiteY6" fmla="*/ 65162 h 475500"/>
              <a:gd name="connsiteX7" fmla="*/ 98409 w 431105"/>
              <a:gd name="connsiteY7" fmla="*/ 63416 h 475500"/>
              <a:gd name="connsiteX8" fmla="*/ 15508 w 431105"/>
              <a:gd name="connsiteY8" fmla="*/ 97339 h 475500"/>
              <a:gd name="connsiteX9" fmla="*/ 1323 w 431105"/>
              <a:gd name="connsiteY9" fmla="*/ 162374 h 475500"/>
              <a:gd name="connsiteX10" fmla="*/ 34186 w 431105"/>
              <a:gd name="connsiteY10" fmla="*/ 237785 h 475500"/>
              <a:gd name="connsiteX11" fmla="*/ 1323 w 431105"/>
              <a:gd name="connsiteY11" fmla="*/ 313191 h 475500"/>
              <a:gd name="connsiteX12" fmla="*/ 15508 w 431105"/>
              <a:gd name="connsiteY12" fmla="*/ 378225 h 475500"/>
              <a:gd name="connsiteX13" fmla="*/ 98409 w 431105"/>
              <a:gd name="connsiteY13" fmla="*/ 412154 h 475500"/>
              <a:gd name="connsiteX14" fmla="*/ 124398 w 431105"/>
              <a:gd name="connsiteY14" fmla="*/ 410403 h 475500"/>
              <a:gd name="connsiteX15" fmla="*/ 215550 w 431105"/>
              <a:gd name="connsiteY15" fmla="*/ 475501 h 475500"/>
              <a:gd name="connsiteX16" fmla="*/ 306701 w 431105"/>
              <a:gd name="connsiteY16" fmla="*/ 410530 h 475500"/>
              <a:gd name="connsiteX17" fmla="*/ 332690 w 431105"/>
              <a:gd name="connsiteY17" fmla="*/ 412338 h 475500"/>
              <a:gd name="connsiteX18" fmla="*/ 415597 w 431105"/>
              <a:gd name="connsiteY18" fmla="*/ 378288 h 475500"/>
              <a:gd name="connsiteX19" fmla="*/ 429782 w 431105"/>
              <a:gd name="connsiteY19" fmla="*/ 313191 h 475500"/>
              <a:gd name="connsiteX20" fmla="*/ 396919 w 431105"/>
              <a:gd name="connsiteY20" fmla="*/ 237722 h 475500"/>
              <a:gd name="connsiteX21" fmla="*/ 379865 w 431105"/>
              <a:gd name="connsiteY21" fmla="*/ 124643 h 475500"/>
              <a:gd name="connsiteX22" fmla="*/ 385362 w 431105"/>
              <a:gd name="connsiteY22" fmla="*/ 155380 h 475500"/>
              <a:gd name="connsiteX23" fmla="*/ 367242 w 431105"/>
              <a:gd name="connsiteY23" fmla="*/ 200670 h 475500"/>
              <a:gd name="connsiteX24" fmla="*/ 342001 w 431105"/>
              <a:gd name="connsiteY24" fmla="*/ 175492 h 475500"/>
              <a:gd name="connsiteX25" fmla="*/ 326134 w 431105"/>
              <a:gd name="connsiteY25" fmla="*/ 108586 h 475500"/>
              <a:gd name="connsiteX26" fmla="*/ 332690 w 431105"/>
              <a:gd name="connsiteY26" fmla="*/ 108395 h 475500"/>
              <a:gd name="connsiteX27" fmla="*/ 379865 w 431105"/>
              <a:gd name="connsiteY27" fmla="*/ 124643 h 475500"/>
              <a:gd name="connsiteX28" fmla="*/ 267967 w 431105"/>
              <a:gd name="connsiteY28" fmla="*/ 355548 h 475500"/>
              <a:gd name="connsiteX29" fmla="*/ 286398 w 431105"/>
              <a:gd name="connsiteY29" fmla="*/ 343680 h 475500"/>
              <a:gd name="connsiteX30" fmla="*/ 280965 w 431105"/>
              <a:gd name="connsiteY30" fmla="*/ 359420 h 475500"/>
              <a:gd name="connsiteX31" fmla="*/ 267967 w 431105"/>
              <a:gd name="connsiteY31" fmla="*/ 355548 h 475500"/>
              <a:gd name="connsiteX32" fmla="*/ 150077 w 431105"/>
              <a:gd name="connsiteY32" fmla="*/ 359363 h 475500"/>
              <a:gd name="connsiteX33" fmla="*/ 144708 w 431105"/>
              <a:gd name="connsiteY33" fmla="*/ 343743 h 475500"/>
              <a:gd name="connsiteX34" fmla="*/ 163011 w 431105"/>
              <a:gd name="connsiteY34" fmla="*/ 355485 h 475500"/>
              <a:gd name="connsiteX35" fmla="*/ 150077 w 431105"/>
              <a:gd name="connsiteY35" fmla="*/ 359363 h 475500"/>
              <a:gd name="connsiteX36" fmla="*/ 163011 w 431105"/>
              <a:gd name="connsiteY36" fmla="*/ 119953 h 475500"/>
              <a:gd name="connsiteX37" fmla="*/ 144644 w 431105"/>
              <a:gd name="connsiteY37" fmla="*/ 131764 h 475500"/>
              <a:gd name="connsiteX38" fmla="*/ 150077 w 431105"/>
              <a:gd name="connsiteY38" fmla="*/ 116081 h 475500"/>
              <a:gd name="connsiteX39" fmla="*/ 163011 w 431105"/>
              <a:gd name="connsiteY39" fmla="*/ 119953 h 475500"/>
              <a:gd name="connsiteX40" fmla="*/ 164573 w 431105"/>
              <a:gd name="connsiteY40" fmla="*/ 302883 h 475500"/>
              <a:gd name="connsiteX41" fmla="*/ 131646 w 431105"/>
              <a:gd name="connsiteY41" fmla="*/ 277579 h 475500"/>
              <a:gd name="connsiteX42" fmla="*/ 129710 w 431105"/>
              <a:gd name="connsiteY42" fmla="*/ 237722 h 475500"/>
              <a:gd name="connsiteX43" fmla="*/ 131646 w 431105"/>
              <a:gd name="connsiteY43" fmla="*/ 197859 h 475500"/>
              <a:gd name="connsiteX44" fmla="*/ 164573 w 431105"/>
              <a:gd name="connsiteY44" fmla="*/ 172560 h 475500"/>
              <a:gd name="connsiteX45" fmla="*/ 215492 w 431105"/>
              <a:gd name="connsiteY45" fmla="*/ 141944 h 475500"/>
              <a:gd name="connsiteX46" fmla="*/ 266469 w 431105"/>
              <a:gd name="connsiteY46" fmla="*/ 172624 h 475500"/>
              <a:gd name="connsiteX47" fmla="*/ 299396 w 431105"/>
              <a:gd name="connsiteY47" fmla="*/ 197922 h 475500"/>
              <a:gd name="connsiteX48" fmla="*/ 301331 w 431105"/>
              <a:gd name="connsiteY48" fmla="*/ 237722 h 475500"/>
              <a:gd name="connsiteX49" fmla="*/ 299396 w 431105"/>
              <a:gd name="connsiteY49" fmla="*/ 277579 h 475500"/>
              <a:gd name="connsiteX50" fmla="*/ 266469 w 431105"/>
              <a:gd name="connsiteY50" fmla="*/ 302883 h 475500"/>
              <a:gd name="connsiteX51" fmla="*/ 215492 w 431105"/>
              <a:gd name="connsiteY51" fmla="*/ 333557 h 475500"/>
              <a:gd name="connsiteX52" fmla="*/ 164573 w 431105"/>
              <a:gd name="connsiteY52" fmla="*/ 302883 h 475500"/>
              <a:gd name="connsiteX53" fmla="*/ 281028 w 431105"/>
              <a:gd name="connsiteY53" fmla="*/ 116081 h 475500"/>
              <a:gd name="connsiteX54" fmla="*/ 286461 w 431105"/>
              <a:gd name="connsiteY54" fmla="*/ 131764 h 475500"/>
              <a:gd name="connsiteX55" fmla="*/ 268094 w 431105"/>
              <a:gd name="connsiteY55" fmla="*/ 119953 h 475500"/>
              <a:gd name="connsiteX56" fmla="*/ 281028 w 431105"/>
              <a:gd name="connsiteY56" fmla="*/ 116081 h 475500"/>
              <a:gd name="connsiteX57" fmla="*/ 215550 w 431105"/>
              <a:gd name="connsiteY57" fmla="*/ 44985 h 475500"/>
              <a:gd name="connsiteX58" fmla="*/ 260097 w 431105"/>
              <a:gd name="connsiteY58" fmla="*/ 75412 h 475500"/>
              <a:gd name="connsiteX59" fmla="*/ 215550 w 431105"/>
              <a:gd name="connsiteY59" fmla="*/ 92154 h 475500"/>
              <a:gd name="connsiteX60" fmla="*/ 171008 w 431105"/>
              <a:gd name="connsiteY60" fmla="*/ 75412 h 475500"/>
              <a:gd name="connsiteX61" fmla="*/ 215550 w 431105"/>
              <a:gd name="connsiteY61" fmla="*/ 44985 h 475500"/>
              <a:gd name="connsiteX62" fmla="*/ 45744 w 431105"/>
              <a:gd name="connsiteY62" fmla="*/ 155380 h 475500"/>
              <a:gd name="connsiteX63" fmla="*/ 51240 w 431105"/>
              <a:gd name="connsiteY63" fmla="*/ 124643 h 475500"/>
              <a:gd name="connsiteX64" fmla="*/ 98409 w 431105"/>
              <a:gd name="connsiteY64" fmla="*/ 108395 h 475500"/>
              <a:gd name="connsiteX65" fmla="*/ 104971 w 431105"/>
              <a:gd name="connsiteY65" fmla="*/ 108586 h 475500"/>
              <a:gd name="connsiteX66" fmla="*/ 89104 w 431105"/>
              <a:gd name="connsiteY66" fmla="*/ 175492 h 475500"/>
              <a:gd name="connsiteX67" fmla="*/ 63864 w 431105"/>
              <a:gd name="connsiteY67" fmla="*/ 200670 h 475500"/>
              <a:gd name="connsiteX68" fmla="*/ 45744 w 431105"/>
              <a:gd name="connsiteY68" fmla="*/ 155380 h 475500"/>
              <a:gd name="connsiteX69" fmla="*/ 51240 w 431105"/>
              <a:gd name="connsiteY69" fmla="*/ 350801 h 475500"/>
              <a:gd name="connsiteX70" fmla="*/ 45744 w 431105"/>
              <a:gd name="connsiteY70" fmla="*/ 320064 h 475500"/>
              <a:gd name="connsiteX71" fmla="*/ 63800 w 431105"/>
              <a:gd name="connsiteY71" fmla="*/ 274768 h 475500"/>
              <a:gd name="connsiteX72" fmla="*/ 89041 w 431105"/>
              <a:gd name="connsiteY72" fmla="*/ 300008 h 475500"/>
              <a:gd name="connsiteX73" fmla="*/ 104907 w 431105"/>
              <a:gd name="connsiteY73" fmla="*/ 366858 h 475500"/>
              <a:gd name="connsiteX74" fmla="*/ 98351 w 431105"/>
              <a:gd name="connsiteY74" fmla="*/ 367042 h 475500"/>
              <a:gd name="connsiteX75" fmla="*/ 51240 w 431105"/>
              <a:gd name="connsiteY75" fmla="*/ 350801 h 475500"/>
              <a:gd name="connsiteX76" fmla="*/ 215550 w 431105"/>
              <a:gd name="connsiteY76" fmla="*/ 430458 h 475500"/>
              <a:gd name="connsiteX77" fmla="*/ 171008 w 431105"/>
              <a:gd name="connsiteY77" fmla="*/ 400032 h 475500"/>
              <a:gd name="connsiteX78" fmla="*/ 215492 w 431105"/>
              <a:gd name="connsiteY78" fmla="*/ 383290 h 475500"/>
              <a:gd name="connsiteX79" fmla="*/ 260034 w 431105"/>
              <a:gd name="connsiteY79" fmla="*/ 400096 h 475500"/>
              <a:gd name="connsiteX80" fmla="*/ 215550 w 431105"/>
              <a:gd name="connsiteY80" fmla="*/ 430458 h 475500"/>
              <a:gd name="connsiteX81" fmla="*/ 379865 w 431105"/>
              <a:gd name="connsiteY81" fmla="*/ 350928 h 475500"/>
              <a:gd name="connsiteX82" fmla="*/ 332690 w 431105"/>
              <a:gd name="connsiteY82" fmla="*/ 367296 h 475500"/>
              <a:gd name="connsiteX83" fmla="*/ 326071 w 431105"/>
              <a:gd name="connsiteY83" fmla="*/ 367042 h 475500"/>
              <a:gd name="connsiteX84" fmla="*/ 342001 w 431105"/>
              <a:gd name="connsiteY84" fmla="*/ 300008 h 475500"/>
              <a:gd name="connsiteX85" fmla="*/ 367242 w 431105"/>
              <a:gd name="connsiteY85" fmla="*/ 274768 h 475500"/>
              <a:gd name="connsiteX86" fmla="*/ 385362 w 431105"/>
              <a:gd name="connsiteY86" fmla="*/ 320127 h 475500"/>
              <a:gd name="connsiteX87" fmla="*/ 379865 w 431105"/>
              <a:gd name="connsiteY87" fmla="*/ 350928 h 47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31105" h="475500">
                <a:moveTo>
                  <a:pt x="396919" y="237722"/>
                </a:moveTo>
                <a:cubicBezTo>
                  <a:pt x="414601" y="211853"/>
                  <a:pt x="426095" y="186117"/>
                  <a:pt x="429782" y="162311"/>
                </a:cubicBezTo>
                <a:cubicBezTo>
                  <a:pt x="433717" y="137133"/>
                  <a:pt x="428843" y="114647"/>
                  <a:pt x="415597" y="97276"/>
                </a:cubicBezTo>
                <a:cubicBezTo>
                  <a:pt x="398664" y="75094"/>
                  <a:pt x="369990" y="63353"/>
                  <a:pt x="332690" y="63353"/>
                </a:cubicBezTo>
                <a:cubicBezTo>
                  <a:pt x="324383" y="63353"/>
                  <a:pt x="315700" y="63975"/>
                  <a:pt x="306701" y="65104"/>
                </a:cubicBezTo>
                <a:cubicBezTo>
                  <a:pt x="282710" y="23058"/>
                  <a:pt x="250666" y="0"/>
                  <a:pt x="215550" y="0"/>
                </a:cubicBezTo>
                <a:cubicBezTo>
                  <a:pt x="180440" y="0"/>
                  <a:pt x="148389" y="23058"/>
                  <a:pt x="124398" y="65162"/>
                </a:cubicBezTo>
                <a:cubicBezTo>
                  <a:pt x="115468" y="64038"/>
                  <a:pt x="106780" y="63416"/>
                  <a:pt x="98409" y="63416"/>
                </a:cubicBezTo>
                <a:cubicBezTo>
                  <a:pt x="61115" y="63416"/>
                  <a:pt x="32435" y="75158"/>
                  <a:pt x="15508" y="97339"/>
                </a:cubicBezTo>
                <a:cubicBezTo>
                  <a:pt x="2262" y="114647"/>
                  <a:pt x="-2612" y="137133"/>
                  <a:pt x="1323" y="162374"/>
                </a:cubicBezTo>
                <a:cubicBezTo>
                  <a:pt x="5074" y="186117"/>
                  <a:pt x="16504" y="211916"/>
                  <a:pt x="34186" y="237785"/>
                </a:cubicBezTo>
                <a:cubicBezTo>
                  <a:pt x="16504" y="263585"/>
                  <a:pt x="5011" y="289391"/>
                  <a:pt x="1323" y="313191"/>
                </a:cubicBezTo>
                <a:cubicBezTo>
                  <a:pt x="-2612" y="338368"/>
                  <a:pt x="2262" y="360861"/>
                  <a:pt x="15508" y="378225"/>
                </a:cubicBezTo>
                <a:cubicBezTo>
                  <a:pt x="32435" y="400407"/>
                  <a:pt x="61115" y="412154"/>
                  <a:pt x="98409" y="412154"/>
                </a:cubicBezTo>
                <a:cubicBezTo>
                  <a:pt x="106723" y="412154"/>
                  <a:pt x="115405" y="411526"/>
                  <a:pt x="124398" y="410403"/>
                </a:cubicBezTo>
                <a:cubicBezTo>
                  <a:pt x="148389" y="452513"/>
                  <a:pt x="180440" y="475501"/>
                  <a:pt x="215550" y="475501"/>
                </a:cubicBezTo>
                <a:cubicBezTo>
                  <a:pt x="250666" y="475501"/>
                  <a:pt x="282710" y="452570"/>
                  <a:pt x="306701" y="410530"/>
                </a:cubicBezTo>
                <a:cubicBezTo>
                  <a:pt x="315700" y="411717"/>
                  <a:pt x="324383" y="412338"/>
                  <a:pt x="332690" y="412338"/>
                </a:cubicBezTo>
                <a:cubicBezTo>
                  <a:pt x="369990" y="412338"/>
                  <a:pt x="398664" y="400470"/>
                  <a:pt x="415597" y="378288"/>
                </a:cubicBezTo>
                <a:cubicBezTo>
                  <a:pt x="428843" y="360988"/>
                  <a:pt x="433717" y="338431"/>
                  <a:pt x="429782" y="313191"/>
                </a:cubicBezTo>
                <a:cubicBezTo>
                  <a:pt x="426031" y="289391"/>
                  <a:pt x="414601" y="263585"/>
                  <a:pt x="396919" y="237722"/>
                </a:cubicBezTo>
                <a:close/>
                <a:moveTo>
                  <a:pt x="379865" y="124643"/>
                </a:moveTo>
                <a:cubicBezTo>
                  <a:pt x="385546" y="132075"/>
                  <a:pt x="387361" y="142445"/>
                  <a:pt x="385362" y="155380"/>
                </a:cubicBezTo>
                <a:cubicBezTo>
                  <a:pt x="383235" y="168810"/>
                  <a:pt x="376990" y="184365"/>
                  <a:pt x="367242" y="200670"/>
                </a:cubicBezTo>
                <a:cubicBezTo>
                  <a:pt x="359435" y="192178"/>
                  <a:pt x="351001" y="183743"/>
                  <a:pt x="342001" y="175492"/>
                </a:cubicBezTo>
                <a:cubicBezTo>
                  <a:pt x="338631" y="151756"/>
                  <a:pt x="333255" y="129200"/>
                  <a:pt x="326134" y="108586"/>
                </a:cubicBezTo>
                <a:cubicBezTo>
                  <a:pt x="328381" y="108459"/>
                  <a:pt x="330571" y="108395"/>
                  <a:pt x="332690" y="108395"/>
                </a:cubicBezTo>
                <a:cubicBezTo>
                  <a:pt x="355120" y="108395"/>
                  <a:pt x="371869" y="114146"/>
                  <a:pt x="379865" y="124643"/>
                </a:cubicBezTo>
                <a:close/>
                <a:moveTo>
                  <a:pt x="267967" y="355548"/>
                </a:moveTo>
                <a:cubicBezTo>
                  <a:pt x="274155" y="351740"/>
                  <a:pt x="280337" y="347799"/>
                  <a:pt x="286398" y="343680"/>
                </a:cubicBezTo>
                <a:cubicBezTo>
                  <a:pt x="284709" y="349049"/>
                  <a:pt x="282901" y="354362"/>
                  <a:pt x="280965" y="359420"/>
                </a:cubicBezTo>
                <a:cubicBezTo>
                  <a:pt x="276713" y="358297"/>
                  <a:pt x="272340" y="356989"/>
                  <a:pt x="267967" y="355548"/>
                </a:cubicBezTo>
                <a:close/>
                <a:moveTo>
                  <a:pt x="150077" y="359363"/>
                </a:moveTo>
                <a:cubicBezTo>
                  <a:pt x="148141" y="354298"/>
                  <a:pt x="146332" y="349113"/>
                  <a:pt x="144708" y="343743"/>
                </a:cubicBezTo>
                <a:cubicBezTo>
                  <a:pt x="150762" y="347799"/>
                  <a:pt x="156887" y="351740"/>
                  <a:pt x="163011" y="355485"/>
                </a:cubicBezTo>
                <a:cubicBezTo>
                  <a:pt x="158639" y="356926"/>
                  <a:pt x="154329" y="358233"/>
                  <a:pt x="150077" y="359363"/>
                </a:cubicBezTo>
                <a:close/>
                <a:moveTo>
                  <a:pt x="163011" y="119953"/>
                </a:moveTo>
                <a:cubicBezTo>
                  <a:pt x="156824" y="123704"/>
                  <a:pt x="150705" y="127639"/>
                  <a:pt x="144644" y="131764"/>
                </a:cubicBezTo>
                <a:cubicBezTo>
                  <a:pt x="146332" y="126388"/>
                  <a:pt x="148141" y="121140"/>
                  <a:pt x="150077" y="116081"/>
                </a:cubicBezTo>
                <a:cubicBezTo>
                  <a:pt x="154329" y="117205"/>
                  <a:pt x="158702" y="118518"/>
                  <a:pt x="163011" y="119953"/>
                </a:cubicBezTo>
                <a:close/>
                <a:moveTo>
                  <a:pt x="164573" y="302883"/>
                </a:moveTo>
                <a:cubicBezTo>
                  <a:pt x="153016" y="294823"/>
                  <a:pt x="142017" y="286388"/>
                  <a:pt x="131646" y="277579"/>
                </a:cubicBezTo>
                <a:cubicBezTo>
                  <a:pt x="130339" y="264588"/>
                  <a:pt x="129710" y="251279"/>
                  <a:pt x="129710" y="237722"/>
                </a:cubicBezTo>
                <a:cubicBezTo>
                  <a:pt x="129710" y="224165"/>
                  <a:pt x="130339" y="210856"/>
                  <a:pt x="131646" y="197859"/>
                </a:cubicBezTo>
                <a:cubicBezTo>
                  <a:pt x="142017" y="189112"/>
                  <a:pt x="153016" y="180621"/>
                  <a:pt x="164573" y="172560"/>
                </a:cubicBezTo>
                <a:cubicBezTo>
                  <a:pt x="181315" y="160940"/>
                  <a:pt x="198433" y="150633"/>
                  <a:pt x="215492" y="141944"/>
                </a:cubicBezTo>
                <a:cubicBezTo>
                  <a:pt x="232546" y="150690"/>
                  <a:pt x="249727" y="160940"/>
                  <a:pt x="266469" y="172624"/>
                </a:cubicBezTo>
                <a:cubicBezTo>
                  <a:pt x="278026" y="180678"/>
                  <a:pt x="289025" y="189112"/>
                  <a:pt x="299396" y="197922"/>
                </a:cubicBezTo>
                <a:cubicBezTo>
                  <a:pt x="300646" y="210856"/>
                  <a:pt x="301331" y="224229"/>
                  <a:pt x="301331" y="237722"/>
                </a:cubicBezTo>
                <a:cubicBezTo>
                  <a:pt x="301331" y="251279"/>
                  <a:pt x="300703" y="264588"/>
                  <a:pt x="299396" y="277579"/>
                </a:cubicBezTo>
                <a:cubicBezTo>
                  <a:pt x="289025" y="286325"/>
                  <a:pt x="278026" y="294823"/>
                  <a:pt x="266469" y="302883"/>
                </a:cubicBezTo>
                <a:cubicBezTo>
                  <a:pt x="249727" y="314504"/>
                  <a:pt x="232546" y="324811"/>
                  <a:pt x="215492" y="333557"/>
                </a:cubicBezTo>
                <a:cubicBezTo>
                  <a:pt x="198433" y="324748"/>
                  <a:pt x="181315" y="314504"/>
                  <a:pt x="164573" y="302883"/>
                </a:cubicBezTo>
                <a:close/>
                <a:moveTo>
                  <a:pt x="281028" y="116081"/>
                </a:moveTo>
                <a:cubicBezTo>
                  <a:pt x="282964" y="121140"/>
                  <a:pt x="284773" y="126388"/>
                  <a:pt x="286461" y="131764"/>
                </a:cubicBezTo>
                <a:cubicBezTo>
                  <a:pt x="280400" y="127639"/>
                  <a:pt x="274282" y="123704"/>
                  <a:pt x="268094" y="119953"/>
                </a:cubicBezTo>
                <a:cubicBezTo>
                  <a:pt x="272403" y="118518"/>
                  <a:pt x="276713" y="117205"/>
                  <a:pt x="281028" y="116081"/>
                </a:cubicBezTo>
                <a:close/>
                <a:moveTo>
                  <a:pt x="215550" y="44985"/>
                </a:moveTo>
                <a:cubicBezTo>
                  <a:pt x="230674" y="44985"/>
                  <a:pt x="246293" y="55857"/>
                  <a:pt x="260097" y="75412"/>
                </a:cubicBezTo>
                <a:cubicBezTo>
                  <a:pt x="245538" y="79848"/>
                  <a:pt x="230610" y="85471"/>
                  <a:pt x="215550" y="92154"/>
                </a:cubicBezTo>
                <a:cubicBezTo>
                  <a:pt x="200559" y="85471"/>
                  <a:pt x="185625" y="79848"/>
                  <a:pt x="171008" y="75412"/>
                </a:cubicBezTo>
                <a:cubicBezTo>
                  <a:pt x="184812" y="55857"/>
                  <a:pt x="200432" y="44985"/>
                  <a:pt x="215550" y="44985"/>
                </a:cubicBezTo>
                <a:close/>
                <a:moveTo>
                  <a:pt x="45744" y="155380"/>
                </a:moveTo>
                <a:cubicBezTo>
                  <a:pt x="43681" y="142382"/>
                  <a:pt x="45560" y="132075"/>
                  <a:pt x="51240" y="124643"/>
                </a:cubicBezTo>
                <a:cubicBezTo>
                  <a:pt x="59237" y="114146"/>
                  <a:pt x="75986" y="108395"/>
                  <a:pt x="98409" y="108395"/>
                </a:cubicBezTo>
                <a:cubicBezTo>
                  <a:pt x="100598" y="108395"/>
                  <a:pt x="102781" y="108459"/>
                  <a:pt x="104971" y="108586"/>
                </a:cubicBezTo>
                <a:cubicBezTo>
                  <a:pt x="97850" y="129200"/>
                  <a:pt x="92474" y="151756"/>
                  <a:pt x="89104" y="175492"/>
                </a:cubicBezTo>
                <a:cubicBezTo>
                  <a:pt x="80105" y="183743"/>
                  <a:pt x="71670" y="192178"/>
                  <a:pt x="63864" y="200670"/>
                </a:cubicBezTo>
                <a:cubicBezTo>
                  <a:pt x="54115" y="184365"/>
                  <a:pt x="47870" y="168810"/>
                  <a:pt x="45744" y="155380"/>
                </a:cubicBezTo>
                <a:close/>
                <a:moveTo>
                  <a:pt x="51240" y="350801"/>
                </a:moveTo>
                <a:cubicBezTo>
                  <a:pt x="45560" y="343369"/>
                  <a:pt x="43744" y="332998"/>
                  <a:pt x="45744" y="320064"/>
                </a:cubicBezTo>
                <a:cubicBezTo>
                  <a:pt x="47870" y="306628"/>
                  <a:pt x="54115" y="291072"/>
                  <a:pt x="63800" y="274768"/>
                </a:cubicBezTo>
                <a:cubicBezTo>
                  <a:pt x="71607" y="283329"/>
                  <a:pt x="80041" y="291764"/>
                  <a:pt x="89041" y="300008"/>
                </a:cubicBezTo>
                <a:cubicBezTo>
                  <a:pt x="92411" y="323752"/>
                  <a:pt x="97787" y="346301"/>
                  <a:pt x="104907" y="366858"/>
                </a:cubicBezTo>
                <a:cubicBezTo>
                  <a:pt x="102661" y="366985"/>
                  <a:pt x="100471" y="367042"/>
                  <a:pt x="98351" y="367042"/>
                </a:cubicBezTo>
                <a:cubicBezTo>
                  <a:pt x="75986" y="367106"/>
                  <a:pt x="59237" y="361298"/>
                  <a:pt x="51240" y="350801"/>
                </a:cubicBezTo>
                <a:close/>
                <a:moveTo>
                  <a:pt x="215550" y="430458"/>
                </a:moveTo>
                <a:cubicBezTo>
                  <a:pt x="200432" y="430458"/>
                  <a:pt x="184812" y="419586"/>
                  <a:pt x="171008" y="400032"/>
                </a:cubicBezTo>
                <a:cubicBezTo>
                  <a:pt x="185561" y="395596"/>
                  <a:pt x="200495" y="389973"/>
                  <a:pt x="215492" y="383290"/>
                </a:cubicBezTo>
                <a:cubicBezTo>
                  <a:pt x="230483" y="389973"/>
                  <a:pt x="245417" y="395659"/>
                  <a:pt x="260034" y="400096"/>
                </a:cubicBezTo>
                <a:cubicBezTo>
                  <a:pt x="246293" y="419586"/>
                  <a:pt x="230674" y="430458"/>
                  <a:pt x="215550" y="430458"/>
                </a:cubicBezTo>
                <a:close/>
                <a:moveTo>
                  <a:pt x="379865" y="350928"/>
                </a:moveTo>
                <a:cubicBezTo>
                  <a:pt x="371869" y="361419"/>
                  <a:pt x="355120" y="367296"/>
                  <a:pt x="332690" y="367296"/>
                </a:cubicBezTo>
                <a:cubicBezTo>
                  <a:pt x="330507" y="367296"/>
                  <a:pt x="328318" y="367169"/>
                  <a:pt x="326071" y="367042"/>
                </a:cubicBezTo>
                <a:cubicBezTo>
                  <a:pt x="333192" y="346428"/>
                  <a:pt x="338567" y="323808"/>
                  <a:pt x="342001" y="300008"/>
                </a:cubicBezTo>
                <a:cubicBezTo>
                  <a:pt x="351001" y="291764"/>
                  <a:pt x="359435" y="283329"/>
                  <a:pt x="367242" y="274768"/>
                </a:cubicBezTo>
                <a:cubicBezTo>
                  <a:pt x="376990" y="291072"/>
                  <a:pt x="383235" y="306628"/>
                  <a:pt x="385362" y="320127"/>
                </a:cubicBezTo>
                <a:cubicBezTo>
                  <a:pt x="387361" y="333119"/>
                  <a:pt x="385546" y="343490"/>
                  <a:pt x="379865" y="350928"/>
                </a:cubicBezTo>
                <a:close/>
              </a:path>
            </a:pathLst>
          </a:custGeom>
          <a:solidFill>
            <a:srgbClr val="FFFFFF"/>
          </a:solidFill>
          <a:ln w="6347"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83AADCD8-65C0-EE7C-B40A-2A3A7451639B}"/>
              </a:ext>
            </a:extLst>
          </p:cNvPr>
          <p:cNvSpPr/>
          <p:nvPr/>
        </p:nvSpPr>
        <p:spPr>
          <a:xfrm>
            <a:off x="2530122" y="4358447"/>
            <a:ext cx="31860" cy="31860"/>
          </a:xfrm>
          <a:custGeom>
            <a:avLst/>
            <a:gdLst>
              <a:gd name="connsiteX0" fmla="*/ 0 w 31860"/>
              <a:gd name="connsiteY0" fmla="*/ 15930 h 31860"/>
              <a:gd name="connsiteX1" fmla="*/ 4665 w 31860"/>
              <a:gd name="connsiteY1" fmla="*/ 27196 h 31860"/>
              <a:gd name="connsiteX2" fmla="*/ 15930 w 31860"/>
              <a:gd name="connsiteY2" fmla="*/ 31861 h 31860"/>
              <a:gd name="connsiteX3" fmla="*/ 27196 w 31860"/>
              <a:gd name="connsiteY3" fmla="*/ 27196 h 31860"/>
              <a:gd name="connsiteX4" fmla="*/ 31860 w 31860"/>
              <a:gd name="connsiteY4" fmla="*/ 15930 h 31860"/>
              <a:gd name="connsiteX5" fmla="*/ 27196 w 31860"/>
              <a:gd name="connsiteY5" fmla="*/ 4665 h 31860"/>
              <a:gd name="connsiteX6" fmla="*/ 15930 w 31860"/>
              <a:gd name="connsiteY6" fmla="*/ 0 h 31860"/>
              <a:gd name="connsiteX7" fmla="*/ 4665 w 31860"/>
              <a:gd name="connsiteY7" fmla="*/ 4665 h 31860"/>
              <a:gd name="connsiteX8" fmla="*/ 0 w 31860"/>
              <a:gd name="connsiteY8" fmla="*/ 15930 h 3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60" h="31860">
                <a:moveTo>
                  <a:pt x="0" y="15930"/>
                </a:moveTo>
                <a:cubicBezTo>
                  <a:pt x="0" y="20157"/>
                  <a:pt x="1675" y="24206"/>
                  <a:pt x="4665" y="27196"/>
                </a:cubicBezTo>
                <a:cubicBezTo>
                  <a:pt x="7654" y="30185"/>
                  <a:pt x="11703" y="31861"/>
                  <a:pt x="15930" y="31861"/>
                </a:cubicBezTo>
                <a:cubicBezTo>
                  <a:pt x="20157" y="31861"/>
                  <a:pt x="24206" y="30185"/>
                  <a:pt x="27196" y="27196"/>
                </a:cubicBezTo>
                <a:cubicBezTo>
                  <a:pt x="30179" y="24206"/>
                  <a:pt x="31860" y="20157"/>
                  <a:pt x="31860" y="15930"/>
                </a:cubicBezTo>
                <a:cubicBezTo>
                  <a:pt x="31860" y="11703"/>
                  <a:pt x="30179" y="7654"/>
                  <a:pt x="27196" y="4665"/>
                </a:cubicBezTo>
                <a:cubicBezTo>
                  <a:pt x="24206" y="1676"/>
                  <a:pt x="20157" y="0"/>
                  <a:pt x="15930" y="0"/>
                </a:cubicBezTo>
                <a:cubicBezTo>
                  <a:pt x="11703" y="0"/>
                  <a:pt x="7654" y="1676"/>
                  <a:pt x="4665" y="4665"/>
                </a:cubicBezTo>
                <a:cubicBezTo>
                  <a:pt x="1675" y="7654"/>
                  <a:pt x="0" y="11703"/>
                  <a:pt x="0" y="15930"/>
                </a:cubicBezTo>
                <a:close/>
              </a:path>
            </a:pathLst>
          </a:custGeom>
          <a:solidFill>
            <a:srgbClr val="FFFFFF"/>
          </a:solidFill>
          <a:ln w="6347"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4AF74D50-7BFE-3A00-F8CB-E30B12260B7A}"/>
              </a:ext>
            </a:extLst>
          </p:cNvPr>
          <p:cNvSpPr/>
          <p:nvPr/>
        </p:nvSpPr>
        <p:spPr>
          <a:xfrm>
            <a:off x="2445152" y="4355325"/>
            <a:ext cx="38111" cy="38111"/>
          </a:xfrm>
          <a:custGeom>
            <a:avLst/>
            <a:gdLst>
              <a:gd name="connsiteX0" fmla="*/ 0 w 38111"/>
              <a:gd name="connsiteY0" fmla="*/ 19053 h 38111"/>
              <a:gd name="connsiteX1" fmla="*/ 5585 w 38111"/>
              <a:gd name="connsiteY1" fmla="*/ 32527 h 38111"/>
              <a:gd name="connsiteX2" fmla="*/ 19059 w 38111"/>
              <a:gd name="connsiteY2" fmla="*/ 38112 h 38111"/>
              <a:gd name="connsiteX3" fmla="*/ 32527 w 38111"/>
              <a:gd name="connsiteY3" fmla="*/ 32527 h 38111"/>
              <a:gd name="connsiteX4" fmla="*/ 38112 w 38111"/>
              <a:gd name="connsiteY4" fmla="*/ 19053 h 38111"/>
              <a:gd name="connsiteX5" fmla="*/ 32527 w 38111"/>
              <a:gd name="connsiteY5" fmla="*/ 5579 h 38111"/>
              <a:gd name="connsiteX6" fmla="*/ 19059 w 38111"/>
              <a:gd name="connsiteY6" fmla="*/ 0 h 38111"/>
              <a:gd name="connsiteX7" fmla="*/ 5585 w 38111"/>
              <a:gd name="connsiteY7" fmla="*/ 5579 h 38111"/>
              <a:gd name="connsiteX8" fmla="*/ 0 w 38111"/>
              <a:gd name="connsiteY8" fmla="*/ 19053 h 3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11" h="38111">
                <a:moveTo>
                  <a:pt x="0" y="19053"/>
                </a:moveTo>
                <a:cubicBezTo>
                  <a:pt x="0" y="24111"/>
                  <a:pt x="2005" y="28954"/>
                  <a:pt x="5585" y="32527"/>
                </a:cubicBezTo>
                <a:cubicBezTo>
                  <a:pt x="9158" y="36107"/>
                  <a:pt x="14001" y="38112"/>
                  <a:pt x="19059" y="38112"/>
                </a:cubicBezTo>
                <a:cubicBezTo>
                  <a:pt x="24111" y="38112"/>
                  <a:pt x="28954" y="36107"/>
                  <a:pt x="32527" y="32527"/>
                </a:cubicBezTo>
                <a:cubicBezTo>
                  <a:pt x="36106" y="28954"/>
                  <a:pt x="38112" y="24111"/>
                  <a:pt x="38112" y="19053"/>
                </a:cubicBezTo>
                <a:cubicBezTo>
                  <a:pt x="38112" y="14001"/>
                  <a:pt x="36106" y="9158"/>
                  <a:pt x="32527" y="5579"/>
                </a:cubicBezTo>
                <a:cubicBezTo>
                  <a:pt x="28954" y="2006"/>
                  <a:pt x="24111" y="0"/>
                  <a:pt x="19059" y="0"/>
                </a:cubicBezTo>
                <a:cubicBezTo>
                  <a:pt x="14001" y="0"/>
                  <a:pt x="9158" y="2006"/>
                  <a:pt x="5585" y="5579"/>
                </a:cubicBezTo>
                <a:cubicBezTo>
                  <a:pt x="2005" y="9158"/>
                  <a:pt x="0" y="14001"/>
                  <a:pt x="0" y="19053"/>
                </a:cubicBezTo>
                <a:close/>
              </a:path>
            </a:pathLst>
          </a:custGeom>
          <a:solidFill>
            <a:srgbClr val="FFFFFF"/>
          </a:solidFill>
          <a:ln w="6347" cap="flat">
            <a:noFill/>
            <a:prstDash val="solid"/>
            <a:miter/>
          </a:ln>
        </p:spPr>
        <p:txBody>
          <a:bodyPr rtlCol="0" anchor="ctr"/>
          <a:lstStyle/>
          <a:p>
            <a:endParaRPr lang="en-US"/>
          </a:p>
        </p:txBody>
      </p:sp>
      <p:grpSp>
        <p:nvGrpSpPr>
          <p:cNvPr id="54" name="图形 2">
            <a:extLst>
              <a:ext uri="{FF2B5EF4-FFF2-40B4-BE49-F238E27FC236}">
                <a16:creationId xmlns:a16="http://schemas.microsoft.com/office/drawing/2014/main" id="{987193D0-A2E3-2D1C-6066-0EEB042B50A2}"/>
              </a:ext>
            </a:extLst>
          </p:cNvPr>
          <p:cNvGrpSpPr/>
          <p:nvPr/>
        </p:nvGrpSpPr>
        <p:grpSpPr>
          <a:xfrm>
            <a:off x="2315978" y="3280899"/>
            <a:ext cx="372839" cy="349519"/>
            <a:chOff x="2315978" y="3280899"/>
            <a:chExt cx="372839" cy="349519"/>
          </a:xfrm>
          <a:solidFill>
            <a:srgbClr val="FFFFFF"/>
          </a:solidFill>
        </p:grpSpPr>
        <p:sp>
          <p:nvSpPr>
            <p:cNvPr id="55" name="任意多边形: 形状 54">
              <a:extLst>
                <a:ext uri="{FF2B5EF4-FFF2-40B4-BE49-F238E27FC236}">
                  <a16:creationId xmlns:a16="http://schemas.microsoft.com/office/drawing/2014/main" id="{7317C112-C9DF-FE29-7C01-33115950824C}"/>
                </a:ext>
              </a:extLst>
            </p:cNvPr>
            <p:cNvSpPr/>
            <p:nvPr/>
          </p:nvSpPr>
          <p:spPr>
            <a:xfrm>
              <a:off x="2467810" y="3283210"/>
              <a:ext cx="221007" cy="223149"/>
            </a:xfrm>
            <a:custGeom>
              <a:avLst/>
              <a:gdLst>
                <a:gd name="connsiteX0" fmla="*/ 205614 w 221007"/>
                <a:gd name="connsiteY0" fmla="*/ 15537 h 223149"/>
                <a:gd name="connsiteX1" fmla="*/ 131326 w 221007"/>
                <a:gd name="connsiteY1" fmla="*/ 15537 h 223149"/>
                <a:gd name="connsiteX2" fmla="*/ 0 w 221007"/>
                <a:gd name="connsiteY2" fmla="*/ 148119 h 223149"/>
                <a:gd name="connsiteX3" fmla="*/ 74282 w 221007"/>
                <a:gd name="connsiteY3" fmla="*/ 223150 h 223149"/>
                <a:gd name="connsiteX4" fmla="*/ 205614 w 221007"/>
                <a:gd name="connsiteY4" fmla="*/ 90567 h 223149"/>
                <a:gd name="connsiteX5" fmla="*/ 205614 w 221007"/>
                <a:gd name="connsiteY5" fmla="*/ 15537 h 223149"/>
                <a:gd name="connsiteX6" fmla="*/ 44573 w 221007"/>
                <a:gd name="connsiteY6" fmla="*/ 149750 h 223149"/>
                <a:gd name="connsiteX7" fmla="*/ 35719 w 221007"/>
                <a:gd name="connsiteY7" fmla="*/ 140827 h 223149"/>
                <a:gd name="connsiteX8" fmla="*/ 146774 w 221007"/>
                <a:gd name="connsiteY8" fmla="*/ 28674 h 223149"/>
                <a:gd name="connsiteX9" fmla="*/ 155653 w 221007"/>
                <a:gd name="connsiteY9" fmla="*/ 28674 h 223149"/>
                <a:gd name="connsiteX10" fmla="*/ 155653 w 221007"/>
                <a:gd name="connsiteY10" fmla="*/ 37604 h 223149"/>
                <a:gd name="connsiteX11" fmla="*/ 44573 w 221007"/>
                <a:gd name="connsiteY11" fmla="*/ 149750 h 223149"/>
                <a:gd name="connsiteX12" fmla="*/ 63080 w 221007"/>
                <a:gd name="connsiteY12" fmla="*/ 168390 h 223149"/>
                <a:gd name="connsiteX13" fmla="*/ 54201 w 221007"/>
                <a:gd name="connsiteY13" fmla="*/ 159467 h 223149"/>
                <a:gd name="connsiteX14" fmla="*/ 174502 w 221007"/>
                <a:gd name="connsiteY14" fmla="*/ 38042 h 223149"/>
                <a:gd name="connsiteX15" fmla="*/ 183356 w 221007"/>
                <a:gd name="connsiteY15" fmla="*/ 38023 h 223149"/>
                <a:gd name="connsiteX16" fmla="*/ 183312 w 221007"/>
                <a:gd name="connsiteY16" fmla="*/ 46947 h 223149"/>
                <a:gd name="connsiteX17" fmla="*/ 63080 w 221007"/>
                <a:gd name="connsiteY17" fmla="*/ 168390 h 223149"/>
                <a:gd name="connsiteX18" fmla="*/ 81555 w 221007"/>
                <a:gd name="connsiteY18" fmla="*/ 187056 h 223149"/>
                <a:gd name="connsiteX19" fmla="*/ 72676 w 221007"/>
                <a:gd name="connsiteY19" fmla="*/ 178133 h 223149"/>
                <a:gd name="connsiteX20" fmla="*/ 183705 w 221007"/>
                <a:gd name="connsiteY20" fmla="*/ 66006 h 223149"/>
                <a:gd name="connsiteX21" fmla="*/ 192540 w 221007"/>
                <a:gd name="connsiteY21" fmla="*/ 66006 h 223149"/>
                <a:gd name="connsiteX22" fmla="*/ 192540 w 221007"/>
                <a:gd name="connsiteY22" fmla="*/ 74929 h 223149"/>
                <a:gd name="connsiteX23" fmla="*/ 81555 w 221007"/>
                <a:gd name="connsiteY23" fmla="*/ 187056 h 22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007" h="223149">
                  <a:moveTo>
                    <a:pt x="205614" y="15537"/>
                  </a:moveTo>
                  <a:cubicBezTo>
                    <a:pt x="185082" y="-5179"/>
                    <a:pt x="151832" y="-5179"/>
                    <a:pt x="131326" y="15537"/>
                  </a:cubicBezTo>
                  <a:lnTo>
                    <a:pt x="0" y="148119"/>
                  </a:lnTo>
                  <a:lnTo>
                    <a:pt x="74282" y="223150"/>
                  </a:lnTo>
                  <a:lnTo>
                    <a:pt x="205614" y="90567"/>
                  </a:lnTo>
                  <a:cubicBezTo>
                    <a:pt x="226139" y="69826"/>
                    <a:pt x="226139" y="36252"/>
                    <a:pt x="205614" y="15537"/>
                  </a:cubicBezTo>
                  <a:close/>
                  <a:moveTo>
                    <a:pt x="44573" y="149750"/>
                  </a:moveTo>
                  <a:lnTo>
                    <a:pt x="35719" y="140827"/>
                  </a:lnTo>
                  <a:lnTo>
                    <a:pt x="146774" y="28674"/>
                  </a:lnTo>
                  <a:cubicBezTo>
                    <a:pt x="149198" y="26231"/>
                    <a:pt x="153158" y="26231"/>
                    <a:pt x="155653" y="28674"/>
                  </a:cubicBezTo>
                  <a:cubicBezTo>
                    <a:pt x="158077" y="31124"/>
                    <a:pt x="158077" y="35129"/>
                    <a:pt x="155653" y="37604"/>
                  </a:cubicBezTo>
                  <a:lnTo>
                    <a:pt x="44573" y="149750"/>
                  </a:lnTo>
                  <a:close/>
                  <a:moveTo>
                    <a:pt x="63080" y="168390"/>
                  </a:moveTo>
                  <a:lnTo>
                    <a:pt x="54201" y="159467"/>
                  </a:lnTo>
                  <a:lnTo>
                    <a:pt x="174502" y="38042"/>
                  </a:lnTo>
                  <a:cubicBezTo>
                    <a:pt x="176927" y="35573"/>
                    <a:pt x="180887" y="35573"/>
                    <a:pt x="183356" y="38023"/>
                  </a:cubicBezTo>
                  <a:cubicBezTo>
                    <a:pt x="185780" y="40492"/>
                    <a:pt x="185780" y="44478"/>
                    <a:pt x="183312" y="46947"/>
                  </a:cubicBezTo>
                  <a:lnTo>
                    <a:pt x="63080" y="168390"/>
                  </a:lnTo>
                  <a:close/>
                  <a:moveTo>
                    <a:pt x="81555" y="187056"/>
                  </a:moveTo>
                  <a:lnTo>
                    <a:pt x="72676" y="178133"/>
                  </a:lnTo>
                  <a:lnTo>
                    <a:pt x="183705" y="66006"/>
                  </a:lnTo>
                  <a:cubicBezTo>
                    <a:pt x="186129" y="63537"/>
                    <a:pt x="190090" y="63562"/>
                    <a:pt x="192540" y="66006"/>
                  </a:cubicBezTo>
                  <a:cubicBezTo>
                    <a:pt x="194983" y="68455"/>
                    <a:pt x="194964" y="72460"/>
                    <a:pt x="192540" y="74929"/>
                  </a:cubicBezTo>
                  <a:lnTo>
                    <a:pt x="81555" y="187056"/>
                  </a:lnTo>
                  <a:close/>
                </a:path>
              </a:pathLst>
            </a:custGeom>
            <a:solidFill>
              <a:srgbClr val="FFFFFF"/>
            </a:solidFill>
            <a:ln w="6347" cap="flat">
              <a:no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39831DDC-1C35-93A8-0C8E-D24A17836630}"/>
                </a:ext>
              </a:extLst>
            </p:cNvPr>
            <p:cNvSpPr/>
            <p:nvPr/>
          </p:nvSpPr>
          <p:spPr>
            <a:xfrm>
              <a:off x="2520938" y="3479469"/>
              <a:ext cx="145030" cy="146381"/>
            </a:xfrm>
            <a:custGeom>
              <a:avLst/>
              <a:gdLst>
                <a:gd name="connsiteX0" fmla="*/ 131535 w 145030"/>
                <a:gd name="connsiteY0" fmla="*/ 132754 h 146381"/>
                <a:gd name="connsiteX1" fmla="*/ 131535 w 145030"/>
                <a:gd name="connsiteY1" fmla="*/ 66856 h 146381"/>
                <a:gd name="connsiteX2" fmla="*/ 65270 w 145030"/>
                <a:gd name="connsiteY2" fmla="*/ 0 h 146381"/>
                <a:gd name="connsiteX3" fmla="*/ 0 w 145030"/>
                <a:gd name="connsiteY3" fmla="*/ 65853 h 146381"/>
                <a:gd name="connsiteX4" fmla="*/ 66317 w 145030"/>
                <a:gd name="connsiteY4" fmla="*/ 132754 h 146381"/>
                <a:gd name="connsiteX5" fmla="*/ 131535 w 145030"/>
                <a:gd name="connsiteY5" fmla="*/ 132754 h 146381"/>
                <a:gd name="connsiteX6" fmla="*/ 87312 w 145030"/>
                <a:gd name="connsiteY6" fmla="*/ 88079 h 146381"/>
                <a:gd name="connsiteX7" fmla="*/ 114298 w 145030"/>
                <a:gd name="connsiteY7" fmla="*/ 88079 h 146381"/>
                <a:gd name="connsiteX8" fmla="*/ 114298 w 145030"/>
                <a:gd name="connsiteY8" fmla="*/ 115370 h 146381"/>
                <a:gd name="connsiteX9" fmla="*/ 87312 w 145030"/>
                <a:gd name="connsiteY9" fmla="*/ 115370 h 146381"/>
                <a:gd name="connsiteX10" fmla="*/ 87312 w 145030"/>
                <a:gd name="connsiteY10" fmla="*/ 88079 h 1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30" h="146381">
                  <a:moveTo>
                    <a:pt x="131535" y="132754"/>
                  </a:moveTo>
                  <a:cubicBezTo>
                    <a:pt x="149528" y="114551"/>
                    <a:pt x="149528" y="85052"/>
                    <a:pt x="131535" y="66856"/>
                  </a:cubicBezTo>
                  <a:lnTo>
                    <a:pt x="65270" y="0"/>
                  </a:lnTo>
                  <a:lnTo>
                    <a:pt x="0" y="65853"/>
                  </a:lnTo>
                  <a:lnTo>
                    <a:pt x="66317" y="132754"/>
                  </a:lnTo>
                  <a:cubicBezTo>
                    <a:pt x="84329" y="150924"/>
                    <a:pt x="113523" y="150924"/>
                    <a:pt x="131535" y="132754"/>
                  </a:cubicBezTo>
                  <a:close/>
                  <a:moveTo>
                    <a:pt x="87312" y="88079"/>
                  </a:moveTo>
                  <a:cubicBezTo>
                    <a:pt x="94769" y="80559"/>
                    <a:pt x="106840" y="80559"/>
                    <a:pt x="114298" y="88079"/>
                  </a:cubicBezTo>
                  <a:cubicBezTo>
                    <a:pt x="121749" y="95606"/>
                    <a:pt x="121749" y="107817"/>
                    <a:pt x="114298" y="115370"/>
                  </a:cubicBezTo>
                  <a:cubicBezTo>
                    <a:pt x="106840" y="122872"/>
                    <a:pt x="94769" y="122872"/>
                    <a:pt x="87312" y="115370"/>
                  </a:cubicBezTo>
                  <a:cubicBezTo>
                    <a:pt x="79854" y="107792"/>
                    <a:pt x="79854" y="95606"/>
                    <a:pt x="87312" y="88079"/>
                  </a:cubicBezTo>
                  <a:close/>
                </a:path>
              </a:pathLst>
            </a:custGeom>
            <a:solidFill>
              <a:srgbClr val="FFFFFF"/>
            </a:solidFill>
            <a:ln w="6347"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15786B53-1284-94E1-D067-4FB654D67E9F}"/>
                </a:ext>
              </a:extLst>
            </p:cNvPr>
            <p:cNvSpPr/>
            <p:nvPr/>
          </p:nvSpPr>
          <p:spPr>
            <a:xfrm>
              <a:off x="2342939" y="3472671"/>
              <a:ext cx="156096" cy="157747"/>
            </a:xfrm>
            <a:custGeom>
              <a:avLst/>
              <a:gdLst>
                <a:gd name="connsiteX0" fmla="*/ 100944 w 156096"/>
                <a:gd name="connsiteY0" fmla="*/ 93906 h 157747"/>
                <a:gd name="connsiteX1" fmla="*/ 94210 w 156096"/>
                <a:gd name="connsiteY1" fmla="*/ 87102 h 157747"/>
                <a:gd name="connsiteX2" fmla="*/ 156097 w 156096"/>
                <a:gd name="connsiteY2" fmla="*/ 24581 h 157747"/>
                <a:gd name="connsiteX3" fmla="*/ 131770 w 156096"/>
                <a:gd name="connsiteY3" fmla="*/ 0 h 157747"/>
                <a:gd name="connsiteX4" fmla="*/ 69858 w 156096"/>
                <a:gd name="connsiteY4" fmla="*/ 62515 h 157747"/>
                <a:gd name="connsiteX5" fmla="*/ 63245 w 156096"/>
                <a:gd name="connsiteY5" fmla="*/ 55826 h 157747"/>
                <a:gd name="connsiteX6" fmla="*/ 48679 w 156096"/>
                <a:gd name="connsiteY6" fmla="*/ 63493 h 157747"/>
                <a:gd name="connsiteX7" fmla="*/ 0 w 156096"/>
                <a:gd name="connsiteY7" fmla="*/ 143093 h 157747"/>
                <a:gd name="connsiteX8" fmla="*/ 14496 w 156096"/>
                <a:gd name="connsiteY8" fmla="*/ 157747 h 157747"/>
                <a:gd name="connsiteX9" fmla="*/ 92674 w 156096"/>
                <a:gd name="connsiteY9" fmla="*/ 109049 h 157747"/>
                <a:gd name="connsiteX10" fmla="*/ 100944 w 156096"/>
                <a:gd name="connsiteY10" fmla="*/ 93906 h 15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096" h="157747">
                  <a:moveTo>
                    <a:pt x="100944" y="93906"/>
                  </a:moveTo>
                  <a:lnTo>
                    <a:pt x="94210" y="87102"/>
                  </a:lnTo>
                  <a:lnTo>
                    <a:pt x="156097" y="24581"/>
                  </a:lnTo>
                  <a:lnTo>
                    <a:pt x="131770" y="0"/>
                  </a:lnTo>
                  <a:lnTo>
                    <a:pt x="69858" y="62515"/>
                  </a:lnTo>
                  <a:lnTo>
                    <a:pt x="63245" y="55826"/>
                  </a:lnTo>
                  <a:lnTo>
                    <a:pt x="48679" y="63493"/>
                  </a:lnTo>
                  <a:lnTo>
                    <a:pt x="0" y="143093"/>
                  </a:lnTo>
                  <a:lnTo>
                    <a:pt x="14496" y="157747"/>
                  </a:lnTo>
                  <a:lnTo>
                    <a:pt x="92674" y="109049"/>
                  </a:lnTo>
                  <a:lnTo>
                    <a:pt x="100944" y="93906"/>
                  </a:lnTo>
                  <a:close/>
                </a:path>
              </a:pathLst>
            </a:custGeom>
            <a:solidFill>
              <a:srgbClr val="FFFFFF"/>
            </a:solidFill>
            <a:ln w="6347" cap="flat">
              <a:no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0BB50C92-1E93-080E-00A9-923F4F0C5918}"/>
                </a:ext>
              </a:extLst>
            </p:cNvPr>
            <p:cNvSpPr/>
            <p:nvPr/>
          </p:nvSpPr>
          <p:spPr>
            <a:xfrm>
              <a:off x="2315978" y="3280899"/>
              <a:ext cx="165934" cy="167514"/>
            </a:xfrm>
            <a:custGeom>
              <a:avLst/>
              <a:gdLst>
                <a:gd name="connsiteX0" fmla="*/ 82977 w 165934"/>
                <a:gd name="connsiteY0" fmla="*/ 0 h 167514"/>
                <a:gd name="connsiteX1" fmla="*/ 62401 w 165934"/>
                <a:gd name="connsiteY1" fmla="*/ 2704 h 167514"/>
                <a:gd name="connsiteX2" fmla="*/ 64432 w 165934"/>
                <a:gd name="connsiteY2" fmla="*/ 4379 h 167514"/>
                <a:gd name="connsiteX3" fmla="*/ 94350 w 165934"/>
                <a:gd name="connsiteY3" fmla="*/ 34577 h 167514"/>
                <a:gd name="connsiteX4" fmla="*/ 94350 w 165934"/>
                <a:gd name="connsiteY4" fmla="*/ 90314 h 167514"/>
                <a:gd name="connsiteX5" fmla="*/ 39146 w 165934"/>
                <a:gd name="connsiteY5" fmla="*/ 90314 h 167514"/>
                <a:gd name="connsiteX6" fmla="*/ 9228 w 165934"/>
                <a:gd name="connsiteY6" fmla="*/ 60141 h 167514"/>
                <a:gd name="connsiteX7" fmla="*/ 5103 w 165934"/>
                <a:gd name="connsiteY7" fmla="*/ 55039 h 167514"/>
                <a:gd name="connsiteX8" fmla="*/ 0 w 165934"/>
                <a:gd name="connsiteY8" fmla="*/ 83764 h 167514"/>
                <a:gd name="connsiteX9" fmla="*/ 82977 w 165934"/>
                <a:gd name="connsiteY9" fmla="*/ 167515 h 167514"/>
                <a:gd name="connsiteX10" fmla="*/ 165934 w 165934"/>
                <a:gd name="connsiteY10" fmla="*/ 83745 h 167514"/>
                <a:gd name="connsiteX11" fmla="*/ 82977 w 165934"/>
                <a:gd name="connsiteY11" fmla="*/ 0 h 16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934" h="167514">
                  <a:moveTo>
                    <a:pt x="82977" y="0"/>
                  </a:moveTo>
                  <a:cubicBezTo>
                    <a:pt x="75849" y="0"/>
                    <a:pt x="68995" y="1003"/>
                    <a:pt x="62401" y="2704"/>
                  </a:cubicBezTo>
                  <a:cubicBezTo>
                    <a:pt x="63054" y="3281"/>
                    <a:pt x="63822" y="3726"/>
                    <a:pt x="64432" y="4379"/>
                  </a:cubicBezTo>
                  <a:lnTo>
                    <a:pt x="94350" y="34577"/>
                  </a:lnTo>
                  <a:cubicBezTo>
                    <a:pt x="109588" y="49955"/>
                    <a:pt x="109588" y="74935"/>
                    <a:pt x="94350" y="90314"/>
                  </a:cubicBezTo>
                  <a:cubicBezTo>
                    <a:pt x="79112" y="105692"/>
                    <a:pt x="54385" y="105692"/>
                    <a:pt x="39146" y="90314"/>
                  </a:cubicBezTo>
                  <a:lnTo>
                    <a:pt x="9228" y="60141"/>
                  </a:lnTo>
                  <a:cubicBezTo>
                    <a:pt x="7667" y="58555"/>
                    <a:pt x="6366" y="56810"/>
                    <a:pt x="5103" y="55039"/>
                  </a:cubicBezTo>
                  <a:cubicBezTo>
                    <a:pt x="1866" y="64032"/>
                    <a:pt x="0" y="73654"/>
                    <a:pt x="0" y="83764"/>
                  </a:cubicBezTo>
                  <a:cubicBezTo>
                    <a:pt x="0" y="130019"/>
                    <a:pt x="37147" y="167515"/>
                    <a:pt x="82977" y="167515"/>
                  </a:cubicBezTo>
                  <a:cubicBezTo>
                    <a:pt x="128787" y="167515"/>
                    <a:pt x="165934" y="130000"/>
                    <a:pt x="165934" y="83745"/>
                  </a:cubicBezTo>
                  <a:cubicBezTo>
                    <a:pt x="165934" y="37490"/>
                    <a:pt x="128768" y="0"/>
                    <a:pt x="82977" y="0"/>
                  </a:cubicBezTo>
                  <a:close/>
                </a:path>
              </a:pathLst>
            </a:custGeom>
            <a:solidFill>
              <a:srgbClr val="FFFFFF"/>
            </a:solidFill>
            <a:ln w="6347" cap="flat">
              <a:noFill/>
              <a:prstDash val="solid"/>
              <a:miter/>
            </a:ln>
          </p:spPr>
          <p:txBody>
            <a:bodyPr rtlCol="0" anchor="ctr"/>
            <a:lstStyle/>
            <a:p>
              <a:endParaRPr lang="en-US"/>
            </a:p>
          </p:txBody>
        </p:sp>
      </p:grpSp>
      <p:grpSp>
        <p:nvGrpSpPr>
          <p:cNvPr id="59" name="图形 2">
            <a:extLst>
              <a:ext uri="{FF2B5EF4-FFF2-40B4-BE49-F238E27FC236}">
                <a16:creationId xmlns:a16="http://schemas.microsoft.com/office/drawing/2014/main" id="{225AEF96-73E5-4FFD-6A7D-E2ACDD693633}"/>
              </a:ext>
            </a:extLst>
          </p:cNvPr>
          <p:cNvGrpSpPr/>
          <p:nvPr/>
        </p:nvGrpSpPr>
        <p:grpSpPr>
          <a:xfrm>
            <a:off x="1371596" y="3263167"/>
            <a:ext cx="411170" cy="346891"/>
            <a:chOff x="1371596" y="3263167"/>
            <a:chExt cx="411170" cy="346891"/>
          </a:xfrm>
          <a:solidFill>
            <a:srgbClr val="FFFFFF"/>
          </a:solidFill>
        </p:grpSpPr>
        <p:sp>
          <p:nvSpPr>
            <p:cNvPr id="60" name="任意多边形: 形状 59">
              <a:extLst>
                <a:ext uri="{FF2B5EF4-FFF2-40B4-BE49-F238E27FC236}">
                  <a16:creationId xmlns:a16="http://schemas.microsoft.com/office/drawing/2014/main" id="{88B6857B-528D-50BC-AF03-59FC7846822D}"/>
                </a:ext>
              </a:extLst>
            </p:cNvPr>
            <p:cNvSpPr/>
            <p:nvPr/>
          </p:nvSpPr>
          <p:spPr>
            <a:xfrm>
              <a:off x="1412260" y="3263167"/>
              <a:ext cx="328504" cy="346891"/>
            </a:xfrm>
            <a:custGeom>
              <a:avLst/>
              <a:gdLst>
                <a:gd name="connsiteX0" fmla="*/ 225193 w 328504"/>
                <a:gd name="connsiteY0" fmla="*/ 97847 h 346891"/>
                <a:gd name="connsiteX1" fmla="*/ 166099 w 328504"/>
                <a:gd name="connsiteY1" fmla="*/ 156947 h 346891"/>
                <a:gd name="connsiteX2" fmla="*/ 106974 w 328504"/>
                <a:gd name="connsiteY2" fmla="*/ 97847 h 346891"/>
                <a:gd name="connsiteX3" fmla="*/ 166099 w 328504"/>
                <a:gd name="connsiteY3" fmla="*/ 38715 h 346891"/>
                <a:gd name="connsiteX4" fmla="*/ 225193 w 328504"/>
                <a:gd name="connsiteY4" fmla="*/ 97847 h 346891"/>
                <a:gd name="connsiteX5" fmla="*/ 203659 w 328504"/>
                <a:gd name="connsiteY5" fmla="*/ 167680 h 346891"/>
                <a:gd name="connsiteX6" fmla="*/ 166537 w 328504"/>
                <a:gd name="connsiteY6" fmla="*/ 211237 h 346891"/>
                <a:gd name="connsiteX7" fmla="*/ 129523 w 328504"/>
                <a:gd name="connsiteY7" fmla="*/ 167857 h 346891"/>
                <a:gd name="connsiteX8" fmla="*/ 63023 w 328504"/>
                <a:gd name="connsiteY8" fmla="*/ 280334 h 346891"/>
                <a:gd name="connsiteX9" fmla="*/ 64641 w 328504"/>
                <a:gd name="connsiteY9" fmla="*/ 300992 h 346891"/>
                <a:gd name="connsiteX10" fmla="*/ 166810 w 328504"/>
                <a:gd name="connsiteY10" fmla="*/ 346892 h 346891"/>
                <a:gd name="connsiteX11" fmla="*/ 268979 w 328504"/>
                <a:gd name="connsiteY11" fmla="*/ 300992 h 346891"/>
                <a:gd name="connsiteX12" fmla="*/ 270591 w 328504"/>
                <a:gd name="connsiteY12" fmla="*/ 280334 h 346891"/>
                <a:gd name="connsiteX13" fmla="*/ 203659 w 328504"/>
                <a:gd name="connsiteY13" fmla="*/ 167680 h 346891"/>
                <a:gd name="connsiteX14" fmla="*/ 273854 w 328504"/>
                <a:gd name="connsiteY14" fmla="*/ 0 h 346891"/>
                <a:gd name="connsiteX15" fmla="*/ 221239 w 328504"/>
                <a:gd name="connsiteY15" fmla="*/ 40594 h 346891"/>
                <a:gd name="connsiteX16" fmla="*/ 245662 w 328504"/>
                <a:gd name="connsiteY16" fmla="*/ 97873 h 346891"/>
                <a:gd name="connsiteX17" fmla="*/ 245490 w 328504"/>
                <a:gd name="connsiteY17" fmla="*/ 101243 h 346891"/>
                <a:gd name="connsiteX18" fmla="*/ 273854 w 328504"/>
                <a:gd name="connsiteY18" fmla="*/ 109379 h 346891"/>
                <a:gd name="connsiteX19" fmla="*/ 328505 w 328504"/>
                <a:gd name="connsiteY19" fmla="*/ 54709 h 346891"/>
                <a:gd name="connsiteX20" fmla="*/ 273854 w 328504"/>
                <a:gd name="connsiteY20" fmla="*/ 0 h 346891"/>
                <a:gd name="connsiteX21" fmla="*/ 86499 w 328504"/>
                <a:gd name="connsiteY21" fmla="*/ 97873 h 346891"/>
                <a:gd name="connsiteX22" fmla="*/ 108154 w 328504"/>
                <a:gd name="connsiteY22" fmla="*/ 43456 h 346891"/>
                <a:gd name="connsiteX23" fmla="*/ 54683 w 328504"/>
                <a:gd name="connsiteY23" fmla="*/ 0 h 346891"/>
                <a:gd name="connsiteX24" fmla="*/ 0 w 328504"/>
                <a:gd name="connsiteY24" fmla="*/ 54709 h 346891"/>
                <a:gd name="connsiteX25" fmla="*/ 54683 w 328504"/>
                <a:gd name="connsiteY25" fmla="*/ 109379 h 346891"/>
                <a:gd name="connsiteX26" fmla="*/ 86531 w 328504"/>
                <a:gd name="connsiteY26" fmla="*/ 98939 h 346891"/>
                <a:gd name="connsiteX27" fmla="*/ 86499 w 328504"/>
                <a:gd name="connsiteY27" fmla="*/ 97873 h 34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8504" h="346891">
                  <a:moveTo>
                    <a:pt x="225193" y="97847"/>
                  </a:moveTo>
                  <a:cubicBezTo>
                    <a:pt x="225193" y="130469"/>
                    <a:pt x="198715" y="156947"/>
                    <a:pt x="166099" y="156947"/>
                  </a:cubicBezTo>
                  <a:cubicBezTo>
                    <a:pt x="133420" y="156947"/>
                    <a:pt x="106974" y="130469"/>
                    <a:pt x="106974" y="97847"/>
                  </a:cubicBezTo>
                  <a:cubicBezTo>
                    <a:pt x="106974" y="65200"/>
                    <a:pt x="133420" y="38715"/>
                    <a:pt x="166099" y="38715"/>
                  </a:cubicBezTo>
                  <a:cubicBezTo>
                    <a:pt x="198715" y="38715"/>
                    <a:pt x="225193" y="65200"/>
                    <a:pt x="225193" y="97847"/>
                  </a:cubicBezTo>
                  <a:close/>
                  <a:moveTo>
                    <a:pt x="203659" y="167680"/>
                  </a:moveTo>
                  <a:lnTo>
                    <a:pt x="166537" y="211237"/>
                  </a:lnTo>
                  <a:lnTo>
                    <a:pt x="129523" y="167857"/>
                  </a:lnTo>
                  <a:cubicBezTo>
                    <a:pt x="90656" y="185292"/>
                    <a:pt x="63023" y="228995"/>
                    <a:pt x="63023" y="280334"/>
                  </a:cubicBezTo>
                  <a:cubicBezTo>
                    <a:pt x="63023" y="287372"/>
                    <a:pt x="63657" y="294245"/>
                    <a:pt x="64641" y="300992"/>
                  </a:cubicBezTo>
                  <a:cubicBezTo>
                    <a:pt x="86531" y="328619"/>
                    <a:pt x="124129" y="346892"/>
                    <a:pt x="166810" y="346892"/>
                  </a:cubicBezTo>
                  <a:cubicBezTo>
                    <a:pt x="209504" y="346892"/>
                    <a:pt x="247083" y="328619"/>
                    <a:pt x="268979" y="300992"/>
                  </a:cubicBezTo>
                  <a:cubicBezTo>
                    <a:pt x="269944" y="294245"/>
                    <a:pt x="270591" y="287372"/>
                    <a:pt x="270591" y="280334"/>
                  </a:cubicBezTo>
                  <a:cubicBezTo>
                    <a:pt x="270591" y="228811"/>
                    <a:pt x="242748" y="184968"/>
                    <a:pt x="203659" y="167680"/>
                  </a:cubicBezTo>
                  <a:close/>
                  <a:moveTo>
                    <a:pt x="273854" y="0"/>
                  </a:moveTo>
                  <a:cubicBezTo>
                    <a:pt x="248549" y="0"/>
                    <a:pt x="227478" y="17263"/>
                    <a:pt x="221239" y="40594"/>
                  </a:cubicBezTo>
                  <a:cubicBezTo>
                    <a:pt x="236249" y="55090"/>
                    <a:pt x="245662" y="75374"/>
                    <a:pt x="245662" y="97873"/>
                  </a:cubicBezTo>
                  <a:cubicBezTo>
                    <a:pt x="245662" y="99021"/>
                    <a:pt x="245547" y="100113"/>
                    <a:pt x="245490" y="101243"/>
                  </a:cubicBezTo>
                  <a:cubicBezTo>
                    <a:pt x="253766" y="106301"/>
                    <a:pt x="263426" y="109379"/>
                    <a:pt x="273854" y="109379"/>
                  </a:cubicBezTo>
                  <a:cubicBezTo>
                    <a:pt x="304019" y="109379"/>
                    <a:pt x="328505" y="84856"/>
                    <a:pt x="328505" y="54709"/>
                  </a:cubicBezTo>
                  <a:cubicBezTo>
                    <a:pt x="328505" y="24499"/>
                    <a:pt x="304019" y="0"/>
                    <a:pt x="273854" y="0"/>
                  </a:cubicBezTo>
                  <a:close/>
                  <a:moveTo>
                    <a:pt x="86499" y="97873"/>
                  </a:moveTo>
                  <a:cubicBezTo>
                    <a:pt x="86499" y="76827"/>
                    <a:pt x="94762" y="57711"/>
                    <a:pt x="108154" y="43456"/>
                  </a:cubicBezTo>
                  <a:cubicBezTo>
                    <a:pt x="102950" y="18640"/>
                    <a:pt x="80971" y="0"/>
                    <a:pt x="54683" y="0"/>
                  </a:cubicBezTo>
                  <a:cubicBezTo>
                    <a:pt x="24447" y="0"/>
                    <a:pt x="0" y="24499"/>
                    <a:pt x="0" y="54709"/>
                  </a:cubicBezTo>
                  <a:cubicBezTo>
                    <a:pt x="0" y="84856"/>
                    <a:pt x="24447" y="109379"/>
                    <a:pt x="54683" y="109379"/>
                  </a:cubicBezTo>
                  <a:cubicBezTo>
                    <a:pt x="66590" y="109379"/>
                    <a:pt x="77569" y="105444"/>
                    <a:pt x="86531" y="98939"/>
                  </a:cubicBezTo>
                  <a:cubicBezTo>
                    <a:pt x="86531" y="98590"/>
                    <a:pt x="86499" y="98228"/>
                    <a:pt x="86499" y="97873"/>
                  </a:cubicBezTo>
                  <a:close/>
                </a:path>
              </a:pathLst>
            </a:custGeom>
            <a:solidFill>
              <a:srgbClr val="FFFFFF"/>
            </a:solidFill>
            <a:ln w="6347" cap="flat">
              <a:no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19C54B06-5D8E-88CD-8569-105CF042D4EC}"/>
                </a:ext>
              </a:extLst>
            </p:cNvPr>
            <p:cNvSpPr/>
            <p:nvPr/>
          </p:nvSpPr>
          <p:spPr>
            <a:xfrm>
              <a:off x="1371596" y="3382478"/>
              <a:ext cx="411170" cy="165122"/>
            </a:xfrm>
            <a:custGeom>
              <a:avLst/>
              <a:gdLst>
                <a:gd name="connsiteX0" fmla="*/ 349271 w 411170"/>
                <a:gd name="connsiteY0" fmla="*/ 0 h 165122"/>
                <a:gd name="connsiteX1" fmla="*/ 314929 w 411170"/>
                <a:gd name="connsiteY1" fmla="*/ 40314 h 165122"/>
                <a:gd name="connsiteX2" fmla="*/ 282663 w 411170"/>
                <a:gd name="connsiteY2" fmla="*/ 2450 h 165122"/>
                <a:gd name="connsiteX3" fmla="*/ 262836 w 411170"/>
                <a:gd name="connsiteY3" fmla="*/ 34850 h 165122"/>
                <a:gd name="connsiteX4" fmla="*/ 331723 w 411170"/>
                <a:gd name="connsiteY4" fmla="*/ 161035 h 165122"/>
                <a:gd name="connsiteX5" fmla="*/ 331583 w 411170"/>
                <a:gd name="connsiteY5" fmla="*/ 164722 h 165122"/>
                <a:gd name="connsiteX6" fmla="*/ 409666 w 411170"/>
                <a:gd name="connsiteY6" fmla="*/ 123310 h 165122"/>
                <a:gd name="connsiteX7" fmla="*/ 411171 w 411170"/>
                <a:gd name="connsiteY7" fmla="*/ 104187 h 165122"/>
                <a:gd name="connsiteX8" fmla="*/ 349271 w 411170"/>
                <a:gd name="connsiteY8" fmla="*/ 0 h 165122"/>
                <a:gd name="connsiteX9" fmla="*/ 83218 w 411170"/>
                <a:gd name="connsiteY9" fmla="*/ 161035 h 165122"/>
                <a:gd name="connsiteX10" fmla="*/ 151280 w 411170"/>
                <a:gd name="connsiteY10" fmla="*/ 35300 h 165122"/>
                <a:gd name="connsiteX11" fmla="*/ 130190 w 411170"/>
                <a:gd name="connsiteY11" fmla="*/ 38 h 165122"/>
                <a:gd name="connsiteX12" fmla="*/ 130101 w 411170"/>
                <a:gd name="connsiteY12" fmla="*/ 0 h 165122"/>
                <a:gd name="connsiteX13" fmla="*/ 95746 w 411170"/>
                <a:gd name="connsiteY13" fmla="*/ 40314 h 165122"/>
                <a:gd name="connsiteX14" fmla="*/ 61518 w 411170"/>
                <a:gd name="connsiteY14" fmla="*/ 152 h 165122"/>
                <a:gd name="connsiteX15" fmla="*/ 0 w 411170"/>
                <a:gd name="connsiteY15" fmla="*/ 104187 h 165122"/>
                <a:gd name="connsiteX16" fmla="*/ 1498 w 411170"/>
                <a:gd name="connsiteY16" fmla="*/ 123310 h 165122"/>
                <a:gd name="connsiteX17" fmla="*/ 83376 w 411170"/>
                <a:gd name="connsiteY17" fmla="*/ 165122 h 165122"/>
                <a:gd name="connsiteX18" fmla="*/ 83218 w 411170"/>
                <a:gd name="connsiteY18" fmla="*/ 161035 h 1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170" h="165122">
                  <a:moveTo>
                    <a:pt x="349271" y="0"/>
                  </a:moveTo>
                  <a:lnTo>
                    <a:pt x="314929" y="40314"/>
                  </a:lnTo>
                  <a:lnTo>
                    <a:pt x="282663" y="2450"/>
                  </a:lnTo>
                  <a:cubicBezTo>
                    <a:pt x="278747" y="14851"/>
                    <a:pt x="271829" y="25914"/>
                    <a:pt x="262836" y="34850"/>
                  </a:cubicBezTo>
                  <a:cubicBezTo>
                    <a:pt x="305003" y="58548"/>
                    <a:pt x="331723" y="106751"/>
                    <a:pt x="331723" y="161035"/>
                  </a:cubicBezTo>
                  <a:cubicBezTo>
                    <a:pt x="331723" y="162247"/>
                    <a:pt x="331596" y="163510"/>
                    <a:pt x="331583" y="164722"/>
                  </a:cubicBezTo>
                  <a:cubicBezTo>
                    <a:pt x="364167" y="160743"/>
                    <a:pt x="392283" y="145244"/>
                    <a:pt x="409666" y="123310"/>
                  </a:cubicBezTo>
                  <a:cubicBezTo>
                    <a:pt x="410587" y="117078"/>
                    <a:pt x="411171" y="110725"/>
                    <a:pt x="411171" y="104187"/>
                  </a:cubicBezTo>
                  <a:cubicBezTo>
                    <a:pt x="411171" y="56568"/>
                    <a:pt x="385416" y="16019"/>
                    <a:pt x="349271" y="0"/>
                  </a:cubicBezTo>
                  <a:close/>
                  <a:moveTo>
                    <a:pt x="83218" y="161035"/>
                  </a:moveTo>
                  <a:cubicBezTo>
                    <a:pt x="83218" y="107177"/>
                    <a:pt x="109614" y="59177"/>
                    <a:pt x="151280" y="35300"/>
                  </a:cubicBezTo>
                  <a:cubicBezTo>
                    <a:pt x="141436" y="25692"/>
                    <a:pt x="133998" y="13646"/>
                    <a:pt x="130190" y="38"/>
                  </a:cubicBezTo>
                  <a:lnTo>
                    <a:pt x="130101" y="0"/>
                  </a:lnTo>
                  <a:lnTo>
                    <a:pt x="95746" y="40314"/>
                  </a:lnTo>
                  <a:lnTo>
                    <a:pt x="61518" y="152"/>
                  </a:lnTo>
                  <a:cubicBezTo>
                    <a:pt x="25564" y="16279"/>
                    <a:pt x="0" y="56727"/>
                    <a:pt x="0" y="104187"/>
                  </a:cubicBezTo>
                  <a:cubicBezTo>
                    <a:pt x="0" y="110725"/>
                    <a:pt x="578" y="117078"/>
                    <a:pt x="1498" y="123310"/>
                  </a:cubicBezTo>
                  <a:cubicBezTo>
                    <a:pt x="19554" y="146101"/>
                    <a:pt x="49200" y="161936"/>
                    <a:pt x="83376" y="165122"/>
                  </a:cubicBezTo>
                  <a:cubicBezTo>
                    <a:pt x="83345" y="163764"/>
                    <a:pt x="83218" y="162374"/>
                    <a:pt x="83218" y="161035"/>
                  </a:cubicBezTo>
                  <a:close/>
                </a:path>
              </a:pathLst>
            </a:custGeom>
            <a:solidFill>
              <a:srgbClr val="FFFFFF"/>
            </a:solidFill>
            <a:ln w="6347" cap="flat">
              <a:noFill/>
              <a:prstDash val="solid"/>
              <a:miter/>
            </a:ln>
          </p:spPr>
          <p:txBody>
            <a:bodyPr rtlCol="0" anchor="ctr"/>
            <a:lstStyle/>
            <a:p>
              <a:endParaRPr lang="en-US"/>
            </a:p>
          </p:txBody>
        </p:sp>
      </p:grpSp>
      <p:sp>
        <p:nvSpPr>
          <p:cNvPr id="77" name="文本框 76">
            <a:extLst>
              <a:ext uri="{FF2B5EF4-FFF2-40B4-BE49-F238E27FC236}">
                <a16:creationId xmlns:a16="http://schemas.microsoft.com/office/drawing/2014/main" id="{B978D1E3-40FA-87BA-95B8-E00F9B99392E}"/>
              </a:ext>
            </a:extLst>
          </p:cNvPr>
          <p:cNvSpPr txBox="1"/>
          <p:nvPr/>
        </p:nvSpPr>
        <p:spPr>
          <a:xfrm>
            <a:off x="344527" y="443063"/>
            <a:ext cx="8079519"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Multi-modal Smart Empowers Xiaomi Smart Home</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78" name="文本框 77">
            <a:extLst>
              <a:ext uri="{FF2B5EF4-FFF2-40B4-BE49-F238E27FC236}">
                <a16:creationId xmlns:a16="http://schemas.microsoft.com/office/drawing/2014/main" id="{DA86A7A6-1C97-E055-0B76-76228431F572}"/>
              </a:ext>
            </a:extLst>
          </p:cNvPr>
          <p:cNvSpPr txBox="1"/>
          <p:nvPr/>
        </p:nvSpPr>
        <p:spPr>
          <a:xfrm>
            <a:off x="352091" y="849679"/>
            <a:ext cx="3416320"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我们的应用场景：多模态智能赋能小米智能家居</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9" name="文本框 78">
            <a:extLst>
              <a:ext uri="{FF2B5EF4-FFF2-40B4-BE49-F238E27FC236}">
                <a16:creationId xmlns:a16="http://schemas.microsoft.com/office/drawing/2014/main" id="{003963F0-29BC-9BB4-858E-3978A6963B9B}"/>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0" name="文本框 79">
            <a:extLst>
              <a:ext uri="{FF2B5EF4-FFF2-40B4-BE49-F238E27FC236}">
                <a16:creationId xmlns:a16="http://schemas.microsoft.com/office/drawing/2014/main" id="{993D61EA-A434-C041-9C71-949081C9CDD8}"/>
              </a:ext>
            </a:extLst>
          </p:cNvPr>
          <p:cNvSpPr txBox="1"/>
          <p:nvPr/>
        </p:nvSpPr>
        <p:spPr>
          <a:xfrm>
            <a:off x="6833955" y="1450751"/>
            <a:ext cx="3877985" cy="369332"/>
          </a:xfrm>
          <a:prstGeom prst="rect">
            <a:avLst/>
          </a:prstGeom>
          <a:noFill/>
        </p:spPr>
        <p:txBody>
          <a:bodyPr wrap="none" rtlCol="0">
            <a:spAutoFit/>
          </a:bodyPr>
          <a:lstStyle/>
          <a:p>
            <a:r>
              <a:rPr lang="zh-CN" altLang="en-US" dirty="0">
                <a:latin typeface="OPPOSans B" panose="00020600040101010101" pitchFamily="18" charset="-122"/>
                <a:ea typeface="OPPOSans B" panose="00020600040101010101" pitchFamily="18" charset="-122"/>
                <a:cs typeface="OPPOSans B" panose="00020600040101010101" pitchFamily="18" charset="-122"/>
              </a:rPr>
              <a:t>基于旭日二代芯片赋能智能家居升级</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1" name="文本框 80">
            <a:extLst>
              <a:ext uri="{FF2B5EF4-FFF2-40B4-BE49-F238E27FC236}">
                <a16:creationId xmlns:a16="http://schemas.microsoft.com/office/drawing/2014/main" id="{0CE09C3C-B637-32AA-9A3A-92F54BE06EBC}"/>
              </a:ext>
            </a:extLst>
          </p:cNvPr>
          <p:cNvSpPr txBox="1"/>
          <p:nvPr/>
        </p:nvSpPr>
        <p:spPr>
          <a:xfrm>
            <a:off x="4271940" y="2043631"/>
            <a:ext cx="954107" cy="323165"/>
          </a:xfrm>
          <a:prstGeom prst="rect">
            <a:avLst/>
          </a:prstGeom>
          <a:noFill/>
        </p:spPr>
        <p:txBody>
          <a:bodyPr wrap="none" rtlCol="0">
            <a:spAutoFit/>
          </a:bodyPr>
          <a:lstStyle/>
          <a:p>
            <a:r>
              <a:rPr lang="zh-CN" altLang="en-US" sz="1500" dirty="0">
                <a:latin typeface="OPPOSans B" panose="00020600040101010101" pitchFamily="18" charset="-122"/>
                <a:ea typeface="OPPOSans B" panose="00020600040101010101" pitchFamily="18" charset="-122"/>
                <a:cs typeface="OPPOSans B" panose="00020600040101010101" pitchFamily="18" charset="-122"/>
              </a:rPr>
              <a:t>人脸识别</a:t>
            </a:r>
            <a:endParaRPr lang="en-US" sz="15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2" name="文本框 81">
            <a:extLst>
              <a:ext uri="{FF2B5EF4-FFF2-40B4-BE49-F238E27FC236}">
                <a16:creationId xmlns:a16="http://schemas.microsoft.com/office/drawing/2014/main" id="{408B1FA0-9BB6-8D15-73D2-28A8DE8C57D4}"/>
              </a:ext>
            </a:extLst>
          </p:cNvPr>
          <p:cNvSpPr txBox="1"/>
          <p:nvPr/>
        </p:nvSpPr>
        <p:spPr>
          <a:xfrm>
            <a:off x="4595524" y="2986103"/>
            <a:ext cx="954107" cy="323165"/>
          </a:xfrm>
          <a:prstGeom prst="rect">
            <a:avLst/>
          </a:prstGeom>
          <a:noFill/>
        </p:spPr>
        <p:txBody>
          <a:bodyPr wrap="none" rtlCol="0">
            <a:spAutoFit/>
          </a:bodyPr>
          <a:lstStyle/>
          <a:p>
            <a:r>
              <a:rPr lang="zh-CN" altLang="en-US" sz="1500" dirty="0">
                <a:latin typeface="OPPOSans B" panose="00020600040101010101" pitchFamily="18" charset="-122"/>
                <a:ea typeface="OPPOSans B" panose="00020600040101010101" pitchFamily="18" charset="-122"/>
                <a:cs typeface="OPPOSans B" panose="00020600040101010101" pitchFamily="18" charset="-122"/>
              </a:rPr>
              <a:t>人形检测</a:t>
            </a:r>
            <a:endParaRPr lang="en-US" sz="15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D61573A0-E9B9-6146-31C1-4EF2938A4FF6}"/>
              </a:ext>
            </a:extLst>
          </p:cNvPr>
          <p:cNvSpPr txBox="1"/>
          <p:nvPr/>
        </p:nvSpPr>
        <p:spPr>
          <a:xfrm>
            <a:off x="4755665" y="3897653"/>
            <a:ext cx="954107" cy="323165"/>
          </a:xfrm>
          <a:prstGeom prst="rect">
            <a:avLst/>
          </a:prstGeom>
          <a:noFill/>
        </p:spPr>
        <p:txBody>
          <a:bodyPr wrap="none" rtlCol="0">
            <a:spAutoFit/>
          </a:bodyPr>
          <a:lstStyle/>
          <a:p>
            <a:r>
              <a:rPr lang="zh-CN" altLang="en-US" sz="1500" dirty="0">
                <a:latin typeface="OPPOSans B" panose="00020600040101010101" pitchFamily="18" charset="-122"/>
                <a:ea typeface="OPPOSans B" panose="00020600040101010101" pitchFamily="18" charset="-122"/>
                <a:cs typeface="OPPOSans B" panose="00020600040101010101" pitchFamily="18" charset="-122"/>
              </a:rPr>
              <a:t>猫狗识别</a:t>
            </a:r>
            <a:endParaRPr lang="en-US" sz="15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4" name="文本框 83">
            <a:extLst>
              <a:ext uri="{FF2B5EF4-FFF2-40B4-BE49-F238E27FC236}">
                <a16:creationId xmlns:a16="http://schemas.microsoft.com/office/drawing/2014/main" id="{EFAF7921-26BD-DFA7-5177-9DD6088DA45F}"/>
              </a:ext>
            </a:extLst>
          </p:cNvPr>
          <p:cNvSpPr txBox="1"/>
          <p:nvPr/>
        </p:nvSpPr>
        <p:spPr>
          <a:xfrm>
            <a:off x="4622369" y="4788998"/>
            <a:ext cx="954107" cy="323165"/>
          </a:xfrm>
          <a:prstGeom prst="rect">
            <a:avLst/>
          </a:prstGeom>
          <a:noFill/>
        </p:spPr>
        <p:txBody>
          <a:bodyPr wrap="none" rtlCol="0">
            <a:spAutoFit/>
          </a:bodyPr>
          <a:lstStyle/>
          <a:p>
            <a:r>
              <a:rPr lang="zh-CN" altLang="en-US" sz="1500" dirty="0">
                <a:latin typeface="OPPOSans B" panose="00020600040101010101" pitchFamily="18" charset="-122"/>
                <a:ea typeface="OPPOSans B" panose="00020600040101010101" pitchFamily="18" charset="-122"/>
                <a:cs typeface="OPPOSans B" panose="00020600040101010101" pitchFamily="18" charset="-122"/>
              </a:rPr>
              <a:t>迭代识别</a:t>
            </a:r>
            <a:endParaRPr lang="en-US" sz="15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5" name="文本框 84">
            <a:extLst>
              <a:ext uri="{FF2B5EF4-FFF2-40B4-BE49-F238E27FC236}">
                <a16:creationId xmlns:a16="http://schemas.microsoft.com/office/drawing/2014/main" id="{77D052E8-120B-2942-B14F-6ADF9E682475}"/>
              </a:ext>
            </a:extLst>
          </p:cNvPr>
          <p:cNvSpPr txBox="1"/>
          <p:nvPr/>
        </p:nvSpPr>
        <p:spPr>
          <a:xfrm>
            <a:off x="4231168" y="5684837"/>
            <a:ext cx="1146468" cy="323165"/>
          </a:xfrm>
          <a:prstGeom prst="rect">
            <a:avLst/>
          </a:prstGeom>
          <a:noFill/>
        </p:spPr>
        <p:txBody>
          <a:bodyPr wrap="none" rtlCol="0">
            <a:spAutoFit/>
          </a:bodyPr>
          <a:lstStyle/>
          <a:p>
            <a:r>
              <a:rPr lang="zh-CN" altLang="en-US" sz="1500" dirty="0">
                <a:latin typeface="OPPOSans B" panose="00020600040101010101" pitchFamily="18" charset="-122"/>
                <a:ea typeface="OPPOSans B" panose="00020600040101010101" pitchFamily="18" charset="-122"/>
                <a:cs typeface="OPPOSans B" panose="00020600040101010101" pitchFamily="18" charset="-122"/>
              </a:rPr>
              <a:t>骨骼关键点</a:t>
            </a:r>
            <a:endParaRPr lang="en-US" sz="15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6" name="文本框 85">
            <a:extLst>
              <a:ext uri="{FF2B5EF4-FFF2-40B4-BE49-F238E27FC236}">
                <a16:creationId xmlns:a16="http://schemas.microsoft.com/office/drawing/2014/main" id="{7480388D-B807-81B4-2736-90D5ED042C55}"/>
              </a:ext>
            </a:extLst>
          </p:cNvPr>
          <p:cNvSpPr txBox="1"/>
          <p:nvPr/>
        </p:nvSpPr>
        <p:spPr>
          <a:xfrm>
            <a:off x="3239549" y="5114555"/>
            <a:ext cx="829073" cy="230832"/>
          </a:xfrm>
          <a:prstGeom prst="rect">
            <a:avLst/>
          </a:prstGeom>
          <a:noFill/>
        </p:spPr>
        <p:txBody>
          <a:bodyPr wrap="none" rtlCol="0">
            <a:spAutoFit/>
          </a:bodyPr>
          <a:lstStyle/>
          <a:p>
            <a:r>
              <a:rPr lang="en-US" altLang="zh-CN" sz="900" dirty="0">
                <a:latin typeface="OPPOSans B" panose="00020600040101010101" pitchFamily="18" charset="-122"/>
                <a:ea typeface="OPPOSans B" panose="00020600040101010101" pitchFamily="18" charset="-122"/>
                <a:cs typeface="OPPOSans B" panose="00020600040101010101" pitchFamily="18" charset="-122"/>
              </a:rPr>
              <a:t>Sunrise X2</a:t>
            </a:r>
            <a:endParaRPr lang="en-US" sz="9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7" name="文本框 86">
            <a:extLst>
              <a:ext uri="{FF2B5EF4-FFF2-40B4-BE49-F238E27FC236}">
                <a16:creationId xmlns:a16="http://schemas.microsoft.com/office/drawing/2014/main" id="{B7A47553-BEEC-D228-A43E-5C8E53857922}"/>
              </a:ext>
            </a:extLst>
          </p:cNvPr>
          <p:cNvSpPr txBox="1"/>
          <p:nvPr/>
        </p:nvSpPr>
        <p:spPr>
          <a:xfrm>
            <a:off x="3207407" y="2953894"/>
            <a:ext cx="1015021" cy="440890"/>
          </a:xfrm>
          <a:prstGeom prst="rect">
            <a:avLst/>
          </a:prstGeom>
          <a:noFill/>
        </p:spPr>
        <p:txBody>
          <a:bodyPr wrap="none" rtlCol="0">
            <a:spAutoFit/>
          </a:bodyPr>
          <a:lstStyle/>
          <a:p>
            <a:pPr algn="ctr">
              <a:lnSpc>
                <a:spcPct val="130000"/>
              </a:lnSpc>
            </a:pPr>
            <a:r>
              <a:rPr lang="en-US" altLang="zh-CN" sz="900" dirty="0">
                <a:latin typeface="OPPOSans B" panose="00020600040101010101" pitchFamily="18" charset="-122"/>
                <a:ea typeface="OPPOSans B" panose="00020600040101010101" pitchFamily="18" charset="-122"/>
                <a:cs typeface="OPPOSans B" panose="00020600040101010101" pitchFamily="18" charset="-122"/>
              </a:rPr>
              <a:t>OpenExplorer</a:t>
            </a:r>
          </a:p>
          <a:p>
            <a:pPr algn="ctr">
              <a:lnSpc>
                <a:spcPct val="130000"/>
              </a:lnSpc>
            </a:pPr>
            <a:r>
              <a:rPr lang="zh-CN" altLang="en-US" sz="900" dirty="0">
                <a:latin typeface="OPPOSans B" panose="00020600040101010101" pitchFamily="18" charset="-122"/>
                <a:ea typeface="OPPOSans B" panose="00020600040101010101" pitchFamily="18" charset="-122"/>
                <a:cs typeface="OPPOSans B" panose="00020600040101010101" pitchFamily="18" charset="-122"/>
              </a:rPr>
              <a:t>（天工开物）</a:t>
            </a:r>
            <a:endParaRPr lang="en-US" sz="9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8" name="文本框 87">
            <a:extLst>
              <a:ext uri="{FF2B5EF4-FFF2-40B4-BE49-F238E27FC236}">
                <a16:creationId xmlns:a16="http://schemas.microsoft.com/office/drawing/2014/main" id="{7CC90775-E5D7-3DAA-BE86-79BEE6BFC4BC}"/>
              </a:ext>
            </a:extLst>
          </p:cNvPr>
          <p:cNvSpPr txBox="1"/>
          <p:nvPr/>
        </p:nvSpPr>
        <p:spPr>
          <a:xfrm>
            <a:off x="1236393" y="3671833"/>
            <a:ext cx="651139" cy="260841"/>
          </a:xfrm>
          <a:prstGeom prst="rect">
            <a:avLst/>
          </a:prstGeom>
          <a:noFill/>
        </p:spPr>
        <p:txBody>
          <a:bodyPr wrap="none" rtlCol="0">
            <a:spAutoFit/>
          </a:bodyPr>
          <a:lstStyle/>
          <a:p>
            <a:pPr algn="ctr">
              <a:lnSpc>
                <a:spcPct val="130000"/>
              </a:lnSpc>
            </a:pPr>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Service</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9" name="文本框 88">
            <a:extLst>
              <a:ext uri="{FF2B5EF4-FFF2-40B4-BE49-F238E27FC236}">
                <a16:creationId xmlns:a16="http://schemas.microsoft.com/office/drawing/2014/main" id="{094ABAAA-725D-3F1E-99DE-4F79B3195A5F}"/>
              </a:ext>
            </a:extLst>
          </p:cNvPr>
          <p:cNvSpPr txBox="1"/>
          <p:nvPr/>
        </p:nvSpPr>
        <p:spPr>
          <a:xfrm>
            <a:off x="2052146" y="3671833"/>
            <a:ext cx="859531" cy="260841"/>
          </a:xfrm>
          <a:prstGeom prst="rect">
            <a:avLst/>
          </a:prstGeom>
          <a:noFill/>
        </p:spPr>
        <p:txBody>
          <a:bodyPr wrap="none" rtlCol="0">
            <a:spAutoFit/>
          </a:bodyPr>
          <a:lstStyle/>
          <a:p>
            <a:pPr algn="ctr">
              <a:lnSpc>
                <a:spcPct val="130000"/>
              </a:lnSpc>
            </a:pPr>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Tool Chain</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0" name="文本框 89">
            <a:extLst>
              <a:ext uri="{FF2B5EF4-FFF2-40B4-BE49-F238E27FC236}">
                <a16:creationId xmlns:a16="http://schemas.microsoft.com/office/drawing/2014/main" id="{BC2BFDFE-9C24-2C95-5006-A46CC5E61BA3}"/>
              </a:ext>
            </a:extLst>
          </p:cNvPr>
          <p:cNvSpPr txBox="1"/>
          <p:nvPr/>
        </p:nvSpPr>
        <p:spPr>
          <a:xfrm>
            <a:off x="1326160" y="4639782"/>
            <a:ext cx="471604" cy="260841"/>
          </a:xfrm>
          <a:prstGeom prst="rect">
            <a:avLst/>
          </a:prstGeom>
          <a:noFill/>
        </p:spPr>
        <p:txBody>
          <a:bodyPr wrap="none" rtlCol="0">
            <a:spAutoFit/>
          </a:bodyPr>
          <a:lstStyle/>
          <a:p>
            <a:pPr algn="ctr">
              <a:lnSpc>
                <a:spcPct val="130000"/>
              </a:lnSpc>
            </a:pPr>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Chip</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1" name="文本框 90">
            <a:extLst>
              <a:ext uri="{FF2B5EF4-FFF2-40B4-BE49-F238E27FC236}">
                <a16:creationId xmlns:a16="http://schemas.microsoft.com/office/drawing/2014/main" id="{DD15CF16-440D-5F25-7A80-E9BE0AA7B881}"/>
              </a:ext>
            </a:extLst>
          </p:cNvPr>
          <p:cNvSpPr txBox="1"/>
          <p:nvPr/>
        </p:nvSpPr>
        <p:spPr>
          <a:xfrm>
            <a:off x="2043330" y="4639782"/>
            <a:ext cx="877164" cy="260841"/>
          </a:xfrm>
          <a:prstGeom prst="rect">
            <a:avLst/>
          </a:prstGeom>
          <a:noFill/>
        </p:spPr>
        <p:txBody>
          <a:bodyPr wrap="none" rtlCol="0">
            <a:spAutoFit/>
          </a:bodyPr>
          <a:lstStyle/>
          <a:p>
            <a:pPr algn="ctr">
              <a:lnSpc>
                <a:spcPct val="130000"/>
              </a:lnSpc>
            </a:pPr>
            <a:r>
              <a:rPr lang="en-US" altLang="zh-CN"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Algorithms</a:t>
            </a:r>
            <a:endParaRPr lang="en-US" sz="9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93" name="图片 92">
            <a:extLst>
              <a:ext uri="{FF2B5EF4-FFF2-40B4-BE49-F238E27FC236}">
                <a16:creationId xmlns:a16="http://schemas.microsoft.com/office/drawing/2014/main" id="{65AA0A56-EF38-7AE4-A4CA-ACF32D09F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899" y="2416595"/>
            <a:ext cx="538197" cy="538197"/>
          </a:xfrm>
          <a:prstGeom prst="rect">
            <a:avLst/>
          </a:prstGeom>
        </p:spPr>
      </p:pic>
      <p:pic>
        <p:nvPicPr>
          <p:cNvPr id="95" name="图片 94">
            <a:extLst>
              <a:ext uri="{FF2B5EF4-FFF2-40B4-BE49-F238E27FC236}">
                <a16:creationId xmlns:a16="http://schemas.microsoft.com/office/drawing/2014/main" id="{DC429BFC-BC12-7C48-E455-BCF51E818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994" y="4462408"/>
            <a:ext cx="567447" cy="567447"/>
          </a:xfrm>
          <a:prstGeom prst="rect">
            <a:avLst/>
          </a:prstGeom>
        </p:spPr>
      </p:pic>
      <p:grpSp>
        <p:nvGrpSpPr>
          <p:cNvPr id="100" name="组合 99">
            <a:extLst>
              <a:ext uri="{FF2B5EF4-FFF2-40B4-BE49-F238E27FC236}">
                <a16:creationId xmlns:a16="http://schemas.microsoft.com/office/drawing/2014/main" id="{823497E0-88E0-DD5C-7F74-96738A71B9EE}"/>
              </a:ext>
            </a:extLst>
          </p:cNvPr>
          <p:cNvGrpSpPr/>
          <p:nvPr/>
        </p:nvGrpSpPr>
        <p:grpSpPr>
          <a:xfrm>
            <a:off x="6391998" y="2073857"/>
            <a:ext cx="5032518" cy="4243469"/>
            <a:chOff x="1020776" y="657154"/>
            <a:chExt cx="8133206" cy="6858000"/>
          </a:xfrm>
        </p:grpSpPr>
        <p:pic>
          <p:nvPicPr>
            <p:cNvPr id="97" name="图片 96">
              <a:extLst>
                <a:ext uri="{FF2B5EF4-FFF2-40B4-BE49-F238E27FC236}">
                  <a16:creationId xmlns:a16="http://schemas.microsoft.com/office/drawing/2014/main" id="{4EF23E28-C209-1C61-D5E8-80FB2613F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566" y="657154"/>
              <a:ext cx="4596416" cy="6858000"/>
            </a:xfrm>
            <a:prstGeom prst="rect">
              <a:avLst/>
            </a:prstGeom>
          </p:spPr>
        </p:pic>
        <p:pic>
          <p:nvPicPr>
            <p:cNvPr id="99" name="图片 98">
              <a:extLst>
                <a:ext uri="{FF2B5EF4-FFF2-40B4-BE49-F238E27FC236}">
                  <a16:creationId xmlns:a16="http://schemas.microsoft.com/office/drawing/2014/main" id="{57BB2DBB-CBE0-02C5-CB69-A3742707F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776" y="657154"/>
              <a:ext cx="4559791" cy="6858000"/>
            </a:xfrm>
            <a:prstGeom prst="rect">
              <a:avLst/>
            </a:prstGeom>
          </p:spPr>
        </p:pic>
      </p:grpSp>
    </p:spTree>
    <p:extLst>
      <p:ext uri="{BB962C8B-B14F-4D97-AF65-F5344CB8AC3E}">
        <p14:creationId xmlns:p14="http://schemas.microsoft.com/office/powerpoint/2010/main" val="3385204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EC262D7F-9DC6-58FD-238F-5EC7A23628A2}"/>
              </a:ext>
            </a:extLst>
          </p:cNvPr>
          <p:cNvSpPr/>
          <p:nvPr/>
        </p:nvSpPr>
        <p:spPr>
          <a:xfrm>
            <a:off x="4067175" y="1855363"/>
            <a:ext cx="4051300" cy="4051300"/>
          </a:xfrm>
          <a:custGeom>
            <a:avLst/>
            <a:gdLst>
              <a:gd name="connsiteX0" fmla="*/ 4051300 w 4051300"/>
              <a:gd name="connsiteY0" fmla="*/ 2025650 h 4051300"/>
              <a:gd name="connsiteX1" fmla="*/ 2025650 w 4051300"/>
              <a:gd name="connsiteY1" fmla="*/ 4051300 h 4051300"/>
              <a:gd name="connsiteX2" fmla="*/ 0 w 4051300"/>
              <a:gd name="connsiteY2" fmla="*/ 2025650 h 4051300"/>
              <a:gd name="connsiteX3" fmla="*/ 2025650 w 4051300"/>
              <a:gd name="connsiteY3" fmla="*/ 0 h 4051300"/>
              <a:gd name="connsiteX4" fmla="*/ 4051300 w 4051300"/>
              <a:gd name="connsiteY4" fmla="*/ 2025650 h 405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300" h="4051300">
                <a:moveTo>
                  <a:pt x="4051300" y="2025650"/>
                </a:moveTo>
                <a:cubicBezTo>
                  <a:pt x="4051300" y="3144386"/>
                  <a:pt x="3144386" y="4051300"/>
                  <a:pt x="2025650" y="4051300"/>
                </a:cubicBezTo>
                <a:cubicBezTo>
                  <a:pt x="906914" y="4051300"/>
                  <a:pt x="0" y="3144386"/>
                  <a:pt x="0" y="2025650"/>
                </a:cubicBezTo>
                <a:cubicBezTo>
                  <a:pt x="0" y="906914"/>
                  <a:pt x="906914" y="0"/>
                  <a:pt x="2025650" y="0"/>
                </a:cubicBezTo>
                <a:cubicBezTo>
                  <a:pt x="3144386" y="0"/>
                  <a:pt x="4051300" y="906914"/>
                  <a:pt x="4051300" y="2025650"/>
                </a:cubicBezTo>
                <a:close/>
              </a:path>
            </a:pathLst>
          </a:custGeom>
          <a:solidFill>
            <a:srgbClr val="FFFFFF"/>
          </a:solidFill>
          <a:ln w="6350" cap="flat">
            <a:noFill/>
            <a:prstDash val="solid"/>
            <a:miter/>
          </a:ln>
          <a:effectLst>
            <a:outerShdw blurRad="1016000" sx="102000" sy="102000" algn="ctr" rotWithShape="0">
              <a:prstClr val="black">
                <a:alpha val="10000"/>
              </a:prstClr>
            </a:outerShdw>
          </a:effectLst>
        </p:spPr>
        <p:txBody>
          <a:bodyPr rtlCol="0" anchor="ctr"/>
          <a:lstStyle/>
          <a:p>
            <a:endParaRPr lang="en-US"/>
          </a:p>
        </p:txBody>
      </p:sp>
      <p:sp>
        <p:nvSpPr>
          <p:cNvPr id="15" name="任意多边形: 形状 14">
            <a:extLst>
              <a:ext uri="{FF2B5EF4-FFF2-40B4-BE49-F238E27FC236}">
                <a16:creationId xmlns:a16="http://schemas.microsoft.com/office/drawing/2014/main" id="{F3F49933-9E13-4115-43D6-BAF2117D26BC}"/>
              </a:ext>
            </a:extLst>
          </p:cNvPr>
          <p:cNvSpPr/>
          <p:nvPr/>
        </p:nvSpPr>
        <p:spPr>
          <a:xfrm>
            <a:off x="6776402" y="2630063"/>
            <a:ext cx="2145347" cy="2495550"/>
          </a:xfrm>
          <a:custGeom>
            <a:avLst/>
            <a:gdLst>
              <a:gd name="connsiteX0" fmla="*/ 0 w 2145347"/>
              <a:gd name="connsiteY0" fmla="*/ 381000 h 2495550"/>
              <a:gd name="connsiteX1" fmla="*/ 897572 w 2145347"/>
              <a:gd name="connsiteY1" fmla="*/ 0 h 2495550"/>
              <a:gd name="connsiteX2" fmla="*/ 2145347 w 2145347"/>
              <a:gd name="connsiteY2" fmla="*/ 1247775 h 2495550"/>
              <a:gd name="connsiteX3" fmla="*/ 897572 w 2145347"/>
              <a:gd name="connsiteY3" fmla="*/ 2495550 h 2495550"/>
              <a:gd name="connsiteX4" fmla="*/ 0 w 2145347"/>
              <a:gd name="connsiteY4" fmla="*/ 2114550 h 249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347" h="2495550">
                <a:moveTo>
                  <a:pt x="0" y="381000"/>
                </a:moveTo>
                <a:cubicBezTo>
                  <a:pt x="226885" y="146088"/>
                  <a:pt x="545147" y="0"/>
                  <a:pt x="897572" y="0"/>
                </a:cubicBezTo>
                <a:cubicBezTo>
                  <a:pt x="1586675" y="0"/>
                  <a:pt x="2145347" y="558648"/>
                  <a:pt x="2145347" y="1247775"/>
                </a:cubicBezTo>
                <a:cubicBezTo>
                  <a:pt x="2145347" y="1936902"/>
                  <a:pt x="1586675" y="2495550"/>
                  <a:pt x="897572" y="2495550"/>
                </a:cubicBezTo>
                <a:cubicBezTo>
                  <a:pt x="545147" y="2495550"/>
                  <a:pt x="226885" y="2349462"/>
                  <a:pt x="0" y="2114550"/>
                </a:cubicBezTo>
              </a:path>
            </a:pathLst>
          </a:custGeom>
          <a:noFill/>
          <a:ln w="57150" cap="flat">
            <a:solidFill>
              <a:srgbClr val="000000"/>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EDF4D76E-6B86-5CE7-BD09-8264FC2564A2}"/>
              </a:ext>
            </a:extLst>
          </p:cNvPr>
          <p:cNvSpPr/>
          <p:nvPr/>
        </p:nvSpPr>
        <p:spPr>
          <a:xfrm>
            <a:off x="3289300" y="2630063"/>
            <a:ext cx="2145353" cy="2495550"/>
          </a:xfrm>
          <a:custGeom>
            <a:avLst/>
            <a:gdLst>
              <a:gd name="connsiteX0" fmla="*/ 2145354 w 2145353"/>
              <a:gd name="connsiteY0" fmla="*/ 381000 h 2495550"/>
              <a:gd name="connsiteX1" fmla="*/ 1247775 w 2145353"/>
              <a:gd name="connsiteY1" fmla="*/ 0 h 2495550"/>
              <a:gd name="connsiteX2" fmla="*/ 0 w 2145353"/>
              <a:gd name="connsiteY2" fmla="*/ 1247775 h 2495550"/>
              <a:gd name="connsiteX3" fmla="*/ 1247775 w 2145353"/>
              <a:gd name="connsiteY3" fmla="*/ 2495550 h 2495550"/>
              <a:gd name="connsiteX4" fmla="*/ 2145354 w 2145353"/>
              <a:gd name="connsiteY4" fmla="*/ 2114550 h 249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353" h="2495550">
                <a:moveTo>
                  <a:pt x="2145354" y="381000"/>
                </a:moveTo>
                <a:cubicBezTo>
                  <a:pt x="1918449" y="146088"/>
                  <a:pt x="1600168" y="0"/>
                  <a:pt x="1247775" y="0"/>
                </a:cubicBezTo>
                <a:cubicBezTo>
                  <a:pt x="558648" y="0"/>
                  <a:pt x="0" y="558648"/>
                  <a:pt x="0" y="1247775"/>
                </a:cubicBezTo>
                <a:cubicBezTo>
                  <a:pt x="0" y="1936902"/>
                  <a:pt x="558648" y="2495550"/>
                  <a:pt x="1247775" y="2495550"/>
                </a:cubicBezTo>
                <a:cubicBezTo>
                  <a:pt x="1600168" y="2495550"/>
                  <a:pt x="1918449" y="2349462"/>
                  <a:pt x="2145354" y="2114550"/>
                </a:cubicBezTo>
              </a:path>
            </a:pathLst>
          </a:custGeom>
          <a:noFill/>
          <a:ln w="57150" cap="flat">
            <a:solidFill>
              <a:srgbClr val="000000"/>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6DC2B566-44FE-5D8E-08C3-70A7B999E4C7}"/>
              </a:ext>
            </a:extLst>
          </p:cNvPr>
          <p:cNvSpPr/>
          <p:nvPr/>
        </p:nvSpPr>
        <p:spPr>
          <a:xfrm>
            <a:off x="5457825" y="3071388"/>
            <a:ext cx="1298575" cy="1638300"/>
          </a:xfrm>
          <a:custGeom>
            <a:avLst/>
            <a:gdLst>
              <a:gd name="connsiteX0" fmla="*/ 0 w 1298575"/>
              <a:gd name="connsiteY0" fmla="*/ 0 h 1638300"/>
              <a:gd name="connsiteX1" fmla="*/ 1298575 w 1298575"/>
              <a:gd name="connsiteY1" fmla="*/ 1638300 h 1638300"/>
            </a:gdLst>
            <a:ahLst/>
            <a:cxnLst>
              <a:cxn ang="0">
                <a:pos x="connsiteX0" y="connsiteY0"/>
              </a:cxn>
              <a:cxn ang="0">
                <a:pos x="connsiteX1" y="connsiteY1"/>
              </a:cxn>
            </a:cxnLst>
            <a:rect l="l" t="t" r="r" b="b"/>
            <a:pathLst>
              <a:path w="1298575" h="1638300">
                <a:moveTo>
                  <a:pt x="0" y="0"/>
                </a:moveTo>
                <a:lnTo>
                  <a:pt x="1298575" y="1638300"/>
                </a:lnTo>
              </a:path>
            </a:pathLst>
          </a:custGeom>
          <a:noFill/>
          <a:ln w="63500" cap="flat">
            <a:solidFill>
              <a:srgbClr val="055CF9"/>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466018ED-AED9-CBFE-8519-95B87FE8E26C}"/>
              </a:ext>
            </a:extLst>
          </p:cNvPr>
          <p:cNvSpPr/>
          <p:nvPr/>
        </p:nvSpPr>
        <p:spPr>
          <a:xfrm>
            <a:off x="5470975" y="3061132"/>
            <a:ext cx="1272280" cy="1658810"/>
          </a:xfrm>
          <a:custGeom>
            <a:avLst/>
            <a:gdLst>
              <a:gd name="connsiteX0" fmla="*/ 1272280 w 1272280"/>
              <a:gd name="connsiteY0" fmla="*/ 0 h 1658810"/>
              <a:gd name="connsiteX1" fmla="*/ 0 w 1272280"/>
              <a:gd name="connsiteY1" fmla="*/ 1658810 h 1658810"/>
            </a:gdLst>
            <a:ahLst/>
            <a:cxnLst>
              <a:cxn ang="0">
                <a:pos x="connsiteX0" y="connsiteY0"/>
              </a:cxn>
              <a:cxn ang="0">
                <a:pos x="connsiteX1" y="connsiteY1"/>
              </a:cxn>
            </a:cxnLst>
            <a:rect l="l" t="t" r="r" b="b"/>
            <a:pathLst>
              <a:path w="1272280" h="1658810">
                <a:moveTo>
                  <a:pt x="1272280" y="0"/>
                </a:moveTo>
                <a:lnTo>
                  <a:pt x="0" y="1658810"/>
                </a:lnTo>
              </a:path>
            </a:pathLst>
          </a:custGeom>
          <a:noFill/>
          <a:ln w="63500" cap="flat">
            <a:solidFill>
              <a:srgbClr val="055CF9"/>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70766A76-5B3A-F9C6-61DA-9B974B9BF901}"/>
              </a:ext>
            </a:extLst>
          </p:cNvPr>
          <p:cNvSpPr/>
          <p:nvPr/>
        </p:nvSpPr>
        <p:spPr>
          <a:xfrm>
            <a:off x="2257425" y="3957213"/>
            <a:ext cx="917575" cy="6350"/>
          </a:xfrm>
          <a:custGeom>
            <a:avLst/>
            <a:gdLst>
              <a:gd name="connsiteX0" fmla="*/ 917575 w 917575"/>
              <a:gd name="connsiteY0" fmla="*/ 0 h 6350"/>
              <a:gd name="connsiteX1" fmla="*/ 0 w 917575"/>
              <a:gd name="connsiteY1" fmla="*/ 0 h 6350"/>
            </a:gdLst>
            <a:ahLst/>
            <a:cxnLst>
              <a:cxn ang="0">
                <a:pos x="connsiteX0" y="connsiteY0"/>
              </a:cxn>
              <a:cxn ang="0">
                <a:pos x="connsiteX1" y="connsiteY1"/>
              </a:cxn>
            </a:cxnLst>
            <a:rect l="l" t="t" r="r" b="b"/>
            <a:pathLst>
              <a:path w="917575" h="6350">
                <a:moveTo>
                  <a:pt x="917575" y="0"/>
                </a:moveTo>
                <a:lnTo>
                  <a:pt x="0" y="0"/>
                </a:lnTo>
              </a:path>
            </a:pathLst>
          </a:custGeom>
          <a:noFill/>
          <a:ln w="19050" cap="flat">
            <a:solidFill>
              <a:srgbClr val="055CF9"/>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B47052D4-C208-DE94-7E2A-C5E42D1E2C05}"/>
              </a:ext>
            </a:extLst>
          </p:cNvPr>
          <p:cNvSpPr/>
          <p:nvPr/>
        </p:nvSpPr>
        <p:spPr>
          <a:xfrm>
            <a:off x="2222500" y="3923608"/>
            <a:ext cx="52387" cy="67214"/>
          </a:xfrm>
          <a:custGeom>
            <a:avLst/>
            <a:gdLst>
              <a:gd name="connsiteX0" fmla="*/ 0 w 52387"/>
              <a:gd name="connsiteY0" fmla="*/ 33604 h 67214"/>
              <a:gd name="connsiteX1" fmla="*/ 52388 w 52387"/>
              <a:gd name="connsiteY1" fmla="*/ 0 h 67214"/>
              <a:gd name="connsiteX2" fmla="*/ 52388 w 52387"/>
              <a:gd name="connsiteY2" fmla="*/ 67215 h 67214"/>
              <a:gd name="connsiteX3" fmla="*/ 0 w 52387"/>
              <a:gd name="connsiteY3" fmla="*/ 33604 h 67214"/>
            </a:gdLst>
            <a:ahLst/>
            <a:cxnLst>
              <a:cxn ang="0">
                <a:pos x="connsiteX0" y="connsiteY0"/>
              </a:cxn>
              <a:cxn ang="0">
                <a:pos x="connsiteX1" y="connsiteY1"/>
              </a:cxn>
              <a:cxn ang="0">
                <a:pos x="connsiteX2" y="connsiteY2"/>
              </a:cxn>
              <a:cxn ang="0">
                <a:pos x="connsiteX3" y="connsiteY3"/>
              </a:cxn>
            </a:cxnLst>
            <a:rect l="l" t="t" r="r" b="b"/>
            <a:pathLst>
              <a:path w="52387" h="67214">
                <a:moveTo>
                  <a:pt x="0" y="33604"/>
                </a:moveTo>
                <a:lnTo>
                  <a:pt x="52388" y="0"/>
                </a:lnTo>
                <a:lnTo>
                  <a:pt x="52388" y="67215"/>
                </a:lnTo>
                <a:lnTo>
                  <a:pt x="0" y="33604"/>
                </a:lnTo>
                <a:close/>
              </a:path>
            </a:pathLst>
          </a:custGeom>
          <a:solidFill>
            <a:srgbClr val="055CF9"/>
          </a:soli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EBD7D481-69BD-B39A-4B21-A0DCB9C6D88C}"/>
              </a:ext>
            </a:extLst>
          </p:cNvPr>
          <p:cNvSpPr/>
          <p:nvPr/>
        </p:nvSpPr>
        <p:spPr>
          <a:xfrm>
            <a:off x="9036050" y="3951567"/>
            <a:ext cx="917575" cy="6350"/>
          </a:xfrm>
          <a:custGeom>
            <a:avLst/>
            <a:gdLst>
              <a:gd name="connsiteX0" fmla="*/ 0 w 917575"/>
              <a:gd name="connsiteY0" fmla="*/ 0 h 6350"/>
              <a:gd name="connsiteX1" fmla="*/ 917575 w 917575"/>
              <a:gd name="connsiteY1" fmla="*/ 0 h 6350"/>
            </a:gdLst>
            <a:ahLst/>
            <a:cxnLst>
              <a:cxn ang="0">
                <a:pos x="connsiteX0" y="connsiteY0"/>
              </a:cxn>
              <a:cxn ang="0">
                <a:pos x="connsiteX1" y="connsiteY1"/>
              </a:cxn>
            </a:cxnLst>
            <a:rect l="l" t="t" r="r" b="b"/>
            <a:pathLst>
              <a:path w="917575" h="6350">
                <a:moveTo>
                  <a:pt x="0" y="0"/>
                </a:moveTo>
                <a:lnTo>
                  <a:pt x="917575" y="0"/>
                </a:lnTo>
              </a:path>
            </a:pathLst>
          </a:custGeom>
          <a:noFill/>
          <a:ln w="19050" cap="flat">
            <a:solidFill>
              <a:srgbClr val="055CF9"/>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F2BC7E91-3579-4882-D9CB-3B474518675A}"/>
              </a:ext>
            </a:extLst>
          </p:cNvPr>
          <p:cNvSpPr/>
          <p:nvPr/>
        </p:nvSpPr>
        <p:spPr>
          <a:xfrm>
            <a:off x="9936162" y="3917963"/>
            <a:ext cx="52387" cy="67208"/>
          </a:xfrm>
          <a:custGeom>
            <a:avLst/>
            <a:gdLst>
              <a:gd name="connsiteX0" fmla="*/ 52388 w 52387"/>
              <a:gd name="connsiteY0" fmla="*/ 33605 h 67208"/>
              <a:gd name="connsiteX1" fmla="*/ 0 w 52387"/>
              <a:gd name="connsiteY1" fmla="*/ 0 h 67208"/>
              <a:gd name="connsiteX2" fmla="*/ 0 w 52387"/>
              <a:gd name="connsiteY2" fmla="*/ 67209 h 67208"/>
              <a:gd name="connsiteX3" fmla="*/ 52388 w 52387"/>
              <a:gd name="connsiteY3" fmla="*/ 33605 h 67208"/>
            </a:gdLst>
            <a:ahLst/>
            <a:cxnLst>
              <a:cxn ang="0">
                <a:pos x="connsiteX0" y="connsiteY0"/>
              </a:cxn>
              <a:cxn ang="0">
                <a:pos x="connsiteX1" y="connsiteY1"/>
              </a:cxn>
              <a:cxn ang="0">
                <a:pos x="connsiteX2" y="connsiteY2"/>
              </a:cxn>
              <a:cxn ang="0">
                <a:pos x="connsiteX3" y="connsiteY3"/>
              </a:cxn>
            </a:cxnLst>
            <a:rect l="l" t="t" r="r" b="b"/>
            <a:pathLst>
              <a:path w="52387" h="67208">
                <a:moveTo>
                  <a:pt x="52388" y="33605"/>
                </a:moveTo>
                <a:lnTo>
                  <a:pt x="0" y="0"/>
                </a:lnTo>
                <a:lnTo>
                  <a:pt x="0" y="67209"/>
                </a:lnTo>
                <a:lnTo>
                  <a:pt x="52388" y="33605"/>
                </a:lnTo>
                <a:close/>
              </a:path>
            </a:pathLst>
          </a:cu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8AED7DCE-E2FB-D992-E690-95BFFDD0770A}"/>
              </a:ext>
            </a:extLst>
          </p:cNvPr>
          <p:cNvSpPr/>
          <p:nvPr/>
        </p:nvSpPr>
        <p:spPr>
          <a:xfrm>
            <a:off x="10144125" y="3261888"/>
            <a:ext cx="1397000" cy="1397000"/>
          </a:xfrm>
          <a:custGeom>
            <a:avLst/>
            <a:gdLst>
              <a:gd name="connsiteX0" fmla="*/ 1397000 w 1397000"/>
              <a:gd name="connsiteY0" fmla="*/ 698500 h 1397000"/>
              <a:gd name="connsiteX1" fmla="*/ 698500 w 1397000"/>
              <a:gd name="connsiteY1" fmla="*/ 1397000 h 1397000"/>
              <a:gd name="connsiteX2" fmla="*/ 0 w 1397000"/>
              <a:gd name="connsiteY2" fmla="*/ 698500 h 1397000"/>
              <a:gd name="connsiteX3" fmla="*/ 698500 w 1397000"/>
              <a:gd name="connsiteY3" fmla="*/ 0 h 1397000"/>
              <a:gd name="connsiteX4" fmla="*/ 1397000 w 1397000"/>
              <a:gd name="connsiteY4" fmla="*/ 6985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1397000" y="698500"/>
                </a:moveTo>
                <a:cubicBezTo>
                  <a:pt x="1397000" y="1084271"/>
                  <a:pt x="1084271" y="1397000"/>
                  <a:pt x="698500" y="1397000"/>
                </a:cubicBezTo>
                <a:cubicBezTo>
                  <a:pt x="312729" y="1397000"/>
                  <a:pt x="0" y="1084271"/>
                  <a:pt x="0" y="698500"/>
                </a:cubicBezTo>
                <a:cubicBezTo>
                  <a:pt x="0" y="312729"/>
                  <a:pt x="312729" y="0"/>
                  <a:pt x="698500" y="0"/>
                </a:cubicBezTo>
                <a:cubicBezTo>
                  <a:pt x="1084271" y="0"/>
                  <a:pt x="1397000" y="312729"/>
                  <a:pt x="1397000" y="698500"/>
                </a:cubicBezTo>
                <a:close/>
              </a:path>
            </a:pathLst>
          </a:custGeom>
          <a:solidFill>
            <a:srgbClr val="FFFFFF"/>
          </a:solidFill>
          <a:ln w="31750" cap="flat">
            <a:solidFill>
              <a:srgbClr val="055CF9"/>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C49C286F-B770-49DF-C24B-6E4D3D2C9477}"/>
              </a:ext>
            </a:extLst>
          </p:cNvPr>
          <p:cNvSpPr/>
          <p:nvPr/>
        </p:nvSpPr>
        <p:spPr>
          <a:xfrm>
            <a:off x="650875" y="3261888"/>
            <a:ext cx="1397000" cy="1397000"/>
          </a:xfrm>
          <a:custGeom>
            <a:avLst/>
            <a:gdLst>
              <a:gd name="connsiteX0" fmla="*/ 1397000 w 1397000"/>
              <a:gd name="connsiteY0" fmla="*/ 698500 h 1397000"/>
              <a:gd name="connsiteX1" fmla="*/ 698500 w 1397000"/>
              <a:gd name="connsiteY1" fmla="*/ 1397000 h 1397000"/>
              <a:gd name="connsiteX2" fmla="*/ 0 w 1397000"/>
              <a:gd name="connsiteY2" fmla="*/ 698500 h 1397000"/>
              <a:gd name="connsiteX3" fmla="*/ 698500 w 1397000"/>
              <a:gd name="connsiteY3" fmla="*/ 0 h 1397000"/>
              <a:gd name="connsiteX4" fmla="*/ 1397000 w 1397000"/>
              <a:gd name="connsiteY4" fmla="*/ 69850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1397000" y="698500"/>
                </a:moveTo>
                <a:cubicBezTo>
                  <a:pt x="1397000" y="1084271"/>
                  <a:pt x="1084271" y="1397000"/>
                  <a:pt x="698500" y="1397000"/>
                </a:cubicBezTo>
                <a:cubicBezTo>
                  <a:pt x="312729" y="1397000"/>
                  <a:pt x="0" y="1084271"/>
                  <a:pt x="0" y="698500"/>
                </a:cubicBezTo>
                <a:cubicBezTo>
                  <a:pt x="0" y="312729"/>
                  <a:pt x="312729" y="0"/>
                  <a:pt x="698500" y="0"/>
                </a:cubicBezTo>
                <a:cubicBezTo>
                  <a:pt x="1084271" y="0"/>
                  <a:pt x="1397000" y="312729"/>
                  <a:pt x="1397000" y="698500"/>
                </a:cubicBezTo>
                <a:close/>
              </a:path>
            </a:pathLst>
          </a:custGeom>
          <a:solidFill>
            <a:srgbClr val="FFFFFF"/>
          </a:solidFill>
          <a:ln w="31750" cap="flat">
            <a:solidFill>
              <a:srgbClr val="055CF9"/>
            </a:solid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3E713EC9-6059-ABAB-EA8B-FF4DA8ED5376}"/>
              </a:ext>
            </a:extLst>
          </p:cNvPr>
          <p:cNvSpPr/>
          <p:nvPr/>
        </p:nvSpPr>
        <p:spPr>
          <a:xfrm>
            <a:off x="1625491"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34" name="文本框 33">
            <a:extLst>
              <a:ext uri="{FF2B5EF4-FFF2-40B4-BE49-F238E27FC236}">
                <a16:creationId xmlns:a16="http://schemas.microsoft.com/office/drawing/2014/main" id="{80D7B2FA-2828-1B93-AD1E-1D2109AB1BAA}"/>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35" name="文本框 34">
            <a:extLst>
              <a:ext uri="{FF2B5EF4-FFF2-40B4-BE49-F238E27FC236}">
                <a16:creationId xmlns:a16="http://schemas.microsoft.com/office/drawing/2014/main" id="{8B0C4E30-E3FF-0556-A4E6-063862453681}"/>
              </a:ext>
            </a:extLst>
          </p:cNvPr>
          <p:cNvSpPr txBox="1"/>
          <p:nvPr/>
        </p:nvSpPr>
        <p:spPr>
          <a:xfrm>
            <a:off x="557930" y="696220"/>
            <a:ext cx="2852063"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Cost Thinking</a:t>
            </a:r>
            <a:endParaRPr lang="en-US" dirty="0"/>
          </a:p>
        </p:txBody>
      </p:sp>
      <p:sp>
        <p:nvSpPr>
          <p:cNvPr id="36" name="文本框 35">
            <a:extLst>
              <a:ext uri="{FF2B5EF4-FFF2-40B4-BE49-F238E27FC236}">
                <a16:creationId xmlns:a16="http://schemas.microsoft.com/office/drawing/2014/main" id="{E33C2CD3-8BD1-4D2B-93C8-7C06F2819A08}"/>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成本</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A8D64D25-6B30-C5DD-215D-2405E4F11BA9}"/>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思维</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3A839ABF-733E-7611-B842-0B5CEF93640B}"/>
              </a:ext>
            </a:extLst>
          </p:cNvPr>
          <p:cNvSpPr txBox="1"/>
          <p:nvPr/>
        </p:nvSpPr>
        <p:spPr>
          <a:xfrm>
            <a:off x="10702404" y="70026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1AB66068-77AE-64C1-DFB2-E40FA4799DDE}"/>
              </a:ext>
            </a:extLst>
          </p:cNvPr>
          <p:cNvSpPr txBox="1"/>
          <p:nvPr/>
        </p:nvSpPr>
        <p:spPr>
          <a:xfrm>
            <a:off x="10528971" y="3776005"/>
            <a:ext cx="697627" cy="400110"/>
          </a:xfrm>
          <a:prstGeom prst="rect">
            <a:avLst/>
          </a:prstGeom>
          <a:noFill/>
        </p:spPr>
        <p:txBody>
          <a:bodyPr wrap="none" rtlCol="0">
            <a:spAutoFit/>
          </a:bodyPr>
          <a:lstStyle/>
          <a:p>
            <a:pPr algn="ctr"/>
            <a:r>
              <a:rPr lang="zh-CN" altLang="en-US" sz="2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用户</a:t>
            </a:r>
            <a:endParaRPr lang="en-US" sz="2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0" name="文本框 39">
            <a:extLst>
              <a:ext uri="{FF2B5EF4-FFF2-40B4-BE49-F238E27FC236}">
                <a16:creationId xmlns:a16="http://schemas.microsoft.com/office/drawing/2014/main" id="{F2514B1F-CABD-43E7-937A-81967BFA9A32}"/>
              </a:ext>
            </a:extLst>
          </p:cNvPr>
          <p:cNvSpPr txBox="1"/>
          <p:nvPr/>
        </p:nvSpPr>
        <p:spPr>
          <a:xfrm>
            <a:off x="973570" y="3776005"/>
            <a:ext cx="697628" cy="400110"/>
          </a:xfrm>
          <a:prstGeom prst="rect">
            <a:avLst/>
          </a:prstGeom>
          <a:noFill/>
        </p:spPr>
        <p:txBody>
          <a:bodyPr wrap="none" rtlCol="0">
            <a:spAutoFit/>
          </a:bodyPr>
          <a:lstStyle/>
          <a:p>
            <a:pPr algn="ctr"/>
            <a:r>
              <a:rPr lang="zh-CN" altLang="en-US" sz="2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生态</a:t>
            </a:r>
            <a:endParaRPr lang="en-US" sz="20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90127EB3-7DF7-8DB4-2B27-DE5201858133}"/>
              </a:ext>
            </a:extLst>
          </p:cNvPr>
          <p:cNvSpPr txBox="1"/>
          <p:nvPr/>
        </p:nvSpPr>
        <p:spPr>
          <a:xfrm>
            <a:off x="2316102" y="3674568"/>
            <a:ext cx="800219" cy="276999"/>
          </a:xfrm>
          <a:prstGeom prst="rect">
            <a:avLst/>
          </a:prstGeom>
          <a:noFill/>
        </p:spPr>
        <p:txBody>
          <a:bodyPr wrap="non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方法工具</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6E94B9DE-0CA7-B524-2372-D8CD7651E1CB}"/>
              </a:ext>
            </a:extLst>
          </p:cNvPr>
          <p:cNvSpPr txBox="1"/>
          <p:nvPr/>
        </p:nvSpPr>
        <p:spPr>
          <a:xfrm>
            <a:off x="9094729" y="3674568"/>
            <a:ext cx="800219" cy="276999"/>
          </a:xfrm>
          <a:prstGeom prst="rect">
            <a:avLst/>
          </a:prstGeom>
          <a:noFill/>
        </p:spPr>
        <p:txBody>
          <a:bodyPr wrap="non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最佳体验</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C691333D-C22E-C2C0-4AA9-655112B6FA21}"/>
              </a:ext>
            </a:extLst>
          </p:cNvPr>
          <p:cNvSpPr txBox="1"/>
          <p:nvPr/>
        </p:nvSpPr>
        <p:spPr>
          <a:xfrm>
            <a:off x="3648162" y="3969913"/>
            <a:ext cx="1723549" cy="276999"/>
          </a:xfrm>
          <a:prstGeom prst="rect">
            <a:avLst/>
          </a:prstGeom>
          <a:noFill/>
        </p:spPr>
        <p:txBody>
          <a:bodyPr wrap="non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产品使用体验度量体系</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a:extLst>
              <a:ext uri="{FF2B5EF4-FFF2-40B4-BE49-F238E27FC236}">
                <a16:creationId xmlns:a16="http://schemas.microsoft.com/office/drawing/2014/main" id="{9C41926F-D7D1-94BB-6455-C1D02BCA2601}"/>
              </a:ext>
            </a:extLst>
          </p:cNvPr>
          <p:cNvSpPr txBox="1"/>
          <p:nvPr/>
        </p:nvSpPr>
        <p:spPr>
          <a:xfrm>
            <a:off x="7303714" y="3969913"/>
            <a:ext cx="800219" cy="276999"/>
          </a:xfrm>
          <a:prstGeom prst="rect">
            <a:avLst/>
          </a:prstGeom>
          <a:noFill/>
        </p:spPr>
        <p:txBody>
          <a:bodyPr wrap="none" rtlCol="0">
            <a:spAutoFit/>
          </a:bodyPr>
          <a:lstStyle/>
          <a:p>
            <a:pPr algn="ctr"/>
            <a:r>
              <a:rPr lang="zh-CN" altLang="en-US" sz="1200" dirty="0">
                <a:latin typeface="OPPOSans R" panose="00020600040101010101" pitchFamily="18" charset="-122"/>
                <a:ea typeface="OPPOSans R" panose="00020600040101010101" pitchFamily="18" charset="-122"/>
                <a:cs typeface="OPPOSans R" panose="00020600040101010101" pitchFamily="18" charset="-122"/>
              </a:rPr>
              <a:t>用户口碑</a:t>
            </a:r>
            <a:endParaRPr lang="en-US" sz="12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45" name="文本框 44">
            <a:extLst>
              <a:ext uri="{FF2B5EF4-FFF2-40B4-BE49-F238E27FC236}">
                <a16:creationId xmlns:a16="http://schemas.microsoft.com/office/drawing/2014/main" id="{894AF797-4F4D-4E31-1CC8-4934B353829B}"/>
              </a:ext>
            </a:extLst>
          </p:cNvPr>
          <p:cNvSpPr txBox="1"/>
          <p:nvPr/>
        </p:nvSpPr>
        <p:spPr>
          <a:xfrm>
            <a:off x="4149099" y="3575950"/>
            <a:ext cx="721672"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UES</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CDDCB575-E464-F5BD-FDD3-DCB907447562}"/>
              </a:ext>
            </a:extLst>
          </p:cNvPr>
          <p:cNvSpPr txBox="1"/>
          <p:nvPr/>
        </p:nvSpPr>
        <p:spPr>
          <a:xfrm>
            <a:off x="7338175" y="3575950"/>
            <a:ext cx="731290"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NPS</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28ABC507-1DAE-BABC-5651-5DFB94310065}"/>
              </a:ext>
            </a:extLst>
          </p:cNvPr>
          <p:cNvSpPr txBox="1"/>
          <p:nvPr/>
        </p:nvSpPr>
        <p:spPr>
          <a:xfrm>
            <a:off x="5707003" y="2277978"/>
            <a:ext cx="800219" cy="830997"/>
          </a:xfrm>
          <a:prstGeom prst="rect">
            <a:avLst/>
          </a:prstGeom>
          <a:noFill/>
        </p:spPr>
        <p:txBody>
          <a:bodyPr wrap="none" rtlCol="0">
            <a:spAutoFit/>
          </a:bodyPr>
          <a:lstStyle/>
          <a:p>
            <a:pPr algn="ctr"/>
            <a:r>
              <a:rPr lang="zh-CN" altLang="en-US"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体验</a:t>
            </a:r>
            <a:endParaRPr lang="en-US" altLang="zh-CN"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a:p>
            <a:pPr algn="ctr"/>
            <a:r>
              <a:rPr lang="zh-CN" altLang="en-US"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管理</a:t>
            </a:r>
            <a:endParaRPr lang="en-US"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99F534FC-C847-A1DC-92D1-FDBBF0564FAB}"/>
              </a:ext>
            </a:extLst>
          </p:cNvPr>
          <p:cNvSpPr txBox="1"/>
          <p:nvPr/>
        </p:nvSpPr>
        <p:spPr>
          <a:xfrm>
            <a:off x="5664522" y="5087597"/>
            <a:ext cx="885179" cy="461665"/>
          </a:xfrm>
          <a:prstGeom prst="rect">
            <a:avLst/>
          </a:prstGeom>
          <a:noFill/>
        </p:spPr>
        <p:txBody>
          <a:bodyPr wrap="none" rtlCol="0">
            <a:spAutoFit/>
          </a:bodyPr>
          <a:lstStyle/>
          <a:p>
            <a:pPr algn="ctr"/>
            <a:r>
              <a:rPr lang="en-US" altLang="zh-CN"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PXM</a:t>
            </a:r>
            <a:endParaRPr lang="en-US" sz="2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1415756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FA0FAF37-657E-5B89-3693-60EF4AAA6DB0}"/>
              </a:ext>
            </a:extLst>
          </p:cNvPr>
          <p:cNvSpPr txBox="1"/>
          <p:nvPr/>
        </p:nvSpPr>
        <p:spPr>
          <a:xfrm>
            <a:off x="1210051" y="361457"/>
            <a:ext cx="2158407" cy="1200329"/>
          </a:xfrm>
          <a:prstGeom prst="rect">
            <a:avLst/>
          </a:prstGeom>
          <a:noFill/>
        </p:spPr>
        <p:txBody>
          <a:bodyPr wrap="square" rtlCol="0">
            <a:spAutoFit/>
          </a:bodyPr>
          <a:lstStyle/>
          <a:p>
            <a:r>
              <a:rPr lang="en-US" altLang="zh-CN"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rPr>
              <a:t>04</a:t>
            </a:r>
            <a:endParaRPr lang="en-US"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7" name="任意多边形: 形状 6">
            <a:extLst>
              <a:ext uri="{FF2B5EF4-FFF2-40B4-BE49-F238E27FC236}">
                <a16:creationId xmlns:a16="http://schemas.microsoft.com/office/drawing/2014/main" id="{3BA21E0B-8D8F-BEDF-ABED-157A215384AD}"/>
              </a:ext>
            </a:extLst>
          </p:cNvPr>
          <p:cNvSpPr/>
          <p:nvPr/>
        </p:nvSpPr>
        <p:spPr>
          <a:xfrm>
            <a:off x="1276350" y="1193800"/>
            <a:ext cx="9607550" cy="5403850"/>
          </a:xfrm>
          <a:custGeom>
            <a:avLst/>
            <a:gdLst>
              <a:gd name="connsiteX0" fmla="*/ 4949171 w 9607550"/>
              <a:gd name="connsiteY0" fmla="*/ 17882 h 5403850"/>
              <a:gd name="connsiteX1" fmla="*/ 4905000 w 9607550"/>
              <a:gd name="connsiteY1" fmla="*/ 0 h 5403850"/>
              <a:gd name="connsiteX2" fmla="*/ 63500 w 9607550"/>
              <a:gd name="connsiteY2" fmla="*/ 0 h 5403850"/>
              <a:gd name="connsiteX3" fmla="*/ 0 w 9607550"/>
              <a:gd name="connsiteY3" fmla="*/ 63500 h 5403850"/>
              <a:gd name="connsiteX4" fmla="*/ 0 w 9607550"/>
              <a:gd name="connsiteY4" fmla="*/ 5340350 h 5403850"/>
              <a:gd name="connsiteX5" fmla="*/ 63500 w 9607550"/>
              <a:gd name="connsiteY5" fmla="*/ 5403850 h 5403850"/>
              <a:gd name="connsiteX6" fmla="*/ 9544050 w 9607550"/>
              <a:gd name="connsiteY6" fmla="*/ 5403850 h 5403850"/>
              <a:gd name="connsiteX7" fmla="*/ 9607550 w 9607550"/>
              <a:gd name="connsiteY7" fmla="*/ 5340350 h 5403850"/>
              <a:gd name="connsiteX8" fmla="*/ 9607550 w 9607550"/>
              <a:gd name="connsiteY8" fmla="*/ 260350 h 5403850"/>
              <a:gd name="connsiteX9" fmla="*/ 9544050 w 9607550"/>
              <a:gd name="connsiteY9" fmla="*/ 196850 h 5403850"/>
              <a:gd name="connsiteX10" fmla="*/ 5159693 w 9607550"/>
              <a:gd name="connsiteY10" fmla="*/ 196850 h 5403850"/>
              <a:gd name="connsiteX11" fmla="*/ 5115497 w 9607550"/>
              <a:gd name="connsiteY11" fmla="*/ 178968 h 5403850"/>
              <a:gd name="connsiteX12" fmla="*/ 4949171 w 9607550"/>
              <a:gd name="connsiteY12" fmla="*/ 17882 h 540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7550" h="5403850">
                <a:moveTo>
                  <a:pt x="4949171" y="17882"/>
                </a:moveTo>
                <a:cubicBezTo>
                  <a:pt x="4937328" y="6413"/>
                  <a:pt x="4921485" y="0"/>
                  <a:pt x="4905000" y="0"/>
                </a:cubicBezTo>
                <a:lnTo>
                  <a:pt x="63500" y="0"/>
                </a:lnTo>
                <a:cubicBezTo>
                  <a:pt x="28429" y="0"/>
                  <a:pt x="0" y="28429"/>
                  <a:pt x="0" y="63500"/>
                </a:cubicBezTo>
                <a:lnTo>
                  <a:pt x="0" y="5340350"/>
                </a:lnTo>
                <a:cubicBezTo>
                  <a:pt x="0" y="5375402"/>
                  <a:pt x="28429" y="5403850"/>
                  <a:pt x="63500" y="5403850"/>
                </a:cubicBezTo>
                <a:lnTo>
                  <a:pt x="9544050" y="5403850"/>
                </a:lnTo>
                <a:cubicBezTo>
                  <a:pt x="9579102" y="5403850"/>
                  <a:pt x="9607550" y="5375402"/>
                  <a:pt x="9607550" y="5340350"/>
                </a:cubicBezTo>
                <a:lnTo>
                  <a:pt x="9607550" y="260350"/>
                </a:lnTo>
                <a:cubicBezTo>
                  <a:pt x="9607550" y="225279"/>
                  <a:pt x="9579102" y="196850"/>
                  <a:pt x="9544050" y="196850"/>
                </a:cubicBezTo>
                <a:lnTo>
                  <a:pt x="5159693" y="196850"/>
                </a:lnTo>
                <a:cubicBezTo>
                  <a:pt x="5143183" y="196850"/>
                  <a:pt x="5127371" y="190437"/>
                  <a:pt x="5115497" y="178968"/>
                </a:cubicBezTo>
                <a:lnTo>
                  <a:pt x="4949171" y="17882"/>
                </a:lnTo>
                <a:close/>
              </a:path>
            </a:pathLst>
          </a:custGeom>
          <a:solidFill>
            <a:srgbClr val="FFFFFF"/>
          </a:solidFill>
          <a:ln w="6350" cap="flat">
            <a:noFill/>
            <a:prstDash val="solid"/>
            <a:miter/>
          </a:ln>
          <a:effectLst>
            <a:outerShdw blurRad="482600" sx="102000" sy="102000" algn="ctr" rotWithShape="0">
              <a:srgbClr val="055CF9">
                <a:alpha val="1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任意多边形: 形状 14">
            <a:extLst>
              <a:ext uri="{FF2B5EF4-FFF2-40B4-BE49-F238E27FC236}">
                <a16:creationId xmlns:a16="http://schemas.microsoft.com/office/drawing/2014/main" id="{1956A506-CF9B-538F-25B1-1A75DE1D7726}"/>
              </a:ext>
            </a:extLst>
          </p:cNvPr>
          <p:cNvSpPr/>
          <p:nvPr/>
        </p:nvSpPr>
        <p:spPr>
          <a:xfrm>
            <a:off x="2332304" y="5252034"/>
            <a:ext cx="1444504" cy="184810"/>
          </a:xfrm>
          <a:custGeom>
            <a:avLst/>
            <a:gdLst>
              <a:gd name="connsiteX0" fmla="*/ 6693 w 1444504"/>
              <a:gd name="connsiteY0" fmla="*/ 51816 h 184810"/>
              <a:gd name="connsiteX1" fmla="*/ 14034 w 1444504"/>
              <a:gd name="connsiteY1" fmla="*/ 25045 h 184810"/>
              <a:gd name="connsiteX2" fmla="*/ 35624 w 1444504"/>
              <a:gd name="connsiteY2" fmla="*/ 6693 h 184810"/>
              <a:gd name="connsiteX3" fmla="*/ 68656 w 1444504"/>
              <a:gd name="connsiteY3" fmla="*/ 0 h 184810"/>
              <a:gd name="connsiteX4" fmla="*/ 108382 w 1444504"/>
              <a:gd name="connsiteY4" fmla="*/ 9716 h 184810"/>
              <a:gd name="connsiteX5" fmla="*/ 129756 w 1444504"/>
              <a:gd name="connsiteY5" fmla="*/ 37567 h 184810"/>
              <a:gd name="connsiteX6" fmla="*/ 102769 w 1444504"/>
              <a:gd name="connsiteY6" fmla="*/ 50089 h 184810"/>
              <a:gd name="connsiteX7" fmla="*/ 90678 w 1444504"/>
              <a:gd name="connsiteY7" fmla="*/ 34112 h 184810"/>
              <a:gd name="connsiteX8" fmla="*/ 69520 w 1444504"/>
              <a:gd name="connsiteY8" fmla="*/ 28715 h 184810"/>
              <a:gd name="connsiteX9" fmla="*/ 47714 w 1444504"/>
              <a:gd name="connsiteY9" fmla="*/ 34328 h 184810"/>
              <a:gd name="connsiteX10" fmla="*/ 40589 w 1444504"/>
              <a:gd name="connsiteY10" fmla="*/ 50305 h 184810"/>
              <a:gd name="connsiteX11" fmla="*/ 48146 w 1444504"/>
              <a:gd name="connsiteY11" fmla="*/ 65849 h 184810"/>
              <a:gd name="connsiteX12" fmla="*/ 74701 w 1444504"/>
              <a:gd name="connsiteY12" fmla="*/ 74702 h 184810"/>
              <a:gd name="connsiteX13" fmla="*/ 118961 w 1444504"/>
              <a:gd name="connsiteY13" fmla="*/ 93485 h 184810"/>
              <a:gd name="connsiteX14" fmla="*/ 132779 w 1444504"/>
              <a:gd name="connsiteY14" fmla="*/ 130620 h 184810"/>
              <a:gd name="connsiteX15" fmla="*/ 124358 w 1444504"/>
              <a:gd name="connsiteY15" fmla="*/ 158686 h 184810"/>
              <a:gd name="connsiteX16" fmla="*/ 101041 w 1444504"/>
              <a:gd name="connsiteY16" fmla="*/ 177902 h 184810"/>
              <a:gd name="connsiteX17" fmla="*/ 67145 w 1444504"/>
              <a:gd name="connsiteY17" fmla="*/ 184810 h 184810"/>
              <a:gd name="connsiteX18" fmla="*/ 23317 w 1444504"/>
              <a:gd name="connsiteY18" fmla="*/ 174015 h 184810"/>
              <a:gd name="connsiteX19" fmla="*/ 0 w 1444504"/>
              <a:gd name="connsiteY19" fmla="*/ 143358 h 184810"/>
              <a:gd name="connsiteX20" fmla="*/ 27203 w 1444504"/>
              <a:gd name="connsiteY20" fmla="*/ 130620 h 184810"/>
              <a:gd name="connsiteX21" fmla="*/ 41237 w 1444504"/>
              <a:gd name="connsiteY21" fmla="*/ 149619 h 184810"/>
              <a:gd name="connsiteX22" fmla="*/ 66929 w 1444504"/>
              <a:gd name="connsiteY22" fmla="*/ 156096 h 184810"/>
              <a:gd name="connsiteX23" fmla="*/ 90462 w 1444504"/>
              <a:gd name="connsiteY23" fmla="*/ 149835 h 184810"/>
              <a:gd name="connsiteX24" fmla="*/ 98666 w 1444504"/>
              <a:gd name="connsiteY24" fmla="*/ 131483 h 184810"/>
              <a:gd name="connsiteX25" fmla="*/ 90030 w 1444504"/>
              <a:gd name="connsiteY25" fmla="*/ 113779 h 184810"/>
              <a:gd name="connsiteX26" fmla="*/ 60668 w 1444504"/>
              <a:gd name="connsiteY26" fmla="*/ 103416 h 184810"/>
              <a:gd name="connsiteX27" fmla="*/ 19863 w 1444504"/>
              <a:gd name="connsiteY27" fmla="*/ 85713 h 184810"/>
              <a:gd name="connsiteX28" fmla="*/ 6693 w 1444504"/>
              <a:gd name="connsiteY28" fmla="*/ 51816 h 184810"/>
              <a:gd name="connsiteX29" fmla="*/ 282473 w 1444504"/>
              <a:gd name="connsiteY29" fmla="*/ 61100 h 184810"/>
              <a:gd name="connsiteX30" fmla="*/ 275133 w 1444504"/>
              <a:gd name="connsiteY30" fmla="*/ 91542 h 184810"/>
              <a:gd name="connsiteX31" fmla="*/ 254406 w 1444504"/>
              <a:gd name="connsiteY31" fmla="*/ 112052 h 184810"/>
              <a:gd name="connsiteX32" fmla="*/ 223749 w 1444504"/>
              <a:gd name="connsiteY32" fmla="*/ 119393 h 184810"/>
              <a:gd name="connsiteX33" fmla="*/ 192011 w 1444504"/>
              <a:gd name="connsiteY33" fmla="*/ 119393 h 184810"/>
              <a:gd name="connsiteX34" fmla="*/ 192011 w 1444504"/>
              <a:gd name="connsiteY34" fmla="*/ 181788 h 184810"/>
              <a:gd name="connsiteX35" fmla="*/ 158115 w 1444504"/>
              <a:gd name="connsiteY35" fmla="*/ 181788 h 184810"/>
              <a:gd name="connsiteX36" fmla="*/ 158115 w 1444504"/>
              <a:gd name="connsiteY36" fmla="*/ 2807 h 184810"/>
              <a:gd name="connsiteX37" fmla="*/ 223749 w 1444504"/>
              <a:gd name="connsiteY37" fmla="*/ 2807 h 184810"/>
              <a:gd name="connsiteX38" fmla="*/ 254406 w 1444504"/>
              <a:gd name="connsiteY38" fmla="*/ 10147 h 184810"/>
              <a:gd name="connsiteX39" fmla="*/ 275133 w 1444504"/>
              <a:gd name="connsiteY39" fmla="*/ 30658 h 184810"/>
              <a:gd name="connsiteX40" fmla="*/ 282473 w 1444504"/>
              <a:gd name="connsiteY40" fmla="*/ 61100 h 184810"/>
              <a:gd name="connsiteX41" fmla="*/ 248577 w 1444504"/>
              <a:gd name="connsiteY41" fmla="*/ 61100 h 184810"/>
              <a:gd name="connsiteX42" fmla="*/ 240157 w 1444504"/>
              <a:gd name="connsiteY42" fmla="*/ 37567 h 184810"/>
              <a:gd name="connsiteX43" fmla="*/ 216192 w 1444504"/>
              <a:gd name="connsiteY43" fmla="*/ 29363 h 184810"/>
              <a:gd name="connsiteX44" fmla="*/ 192011 w 1444504"/>
              <a:gd name="connsiteY44" fmla="*/ 29363 h 184810"/>
              <a:gd name="connsiteX45" fmla="*/ 192011 w 1444504"/>
              <a:gd name="connsiteY45" fmla="*/ 92837 h 184810"/>
              <a:gd name="connsiteX46" fmla="*/ 216192 w 1444504"/>
              <a:gd name="connsiteY46" fmla="*/ 92837 h 184810"/>
              <a:gd name="connsiteX47" fmla="*/ 240157 w 1444504"/>
              <a:gd name="connsiteY47" fmla="*/ 84633 h 184810"/>
              <a:gd name="connsiteX48" fmla="*/ 248577 w 1444504"/>
              <a:gd name="connsiteY48" fmla="*/ 61100 h 184810"/>
              <a:gd name="connsiteX49" fmla="*/ 407549 w 1444504"/>
              <a:gd name="connsiteY49" fmla="*/ 136017 h 184810"/>
              <a:gd name="connsiteX50" fmla="*/ 344291 w 1444504"/>
              <a:gd name="connsiteY50" fmla="*/ 136017 h 184810"/>
              <a:gd name="connsiteX51" fmla="*/ 330689 w 1444504"/>
              <a:gd name="connsiteY51" fmla="*/ 181788 h 184810"/>
              <a:gd name="connsiteX52" fmla="*/ 296145 w 1444504"/>
              <a:gd name="connsiteY52" fmla="*/ 181788 h 184810"/>
              <a:gd name="connsiteX53" fmla="*/ 355949 w 1444504"/>
              <a:gd name="connsiteY53" fmla="*/ 2807 h 184810"/>
              <a:gd name="connsiteX54" fmla="*/ 397834 w 1444504"/>
              <a:gd name="connsiteY54" fmla="*/ 2807 h 184810"/>
              <a:gd name="connsiteX55" fmla="*/ 457638 w 1444504"/>
              <a:gd name="connsiteY55" fmla="*/ 181788 h 184810"/>
              <a:gd name="connsiteX56" fmla="*/ 421151 w 1444504"/>
              <a:gd name="connsiteY56" fmla="*/ 181788 h 184810"/>
              <a:gd name="connsiteX57" fmla="*/ 407549 w 1444504"/>
              <a:gd name="connsiteY57" fmla="*/ 136017 h 184810"/>
              <a:gd name="connsiteX58" fmla="*/ 398913 w 1444504"/>
              <a:gd name="connsiteY58" fmla="*/ 107518 h 184810"/>
              <a:gd name="connsiteX59" fmla="*/ 376028 w 1444504"/>
              <a:gd name="connsiteY59" fmla="*/ 30010 h 184810"/>
              <a:gd name="connsiteX60" fmla="*/ 352927 w 1444504"/>
              <a:gd name="connsiteY60" fmla="*/ 107518 h 184810"/>
              <a:gd name="connsiteX61" fmla="*/ 398913 w 1444504"/>
              <a:gd name="connsiteY61" fmla="*/ 107518 h 184810"/>
              <a:gd name="connsiteX62" fmla="*/ 555447 w 1444504"/>
              <a:gd name="connsiteY62" fmla="*/ 157175 h 184810"/>
              <a:gd name="connsiteX63" fmla="*/ 593446 w 1444504"/>
              <a:gd name="connsiteY63" fmla="*/ 128893 h 184810"/>
              <a:gd name="connsiteX64" fmla="*/ 621297 w 1444504"/>
              <a:gd name="connsiteY64" fmla="*/ 141846 h 184810"/>
              <a:gd name="connsiteX65" fmla="*/ 598411 w 1444504"/>
              <a:gd name="connsiteY65" fmla="*/ 173368 h 184810"/>
              <a:gd name="connsiteX66" fmla="*/ 556095 w 1444504"/>
              <a:gd name="connsiteY66" fmla="*/ 184810 h 184810"/>
              <a:gd name="connsiteX67" fmla="*/ 513131 w 1444504"/>
              <a:gd name="connsiteY67" fmla="*/ 173152 h 184810"/>
              <a:gd name="connsiteX68" fmla="*/ 483984 w 1444504"/>
              <a:gd name="connsiteY68" fmla="*/ 140767 h 184810"/>
              <a:gd name="connsiteX69" fmla="*/ 473621 w 1444504"/>
              <a:gd name="connsiteY69" fmla="*/ 92405 h 184810"/>
              <a:gd name="connsiteX70" fmla="*/ 483984 w 1444504"/>
              <a:gd name="connsiteY70" fmla="*/ 44260 h 184810"/>
              <a:gd name="connsiteX71" fmla="*/ 513131 w 1444504"/>
              <a:gd name="connsiteY71" fmla="*/ 11659 h 184810"/>
              <a:gd name="connsiteX72" fmla="*/ 556095 w 1444504"/>
              <a:gd name="connsiteY72" fmla="*/ 0 h 184810"/>
              <a:gd name="connsiteX73" fmla="*/ 598411 w 1444504"/>
              <a:gd name="connsiteY73" fmla="*/ 11443 h 184810"/>
              <a:gd name="connsiteX74" fmla="*/ 621297 w 1444504"/>
              <a:gd name="connsiteY74" fmla="*/ 42748 h 184810"/>
              <a:gd name="connsiteX75" fmla="*/ 593446 w 1444504"/>
              <a:gd name="connsiteY75" fmla="*/ 55918 h 184810"/>
              <a:gd name="connsiteX76" fmla="*/ 555447 w 1444504"/>
              <a:gd name="connsiteY76" fmla="*/ 27635 h 184810"/>
              <a:gd name="connsiteX77" fmla="*/ 530403 w 1444504"/>
              <a:gd name="connsiteY77" fmla="*/ 35840 h 184810"/>
              <a:gd name="connsiteX78" fmla="*/ 513563 w 1444504"/>
              <a:gd name="connsiteY78" fmla="*/ 58509 h 184810"/>
              <a:gd name="connsiteX79" fmla="*/ 507517 w 1444504"/>
              <a:gd name="connsiteY79" fmla="*/ 92405 h 184810"/>
              <a:gd name="connsiteX80" fmla="*/ 513563 w 1444504"/>
              <a:gd name="connsiteY80" fmla="*/ 126302 h 184810"/>
              <a:gd name="connsiteX81" fmla="*/ 530403 w 1444504"/>
              <a:gd name="connsiteY81" fmla="*/ 149187 h 184810"/>
              <a:gd name="connsiteX82" fmla="*/ 555447 w 1444504"/>
              <a:gd name="connsiteY82" fmla="*/ 157175 h 184810"/>
              <a:gd name="connsiteX83" fmla="*/ 679475 w 1444504"/>
              <a:gd name="connsiteY83" fmla="*/ 31305 h 184810"/>
              <a:gd name="connsiteX84" fmla="*/ 679475 w 1444504"/>
              <a:gd name="connsiteY84" fmla="*/ 73838 h 184810"/>
              <a:gd name="connsiteX85" fmla="*/ 750722 w 1444504"/>
              <a:gd name="connsiteY85" fmla="*/ 73838 h 184810"/>
              <a:gd name="connsiteX86" fmla="*/ 750722 w 1444504"/>
              <a:gd name="connsiteY86" fmla="*/ 102121 h 184810"/>
              <a:gd name="connsiteX87" fmla="*/ 679475 w 1444504"/>
              <a:gd name="connsiteY87" fmla="*/ 102121 h 184810"/>
              <a:gd name="connsiteX88" fmla="*/ 679475 w 1444504"/>
              <a:gd name="connsiteY88" fmla="*/ 153505 h 184810"/>
              <a:gd name="connsiteX89" fmla="*/ 755904 w 1444504"/>
              <a:gd name="connsiteY89" fmla="*/ 153505 h 184810"/>
              <a:gd name="connsiteX90" fmla="*/ 755904 w 1444504"/>
              <a:gd name="connsiteY90" fmla="*/ 181788 h 184810"/>
              <a:gd name="connsiteX91" fmla="*/ 645579 w 1444504"/>
              <a:gd name="connsiteY91" fmla="*/ 181788 h 184810"/>
              <a:gd name="connsiteX92" fmla="*/ 645579 w 1444504"/>
              <a:gd name="connsiteY92" fmla="*/ 2807 h 184810"/>
              <a:gd name="connsiteX93" fmla="*/ 755904 w 1444504"/>
              <a:gd name="connsiteY93" fmla="*/ 2807 h 184810"/>
              <a:gd name="connsiteX94" fmla="*/ 755904 w 1444504"/>
              <a:gd name="connsiteY94" fmla="*/ 31305 h 184810"/>
              <a:gd name="connsiteX95" fmla="*/ 679475 w 1444504"/>
              <a:gd name="connsiteY95" fmla="*/ 31305 h 184810"/>
              <a:gd name="connsiteX96" fmla="*/ 782745 w 1444504"/>
              <a:gd name="connsiteY96" fmla="*/ 86576 h 184810"/>
              <a:gd name="connsiteX97" fmla="*/ 841902 w 1444504"/>
              <a:gd name="connsiteY97" fmla="*/ 86576 h 184810"/>
              <a:gd name="connsiteX98" fmla="*/ 841902 w 1444504"/>
              <a:gd name="connsiteY98" fmla="*/ 111189 h 184810"/>
              <a:gd name="connsiteX99" fmla="*/ 782745 w 1444504"/>
              <a:gd name="connsiteY99" fmla="*/ 111189 h 184810"/>
              <a:gd name="connsiteX100" fmla="*/ 782745 w 1444504"/>
              <a:gd name="connsiteY100" fmla="*/ 86576 h 184810"/>
              <a:gd name="connsiteX101" fmla="*/ 991648 w 1444504"/>
              <a:gd name="connsiteY101" fmla="*/ 31305 h 184810"/>
              <a:gd name="connsiteX102" fmla="*/ 944582 w 1444504"/>
              <a:gd name="connsiteY102" fmla="*/ 31305 h 184810"/>
              <a:gd name="connsiteX103" fmla="*/ 944582 w 1444504"/>
              <a:gd name="connsiteY103" fmla="*/ 181788 h 184810"/>
              <a:gd name="connsiteX104" fmla="*/ 910685 w 1444504"/>
              <a:gd name="connsiteY104" fmla="*/ 181788 h 184810"/>
              <a:gd name="connsiteX105" fmla="*/ 910685 w 1444504"/>
              <a:gd name="connsiteY105" fmla="*/ 31305 h 184810"/>
              <a:gd name="connsiteX106" fmla="*/ 863403 w 1444504"/>
              <a:gd name="connsiteY106" fmla="*/ 31305 h 184810"/>
              <a:gd name="connsiteX107" fmla="*/ 863403 w 1444504"/>
              <a:gd name="connsiteY107" fmla="*/ 2807 h 184810"/>
              <a:gd name="connsiteX108" fmla="*/ 991648 w 1444504"/>
              <a:gd name="connsiteY108" fmla="*/ 2807 h 184810"/>
              <a:gd name="connsiteX109" fmla="*/ 991648 w 1444504"/>
              <a:gd name="connsiteY109" fmla="*/ 31305 h 184810"/>
              <a:gd name="connsiteX110" fmla="*/ 1052487 w 1444504"/>
              <a:gd name="connsiteY110" fmla="*/ 2807 h 184810"/>
              <a:gd name="connsiteX111" fmla="*/ 1052487 w 1444504"/>
              <a:gd name="connsiteY111" fmla="*/ 181788 h 184810"/>
              <a:gd name="connsiteX112" fmla="*/ 1018591 w 1444504"/>
              <a:gd name="connsiteY112" fmla="*/ 181788 h 184810"/>
              <a:gd name="connsiteX113" fmla="*/ 1018591 w 1444504"/>
              <a:gd name="connsiteY113" fmla="*/ 2807 h 184810"/>
              <a:gd name="connsiteX114" fmla="*/ 1052487 w 1444504"/>
              <a:gd name="connsiteY114" fmla="*/ 2807 h 184810"/>
              <a:gd name="connsiteX115" fmla="*/ 1274039 w 1444504"/>
              <a:gd name="connsiteY115" fmla="*/ 181788 h 184810"/>
              <a:gd name="connsiteX116" fmla="*/ 1240143 w 1444504"/>
              <a:gd name="connsiteY116" fmla="*/ 181788 h 184810"/>
              <a:gd name="connsiteX117" fmla="*/ 1240143 w 1444504"/>
              <a:gd name="connsiteY117" fmla="*/ 48362 h 184810"/>
              <a:gd name="connsiteX118" fmla="*/ 1196962 w 1444504"/>
              <a:gd name="connsiteY118" fmla="*/ 181788 h 184810"/>
              <a:gd name="connsiteX119" fmla="*/ 1160691 w 1444504"/>
              <a:gd name="connsiteY119" fmla="*/ 181788 h 184810"/>
              <a:gd name="connsiteX120" fmla="*/ 1117943 w 1444504"/>
              <a:gd name="connsiteY120" fmla="*/ 48578 h 184810"/>
              <a:gd name="connsiteX121" fmla="*/ 1117943 w 1444504"/>
              <a:gd name="connsiteY121" fmla="*/ 181788 h 184810"/>
              <a:gd name="connsiteX122" fmla="*/ 1087285 w 1444504"/>
              <a:gd name="connsiteY122" fmla="*/ 181788 h 184810"/>
              <a:gd name="connsiteX123" fmla="*/ 1087285 w 1444504"/>
              <a:gd name="connsiteY123" fmla="*/ 2807 h 184810"/>
              <a:gd name="connsiteX124" fmla="*/ 1135215 w 1444504"/>
              <a:gd name="connsiteY124" fmla="*/ 2807 h 184810"/>
              <a:gd name="connsiteX125" fmla="*/ 1180122 w 1444504"/>
              <a:gd name="connsiteY125" fmla="*/ 143358 h 184810"/>
              <a:gd name="connsiteX126" fmla="*/ 1224814 w 1444504"/>
              <a:gd name="connsiteY126" fmla="*/ 2807 h 184810"/>
              <a:gd name="connsiteX127" fmla="*/ 1274039 w 1444504"/>
              <a:gd name="connsiteY127" fmla="*/ 2807 h 184810"/>
              <a:gd name="connsiteX128" fmla="*/ 1274039 w 1444504"/>
              <a:gd name="connsiteY128" fmla="*/ 181788 h 184810"/>
              <a:gd name="connsiteX129" fmla="*/ 1359440 w 1444504"/>
              <a:gd name="connsiteY129" fmla="*/ 112916 h 184810"/>
              <a:gd name="connsiteX130" fmla="*/ 1341088 w 1444504"/>
              <a:gd name="connsiteY130" fmla="*/ 112916 h 184810"/>
              <a:gd name="connsiteX131" fmla="*/ 1341088 w 1444504"/>
              <a:gd name="connsiteY131" fmla="*/ 181788 h 184810"/>
              <a:gd name="connsiteX132" fmla="*/ 1307192 w 1444504"/>
              <a:gd name="connsiteY132" fmla="*/ 181788 h 184810"/>
              <a:gd name="connsiteX133" fmla="*/ 1307192 w 1444504"/>
              <a:gd name="connsiteY133" fmla="*/ 2807 h 184810"/>
              <a:gd name="connsiteX134" fmla="*/ 1379087 w 1444504"/>
              <a:gd name="connsiteY134" fmla="*/ 2807 h 184810"/>
              <a:gd name="connsiteX135" fmla="*/ 1407801 w 1444504"/>
              <a:gd name="connsiteY135" fmla="*/ 9716 h 184810"/>
              <a:gd name="connsiteX136" fmla="*/ 1426801 w 1444504"/>
              <a:gd name="connsiteY136" fmla="*/ 28931 h 184810"/>
              <a:gd name="connsiteX137" fmla="*/ 1433709 w 1444504"/>
              <a:gd name="connsiteY137" fmla="*/ 57861 h 184810"/>
              <a:gd name="connsiteX138" fmla="*/ 1423130 w 1444504"/>
              <a:gd name="connsiteY138" fmla="*/ 92837 h 184810"/>
              <a:gd name="connsiteX139" fmla="*/ 1394632 w 1444504"/>
              <a:gd name="connsiteY139" fmla="*/ 111189 h 184810"/>
              <a:gd name="connsiteX140" fmla="*/ 1444505 w 1444504"/>
              <a:gd name="connsiteY140" fmla="*/ 181788 h 184810"/>
              <a:gd name="connsiteX141" fmla="*/ 1403915 w 1444504"/>
              <a:gd name="connsiteY141" fmla="*/ 181788 h 184810"/>
              <a:gd name="connsiteX142" fmla="*/ 1359440 w 1444504"/>
              <a:gd name="connsiteY142" fmla="*/ 112916 h 184810"/>
              <a:gd name="connsiteX143" fmla="*/ 1341088 w 1444504"/>
              <a:gd name="connsiteY143" fmla="*/ 86360 h 184810"/>
              <a:gd name="connsiteX144" fmla="*/ 1371314 w 1444504"/>
              <a:gd name="connsiteY144" fmla="*/ 86360 h 184810"/>
              <a:gd name="connsiteX145" fmla="*/ 1392257 w 1444504"/>
              <a:gd name="connsiteY145" fmla="*/ 79020 h 184810"/>
              <a:gd name="connsiteX146" fmla="*/ 1399813 w 1444504"/>
              <a:gd name="connsiteY146" fmla="*/ 57861 h 184810"/>
              <a:gd name="connsiteX147" fmla="*/ 1392257 w 1444504"/>
              <a:gd name="connsiteY147" fmla="*/ 36703 h 184810"/>
              <a:gd name="connsiteX148" fmla="*/ 1371314 w 1444504"/>
              <a:gd name="connsiteY148" fmla="*/ 29363 h 184810"/>
              <a:gd name="connsiteX149" fmla="*/ 1341088 w 1444504"/>
              <a:gd name="connsiteY149" fmla="*/ 29363 h 184810"/>
              <a:gd name="connsiteX150" fmla="*/ 1341088 w 1444504"/>
              <a:gd name="connsiteY150" fmla="*/ 86360 h 1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444504" h="184810">
                <a:moveTo>
                  <a:pt x="6693" y="51816"/>
                </a:moveTo>
                <a:cubicBezTo>
                  <a:pt x="6693" y="41739"/>
                  <a:pt x="9138" y="32817"/>
                  <a:pt x="14034" y="25045"/>
                </a:cubicBezTo>
                <a:cubicBezTo>
                  <a:pt x="19069" y="17126"/>
                  <a:pt x="26270" y="11011"/>
                  <a:pt x="35624" y="6693"/>
                </a:cubicBezTo>
                <a:cubicBezTo>
                  <a:pt x="44977" y="2229"/>
                  <a:pt x="55988" y="0"/>
                  <a:pt x="68656" y="0"/>
                </a:cubicBezTo>
                <a:cubicBezTo>
                  <a:pt x="84779" y="0"/>
                  <a:pt x="98019" y="3239"/>
                  <a:pt x="108382" y="9716"/>
                </a:cubicBezTo>
                <a:cubicBezTo>
                  <a:pt x="118745" y="16047"/>
                  <a:pt x="125870" y="25330"/>
                  <a:pt x="129756" y="37567"/>
                </a:cubicBezTo>
                <a:lnTo>
                  <a:pt x="102769" y="50089"/>
                </a:lnTo>
                <a:cubicBezTo>
                  <a:pt x="100032" y="43034"/>
                  <a:pt x="96006" y="37713"/>
                  <a:pt x="90678" y="34112"/>
                </a:cubicBezTo>
                <a:cubicBezTo>
                  <a:pt x="85497" y="30512"/>
                  <a:pt x="78442" y="28715"/>
                  <a:pt x="69520" y="28715"/>
                </a:cubicBezTo>
                <a:cubicBezTo>
                  <a:pt x="59874" y="28715"/>
                  <a:pt x="52610" y="30588"/>
                  <a:pt x="47714" y="34328"/>
                </a:cubicBezTo>
                <a:cubicBezTo>
                  <a:pt x="42964" y="37929"/>
                  <a:pt x="40589" y="43250"/>
                  <a:pt x="40589" y="50305"/>
                </a:cubicBezTo>
                <a:cubicBezTo>
                  <a:pt x="40589" y="57067"/>
                  <a:pt x="43110" y="62249"/>
                  <a:pt x="48146" y="65849"/>
                </a:cubicBezTo>
                <a:cubicBezTo>
                  <a:pt x="53181" y="69450"/>
                  <a:pt x="62033" y="72396"/>
                  <a:pt x="74701" y="74702"/>
                </a:cubicBezTo>
                <a:cubicBezTo>
                  <a:pt x="94996" y="78302"/>
                  <a:pt x="109747" y="84563"/>
                  <a:pt x="118961" y="93485"/>
                </a:cubicBezTo>
                <a:cubicBezTo>
                  <a:pt x="128175" y="102407"/>
                  <a:pt x="132779" y="114789"/>
                  <a:pt x="132779" y="130620"/>
                </a:cubicBezTo>
                <a:cubicBezTo>
                  <a:pt x="132779" y="140983"/>
                  <a:pt x="129972" y="150337"/>
                  <a:pt x="124358" y="158686"/>
                </a:cubicBezTo>
                <a:cubicBezTo>
                  <a:pt x="118891" y="166891"/>
                  <a:pt x="111119" y="173298"/>
                  <a:pt x="101041" y="177902"/>
                </a:cubicBezTo>
                <a:cubicBezTo>
                  <a:pt x="91110" y="182506"/>
                  <a:pt x="79813" y="184810"/>
                  <a:pt x="67145" y="184810"/>
                </a:cubicBezTo>
                <a:cubicBezTo>
                  <a:pt x="49587" y="184810"/>
                  <a:pt x="34976" y="181210"/>
                  <a:pt x="23317" y="174015"/>
                </a:cubicBezTo>
                <a:cubicBezTo>
                  <a:pt x="11659" y="166821"/>
                  <a:pt x="3886" y="156597"/>
                  <a:pt x="0" y="143358"/>
                </a:cubicBezTo>
                <a:lnTo>
                  <a:pt x="27203" y="130620"/>
                </a:lnTo>
                <a:cubicBezTo>
                  <a:pt x="29794" y="138970"/>
                  <a:pt x="34474" y="145301"/>
                  <a:pt x="41237" y="149619"/>
                </a:cubicBezTo>
                <a:cubicBezTo>
                  <a:pt x="48000" y="153937"/>
                  <a:pt x="56566" y="156096"/>
                  <a:pt x="66929" y="156096"/>
                </a:cubicBezTo>
                <a:cubicBezTo>
                  <a:pt x="77292" y="156096"/>
                  <a:pt x="85135" y="154006"/>
                  <a:pt x="90462" y="149835"/>
                </a:cubicBezTo>
                <a:cubicBezTo>
                  <a:pt x="95929" y="145517"/>
                  <a:pt x="98666" y="139402"/>
                  <a:pt x="98666" y="131483"/>
                </a:cubicBezTo>
                <a:cubicBezTo>
                  <a:pt x="98666" y="123997"/>
                  <a:pt x="95790" y="118097"/>
                  <a:pt x="90030" y="113779"/>
                </a:cubicBezTo>
                <a:cubicBezTo>
                  <a:pt x="84417" y="109462"/>
                  <a:pt x="74632" y="106007"/>
                  <a:pt x="60668" y="103416"/>
                </a:cubicBezTo>
                <a:cubicBezTo>
                  <a:pt x="42247" y="100108"/>
                  <a:pt x="28645" y="94202"/>
                  <a:pt x="19863" y="85713"/>
                </a:cubicBezTo>
                <a:cubicBezTo>
                  <a:pt x="11081" y="77222"/>
                  <a:pt x="6693" y="65920"/>
                  <a:pt x="6693" y="51816"/>
                </a:cubicBezTo>
                <a:close/>
                <a:moveTo>
                  <a:pt x="282473" y="61100"/>
                </a:moveTo>
                <a:cubicBezTo>
                  <a:pt x="282473" y="72612"/>
                  <a:pt x="280029" y="82760"/>
                  <a:pt x="275133" y="91542"/>
                </a:cubicBezTo>
                <a:cubicBezTo>
                  <a:pt x="270243" y="100324"/>
                  <a:pt x="263335" y="107156"/>
                  <a:pt x="254406" y="112052"/>
                </a:cubicBezTo>
                <a:cubicBezTo>
                  <a:pt x="245631" y="116948"/>
                  <a:pt x="235407" y="119393"/>
                  <a:pt x="223749" y="119393"/>
                </a:cubicBezTo>
                <a:lnTo>
                  <a:pt x="192011" y="119393"/>
                </a:lnTo>
                <a:lnTo>
                  <a:pt x="192011" y="181788"/>
                </a:lnTo>
                <a:lnTo>
                  <a:pt x="158115" y="181788"/>
                </a:lnTo>
                <a:lnTo>
                  <a:pt x="158115" y="2807"/>
                </a:lnTo>
                <a:lnTo>
                  <a:pt x="223749" y="2807"/>
                </a:lnTo>
                <a:cubicBezTo>
                  <a:pt x="235407" y="2807"/>
                  <a:pt x="245631" y="5252"/>
                  <a:pt x="254406" y="10147"/>
                </a:cubicBezTo>
                <a:cubicBezTo>
                  <a:pt x="263335" y="15043"/>
                  <a:pt x="270243" y="21876"/>
                  <a:pt x="275133" y="30658"/>
                </a:cubicBezTo>
                <a:cubicBezTo>
                  <a:pt x="280029" y="39440"/>
                  <a:pt x="282473" y="49587"/>
                  <a:pt x="282473" y="61100"/>
                </a:cubicBezTo>
                <a:close/>
                <a:moveTo>
                  <a:pt x="248577" y="61100"/>
                </a:moveTo>
                <a:cubicBezTo>
                  <a:pt x="248577" y="50883"/>
                  <a:pt x="245770" y="43034"/>
                  <a:pt x="240157" y="37567"/>
                </a:cubicBezTo>
                <a:cubicBezTo>
                  <a:pt x="234544" y="32099"/>
                  <a:pt x="226555" y="29363"/>
                  <a:pt x="216192" y="29363"/>
                </a:cubicBezTo>
                <a:lnTo>
                  <a:pt x="192011" y="29363"/>
                </a:lnTo>
                <a:lnTo>
                  <a:pt x="192011" y="92837"/>
                </a:lnTo>
                <a:lnTo>
                  <a:pt x="216192" y="92837"/>
                </a:lnTo>
                <a:cubicBezTo>
                  <a:pt x="226555" y="92837"/>
                  <a:pt x="234544" y="90100"/>
                  <a:pt x="240157" y="84633"/>
                </a:cubicBezTo>
                <a:cubicBezTo>
                  <a:pt x="245770" y="79166"/>
                  <a:pt x="248577" y="71317"/>
                  <a:pt x="248577" y="61100"/>
                </a:cubicBezTo>
                <a:close/>
                <a:moveTo>
                  <a:pt x="407549" y="136017"/>
                </a:moveTo>
                <a:lnTo>
                  <a:pt x="344291" y="136017"/>
                </a:lnTo>
                <a:lnTo>
                  <a:pt x="330689" y="181788"/>
                </a:lnTo>
                <a:lnTo>
                  <a:pt x="296145" y="181788"/>
                </a:lnTo>
                <a:lnTo>
                  <a:pt x="355949" y="2807"/>
                </a:lnTo>
                <a:lnTo>
                  <a:pt x="397834" y="2807"/>
                </a:lnTo>
                <a:lnTo>
                  <a:pt x="457638" y="181788"/>
                </a:lnTo>
                <a:lnTo>
                  <a:pt x="421151" y="181788"/>
                </a:lnTo>
                <a:lnTo>
                  <a:pt x="407549" y="136017"/>
                </a:lnTo>
                <a:close/>
                <a:moveTo>
                  <a:pt x="398913" y="107518"/>
                </a:moveTo>
                <a:lnTo>
                  <a:pt x="376028" y="30010"/>
                </a:lnTo>
                <a:lnTo>
                  <a:pt x="352927" y="107518"/>
                </a:lnTo>
                <a:lnTo>
                  <a:pt x="398913" y="107518"/>
                </a:lnTo>
                <a:close/>
                <a:moveTo>
                  <a:pt x="555447" y="157175"/>
                </a:moveTo>
                <a:cubicBezTo>
                  <a:pt x="575024" y="157175"/>
                  <a:pt x="587693" y="147746"/>
                  <a:pt x="593446" y="128893"/>
                </a:cubicBezTo>
                <a:lnTo>
                  <a:pt x="621297" y="141846"/>
                </a:lnTo>
                <a:cubicBezTo>
                  <a:pt x="617411" y="155232"/>
                  <a:pt x="609784" y="165741"/>
                  <a:pt x="598411" y="173368"/>
                </a:cubicBezTo>
                <a:cubicBezTo>
                  <a:pt x="587045" y="180994"/>
                  <a:pt x="572935" y="184810"/>
                  <a:pt x="556095" y="184810"/>
                </a:cubicBezTo>
                <a:cubicBezTo>
                  <a:pt x="539979" y="184810"/>
                  <a:pt x="525653" y="180924"/>
                  <a:pt x="513131" y="173152"/>
                </a:cubicBezTo>
                <a:cubicBezTo>
                  <a:pt x="500609" y="165526"/>
                  <a:pt x="490893" y="154730"/>
                  <a:pt x="483984" y="140767"/>
                </a:cubicBezTo>
                <a:cubicBezTo>
                  <a:pt x="477076" y="126803"/>
                  <a:pt x="473621" y="110687"/>
                  <a:pt x="473621" y="92405"/>
                </a:cubicBezTo>
                <a:cubicBezTo>
                  <a:pt x="473621" y="74270"/>
                  <a:pt x="477076" y="58223"/>
                  <a:pt x="483984" y="44260"/>
                </a:cubicBezTo>
                <a:cubicBezTo>
                  <a:pt x="490893" y="30296"/>
                  <a:pt x="500609" y="19431"/>
                  <a:pt x="513131" y="11659"/>
                </a:cubicBezTo>
                <a:cubicBezTo>
                  <a:pt x="525653" y="3886"/>
                  <a:pt x="539979" y="0"/>
                  <a:pt x="556095" y="0"/>
                </a:cubicBezTo>
                <a:cubicBezTo>
                  <a:pt x="572935" y="0"/>
                  <a:pt x="587045" y="3816"/>
                  <a:pt x="598411" y="11443"/>
                </a:cubicBezTo>
                <a:cubicBezTo>
                  <a:pt x="609784" y="18929"/>
                  <a:pt x="617411" y="29363"/>
                  <a:pt x="621297" y="42748"/>
                </a:cubicBezTo>
                <a:lnTo>
                  <a:pt x="593446" y="55918"/>
                </a:lnTo>
                <a:cubicBezTo>
                  <a:pt x="587693" y="37065"/>
                  <a:pt x="575024" y="27635"/>
                  <a:pt x="555447" y="27635"/>
                </a:cubicBezTo>
                <a:cubicBezTo>
                  <a:pt x="546094" y="27635"/>
                  <a:pt x="537744" y="30372"/>
                  <a:pt x="530403" y="35840"/>
                </a:cubicBezTo>
                <a:cubicBezTo>
                  <a:pt x="523208" y="41167"/>
                  <a:pt x="517595" y="48724"/>
                  <a:pt x="513563" y="58509"/>
                </a:cubicBezTo>
                <a:cubicBezTo>
                  <a:pt x="509537" y="68294"/>
                  <a:pt x="507517" y="79597"/>
                  <a:pt x="507517" y="92405"/>
                </a:cubicBezTo>
                <a:cubicBezTo>
                  <a:pt x="507517" y="105213"/>
                  <a:pt x="509537" y="116516"/>
                  <a:pt x="513563" y="126302"/>
                </a:cubicBezTo>
                <a:cubicBezTo>
                  <a:pt x="517595" y="136087"/>
                  <a:pt x="523208" y="143720"/>
                  <a:pt x="530403" y="149187"/>
                </a:cubicBezTo>
                <a:cubicBezTo>
                  <a:pt x="537744" y="154515"/>
                  <a:pt x="546094" y="157175"/>
                  <a:pt x="555447" y="157175"/>
                </a:cubicBezTo>
                <a:close/>
                <a:moveTo>
                  <a:pt x="679475" y="31305"/>
                </a:moveTo>
                <a:lnTo>
                  <a:pt x="679475" y="73838"/>
                </a:lnTo>
                <a:lnTo>
                  <a:pt x="750722" y="73838"/>
                </a:lnTo>
                <a:lnTo>
                  <a:pt x="750722" y="102121"/>
                </a:lnTo>
                <a:lnTo>
                  <a:pt x="679475" y="102121"/>
                </a:lnTo>
                <a:lnTo>
                  <a:pt x="679475" y="153505"/>
                </a:lnTo>
                <a:lnTo>
                  <a:pt x="755904" y="153505"/>
                </a:lnTo>
                <a:lnTo>
                  <a:pt x="755904" y="181788"/>
                </a:lnTo>
                <a:lnTo>
                  <a:pt x="645579" y="181788"/>
                </a:lnTo>
                <a:lnTo>
                  <a:pt x="645579" y="2807"/>
                </a:lnTo>
                <a:lnTo>
                  <a:pt x="755904" y="2807"/>
                </a:lnTo>
                <a:lnTo>
                  <a:pt x="755904" y="31305"/>
                </a:lnTo>
                <a:lnTo>
                  <a:pt x="679475" y="31305"/>
                </a:lnTo>
                <a:close/>
                <a:moveTo>
                  <a:pt x="782745" y="86576"/>
                </a:moveTo>
                <a:lnTo>
                  <a:pt x="841902" y="86576"/>
                </a:lnTo>
                <a:lnTo>
                  <a:pt x="841902" y="111189"/>
                </a:lnTo>
                <a:lnTo>
                  <a:pt x="782745" y="111189"/>
                </a:lnTo>
                <a:lnTo>
                  <a:pt x="782745" y="86576"/>
                </a:lnTo>
                <a:close/>
                <a:moveTo>
                  <a:pt x="991648" y="31305"/>
                </a:moveTo>
                <a:lnTo>
                  <a:pt x="944582" y="31305"/>
                </a:lnTo>
                <a:lnTo>
                  <a:pt x="944582" y="181788"/>
                </a:lnTo>
                <a:lnTo>
                  <a:pt x="910685" y="181788"/>
                </a:lnTo>
                <a:lnTo>
                  <a:pt x="910685" y="31305"/>
                </a:lnTo>
                <a:lnTo>
                  <a:pt x="863403" y="31305"/>
                </a:lnTo>
                <a:lnTo>
                  <a:pt x="863403" y="2807"/>
                </a:lnTo>
                <a:lnTo>
                  <a:pt x="991648" y="2807"/>
                </a:lnTo>
                <a:lnTo>
                  <a:pt x="991648" y="31305"/>
                </a:lnTo>
                <a:close/>
                <a:moveTo>
                  <a:pt x="1052487" y="2807"/>
                </a:moveTo>
                <a:lnTo>
                  <a:pt x="1052487" y="181788"/>
                </a:lnTo>
                <a:lnTo>
                  <a:pt x="1018591" y="181788"/>
                </a:lnTo>
                <a:lnTo>
                  <a:pt x="1018591" y="2807"/>
                </a:lnTo>
                <a:lnTo>
                  <a:pt x="1052487" y="2807"/>
                </a:lnTo>
                <a:close/>
                <a:moveTo>
                  <a:pt x="1274039" y="181788"/>
                </a:moveTo>
                <a:lnTo>
                  <a:pt x="1240143" y="181788"/>
                </a:lnTo>
                <a:lnTo>
                  <a:pt x="1240143" y="48362"/>
                </a:lnTo>
                <a:lnTo>
                  <a:pt x="1196962" y="181788"/>
                </a:lnTo>
                <a:lnTo>
                  <a:pt x="1160691" y="181788"/>
                </a:lnTo>
                <a:lnTo>
                  <a:pt x="1117943" y="48578"/>
                </a:lnTo>
                <a:lnTo>
                  <a:pt x="1117943" y="181788"/>
                </a:lnTo>
                <a:lnTo>
                  <a:pt x="1087285" y="181788"/>
                </a:lnTo>
                <a:lnTo>
                  <a:pt x="1087285" y="2807"/>
                </a:lnTo>
                <a:lnTo>
                  <a:pt x="1135215" y="2807"/>
                </a:lnTo>
                <a:lnTo>
                  <a:pt x="1180122" y="143358"/>
                </a:lnTo>
                <a:lnTo>
                  <a:pt x="1224814" y="2807"/>
                </a:lnTo>
                <a:lnTo>
                  <a:pt x="1274039" y="2807"/>
                </a:lnTo>
                <a:lnTo>
                  <a:pt x="1274039" y="181788"/>
                </a:lnTo>
                <a:close/>
                <a:moveTo>
                  <a:pt x="1359440" y="112916"/>
                </a:moveTo>
                <a:lnTo>
                  <a:pt x="1341088" y="112916"/>
                </a:lnTo>
                <a:lnTo>
                  <a:pt x="1341088" y="181788"/>
                </a:lnTo>
                <a:lnTo>
                  <a:pt x="1307192" y="181788"/>
                </a:lnTo>
                <a:lnTo>
                  <a:pt x="1307192" y="2807"/>
                </a:lnTo>
                <a:lnTo>
                  <a:pt x="1379087" y="2807"/>
                </a:lnTo>
                <a:cubicBezTo>
                  <a:pt x="1390028" y="2807"/>
                  <a:pt x="1399597" y="5112"/>
                  <a:pt x="1407801" y="9716"/>
                </a:cubicBezTo>
                <a:cubicBezTo>
                  <a:pt x="1416005" y="14180"/>
                  <a:pt x="1422343" y="20581"/>
                  <a:pt x="1426801" y="28931"/>
                </a:cubicBezTo>
                <a:cubicBezTo>
                  <a:pt x="1431411" y="37281"/>
                  <a:pt x="1433709" y="46920"/>
                  <a:pt x="1433709" y="57861"/>
                </a:cubicBezTo>
                <a:cubicBezTo>
                  <a:pt x="1433709" y="71679"/>
                  <a:pt x="1430185" y="83338"/>
                  <a:pt x="1423130" y="92837"/>
                </a:cubicBezTo>
                <a:cubicBezTo>
                  <a:pt x="1416221" y="102191"/>
                  <a:pt x="1406722" y="108312"/>
                  <a:pt x="1394632" y="111189"/>
                </a:cubicBezTo>
                <a:lnTo>
                  <a:pt x="1444505" y="181788"/>
                </a:lnTo>
                <a:lnTo>
                  <a:pt x="1403915" y="181788"/>
                </a:lnTo>
                <a:lnTo>
                  <a:pt x="1359440" y="112916"/>
                </a:lnTo>
                <a:close/>
                <a:moveTo>
                  <a:pt x="1341088" y="86360"/>
                </a:moveTo>
                <a:lnTo>
                  <a:pt x="1371314" y="86360"/>
                </a:lnTo>
                <a:cubicBezTo>
                  <a:pt x="1380382" y="86360"/>
                  <a:pt x="1387367" y="83915"/>
                  <a:pt x="1392257" y="79020"/>
                </a:cubicBezTo>
                <a:cubicBezTo>
                  <a:pt x="1397298" y="74124"/>
                  <a:pt x="1399813" y="67075"/>
                  <a:pt x="1399813" y="57861"/>
                </a:cubicBezTo>
                <a:cubicBezTo>
                  <a:pt x="1399813" y="48647"/>
                  <a:pt x="1397298" y="41599"/>
                  <a:pt x="1392257" y="36703"/>
                </a:cubicBezTo>
                <a:cubicBezTo>
                  <a:pt x="1387367" y="31807"/>
                  <a:pt x="1380382" y="29363"/>
                  <a:pt x="1371314" y="29363"/>
                </a:cubicBezTo>
                <a:lnTo>
                  <a:pt x="1341088" y="29363"/>
                </a:lnTo>
                <a:lnTo>
                  <a:pt x="1341088" y="86360"/>
                </a:lnTo>
                <a:close/>
              </a:path>
            </a:pathLst>
          </a:custGeom>
          <a:solidFill>
            <a:srgbClr val="FFFFFF"/>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86E7C18F-CF0E-915D-5510-6D04BC3BD508}"/>
              </a:ext>
            </a:extLst>
          </p:cNvPr>
          <p:cNvSpPr/>
          <p:nvPr/>
        </p:nvSpPr>
        <p:spPr>
          <a:xfrm>
            <a:off x="5504954" y="5252034"/>
            <a:ext cx="943787" cy="184810"/>
          </a:xfrm>
          <a:custGeom>
            <a:avLst/>
            <a:gdLst>
              <a:gd name="connsiteX0" fmla="*/ 33896 w 943787"/>
              <a:gd name="connsiteY0" fmla="*/ 2807 h 184810"/>
              <a:gd name="connsiteX1" fmla="*/ 33896 w 943787"/>
              <a:gd name="connsiteY1" fmla="*/ 181788 h 184810"/>
              <a:gd name="connsiteX2" fmla="*/ 0 w 943787"/>
              <a:gd name="connsiteY2" fmla="*/ 181788 h 184810"/>
              <a:gd name="connsiteX3" fmla="*/ 0 w 943787"/>
              <a:gd name="connsiteY3" fmla="*/ 2807 h 184810"/>
              <a:gd name="connsiteX4" fmla="*/ 33896 w 943787"/>
              <a:gd name="connsiteY4" fmla="*/ 2807 h 184810"/>
              <a:gd name="connsiteX5" fmla="*/ 214217 w 943787"/>
              <a:gd name="connsiteY5" fmla="*/ 2807 h 184810"/>
              <a:gd name="connsiteX6" fmla="*/ 214217 w 943787"/>
              <a:gd name="connsiteY6" fmla="*/ 181788 h 184810"/>
              <a:gd name="connsiteX7" fmla="*/ 183559 w 943787"/>
              <a:gd name="connsiteY7" fmla="*/ 181788 h 184810"/>
              <a:gd name="connsiteX8" fmla="*/ 99358 w 943787"/>
              <a:gd name="connsiteY8" fmla="*/ 56566 h 184810"/>
              <a:gd name="connsiteX9" fmla="*/ 99358 w 943787"/>
              <a:gd name="connsiteY9" fmla="*/ 181788 h 184810"/>
              <a:gd name="connsiteX10" fmla="*/ 68701 w 943787"/>
              <a:gd name="connsiteY10" fmla="*/ 181788 h 184810"/>
              <a:gd name="connsiteX11" fmla="*/ 68701 w 943787"/>
              <a:gd name="connsiteY11" fmla="*/ 2807 h 184810"/>
              <a:gd name="connsiteX12" fmla="*/ 104540 w 943787"/>
              <a:gd name="connsiteY12" fmla="*/ 2807 h 184810"/>
              <a:gd name="connsiteX13" fmla="*/ 183775 w 943787"/>
              <a:gd name="connsiteY13" fmla="*/ 121336 h 184810"/>
              <a:gd name="connsiteX14" fmla="*/ 183775 w 943787"/>
              <a:gd name="connsiteY14" fmla="*/ 2807 h 184810"/>
              <a:gd name="connsiteX15" fmla="*/ 214217 w 943787"/>
              <a:gd name="connsiteY15" fmla="*/ 2807 h 184810"/>
              <a:gd name="connsiteX16" fmla="*/ 245764 w 943787"/>
              <a:gd name="connsiteY16" fmla="*/ 51816 h 184810"/>
              <a:gd name="connsiteX17" fmla="*/ 253105 w 943787"/>
              <a:gd name="connsiteY17" fmla="*/ 25045 h 184810"/>
              <a:gd name="connsiteX18" fmla="*/ 274695 w 943787"/>
              <a:gd name="connsiteY18" fmla="*/ 6693 h 184810"/>
              <a:gd name="connsiteX19" fmla="*/ 307727 w 943787"/>
              <a:gd name="connsiteY19" fmla="*/ 0 h 184810"/>
              <a:gd name="connsiteX20" fmla="*/ 347453 w 943787"/>
              <a:gd name="connsiteY20" fmla="*/ 9716 h 184810"/>
              <a:gd name="connsiteX21" fmla="*/ 368827 w 943787"/>
              <a:gd name="connsiteY21" fmla="*/ 37567 h 184810"/>
              <a:gd name="connsiteX22" fmla="*/ 341840 w 943787"/>
              <a:gd name="connsiteY22" fmla="*/ 50089 h 184810"/>
              <a:gd name="connsiteX23" fmla="*/ 329749 w 943787"/>
              <a:gd name="connsiteY23" fmla="*/ 34112 h 184810"/>
              <a:gd name="connsiteX24" fmla="*/ 308591 w 943787"/>
              <a:gd name="connsiteY24" fmla="*/ 28715 h 184810"/>
              <a:gd name="connsiteX25" fmla="*/ 286785 w 943787"/>
              <a:gd name="connsiteY25" fmla="*/ 34328 h 184810"/>
              <a:gd name="connsiteX26" fmla="*/ 279660 w 943787"/>
              <a:gd name="connsiteY26" fmla="*/ 50305 h 184810"/>
              <a:gd name="connsiteX27" fmla="*/ 287217 w 943787"/>
              <a:gd name="connsiteY27" fmla="*/ 65849 h 184810"/>
              <a:gd name="connsiteX28" fmla="*/ 313773 w 943787"/>
              <a:gd name="connsiteY28" fmla="*/ 74702 h 184810"/>
              <a:gd name="connsiteX29" fmla="*/ 358032 w 943787"/>
              <a:gd name="connsiteY29" fmla="*/ 93485 h 184810"/>
              <a:gd name="connsiteX30" fmla="*/ 371850 w 943787"/>
              <a:gd name="connsiteY30" fmla="*/ 130620 h 184810"/>
              <a:gd name="connsiteX31" fmla="*/ 363430 w 943787"/>
              <a:gd name="connsiteY31" fmla="*/ 158686 h 184810"/>
              <a:gd name="connsiteX32" fmla="*/ 340112 w 943787"/>
              <a:gd name="connsiteY32" fmla="*/ 177902 h 184810"/>
              <a:gd name="connsiteX33" fmla="*/ 306216 w 943787"/>
              <a:gd name="connsiteY33" fmla="*/ 184810 h 184810"/>
              <a:gd name="connsiteX34" fmla="*/ 262388 w 943787"/>
              <a:gd name="connsiteY34" fmla="*/ 174015 h 184810"/>
              <a:gd name="connsiteX35" fmla="*/ 239071 w 943787"/>
              <a:gd name="connsiteY35" fmla="*/ 143358 h 184810"/>
              <a:gd name="connsiteX36" fmla="*/ 266274 w 943787"/>
              <a:gd name="connsiteY36" fmla="*/ 130620 h 184810"/>
              <a:gd name="connsiteX37" fmla="*/ 280308 w 943787"/>
              <a:gd name="connsiteY37" fmla="*/ 149619 h 184810"/>
              <a:gd name="connsiteX38" fmla="*/ 306000 w 943787"/>
              <a:gd name="connsiteY38" fmla="*/ 156096 h 184810"/>
              <a:gd name="connsiteX39" fmla="*/ 329533 w 943787"/>
              <a:gd name="connsiteY39" fmla="*/ 149835 h 184810"/>
              <a:gd name="connsiteX40" fmla="*/ 337738 w 943787"/>
              <a:gd name="connsiteY40" fmla="*/ 131483 h 184810"/>
              <a:gd name="connsiteX41" fmla="*/ 329102 w 943787"/>
              <a:gd name="connsiteY41" fmla="*/ 113779 h 184810"/>
              <a:gd name="connsiteX42" fmla="*/ 299739 w 943787"/>
              <a:gd name="connsiteY42" fmla="*/ 103416 h 184810"/>
              <a:gd name="connsiteX43" fmla="*/ 258934 w 943787"/>
              <a:gd name="connsiteY43" fmla="*/ 85713 h 184810"/>
              <a:gd name="connsiteX44" fmla="*/ 245764 w 943787"/>
              <a:gd name="connsiteY44" fmla="*/ 51816 h 184810"/>
              <a:gd name="connsiteX45" fmla="*/ 432600 w 943787"/>
              <a:gd name="connsiteY45" fmla="*/ 2807 h 184810"/>
              <a:gd name="connsiteX46" fmla="*/ 432600 w 943787"/>
              <a:gd name="connsiteY46" fmla="*/ 181788 h 184810"/>
              <a:gd name="connsiteX47" fmla="*/ 398704 w 943787"/>
              <a:gd name="connsiteY47" fmla="*/ 181788 h 184810"/>
              <a:gd name="connsiteX48" fmla="*/ 398704 w 943787"/>
              <a:gd name="connsiteY48" fmla="*/ 2807 h 184810"/>
              <a:gd name="connsiteX49" fmla="*/ 432600 w 943787"/>
              <a:gd name="connsiteY49" fmla="*/ 2807 h 184810"/>
              <a:gd name="connsiteX50" fmla="*/ 613994 w 943787"/>
              <a:gd name="connsiteY50" fmla="*/ 112052 h 184810"/>
              <a:gd name="connsiteX51" fmla="*/ 606006 w 943787"/>
              <a:gd name="connsiteY51" fmla="*/ 150266 h 184810"/>
              <a:gd name="connsiteX52" fmla="*/ 582257 w 943787"/>
              <a:gd name="connsiteY52" fmla="*/ 175743 h 184810"/>
              <a:gd name="connsiteX53" fmla="*/ 544475 w 943787"/>
              <a:gd name="connsiteY53" fmla="*/ 184810 h 184810"/>
              <a:gd name="connsiteX54" fmla="*/ 501726 w 943787"/>
              <a:gd name="connsiteY54" fmla="*/ 173152 h 184810"/>
              <a:gd name="connsiteX55" fmla="*/ 472580 w 943787"/>
              <a:gd name="connsiteY55" fmla="*/ 140551 h 184810"/>
              <a:gd name="connsiteX56" fmla="*/ 462216 w 943787"/>
              <a:gd name="connsiteY56" fmla="*/ 92405 h 184810"/>
              <a:gd name="connsiteX57" fmla="*/ 472580 w 943787"/>
              <a:gd name="connsiteY57" fmla="*/ 44260 h 184810"/>
              <a:gd name="connsiteX58" fmla="*/ 501726 w 943787"/>
              <a:gd name="connsiteY58" fmla="*/ 11659 h 184810"/>
              <a:gd name="connsiteX59" fmla="*/ 544690 w 943787"/>
              <a:gd name="connsiteY59" fmla="*/ 0 h 184810"/>
              <a:gd name="connsiteX60" fmla="*/ 587007 w 943787"/>
              <a:gd name="connsiteY60" fmla="*/ 11443 h 184810"/>
              <a:gd name="connsiteX61" fmla="*/ 609892 w 943787"/>
              <a:gd name="connsiteY61" fmla="*/ 42748 h 184810"/>
              <a:gd name="connsiteX62" fmla="*/ 582041 w 943787"/>
              <a:gd name="connsiteY62" fmla="*/ 55918 h 184810"/>
              <a:gd name="connsiteX63" fmla="*/ 544043 w 943787"/>
              <a:gd name="connsiteY63" fmla="*/ 27635 h 184810"/>
              <a:gd name="connsiteX64" fmla="*/ 518998 w 943787"/>
              <a:gd name="connsiteY64" fmla="*/ 35840 h 184810"/>
              <a:gd name="connsiteX65" fmla="*/ 502158 w 943787"/>
              <a:gd name="connsiteY65" fmla="*/ 58509 h 184810"/>
              <a:gd name="connsiteX66" fmla="*/ 496113 w 943787"/>
              <a:gd name="connsiteY66" fmla="*/ 92405 h 184810"/>
              <a:gd name="connsiteX67" fmla="*/ 501942 w 943787"/>
              <a:gd name="connsiteY67" fmla="*/ 126949 h 184810"/>
              <a:gd name="connsiteX68" fmla="*/ 518782 w 943787"/>
              <a:gd name="connsiteY68" fmla="*/ 149403 h 184810"/>
              <a:gd name="connsiteX69" fmla="*/ 544475 w 943787"/>
              <a:gd name="connsiteY69" fmla="*/ 157175 h 184810"/>
              <a:gd name="connsiteX70" fmla="*/ 583337 w 943787"/>
              <a:gd name="connsiteY70" fmla="*/ 113779 h 184810"/>
              <a:gd name="connsiteX71" fmla="*/ 549224 w 943787"/>
              <a:gd name="connsiteY71" fmla="*/ 113779 h 184810"/>
              <a:gd name="connsiteX72" fmla="*/ 549224 w 943787"/>
              <a:gd name="connsiteY72" fmla="*/ 85280 h 184810"/>
              <a:gd name="connsiteX73" fmla="*/ 613994 w 943787"/>
              <a:gd name="connsiteY73" fmla="*/ 85280 h 184810"/>
              <a:gd name="connsiteX74" fmla="*/ 613994 w 943787"/>
              <a:gd name="connsiteY74" fmla="*/ 112052 h 184810"/>
              <a:gd name="connsiteX75" fmla="*/ 790245 w 943787"/>
              <a:gd name="connsiteY75" fmla="*/ 2807 h 184810"/>
              <a:gd name="connsiteX76" fmla="*/ 790245 w 943787"/>
              <a:gd name="connsiteY76" fmla="*/ 181788 h 184810"/>
              <a:gd name="connsiteX77" fmla="*/ 756348 w 943787"/>
              <a:gd name="connsiteY77" fmla="*/ 181788 h 184810"/>
              <a:gd name="connsiteX78" fmla="*/ 756348 w 943787"/>
              <a:gd name="connsiteY78" fmla="*/ 102121 h 184810"/>
              <a:gd name="connsiteX79" fmla="*/ 677977 w 943787"/>
              <a:gd name="connsiteY79" fmla="*/ 102121 h 184810"/>
              <a:gd name="connsiteX80" fmla="*/ 677977 w 943787"/>
              <a:gd name="connsiteY80" fmla="*/ 181788 h 184810"/>
              <a:gd name="connsiteX81" fmla="*/ 644080 w 943787"/>
              <a:gd name="connsiteY81" fmla="*/ 181788 h 184810"/>
              <a:gd name="connsiteX82" fmla="*/ 644080 w 943787"/>
              <a:gd name="connsiteY82" fmla="*/ 2807 h 184810"/>
              <a:gd name="connsiteX83" fmla="*/ 677977 w 943787"/>
              <a:gd name="connsiteY83" fmla="*/ 2807 h 184810"/>
              <a:gd name="connsiteX84" fmla="*/ 677977 w 943787"/>
              <a:gd name="connsiteY84" fmla="*/ 73838 h 184810"/>
              <a:gd name="connsiteX85" fmla="*/ 756348 w 943787"/>
              <a:gd name="connsiteY85" fmla="*/ 73838 h 184810"/>
              <a:gd name="connsiteX86" fmla="*/ 756348 w 943787"/>
              <a:gd name="connsiteY86" fmla="*/ 2807 h 184810"/>
              <a:gd name="connsiteX87" fmla="*/ 790245 w 943787"/>
              <a:gd name="connsiteY87" fmla="*/ 2807 h 184810"/>
              <a:gd name="connsiteX88" fmla="*/ 943788 w 943787"/>
              <a:gd name="connsiteY88" fmla="*/ 31305 h 184810"/>
              <a:gd name="connsiteX89" fmla="*/ 896734 w 943787"/>
              <a:gd name="connsiteY89" fmla="*/ 31305 h 184810"/>
              <a:gd name="connsiteX90" fmla="*/ 896734 w 943787"/>
              <a:gd name="connsiteY90" fmla="*/ 181788 h 184810"/>
              <a:gd name="connsiteX91" fmla="*/ 862825 w 943787"/>
              <a:gd name="connsiteY91" fmla="*/ 181788 h 184810"/>
              <a:gd name="connsiteX92" fmla="*/ 862825 w 943787"/>
              <a:gd name="connsiteY92" fmla="*/ 31305 h 184810"/>
              <a:gd name="connsiteX93" fmla="*/ 815524 w 943787"/>
              <a:gd name="connsiteY93" fmla="*/ 31305 h 184810"/>
              <a:gd name="connsiteX94" fmla="*/ 815524 w 943787"/>
              <a:gd name="connsiteY94" fmla="*/ 2807 h 184810"/>
              <a:gd name="connsiteX95" fmla="*/ 943788 w 943787"/>
              <a:gd name="connsiteY95" fmla="*/ 2807 h 184810"/>
              <a:gd name="connsiteX96" fmla="*/ 943788 w 943787"/>
              <a:gd name="connsiteY96" fmla="*/ 31305 h 1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943787" h="184810">
                <a:moveTo>
                  <a:pt x="33896" y="2807"/>
                </a:moveTo>
                <a:lnTo>
                  <a:pt x="33896" y="181788"/>
                </a:lnTo>
                <a:lnTo>
                  <a:pt x="0" y="181788"/>
                </a:lnTo>
                <a:lnTo>
                  <a:pt x="0" y="2807"/>
                </a:lnTo>
                <a:lnTo>
                  <a:pt x="33896" y="2807"/>
                </a:lnTo>
                <a:close/>
                <a:moveTo>
                  <a:pt x="214217" y="2807"/>
                </a:moveTo>
                <a:lnTo>
                  <a:pt x="214217" y="181788"/>
                </a:lnTo>
                <a:lnTo>
                  <a:pt x="183559" y="181788"/>
                </a:lnTo>
                <a:lnTo>
                  <a:pt x="99358" y="56566"/>
                </a:lnTo>
                <a:lnTo>
                  <a:pt x="99358" y="181788"/>
                </a:lnTo>
                <a:lnTo>
                  <a:pt x="68701" y="181788"/>
                </a:lnTo>
                <a:lnTo>
                  <a:pt x="68701" y="2807"/>
                </a:lnTo>
                <a:lnTo>
                  <a:pt x="104540" y="2807"/>
                </a:lnTo>
                <a:lnTo>
                  <a:pt x="183775" y="121336"/>
                </a:lnTo>
                <a:lnTo>
                  <a:pt x="183775" y="2807"/>
                </a:lnTo>
                <a:lnTo>
                  <a:pt x="214217" y="2807"/>
                </a:lnTo>
                <a:close/>
                <a:moveTo>
                  <a:pt x="245764" y="51816"/>
                </a:moveTo>
                <a:cubicBezTo>
                  <a:pt x="245764" y="41739"/>
                  <a:pt x="248215" y="32817"/>
                  <a:pt x="253105" y="25045"/>
                </a:cubicBezTo>
                <a:cubicBezTo>
                  <a:pt x="258147" y="17126"/>
                  <a:pt x="265341" y="11011"/>
                  <a:pt x="274695" y="6693"/>
                </a:cubicBezTo>
                <a:cubicBezTo>
                  <a:pt x="284055" y="2229"/>
                  <a:pt x="295065" y="0"/>
                  <a:pt x="307727" y="0"/>
                </a:cubicBezTo>
                <a:cubicBezTo>
                  <a:pt x="323850" y="0"/>
                  <a:pt x="337090" y="3239"/>
                  <a:pt x="347453" y="9716"/>
                </a:cubicBezTo>
                <a:cubicBezTo>
                  <a:pt x="357816" y="16047"/>
                  <a:pt x="364941" y="25330"/>
                  <a:pt x="368827" y="37567"/>
                </a:cubicBezTo>
                <a:lnTo>
                  <a:pt x="341840" y="50089"/>
                </a:lnTo>
                <a:cubicBezTo>
                  <a:pt x="339109" y="43034"/>
                  <a:pt x="335077" y="37713"/>
                  <a:pt x="329749" y="34112"/>
                </a:cubicBezTo>
                <a:cubicBezTo>
                  <a:pt x="324567" y="30512"/>
                  <a:pt x="317519" y="28715"/>
                  <a:pt x="308591" y="28715"/>
                </a:cubicBezTo>
                <a:cubicBezTo>
                  <a:pt x="298952" y="28715"/>
                  <a:pt x="291681" y="30588"/>
                  <a:pt x="286785" y="34328"/>
                </a:cubicBezTo>
                <a:cubicBezTo>
                  <a:pt x="282035" y="37929"/>
                  <a:pt x="279660" y="43250"/>
                  <a:pt x="279660" y="50305"/>
                </a:cubicBezTo>
                <a:cubicBezTo>
                  <a:pt x="279660" y="57067"/>
                  <a:pt x="282181" y="62249"/>
                  <a:pt x="287217" y="65849"/>
                </a:cubicBezTo>
                <a:cubicBezTo>
                  <a:pt x="292259" y="69450"/>
                  <a:pt x="301111" y="72396"/>
                  <a:pt x="313773" y="74702"/>
                </a:cubicBezTo>
                <a:cubicBezTo>
                  <a:pt x="334067" y="78302"/>
                  <a:pt x="348824" y="84563"/>
                  <a:pt x="358032" y="93485"/>
                </a:cubicBezTo>
                <a:cubicBezTo>
                  <a:pt x="367246" y="102407"/>
                  <a:pt x="371850" y="114789"/>
                  <a:pt x="371850" y="130620"/>
                </a:cubicBezTo>
                <a:cubicBezTo>
                  <a:pt x="371850" y="140983"/>
                  <a:pt x="369043" y="150337"/>
                  <a:pt x="363430" y="158686"/>
                </a:cubicBezTo>
                <a:cubicBezTo>
                  <a:pt x="357962" y="166891"/>
                  <a:pt x="350190" y="173298"/>
                  <a:pt x="340112" y="177902"/>
                </a:cubicBezTo>
                <a:cubicBezTo>
                  <a:pt x="330181" y="182506"/>
                  <a:pt x="318884" y="184810"/>
                  <a:pt x="306216" y="184810"/>
                </a:cubicBezTo>
                <a:cubicBezTo>
                  <a:pt x="288658" y="184810"/>
                  <a:pt x="274047" y="181210"/>
                  <a:pt x="262388" y="174015"/>
                </a:cubicBezTo>
                <a:cubicBezTo>
                  <a:pt x="250730" y="166821"/>
                  <a:pt x="242957" y="156597"/>
                  <a:pt x="239071" y="143358"/>
                </a:cubicBezTo>
                <a:lnTo>
                  <a:pt x="266274" y="130620"/>
                </a:lnTo>
                <a:cubicBezTo>
                  <a:pt x="268865" y="138970"/>
                  <a:pt x="273545" y="145301"/>
                  <a:pt x="280308" y="149619"/>
                </a:cubicBezTo>
                <a:cubicBezTo>
                  <a:pt x="287077" y="153937"/>
                  <a:pt x="295637" y="156096"/>
                  <a:pt x="306000" y="156096"/>
                </a:cubicBezTo>
                <a:cubicBezTo>
                  <a:pt x="316363" y="156096"/>
                  <a:pt x="324212" y="154006"/>
                  <a:pt x="329533" y="149835"/>
                </a:cubicBezTo>
                <a:cubicBezTo>
                  <a:pt x="335007" y="145517"/>
                  <a:pt x="337738" y="139402"/>
                  <a:pt x="337738" y="131483"/>
                </a:cubicBezTo>
                <a:cubicBezTo>
                  <a:pt x="337738" y="123997"/>
                  <a:pt x="334861" y="118097"/>
                  <a:pt x="329102" y="113779"/>
                </a:cubicBezTo>
                <a:cubicBezTo>
                  <a:pt x="323488" y="109462"/>
                  <a:pt x="313703" y="106007"/>
                  <a:pt x="299739" y="103416"/>
                </a:cubicBezTo>
                <a:cubicBezTo>
                  <a:pt x="281318" y="100108"/>
                  <a:pt x="267716" y="94202"/>
                  <a:pt x="258934" y="85713"/>
                </a:cubicBezTo>
                <a:cubicBezTo>
                  <a:pt x="250158" y="77222"/>
                  <a:pt x="245764" y="65920"/>
                  <a:pt x="245764" y="51816"/>
                </a:cubicBezTo>
                <a:close/>
                <a:moveTo>
                  <a:pt x="432600" y="2807"/>
                </a:moveTo>
                <a:lnTo>
                  <a:pt x="432600" y="181788"/>
                </a:lnTo>
                <a:lnTo>
                  <a:pt x="398704" y="181788"/>
                </a:lnTo>
                <a:lnTo>
                  <a:pt x="398704" y="2807"/>
                </a:lnTo>
                <a:lnTo>
                  <a:pt x="432600" y="2807"/>
                </a:lnTo>
                <a:close/>
                <a:moveTo>
                  <a:pt x="613994" y="112052"/>
                </a:moveTo>
                <a:cubicBezTo>
                  <a:pt x="613994" y="126587"/>
                  <a:pt x="611334" y="139326"/>
                  <a:pt x="606006" y="150266"/>
                </a:cubicBezTo>
                <a:cubicBezTo>
                  <a:pt x="600678" y="161208"/>
                  <a:pt x="592766" y="169697"/>
                  <a:pt x="582257" y="175743"/>
                </a:cubicBezTo>
                <a:cubicBezTo>
                  <a:pt x="571894" y="181788"/>
                  <a:pt x="559302" y="184810"/>
                  <a:pt x="544475" y="184810"/>
                </a:cubicBezTo>
                <a:cubicBezTo>
                  <a:pt x="528498" y="184810"/>
                  <a:pt x="514248" y="180924"/>
                  <a:pt x="501726" y="173152"/>
                </a:cubicBezTo>
                <a:cubicBezTo>
                  <a:pt x="489204" y="165379"/>
                  <a:pt x="479489" y="154515"/>
                  <a:pt x="472580" y="140551"/>
                </a:cubicBezTo>
                <a:cubicBezTo>
                  <a:pt x="465671" y="126448"/>
                  <a:pt x="462216" y="110395"/>
                  <a:pt x="462216" y="92405"/>
                </a:cubicBezTo>
                <a:cubicBezTo>
                  <a:pt x="462216" y="74270"/>
                  <a:pt x="465671" y="58223"/>
                  <a:pt x="472580" y="44260"/>
                </a:cubicBezTo>
                <a:cubicBezTo>
                  <a:pt x="479489" y="30296"/>
                  <a:pt x="489204" y="19431"/>
                  <a:pt x="501726" y="11659"/>
                </a:cubicBezTo>
                <a:cubicBezTo>
                  <a:pt x="514248" y="3886"/>
                  <a:pt x="528568" y="0"/>
                  <a:pt x="544690" y="0"/>
                </a:cubicBezTo>
                <a:cubicBezTo>
                  <a:pt x="561530" y="0"/>
                  <a:pt x="575634" y="3816"/>
                  <a:pt x="587007" y="11443"/>
                </a:cubicBezTo>
                <a:cubicBezTo>
                  <a:pt x="598380" y="18929"/>
                  <a:pt x="606006" y="29363"/>
                  <a:pt x="609892" y="42748"/>
                </a:cubicBezTo>
                <a:lnTo>
                  <a:pt x="582041" y="55918"/>
                </a:lnTo>
                <a:cubicBezTo>
                  <a:pt x="576282" y="37065"/>
                  <a:pt x="563620" y="27635"/>
                  <a:pt x="544043" y="27635"/>
                </a:cubicBezTo>
                <a:cubicBezTo>
                  <a:pt x="534689" y="27635"/>
                  <a:pt x="526339" y="30372"/>
                  <a:pt x="518998" y="35840"/>
                </a:cubicBezTo>
                <a:cubicBezTo>
                  <a:pt x="511804" y="41167"/>
                  <a:pt x="506190" y="48724"/>
                  <a:pt x="502158" y="58509"/>
                </a:cubicBezTo>
                <a:cubicBezTo>
                  <a:pt x="498126" y="68294"/>
                  <a:pt x="496113" y="79597"/>
                  <a:pt x="496113" y="92405"/>
                </a:cubicBezTo>
                <a:cubicBezTo>
                  <a:pt x="496113" y="105645"/>
                  <a:pt x="498056" y="117164"/>
                  <a:pt x="501942" y="126949"/>
                </a:cubicBezTo>
                <a:cubicBezTo>
                  <a:pt x="505975" y="136595"/>
                  <a:pt x="511588" y="144075"/>
                  <a:pt x="518782" y="149403"/>
                </a:cubicBezTo>
                <a:cubicBezTo>
                  <a:pt x="526123" y="154584"/>
                  <a:pt x="534689" y="157175"/>
                  <a:pt x="544475" y="157175"/>
                </a:cubicBezTo>
                <a:cubicBezTo>
                  <a:pt x="569519" y="157175"/>
                  <a:pt x="582473" y="142710"/>
                  <a:pt x="583337" y="113779"/>
                </a:cubicBezTo>
                <a:lnTo>
                  <a:pt x="549224" y="113779"/>
                </a:lnTo>
                <a:lnTo>
                  <a:pt x="549224" y="85280"/>
                </a:lnTo>
                <a:lnTo>
                  <a:pt x="613994" y="85280"/>
                </a:lnTo>
                <a:lnTo>
                  <a:pt x="613994" y="112052"/>
                </a:lnTo>
                <a:close/>
                <a:moveTo>
                  <a:pt x="790245" y="2807"/>
                </a:moveTo>
                <a:lnTo>
                  <a:pt x="790245" y="181788"/>
                </a:lnTo>
                <a:lnTo>
                  <a:pt x="756348" y="181788"/>
                </a:lnTo>
                <a:lnTo>
                  <a:pt x="756348" y="102121"/>
                </a:lnTo>
                <a:lnTo>
                  <a:pt x="677977" y="102121"/>
                </a:lnTo>
                <a:lnTo>
                  <a:pt x="677977" y="181788"/>
                </a:lnTo>
                <a:lnTo>
                  <a:pt x="644080" y="181788"/>
                </a:lnTo>
                <a:lnTo>
                  <a:pt x="644080" y="2807"/>
                </a:lnTo>
                <a:lnTo>
                  <a:pt x="677977" y="2807"/>
                </a:lnTo>
                <a:lnTo>
                  <a:pt x="677977" y="73838"/>
                </a:lnTo>
                <a:lnTo>
                  <a:pt x="756348" y="73838"/>
                </a:lnTo>
                <a:lnTo>
                  <a:pt x="756348" y="2807"/>
                </a:lnTo>
                <a:lnTo>
                  <a:pt x="790245" y="2807"/>
                </a:lnTo>
                <a:close/>
                <a:moveTo>
                  <a:pt x="943788" y="31305"/>
                </a:moveTo>
                <a:lnTo>
                  <a:pt x="896734" y="31305"/>
                </a:lnTo>
                <a:lnTo>
                  <a:pt x="896734" y="181788"/>
                </a:lnTo>
                <a:lnTo>
                  <a:pt x="862825" y="181788"/>
                </a:lnTo>
                <a:lnTo>
                  <a:pt x="862825" y="31305"/>
                </a:lnTo>
                <a:lnTo>
                  <a:pt x="815524" y="31305"/>
                </a:lnTo>
                <a:lnTo>
                  <a:pt x="815524" y="2807"/>
                </a:lnTo>
                <a:lnTo>
                  <a:pt x="943788" y="2807"/>
                </a:lnTo>
                <a:lnTo>
                  <a:pt x="943788" y="31305"/>
                </a:lnTo>
                <a:close/>
              </a:path>
            </a:pathLst>
          </a:custGeom>
          <a:solidFill>
            <a:srgbClr val="FFFFFF"/>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B3439525-8D48-4EEF-4307-845090A3EB30}"/>
              </a:ext>
            </a:extLst>
          </p:cNvPr>
          <p:cNvSpPr/>
          <p:nvPr/>
        </p:nvSpPr>
        <p:spPr>
          <a:xfrm>
            <a:off x="1492250" y="3359150"/>
            <a:ext cx="9124950" cy="685800"/>
          </a:xfrm>
          <a:custGeom>
            <a:avLst/>
            <a:gdLst>
              <a:gd name="connsiteX0" fmla="*/ 0 w 9124950"/>
              <a:gd name="connsiteY0" fmla="*/ 0 h 685800"/>
              <a:gd name="connsiteX1" fmla="*/ 9124950 w 9124950"/>
              <a:gd name="connsiteY1" fmla="*/ 0 h 685800"/>
              <a:gd name="connsiteX2" fmla="*/ 9124950 w 9124950"/>
              <a:gd name="connsiteY2" fmla="*/ 685800 h 685800"/>
              <a:gd name="connsiteX3" fmla="*/ 0 w 912495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24950" h="685800">
                <a:moveTo>
                  <a:pt x="0" y="0"/>
                </a:moveTo>
                <a:lnTo>
                  <a:pt x="9124950" y="0"/>
                </a:lnTo>
                <a:lnTo>
                  <a:pt x="9124950" y="685800"/>
                </a:lnTo>
                <a:lnTo>
                  <a:pt x="0" y="685800"/>
                </a:lnTo>
                <a:close/>
              </a:path>
            </a:pathLst>
          </a:custGeom>
          <a:gradFill>
            <a:gsLst>
              <a:gs pos="0">
                <a:srgbClr val="E4F0FE">
                  <a:alpha val="0"/>
                </a:srgbClr>
              </a:gs>
              <a:gs pos="25529">
                <a:srgbClr val="E4F0FE">
                  <a:alpha val="49804"/>
                </a:srgbClr>
              </a:gs>
              <a:gs pos="51058">
                <a:srgbClr val="E4F0FE"/>
              </a:gs>
              <a:gs pos="100000">
                <a:srgbClr val="E4F0FE">
                  <a:alpha val="0"/>
                </a:srgbClr>
              </a:gs>
            </a:gsLst>
            <a:lin ang="0" scaled="1"/>
          </a:gra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A9F653A5-C24E-9FBB-C77D-6336C791B97B}"/>
              </a:ext>
            </a:extLst>
          </p:cNvPr>
          <p:cNvSpPr/>
          <p:nvPr/>
        </p:nvSpPr>
        <p:spPr>
          <a:xfrm>
            <a:off x="1492250" y="4083050"/>
            <a:ext cx="9124950" cy="698500"/>
          </a:xfrm>
          <a:custGeom>
            <a:avLst/>
            <a:gdLst>
              <a:gd name="connsiteX0" fmla="*/ 0 w 9124950"/>
              <a:gd name="connsiteY0" fmla="*/ 0 h 698500"/>
              <a:gd name="connsiteX1" fmla="*/ 9124950 w 9124950"/>
              <a:gd name="connsiteY1" fmla="*/ 0 h 698500"/>
              <a:gd name="connsiteX2" fmla="*/ 9124950 w 9124950"/>
              <a:gd name="connsiteY2" fmla="*/ 698500 h 698500"/>
              <a:gd name="connsiteX3" fmla="*/ 0 w 9124950"/>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9124950" h="698500">
                <a:moveTo>
                  <a:pt x="0" y="0"/>
                </a:moveTo>
                <a:lnTo>
                  <a:pt x="9124950" y="0"/>
                </a:lnTo>
                <a:lnTo>
                  <a:pt x="9124950" y="698500"/>
                </a:lnTo>
                <a:lnTo>
                  <a:pt x="0" y="698500"/>
                </a:lnTo>
                <a:close/>
              </a:path>
            </a:pathLst>
          </a:custGeom>
          <a:gradFill>
            <a:gsLst>
              <a:gs pos="0">
                <a:srgbClr val="E4F0FE">
                  <a:alpha val="0"/>
                </a:srgbClr>
              </a:gs>
              <a:gs pos="25529">
                <a:srgbClr val="E4F0FE">
                  <a:alpha val="49804"/>
                </a:srgbClr>
              </a:gs>
              <a:gs pos="51058">
                <a:srgbClr val="E4F0FE"/>
              </a:gs>
              <a:gs pos="100000">
                <a:srgbClr val="E4F0FE">
                  <a:alpha val="0"/>
                </a:srgbClr>
              </a:gs>
            </a:gsLst>
            <a:lin ang="0" scaled="1"/>
          </a:gradFill>
          <a:ln w="6350" cap="flat">
            <a:no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655D3FC3-A667-10EA-A30B-55BED2F37928}"/>
              </a:ext>
            </a:extLst>
          </p:cNvPr>
          <p:cNvSpPr/>
          <p:nvPr/>
        </p:nvSpPr>
        <p:spPr>
          <a:xfrm>
            <a:off x="1492250" y="4819650"/>
            <a:ext cx="9124950" cy="685800"/>
          </a:xfrm>
          <a:custGeom>
            <a:avLst/>
            <a:gdLst>
              <a:gd name="connsiteX0" fmla="*/ 0 w 9124950"/>
              <a:gd name="connsiteY0" fmla="*/ 0 h 685800"/>
              <a:gd name="connsiteX1" fmla="*/ 9124950 w 9124950"/>
              <a:gd name="connsiteY1" fmla="*/ 0 h 685800"/>
              <a:gd name="connsiteX2" fmla="*/ 9124950 w 9124950"/>
              <a:gd name="connsiteY2" fmla="*/ 685800 h 685800"/>
              <a:gd name="connsiteX3" fmla="*/ 0 w 912495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24950" h="685800">
                <a:moveTo>
                  <a:pt x="0" y="0"/>
                </a:moveTo>
                <a:lnTo>
                  <a:pt x="9124950" y="0"/>
                </a:lnTo>
                <a:lnTo>
                  <a:pt x="9124950" y="685800"/>
                </a:lnTo>
                <a:lnTo>
                  <a:pt x="0" y="685800"/>
                </a:lnTo>
                <a:close/>
              </a:path>
            </a:pathLst>
          </a:custGeom>
          <a:gradFill>
            <a:gsLst>
              <a:gs pos="0">
                <a:srgbClr val="E4F0FE">
                  <a:alpha val="0"/>
                </a:srgbClr>
              </a:gs>
              <a:gs pos="25529">
                <a:srgbClr val="E4F0FE">
                  <a:alpha val="49804"/>
                </a:srgbClr>
              </a:gs>
              <a:gs pos="51058">
                <a:srgbClr val="E4F0FE"/>
              </a:gs>
              <a:gs pos="100000">
                <a:srgbClr val="E4F0FE">
                  <a:alpha val="0"/>
                </a:srgbClr>
              </a:gs>
            </a:gsLst>
            <a:lin ang="0" scaled="1"/>
          </a:gradFill>
          <a:ln w="6350" cap="flat">
            <a:no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08AC5F0E-2C03-3D5A-213A-70D15DE4A5AB}"/>
              </a:ext>
            </a:extLst>
          </p:cNvPr>
          <p:cNvSpPr/>
          <p:nvPr/>
        </p:nvSpPr>
        <p:spPr>
          <a:xfrm>
            <a:off x="4516989" y="2984500"/>
            <a:ext cx="2914668" cy="2520137"/>
          </a:xfrm>
          <a:custGeom>
            <a:avLst/>
            <a:gdLst>
              <a:gd name="connsiteX0" fmla="*/ 2068468 w 2914668"/>
              <a:gd name="connsiteY0" fmla="*/ 1056837 h 2520137"/>
              <a:gd name="connsiteX1" fmla="*/ 1457351 w 2914668"/>
              <a:gd name="connsiteY1" fmla="*/ 0 h 2520137"/>
              <a:gd name="connsiteX2" fmla="*/ 846201 w 2914668"/>
              <a:gd name="connsiteY2" fmla="*/ 1056837 h 2520137"/>
              <a:gd name="connsiteX3" fmla="*/ 2068468 w 2914668"/>
              <a:gd name="connsiteY3" fmla="*/ 1056837 h 2520137"/>
              <a:gd name="connsiteX4" fmla="*/ 2093551 w 2914668"/>
              <a:gd name="connsiteY4" fmla="*/ 1100195 h 2520137"/>
              <a:gd name="connsiteX5" fmla="*/ 821125 w 2914668"/>
              <a:gd name="connsiteY5" fmla="*/ 1100195 h 2520137"/>
              <a:gd name="connsiteX6" fmla="*/ 419964 w 2914668"/>
              <a:gd name="connsiteY6" fmla="*/ 1793913 h 2520137"/>
              <a:gd name="connsiteX7" fmla="*/ 2494744 w 2914668"/>
              <a:gd name="connsiteY7" fmla="*/ 1793913 h 2520137"/>
              <a:gd name="connsiteX8" fmla="*/ 2093551 w 2914668"/>
              <a:gd name="connsiteY8" fmla="*/ 1100195 h 2520137"/>
              <a:gd name="connsiteX9" fmla="*/ 2519827 w 2914668"/>
              <a:gd name="connsiteY9" fmla="*/ 1837271 h 2520137"/>
              <a:gd name="connsiteX10" fmla="*/ 394888 w 2914668"/>
              <a:gd name="connsiteY10" fmla="*/ 1837271 h 2520137"/>
              <a:gd name="connsiteX11" fmla="*/ 0 w 2914668"/>
              <a:gd name="connsiteY11" fmla="*/ 2520137 h 2520137"/>
              <a:gd name="connsiteX12" fmla="*/ 2914669 w 2914668"/>
              <a:gd name="connsiteY12" fmla="*/ 2520137 h 2520137"/>
              <a:gd name="connsiteX13" fmla="*/ 2519827 w 2914668"/>
              <a:gd name="connsiteY13" fmla="*/ 1837271 h 252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4668" h="2520137">
                <a:moveTo>
                  <a:pt x="2068468" y="1056837"/>
                </a:moveTo>
                <a:lnTo>
                  <a:pt x="1457351" y="0"/>
                </a:lnTo>
                <a:lnTo>
                  <a:pt x="846201" y="1056837"/>
                </a:lnTo>
                <a:lnTo>
                  <a:pt x="2068468" y="1056837"/>
                </a:lnTo>
                <a:close/>
                <a:moveTo>
                  <a:pt x="2093551" y="1100195"/>
                </a:moveTo>
                <a:lnTo>
                  <a:pt x="821125" y="1100195"/>
                </a:lnTo>
                <a:lnTo>
                  <a:pt x="419964" y="1793913"/>
                </a:lnTo>
                <a:lnTo>
                  <a:pt x="2494744" y="1793913"/>
                </a:lnTo>
                <a:lnTo>
                  <a:pt x="2093551" y="1100195"/>
                </a:lnTo>
                <a:close/>
                <a:moveTo>
                  <a:pt x="2519827" y="1837271"/>
                </a:moveTo>
                <a:lnTo>
                  <a:pt x="394888" y="1837271"/>
                </a:lnTo>
                <a:lnTo>
                  <a:pt x="0" y="2520137"/>
                </a:lnTo>
                <a:lnTo>
                  <a:pt x="2914669" y="2520137"/>
                </a:lnTo>
                <a:lnTo>
                  <a:pt x="2519827" y="1837271"/>
                </a:lnTo>
                <a:close/>
              </a:path>
            </a:pathLst>
          </a:custGeom>
          <a:gradFill>
            <a:gsLst>
              <a:gs pos="0">
                <a:srgbClr val="72A3FF"/>
              </a:gs>
              <a:gs pos="50000">
                <a:srgbClr val="4785FF"/>
              </a:gs>
              <a:gs pos="100000">
                <a:srgbClr val="1C67FF"/>
              </a:gs>
            </a:gsLst>
            <a:lin ang="3752515" scaled="1"/>
          </a:gradFill>
          <a:ln w="6350" cap="flat">
            <a:no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6BE7BCE2-28C1-BFB5-2E77-CF7A1A89311D}"/>
              </a:ext>
            </a:extLst>
          </p:cNvPr>
          <p:cNvSpPr/>
          <p:nvPr/>
        </p:nvSpPr>
        <p:spPr>
          <a:xfrm>
            <a:off x="6655054" y="3637578"/>
            <a:ext cx="975550" cy="1636731"/>
          </a:xfrm>
          <a:custGeom>
            <a:avLst/>
            <a:gdLst>
              <a:gd name="connsiteX0" fmla="*/ 975551 w 975550"/>
              <a:gd name="connsiteY0" fmla="*/ 1636732 h 1636731"/>
              <a:gd name="connsiteX1" fmla="*/ 0 w 975550"/>
              <a:gd name="connsiteY1" fmla="*/ 0 h 1636731"/>
            </a:gdLst>
            <a:ahLst/>
            <a:cxnLst>
              <a:cxn ang="0">
                <a:pos x="connsiteX0" y="connsiteY0"/>
              </a:cxn>
              <a:cxn ang="0">
                <a:pos x="connsiteX1" y="connsiteY1"/>
              </a:cxn>
            </a:cxnLst>
            <a:rect l="l" t="t" r="r" b="b"/>
            <a:pathLst>
              <a:path w="975550" h="1636731">
                <a:moveTo>
                  <a:pt x="975551" y="1636732"/>
                </a:moveTo>
                <a:lnTo>
                  <a:pt x="0" y="0"/>
                </a:lnTo>
              </a:path>
            </a:pathLst>
          </a:custGeom>
          <a:noFill/>
          <a:ln w="6350" cap="flat">
            <a:solidFill>
              <a:srgbClr val="055CF9"/>
            </a:solidFill>
            <a:custDash>
              <a:ds d="300000" sp="300000"/>
            </a:custDash>
            <a:miter/>
          </a:ln>
        </p:spPr>
        <p:txBody>
          <a:bodyPr rtlCol="0" anchor="ctr"/>
          <a:lstStyle/>
          <a:p>
            <a:endParaRPr lang="en-US"/>
          </a:p>
        </p:txBody>
      </p:sp>
      <p:sp>
        <p:nvSpPr>
          <p:cNvPr id="22" name="任意多边形: 形状 21">
            <a:extLst>
              <a:ext uri="{FF2B5EF4-FFF2-40B4-BE49-F238E27FC236}">
                <a16:creationId xmlns:a16="http://schemas.microsoft.com/office/drawing/2014/main" id="{E401D4B9-D376-1123-5AEC-FE149299BA4A}"/>
              </a:ext>
            </a:extLst>
          </p:cNvPr>
          <p:cNvSpPr/>
          <p:nvPr/>
        </p:nvSpPr>
        <p:spPr>
          <a:xfrm>
            <a:off x="6615556" y="3560355"/>
            <a:ext cx="97218" cy="120453"/>
          </a:xfrm>
          <a:custGeom>
            <a:avLst/>
            <a:gdLst>
              <a:gd name="connsiteX0" fmla="*/ 0 w 97218"/>
              <a:gd name="connsiteY0" fmla="*/ 0 h 120453"/>
              <a:gd name="connsiteX1" fmla="*/ 97219 w 97218"/>
              <a:gd name="connsiteY1" fmla="*/ 71152 h 120453"/>
              <a:gd name="connsiteX2" fmla="*/ 1334 w 97218"/>
              <a:gd name="connsiteY2" fmla="*/ 120454 h 120453"/>
              <a:gd name="connsiteX3" fmla="*/ 0 w 97218"/>
              <a:gd name="connsiteY3" fmla="*/ 0 h 120453"/>
            </a:gdLst>
            <a:ahLst/>
            <a:cxnLst>
              <a:cxn ang="0">
                <a:pos x="connsiteX0" y="connsiteY0"/>
              </a:cxn>
              <a:cxn ang="0">
                <a:pos x="connsiteX1" y="connsiteY1"/>
              </a:cxn>
              <a:cxn ang="0">
                <a:pos x="connsiteX2" y="connsiteY2"/>
              </a:cxn>
              <a:cxn ang="0">
                <a:pos x="connsiteX3" y="connsiteY3"/>
              </a:cxn>
            </a:cxnLst>
            <a:rect l="l" t="t" r="r" b="b"/>
            <a:pathLst>
              <a:path w="97218" h="120453">
                <a:moveTo>
                  <a:pt x="0" y="0"/>
                </a:moveTo>
                <a:lnTo>
                  <a:pt x="97219" y="71152"/>
                </a:lnTo>
                <a:lnTo>
                  <a:pt x="1334" y="120454"/>
                </a:lnTo>
                <a:lnTo>
                  <a:pt x="0" y="0"/>
                </a:lnTo>
                <a:close/>
              </a:path>
            </a:pathLst>
          </a:custGeom>
          <a:solidFill>
            <a:srgbClr val="055CF9"/>
          </a:solidFill>
          <a:ln w="6350" cap="flat">
            <a:no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40AA2C12-3D60-167E-47B5-39383E4046DB}"/>
              </a:ext>
            </a:extLst>
          </p:cNvPr>
          <p:cNvSpPr/>
          <p:nvPr/>
        </p:nvSpPr>
        <p:spPr>
          <a:xfrm>
            <a:off x="4300207" y="3637572"/>
            <a:ext cx="975537" cy="1636737"/>
          </a:xfrm>
          <a:custGeom>
            <a:avLst/>
            <a:gdLst>
              <a:gd name="connsiteX0" fmla="*/ 0 w 975537"/>
              <a:gd name="connsiteY0" fmla="*/ 1636738 h 1636737"/>
              <a:gd name="connsiteX1" fmla="*/ 975538 w 975537"/>
              <a:gd name="connsiteY1" fmla="*/ 0 h 1636737"/>
            </a:gdLst>
            <a:ahLst/>
            <a:cxnLst>
              <a:cxn ang="0">
                <a:pos x="connsiteX0" y="connsiteY0"/>
              </a:cxn>
              <a:cxn ang="0">
                <a:pos x="connsiteX1" y="connsiteY1"/>
              </a:cxn>
            </a:cxnLst>
            <a:rect l="l" t="t" r="r" b="b"/>
            <a:pathLst>
              <a:path w="975537" h="1636737">
                <a:moveTo>
                  <a:pt x="0" y="1636738"/>
                </a:moveTo>
                <a:lnTo>
                  <a:pt x="975538" y="0"/>
                </a:lnTo>
              </a:path>
            </a:pathLst>
          </a:custGeom>
          <a:noFill/>
          <a:ln w="6350" cap="flat">
            <a:solidFill>
              <a:srgbClr val="055CF9"/>
            </a:solidFill>
            <a:custDash>
              <a:ds d="300000" sp="300000"/>
            </a:custDash>
            <a:miter/>
          </a:ln>
        </p:spPr>
        <p:txBody>
          <a:bodyPr rtlCol="0" anchor="ctr"/>
          <a:lstStyle/>
          <a:p>
            <a:endParaRPr lang="en-US"/>
          </a:p>
        </p:txBody>
      </p:sp>
      <p:sp>
        <p:nvSpPr>
          <p:cNvPr id="24" name="任意多边形: 形状 23">
            <a:extLst>
              <a:ext uri="{FF2B5EF4-FFF2-40B4-BE49-F238E27FC236}">
                <a16:creationId xmlns:a16="http://schemas.microsoft.com/office/drawing/2014/main" id="{78DF481C-CAA4-540C-CA65-DFCBBA02A897}"/>
              </a:ext>
            </a:extLst>
          </p:cNvPr>
          <p:cNvSpPr/>
          <p:nvPr/>
        </p:nvSpPr>
        <p:spPr>
          <a:xfrm>
            <a:off x="5218017" y="3560355"/>
            <a:ext cx="97206" cy="120453"/>
          </a:xfrm>
          <a:custGeom>
            <a:avLst/>
            <a:gdLst>
              <a:gd name="connsiteX0" fmla="*/ 97206 w 97206"/>
              <a:gd name="connsiteY0" fmla="*/ 0 h 120453"/>
              <a:gd name="connsiteX1" fmla="*/ 0 w 97206"/>
              <a:gd name="connsiteY1" fmla="*/ 71146 h 120453"/>
              <a:gd name="connsiteX2" fmla="*/ 95904 w 97206"/>
              <a:gd name="connsiteY2" fmla="*/ 120454 h 120453"/>
              <a:gd name="connsiteX3" fmla="*/ 97206 w 97206"/>
              <a:gd name="connsiteY3" fmla="*/ 0 h 120453"/>
            </a:gdLst>
            <a:ahLst/>
            <a:cxnLst>
              <a:cxn ang="0">
                <a:pos x="connsiteX0" y="connsiteY0"/>
              </a:cxn>
              <a:cxn ang="0">
                <a:pos x="connsiteX1" y="connsiteY1"/>
              </a:cxn>
              <a:cxn ang="0">
                <a:pos x="connsiteX2" y="connsiteY2"/>
              </a:cxn>
              <a:cxn ang="0">
                <a:pos x="connsiteX3" y="connsiteY3"/>
              </a:cxn>
            </a:cxnLst>
            <a:rect l="l" t="t" r="r" b="b"/>
            <a:pathLst>
              <a:path w="97206" h="120453">
                <a:moveTo>
                  <a:pt x="97206" y="0"/>
                </a:moveTo>
                <a:lnTo>
                  <a:pt x="0" y="71146"/>
                </a:lnTo>
                <a:lnTo>
                  <a:pt x="95904" y="120454"/>
                </a:lnTo>
                <a:lnTo>
                  <a:pt x="97206" y="0"/>
                </a:lnTo>
                <a:close/>
              </a:path>
            </a:pathLst>
          </a:custGeom>
          <a:solidFill>
            <a:srgbClr val="055CF9"/>
          </a:solidFill>
          <a:ln w="6350" cap="flat">
            <a:noFill/>
            <a:prstDash val="solid"/>
            <a:miter/>
          </a:ln>
        </p:spPr>
        <p:txBody>
          <a:bodyPr rtlCol="0" anchor="ctr"/>
          <a:lstStyle/>
          <a:p>
            <a:endParaRPr lang="en-US"/>
          </a:p>
        </p:txBody>
      </p:sp>
      <p:sp>
        <p:nvSpPr>
          <p:cNvPr id="34" name="矩形: 圆角 33">
            <a:extLst>
              <a:ext uri="{FF2B5EF4-FFF2-40B4-BE49-F238E27FC236}">
                <a16:creationId xmlns:a16="http://schemas.microsoft.com/office/drawing/2014/main" id="{2B752147-163E-2A1D-EC5E-2DDE98168A5C}"/>
              </a:ext>
            </a:extLst>
          </p:cNvPr>
          <p:cNvSpPr/>
          <p:nvPr/>
        </p:nvSpPr>
        <p:spPr>
          <a:xfrm>
            <a:off x="1555750" y="5708650"/>
            <a:ext cx="1049553" cy="323318"/>
          </a:xfrm>
          <a:prstGeom prst="roundRect">
            <a:avLst>
              <a:gd name="adj" fmla="val 50000"/>
            </a:avLst>
          </a:prstGeom>
          <a:solidFill>
            <a:srgbClr val="FFFFFF"/>
          </a:solidFill>
          <a:ln w="12700" cap="flat">
            <a:solidFill>
              <a:srgbClr val="055CF9"/>
            </a:solid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2656FD10-2926-359D-55BF-8BA580D0A27E}"/>
              </a:ext>
            </a:extLst>
          </p:cNvPr>
          <p:cNvSpPr/>
          <p:nvPr/>
        </p:nvSpPr>
        <p:spPr>
          <a:xfrm>
            <a:off x="9340850" y="5708650"/>
            <a:ext cx="1049553" cy="323318"/>
          </a:xfrm>
          <a:prstGeom prst="roundRect">
            <a:avLst>
              <a:gd name="adj" fmla="val 50000"/>
            </a:avLst>
          </a:prstGeom>
          <a:solidFill>
            <a:srgbClr val="FFFFFF"/>
          </a:solidFill>
          <a:ln w="12700" cap="flat">
            <a:solidFill>
              <a:srgbClr val="055CF9"/>
            </a:solid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280CEFFD-D9B5-DCFE-C747-07AE6FFC7080}"/>
              </a:ext>
            </a:extLst>
          </p:cNvPr>
          <p:cNvSpPr/>
          <p:nvPr/>
        </p:nvSpPr>
        <p:spPr>
          <a:xfrm>
            <a:off x="5567407" y="5924550"/>
            <a:ext cx="355904" cy="692150"/>
          </a:xfrm>
          <a:custGeom>
            <a:avLst/>
            <a:gdLst>
              <a:gd name="connsiteX0" fmla="*/ 300006 w 355904"/>
              <a:gd name="connsiteY0" fmla="*/ 0 h 692150"/>
              <a:gd name="connsiteX1" fmla="*/ 55899 w 355904"/>
              <a:gd name="connsiteY1" fmla="*/ 0 h 692150"/>
              <a:gd name="connsiteX2" fmla="*/ 55899 w 355904"/>
              <a:gd name="connsiteY2" fmla="*/ 512953 h 692150"/>
              <a:gd name="connsiteX3" fmla="*/ 300006 w 355904"/>
              <a:gd name="connsiteY3" fmla="*/ 512953 h 692150"/>
              <a:gd name="connsiteX4" fmla="*/ 300006 w 355904"/>
              <a:gd name="connsiteY4" fmla="*/ 0 h 692150"/>
              <a:gd name="connsiteX5" fmla="*/ 355905 w 355904"/>
              <a:gd name="connsiteY5" fmla="*/ 513715 h 692150"/>
              <a:gd name="connsiteX6" fmla="*/ 177952 w 355904"/>
              <a:gd name="connsiteY6" fmla="*/ 692150 h 692150"/>
              <a:gd name="connsiteX7" fmla="*/ 0 w 355904"/>
              <a:gd name="connsiteY7" fmla="*/ 513715 h 692150"/>
              <a:gd name="connsiteX8" fmla="*/ 355905 w 355904"/>
              <a:gd name="connsiteY8" fmla="*/ 513715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904" h="692150">
                <a:moveTo>
                  <a:pt x="300006" y="0"/>
                </a:moveTo>
                <a:lnTo>
                  <a:pt x="55899" y="0"/>
                </a:lnTo>
                <a:lnTo>
                  <a:pt x="55899" y="512953"/>
                </a:lnTo>
                <a:lnTo>
                  <a:pt x="300006" y="512953"/>
                </a:lnTo>
                <a:lnTo>
                  <a:pt x="300006" y="0"/>
                </a:lnTo>
                <a:close/>
                <a:moveTo>
                  <a:pt x="355905" y="513715"/>
                </a:moveTo>
                <a:lnTo>
                  <a:pt x="177952" y="692150"/>
                </a:lnTo>
                <a:lnTo>
                  <a:pt x="0" y="513715"/>
                </a:lnTo>
                <a:lnTo>
                  <a:pt x="355905" y="513715"/>
                </a:lnTo>
                <a:close/>
              </a:path>
            </a:pathLst>
          </a:custGeom>
          <a:gradFill>
            <a:gsLst>
              <a:gs pos="0">
                <a:srgbClr val="E4F0FE">
                  <a:alpha val="0"/>
                </a:srgbClr>
              </a:gs>
              <a:gs pos="50000">
                <a:srgbClr val="DBECFE">
                  <a:alpha val="49804"/>
                </a:srgbClr>
              </a:gs>
              <a:gs pos="100000">
                <a:srgbClr val="D3E8FF"/>
              </a:gs>
            </a:gsLst>
            <a:lin ang="5400000" scaled="1"/>
          </a:gra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2532FEF6-DAA1-0BFB-7FB5-CBC1F416DF83}"/>
              </a:ext>
            </a:extLst>
          </p:cNvPr>
          <p:cNvSpPr/>
          <p:nvPr/>
        </p:nvSpPr>
        <p:spPr>
          <a:xfrm>
            <a:off x="6394450" y="5924550"/>
            <a:ext cx="227012" cy="552830"/>
          </a:xfrm>
          <a:custGeom>
            <a:avLst/>
            <a:gdLst>
              <a:gd name="connsiteX0" fmla="*/ 197041 w 227012"/>
              <a:gd name="connsiteY0" fmla="*/ 0 h 552830"/>
              <a:gd name="connsiteX1" fmla="*/ 34417 w 227012"/>
              <a:gd name="connsiteY1" fmla="*/ 0 h 552830"/>
              <a:gd name="connsiteX2" fmla="*/ 34417 w 227012"/>
              <a:gd name="connsiteY2" fmla="*/ 438976 h 552830"/>
              <a:gd name="connsiteX3" fmla="*/ 0 w 227012"/>
              <a:gd name="connsiteY3" fmla="*/ 438976 h 552830"/>
              <a:gd name="connsiteX4" fmla="*/ 113474 w 227012"/>
              <a:gd name="connsiteY4" fmla="*/ 552831 h 552830"/>
              <a:gd name="connsiteX5" fmla="*/ 227013 w 227012"/>
              <a:gd name="connsiteY5" fmla="*/ 438976 h 552830"/>
              <a:gd name="connsiteX6" fmla="*/ 197041 w 227012"/>
              <a:gd name="connsiteY6" fmla="*/ 438976 h 552830"/>
              <a:gd name="connsiteX7" fmla="*/ 197041 w 227012"/>
              <a:gd name="connsiteY7" fmla="*/ 0 h 5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012" h="552830">
                <a:moveTo>
                  <a:pt x="197041" y="0"/>
                </a:moveTo>
                <a:lnTo>
                  <a:pt x="34417" y="0"/>
                </a:lnTo>
                <a:lnTo>
                  <a:pt x="34417" y="438976"/>
                </a:lnTo>
                <a:lnTo>
                  <a:pt x="0" y="438976"/>
                </a:lnTo>
                <a:lnTo>
                  <a:pt x="113474" y="552831"/>
                </a:lnTo>
                <a:lnTo>
                  <a:pt x="227013" y="438976"/>
                </a:lnTo>
                <a:lnTo>
                  <a:pt x="197041" y="438976"/>
                </a:lnTo>
                <a:lnTo>
                  <a:pt x="197041" y="0"/>
                </a:lnTo>
                <a:close/>
              </a:path>
            </a:pathLst>
          </a:custGeom>
          <a:gradFill>
            <a:gsLst>
              <a:gs pos="0">
                <a:srgbClr val="E4F0FE">
                  <a:alpha val="0"/>
                </a:srgbClr>
              </a:gs>
              <a:gs pos="50000">
                <a:srgbClr val="DBECFE">
                  <a:alpha val="49804"/>
                </a:srgbClr>
              </a:gs>
              <a:gs pos="100000">
                <a:srgbClr val="D3E8FF"/>
              </a:gs>
            </a:gsLst>
            <a:lin ang="5400000" scaled="1"/>
          </a:gra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77B21A04-65BF-4D71-00D4-63A13316C9D0}"/>
              </a:ext>
            </a:extLst>
          </p:cNvPr>
          <p:cNvSpPr/>
          <p:nvPr/>
        </p:nvSpPr>
        <p:spPr>
          <a:xfrm>
            <a:off x="5746750" y="5924505"/>
            <a:ext cx="488321" cy="977944"/>
          </a:xfrm>
          <a:custGeom>
            <a:avLst/>
            <a:gdLst>
              <a:gd name="connsiteX0" fmla="*/ 409982 w 488321"/>
              <a:gd name="connsiteY0" fmla="*/ 0 h 977944"/>
              <a:gd name="connsiteX1" fmla="*/ 78340 w 488321"/>
              <a:gd name="connsiteY1" fmla="*/ 0 h 977944"/>
              <a:gd name="connsiteX2" fmla="*/ 78340 w 488321"/>
              <a:gd name="connsiteY2" fmla="*/ 736390 h 977944"/>
              <a:gd name="connsiteX3" fmla="*/ 409982 w 488321"/>
              <a:gd name="connsiteY3" fmla="*/ 736390 h 977944"/>
              <a:gd name="connsiteX4" fmla="*/ 409982 w 488321"/>
              <a:gd name="connsiteY4" fmla="*/ 0 h 977944"/>
              <a:gd name="connsiteX5" fmla="*/ 488321 w 488321"/>
              <a:gd name="connsiteY5" fmla="*/ 736390 h 977944"/>
              <a:gd name="connsiteX6" fmla="*/ 244158 w 488321"/>
              <a:gd name="connsiteY6" fmla="*/ 977945 h 977944"/>
              <a:gd name="connsiteX7" fmla="*/ 0 w 488321"/>
              <a:gd name="connsiteY7" fmla="*/ 736390 h 977944"/>
              <a:gd name="connsiteX8" fmla="*/ 488321 w 488321"/>
              <a:gd name="connsiteY8" fmla="*/ 736390 h 97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321" h="977944">
                <a:moveTo>
                  <a:pt x="409982" y="0"/>
                </a:moveTo>
                <a:lnTo>
                  <a:pt x="78340" y="0"/>
                </a:lnTo>
                <a:lnTo>
                  <a:pt x="78340" y="736390"/>
                </a:lnTo>
                <a:lnTo>
                  <a:pt x="409982" y="736390"/>
                </a:lnTo>
                <a:lnTo>
                  <a:pt x="409982" y="0"/>
                </a:lnTo>
                <a:close/>
                <a:moveTo>
                  <a:pt x="488321" y="736390"/>
                </a:moveTo>
                <a:lnTo>
                  <a:pt x="244158" y="977945"/>
                </a:lnTo>
                <a:lnTo>
                  <a:pt x="0" y="736390"/>
                </a:lnTo>
                <a:lnTo>
                  <a:pt x="488321" y="736390"/>
                </a:lnTo>
                <a:close/>
              </a:path>
            </a:pathLst>
          </a:custGeom>
          <a:gradFill>
            <a:gsLst>
              <a:gs pos="0">
                <a:srgbClr val="E4F0FE">
                  <a:alpha val="0"/>
                </a:srgbClr>
              </a:gs>
              <a:gs pos="50000">
                <a:srgbClr val="DBECFE">
                  <a:alpha val="49804"/>
                </a:srgbClr>
              </a:gs>
              <a:gs pos="100000">
                <a:srgbClr val="D3E8FF"/>
              </a:gs>
            </a:gsLst>
            <a:lin ang="5400000" scaled="1"/>
          </a:gradFill>
          <a:ln w="6350" cap="flat">
            <a:noFill/>
            <a:prstDash val="solid"/>
            <a:miter/>
          </a:ln>
        </p:spPr>
        <p:txBody>
          <a:bodyPr rtlCol="0" anchor="ctr"/>
          <a:lstStyle/>
          <a:p>
            <a:endParaRPr lang="en-US"/>
          </a:p>
        </p:txBody>
      </p:sp>
      <p:grpSp>
        <p:nvGrpSpPr>
          <p:cNvPr id="41" name="图形 2">
            <a:extLst>
              <a:ext uri="{FF2B5EF4-FFF2-40B4-BE49-F238E27FC236}">
                <a16:creationId xmlns:a16="http://schemas.microsoft.com/office/drawing/2014/main" id="{FD9A9A50-2220-DD81-91CB-5BBF82951C4C}"/>
              </a:ext>
            </a:extLst>
          </p:cNvPr>
          <p:cNvGrpSpPr/>
          <p:nvPr/>
        </p:nvGrpSpPr>
        <p:grpSpPr>
          <a:xfrm>
            <a:off x="5365750" y="5702300"/>
            <a:ext cx="1219200" cy="336550"/>
            <a:chOff x="5365750" y="5702300"/>
            <a:chExt cx="1219200" cy="336550"/>
          </a:xfrm>
          <a:effectLst>
            <a:outerShdw blurRad="50800" dist="38100" dir="5400000" algn="t" rotWithShape="0">
              <a:prstClr val="black">
                <a:alpha val="20000"/>
              </a:prstClr>
            </a:outerShdw>
          </a:effectLst>
        </p:grpSpPr>
        <p:sp>
          <p:nvSpPr>
            <p:cNvPr id="42" name="任意多边形: 形状 41">
              <a:extLst>
                <a:ext uri="{FF2B5EF4-FFF2-40B4-BE49-F238E27FC236}">
                  <a16:creationId xmlns:a16="http://schemas.microsoft.com/office/drawing/2014/main" id="{B123069D-D168-603B-836A-B714361FBCF2}"/>
                </a:ext>
              </a:extLst>
            </p:cNvPr>
            <p:cNvSpPr/>
            <p:nvPr/>
          </p:nvSpPr>
          <p:spPr>
            <a:xfrm>
              <a:off x="5365750" y="5702300"/>
              <a:ext cx="1219200" cy="336550"/>
            </a:xfrm>
            <a:prstGeom prst="roundRect">
              <a:avLst>
                <a:gd name="adj" fmla="val 50000"/>
              </a:avLst>
            </a:prstGeom>
            <a:gradFill>
              <a:gsLst>
                <a:gs pos="0">
                  <a:srgbClr val="2976FF"/>
                </a:gs>
                <a:gs pos="50000">
                  <a:srgbClr val="1769FC"/>
                </a:gs>
                <a:gs pos="100000">
                  <a:srgbClr val="055CF9"/>
                </a:gs>
              </a:gsLst>
              <a:lin ang="138694" scaled="1"/>
            </a:gra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BF8A37B6-7BF7-D1CD-22CC-9A921DCD46B2}"/>
                </a:ext>
              </a:extLst>
            </p:cNvPr>
            <p:cNvSpPr/>
            <p:nvPr/>
          </p:nvSpPr>
          <p:spPr>
            <a:xfrm>
              <a:off x="5372100" y="5708650"/>
              <a:ext cx="1206500" cy="323850"/>
            </a:xfrm>
            <a:prstGeom prst="roundRect">
              <a:avLst>
                <a:gd name="adj" fmla="val 50000"/>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46" name="任意多边形: 形状 45">
            <a:extLst>
              <a:ext uri="{FF2B5EF4-FFF2-40B4-BE49-F238E27FC236}">
                <a16:creationId xmlns:a16="http://schemas.microsoft.com/office/drawing/2014/main" id="{582D8E13-FB6A-83D3-95D8-9EB2C631ED9C}"/>
              </a:ext>
            </a:extLst>
          </p:cNvPr>
          <p:cNvSpPr/>
          <p:nvPr/>
        </p:nvSpPr>
        <p:spPr>
          <a:xfrm>
            <a:off x="1524000" y="1793875"/>
            <a:ext cx="9290050" cy="6350"/>
          </a:xfrm>
          <a:custGeom>
            <a:avLst/>
            <a:gdLst>
              <a:gd name="connsiteX0" fmla="*/ 0 w 9290050"/>
              <a:gd name="connsiteY0" fmla="*/ 0 h 6350"/>
              <a:gd name="connsiteX1" fmla="*/ 9290050 w 9290050"/>
              <a:gd name="connsiteY1" fmla="*/ 0 h 6350"/>
            </a:gdLst>
            <a:ahLst/>
            <a:cxnLst>
              <a:cxn ang="0">
                <a:pos x="connsiteX0" y="connsiteY0"/>
              </a:cxn>
              <a:cxn ang="0">
                <a:pos x="connsiteX1" y="connsiteY1"/>
              </a:cxn>
            </a:cxnLst>
            <a:rect l="l" t="t" r="r" b="b"/>
            <a:pathLst>
              <a:path w="9290050" h="6350">
                <a:moveTo>
                  <a:pt x="0" y="0"/>
                </a:moveTo>
                <a:lnTo>
                  <a:pt x="9290050" y="0"/>
                </a:lnTo>
              </a:path>
            </a:pathLst>
          </a:custGeom>
          <a:noFill/>
          <a:ln w="12700" cap="flat">
            <a:solidFill>
              <a:srgbClr val="AEAEAE"/>
            </a:solid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29024A14-0025-E7FC-EC00-99810868BB78}"/>
              </a:ext>
            </a:extLst>
          </p:cNvPr>
          <p:cNvSpPr/>
          <p:nvPr/>
        </p:nvSpPr>
        <p:spPr>
          <a:xfrm>
            <a:off x="10636250" y="1758950"/>
            <a:ext cx="177800" cy="38100"/>
          </a:xfrm>
          <a:custGeom>
            <a:avLst/>
            <a:gdLst>
              <a:gd name="connsiteX0" fmla="*/ 25400 w 177800"/>
              <a:gd name="connsiteY0" fmla="*/ 0 h 38100"/>
              <a:gd name="connsiteX1" fmla="*/ 177800 w 177800"/>
              <a:gd name="connsiteY1" fmla="*/ 0 h 38100"/>
              <a:gd name="connsiteX2" fmla="*/ 177800 w 177800"/>
              <a:gd name="connsiteY2" fmla="*/ 38100 h 38100"/>
              <a:gd name="connsiteX3" fmla="*/ 0 w 177800"/>
              <a:gd name="connsiteY3" fmla="*/ 38100 h 38100"/>
              <a:gd name="connsiteX4" fmla="*/ 25400 w 1778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 h="38100">
                <a:moveTo>
                  <a:pt x="25400" y="0"/>
                </a:moveTo>
                <a:lnTo>
                  <a:pt x="177800" y="0"/>
                </a:lnTo>
                <a:lnTo>
                  <a:pt x="177800" y="38100"/>
                </a:lnTo>
                <a:lnTo>
                  <a:pt x="0" y="38100"/>
                </a:lnTo>
                <a:lnTo>
                  <a:pt x="25400" y="0"/>
                </a:lnTo>
                <a:close/>
              </a:path>
            </a:pathLst>
          </a:custGeom>
          <a:solidFill>
            <a:srgbClr val="AEAEAE"/>
          </a:solidFill>
          <a:ln w="6350" cap="flat">
            <a:noFill/>
            <a:prstDash val="solid"/>
            <a:miter/>
          </a:ln>
        </p:spPr>
        <p:txBody>
          <a:bodyPr rtlCol="0" anchor="ctr"/>
          <a:lstStyle/>
          <a:p>
            <a:endParaRPr lang="en-US"/>
          </a:p>
        </p:txBody>
      </p:sp>
      <p:sp>
        <p:nvSpPr>
          <p:cNvPr id="48" name="文本框 47">
            <a:extLst>
              <a:ext uri="{FF2B5EF4-FFF2-40B4-BE49-F238E27FC236}">
                <a16:creationId xmlns:a16="http://schemas.microsoft.com/office/drawing/2014/main" id="{1EF9C371-40C5-AF0E-B36C-9266B0D6C5EB}"/>
              </a:ext>
            </a:extLst>
          </p:cNvPr>
          <p:cNvSpPr txBox="1"/>
          <p:nvPr/>
        </p:nvSpPr>
        <p:spPr>
          <a:xfrm>
            <a:off x="1396317" y="1356494"/>
            <a:ext cx="5635547" cy="461665"/>
          </a:xfrm>
          <a:prstGeom prst="rect">
            <a:avLst/>
          </a:prstGeom>
          <a:noFill/>
        </p:spPr>
        <p:txBody>
          <a:bodyPr wrap="square" rtlCol="0">
            <a:spAutoFit/>
          </a:bodyPr>
          <a:lstStyle/>
          <a:p>
            <a:r>
              <a:rPr lang="en-US" altLang="zh-CN" sz="2400" dirty="0">
                <a:latin typeface="Monument Extended" panose="00000500000000000000" pitchFamily="50" charset="0"/>
                <a:ea typeface="OPPOSans R" panose="00020600040101010101" pitchFamily="18" charset="-122"/>
                <a:cs typeface="OPPOSans R" panose="00020600040101010101" pitchFamily="18" charset="-122"/>
              </a:rPr>
              <a:t>BRAND CONTRUCTRE</a:t>
            </a:r>
            <a:endParaRPr lang="en-US" sz="240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49" name="文本框 48">
            <a:extLst>
              <a:ext uri="{FF2B5EF4-FFF2-40B4-BE49-F238E27FC236}">
                <a16:creationId xmlns:a16="http://schemas.microsoft.com/office/drawing/2014/main" id="{691C89C0-98B6-08BF-33BD-490D6A4A2B97}"/>
              </a:ext>
            </a:extLst>
          </p:cNvPr>
          <p:cNvSpPr txBox="1"/>
          <p:nvPr/>
        </p:nvSpPr>
        <p:spPr>
          <a:xfrm>
            <a:off x="1438878" y="1879714"/>
            <a:ext cx="1871815" cy="338554"/>
          </a:xfrm>
          <a:prstGeom prst="rect">
            <a:avLst/>
          </a:prstGeom>
          <a:noFill/>
        </p:spPr>
        <p:txBody>
          <a:bodyPr wrap="square" rtlCol="0">
            <a:spAutoFit/>
          </a:bodyPr>
          <a:lstStyle/>
          <a:p>
            <a:r>
              <a:rPr lang="zh-CN" altLang="en-US" sz="1600" spc="80" dirty="0">
                <a:latin typeface="Monument Extended" panose="00000500000000000000" pitchFamily="50" charset="0"/>
                <a:ea typeface="OPPOSans R" panose="00020600040101010101" pitchFamily="18" charset="-122"/>
                <a:cs typeface="OPPOSans R" panose="00020600040101010101" pitchFamily="18" charset="-122"/>
              </a:rPr>
              <a:t>品牌架构</a:t>
            </a:r>
            <a:endParaRPr lang="en-US" sz="1600" spc="8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F59E8AEA-502A-0C3A-A3EE-84BB5216BA00}"/>
              </a:ext>
            </a:extLst>
          </p:cNvPr>
          <p:cNvSpPr txBox="1"/>
          <p:nvPr/>
        </p:nvSpPr>
        <p:spPr>
          <a:xfrm>
            <a:off x="9012085" y="1067354"/>
            <a:ext cx="1871815" cy="307777"/>
          </a:xfrm>
          <a:prstGeom prst="rect">
            <a:avLst/>
          </a:prstGeom>
          <a:noFill/>
        </p:spPr>
        <p:txBody>
          <a:bodyPr wrap="square" rtlCol="0">
            <a:spAutoFit/>
          </a:bodyPr>
          <a:lstStyle/>
          <a:p>
            <a:pPr algn="r"/>
            <a:r>
              <a:rPr lang="en-US" altLang="zh-CN" sz="1400" spc="80" dirty="0">
                <a:latin typeface="OPPOSans R" panose="00020600040101010101" pitchFamily="18" charset="-122"/>
                <a:ea typeface="OPPOSans R" panose="00020600040101010101" pitchFamily="18" charset="-122"/>
                <a:cs typeface="OPPOSans R" panose="00020600040101010101" pitchFamily="18" charset="-122"/>
              </a:rPr>
              <a:t>PART.4</a:t>
            </a:r>
            <a:endParaRPr lang="en-US" sz="1400" spc="8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8EA605A6-ACF2-C882-C6E3-2338225B3EB7}"/>
              </a:ext>
            </a:extLst>
          </p:cNvPr>
          <p:cNvSpPr txBox="1"/>
          <p:nvPr/>
        </p:nvSpPr>
        <p:spPr>
          <a:xfrm>
            <a:off x="1438878" y="2305879"/>
            <a:ext cx="9197372" cy="555601"/>
          </a:xfrm>
          <a:prstGeom prst="rect">
            <a:avLst/>
          </a:prstGeom>
          <a:noFill/>
        </p:spPr>
        <p:txBody>
          <a:bodyPr wrap="square" rtlCol="0">
            <a:spAutoFit/>
          </a:bodyPr>
          <a:lstStyle>
            <a:defPPr>
              <a:defRPr lang="en-US"/>
            </a:defPPr>
            <a:lvl1pPr>
              <a:defRPr sz="1300" spc="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nSpc>
                <a:spcPct val="150000"/>
              </a:lnSpc>
            </a:pPr>
            <a:r>
              <a:rPr lang="zh-CN" altLang="en-US" sz="1050" spc="0" dirty="0">
                <a:solidFill>
                  <a:schemeClr val="tx1"/>
                </a:solidFill>
              </a:rPr>
              <a:t>由核心价值进一步延伸，我们可以观亮到的是</a:t>
            </a:r>
            <a:r>
              <a:rPr lang="en-US" altLang="zh-CN" sz="1050" spc="0" dirty="0">
                <a:solidFill>
                  <a:schemeClr val="tx1"/>
                </a:solidFill>
              </a:rPr>
              <a:t>--</a:t>
            </a:r>
            <a:r>
              <a:rPr lang="zh-CN" altLang="en-US" sz="1050" spc="0" dirty="0">
                <a:solidFill>
                  <a:schemeClr val="tx1"/>
                </a:solidFill>
              </a:rPr>
              <a:t>世间万物每时每刻都在了产生巨量数据，本身是无序的，价值更无从谈起。真正产生价值的是对无序数据的有序解读。高德所做的事情，</a:t>
            </a:r>
            <a:r>
              <a:rPr lang="zh-CN" altLang="en-US" sz="1050" spc="0" dirty="0">
                <a:solidFill>
                  <a:srgbClr val="2F4FE5"/>
                </a:solidFill>
              </a:rPr>
              <a:t>正是基于庞大的客户户群体、多样化的产品组合，对大量的人地关系数据的洞察与解读，使其产生价值。</a:t>
            </a:r>
            <a:endParaRPr lang="en-US" sz="1050" spc="0" dirty="0">
              <a:solidFill>
                <a:srgbClr val="2F4FE5"/>
              </a:solidFill>
            </a:endParaRPr>
          </a:p>
        </p:txBody>
      </p:sp>
      <p:sp>
        <p:nvSpPr>
          <p:cNvPr id="52" name="文本框 51">
            <a:extLst>
              <a:ext uri="{FF2B5EF4-FFF2-40B4-BE49-F238E27FC236}">
                <a16:creationId xmlns:a16="http://schemas.microsoft.com/office/drawing/2014/main" id="{BD02259F-79F7-3FB4-6322-FB4E3F9BE5DB}"/>
              </a:ext>
            </a:extLst>
          </p:cNvPr>
          <p:cNvSpPr txBox="1"/>
          <p:nvPr/>
        </p:nvSpPr>
        <p:spPr>
          <a:xfrm>
            <a:off x="1568405" y="5748422"/>
            <a:ext cx="1024242" cy="276999"/>
          </a:xfrm>
          <a:prstGeom prst="rect">
            <a:avLst/>
          </a:prstGeom>
          <a:noFill/>
        </p:spPr>
        <p:txBody>
          <a:bodyPr wrap="square" rtlCol="0">
            <a:spAutoFit/>
          </a:bodyPr>
          <a:lstStyle/>
          <a:p>
            <a:pPr algn="ctr"/>
            <a:r>
              <a:rPr lang="zh-CN" altLang="en-US" sz="12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核心价值</a:t>
            </a:r>
            <a:endParaRPr lang="en-US" sz="12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文本框 52">
            <a:extLst>
              <a:ext uri="{FF2B5EF4-FFF2-40B4-BE49-F238E27FC236}">
                <a16:creationId xmlns:a16="http://schemas.microsoft.com/office/drawing/2014/main" id="{144BD585-F705-939D-6E18-0EF6A9CD49DE}"/>
              </a:ext>
            </a:extLst>
          </p:cNvPr>
          <p:cNvSpPr txBox="1"/>
          <p:nvPr/>
        </p:nvSpPr>
        <p:spPr>
          <a:xfrm>
            <a:off x="9353505" y="5748422"/>
            <a:ext cx="1024242" cy="276999"/>
          </a:xfrm>
          <a:prstGeom prst="rect">
            <a:avLst/>
          </a:prstGeom>
          <a:noFill/>
        </p:spPr>
        <p:txBody>
          <a:bodyPr wrap="square" rtlCol="0">
            <a:spAutoFit/>
          </a:bodyPr>
          <a:lstStyle/>
          <a:p>
            <a:pPr algn="ctr"/>
            <a:r>
              <a:rPr lang="zh-CN" altLang="en-US" sz="12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核心价值</a:t>
            </a:r>
            <a:endParaRPr lang="en-US" sz="12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文本框 53">
            <a:extLst>
              <a:ext uri="{FF2B5EF4-FFF2-40B4-BE49-F238E27FC236}">
                <a16:creationId xmlns:a16="http://schemas.microsoft.com/office/drawing/2014/main" id="{5BB3A12C-1F27-3FEE-3797-A5504F66C60F}"/>
              </a:ext>
            </a:extLst>
          </p:cNvPr>
          <p:cNvSpPr txBox="1"/>
          <p:nvPr/>
        </p:nvSpPr>
        <p:spPr>
          <a:xfrm>
            <a:off x="5455287" y="5748422"/>
            <a:ext cx="1024242" cy="276999"/>
          </a:xfrm>
          <a:prstGeom prst="rect">
            <a:avLst/>
          </a:prstGeom>
          <a:noFill/>
        </p:spPr>
        <p:txBody>
          <a:bodyPr wrap="square" rtlCol="0">
            <a:spAutoFit/>
          </a:bodyPr>
          <a:lstStyle/>
          <a:p>
            <a:pPr algn="ct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价值传递</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5" name="文本框 54">
            <a:extLst>
              <a:ext uri="{FF2B5EF4-FFF2-40B4-BE49-F238E27FC236}">
                <a16:creationId xmlns:a16="http://schemas.microsoft.com/office/drawing/2014/main" id="{61B53DC7-1D40-3A73-4549-F8450FB60B0A}"/>
              </a:ext>
            </a:extLst>
          </p:cNvPr>
          <p:cNvSpPr txBox="1"/>
          <p:nvPr/>
        </p:nvSpPr>
        <p:spPr>
          <a:xfrm>
            <a:off x="5455287" y="4997450"/>
            <a:ext cx="1024242" cy="307777"/>
          </a:xfrm>
          <a:prstGeom prst="rect">
            <a:avLst/>
          </a:prstGeom>
          <a:noFill/>
        </p:spPr>
        <p:txBody>
          <a:bodyPr wrap="squar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高德</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413D5FC7-A21C-5BDF-26FF-2E4F529F153E}"/>
              </a:ext>
            </a:extLst>
          </p:cNvPr>
          <p:cNvSpPr txBox="1"/>
          <p:nvPr/>
        </p:nvSpPr>
        <p:spPr>
          <a:xfrm>
            <a:off x="5455287" y="4283272"/>
            <a:ext cx="1024242" cy="307777"/>
          </a:xfrm>
          <a:prstGeom prst="rect">
            <a:avLst/>
          </a:prstGeom>
          <a:noFill/>
        </p:spPr>
        <p:txBody>
          <a:bodyPr wrap="squar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企业</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AF27F2DD-8E3B-4E75-64A9-1FB1707CA6AB}"/>
              </a:ext>
            </a:extLst>
          </p:cNvPr>
          <p:cNvSpPr txBox="1"/>
          <p:nvPr/>
        </p:nvSpPr>
        <p:spPr>
          <a:xfrm>
            <a:off x="5585960" y="3617181"/>
            <a:ext cx="762896" cy="307777"/>
          </a:xfrm>
          <a:prstGeom prst="rect">
            <a:avLst/>
          </a:prstGeom>
          <a:noFill/>
        </p:spPr>
        <p:txBody>
          <a:bodyPr wrap="squar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C73B54E3-32A7-A6CA-5AB6-03C6404C905A}"/>
              </a:ext>
            </a:extLst>
          </p:cNvPr>
          <p:cNvSpPr txBox="1"/>
          <p:nvPr/>
        </p:nvSpPr>
        <p:spPr>
          <a:xfrm>
            <a:off x="3310693" y="4982057"/>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优势</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文本框 58">
            <a:extLst>
              <a:ext uri="{FF2B5EF4-FFF2-40B4-BE49-F238E27FC236}">
                <a16:creationId xmlns:a16="http://schemas.microsoft.com/office/drawing/2014/main" id="{C745A90E-983B-620A-D8F6-425DCD19D5A7}"/>
              </a:ext>
            </a:extLst>
          </p:cNvPr>
          <p:cNvSpPr txBox="1"/>
          <p:nvPr/>
        </p:nvSpPr>
        <p:spPr>
          <a:xfrm>
            <a:off x="3696475" y="4276781"/>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使命</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文本框 59">
            <a:extLst>
              <a:ext uri="{FF2B5EF4-FFF2-40B4-BE49-F238E27FC236}">
                <a16:creationId xmlns:a16="http://schemas.microsoft.com/office/drawing/2014/main" id="{C6DAC9DB-5907-D6B3-EF16-E8321C001F35}"/>
              </a:ext>
            </a:extLst>
          </p:cNvPr>
          <p:cNvSpPr txBox="1"/>
          <p:nvPr/>
        </p:nvSpPr>
        <p:spPr>
          <a:xfrm>
            <a:off x="4069850" y="3591624"/>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愿景</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D8EACEC6-F4F0-CAA8-D989-98C9260A70B2}"/>
              </a:ext>
            </a:extLst>
          </p:cNvPr>
          <p:cNvSpPr txBox="1"/>
          <p:nvPr/>
        </p:nvSpPr>
        <p:spPr>
          <a:xfrm>
            <a:off x="6955652" y="3591624"/>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数据</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11B6A4D8-D3F4-076F-AF3C-1631C3885D25}"/>
              </a:ext>
            </a:extLst>
          </p:cNvPr>
          <p:cNvSpPr txBox="1"/>
          <p:nvPr/>
        </p:nvSpPr>
        <p:spPr>
          <a:xfrm>
            <a:off x="7469097" y="4276781"/>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洞察</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A81C2E34-66BE-A865-A4DA-290B7F73BB01}"/>
              </a:ext>
            </a:extLst>
          </p:cNvPr>
          <p:cNvSpPr txBox="1"/>
          <p:nvPr/>
        </p:nvSpPr>
        <p:spPr>
          <a:xfrm>
            <a:off x="7913859" y="4982057"/>
            <a:ext cx="674064" cy="307777"/>
          </a:xfrm>
          <a:prstGeom prst="rect">
            <a:avLst/>
          </a:prstGeom>
          <a:noFill/>
        </p:spPr>
        <p:txBody>
          <a:bodyPr wrap="squar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时空</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751854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4915E1B4-C49D-D7C9-BF07-60F73912A7B9}"/>
              </a:ext>
            </a:extLst>
          </p:cNvPr>
          <p:cNvSpPr txBox="1"/>
          <p:nvPr/>
        </p:nvSpPr>
        <p:spPr>
          <a:xfrm>
            <a:off x="1210051" y="361457"/>
            <a:ext cx="2158407" cy="1200329"/>
          </a:xfrm>
          <a:prstGeom prst="rect">
            <a:avLst/>
          </a:prstGeom>
          <a:noFill/>
        </p:spPr>
        <p:txBody>
          <a:bodyPr wrap="square" rtlCol="0">
            <a:spAutoFit/>
          </a:bodyPr>
          <a:lstStyle/>
          <a:p>
            <a:r>
              <a:rPr lang="en-US" altLang="zh-CN"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rPr>
              <a:t>01</a:t>
            </a:r>
            <a:endParaRPr lang="en-US" sz="7200" spc="80" dirty="0">
              <a:gradFill>
                <a:gsLst>
                  <a:gs pos="0">
                    <a:srgbClr val="DBE2EA"/>
                  </a:gs>
                  <a:gs pos="68000">
                    <a:srgbClr val="DBE2EA">
                      <a:alpha val="0"/>
                    </a:srgbClr>
                  </a:gs>
                </a:gsLst>
                <a:lin ang="5400000" scaled="1"/>
              </a:gradFill>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6" name="任意多边形: 形状 5">
            <a:extLst>
              <a:ext uri="{FF2B5EF4-FFF2-40B4-BE49-F238E27FC236}">
                <a16:creationId xmlns:a16="http://schemas.microsoft.com/office/drawing/2014/main" id="{E6145DE5-A523-A165-412F-4C8F8A1049BD}"/>
              </a:ext>
            </a:extLst>
          </p:cNvPr>
          <p:cNvSpPr/>
          <p:nvPr/>
        </p:nvSpPr>
        <p:spPr>
          <a:xfrm>
            <a:off x="1212850" y="2914650"/>
            <a:ext cx="1762493" cy="1981200"/>
          </a:xfrm>
          <a:custGeom>
            <a:avLst/>
            <a:gdLst>
              <a:gd name="connsiteX0" fmla="*/ 0 w 1762493"/>
              <a:gd name="connsiteY0" fmla="*/ 0 h 1981200"/>
              <a:gd name="connsiteX1" fmla="*/ 284309 w 1762493"/>
              <a:gd name="connsiteY1" fmla="*/ 514020 h 1981200"/>
              <a:gd name="connsiteX2" fmla="*/ 484740 w 1762493"/>
              <a:gd name="connsiteY2" fmla="*/ 640087 h 1981200"/>
              <a:gd name="connsiteX3" fmla="*/ 512991 w 1762493"/>
              <a:gd name="connsiteY3" fmla="*/ 656228 h 1981200"/>
              <a:gd name="connsiteX4" fmla="*/ 512991 w 1762493"/>
              <a:gd name="connsiteY4" fmla="*/ 656228 h 1981200"/>
              <a:gd name="connsiteX5" fmla="*/ 671462 w 1762493"/>
              <a:gd name="connsiteY5" fmla="*/ 750291 h 1981200"/>
              <a:gd name="connsiteX6" fmla="*/ 956145 w 1762493"/>
              <a:gd name="connsiteY6" fmla="*/ 1020350 h 1981200"/>
              <a:gd name="connsiteX7" fmla="*/ 1082675 w 1762493"/>
              <a:gd name="connsiteY7" fmla="*/ 1552575 h 1981200"/>
              <a:gd name="connsiteX8" fmla="*/ 910457 w 1762493"/>
              <a:gd name="connsiteY8" fmla="*/ 1552575 h 1981200"/>
              <a:gd name="connsiteX9" fmla="*/ 1336472 w 1762493"/>
              <a:gd name="connsiteY9" fmla="*/ 1981200 h 1981200"/>
              <a:gd name="connsiteX10" fmla="*/ 1762493 w 1762493"/>
              <a:gd name="connsiteY10" fmla="*/ 1552575 h 1981200"/>
              <a:gd name="connsiteX11" fmla="*/ 1647825 w 1762493"/>
              <a:gd name="connsiteY11" fmla="*/ 1552575 h 1981200"/>
              <a:gd name="connsiteX12" fmla="*/ 1436021 w 1762493"/>
              <a:gd name="connsiteY12" fmla="*/ 721830 h 1981200"/>
              <a:gd name="connsiteX13" fmla="*/ 976363 w 1762493"/>
              <a:gd name="connsiteY13" fmla="*/ 274441 h 1981200"/>
              <a:gd name="connsiteX14" fmla="*/ 791293 w 1762493"/>
              <a:gd name="connsiteY14" fmla="*/ 164338 h 1981200"/>
              <a:gd name="connsiteX15" fmla="*/ 791286 w 1762493"/>
              <a:gd name="connsiteY15" fmla="*/ 164332 h 1981200"/>
              <a:gd name="connsiteX16" fmla="*/ 765543 w 1762493"/>
              <a:gd name="connsiteY16" fmla="*/ 149631 h 1981200"/>
              <a:gd name="connsiteX17" fmla="*/ 619182 w 1762493"/>
              <a:gd name="connsiteY17" fmla="*/ 58769 h 1981200"/>
              <a:gd name="connsiteX18" fmla="*/ 567303 w 1762493"/>
              <a:gd name="connsiteY18" fmla="*/ 10814 h 1981200"/>
              <a:gd name="connsiteX19" fmla="*/ 566915 w 1762493"/>
              <a:gd name="connsiteY19" fmla="*/ 10255 h 1981200"/>
              <a:gd name="connsiteX20" fmla="*/ 566915 w 1762493"/>
              <a:gd name="connsiteY20" fmla="*/ 10255 h 1981200"/>
              <a:gd name="connsiteX21" fmla="*/ 565150 w 1762493"/>
              <a:gd name="connsiteY21" fmla="*/ 0 h 1981200"/>
              <a:gd name="connsiteX22" fmla="*/ 0 w 1762493"/>
              <a:gd name="connsiteY22"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2493" h="1981200">
                <a:moveTo>
                  <a:pt x="0" y="0"/>
                </a:moveTo>
                <a:cubicBezTo>
                  <a:pt x="0" y="254749"/>
                  <a:pt x="147606" y="413467"/>
                  <a:pt x="284309" y="514020"/>
                </a:cubicBezTo>
                <a:cubicBezTo>
                  <a:pt x="349669" y="562096"/>
                  <a:pt x="421945" y="604133"/>
                  <a:pt x="484740" y="640087"/>
                </a:cubicBezTo>
                <a:cubicBezTo>
                  <a:pt x="494297" y="645560"/>
                  <a:pt x="503707" y="650926"/>
                  <a:pt x="512991" y="656228"/>
                </a:cubicBezTo>
                <a:lnTo>
                  <a:pt x="512991" y="656228"/>
                </a:lnTo>
                <a:cubicBezTo>
                  <a:pt x="568681" y="688016"/>
                  <a:pt x="619912" y="717258"/>
                  <a:pt x="671462" y="750291"/>
                </a:cubicBezTo>
                <a:cubicBezTo>
                  <a:pt x="788511" y="825290"/>
                  <a:pt x="885533" y="906844"/>
                  <a:pt x="956145" y="1020350"/>
                </a:cubicBezTo>
                <a:cubicBezTo>
                  <a:pt x="1025208" y="1131373"/>
                  <a:pt x="1082212" y="1294416"/>
                  <a:pt x="1082675" y="1552575"/>
                </a:cubicBezTo>
                <a:lnTo>
                  <a:pt x="910457" y="1552575"/>
                </a:lnTo>
                <a:lnTo>
                  <a:pt x="1336472" y="1981200"/>
                </a:lnTo>
                <a:lnTo>
                  <a:pt x="1762493" y="1552575"/>
                </a:lnTo>
                <a:lnTo>
                  <a:pt x="1647825" y="1552575"/>
                </a:lnTo>
                <a:cubicBezTo>
                  <a:pt x="1647349" y="1206087"/>
                  <a:pt x="1569269" y="936028"/>
                  <a:pt x="1436021" y="721830"/>
                </a:cubicBezTo>
                <a:cubicBezTo>
                  <a:pt x="1303630" y="509010"/>
                  <a:pt x="1129983" y="372878"/>
                  <a:pt x="976363" y="274441"/>
                </a:cubicBezTo>
                <a:cubicBezTo>
                  <a:pt x="911574" y="232931"/>
                  <a:pt x="846455" y="195796"/>
                  <a:pt x="791293" y="164338"/>
                </a:cubicBezTo>
                <a:lnTo>
                  <a:pt x="791286" y="164332"/>
                </a:lnTo>
                <a:cubicBezTo>
                  <a:pt x="782434" y="159284"/>
                  <a:pt x="773837" y="154381"/>
                  <a:pt x="765543" y="149631"/>
                </a:cubicBezTo>
                <a:cubicBezTo>
                  <a:pt x="701459" y="112941"/>
                  <a:pt x="655320" y="85357"/>
                  <a:pt x="619182" y="58769"/>
                </a:cubicBezTo>
                <a:cubicBezTo>
                  <a:pt x="583654" y="32633"/>
                  <a:pt x="571189" y="16904"/>
                  <a:pt x="567303" y="10814"/>
                </a:cubicBezTo>
                <a:cubicBezTo>
                  <a:pt x="567176" y="10611"/>
                  <a:pt x="567042" y="10433"/>
                  <a:pt x="566915" y="10255"/>
                </a:cubicBezTo>
                <a:lnTo>
                  <a:pt x="566915" y="10255"/>
                </a:lnTo>
                <a:cubicBezTo>
                  <a:pt x="566001" y="8973"/>
                  <a:pt x="565150" y="7779"/>
                  <a:pt x="565150" y="0"/>
                </a:cubicBezTo>
                <a:lnTo>
                  <a:pt x="0" y="0"/>
                </a:lnTo>
                <a:close/>
              </a:path>
            </a:pathLst>
          </a:custGeom>
          <a:gradFill>
            <a:gsLst>
              <a:gs pos="0">
                <a:srgbClr val="E4F0FE">
                  <a:alpha val="0"/>
                </a:srgbClr>
              </a:gs>
              <a:gs pos="50000">
                <a:srgbClr val="DBECFE">
                  <a:alpha val="49804"/>
                </a:srgbClr>
              </a:gs>
              <a:gs pos="100000">
                <a:srgbClr val="D3E8FF"/>
              </a:gs>
            </a:gsLst>
            <a:lin ang="5400000" scaled="1"/>
          </a:gradFill>
          <a:ln w="6350" cap="flat">
            <a:no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7E67FDB5-07A8-D9E4-0AE3-35E6F4A44EBC}"/>
              </a:ext>
            </a:extLst>
          </p:cNvPr>
          <p:cNvSpPr/>
          <p:nvPr/>
        </p:nvSpPr>
        <p:spPr>
          <a:xfrm>
            <a:off x="9156700" y="1879600"/>
            <a:ext cx="2401316" cy="3098800"/>
          </a:xfrm>
          <a:custGeom>
            <a:avLst/>
            <a:gdLst>
              <a:gd name="connsiteX0" fmla="*/ 1721866 w 2401316"/>
              <a:gd name="connsiteY0" fmla="*/ 0 h 3098800"/>
              <a:gd name="connsiteX1" fmla="*/ 1562735 w 2401316"/>
              <a:gd name="connsiteY1" fmla="*/ 533159 h 3098800"/>
              <a:gd name="connsiteX2" fmla="*/ 1177417 w 2401316"/>
              <a:gd name="connsiteY2" fmla="*/ 816832 h 3098800"/>
              <a:gd name="connsiteX3" fmla="*/ 1107884 w 2401316"/>
              <a:gd name="connsiteY3" fmla="*/ 859250 h 3098800"/>
              <a:gd name="connsiteX4" fmla="*/ 469836 w 2401316"/>
              <a:gd name="connsiteY4" fmla="*/ 1425118 h 3098800"/>
              <a:gd name="connsiteX5" fmla="*/ 169291 w 2401316"/>
              <a:gd name="connsiteY5" fmla="*/ 2589213 h 3098800"/>
              <a:gd name="connsiteX6" fmla="*/ 0 w 2401316"/>
              <a:gd name="connsiteY6" fmla="*/ 2589213 h 3098800"/>
              <a:gd name="connsiteX7" fmla="*/ 506476 w 2401316"/>
              <a:gd name="connsiteY7" fmla="*/ 3098800 h 3098800"/>
              <a:gd name="connsiteX8" fmla="*/ 1012952 w 2401316"/>
              <a:gd name="connsiteY8" fmla="*/ 2589213 h 3098800"/>
              <a:gd name="connsiteX9" fmla="*/ 848741 w 2401316"/>
              <a:gd name="connsiteY9" fmla="*/ 2589213 h 3098800"/>
              <a:gd name="connsiteX10" fmla="*/ 1033335 w 2401316"/>
              <a:gd name="connsiteY10" fmla="*/ 1804753 h 3098800"/>
              <a:gd name="connsiteX11" fmla="*/ 1462722 w 2401316"/>
              <a:gd name="connsiteY11" fmla="*/ 1438656 h 3098800"/>
              <a:gd name="connsiteX12" fmla="*/ 1527683 w 2401316"/>
              <a:gd name="connsiteY12" fmla="*/ 1399375 h 3098800"/>
              <a:gd name="connsiteX13" fmla="*/ 2075244 w 2401316"/>
              <a:gd name="connsiteY13" fmla="*/ 979233 h 3098800"/>
              <a:gd name="connsiteX14" fmla="*/ 2401316 w 2401316"/>
              <a:gd name="connsiteY14" fmla="*/ 0 h 3098800"/>
              <a:gd name="connsiteX15" fmla="*/ 1721866 w 2401316"/>
              <a:gd name="connsiteY15" fmla="*/ 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316" h="3098800">
                <a:moveTo>
                  <a:pt x="1721866" y="0"/>
                </a:moveTo>
                <a:cubicBezTo>
                  <a:pt x="1721866" y="292056"/>
                  <a:pt x="1646555" y="436836"/>
                  <a:pt x="1562735" y="533159"/>
                </a:cubicBezTo>
                <a:cubicBezTo>
                  <a:pt x="1471676" y="637794"/>
                  <a:pt x="1354392" y="709143"/>
                  <a:pt x="1177417" y="816832"/>
                </a:cubicBezTo>
                <a:cubicBezTo>
                  <a:pt x="1155192" y="830351"/>
                  <a:pt x="1132015" y="844442"/>
                  <a:pt x="1107884" y="859250"/>
                </a:cubicBezTo>
                <a:cubicBezTo>
                  <a:pt x="907923" y="981723"/>
                  <a:pt x="658940" y="1144422"/>
                  <a:pt x="469836" y="1425118"/>
                </a:cubicBezTo>
                <a:cubicBezTo>
                  <a:pt x="277622" y="1710430"/>
                  <a:pt x="169545" y="2081905"/>
                  <a:pt x="169291" y="2589213"/>
                </a:cubicBezTo>
                <a:lnTo>
                  <a:pt x="0" y="2589213"/>
                </a:lnTo>
                <a:lnTo>
                  <a:pt x="506476" y="3098800"/>
                </a:lnTo>
                <a:lnTo>
                  <a:pt x="1012952" y="2589213"/>
                </a:lnTo>
                <a:lnTo>
                  <a:pt x="848741" y="2589213"/>
                </a:lnTo>
                <a:cubicBezTo>
                  <a:pt x="848995" y="2180749"/>
                  <a:pt x="934783" y="1951050"/>
                  <a:pt x="1033335" y="1804753"/>
                </a:cubicBezTo>
                <a:cubicBezTo>
                  <a:pt x="1135380" y="1653350"/>
                  <a:pt x="1274572" y="1553909"/>
                  <a:pt x="1462722" y="1438656"/>
                </a:cubicBezTo>
                <a:cubicBezTo>
                  <a:pt x="1483296" y="1426064"/>
                  <a:pt x="1505077" y="1412996"/>
                  <a:pt x="1527683" y="1399375"/>
                </a:cubicBezTo>
                <a:cubicBezTo>
                  <a:pt x="1693863" y="1299470"/>
                  <a:pt x="1909255" y="1169930"/>
                  <a:pt x="2075244" y="979233"/>
                </a:cubicBezTo>
                <a:cubicBezTo>
                  <a:pt x="2282507" y="741089"/>
                  <a:pt x="2401316" y="430257"/>
                  <a:pt x="2401316" y="0"/>
                </a:cubicBezTo>
                <a:lnTo>
                  <a:pt x="1721866" y="0"/>
                </a:lnTo>
                <a:close/>
              </a:path>
            </a:pathLst>
          </a:custGeom>
          <a:gradFill>
            <a:gsLst>
              <a:gs pos="0">
                <a:srgbClr val="E4F0FE">
                  <a:alpha val="0"/>
                </a:srgbClr>
              </a:gs>
              <a:gs pos="50000">
                <a:srgbClr val="DBECFE">
                  <a:alpha val="49804"/>
                </a:srgbClr>
              </a:gs>
              <a:gs pos="100000">
                <a:srgbClr val="D3E8FF"/>
              </a:gs>
            </a:gsLst>
            <a:lin ang="5400000" scaled="1"/>
          </a:gradFill>
          <a:ln w="6350"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C39174BB-3F4C-1CBE-8191-CDAB577315CB}"/>
              </a:ext>
            </a:extLst>
          </p:cNvPr>
          <p:cNvSpPr/>
          <p:nvPr/>
        </p:nvSpPr>
        <p:spPr>
          <a:xfrm>
            <a:off x="4044950" y="3695700"/>
            <a:ext cx="3019361" cy="3502025"/>
          </a:xfrm>
          <a:custGeom>
            <a:avLst/>
            <a:gdLst>
              <a:gd name="connsiteX0" fmla="*/ 2130330 w 3019361"/>
              <a:gd name="connsiteY0" fmla="*/ 0 h 3502025"/>
              <a:gd name="connsiteX1" fmla="*/ 1992763 w 3019361"/>
              <a:gd name="connsiteY1" fmla="*/ 280918 h 3502025"/>
              <a:gd name="connsiteX2" fmla="*/ 1753324 w 3019361"/>
              <a:gd name="connsiteY2" fmla="*/ 454247 h 3502025"/>
              <a:gd name="connsiteX3" fmla="*/ 1656956 w 3019361"/>
              <a:gd name="connsiteY3" fmla="*/ 515544 h 3502025"/>
              <a:gd name="connsiteX4" fmla="*/ 1407109 w 3019361"/>
              <a:gd name="connsiteY4" fmla="*/ 677539 h 3502025"/>
              <a:gd name="connsiteX5" fmla="*/ 645287 w 3019361"/>
              <a:gd name="connsiteY5" fmla="*/ 1448721 h 3502025"/>
              <a:gd name="connsiteX6" fmla="*/ 295224 w 3019361"/>
              <a:gd name="connsiteY6" fmla="*/ 2873375 h 3502025"/>
              <a:gd name="connsiteX7" fmla="*/ 0 w 3019361"/>
              <a:gd name="connsiteY7" fmla="*/ 2873375 h 3502025"/>
              <a:gd name="connsiteX8" fmla="*/ 698405 w 3019361"/>
              <a:gd name="connsiteY8" fmla="*/ 3502025 h 3502025"/>
              <a:gd name="connsiteX9" fmla="*/ 1396809 w 3019361"/>
              <a:gd name="connsiteY9" fmla="*/ 2873375 h 3502025"/>
              <a:gd name="connsiteX10" fmla="*/ 1184237 w 3019361"/>
              <a:gd name="connsiteY10" fmla="*/ 2873375 h 3502025"/>
              <a:gd name="connsiteX11" fmla="*/ 1407560 w 3019361"/>
              <a:gd name="connsiteY11" fmla="*/ 1906162 h 3502025"/>
              <a:gd name="connsiteX12" fmla="*/ 1907400 w 3019361"/>
              <a:gd name="connsiteY12" fmla="*/ 1412405 h 3502025"/>
              <a:gd name="connsiteX13" fmla="*/ 2114309 w 3019361"/>
              <a:gd name="connsiteY13" fmla="*/ 1278236 h 3502025"/>
              <a:gd name="connsiteX14" fmla="*/ 2114315 w 3019361"/>
              <a:gd name="connsiteY14" fmla="*/ 1278236 h 3502025"/>
              <a:gd name="connsiteX15" fmla="*/ 2235029 w 3019361"/>
              <a:gd name="connsiteY15" fmla="*/ 1201426 h 3502025"/>
              <a:gd name="connsiteX16" fmla="*/ 2583434 w 3019361"/>
              <a:gd name="connsiteY16" fmla="*/ 945331 h 3502025"/>
              <a:gd name="connsiteX17" fmla="*/ 3019362 w 3019361"/>
              <a:gd name="connsiteY17" fmla="*/ 0 h 3502025"/>
              <a:gd name="connsiteX18" fmla="*/ 2130330 w 3019361"/>
              <a:gd name="connsiteY18" fmla="*/ 0 h 350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19361" h="3502025">
                <a:moveTo>
                  <a:pt x="2130330" y="0"/>
                </a:moveTo>
                <a:cubicBezTo>
                  <a:pt x="2130330" y="122352"/>
                  <a:pt x="2092808" y="191973"/>
                  <a:pt x="1992763" y="280918"/>
                </a:cubicBezTo>
                <a:cubicBezTo>
                  <a:pt x="1933423" y="333667"/>
                  <a:pt x="1856867" y="387496"/>
                  <a:pt x="1753324" y="454247"/>
                </a:cubicBezTo>
                <a:cubicBezTo>
                  <a:pt x="1724412" y="472891"/>
                  <a:pt x="1691780" y="493522"/>
                  <a:pt x="1656956" y="515544"/>
                </a:cubicBezTo>
                <a:cubicBezTo>
                  <a:pt x="1578991" y="564839"/>
                  <a:pt x="1490028" y="621094"/>
                  <a:pt x="1407109" y="677539"/>
                </a:cubicBezTo>
                <a:cubicBezTo>
                  <a:pt x="1153242" y="850373"/>
                  <a:pt x="864578" y="1083298"/>
                  <a:pt x="645287" y="1448721"/>
                </a:cubicBezTo>
                <a:cubicBezTo>
                  <a:pt x="426752" y="1812880"/>
                  <a:pt x="297891" y="2273167"/>
                  <a:pt x="295224" y="2873375"/>
                </a:cubicBezTo>
                <a:lnTo>
                  <a:pt x="0" y="2873375"/>
                </a:lnTo>
                <a:lnTo>
                  <a:pt x="698405" y="3502025"/>
                </a:lnTo>
                <a:lnTo>
                  <a:pt x="1396809" y="2873375"/>
                </a:lnTo>
                <a:lnTo>
                  <a:pt x="1184237" y="2873375"/>
                </a:lnTo>
                <a:cubicBezTo>
                  <a:pt x="1186853" y="2404923"/>
                  <a:pt x="1285951" y="2108810"/>
                  <a:pt x="1407560" y="1906162"/>
                </a:cubicBezTo>
                <a:cubicBezTo>
                  <a:pt x="1532357" y="1698206"/>
                  <a:pt x="1702486" y="1551915"/>
                  <a:pt x="1907400" y="1412405"/>
                </a:cubicBezTo>
                <a:cubicBezTo>
                  <a:pt x="1978305" y="1364132"/>
                  <a:pt x="2043894" y="1322712"/>
                  <a:pt x="2114309" y="1278236"/>
                </a:cubicBezTo>
                <a:lnTo>
                  <a:pt x="2114315" y="1278236"/>
                </a:lnTo>
                <a:cubicBezTo>
                  <a:pt x="2152587" y="1254062"/>
                  <a:pt x="2192281" y="1228992"/>
                  <a:pt x="2235029" y="1201426"/>
                </a:cubicBezTo>
                <a:cubicBezTo>
                  <a:pt x="2346579" y="1129532"/>
                  <a:pt x="2470721" y="1045528"/>
                  <a:pt x="2583434" y="945331"/>
                </a:cubicBezTo>
                <a:cubicBezTo>
                  <a:pt x="2827465" y="728377"/>
                  <a:pt x="3019362" y="431686"/>
                  <a:pt x="3019362" y="0"/>
                </a:cubicBezTo>
                <a:lnTo>
                  <a:pt x="2130330" y="0"/>
                </a:lnTo>
                <a:close/>
              </a:path>
            </a:pathLst>
          </a:custGeom>
          <a:gradFill>
            <a:gsLst>
              <a:gs pos="0">
                <a:srgbClr val="E4F0FE">
                  <a:alpha val="0"/>
                </a:srgbClr>
              </a:gs>
              <a:gs pos="50000">
                <a:srgbClr val="E7F2FE">
                  <a:alpha val="49804"/>
                </a:srgbClr>
              </a:gs>
              <a:gs pos="100000">
                <a:srgbClr val="EBF4FF"/>
              </a:gs>
            </a:gsLst>
            <a:lin ang="6339834" scaled="1"/>
          </a:gradFill>
          <a:ln w="6350" cap="flat">
            <a:no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39F0DBA0-419D-AFD5-65E9-7C7D516A8168}"/>
              </a:ext>
            </a:extLst>
          </p:cNvPr>
          <p:cNvSpPr/>
          <p:nvPr/>
        </p:nvSpPr>
        <p:spPr>
          <a:xfrm>
            <a:off x="1632210" y="1880978"/>
            <a:ext cx="10839189" cy="5883675"/>
          </a:xfrm>
          <a:custGeom>
            <a:avLst/>
            <a:gdLst>
              <a:gd name="connsiteX0" fmla="*/ 24702 w 10839189"/>
              <a:gd name="connsiteY0" fmla="*/ 2951842 h 5883675"/>
              <a:gd name="connsiteX1" fmla="*/ 153 w 10839189"/>
              <a:gd name="connsiteY1" fmla="*/ 2945181 h 5883675"/>
              <a:gd name="connsiteX2" fmla="*/ 984 w 10839189"/>
              <a:gd name="connsiteY2" fmla="*/ 2942114 h 5883675"/>
              <a:gd name="connsiteX3" fmla="*/ 0 w 10839189"/>
              <a:gd name="connsiteY3" fmla="*/ 2941847 h 5883675"/>
              <a:gd name="connsiteX4" fmla="*/ 953 w 10839189"/>
              <a:gd name="connsiteY4" fmla="*/ 2941587 h 5883675"/>
              <a:gd name="connsiteX5" fmla="*/ 121 w 10839189"/>
              <a:gd name="connsiteY5" fmla="*/ 2938526 h 5883675"/>
              <a:gd name="connsiteX6" fmla="*/ 24670 w 10839189"/>
              <a:gd name="connsiteY6" fmla="*/ 2931859 h 5883675"/>
              <a:gd name="connsiteX7" fmla="*/ 25502 w 10839189"/>
              <a:gd name="connsiteY7" fmla="*/ 2934925 h 5883675"/>
              <a:gd name="connsiteX8" fmla="*/ 50051 w 10839189"/>
              <a:gd name="connsiteY8" fmla="*/ 2928265 h 5883675"/>
              <a:gd name="connsiteX9" fmla="*/ 49219 w 10839189"/>
              <a:gd name="connsiteY9" fmla="*/ 2925197 h 5883675"/>
              <a:gd name="connsiteX10" fmla="*/ 73774 w 10839189"/>
              <a:gd name="connsiteY10" fmla="*/ 2918536 h 5883675"/>
              <a:gd name="connsiteX11" fmla="*/ 74606 w 10839189"/>
              <a:gd name="connsiteY11" fmla="*/ 2921597 h 5883675"/>
              <a:gd name="connsiteX12" fmla="*/ 99155 w 10839189"/>
              <a:gd name="connsiteY12" fmla="*/ 2914936 h 5883675"/>
              <a:gd name="connsiteX13" fmla="*/ 98323 w 10839189"/>
              <a:gd name="connsiteY13" fmla="*/ 2911869 h 5883675"/>
              <a:gd name="connsiteX14" fmla="*/ 122873 w 10839189"/>
              <a:gd name="connsiteY14" fmla="*/ 2905207 h 5883675"/>
              <a:gd name="connsiteX15" fmla="*/ 123704 w 10839189"/>
              <a:gd name="connsiteY15" fmla="*/ 2908275 h 5883675"/>
              <a:gd name="connsiteX16" fmla="*/ 148254 w 10839189"/>
              <a:gd name="connsiteY16" fmla="*/ 2901607 h 5883675"/>
              <a:gd name="connsiteX17" fmla="*/ 147422 w 10839189"/>
              <a:gd name="connsiteY17" fmla="*/ 2898547 h 5883675"/>
              <a:gd name="connsiteX18" fmla="*/ 171977 w 10839189"/>
              <a:gd name="connsiteY18" fmla="*/ 2891879 h 5883675"/>
              <a:gd name="connsiteX19" fmla="*/ 172809 w 10839189"/>
              <a:gd name="connsiteY19" fmla="*/ 2894946 h 5883675"/>
              <a:gd name="connsiteX20" fmla="*/ 197358 w 10839189"/>
              <a:gd name="connsiteY20" fmla="*/ 2888285 h 5883675"/>
              <a:gd name="connsiteX21" fmla="*/ 196526 w 10839189"/>
              <a:gd name="connsiteY21" fmla="*/ 2885218 h 5883675"/>
              <a:gd name="connsiteX22" fmla="*/ 221075 w 10839189"/>
              <a:gd name="connsiteY22" fmla="*/ 2878557 h 5883675"/>
              <a:gd name="connsiteX23" fmla="*/ 221907 w 10839189"/>
              <a:gd name="connsiteY23" fmla="*/ 2881617 h 5883675"/>
              <a:gd name="connsiteX24" fmla="*/ 246456 w 10839189"/>
              <a:gd name="connsiteY24" fmla="*/ 2874956 h 5883675"/>
              <a:gd name="connsiteX25" fmla="*/ 245624 w 10839189"/>
              <a:gd name="connsiteY25" fmla="*/ 2871889 h 5883675"/>
              <a:gd name="connsiteX26" fmla="*/ 270174 w 10839189"/>
              <a:gd name="connsiteY26" fmla="*/ 2865228 h 5883675"/>
              <a:gd name="connsiteX27" fmla="*/ 271005 w 10839189"/>
              <a:gd name="connsiteY27" fmla="*/ 2868295 h 5883675"/>
              <a:gd name="connsiteX28" fmla="*/ 295561 w 10839189"/>
              <a:gd name="connsiteY28" fmla="*/ 2861628 h 5883675"/>
              <a:gd name="connsiteX29" fmla="*/ 294729 w 10839189"/>
              <a:gd name="connsiteY29" fmla="*/ 2858567 h 5883675"/>
              <a:gd name="connsiteX30" fmla="*/ 319278 w 10839189"/>
              <a:gd name="connsiteY30" fmla="*/ 2851899 h 5883675"/>
              <a:gd name="connsiteX31" fmla="*/ 320110 w 10839189"/>
              <a:gd name="connsiteY31" fmla="*/ 2854966 h 5883675"/>
              <a:gd name="connsiteX32" fmla="*/ 344659 w 10839189"/>
              <a:gd name="connsiteY32" fmla="*/ 2848305 h 5883675"/>
              <a:gd name="connsiteX33" fmla="*/ 343827 w 10839189"/>
              <a:gd name="connsiteY33" fmla="*/ 2845238 h 5883675"/>
              <a:gd name="connsiteX34" fmla="*/ 368376 w 10839189"/>
              <a:gd name="connsiteY34" fmla="*/ 2838577 h 5883675"/>
              <a:gd name="connsiteX35" fmla="*/ 369208 w 10839189"/>
              <a:gd name="connsiteY35" fmla="*/ 2841638 h 5883675"/>
              <a:gd name="connsiteX36" fmla="*/ 393764 w 10839189"/>
              <a:gd name="connsiteY36" fmla="*/ 2834976 h 5883675"/>
              <a:gd name="connsiteX37" fmla="*/ 392932 w 10839189"/>
              <a:gd name="connsiteY37" fmla="*/ 2831910 h 5883675"/>
              <a:gd name="connsiteX38" fmla="*/ 417481 w 10839189"/>
              <a:gd name="connsiteY38" fmla="*/ 2825248 h 5883675"/>
              <a:gd name="connsiteX39" fmla="*/ 418313 w 10839189"/>
              <a:gd name="connsiteY39" fmla="*/ 2828315 h 5883675"/>
              <a:gd name="connsiteX40" fmla="*/ 442862 w 10839189"/>
              <a:gd name="connsiteY40" fmla="*/ 2821648 h 5883675"/>
              <a:gd name="connsiteX41" fmla="*/ 442030 w 10839189"/>
              <a:gd name="connsiteY41" fmla="*/ 2818587 h 5883675"/>
              <a:gd name="connsiteX42" fmla="*/ 466579 w 10839189"/>
              <a:gd name="connsiteY42" fmla="*/ 2811920 h 5883675"/>
              <a:gd name="connsiteX43" fmla="*/ 467411 w 10839189"/>
              <a:gd name="connsiteY43" fmla="*/ 2814987 h 5883675"/>
              <a:gd name="connsiteX44" fmla="*/ 491966 w 10839189"/>
              <a:gd name="connsiteY44" fmla="*/ 2808319 h 5883675"/>
              <a:gd name="connsiteX45" fmla="*/ 491135 w 10839189"/>
              <a:gd name="connsiteY45" fmla="*/ 2805259 h 5883675"/>
              <a:gd name="connsiteX46" fmla="*/ 515684 w 10839189"/>
              <a:gd name="connsiteY46" fmla="*/ 2798597 h 5883675"/>
              <a:gd name="connsiteX47" fmla="*/ 516515 w 10839189"/>
              <a:gd name="connsiteY47" fmla="*/ 2801658 h 5883675"/>
              <a:gd name="connsiteX48" fmla="*/ 541064 w 10839189"/>
              <a:gd name="connsiteY48" fmla="*/ 2794997 h 5883675"/>
              <a:gd name="connsiteX49" fmla="*/ 540233 w 10839189"/>
              <a:gd name="connsiteY49" fmla="*/ 2791930 h 5883675"/>
              <a:gd name="connsiteX50" fmla="*/ 564782 w 10839189"/>
              <a:gd name="connsiteY50" fmla="*/ 2785269 h 5883675"/>
              <a:gd name="connsiteX51" fmla="*/ 565614 w 10839189"/>
              <a:gd name="connsiteY51" fmla="*/ 2788329 h 5883675"/>
              <a:gd name="connsiteX52" fmla="*/ 590163 w 10839189"/>
              <a:gd name="connsiteY52" fmla="*/ 2781669 h 5883675"/>
              <a:gd name="connsiteX53" fmla="*/ 589331 w 10839189"/>
              <a:gd name="connsiteY53" fmla="*/ 2778608 h 5883675"/>
              <a:gd name="connsiteX54" fmla="*/ 613886 w 10839189"/>
              <a:gd name="connsiteY54" fmla="*/ 2771940 h 5883675"/>
              <a:gd name="connsiteX55" fmla="*/ 614718 w 10839189"/>
              <a:gd name="connsiteY55" fmla="*/ 2775007 h 5883675"/>
              <a:gd name="connsiteX56" fmla="*/ 639267 w 10839189"/>
              <a:gd name="connsiteY56" fmla="*/ 2768340 h 5883675"/>
              <a:gd name="connsiteX57" fmla="*/ 638435 w 10839189"/>
              <a:gd name="connsiteY57" fmla="*/ 2765279 h 5883675"/>
              <a:gd name="connsiteX58" fmla="*/ 662985 w 10839189"/>
              <a:gd name="connsiteY58" fmla="*/ 2758618 h 5883675"/>
              <a:gd name="connsiteX59" fmla="*/ 663816 w 10839189"/>
              <a:gd name="connsiteY59" fmla="*/ 2761679 h 5883675"/>
              <a:gd name="connsiteX60" fmla="*/ 688366 w 10839189"/>
              <a:gd name="connsiteY60" fmla="*/ 2755017 h 5883675"/>
              <a:gd name="connsiteX61" fmla="*/ 687534 w 10839189"/>
              <a:gd name="connsiteY61" fmla="*/ 2751950 h 5883675"/>
              <a:gd name="connsiteX62" fmla="*/ 712089 w 10839189"/>
              <a:gd name="connsiteY62" fmla="*/ 2745289 h 5883675"/>
              <a:gd name="connsiteX63" fmla="*/ 712921 w 10839189"/>
              <a:gd name="connsiteY63" fmla="*/ 2748350 h 5883675"/>
              <a:gd name="connsiteX64" fmla="*/ 737470 w 10839189"/>
              <a:gd name="connsiteY64" fmla="*/ 2741689 h 5883675"/>
              <a:gd name="connsiteX65" fmla="*/ 736638 w 10839189"/>
              <a:gd name="connsiteY65" fmla="*/ 2738628 h 5883675"/>
              <a:gd name="connsiteX66" fmla="*/ 761187 w 10839189"/>
              <a:gd name="connsiteY66" fmla="*/ 2731961 h 5883675"/>
              <a:gd name="connsiteX67" fmla="*/ 762019 w 10839189"/>
              <a:gd name="connsiteY67" fmla="*/ 2735028 h 5883675"/>
              <a:gd name="connsiteX68" fmla="*/ 786568 w 10839189"/>
              <a:gd name="connsiteY68" fmla="*/ 2728360 h 5883675"/>
              <a:gd name="connsiteX69" fmla="*/ 785736 w 10839189"/>
              <a:gd name="connsiteY69" fmla="*/ 2725299 h 5883675"/>
              <a:gd name="connsiteX70" fmla="*/ 810292 w 10839189"/>
              <a:gd name="connsiteY70" fmla="*/ 2718632 h 5883675"/>
              <a:gd name="connsiteX71" fmla="*/ 811117 w 10839189"/>
              <a:gd name="connsiteY71" fmla="*/ 2721699 h 5883675"/>
              <a:gd name="connsiteX72" fmla="*/ 835673 w 10839189"/>
              <a:gd name="connsiteY72" fmla="*/ 2715038 h 5883675"/>
              <a:gd name="connsiteX73" fmla="*/ 834841 w 10839189"/>
              <a:gd name="connsiteY73" fmla="*/ 2711971 h 5883675"/>
              <a:gd name="connsiteX74" fmla="*/ 859390 w 10839189"/>
              <a:gd name="connsiteY74" fmla="*/ 2705310 h 5883675"/>
              <a:gd name="connsiteX75" fmla="*/ 860222 w 10839189"/>
              <a:gd name="connsiteY75" fmla="*/ 2708370 h 5883675"/>
              <a:gd name="connsiteX76" fmla="*/ 884771 w 10839189"/>
              <a:gd name="connsiteY76" fmla="*/ 2701709 h 5883675"/>
              <a:gd name="connsiteX77" fmla="*/ 883939 w 10839189"/>
              <a:gd name="connsiteY77" fmla="*/ 2698642 h 5883675"/>
              <a:gd name="connsiteX78" fmla="*/ 908488 w 10839189"/>
              <a:gd name="connsiteY78" fmla="*/ 2691981 h 5883675"/>
              <a:gd name="connsiteX79" fmla="*/ 909320 w 10839189"/>
              <a:gd name="connsiteY79" fmla="*/ 2695048 h 5883675"/>
              <a:gd name="connsiteX80" fmla="*/ 933876 w 10839189"/>
              <a:gd name="connsiteY80" fmla="*/ 2688380 h 5883675"/>
              <a:gd name="connsiteX81" fmla="*/ 933044 w 10839189"/>
              <a:gd name="connsiteY81" fmla="*/ 2685320 h 5883675"/>
              <a:gd name="connsiteX82" fmla="*/ 957593 w 10839189"/>
              <a:gd name="connsiteY82" fmla="*/ 2678652 h 5883675"/>
              <a:gd name="connsiteX83" fmla="*/ 958425 w 10839189"/>
              <a:gd name="connsiteY83" fmla="*/ 2681719 h 5883675"/>
              <a:gd name="connsiteX84" fmla="*/ 982974 w 10839189"/>
              <a:gd name="connsiteY84" fmla="*/ 2675058 h 5883675"/>
              <a:gd name="connsiteX85" fmla="*/ 982142 w 10839189"/>
              <a:gd name="connsiteY85" fmla="*/ 2671991 h 5883675"/>
              <a:gd name="connsiteX86" fmla="*/ 1006691 w 10839189"/>
              <a:gd name="connsiteY86" fmla="*/ 2665330 h 5883675"/>
              <a:gd name="connsiteX87" fmla="*/ 1007523 w 10839189"/>
              <a:gd name="connsiteY87" fmla="*/ 2668391 h 5883675"/>
              <a:gd name="connsiteX88" fmla="*/ 1032078 w 10839189"/>
              <a:gd name="connsiteY88" fmla="*/ 2661730 h 5883675"/>
              <a:gd name="connsiteX89" fmla="*/ 1031246 w 10839189"/>
              <a:gd name="connsiteY89" fmla="*/ 2658662 h 5883675"/>
              <a:gd name="connsiteX90" fmla="*/ 1055796 w 10839189"/>
              <a:gd name="connsiteY90" fmla="*/ 2652001 h 5883675"/>
              <a:gd name="connsiteX91" fmla="*/ 1056627 w 10839189"/>
              <a:gd name="connsiteY91" fmla="*/ 2655068 h 5883675"/>
              <a:gd name="connsiteX92" fmla="*/ 1081177 w 10839189"/>
              <a:gd name="connsiteY92" fmla="*/ 2648401 h 5883675"/>
              <a:gd name="connsiteX93" fmla="*/ 1080345 w 10839189"/>
              <a:gd name="connsiteY93" fmla="*/ 2645340 h 5883675"/>
              <a:gd name="connsiteX94" fmla="*/ 1104894 w 10839189"/>
              <a:gd name="connsiteY94" fmla="*/ 2638673 h 5883675"/>
              <a:gd name="connsiteX95" fmla="*/ 1105726 w 10839189"/>
              <a:gd name="connsiteY95" fmla="*/ 2641740 h 5883675"/>
              <a:gd name="connsiteX96" fmla="*/ 1130275 w 10839189"/>
              <a:gd name="connsiteY96" fmla="*/ 2635079 h 5883675"/>
              <a:gd name="connsiteX97" fmla="*/ 1129443 w 10839189"/>
              <a:gd name="connsiteY97" fmla="*/ 2632011 h 5883675"/>
              <a:gd name="connsiteX98" fmla="*/ 1153998 w 10839189"/>
              <a:gd name="connsiteY98" fmla="*/ 2625351 h 5883675"/>
              <a:gd name="connsiteX99" fmla="*/ 1154830 w 10839189"/>
              <a:gd name="connsiteY99" fmla="*/ 2628411 h 5883675"/>
              <a:gd name="connsiteX100" fmla="*/ 1179379 w 10839189"/>
              <a:gd name="connsiteY100" fmla="*/ 2621750 h 5883675"/>
              <a:gd name="connsiteX101" fmla="*/ 1178548 w 10839189"/>
              <a:gd name="connsiteY101" fmla="*/ 2618683 h 5883675"/>
              <a:gd name="connsiteX102" fmla="*/ 1203097 w 10839189"/>
              <a:gd name="connsiteY102" fmla="*/ 2612022 h 5883675"/>
              <a:gd name="connsiteX103" fmla="*/ 1203928 w 10839189"/>
              <a:gd name="connsiteY103" fmla="*/ 2615083 h 5883675"/>
              <a:gd name="connsiteX104" fmla="*/ 1228478 w 10839189"/>
              <a:gd name="connsiteY104" fmla="*/ 2608421 h 5883675"/>
              <a:gd name="connsiteX105" fmla="*/ 1227646 w 10839189"/>
              <a:gd name="connsiteY105" fmla="*/ 2605361 h 5883675"/>
              <a:gd name="connsiteX106" fmla="*/ 1252201 w 10839189"/>
              <a:gd name="connsiteY106" fmla="*/ 2598693 h 5883675"/>
              <a:gd name="connsiteX107" fmla="*/ 1253033 w 10839189"/>
              <a:gd name="connsiteY107" fmla="*/ 2601760 h 5883675"/>
              <a:gd name="connsiteX108" fmla="*/ 1277582 w 10839189"/>
              <a:gd name="connsiteY108" fmla="*/ 2595093 h 5883675"/>
              <a:gd name="connsiteX109" fmla="*/ 1276750 w 10839189"/>
              <a:gd name="connsiteY109" fmla="*/ 2592032 h 5883675"/>
              <a:gd name="connsiteX110" fmla="*/ 1301299 w 10839189"/>
              <a:gd name="connsiteY110" fmla="*/ 2585371 h 5883675"/>
              <a:gd name="connsiteX111" fmla="*/ 1302131 w 10839189"/>
              <a:gd name="connsiteY111" fmla="*/ 2588431 h 5883675"/>
              <a:gd name="connsiteX112" fmla="*/ 1326680 w 10839189"/>
              <a:gd name="connsiteY112" fmla="*/ 2581770 h 5883675"/>
              <a:gd name="connsiteX113" fmla="*/ 1325848 w 10839189"/>
              <a:gd name="connsiteY113" fmla="*/ 2578703 h 5883675"/>
              <a:gd name="connsiteX114" fmla="*/ 1350404 w 10839189"/>
              <a:gd name="connsiteY114" fmla="*/ 2572042 h 5883675"/>
              <a:gd name="connsiteX115" fmla="*/ 1351236 w 10839189"/>
              <a:gd name="connsiteY115" fmla="*/ 2575103 h 5883675"/>
              <a:gd name="connsiteX116" fmla="*/ 1375785 w 10839189"/>
              <a:gd name="connsiteY116" fmla="*/ 2568442 h 5883675"/>
              <a:gd name="connsiteX117" fmla="*/ 1374953 w 10839189"/>
              <a:gd name="connsiteY117" fmla="*/ 2565381 h 5883675"/>
              <a:gd name="connsiteX118" fmla="*/ 1399502 w 10839189"/>
              <a:gd name="connsiteY118" fmla="*/ 2558714 h 5883675"/>
              <a:gd name="connsiteX119" fmla="*/ 1400334 w 10839189"/>
              <a:gd name="connsiteY119" fmla="*/ 2561780 h 5883675"/>
              <a:gd name="connsiteX120" fmla="*/ 1424883 w 10839189"/>
              <a:gd name="connsiteY120" fmla="*/ 2555113 h 5883675"/>
              <a:gd name="connsiteX121" fmla="*/ 1424051 w 10839189"/>
              <a:gd name="connsiteY121" fmla="*/ 2552052 h 5883675"/>
              <a:gd name="connsiteX122" fmla="*/ 1448607 w 10839189"/>
              <a:gd name="connsiteY122" fmla="*/ 2545391 h 5883675"/>
              <a:gd name="connsiteX123" fmla="*/ 1449439 w 10839189"/>
              <a:gd name="connsiteY123" fmla="*/ 2548452 h 5883675"/>
              <a:gd name="connsiteX124" fmla="*/ 1473988 w 10839189"/>
              <a:gd name="connsiteY124" fmla="*/ 2541791 h 5883675"/>
              <a:gd name="connsiteX125" fmla="*/ 1473156 w 10839189"/>
              <a:gd name="connsiteY125" fmla="*/ 2538724 h 5883675"/>
              <a:gd name="connsiteX126" fmla="*/ 1497705 w 10839189"/>
              <a:gd name="connsiteY126" fmla="*/ 2532062 h 5883675"/>
              <a:gd name="connsiteX127" fmla="*/ 1498537 w 10839189"/>
              <a:gd name="connsiteY127" fmla="*/ 2535123 h 5883675"/>
              <a:gd name="connsiteX128" fmla="*/ 1523086 w 10839189"/>
              <a:gd name="connsiteY128" fmla="*/ 2528462 h 5883675"/>
              <a:gd name="connsiteX129" fmla="*/ 1522254 w 10839189"/>
              <a:gd name="connsiteY129" fmla="*/ 2525402 h 5883675"/>
              <a:gd name="connsiteX130" fmla="*/ 1546803 w 10839189"/>
              <a:gd name="connsiteY130" fmla="*/ 2518734 h 5883675"/>
              <a:gd name="connsiteX131" fmla="*/ 1547635 w 10839189"/>
              <a:gd name="connsiteY131" fmla="*/ 2521801 h 5883675"/>
              <a:gd name="connsiteX132" fmla="*/ 1572190 w 10839189"/>
              <a:gd name="connsiteY132" fmla="*/ 2515134 h 5883675"/>
              <a:gd name="connsiteX133" fmla="*/ 1571358 w 10839189"/>
              <a:gd name="connsiteY133" fmla="*/ 2512073 h 5883675"/>
              <a:gd name="connsiteX134" fmla="*/ 1595907 w 10839189"/>
              <a:gd name="connsiteY134" fmla="*/ 2505412 h 5883675"/>
              <a:gd name="connsiteX135" fmla="*/ 1596739 w 10839189"/>
              <a:gd name="connsiteY135" fmla="*/ 2508472 h 5883675"/>
              <a:gd name="connsiteX136" fmla="*/ 1621289 w 10839189"/>
              <a:gd name="connsiteY136" fmla="*/ 2501811 h 5883675"/>
              <a:gd name="connsiteX137" fmla="*/ 1620457 w 10839189"/>
              <a:gd name="connsiteY137" fmla="*/ 2498744 h 5883675"/>
              <a:gd name="connsiteX138" fmla="*/ 1645006 w 10839189"/>
              <a:gd name="connsiteY138" fmla="*/ 2492083 h 5883675"/>
              <a:gd name="connsiteX139" fmla="*/ 1645838 w 10839189"/>
              <a:gd name="connsiteY139" fmla="*/ 2495144 h 5883675"/>
              <a:gd name="connsiteX140" fmla="*/ 1670393 w 10839189"/>
              <a:gd name="connsiteY140" fmla="*/ 2488483 h 5883675"/>
              <a:gd name="connsiteX141" fmla="*/ 1669561 w 10839189"/>
              <a:gd name="connsiteY141" fmla="*/ 2485415 h 5883675"/>
              <a:gd name="connsiteX142" fmla="*/ 1694110 w 10839189"/>
              <a:gd name="connsiteY142" fmla="*/ 2478754 h 5883675"/>
              <a:gd name="connsiteX143" fmla="*/ 1694942 w 10839189"/>
              <a:gd name="connsiteY143" fmla="*/ 2481821 h 5883675"/>
              <a:gd name="connsiteX144" fmla="*/ 1719491 w 10839189"/>
              <a:gd name="connsiteY144" fmla="*/ 2475154 h 5883675"/>
              <a:gd name="connsiteX145" fmla="*/ 1718659 w 10839189"/>
              <a:gd name="connsiteY145" fmla="*/ 2472093 h 5883675"/>
              <a:gd name="connsiteX146" fmla="*/ 1743209 w 10839189"/>
              <a:gd name="connsiteY146" fmla="*/ 2465426 h 5883675"/>
              <a:gd name="connsiteX147" fmla="*/ 1744040 w 10839189"/>
              <a:gd name="connsiteY147" fmla="*/ 2468493 h 5883675"/>
              <a:gd name="connsiteX148" fmla="*/ 1768596 w 10839189"/>
              <a:gd name="connsiteY148" fmla="*/ 2461831 h 5883675"/>
              <a:gd name="connsiteX149" fmla="*/ 1767764 w 10839189"/>
              <a:gd name="connsiteY149" fmla="*/ 2458765 h 5883675"/>
              <a:gd name="connsiteX150" fmla="*/ 1792313 w 10839189"/>
              <a:gd name="connsiteY150" fmla="*/ 2452103 h 5883675"/>
              <a:gd name="connsiteX151" fmla="*/ 1793145 w 10839189"/>
              <a:gd name="connsiteY151" fmla="*/ 2455164 h 5883675"/>
              <a:gd name="connsiteX152" fmla="*/ 1817694 w 10839189"/>
              <a:gd name="connsiteY152" fmla="*/ 2448503 h 5883675"/>
              <a:gd name="connsiteX153" fmla="*/ 1816862 w 10839189"/>
              <a:gd name="connsiteY153" fmla="*/ 2445436 h 5883675"/>
              <a:gd name="connsiteX154" fmla="*/ 1841411 w 10839189"/>
              <a:gd name="connsiteY154" fmla="*/ 2438775 h 5883675"/>
              <a:gd name="connsiteX155" fmla="*/ 1842243 w 10839189"/>
              <a:gd name="connsiteY155" fmla="*/ 2441842 h 5883675"/>
              <a:gd name="connsiteX156" fmla="*/ 1866792 w 10839189"/>
              <a:gd name="connsiteY156" fmla="*/ 2435174 h 5883675"/>
              <a:gd name="connsiteX157" fmla="*/ 1865960 w 10839189"/>
              <a:gd name="connsiteY157" fmla="*/ 2432113 h 5883675"/>
              <a:gd name="connsiteX158" fmla="*/ 1890516 w 10839189"/>
              <a:gd name="connsiteY158" fmla="*/ 2425446 h 5883675"/>
              <a:gd name="connsiteX159" fmla="*/ 1891348 w 10839189"/>
              <a:gd name="connsiteY159" fmla="*/ 2428513 h 5883675"/>
              <a:gd name="connsiteX160" fmla="*/ 1915897 w 10839189"/>
              <a:gd name="connsiteY160" fmla="*/ 2421852 h 5883675"/>
              <a:gd name="connsiteX161" fmla="*/ 1915065 w 10839189"/>
              <a:gd name="connsiteY161" fmla="*/ 2418785 h 5883675"/>
              <a:gd name="connsiteX162" fmla="*/ 1939614 w 10839189"/>
              <a:gd name="connsiteY162" fmla="*/ 2412124 h 5883675"/>
              <a:gd name="connsiteX163" fmla="*/ 1940446 w 10839189"/>
              <a:gd name="connsiteY163" fmla="*/ 2415184 h 5883675"/>
              <a:gd name="connsiteX164" fmla="*/ 1964995 w 10839189"/>
              <a:gd name="connsiteY164" fmla="*/ 2408523 h 5883675"/>
              <a:gd name="connsiteX165" fmla="*/ 1964163 w 10839189"/>
              <a:gd name="connsiteY165" fmla="*/ 2405456 h 5883675"/>
              <a:gd name="connsiteX166" fmla="*/ 1988718 w 10839189"/>
              <a:gd name="connsiteY166" fmla="*/ 2398795 h 5883675"/>
              <a:gd name="connsiteX167" fmla="*/ 1989551 w 10839189"/>
              <a:gd name="connsiteY167" fmla="*/ 2401862 h 5883675"/>
              <a:gd name="connsiteX168" fmla="*/ 2014099 w 10839189"/>
              <a:gd name="connsiteY168" fmla="*/ 2395195 h 5883675"/>
              <a:gd name="connsiteX169" fmla="*/ 2013268 w 10839189"/>
              <a:gd name="connsiteY169" fmla="*/ 2392134 h 5883675"/>
              <a:gd name="connsiteX170" fmla="*/ 2037817 w 10839189"/>
              <a:gd name="connsiteY170" fmla="*/ 2385466 h 5883675"/>
              <a:gd name="connsiteX171" fmla="*/ 2038649 w 10839189"/>
              <a:gd name="connsiteY171" fmla="*/ 2388534 h 5883675"/>
              <a:gd name="connsiteX172" fmla="*/ 2063198 w 10839189"/>
              <a:gd name="connsiteY172" fmla="*/ 2381866 h 5883675"/>
              <a:gd name="connsiteX173" fmla="*/ 2062366 w 10839189"/>
              <a:gd name="connsiteY173" fmla="*/ 2378805 h 5883675"/>
              <a:gd name="connsiteX174" fmla="*/ 2086921 w 10839189"/>
              <a:gd name="connsiteY174" fmla="*/ 2372144 h 5883675"/>
              <a:gd name="connsiteX175" fmla="*/ 2087753 w 10839189"/>
              <a:gd name="connsiteY175" fmla="*/ 2375205 h 5883675"/>
              <a:gd name="connsiteX176" fmla="*/ 2112302 w 10839189"/>
              <a:gd name="connsiteY176" fmla="*/ 2368544 h 5883675"/>
              <a:gd name="connsiteX177" fmla="*/ 2111471 w 10839189"/>
              <a:gd name="connsiteY177" fmla="*/ 2365476 h 5883675"/>
              <a:gd name="connsiteX178" fmla="*/ 2136020 w 10839189"/>
              <a:gd name="connsiteY178" fmla="*/ 2358816 h 5883675"/>
              <a:gd name="connsiteX179" fmla="*/ 2136851 w 10839189"/>
              <a:gd name="connsiteY179" fmla="*/ 2361876 h 5883675"/>
              <a:gd name="connsiteX180" fmla="*/ 2161401 w 10839189"/>
              <a:gd name="connsiteY180" fmla="*/ 2355215 h 5883675"/>
              <a:gd name="connsiteX181" fmla="*/ 2160569 w 10839189"/>
              <a:gd name="connsiteY181" fmla="*/ 2352154 h 5883675"/>
              <a:gd name="connsiteX182" fmla="*/ 2185118 w 10839189"/>
              <a:gd name="connsiteY182" fmla="*/ 2345487 h 5883675"/>
              <a:gd name="connsiteX183" fmla="*/ 2185949 w 10839189"/>
              <a:gd name="connsiteY183" fmla="*/ 2348554 h 5883675"/>
              <a:gd name="connsiteX184" fmla="*/ 2210505 w 10839189"/>
              <a:gd name="connsiteY184" fmla="*/ 2341886 h 5883675"/>
              <a:gd name="connsiteX185" fmla="*/ 2209673 w 10839189"/>
              <a:gd name="connsiteY185" fmla="*/ 2338826 h 5883675"/>
              <a:gd name="connsiteX186" fmla="*/ 2234222 w 10839189"/>
              <a:gd name="connsiteY186" fmla="*/ 2332165 h 5883675"/>
              <a:gd name="connsiteX187" fmla="*/ 2235054 w 10839189"/>
              <a:gd name="connsiteY187" fmla="*/ 2335225 h 5883675"/>
              <a:gd name="connsiteX188" fmla="*/ 2259603 w 10839189"/>
              <a:gd name="connsiteY188" fmla="*/ 2328564 h 5883675"/>
              <a:gd name="connsiteX189" fmla="*/ 2258771 w 10839189"/>
              <a:gd name="connsiteY189" fmla="*/ 2325497 h 5883675"/>
              <a:gd name="connsiteX190" fmla="*/ 2283321 w 10839189"/>
              <a:gd name="connsiteY190" fmla="*/ 2318836 h 5883675"/>
              <a:gd name="connsiteX191" fmla="*/ 2284152 w 10839189"/>
              <a:gd name="connsiteY191" fmla="*/ 2321897 h 5883675"/>
              <a:gd name="connsiteX192" fmla="*/ 2308708 w 10839189"/>
              <a:gd name="connsiteY192" fmla="*/ 2315235 h 5883675"/>
              <a:gd name="connsiteX193" fmla="*/ 2307876 w 10839189"/>
              <a:gd name="connsiteY193" fmla="*/ 2312175 h 5883675"/>
              <a:gd name="connsiteX194" fmla="*/ 2332425 w 10839189"/>
              <a:gd name="connsiteY194" fmla="*/ 2305507 h 5883675"/>
              <a:gd name="connsiteX195" fmla="*/ 2333257 w 10839189"/>
              <a:gd name="connsiteY195" fmla="*/ 2308574 h 5883675"/>
              <a:gd name="connsiteX196" fmla="*/ 2357806 w 10839189"/>
              <a:gd name="connsiteY196" fmla="*/ 2301907 h 5883675"/>
              <a:gd name="connsiteX197" fmla="*/ 2356974 w 10839189"/>
              <a:gd name="connsiteY197" fmla="*/ 2298846 h 5883675"/>
              <a:gd name="connsiteX198" fmla="*/ 2381523 w 10839189"/>
              <a:gd name="connsiteY198" fmla="*/ 2292179 h 5883675"/>
              <a:gd name="connsiteX199" fmla="*/ 2382355 w 10839189"/>
              <a:gd name="connsiteY199" fmla="*/ 2295245 h 5883675"/>
              <a:gd name="connsiteX200" fmla="*/ 2406904 w 10839189"/>
              <a:gd name="connsiteY200" fmla="*/ 2288585 h 5883675"/>
              <a:gd name="connsiteX201" fmla="*/ 2406079 w 10839189"/>
              <a:gd name="connsiteY201" fmla="*/ 2285517 h 5883675"/>
              <a:gd name="connsiteX202" fmla="*/ 2430628 w 10839189"/>
              <a:gd name="connsiteY202" fmla="*/ 2278856 h 5883675"/>
              <a:gd name="connsiteX203" fmla="*/ 2431460 w 10839189"/>
              <a:gd name="connsiteY203" fmla="*/ 2281917 h 5883675"/>
              <a:gd name="connsiteX204" fmla="*/ 2456009 w 10839189"/>
              <a:gd name="connsiteY204" fmla="*/ 2275256 h 5883675"/>
              <a:gd name="connsiteX205" fmla="*/ 2455177 w 10839189"/>
              <a:gd name="connsiteY205" fmla="*/ 2272189 h 5883675"/>
              <a:gd name="connsiteX206" fmla="*/ 2479726 w 10839189"/>
              <a:gd name="connsiteY206" fmla="*/ 2265528 h 5883675"/>
              <a:gd name="connsiteX207" fmla="*/ 2480558 w 10839189"/>
              <a:gd name="connsiteY207" fmla="*/ 2268595 h 5883675"/>
              <a:gd name="connsiteX208" fmla="*/ 2505107 w 10839189"/>
              <a:gd name="connsiteY208" fmla="*/ 2261927 h 5883675"/>
              <a:gd name="connsiteX209" fmla="*/ 2504282 w 10839189"/>
              <a:gd name="connsiteY209" fmla="*/ 2258866 h 5883675"/>
              <a:gd name="connsiteX210" fmla="*/ 2528830 w 10839189"/>
              <a:gd name="connsiteY210" fmla="*/ 2252199 h 5883675"/>
              <a:gd name="connsiteX211" fmla="*/ 2529663 w 10839189"/>
              <a:gd name="connsiteY211" fmla="*/ 2255266 h 5883675"/>
              <a:gd name="connsiteX212" fmla="*/ 2554211 w 10839189"/>
              <a:gd name="connsiteY212" fmla="*/ 2248605 h 5883675"/>
              <a:gd name="connsiteX213" fmla="*/ 2553380 w 10839189"/>
              <a:gd name="connsiteY213" fmla="*/ 2245538 h 5883675"/>
              <a:gd name="connsiteX214" fmla="*/ 2577929 w 10839189"/>
              <a:gd name="connsiteY214" fmla="*/ 2238877 h 5883675"/>
              <a:gd name="connsiteX215" fmla="*/ 2578761 w 10839189"/>
              <a:gd name="connsiteY215" fmla="*/ 2241938 h 5883675"/>
              <a:gd name="connsiteX216" fmla="*/ 2603310 w 10839189"/>
              <a:gd name="connsiteY216" fmla="*/ 2235276 h 5883675"/>
              <a:gd name="connsiteX217" fmla="*/ 2602478 w 10839189"/>
              <a:gd name="connsiteY217" fmla="*/ 2232209 h 5883675"/>
              <a:gd name="connsiteX218" fmla="*/ 2627033 w 10839189"/>
              <a:gd name="connsiteY218" fmla="*/ 2225548 h 5883675"/>
              <a:gd name="connsiteX219" fmla="*/ 2627865 w 10839189"/>
              <a:gd name="connsiteY219" fmla="*/ 2228615 h 5883675"/>
              <a:gd name="connsiteX220" fmla="*/ 2652414 w 10839189"/>
              <a:gd name="connsiteY220" fmla="*/ 2221948 h 5883675"/>
              <a:gd name="connsiteX221" fmla="*/ 2651582 w 10839189"/>
              <a:gd name="connsiteY221" fmla="*/ 2218887 h 5883675"/>
              <a:gd name="connsiteX222" fmla="*/ 2676132 w 10839189"/>
              <a:gd name="connsiteY222" fmla="*/ 2212220 h 5883675"/>
              <a:gd name="connsiteX223" fmla="*/ 2676963 w 10839189"/>
              <a:gd name="connsiteY223" fmla="*/ 2215286 h 5883675"/>
              <a:gd name="connsiteX224" fmla="*/ 2701513 w 10839189"/>
              <a:gd name="connsiteY224" fmla="*/ 2208625 h 5883675"/>
              <a:gd name="connsiteX225" fmla="*/ 2700680 w 10839189"/>
              <a:gd name="connsiteY225" fmla="*/ 2205558 h 5883675"/>
              <a:gd name="connsiteX226" fmla="*/ 2725236 w 10839189"/>
              <a:gd name="connsiteY226" fmla="*/ 2198897 h 5883675"/>
              <a:gd name="connsiteX227" fmla="*/ 2726068 w 10839189"/>
              <a:gd name="connsiteY227" fmla="*/ 2201958 h 5883675"/>
              <a:gd name="connsiteX228" fmla="*/ 2750617 w 10839189"/>
              <a:gd name="connsiteY228" fmla="*/ 2195297 h 5883675"/>
              <a:gd name="connsiteX229" fmla="*/ 2749785 w 10839189"/>
              <a:gd name="connsiteY229" fmla="*/ 2192230 h 5883675"/>
              <a:gd name="connsiteX230" fmla="*/ 2774334 w 10839189"/>
              <a:gd name="connsiteY230" fmla="*/ 2185568 h 5883675"/>
              <a:gd name="connsiteX231" fmla="*/ 2775166 w 10839189"/>
              <a:gd name="connsiteY231" fmla="*/ 2188635 h 5883675"/>
              <a:gd name="connsiteX232" fmla="*/ 2799715 w 10839189"/>
              <a:gd name="connsiteY232" fmla="*/ 2181968 h 5883675"/>
              <a:gd name="connsiteX233" fmla="*/ 2798883 w 10839189"/>
              <a:gd name="connsiteY233" fmla="*/ 2178907 h 5883675"/>
              <a:gd name="connsiteX234" fmla="*/ 2823433 w 10839189"/>
              <a:gd name="connsiteY234" fmla="*/ 2172240 h 5883675"/>
              <a:gd name="connsiteX235" fmla="*/ 2824264 w 10839189"/>
              <a:gd name="connsiteY235" fmla="*/ 2175307 h 5883675"/>
              <a:gd name="connsiteX236" fmla="*/ 2848820 w 10839189"/>
              <a:gd name="connsiteY236" fmla="*/ 2168646 h 5883675"/>
              <a:gd name="connsiteX237" fmla="*/ 2847988 w 10839189"/>
              <a:gd name="connsiteY237" fmla="*/ 2165579 h 5883675"/>
              <a:gd name="connsiteX238" fmla="*/ 2872537 w 10839189"/>
              <a:gd name="connsiteY238" fmla="*/ 2158917 h 5883675"/>
              <a:gd name="connsiteX239" fmla="*/ 2873369 w 10839189"/>
              <a:gd name="connsiteY239" fmla="*/ 2161978 h 5883675"/>
              <a:gd name="connsiteX240" fmla="*/ 2897918 w 10839189"/>
              <a:gd name="connsiteY240" fmla="*/ 2155317 h 5883675"/>
              <a:gd name="connsiteX241" fmla="*/ 2897086 w 10839189"/>
              <a:gd name="connsiteY241" fmla="*/ 2152250 h 5883675"/>
              <a:gd name="connsiteX242" fmla="*/ 2921635 w 10839189"/>
              <a:gd name="connsiteY242" fmla="*/ 2145589 h 5883675"/>
              <a:gd name="connsiteX243" fmla="*/ 2922467 w 10839189"/>
              <a:gd name="connsiteY243" fmla="*/ 2148656 h 5883675"/>
              <a:gd name="connsiteX244" fmla="*/ 2947022 w 10839189"/>
              <a:gd name="connsiteY244" fmla="*/ 2141989 h 5883675"/>
              <a:gd name="connsiteX245" fmla="*/ 2946191 w 10839189"/>
              <a:gd name="connsiteY245" fmla="*/ 2138928 h 5883675"/>
              <a:gd name="connsiteX246" fmla="*/ 2970740 w 10839189"/>
              <a:gd name="connsiteY246" fmla="*/ 2132260 h 5883675"/>
              <a:gd name="connsiteX247" fmla="*/ 2971572 w 10839189"/>
              <a:gd name="connsiteY247" fmla="*/ 2135327 h 5883675"/>
              <a:gd name="connsiteX248" fmla="*/ 2996121 w 10839189"/>
              <a:gd name="connsiteY248" fmla="*/ 2128660 h 5883675"/>
              <a:gd name="connsiteX249" fmla="*/ 2995289 w 10839189"/>
              <a:gd name="connsiteY249" fmla="*/ 2125599 h 5883675"/>
              <a:gd name="connsiteX250" fmla="*/ 3019838 w 10839189"/>
              <a:gd name="connsiteY250" fmla="*/ 2118938 h 5883675"/>
              <a:gd name="connsiteX251" fmla="*/ 3020670 w 10839189"/>
              <a:gd name="connsiteY251" fmla="*/ 2121999 h 5883675"/>
              <a:gd name="connsiteX252" fmla="*/ 3045225 w 10839189"/>
              <a:gd name="connsiteY252" fmla="*/ 2115337 h 5883675"/>
              <a:gd name="connsiteX253" fmla="*/ 3044394 w 10839189"/>
              <a:gd name="connsiteY253" fmla="*/ 2112270 h 5883675"/>
              <a:gd name="connsiteX254" fmla="*/ 3068942 w 10839189"/>
              <a:gd name="connsiteY254" fmla="*/ 2105609 h 5883675"/>
              <a:gd name="connsiteX255" fmla="*/ 3069774 w 10839189"/>
              <a:gd name="connsiteY255" fmla="*/ 2108670 h 5883675"/>
              <a:gd name="connsiteX256" fmla="*/ 3094323 w 10839189"/>
              <a:gd name="connsiteY256" fmla="*/ 2102009 h 5883675"/>
              <a:gd name="connsiteX257" fmla="*/ 3093492 w 10839189"/>
              <a:gd name="connsiteY257" fmla="*/ 2098948 h 5883675"/>
              <a:gd name="connsiteX258" fmla="*/ 3118041 w 10839189"/>
              <a:gd name="connsiteY258" fmla="*/ 2092281 h 5883675"/>
              <a:gd name="connsiteX259" fmla="*/ 3118873 w 10839189"/>
              <a:gd name="connsiteY259" fmla="*/ 2095348 h 5883675"/>
              <a:gd name="connsiteX260" fmla="*/ 3143422 w 10839189"/>
              <a:gd name="connsiteY260" fmla="*/ 2088680 h 5883675"/>
              <a:gd name="connsiteX261" fmla="*/ 3142590 w 10839189"/>
              <a:gd name="connsiteY261" fmla="*/ 2085619 h 5883675"/>
              <a:gd name="connsiteX262" fmla="*/ 3167145 w 10839189"/>
              <a:gd name="connsiteY262" fmla="*/ 2078952 h 5883675"/>
              <a:gd name="connsiteX263" fmla="*/ 3167977 w 10839189"/>
              <a:gd name="connsiteY263" fmla="*/ 2082019 h 5883675"/>
              <a:gd name="connsiteX264" fmla="*/ 3192526 w 10839189"/>
              <a:gd name="connsiteY264" fmla="*/ 2075358 h 5883675"/>
              <a:gd name="connsiteX265" fmla="*/ 3191694 w 10839189"/>
              <a:gd name="connsiteY265" fmla="*/ 2072291 h 5883675"/>
              <a:gd name="connsiteX266" fmla="*/ 3216244 w 10839189"/>
              <a:gd name="connsiteY266" fmla="*/ 2065630 h 5883675"/>
              <a:gd name="connsiteX267" fmla="*/ 3217075 w 10839189"/>
              <a:gd name="connsiteY267" fmla="*/ 2068690 h 5883675"/>
              <a:gd name="connsiteX268" fmla="*/ 3241625 w 10839189"/>
              <a:gd name="connsiteY268" fmla="*/ 2062029 h 5883675"/>
              <a:gd name="connsiteX269" fmla="*/ 3240792 w 10839189"/>
              <a:gd name="connsiteY269" fmla="*/ 2058962 h 5883675"/>
              <a:gd name="connsiteX270" fmla="*/ 3265348 w 10839189"/>
              <a:gd name="connsiteY270" fmla="*/ 2052301 h 5883675"/>
              <a:gd name="connsiteX271" fmla="*/ 3266180 w 10839189"/>
              <a:gd name="connsiteY271" fmla="*/ 2055368 h 5883675"/>
              <a:gd name="connsiteX272" fmla="*/ 3290729 w 10839189"/>
              <a:gd name="connsiteY272" fmla="*/ 2048700 h 5883675"/>
              <a:gd name="connsiteX273" fmla="*/ 3289897 w 10839189"/>
              <a:gd name="connsiteY273" fmla="*/ 2045640 h 5883675"/>
              <a:gd name="connsiteX274" fmla="*/ 3314446 w 10839189"/>
              <a:gd name="connsiteY274" fmla="*/ 2038972 h 5883675"/>
              <a:gd name="connsiteX275" fmla="*/ 3315278 w 10839189"/>
              <a:gd name="connsiteY275" fmla="*/ 2042039 h 5883675"/>
              <a:gd name="connsiteX276" fmla="*/ 3339827 w 10839189"/>
              <a:gd name="connsiteY276" fmla="*/ 2035378 h 5883675"/>
              <a:gd name="connsiteX277" fmla="*/ 3338995 w 10839189"/>
              <a:gd name="connsiteY277" fmla="*/ 2032311 h 5883675"/>
              <a:gd name="connsiteX278" fmla="*/ 3363551 w 10839189"/>
              <a:gd name="connsiteY278" fmla="*/ 2025650 h 5883675"/>
              <a:gd name="connsiteX279" fmla="*/ 3364383 w 10839189"/>
              <a:gd name="connsiteY279" fmla="*/ 2028711 h 5883675"/>
              <a:gd name="connsiteX280" fmla="*/ 3388932 w 10839189"/>
              <a:gd name="connsiteY280" fmla="*/ 2022050 h 5883675"/>
              <a:gd name="connsiteX281" fmla="*/ 3388100 w 10839189"/>
              <a:gd name="connsiteY281" fmla="*/ 2018982 h 5883675"/>
              <a:gd name="connsiteX282" fmla="*/ 3412649 w 10839189"/>
              <a:gd name="connsiteY282" fmla="*/ 2012321 h 5883675"/>
              <a:gd name="connsiteX283" fmla="*/ 3413481 w 10839189"/>
              <a:gd name="connsiteY283" fmla="*/ 2015388 h 5883675"/>
              <a:gd name="connsiteX284" fmla="*/ 3438030 w 10839189"/>
              <a:gd name="connsiteY284" fmla="*/ 2008721 h 5883675"/>
              <a:gd name="connsiteX285" fmla="*/ 3437198 w 10839189"/>
              <a:gd name="connsiteY285" fmla="*/ 2005660 h 5883675"/>
              <a:gd name="connsiteX286" fmla="*/ 3461753 w 10839189"/>
              <a:gd name="connsiteY286" fmla="*/ 1998993 h 5883675"/>
              <a:gd name="connsiteX287" fmla="*/ 3462585 w 10839189"/>
              <a:gd name="connsiteY287" fmla="*/ 2002060 h 5883675"/>
              <a:gd name="connsiteX288" fmla="*/ 3487134 w 10839189"/>
              <a:gd name="connsiteY288" fmla="*/ 1995399 h 5883675"/>
              <a:gd name="connsiteX289" fmla="*/ 3486303 w 10839189"/>
              <a:gd name="connsiteY289" fmla="*/ 1992331 h 5883675"/>
              <a:gd name="connsiteX290" fmla="*/ 3510852 w 10839189"/>
              <a:gd name="connsiteY290" fmla="*/ 1985671 h 5883675"/>
              <a:gd name="connsiteX291" fmla="*/ 3511684 w 10839189"/>
              <a:gd name="connsiteY291" fmla="*/ 1988731 h 5883675"/>
              <a:gd name="connsiteX292" fmla="*/ 3536233 w 10839189"/>
              <a:gd name="connsiteY292" fmla="*/ 1982070 h 5883675"/>
              <a:gd name="connsiteX293" fmla="*/ 3535401 w 10839189"/>
              <a:gd name="connsiteY293" fmla="*/ 1979003 h 5883675"/>
              <a:gd name="connsiteX294" fmla="*/ 3559950 w 10839189"/>
              <a:gd name="connsiteY294" fmla="*/ 1972342 h 5883675"/>
              <a:gd name="connsiteX295" fmla="*/ 3560782 w 10839189"/>
              <a:gd name="connsiteY295" fmla="*/ 1975409 h 5883675"/>
              <a:gd name="connsiteX296" fmla="*/ 3585337 w 10839189"/>
              <a:gd name="connsiteY296" fmla="*/ 1968741 h 5883675"/>
              <a:gd name="connsiteX297" fmla="*/ 3584506 w 10839189"/>
              <a:gd name="connsiteY297" fmla="*/ 1965681 h 5883675"/>
              <a:gd name="connsiteX298" fmla="*/ 3609054 w 10839189"/>
              <a:gd name="connsiteY298" fmla="*/ 1959013 h 5883675"/>
              <a:gd name="connsiteX299" fmla="*/ 3609886 w 10839189"/>
              <a:gd name="connsiteY299" fmla="*/ 1962080 h 5883675"/>
              <a:gd name="connsiteX300" fmla="*/ 3634435 w 10839189"/>
              <a:gd name="connsiteY300" fmla="*/ 1955419 h 5883675"/>
              <a:gd name="connsiteX301" fmla="*/ 3633604 w 10839189"/>
              <a:gd name="connsiteY301" fmla="*/ 1952352 h 5883675"/>
              <a:gd name="connsiteX302" fmla="*/ 3658153 w 10839189"/>
              <a:gd name="connsiteY302" fmla="*/ 1945691 h 5883675"/>
              <a:gd name="connsiteX303" fmla="*/ 3658984 w 10839189"/>
              <a:gd name="connsiteY303" fmla="*/ 1948751 h 5883675"/>
              <a:gd name="connsiteX304" fmla="*/ 3683540 w 10839189"/>
              <a:gd name="connsiteY304" fmla="*/ 1942090 h 5883675"/>
              <a:gd name="connsiteX305" fmla="*/ 3682708 w 10839189"/>
              <a:gd name="connsiteY305" fmla="*/ 1939023 h 5883675"/>
              <a:gd name="connsiteX306" fmla="*/ 3707257 w 10839189"/>
              <a:gd name="connsiteY306" fmla="*/ 1932362 h 5883675"/>
              <a:gd name="connsiteX307" fmla="*/ 3708089 w 10839189"/>
              <a:gd name="connsiteY307" fmla="*/ 1935429 h 5883675"/>
              <a:gd name="connsiteX308" fmla="*/ 3732638 w 10839189"/>
              <a:gd name="connsiteY308" fmla="*/ 1928762 h 5883675"/>
              <a:gd name="connsiteX309" fmla="*/ 3731806 w 10839189"/>
              <a:gd name="connsiteY309" fmla="*/ 1925701 h 5883675"/>
              <a:gd name="connsiteX310" fmla="*/ 3756356 w 10839189"/>
              <a:gd name="connsiteY310" fmla="*/ 1919034 h 5883675"/>
              <a:gd name="connsiteX311" fmla="*/ 3757187 w 10839189"/>
              <a:gd name="connsiteY311" fmla="*/ 1922100 h 5883675"/>
              <a:gd name="connsiteX312" fmla="*/ 3781737 w 10839189"/>
              <a:gd name="connsiteY312" fmla="*/ 1915433 h 5883675"/>
              <a:gd name="connsiteX313" fmla="*/ 3780911 w 10839189"/>
              <a:gd name="connsiteY313" fmla="*/ 1912372 h 5883675"/>
              <a:gd name="connsiteX314" fmla="*/ 3805460 w 10839189"/>
              <a:gd name="connsiteY314" fmla="*/ 1905711 h 5883675"/>
              <a:gd name="connsiteX315" fmla="*/ 3806292 w 10839189"/>
              <a:gd name="connsiteY315" fmla="*/ 1908772 h 5883675"/>
              <a:gd name="connsiteX316" fmla="*/ 3830841 w 10839189"/>
              <a:gd name="connsiteY316" fmla="*/ 1902111 h 5883675"/>
              <a:gd name="connsiteX317" fmla="*/ 3830009 w 10839189"/>
              <a:gd name="connsiteY317" fmla="*/ 1899044 h 5883675"/>
              <a:gd name="connsiteX318" fmla="*/ 3854558 w 10839189"/>
              <a:gd name="connsiteY318" fmla="*/ 1892382 h 5883675"/>
              <a:gd name="connsiteX319" fmla="*/ 3855390 w 10839189"/>
              <a:gd name="connsiteY319" fmla="*/ 1895443 h 5883675"/>
              <a:gd name="connsiteX320" fmla="*/ 3879939 w 10839189"/>
              <a:gd name="connsiteY320" fmla="*/ 1888782 h 5883675"/>
              <a:gd name="connsiteX321" fmla="*/ 3879107 w 10839189"/>
              <a:gd name="connsiteY321" fmla="*/ 1885722 h 5883675"/>
              <a:gd name="connsiteX322" fmla="*/ 3903663 w 10839189"/>
              <a:gd name="connsiteY322" fmla="*/ 1879054 h 5883675"/>
              <a:gd name="connsiteX323" fmla="*/ 3904495 w 10839189"/>
              <a:gd name="connsiteY323" fmla="*/ 1882121 h 5883675"/>
              <a:gd name="connsiteX324" fmla="*/ 3929044 w 10839189"/>
              <a:gd name="connsiteY324" fmla="*/ 1875454 h 5883675"/>
              <a:gd name="connsiteX325" fmla="*/ 3928212 w 10839189"/>
              <a:gd name="connsiteY325" fmla="*/ 1872393 h 5883675"/>
              <a:gd name="connsiteX326" fmla="*/ 3952761 w 10839189"/>
              <a:gd name="connsiteY326" fmla="*/ 1865732 h 5883675"/>
              <a:gd name="connsiteX327" fmla="*/ 3953593 w 10839189"/>
              <a:gd name="connsiteY327" fmla="*/ 1868792 h 5883675"/>
              <a:gd name="connsiteX328" fmla="*/ 3978142 w 10839189"/>
              <a:gd name="connsiteY328" fmla="*/ 1862131 h 5883675"/>
              <a:gd name="connsiteX329" fmla="*/ 3977310 w 10839189"/>
              <a:gd name="connsiteY329" fmla="*/ 1859064 h 5883675"/>
              <a:gd name="connsiteX330" fmla="*/ 4001865 w 10839189"/>
              <a:gd name="connsiteY330" fmla="*/ 1852403 h 5883675"/>
              <a:gd name="connsiteX331" fmla="*/ 4002697 w 10839189"/>
              <a:gd name="connsiteY331" fmla="*/ 1855464 h 5883675"/>
              <a:gd name="connsiteX332" fmla="*/ 4027246 w 10839189"/>
              <a:gd name="connsiteY332" fmla="*/ 1848803 h 5883675"/>
              <a:gd name="connsiteX333" fmla="*/ 4026415 w 10839189"/>
              <a:gd name="connsiteY333" fmla="*/ 1845735 h 5883675"/>
              <a:gd name="connsiteX334" fmla="*/ 4050964 w 10839189"/>
              <a:gd name="connsiteY334" fmla="*/ 1839074 h 5883675"/>
              <a:gd name="connsiteX335" fmla="*/ 4051796 w 10839189"/>
              <a:gd name="connsiteY335" fmla="*/ 1842141 h 5883675"/>
              <a:gd name="connsiteX336" fmla="*/ 4076345 w 10839189"/>
              <a:gd name="connsiteY336" fmla="*/ 1835474 h 5883675"/>
              <a:gd name="connsiteX337" fmla="*/ 4075513 w 10839189"/>
              <a:gd name="connsiteY337" fmla="*/ 1832413 h 5883675"/>
              <a:gd name="connsiteX338" fmla="*/ 4100062 w 10839189"/>
              <a:gd name="connsiteY338" fmla="*/ 1825746 h 5883675"/>
              <a:gd name="connsiteX339" fmla="*/ 4100894 w 10839189"/>
              <a:gd name="connsiteY339" fmla="*/ 1828813 h 5883675"/>
              <a:gd name="connsiteX340" fmla="*/ 4125449 w 10839189"/>
              <a:gd name="connsiteY340" fmla="*/ 1822151 h 5883675"/>
              <a:gd name="connsiteX341" fmla="*/ 4124617 w 10839189"/>
              <a:gd name="connsiteY341" fmla="*/ 1819085 h 5883675"/>
              <a:gd name="connsiteX342" fmla="*/ 4149166 w 10839189"/>
              <a:gd name="connsiteY342" fmla="*/ 1812423 h 5883675"/>
              <a:gd name="connsiteX343" fmla="*/ 4149998 w 10839189"/>
              <a:gd name="connsiteY343" fmla="*/ 1815484 h 5883675"/>
              <a:gd name="connsiteX344" fmla="*/ 4174547 w 10839189"/>
              <a:gd name="connsiteY344" fmla="*/ 1808823 h 5883675"/>
              <a:gd name="connsiteX345" fmla="*/ 4173715 w 10839189"/>
              <a:gd name="connsiteY345" fmla="*/ 1805756 h 5883675"/>
              <a:gd name="connsiteX346" fmla="*/ 4198265 w 10839189"/>
              <a:gd name="connsiteY346" fmla="*/ 1799095 h 5883675"/>
              <a:gd name="connsiteX347" fmla="*/ 4199096 w 10839189"/>
              <a:gd name="connsiteY347" fmla="*/ 1802162 h 5883675"/>
              <a:gd name="connsiteX348" fmla="*/ 4223652 w 10839189"/>
              <a:gd name="connsiteY348" fmla="*/ 1795494 h 5883675"/>
              <a:gd name="connsiteX349" fmla="*/ 4222820 w 10839189"/>
              <a:gd name="connsiteY349" fmla="*/ 1792433 h 5883675"/>
              <a:gd name="connsiteX350" fmla="*/ 4247369 w 10839189"/>
              <a:gd name="connsiteY350" fmla="*/ 1785766 h 5883675"/>
              <a:gd name="connsiteX351" fmla="*/ 4248201 w 10839189"/>
              <a:gd name="connsiteY351" fmla="*/ 1788833 h 5883675"/>
              <a:gd name="connsiteX352" fmla="*/ 4272750 w 10839189"/>
              <a:gd name="connsiteY352" fmla="*/ 1782172 h 5883675"/>
              <a:gd name="connsiteX353" fmla="*/ 4271918 w 10839189"/>
              <a:gd name="connsiteY353" fmla="*/ 1779105 h 5883675"/>
              <a:gd name="connsiteX354" fmla="*/ 4296468 w 10839189"/>
              <a:gd name="connsiteY354" fmla="*/ 1772444 h 5883675"/>
              <a:gd name="connsiteX355" fmla="*/ 4297299 w 10839189"/>
              <a:gd name="connsiteY355" fmla="*/ 1775504 h 5883675"/>
              <a:gd name="connsiteX356" fmla="*/ 4321855 w 10839189"/>
              <a:gd name="connsiteY356" fmla="*/ 1768843 h 5883675"/>
              <a:gd name="connsiteX357" fmla="*/ 4321023 w 10839189"/>
              <a:gd name="connsiteY357" fmla="*/ 1765776 h 5883675"/>
              <a:gd name="connsiteX358" fmla="*/ 4345572 w 10839189"/>
              <a:gd name="connsiteY358" fmla="*/ 1759115 h 5883675"/>
              <a:gd name="connsiteX359" fmla="*/ 4346404 w 10839189"/>
              <a:gd name="connsiteY359" fmla="*/ 1762182 h 5883675"/>
              <a:gd name="connsiteX360" fmla="*/ 4370953 w 10839189"/>
              <a:gd name="connsiteY360" fmla="*/ 1755515 h 5883675"/>
              <a:gd name="connsiteX361" fmla="*/ 4370121 w 10839189"/>
              <a:gd name="connsiteY361" fmla="*/ 1752454 h 5883675"/>
              <a:gd name="connsiteX362" fmla="*/ 4394670 w 10839189"/>
              <a:gd name="connsiteY362" fmla="*/ 1745786 h 5883675"/>
              <a:gd name="connsiteX363" fmla="*/ 4395502 w 10839189"/>
              <a:gd name="connsiteY363" fmla="*/ 1748854 h 5883675"/>
              <a:gd name="connsiteX364" fmla="*/ 4420057 w 10839189"/>
              <a:gd name="connsiteY364" fmla="*/ 1742192 h 5883675"/>
              <a:gd name="connsiteX365" fmla="*/ 4419226 w 10839189"/>
              <a:gd name="connsiteY365" fmla="*/ 1739125 h 5883675"/>
              <a:gd name="connsiteX366" fmla="*/ 4443775 w 10839189"/>
              <a:gd name="connsiteY366" fmla="*/ 1732464 h 5883675"/>
              <a:gd name="connsiteX367" fmla="*/ 4444607 w 10839189"/>
              <a:gd name="connsiteY367" fmla="*/ 1735525 h 5883675"/>
              <a:gd name="connsiteX368" fmla="*/ 4469156 w 10839189"/>
              <a:gd name="connsiteY368" fmla="*/ 1728864 h 5883675"/>
              <a:gd name="connsiteX369" fmla="*/ 4468324 w 10839189"/>
              <a:gd name="connsiteY369" fmla="*/ 1725796 h 5883675"/>
              <a:gd name="connsiteX370" fmla="*/ 4492873 w 10839189"/>
              <a:gd name="connsiteY370" fmla="*/ 1719136 h 5883675"/>
              <a:gd name="connsiteX371" fmla="*/ 4493705 w 10839189"/>
              <a:gd name="connsiteY371" fmla="*/ 1722202 h 5883675"/>
              <a:gd name="connsiteX372" fmla="*/ 4518254 w 10839189"/>
              <a:gd name="connsiteY372" fmla="*/ 1715535 h 5883675"/>
              <a:gd name="connsiteX373" fmla="*/ 4517422 w 10839189"/>
              <a:gd name="connsiteY373" fmla="*/ 1712474 h 5883675"/>
              <a:gd name="connsiteX374" fmla="*/ 4541977 w 10839189"/>
              <a:gd name="connsiteY374" fmla="*/ 1705807 h 5883675"/>
              <a:gd name="connsiteX375" fmla="*/ 4542809 w 10839189"/>
              <a:gd name="connsiteY375" fmla="*/ 1708874 h 5883675"/>
              <a:gd name="connsiteX376" fmla="*/ 4567358 w 10839189"/>
              <a:gd name="connsiteY376" fmla="*/ 1702213 h 5883675"/>
              <a:gd name="connsiteX377" fmla="*/ 4566527 w 10839189"/>
              <a:gd name="connsiteY377" fmla="*/ 1699146 h 5883675"/>
              <a:gd name="connsiteX378" fmla="*/ 4591076 w 10839189"/>
              <a:gd name="connsiteY378" fmla="*/ 1692485 h 5883675"/>
              <a:gd name="connsiteX379" fmla="*/ 4591908 w 10839189"/>
              <a:gd name="connsiteY379" fmla="*/ 1695545 h 5883675"/>
              <a:gd name="connsiteX380" fmla="*/ 4616457 w 10839189"/>
              <a:gd name="connsiteY380" fmla="*/ 1688884 h 5883675"/>
              <a:gd name="connsiteX381" fmla="*/ 4615625 w 10839189"/>
              <a:gd name="connsiteY381" fmla="*/ 1685817 h 5883675"/>
              <a:gd name="connsiteX382" fmla="*/ 4640180 w 10839189"/>
              <a:gd name="connsiteY382" fmla="*/ 1679156 h 5883675"/>
              <a:gd name="connsiteX383" fmla="*/ 4641012 w 10839189"/>
              <a:gd name="connsiteY383" fmla="*/ 1682217 h 5883675"/>
              <a:gd name="connsiteX384" fmla="*/ 4665561 w 10839189"/>
              <a:gd name="connsiteY384" fmla="*/ 1675555 h 5883675"/>
              <a:gd name="connsiteX385" fmla="*/ 4664729 w 10839189"/>
              <a:gd name="connsiteY385" fmla="*/ 1672495 h 5883675"/>
              <a:gd name="connsiteX386" fmla="*/ 4689279 w 10839189"/>
              <a:gd name="connsiteY386" fmla="*/ 1665827 h 5883675"/>
              <a:gd name="connsiteX387" fmla="*/ 4690110 w 10839189"/>
              <a:gd name="connsiteY387" fmla="*/ 1668894 h 5883675"/>
              <a:gd name="connsiteX388" fmla="*/ 4714660 w 10839189"/>
              <a:gd name="connsiteY388" fmla="*/ 1662227 h 5883675"/>
              <a:gd name="connsiteX389" fmla="*/ 4713827 w 10839189"/>
              <a:gd name="connsiteY389" fmla="*/ 1659166 h 5883675"/>
              <a:gd name="connsiteX390" fmla="*/ 4738364 w 10839189"/>
              <a:gd name="connsiteY390" fmla="*/ 1652505 h 5883675"/>
              <a:gd name="connsiteX391" fmla="*/ 4739189 w 10839189"/>
              <a:gd name="connsiteY391" fmla="*/ 1655565 h 5883675"/>
              <a:gd name="connsiteX392" fmla="*/ 4763764 w 10839189"/>
              <a:gd name="connsiteY392" fmla="*/ 1648905 h 5883675"/>
              <a:gd name="connsiteX393" fmla="*/ 4762938 w 10839189"/>
              <a:gd name="connsiteY393" fmla="*/ 1645837 h 5883675"/>
              <a:gd name="connsiteX394" fmla="*/ 4787513 w 10839189"/>
              <a:gd name="connsiteY394" fmla="*/ 1639176 h 5883675"/>
              <a:gd name="connsiteX395" fmla="*/ 4788338 w 10839189"/>
              <a:gd name="connsiteY395" fmla="*/ 1642237 h 5883675"/>
              <a:gd name="connsiteX396" fmla="*/ 4812849 w 10839189"/>
              <a:gd name="connsiteY396" fmla="*/ 1635576 h 5883675"/>
              <a:gd name="connsiteX397" fmla="*/ 4812024 w 10839189"/>
              <a:gd name="connsiteY397" fmla="*/ 1632515 h 5883675"/>
              <a:gd name="connsiteX398" fmla="*/ 4836599 w 10839189"/>
              <a:gd name="connsiteY398" fmla="*/ 1625848 h 5883675"/>
              <a:gd name="connsiteX399" fmla="*/ 4837424 w 10839189"/>
              <a:gd name="connsiteY399" fmla="*/ 1628915 h 5883675"/>
              <a:gd name="connsiteX400" fmla="*/ 4861935 w 10839189"/>
              <a:gd name="connsiteY400" fmla="*/ 1622247 h 5883675"/>
              <a:gd name="connsiteX401" fmla="*/ 4861110 w 10839189"/>
              <a:gd name="connsiteY401" fmla="*/ 1619186 h 5883675"/>
              <a:gd name="connsiteX402" fmla="*/ 4885684 w 10839189"/>
              <a:gd name="connsiteY402" fmla="*/ 1612519 h 5883675"/>
              <a:gd name="connsiteX403" fmla="*/ 4886509 w 10839189"/>
              <a:gd name="connsiteY403" fmla="*/ 1615586 h 5883675"/>
              <a:gd name="connsiteX404" fmla="*/ 4911084 w 10839189"/>
              <a:gd name="connsiteY404" fmla="*/ 1608925 h 5883675"/>
              <a:gd name="connsiteX405" fmla="*/ 4910259 w 10839189"/>
              <a:gd name="connsiteY405" fmla="*/ 1605858 h 5883675"/>
              <a:gd name="connsiteX406" fmla="*/ 4934770 w 10839189"/>
              <a:gd name="connsiteY406" fmla="*/ 1599197 h 5883675"/>
              <a:gd name="connsiteX407" fmla="*/ 4935595 w 10839189"/>
              <a:gd name="connsiteY407" fmla="*/ 1602257 h 5883675"/>
              <a:gd name="connsiteX408" fmla="*/ 4960170 w 10839189"/>
              <a:gd name="connsiteY408" fmla="*/ 1595596 h 5883675"/>
              <a:gd name="connsiteX409" fmla="*/ 4959344 w 10839189"/>
              <a:gd name="connsiteY409" fmla="*/ 1592529 h 5883675"/>
              <a:gd name="connsiteX410" fmla="*/ 4983855 w 10839189"/>
              <a:gd name="connsiteY410" fmla="*/ 1585868 h 5883675"/>
              <a:gd name="connsiteX411" fmla="*/ 4984744 w 10839189"/>
              <a:gd name="connsiteY411" fmla="*/ 1588935 h 5883675"/>
              <a:gd name="connsiteX412" fmla="*/ 5009255 w 10839189"/>
              <a:gd name="connsiteY412" fmla="*/ 1582268 h 5883675"/>
              <a:gd name="connsiteX413" fmla="*/ 5008430 w 10839189"/>
              <a:gd name="connsiteY413" fmla="*/ 1579207 h 5883675"/>
              <a:gd name="connsiteX414" fmla="*/ 5033004 w 10839189"/>
              <a:gd name="connsiteY414" fmla="*/ 1572540 h 5883675"/>
              <a:gd name="connsiteX415" fmla="*/ 5033830 w 10839189"/>
              <a:gd name="connsiteY415" fmla="*/ 1575606 h 5883675"/>
              <a:gd name="connsiteX416" fmla="*/ 5058341 w 10839189"/>
              <a:gd name="connsiteY416" fmla="*/ 1568945 h 5883675"/>
              <a:gd name="connsiteX417" fmla="*/ 5057515 w 10839189"/>
              <a:gd name="connsiteY417" fmla="*/ 1565878 h 5883675"/>
              <a:gd name="connsiteX418" fmla="*/ 5082089 w 10839189"/>
              <a:gd name="connsiteY418" fmla="*/ 1559217 h 5883675"/>
              <a:gd name="connsiteX419" fmla="*/ 5082915 w 10839189"/>
              <a:gd name="connsiteY419" fmla="*/ 1562278 h 5883675"/>
              <a:gd name="connsiteX420" fmla="*/ 5107489 w 10839189"/>
              <a:gd name="connsiteY420" fmla="*/ 1555617 h 5883675"/>
              <a:gd name="connsiteX421" fmla="*/ 5106664 w 10839189"/>
              <a:gd name="connsiteY421" fmla="*/ 1552550 h 5883675"/>
              <a:gd name="connsiteX422" fmla="*/ 5131175 w 10839189"/>
              <a:gd name="connsiteY422" fmla="*/ 1545888 h 5883675"/>
              <a:gd name="connsiteX423" fmla="*/ 5132000 w 10839189"/>
              <a:gd name="connsiteY423" fmla="*/ 1548955 h 5883675"/>
              <a:gd name="connsiteX424" fmla="*/ 5156575 w 10839189"/>
              <a:gd name="connsiteY424" fmla="*/ 1542288 h 5883675"/>
              <a:gd name="connsiteX425" fmla="*/ 5155749 w 10839189"/>
              <a:gd name="connsiteY425" fmla="*/ 1539227 h 5883675"/>
              <a:gd name="connsiteX426" fmla="*/ 5180260 w 10839189"/>
              <a:gd name="connsiteY426" fmla="*/ 1532560 h 5883675"/>
              <a:gd name="connsiteX427" fmla="*/ 5181149 w 10839189"/>
              <a:gd name="connsiteY427" fmla="*/ 1535627 h 5883675"/>
              <a:gd name="connsiteX428" fmla="*/ 5205660 w 10839189"/>
              <a:gd name="connsiteY428" fmla="*/ 1528966 h 5883675"/>
              <a:gd name="connsiteX429" fmla="*/ 5204835 w 10839189"/>
              <a:gd name="connsiteY429" fmla="*/ 1525899 h 5883675"/>
              <a:gd name="connsiteX430" fmla="*/ 5229409 w 10839189"/>
              <a:gd name="connsiteY430" fmla="*/ 1519237 h 5883675"/>
              <a:gd name="connsiteX431" fmla="*/ 5230235 w 10839189"/>
              <a:gd name="connsiteY431" fmla="*/ 1522298 h 5883675"/>
              <a:gd name="connsiteX432" fmla="*/ 5254746 w 10839189"/>
              <a:gd name="connsiteY432" fmla="*/ 1515637 h 5883675"/>
              <a:gd name="connsiteX433" fmla="*/ 5253921 w 10839189"/>
              <a:gd name="connsiteY433" fmla="*/ 1512570 h 5883675"/>
              <a:gd name="connsiteX434" fmla="*/ 5278495 w 10839189"/>
              <a:gd name="connsiteY434" fmla="*/ 1505909 h 5883675"/>
              <a:gd name="connsiteX435" fmla="*/ 5279321 w 10839189"/>
              <a:gd name="connsiteY435" fmla="*/ 1508976 h 5883675"/>
              <a:gd name="connsiteX436" fmla="*/ 5303895 w 10839189"/>
              <a:gd name="connsiteY436" fmla="*/ 1502309 h 5883675"/>
              <a:gd name="connsiteX437" fmla="*/ 5303070 w 10839189"/>
              <a:gd name="connsiteY437" fmla="*/ 1499248 h 5883675"/>
              <a:gd name="connsiteX438" fmla="*/ 5327581 w 10839189"/>
              <a:gd name="connsiteY438" fmla="*/ 1492580 h 5883675"/>
              <a:gd name="connsiteX439" fmla="*/ 5328406 w 10839189"/>
              <a:gd name="connsiteY439" fmla="*/ 1495647 h 5883675"/>
              <a:gd name="connsiteX440" fmla="*/ 5352981 w 10839189"/>
              <a:gd name="connsiteY440" fmla="*/ 1488980 h 5883675"/>
              <a:gd name="connsiteX441" fmla="*/ 5352155 w 10839189"/>
              <a:gd name="connsiteY441" fmla="*/ 1485919 h 5883675"/>
              <a:gd name="connsiteX442" fmla="*/ 5376666 w 10839189"/>
              <a:gd name="connsiteY442" fmla="*/ 1479258 h 5883675"/>
              <a:gd name="connsiteX443" fmla="*/ 5377555 w 10839189"/>
              <a:gd name="connsiteY443" fmla="*/ 1482319 h 5883675"/>
              <a:gd name="connsiteX444" fmla="*/ 5402066 w 10839189"/>
              <a:gd name="connsiteY444" fmla="*/ 1475657 h 5883675"/>
              <a:gd name="connsiteX445" fmla="*/ 5401241 w 10839189"/>
              <a:gd name="connsiteY445" fmla="*/ 1472590 h 5883675"/>
              <a:gd name="connsiteX446" fmla="*/ 5425815 w 10839189"/>
              <a:gd name="connsiteY446" fmla="*/ 1465929 h 5883675"/>
              <a:gd name="connsiteX447" fmla="*/ 5426641 w 10839189"/>
              <a:gd name="connsiteY447" fmla="*/ 1468990 h 5883675"/>
              <a:gd name="connsiteX448" fmla="*/ 5451151 w 10839189"/>
              <a:gd name="connsiteY448" fmla="*/ 1462329 h 5883675"/>
              <a:gd name="connsiteX449" fmla="*/ 5450326 w 10839189"/>
              <a:gd name="connsiteY449" fmla="*/ 1459268 h 5883675"/>
              <a:gd name="connsiteX450" fmla="*/ 5474900 w 10839189"/>
              <a:gd name="connsiteY450" fmla="*/ 1452601 h 5883675"/>
              <a:gd name="connsiteX451" fmla="*/ 5475726 w 10839189"/>
              <a:gd name="connsiteY451" fmla="*/ 1455668 h 5883675"/>
              <a:gd name="connsiteX452" fmla="*/ 5500300 w 10839189"/>
              <a:gd name="connsiteY452" fmla="*/ 1449000 h 5883675"/>
              <a:gd name="connsiteX453" fmla="*/ 5499475 w 10839189"/>
              <a:gd name="connsiteY453" fmla="*/ 1445940 h 5883675"/>
              <a:gd name="connsiteX454" fmla="*/ 5523986 w 10839189"/>
              <a:gd name="connsiteY454" fmla="*/ 1439278 h 5883675"/>
              <a:gd name="connsiteX455" fmla="*/ 5524811 w 10839189"/>
              <a:gd name="connsiteY455" fmla="*/ 1442339 h 5883675"/>
              <a:gd name="connsiteX456" fmla="*/ 5549386 w 10839189"/>
              <a:gd name="connsiteY456" fmla="*/ 1435678 h 5883675"/>
              <a:gd name="connsiteX457" fmla="*/ 5548560 w 10839189"/>
              <a:gd name="connsiteY457" fmla="*/ 1432611 h 5883675"/>
              <a:gd name="connsiteX458" fmla="*/ 5573071 w 10839189"/>
              <a:gd name="connsiteY458" fmla="*/ 1425950 h 5883675"/>
              <a:gd name="connsiteX459" fmla="*/ 5573960 w 10839189"/>
              <a:gd name="connsiteY459" fmla="*/ 1429010 h 5883675"/>
              <a:gd name="connsiteX460" fmla="*/ 5598471 w 10839189"/>
              <a:gd name="connsiteY460" fmla="*/ 1422349 h 5883675"/>
              <a:gd name="connsiteX461" fmla="*/ 5597646 w 10839189"/>
              <a:gd name="connsiteY461" fmla="*/ 1419288 h 5883675"/>
              <a:gd name="connsiteX462" fmla="*/ 5622221 w 10839189"/>
              <a:gd name="connsiteY462" fmla="*/ 1412621 h 5883675"/>
              <a:gd name="connsiteX463" fmla="*/ 5623046 w 10839189"/>
              <a:gd name="connsiteY463" fmla="*/ 1415688 h 5883675"/>
              <a:gd name="connsiteX464" fmla="*/ 5647557 w 10839189"/>
              <a:gd name="connsiteY464" fmla="*/ 1409020 h 5883675"/>
              <a:gd name="connsiteX465" fmla="*/ 5646732 w 10839189"/>
              <a:gd name="connsiteY465" fmla="*/ 1405960 h 5883675"/>
              <a:gd name="connsiteX466" fmla="*/ 5671306 w 10839189"/>
              <a:gd name="connsiteY466" fmla="*/ 1399299 h 5883675"/>
              <a:gd name="connsiteX467" fmla="*/ 5672132 w 10839189"/>
              <a:gd name="connsiteY467" fmla="*/ 1402359 h 5883675"/>
              <a:gd name="connsiteX468" fmla="*/ 5696706 w 10839189"/>
              <a:gd name="connsiteY468" fmla="*/ 1395698 h 5883675"/>
              <a:gd name="connsiteX469" fmla="*/ 5695881 w 10839189"/>
              <a:gd name="connsiteY469" fmla="*/ 1392631 h 5883675"/>
              <a:gd name="connsiteX470" fmla="*/ 5720392 w 10839189"/>
              <a:gd name="connsiteY470" fmla="*/ 1385970 h 5883675"/>
              <a:gd name="connsiteX471" fmla="*/ 5721217 w 10839189"/>
              <a:gd name="connsiteY471" fmla="*/ 1389031 h 5883675"/>
              <a:gd name="connsiteX472" fmla="*/ 5745792 w 10839189"/>
              <a:gd name="connsiteY472" fmla="*/ 1382370 h 5883675"/>
              <a:gd name="connsiteX473" fmla="*/ 5744966 w 10839189"/>
              <a:gd name="connsiteY473" fmla="*/ 1379302 h 5883675"/>
              <a:gd name="connsiteX474" fmla="*/ 5769477 w 10839189"/>
              <a:gd name="connsiteY474" fmla="*/ 1372641 h 5883675"/>
              <a:gd name="connsiteX475" fmla="*/ 5770366 w 10839189"/>
              <a:gd name="connsiteY475" fmla="*/ 1375709 h 5883675"/>
              <a:gd name="connsiteX476" fmla="*/ 5794877 w 10839189"/>
              <a:gd name="connsiteY476" fmla="*/ 1369041 h 5883675"/>
              <a:gd name="connsiteX477" fmla="*/ 5794051 w 10839189"/>
              <a:gd name="connsiteY477" fmla="*/ 1365980 h 5883675"/>
              <a:gd name="connsiteX478" fmla="*/ 5818626 w 10839189"/>
              <a:gd name="connsiteY478" fmla="*/ 1359313 h 5883675"/>
              <a:gd name="connsiteX479" fmla="*/ 5819451 w 10839189"/>
              <a:gd name="connsiteY479" fmla="*/ 1362380 h 5883675"/>
              <a:gd name="connsiteX480" fmla="*/ 5843962 w 10839189"/>
              <a:gd name="connsiteY480" fmla="*/ 1355719 h 5883675"/>
              <a:gd name="connsiteX481" fmla="*/ 5843137 w 10839189"/>
              <a:gd name="connsiteY481" fmla="*/ 1352652 h 5883675"/>
              <a:gd name="connsiteX482" fmla="*/ 5867711 w 10839189"/>
              <a:gd name="connsiteY482" fmla="*/ 1345990 h 5883675"/>
              <a:gd name="connsiteX483" fmla="*/ 5868537 w 10839189"/>
              <a:gd name="connsiteY483" fmla="*/ 1349051 h 5883675"/>
              <a:gd name="connsiteX484" fmla="*/ 5893111 w 10839189"/>
              <a:gd name="connsiteY484" fmla="*/ 1342390 h 5883675"/>
              <a:gd name="connsiteX485" fmla="*/ 5892286 w 10839189"/>
              <a:gd name="connsiteY485" fmla="*/ 1339323 h 5883675"/>
              <a:gd name="connsiteX486" fmla="*/ 5916797 w 10839189"/>
              <a:gd name="connsiteY486" fmla="*/ 1332662 h 5883675"/>
              <a:gd name="connsiteX487" fmla="*/ 5917622 w 10839189"/>
              <a:gd name="connsiteY487" fmla="*/ 1335729 h 5883675"/>
              <a:gd name="connsiteX488" fmla="*/ 5942197 w 10839189"/>
              <a:gd name="connsiteY488" fmla="*/ 1329061 h 5883675"/>
              <a:gd name="connsiteX489" fmla="*/ 5941371 w 10839189"/>
              <a:gd name="connsiteY489" fmla="*/ 1326001 h 5883675"/>
              <a:gd name="connsiteX490" fmla="*/ 5965883 w 10839189"/>
              <a:gd name="connsiteY490" fmla="*/ 1319333 h 5883675"/>
              <a:gd name="connsiteX491" fmla="*/ 5966771 w 10839189"/>
              <a:gd name="connsiteY491" fmla="*/ 1322400 h 5883675"/>
              <a:gd name="connsiteX492" fmla="*/ 5991283 w 10839189"/>
              <a:gd name="connsiteY492" fmla="*/ 1315739 h 5883675"/>
              <a:gd name="connsiteX493" fmla="*/ 5990457 w 10839189"/>
              <a:gd name="connsiteY493" fmla="*/ 1312672 h 5883675"/>
              <a:gd name="connsiteX494" fmla="*/ 6015032 w 10839189"/>
              <a:gd name="connsiteY494" fmla="*/ 1306011 h 5883675"/>
              <a:gd name="connsiteX495" fmla="*/ 6015857 w 10839189"/>
              <a:gd name="connsiteY495" fmla="*/ 1309072 h 5883675"/>
              <a:gd name="connsiteX496" fmla="*/ 6040368 w 10839189"/>
              <a:gd name="connsiteY496" fmla="*/ 1302410 h 5883675"/>
              <a:gd name="connsiteX497" fmla="*/ 6039543 w 10839189"/>
              <a:gd name="connsiteY497" fmla="*/ 1299343 h 5883675"/>
              <a:gd name="connsiteX498" fmla="*/ 6064117 w 10839189"/>
              <a:gd name="connsiteY498" fmla="*/ 1292682 h 5883675"/>
              <a:gd name="connsiteX499" fmla="*/ 6064943 w 10839189"/>
              <a:gd name="connsiteY499" fmla="*/ 1295749 h 5883675"/>
              <a:gd name="connsiteX500" fmla="*/ 6089517 w 10839189"/>
              <a:gd name="connsiteY500" fmla="*/ 1289082 h 5883675"/>
              <a:gd name="connsiteX501" fmla="*/ 6088692 w 10839189"/>
              <a:gd name="connsiteY501" fmla="*/ 1286021 h 5883675"/>
              <a:gd name="connsiteX502" fmla="*/ 6113202 w 10839189"/>
              <a:gd name="connsiteY502" fmla="*/ 1279354 h 5883675"/>
              <a:gd name="connsiteX503" fmla="*/ 6114028 w 10839189"/>
              <a:gd name="connsiteY503" fmla="*/ 1282421 h 5883675"/>
              <a:gd name="connsiteX504" fmla="*/ 6138602 w 10839189"/>
              <a:gd name="connsiteY504" fmla="*/ 1275759 h 5883675"/>
              <a:gd name="connsiteX505" fmla="*/ 6137777 w 10839189"/>
              <a:gd name="connsiteY505" fmla="*/ 1272692 h 5883675"/>
              <a:gd name="connsiteX506" fmla="*/ 6162288 w 10839189"/>
              <a:gd name="connsiteY506" fmla="*/ 1266031 h 5883675"/>
              <a:gd name="connsiteX507" fmla="*/ 6163113 w 10839189"/>
              <a:gd name="connsiteY507" fmla="*/ 1269092 h 5883675"/>
              <a:gd name="connsiteX508" fmla="*/ 6187688 w 10839189"/>
              <a:gd name="connsiteY508" fmla="*/ 1262431 h 5883675"/>
              <a:gd name="connsiteX509" fmla="*/ 6186862 w 10839189"/>
              <a:gd name="connsiteY509" fmla="*/ 1259364 h 5883675"/>
              <a:gd name="connsiteX510" fmla="*/ 6211437 w 10839189"/>
              <a:gd name="connsiteY510" fmla="*/ 1252703 h 5883675"/>
              <a:gd name="connsiteX511" fmla="*/ 6212262 w 10839189"/>
              <a:gd name="connsiteY511" fmla="*/ 1255763 h 5883675"/>
              <a:gd name="connsiteX512" fmla="*/ 6236773 w 10839189"/>
              <a:gd name="connsiteY512" fmla="*/ 1249102 h 5883675"/>
              <a:gd name="connsiteX513" fmla="*/ 6235948 w 10839189"/>
              <a:gd name="connsiteY513" fmla="*/ 1246041 h 5883675"/>
              <a:gd name="connsiteX514" fmla="*/ 6260522 w 10839189"/>
              <a:gd name="connsiteY514" fmla="*/ 1239374 h 5883675"/>
              <a:gd name="connsiteX515" fmla="*/ 6261348 w 10839189"/>
              <a:gd name="connsiteY515" fmla="*/ 1242441 h 5883675"/>
              <a:gd name="connsiteX516" fmla="*/ 6285922 w 10839189"/>
              <a:gd name="connsiteY516" fmla="*/ 1235773 h 5883675"/>
              <a:gd name="connsiteX517" fmla="*/ 6285097 w 10839189"/>
              <a:gd name="connsiteY517" fmla="*/ 1232713 h 5883675"/>
              <a:gd name="connsiteX518" fmla="*/ 6309608 w 10839189"/>
              <a:gd name="connsiteY518" fmla="*/ 1226052 h 5883675"/>
              <a:gd name="connsiteX519" fmla="*/ 6310434 w 10839189"/>
              <a:gd name="connsiteY519" fmla="*/ 1229112 h 5883675"/>
              <a:gd name="connsiteX520" fmla="*/ 6335008 w 10839189"/>
              <a:gd name="connsiteY520" fmla="*/ 1222451 h 5883675"/>
              <a:gd name="connsiteX521" fmla="*/ 6334183 w 10839189"/>
              <a:gd name="connsiteY521" fmla="*/ 1219384 h 5883675"/>
              <a:gd name="connsiteX522" fmla="*/ 6358694 w 10839189"/>
              <a:gd name="connsiteY522" fmla="*/ 1212723 h 5883675"/>
              <a:gd name="connsiteX523" fmla="*/ 6359519 w 10839189"/>
              <a:gd name="connsiteY523" fmla="*/ 1215784 h 5883675"/>
              <a:gd name="connsiteX524" fmla="*/ 6384094 w 10839189"/>
              <a:gd name="connsiteY524" fmla="*/ 1209123 h 5883675"/>
              <a:gd name="connsiteX525" fmla="*/ 6383268 w 10839189"/>
              <a:gd name="connsiteY525" fmla="*/ 1206062 h 5883675"/>
              <a:gd name="connsiteX526" fmla="*/ 6407843 w 10839189"/>
              <a:gd name="connsiteY526" fmla="*/ 1199394 h 5883675"/>
              <a:gd name="connsiteX527" fmla="*/ 6408668 w 10839189"/>
              <a:gd name="connsiteY527" fmla="*/ 1202461 h 5883675"/>
              <a:gd name="connsiteX528" fmla="*/ 6433179 w 10839189"/>
              <a:gd name="connsiteY528" fmla="*/ 1195794 h 5883675"/>
              <a:gd name="connsiteX529" fmla="*/ 6432354 w 10839189"/>
              <a:gd name="connsiteY529" fmla="*/ 1192733 h 5883675"/>
              <a:gd name="connsiteX530" fmla="*/ 6456928 w 10839189"/>
              <a:gd name="connsiteY530" fmla="*/ 1186072 h 5883675"/>
              <a:gd name="connsiteX531" fmla="*/ 6457754 w 10839189"/>
              <a:gd name="connsiteY531" fmla="*/ 1189133 h 5883675"/>
              <a:gd name="connsiteX532" fmla="*/ 6482328 w 10839189"/>
              <a:gd name="connsiteY532" fmla="*/ 1182472 h 5883675"/>
              <a:gd name="connsiteX533" fmla="*/ 6481439 w 10839189"/>
              <a:gd name="connsiteY533" fmla="*/ 1179405 h 5883675"/>
              <a:gd name="connsiteX534" fmla="*/ 6506013 w 10839189"/>
              <a:gd name="connsiteY534" fmla="*/ 1172743 h 5883675"/>
              <a:gd name="connsiteX535" fmla="*/ 6506839 w 10839189"/>
              <a:gd name="connsiteY535" fmla="*/ 1175804 h 5883675"/>
              <a:gd name="connsiteX536" fmla="*/ 6531413 w 10839189"/>
              <a:gd name="connsiteY536" fmla="*/ 1169143 h 5883675"/>
              <a:gd name="connsiteX537" fmla="*/ 6530588 w 10839189"/>
              <a:gd name="connsiteY537" fmla="*/ 1166082 h 5883675"/>
              <a:gd name="connsiteX538" fmla="*/ 6555099 w 10839189"/>
              <a:gd name="connsiteY538" fmla="*/ 1159415 h 5883675"/>
              <a:gd name="connsiteX539" fmla="*/ 6555924 w 10839189"/>
              <a:gd name="connsiteY539" fmla="*/ 1162482 h 5883675"/>
              <a:gd name="connsiteX540" fmla="*/ 6580499 w 10839189"/>
              <a:gd name="connsiteY540" fmla="*/ 1155814 h 5883675"/>
              <a:gd name="connsiteX541" fmla="*/ 6579673 w 10839189"/>
              <a:gd name="connsiteY541" fmla="*/ 1152754 h 5883675"/>
              <a:gd name="connsiteX542" fmla="*/ 6604248 w 10839189"/>
              <a:gd name="connsiteY542" fmla="*/ 1146086 h 5883675"/>
              <a:gd name="connsiteX543" fmla="*/ 6605073 w 10839189"/>
              <a:gd name="connsiteY543" fmla="*/ 1149153 h 5883675"/>
              <a:gd name="connsiteX544" fmla="*/ 6629584 w 10839189"/>
              <a:gd name="connsiteY544" fmla="*/ 1142492 h 5883675"/>
              <a:gd name="connsiteX545" fmla="*/ 6628759 w 10839189"/>
              <a:gd name="connsiteY545" fmla="*/ 1139425 h 5883675"/>
              <a:gd name="connsiteX546" fmla="*/ 6653334 w 10839189"/>
              <a:gd name="connsiteY546" fmla="*/ 1132764 h 5883675"/>
              <a:gd name="connsiteX547" fmla="*/ 6654159 w 10839189"/>
              <a:gd name="connsiteY547" fmla="*/ 1135825 h 5883675"/>
              <a:gd name="connsiteX548" fmla="*/ 6678734 w 10839189"/>
              <a:gd name="connsiteY548" fmla="*/ 1129163 h 5883675"/>
              <a:gd name="connsiteX549" fmla="*/ 6677845 w 10839189"/>
              <a:gd name="connsiteY549" fmla="*/ 1126096 h 5883675"/>
              <a:gd name="connsiteX550" fmla="*/ 6702419 w 10839189"/>
              <a:gd name="connsiteY550" fmla="*/ 1119435 h 5883675"/>
              <a:gd name="connsiteX551" fmla="*/ 6703245 w 10839189"/>
              <a:gd name="connsiteY551" fmla="*/ 1122502 h 5883675"/>
              <a:gd name="connsiteX552" fmla="*/ 6727819 w 10839189"/>
              <a:gd name="connsiteY552" fmla="*/ 1115835 h 5883675"/>
              <a:gd name="connsiteX553" fmla="*/ 6726994 w 10839189"/>
              <a:gd name="connsiteY553" fmla="*/ 1112774 h 5883675"/>
              <a:gd name="connsiteX554" fmla="*/ 6751505 w 10839189"/>
              <a:gd name="connsiteY554" fmla="*/ 1106107 h 5883675"/>
              <a:gd name="connsiteX555" fmla="*/ 6752330 w 10839189"/>
              <a:gd name="connsiteY555" fmla="*/ 1109174 h 5883675"/>
              <a:gd name="connsiteX556" fmla="*/ 6776905 w 10839189"/>
              <a:gd name="connsiteY556" fmla="*/ 1102512 h 5883675"/>
              <a:gd name="connsiteX557" fmla="*/ 6776079 w 10839189"/>
              <a:gd name="connsiteY557" fmla="*/ 1099445 h 5883675"/>
              <a:gd name="connsiteX558" fmla="*/ 6800654 w 10839189"/>
              <a:gd name="connsiteY558" fmla="*/ 1092784 h 5883675"/>
              <a:gd name="connsiteX559" fmla="*/ 6801479 w 10839189"/>
              <a:gd name="connsiteY559" fmla="*/ 1095845 h 5883675"/>
              <a:gd name="connsiteX560" fmla="*/ 6825990 w 10839189"/>
              <a:gd name="connsiteY560" fmla="*/ 1089184 h 5883675"/>
              <a:gd name="connsiteX561" fmla="*/ 6825164 w 10839189"/>
              <a:gd name="connsiteY561" fmla="*/ 1086117 h 5883675"/>
              <a:gd name="connsiteX562" fmla="*/ 6849739 w 10839189"/>
              <a:gd name="connsiteY562" fmla="*/ 1079455 h 5883675"/>
              <a:gd name="connsiteX563" fmla="*/ 6850564 w 10839189"/>
              <a:gd name="connsiteY563" fmla="*/ 1082523 h 5883675"/>
              <a:gd name="connsiteX564" fmla="*/ 6875139 w 10839189"/>
              <a:gd name="connsiteY564" fmla="*/ 1075855 h 5883675"/>
              <a:gd name="connsiteX565" fmla="*/ 6874250 w 10839189"/>
              <a:gd name="connsiteY565" fmla="*/ 1072794 h 5883675"/>
              <a:gd name="connsiteX566" fmla="*/ 6898824 w 10839189"/>
              <a:gd name="connsiteY566" fmla="*/ 1066127 h 5883675"/>
              <a:gd name="connsiteX567" fmla="*/ 6899650 w 10839189"/>
              <a:gd name="connsiteY567" fmla="*/ 1069194 h 5883675"/>
              <a:gd name="connsiteX568" fmla="*/ 6924224 w 10839189"/>
              <a:gd name="connsiteY568" fmla="*/ 1062533 h 5883675"/>
              <a:gd name="connsiteX569" fmla="*/ 6923399 w 10839189"/>
              <a:gd name="connsiteY569" fmla="*/ 1059466 h 5883675"/>
              <a:gd name="connsiteX570" fmla="*/ 6947910 w 10839189"/>
              <a:gd name="connsiteY570" fmla="*/ 1052805 h 5883675"/>
              <a:gd name="connsiteX571" fmla="*/ 6948735 w 10839189"/>
              <a:gd name="connsiteY571" fmla="*/ 1055865 h 5883675"/>
              <a:gd name="connsiteX572" fmla="*/ 6973310 w 10839189"/>
              <a:gd name="connsiteY572" fmla="*/ 1049204 h 5883675"/>
              <a:gd name="connsiteX573" fmla="*/ 6972484 w 10839189"/>
              <a:gd name="connsiteY573" fmla="*/ 1046137 h 5883675"/>
              <a:gd name="connsiteX574" fmla="*/ 6997059 w 10839189"/>
              <a:gd name="connsiteY574" fmla="*/ 1039476 h 5883675"/>
              <a:gd name="connsiteX575" fmla="*/ 6997884 w 10839189"/>
              <a:gd name="connsiteY575" fmla="*/ 1042537 h 5883675"/>
              <a:gd name="connsiteX576" fmla="*/ 7022396 w 10839189"/>
              <a:gd name="connsiteY576" fmla="*/ 1035875 h 5883675"/>
              <a:gd name="connsiteX577" fmla="*/ 7021570 w 10839189"/>
              <a:gd name="connsiteY577" fmla="*/ 1032815 h 5883675"/>
              <a:gd name="connsiteX578" fmla="*/ 7046145 w 10839189"/>
              <a:gd name="connsiteY578" fmla="*/ 1026147 h 5883675"/>
              <a:gd name="connsiteX579" fmla="*/ 7046970 w 10839189"/>
              <a:gd name="connsiteY579" fmla="*/ 1029214 h 5883675"/>
              <a:gd name="connsiteX580" fmla="*/ 7071545 w 10839189"/>
              <a:gd name="connsiteY580" fmla="*/ 1022547 h 5883675"/>
              <a:gd name="connsiteX581" fmla="*/ 7070656 w 10839189"/>
              <a:gd name="connsiteY581" fmla="*/ 1019486 h 5883675"/>
              <a:gd name="connsiteX582" fmla="*/ 7095230 w 10839189"/>
              <a:gd name="connsiteY582" fmla="*/ 1012825 h 5883675"/>
              <a:gd name="connsiteX583" fmla="*/ 7096056 w 10839189"/>
              <a:gd name="connsiteY583" fmla="*/ 1015886 h 5883675"/>
              <a:gd name="connsiteX584" fmla="*/ 7120630 w 10839189"/>
              <a:gd name="connsiteY584" fmla="*/ 1009224 h 5883675"/>
              <a:gd name="connsiteX585" fmla="*/ 7119805 w 10839189"/>
              <a:gd name="connsiteY585" fmla="*/ 1006157 h 5883675"/>
              <a:gd name="connsiteX586" fmla="*/ 7144316 w 10839189"/>
              <a:gd name="connsiteY586" fmla="*/ 999496 h 5883675"/>
              <a:gd name="connsiteX587" fmla="*/ 7145141 w 10839189"/>
              <a:gd name="connsiteY587" fmla="*/ 1002557 h 5883675"/>
              <a:gd name="connsiteX588" fmla="*/ 7169716 w 10839189"/>
              <a:gd name="connsiteY588" fmla="*/ 995896 h 5883675"/>
              <a:gd name="connsiteX589" fmla="*/ 7168890 w 10839189"/>
              <a:gd name="connsiteY589" fmla="*/ 992835 h 5883675"/>
              <a:gd name="connsiteX590" fmla="*/ 7193464 w 10839189"/>
              <a:gd name="connsiteY590" fmla="*/ 986168 h 5883675"/>
              <a:gd name="connsiteX591" fmla="*/ 7194290 w 10839189"/>
              <a:gd name="connsiteY591" fmla="*/ 989235 h 5883675"/>
              <a:gd name="connsiteX592" fmla="*/ 7218801 w 10839189"/>
              <a:gd name="connsiteY592" fmla="*/ 982567 h 5883675"/>
              <a:gd name="connsiteX593" fmla="*/ 7217975 w 10839189"/>
              <a:gd name="connsiteY593" fmla="*/ 979507 h 5883675"/>
              <a:gd name="connsiteX594" fmla="*/ 7242550 w 10839189"/>
              <a:gd name="connsiteY594" fmla="*/ 972845 h 5883675"/>
              <a:gd name="connsiteX595" fmla="*/ 7243375 w 10839189"/>
              <a:gd name="connsiteY595" fmla="*/ 975906 h 5883675"/>
              <a:gd name="connsiteX596" fmla="*/ 7267950 w 10839189"/>
              <a:gd name="connsiteY596" fmla="*/ 969245 h 5883675"/>
              <a:gd name="connsiteX597" fmla="*/ 7267061 w 10839189"/>
              <a:gd name="connsiteY597" fmla="*/ 966178 h 5883675"/>
              <a:gd name="connsiteX598" fmla="*/ 7291635 w 10839189"/>
              <a:gd name="connsiteY598" fmla="*/ 959517 h 5883675"/>
              <a:gd name="connsiteX599" fmla="*/ 7292461 w 10839189"/>
              <a:gd name="connsiteY599" fmla="*/ 962577 h 5883675"/>
              <a:gd name="connsiteX600" fmla="*/ 7317035 w 10839189"/>
              <a:gd name="connsiteY600" fmla="*/ 955916 h 5883675"/>
              <a:gd name="connsiteX601" fmla="*/ 7316210 w 10839189"/>
              <a:gd name="connsiteY601" fmla="*/ 952849 h 5883675"/>
              <a:gd name="connsiteX602" fmla="*/ 7340721 w 10839189"/>
              <a:gd name="connsiteY602" fmla="*/ 946188 h 5883675"/>
              <a:gd name="connsiteX603" fmla="*/ 7341546 w 10839189"/>
              <a:gd name="connsiteY603" fmla="*/ 949255 h 5883675"/>
              <a:gd name="connsiteX604" fmla="*/ 7366121 w 10839189"/>
              <a:gd name="connsiteY604" fmla="*/ 942588 h 5883675"/>
              <a:gd name="connsiteX605" fmla="*/ 7365296 w 10839189"/>
              <a:gd name="connsiteY605" fmla="*/ 939527 h 5883675"/>
              <a:gd name="connsiteX606" fmla="*/ 7389870 w 10839189"/>
              <a:gd name="connsiteY606" fmla="*/ 932859 h 5883675"/>
              <a:gd name="connsiteX607" fmla="*/ 7390696 w 10839189"/>
              <a:gd name="connsiteY607" fmla="*/ 935926 h 5883675"/>
              <a:gd name="connsiteX608" fmla="*/ 7415207 w 10839189"/>
              <a:gd name="connsiteY608" fmla="*/ 929265 h 5883675"/>
              <a:gd name="connsiteX609" fmla="*/ 7414381 w 10839189"/>
              <a:gd name="connsiteY609" fmla="*/ 926198 h 5883675"/>
              <a:gd name="connsiteX610" fmla="*/ 7438956 w 10839189"/>
              <a:gd name="connsiteY610" fmla="*/ 919537 h 5883675"/>
              <a:gd name="connsiteX611" fmla="*/ 7439781 w 10839189"/>
              <a:gd name="connsiteY611" fmla="*/ 922598 h 5883675"/>
              <a:gd name="connsiteX612" fmla="*/ 7464356 w 10839189"/>
              <a:gd name="connsiteY612" fmla="*/ 915937 h 5883675"/>
              <a:gd name="connsiteX613" fmla="*/ 7463467 w 10839189"/>
              <a:gd name="connsiteY613" fmla="*/ 912870 h 5883675"/>
              <a:gd name="connsiteX614" fmla="*/ 7488041 w 10839189"/>
              <a:gd name="connsiteY614" fmla="*/ 906208 h 5883675"/>
              <a:gd name="connsiteX615" fmla="*/ 7488867 w 10839189"/>
              <a:gd name="connsiteY615" fmla="*/ 909276 h 5883675"/>
              <a:gd name="connsiteX616" fmla="*/ 7513441 w 10839189"/>
              <a:gd name="connsiteY616" fmla="*/ 902608 h 5883675"/>
              <a:gd name="connsiteX617" fmla="*/ 7512616 w 10839189"/>
              <a:gd name="connsiteY617" fmla="*/ 899547 h 5883675"/>
              <a:gd name="connsiteX618" fmla="*/ 7537126 w 10839189"/>
              <a:gd name="connsiteY618" fmla="*/ 892880 h 5883675"/>
              <a:gd name="connsiteX619" fmla="*/ 7537952 w 10839189"/>
              <a:gd name="connsiteY619" fmla="*/ 895947 h 5883675"/>
              <a:gd name="connsiteX620" fmla="*/ 7562526 w 10839189"/>
              <a:gd name="connsiteY620" fmla="*/ 889286 h 5883675"/>
              <a:gd name="connsiteX621" fmla="*/ 7561701 w 10839189"/>
              <a:gd name="connsiteY621" fmla="*/ 886219 h 5883675"/>
              <a:gd name="connsiteX622" fmla="*/ 7586275 w 10839189"/>
              <a:gd name="connsiteY622" fmla="*/ 879558 h 5883675"/>
              <a:gd name="connsiteX623" fmla="*/ 7587101 w 10839189"/>
              <a:gd name="connsiteY623" fmla="*/ 882618 h 5883675"/>
              <a:gd name="connsiteX624" fmla="*/ 7611612 w 10839189"/>
              <a:gd name="connsiteY624" fmla="*/ 875957 h 5883675"/>
              <a:gd name="connsiteX625" fmla="*/ 7610786 w 10839189"/>
              <a:gd name="connsiteY625" fmla="*/ 872890 h 5883675"/>
              <a:gd name="connsiteX626" fmla="*/ 7635361 w 10839189"/>
              <a:gd name="connsiteY626" fmla="*/ 866229 h 5883675"/>
              <a:gd name="connsiteX627" fmla="*/ 7636186 w 10839189"/>
              <a:gd name="connsiteY627" fmla="*/ 869296 h 5883675"/>
              <a:gd name="connsiteX628" fmla="*/ 7660761 w 10839189"/>
              <a:gd name="connsiteY628" fmla="*/ 862628 h 5883675"/>
              <a:gd name="connsiteX629" fmla="*/ 7659872 w 10839189"/>
              <a:gd name="connsiteY629" fmla="*/ 859568 h 5883675"/>
              <a:gd name="connsiteX630" fmla="*/ 7684446 w 10839189"/>
              <a:gd name="connsiteY630" fmla="*/ 852900 h 5883675"/>
              <a:gd name="connsiteX631" fmla="*/ 7685272 w 10839189"/>
              <a:gd name="connsiteY631" fmla="*/ 855967 h 5883675"/>
              <a:gd name="connsiteX632" fmla="*/ 7709846 w 10839189"/>
              <a:gd name="connsiteY632" fmla="*/ 849306 h 5883675"/>
              <a:gd name="connsiteX633" fmla="*/ 7709021 w 10839189"/>
              <a:gd name="connsiteY633" fmla="*/ 846239 h 5883675"/>
              <a:gd name="connsiteX634" fmla="*/ 7733532 w 10839189"/>
              <a:gd name="connsiteY634" fmla="*/ 839578 h 5883675"/>
              <a:gd name="connsiteX635" fmla="*/ 7734358 w 10839189"/>
              <a:gd name="connsiteY635" fmla="*/ 842639 h 5883675"/>
              <a:gd name="connsiteX636" fmla="*/ 7758932 w 10839189"/>
              <a:gd name="connsiteY636" fmla="*/ 835977 h 5883675"/>
              <a:gd name="connsiteX637" fmla="*/ 7758107 w 10839189"/>
              <a:gd name="connsiteY637" fmla="*/ 832910 h 5883675"/>
              <a:gd name="connsiteX638" fmla="*/ 7782681 w 10839189"/>
              <a:gd name="connsiteY638" fmla="*/ 826249 h 5883675"/>
              <a:gd name="connsiteX639" fmla="*/ 7783507 w 10839189"/>
              <a:gd name="connsiteY639" fmla="*/ 829316 h 5883675"/>
              <a:gd name="connsiteX640" fmla="*/ 7808018 w 10839189"/>
              <a:gd name="connsiteY640" fmla="*/ 822649 h 5883675"/>
              <a:gd name="connsiteX641" fmla="*/ 7807192 w 10839189"/>
              <a:gd name="connsiteY641" fmla="*/ 819588 h 5883675"/>
              <a:gd name="connsiteX642" fmla="*/ 7831767 w 10839189"/>
              <a:gd name="connsiteY642" fmla="*/ 812921 h 5883675"/>
              <a:gd name="connsiteX643" fmla="*/ 7832592 w 10839189"/>
              <a:gd name="connsiteY643" fmla="*/ 815988 h 5883675"/>
              <a:gd name="connsiteX644" fmla="*/ 7857103 w 10839189"/>
              <a:gd name="connsiteY644" fmla="*/ 809327 h 5883675"/>
              <a:gd name="connsiteX645" fmla="*/ 7856277 w 10839189"/>
              <a:gd name="connsiteY645" fmla="*/ 806260 h 5883675"/>
              <a:gd name="connsiteX646" fmla="*/ 7880852 w 10839189"/>
              <a:gd name="connsiteY646" fmla="*/ 799598 h 5883675"/>
              <a:gd name="connsiteX647" fmla="*/ 7881677 w 10839189"/>
              <a:gd name="connsiteY647" fmla="*/ 802659 h 5883675"/>
              <a:gd name="connsiteX648" fmla="*/ 7906252 w 10839189"/>
              <a:gd name="connsiteY648" fmla="*/ 795998 h 5883675"/>
              <a:gd name="connsiteX649" fmla="*/ 7905426 w 10839189"/>
              <a:gd name="connsiteY649" fmla="*/ 792931 h 5883675"/>
              <a:gd name="connsiteX650" fmla="*/ 7929937 w 10839189"/>
              <a:gd name="connsiteY650" fmla="*/ 786270 h 5883675"/>
              <a:gd name="connsiteX651" fmla="*/ 7930763 w 10839189"/>
              <a:gd name="connsiteY651" fmla="*/ 789330 h 5883675"/>
              <a:gd name="connsiteX652" fmla="*/ 7955337 w 10839189"/>
              <a:gd name="connsiteY652" fmla="*/ 782669 h 5883675"/>
              <a:gd name="connsiteX653" fmla="*/ 7954512 w 10839189"/>
              <a:gd name="connsiteY653" fmla="*/ 779608 h 5883675"/>
              <a:gd name="connsiteX654" fmla="*/ 7979086 w 10839189"/>
              <a:gd name="connsiteY654" fmla="*/ 772941 h 5883675"/>
              <a:gd name="connsiteX655" fmla="*/ 7979912 w 10839189"/>
              <a:gd name="connsiteY655" fmla="*/ 776008 h 5883675"/>
              <a:gd name="connsiteX656" fmla="*/ 8004423 w 10839189"/>
              <a:gd name="connsiteY656" fmla="*/ 769340 h 5883675"/>
              <a:gd name="connsiteX657" fmla="*/ 8003597 w 10839189"/>
              <a:gd name="connsiteY657" fmla="*/ 766280 h 5883675"/>
              <a:gd name="connsiteX658" fmla="*/ 8028172 w 10839189"/>
              <a:gd name="connsiteY658" fmla="*/ 759619 h 5883675"/>
              <a:gd name="connsiteX659" fmla="*/ 8028997 w 10839189"/>
              <a:gd name="connsiteY659" fmla="*/ 762679 h 5883675"/>
              <a:gd name="connsiteX660" fmla="*/ 8053509 w 10839189"/>
              <a:gd name="connsiteY660" fmla="*/ 756018 h 5883675"/>
              <a:gd name="connsiteX661" fmla="*/ 8052683 w 10839189"/>
              <a:gd name="connsiteY661" fmla="*/ 752951 h 5883675"/>
              <a:gd name="connsiteX662" fmla="*/ 8077258 w 10839189"/>
              <a:gd name="connsiteY662" fmla="*/ 746290 h 5883675"/>
              <a:gd name="connsiteX663" fmla="*/ 8078083 w 10839189"/>
              <a:gd name="connsiteY663" fmla="*/ 749351 h 5883675"/>
              <a:gd name="connsiteX664" fmla="*/ 8102658 w 10839189"/>
              <a:gd name="connsiteY664" fmla="*/ 742690 h 5883675"/>
              <a:gd name="connsiteX665" fmla="*/ 8101832 w 10839189"/>
              <a:gd name="connsiteY665" fmla="*/ 739629 h 5883675"/>
              <a:gd name="connsiteX666" fmla="*/ 8126343 w 10839189"/>
              <a:gd name="connsiteY666" fmla="*/ 732961 h 5883675"/>
              <a:gd name="connsiteX667" fmla="*/ 8127169 w 10839189"/>
              <a:gd name="connsiteY667" fmla="*/ 736029 h 5883675"/>
              <a:gd name="connsiteX668" fmla="*/ 8151743 w 10839189"/>
              <a:gd name="connsiteY668" fmla="*/ 729361 h 5883675"/>
              <a:gd name="connsiteX669" fmla="*/ 8150918 w 10839189"/>
              <a:gd name="connsiteY669" fmla="*/ 726300 h 5883675"/>
              <a:gd name="connsiteX670" fmla="*/ 8175429 w 10839189"/>
              <a:gd name="connsiteY670" fmla="*/ 719633 h 5883675"/>
              <a:gd name="connsiteX671" fmla="*/ 8176318 w 10839189"/>
              <a:gd name="connsiteY671" fmla="*/ 722700 h 5883675"/>
              <a:gd name="connsiteX672" fmla="*/ 8200829 w 10839189"/>
              <a:gd name="connsiteY672" fmla="*/ 716039 h 5883675"/>
              <a:gd name="connsiteX673" fmla="*/ 8200003 w 10839189"/>
              <a:gd name="connsiteY673" fmla="*/ 712972 h 5883675"/>
              <a:gd name="connsiteX674" fmla="*/ 8224577 w 10839189"/>
              <a:gd name="connsiteY674" fmla="*/ 706310 h 5883675"/>
              <a:gd name="connsiteX675" fmla="*/ 8225403 w 10839189"/>
              <a:gd name="connsiteY675" fmla="*/ 709371 h 5883675"/>
              <a:gd name="connsiteX676" fmla="*/ 8249914 w 10839189"/>
              <a:gd name="connsiteY676" fmla="*/ 702710 h 5883675"/>
              <a:gd name="connsiteX677" fmla="*/ 8249088 w 10839189"/>
              <a:gd name="connsiteY677" fmla="*/ 699643 h 5883675"/>
              <a:gd name="connsiteX678" fmla="*/ 8273663 w 10839189"/>
              <a:gd name="connsiteY678" fmla="*/ 692982 h 5883675"/>
              <a:gd name="connsiteX679" fmla="*/ 8274488 w 10839189"/>
              <a:gd name="connsiteY679" fmla="*/ 696049 h 5883675"/>
              <a:gd name="connsiteX680" fmla="*/ 8299063 w 10839189"/>
              <a:gd name="connsiteY680" fmla="*/ 689381 h 5883675"/>
              <a:gd name="connsiteX681" fmla="*/ 8298237 w 10839189"/>
              <a:gd name="connsiteY681" fmla="*/ 686321 h 5883675"/>
              <a:gd name="connsiteX682" fmla="*/ 8322748 w 10839189"/>
              <a:gd name="connsiteY682" fmla="*/ 679653 h 5883675"/>
              <a:gd name="connsiteX683" fmla="*/ 8323574 w 10839189"/>
              <a:gd name="connsiteY683" fmla="*/ 682720 h 5883675"/>
              <a:gd name="connsiteX684" fmla="*/ 8348148 w 10839189"/>
              <a:gd name="connsiteY684" fmla="*/ 676059 h 5883675"/>
              <a:gd name="connsiteX685" fmla="*/ 8347323 w 10839189"/>
              <a:gd name="connsiteY685" fmla="*/ 672992 h 5883675"/>
              <a:gd name="connsiteX686" fmla="*/ 8371834 w 10839189"/>
              <a:gd name="connsiteY686" fmla="*/ 666331 h 5883675"/>
              <a:gd name="connsiteX687" fmla="*/ 8372723 w 10839189"/>
              <a:gd name="connsiteY687" fmla="*/ 669392 h 5883675"/>
              <a:gd name="connsiteX688" fmla="*/ 8397233 w 10839189"/>
              <a:gd name="connsiteY688" fmla="*/ 662731 h 5883675"/>
              <a:gd name="connsiteX689" fmla="*/ 8396409 w 10839189"/>
              <a:gd name="connsiteY689" fmla="*/ 659663 h 5883675"/>
              <a:gd name="connsiteX690" fmla="*/ 8420983 w 10839189"/>
              <a:gd name="connsiteY690" fmla="*/ 653002 h 5883675"/>
              <a:gd name="connsiteX691" fmla="*/ 8421809 w 10839189"/>
              <a:gd name="connsiteY691" fmla="*/ 656069 h 5883675"/>
              <a:gd name="connsiteX692" fmla="*/ 8446320 w 10839189"/>
              <a:gd name="connsiteY692" fmla="*/ 649402 h 5883675"/>
              <a:gd name="connsiteX693" fmla="*/ 8445494 w 10839189"/>
              <a:gd name="connsiteY693" fmla="*/ 646341 h 5883675"/>
              <a:gd name="connsiteX694" fmla="*/ 8470068 w 10839189"/>
              <a:gd name="connsiteY694" fmla="*/ 639674 h 5883675"/>
              <a:gd name="connsiteX695" fmla="*/ 8470894 w 10839189"/>
              <a:gd name="connsiteY695" fmla="*/ 642741 h 5883675"/>
              <a:gd name="connsiteX696" fmla="*/ 8495468 w 10839189"/>
              <a:gd name="connsiteY696" fmla="*/ 636079 h 5883675"/>
              <a:gd name="connsiteX697" fmla="*/ 8494643 w 10839189"/>
              <a:gd name="connsiteY697" fmla="*/ 633012 h 5883675"/>
              <a:gd name="connsiteX698" fmla="*/ 8519154 w 10839189"/>
              <a:gd name="connsiteY698" fmla="*/ 626351 h 5883675"/>
              <a:gd name="connsiteX699" fmla="*/ 8519979 w 10839189"/>
              <a:gd name="connsiteY699" fmla="*/ 629412 h 5883675"/>
              <a:gd name="connsiteX700" fmla="*/ 8544554 w 10839189"/>
              <a:gd name="connsiteY700" fmla="*/ 622751 h 5883675"/>
              <a:gd name="connsiteX701" fmla="*/ 8543728 w 10839189"/>
              <a:gd name="connsiteY701" fmla="*/ 619684 h 5883675"/>
              <a:gd name="connsiteX702" fmla="*/ 8568239 w 10839189"/>
              <a:gd name="connsiteY702" fmla="*/ 613023 h 5883675"/>
              <a:gd name="connsiteX703" fmla="*/ 8569128 w 10839189"/>
              <a:gd name="connsiteY703" fmla="*/ 616090 h 5883675"/>
              <a:gd name="connsiteX704" fmla="*/ 8593639 w 10839189"/>
              <a:gd name="connsiteY704" fmla="*/ 609422 h 5883675"/>
              <a:gd name="connsiteX705" fmla="*/ 8592814 w 10839189"/>
              <a:gd name="connsiteY705" fmla="*/ 606361 h 5883675"/>
              <a:gd name="connsiteX706" fmla="*/ 8617388 w 10839189"/>
              <a:gd name="connsiteY706" fmla="*/ 599694 h 5883675"/>
              <a:gd name="connsiteX707" fmla="*/ 8618214 w 10839189"/>
              <a:gd name="connsiteY707" fmla="*/ 602761 h 5883675"/>
              <a:gd name="connsiteX708" fmla="*/ 8642725 w 10839189"/>
              <a:gd name="connsiteY708" fmla="*/ 596100 h 5883675"/>
              <a:gd name="connsiteX709" fmla="*/ 8641899 w 10839189"/>
              <a:gd name="connsiteY709" fmla="*/ 593033 h 5883675"/>
              <a:gd name="connsiteX710" fmla="*/ 8666474 w 10839189"/>
              <a:gd name="connsiteY710" fmla="*/ 586372 h 5883675"/>
              <a:gd name="connsiteX711" fmla="*/ 8667299 w 10839189"/>
              <a:gd name="connsiteY711" fmla="*/ 589432 h 5883675"/>
              <a:gd name="connsiteX712" fmla="*/ 8691874 w 10839189"/>
              <a:gd name="connsiteY712" fmla="*/ 582771 h 5883675"/>
              <a:gd name="connsiteX713" fmla="*/ 8691048 w 10839189"/>
              <a:gd name="connsiteY713" fmla="*/ 579704 h 5883675"/>
              <a:gd name="connsiteX714" fmla="*/ 8715559 w 10839189"/>
              <a:gd name="connsiteY714" fmla="*/ 573043 h 5883675"/>
              <a:gd name="connsiteX715" fmla="*/ 8716384 w 10839189"/>
              <a:gd name="connsiteY715" fmla="*/ 576110 h 5883675"/>
              <a:gd name="connsiteX716" fmla="*/ 8740959 w 10839189"/>
              <a:gd name="connsiteY716" fmla="*/ 569443 h 5883675"/>
              <a:gd name="connsiteX717" fmla="*/ 8740133 w 10839189"/>
              <a:gd name="connsiteY717" fmla="*/ 566382 h 5883675"/>
              <a:gd name="connsiteX718" fmla="*/ 8764645 w 10839189"/>
              <a:gd name="connsiteY718" fmla="*/ 559714 h 5883675"/>
              <a:gd name="connsiteX719" fmla="*/ 8765533 w 10839189"/>
              <a:gd name="connsiteY719" fmla="*/ 562781 h 5883675"/>
              <a:gd name="connsiteX720" fmla="*/ 8790045 w 10839189"/>
              <a:gd name="connsiteY720" fmla="*/ 556114 h 5883675"/>
              <a:gd name="connsiteX721" fmla="*/ 8789220 w 10839189"/>
              <a:gd name="connsiteY721" fmla="*/ 553053 h 5883675"/>
              <a:gd name="connsiteX722" fmla="*/ 8813794 w 10839189"/>
              <a:gd name="connsiteY722" fmla="*/ 546392 h 5883675"/>
              <a:gd name="connsiteX723" fmla="*/ 8814620 w 10839189"/>
              <a:gd name="connsiteY723" fmla="*/ 549453 h 5883675"/>
              <a:gd name="connsiteX724" fmla="*/ 8839130 w 10839189"/>
              <a:gd name="connsiteY724" fmla="*/ 542792 h 5883675"/>
              <a:gd name="connsiteX725" fmla="*/ 8838305 w 10839189"/>
              <a:gd name="connsiteY725" fmla="*/ 539725 h 5883675"/>
              <a:gd name="connsiteX726" fmla="*/ 8862879 w 10839189"/>
              <a:gd name="connsiteY726" fmla="*/ 533063 h 5883675"/>
              <a:gd name="connsiteX727" fmla="*/ 8863705 w 10839189"/>
              <a:gd name="connsiteY727" fmla="*/ 536124 h 5883675"/>
              <a:gd name="connsiteX728" fmla="*/ 8888279 w 10839189"/>
              <a:gd name="connsiteY728" fmla="*/ 529463 h 5883675"/>
              <a:gd name="connsiteX729" fmla="*/ 8887454 w 10839189"/>
              <a:gd name="connsiteY729" fmla="*/ 526402 h 5883675"/>
              <a:gd name="connsiteX730" fmla="*/ 8911965 w 10839189"/>
              <a:gd name="connsiteY730" fmla="*/ 519735 h 5883675"/>
              <a:gd name="connsiteX731" fmla="*/ 8912790 w 10839189"/>
              <a:gd name="connsiteY731" fmla="*/ 522802 h 5883675"/>
              <a:gd name="connsiteX732" fmla="*/ 8937365 w 10839189"/>
              <a:gd name="connsiteY732" fmla="*/ 516134 h 5883675"/>
              <a:gd name="connsiteX733" fmla="*/ 8936539 w 10839189"/>
              <a:gd name="connsiteY733" fmla="*/ 513074 h 5883675"/>
              <a:gd name="connsiteX734" fmla="*/ 8961050 w 10839189"/>
              <a:gd name="connsiteY734" fmla="*/ 506406 h 5883675"/>
              <a:gd name="connsiteX735" fmla="*/ 8961939 w 10839189"/>
              <a:gd name="connsiteY735" fmla="*/ 509473 h 5883675"/>
              <a:gd name="connsiteX736" fmla="*/ 8986450 w 10839189"/>
              <a:gd name="connsiteY736" fmla="*/ 502812 h 5883675"/>
              <a:gd name="connsiteX737" fmla="*/ 8985625 w 10839189"/>
              <a:gd name="connsiteY737" fmla="*/ 499745 h 5883675"/>
              <a:gd name="connsiteX738" fmla="*/ 9010199 w 10839189"/>
              <a:gd name="connsiteY738" fmla="*/ 493084 h 5883675"/>
              <a:gd name="connsiteX739" fmla="*/ 9011025 w 10839189"/>
              <a:gd name="connsiteY739" fmla="*/ 496145 h 5883675"/>
              <a:gd name="connsiteX740" fmla="*/ 9035535 w 10839189"/>
              <a:gd name="connsiteY740" fmla="*/ 489483 h 5883675"/>
              <a:gd name="connsiteX741" fmla="*/ 9034710 w 10839189"/>
              <a:gd name="connsiteY741" fmla="*/ 486416 h 5883675"/>
              <a:gd name="connsiteX742" fmla="*/ 9059284 w 10839189"/>
              <a:gd name="connsiteY742" fmla="*/ 479755 h 5883675"/>
              <a:gd name="connsiteX743" fmla="*/ 9060110 w 10839189"/>
              <a:gd name="connsiteY743" fmla="*/ 482822 h 5883675"/>
              <a:gd name="connsiteX744" fmla="*/ 9084684 w 10839189"/>
              <a:gd name="connsiteY744" fmla="*/ 476155 h 5883675"/>
              <a:gd name="connsiteX745" fmla="*/ 9083859 w 10839189"/>
              <a:gd name="connsiteY745" fmla="*/ 473094 h 5883675"/>
              <a:gd name="connsiteX746" fmla="*/ 9108371 w 10839189"/>
              <a:gd name="connsiteY746" fmla="*/ 466427 h 5883675"/>
              <a:gd name="connsiteX747" fmla="*/ 9109196 w 10839189"/>
              <a:gd name="connsiteY747" fmla="*/ 469494 h 5883675"/>
              <a:gd name="connsiteX748" fmla="*/ 9133771 w 10839189"/>
              <a:gd name="connsiteY748" fmla="*/ 462832 h 5883675"/>
              <a:gd name="connsiteX749" fmla="*/ 9132945 w 10839189"/>
              <a:gd name="connsiteY749" fmla="*/ 459765 h 5883675"/>
              <a:gd name="connsiteX750" fmla="*/ 9157456 w 10839189"/>
              <a:gd name="connsiteY750" fmla="*/ 453104 h 5883675"/>
              <a:gd name="connsiteX751" fmla="*/ 9158345 w 10839189"/>
              <a:gd name="connsiteY751" fmla="*/ 456165 h 5883675"/>
              <a:gd name="connsiteX752" fmla="*/ 9182856 w 10839189"/>
              <a:gd name="connsiteY752" fmla="*/ 449504 h 5883675"/>
              <a:gd name="connsiteX753" fmla="*/ 9182030 w 10839189"/>
              <a:gd name="connsiteY753" fmla="*/ 446437 h 5883675"/>
              <a:gd name="connsiteX754" fmla="*/ 9206605 w 10839189"/>
              <a:gd name="connsiteY754" fmla="*/ 439775 h 5883675"/>
              <a:gd name="connsiteX755" fmla="*/ 9207430 w 10839189"/>
              <a:gd name="connsiteY755" fmla="*/ 442843 h 5883675"/>
              <a:gd name="connsiteX756" fmla="*/ 9231941 w 10839189"/>
              <a:gd name="connsiteY756" fmla="*/ 436175 h 5883675"/>
              <a:gd name="connsiteX757" fmla="*/ 9231116 w 10839189"/>
              <a:gd name="connsiteY757" fmla="*/ 433114 h 5883675"/>
              <a:gd name="connsiteX758" fmla="*/ 9255690 w 10839189"/>
              <a:gd name="connsiteY758" fmla="*/ 426447 h 5883675"/>
              <a:gd name="connsiteX759" fmla="*/ 9256516 w 10839189"/>
              <a:gd name="connsiteY759" fmla="*/ 429514 h 5883675"/>
              <a:gd name="connsiteX760" fmla="*/ 9281090 w 10839189"/>
              <a:gd name="connsiteY760" fmla="*/ 422853 h 5883675"/>
              <a:gd name="connsiteX761" fmla="*/ 9280265 w 10839189"/>
              <a:gd name="connsiteY761" fmla="*/ 419786 h 5883675"/>
              <a:gd name="connsiteX762" fmla="*/ 9304776 w 10839189"/>
              <a:gd name="connsiteY762" fmla="*/ 413125 h 5883675"/>
              <a:gd name="connsiteX763" fmla="*/ 9305601 w 10839189"/>
              <a:gd name="connsiteY763" fmla="*/ 416185 h 5883675"/>
              <a:gd name="connsiteX764" fmla="*/ 9330176 w 10839189"/>
              <a:gd name="connsiteY764" fmla="*/ 409524 h 5883675"/>
              <a:gd name="connsiteX765" fmla="*/ 9329350 w 10839189"/>
              <a:gd name="connsiteY765" fmla="*/ 406457 h 5883675"/>
              <a:gd name="connsiteX766" fmla="*/ 9353861 w 10839189"/>
              <a:gd name="connsiteY766" fmla="*/ 399796 h 5883675"/>
              <a:gd name="connsiteX767" fmla="*/ 9354687 w 10839189"/>
              <a:gd name="connsiteY767" fmla="*/ 402863 h 5883675"/>
              <a:gd name="connsiteX768" fmla="*/ 9379261 w 10839189"/>
              <a:gd name="connsiteY768" fmla="*/ 396195 h 5883675"/>
              <a:gd name="connsiteX769" fmla="*/ 9378435 w 10839189"/>
              <a:gd name="connsiteY769" fmla="*/ 393135 h 5883675"/>
              <a:gd name="connsiteX770" fmla="*/ 9403010 w 10839189"/>
              <a:gd name="connsiteY770" fmla="*/ 386467 h 5883675"/>
              <a:gd name="connsiteX771" fmla="*/ 9403835 w 10839189"/>
              <a:gd name="connsiteY771" fmla="*/ 389534 h 5883675"/>
              <a:gd name="connsiteX772" fmla="*/ 9428346 w 10839189"/>
              <a:gd name="connsiteY772" fmla="*/ 382873 h 5883675"/>
              <a:gd name="connsiteX773" fmla="*/ 9427521 w 10839189"/>
              <a:gd name="connsiteY773" fmla="*/ 379806 h 5883675"/>
              <a:gd name="connsiteX774" fmla="*/ 9452096 w 10839189"/>
              <a:gd name="connsiteY774" fmla="*/ 373145 h 5883675"/>
              <a:gd name="connsiteX775" fmla="*/ 9452921 w 10839189"/>
              <a:gd name="connsiteY775" fmla="*/ 376206 h 5883675"/>
              <a:gd name="connsiteX776" fmla="*/ 9477496 w 10839189"/>
              <a:gd name="connsiteY776" fmla="*/ 369545 h 5883675"/>
              <a:gd name="connsiteX777" fmla="*/ 9476671 w 10839189"/>
              <a:gd name="connsiteY777" fmla="*/ 366477 h 5883675"/>
              <a:gd name="connsiteX778" fmla="*/ 9501181 w 10839189"/>
              <a:gd name="connsiteY778" fmla="*/ 359816 h 5883675"/>
              <a:gd name="connsiteX779" fmla="*/ 9502007 w 10839189"/>
              <a:gd name="connsiteY779" fmla="*/ 362883 h 5883675"/>
              <a:gd name="connsiteX780" fmla="*/ 9526581 w 10839189"/>
              <a:gd name="connsiteY780" fmla="*/ 356216 h 5883675"/>
              <a:gd name="connsiteX781" fmla="*/ 9525756 w 10839189"/>
              <a:gd name="connsiteY781" fmla="*/ 353155 h 5883675"/>
              <a:gd name="connsiteX782" fmla="*/ 9550267 w 10839189"/>
              <a:gd name="connsiteY782" fmla="*/ 346488 h 5883675"/>
              <a:gd name="connsiteX783" fmla="*/ 9551092 w 10839189"/>
              <a:gd name="connsiteY783" fmla="*/ 349555 h 5883675"/>
              <a:gd name="connsiteX784" fmla="*/ 9575667 w 10839189"/>
              <a:gd name="connsiteY784" fmla="*/ 342894 h 5883675"/>
              <a:gd name="connsiteX785" fmla="*/ 9574841 w 10839189"/>
              <a:gd name="connsiteY785" fmla="*/ 339827 h 5883675"/>
              <a:gd name="connsiteX786" fmla="*/ 9599416 w 10839189"/>
              <a:gd name="connsiteY786" fmla="*/ 333165 h 5883675"/>
              <a:gd name="connsiteX787" fmla="*/ 9600241 w 10839189"/>
              <a:gd name="connsiteY787" fmla="*/ 336226 h 5883675"/>
              <a:gd name="connsiteX788" fmla="*/ 9624752 w 10839189"/>
              <a:gd name="connsiteY788" fmla="*/ 329565 h 5883675"/>
              <a:gd name="connsiteX789" fmla="*/ 9623927 w 10839189"/>
              <a:gd name="connsiteY789" fmla="*/ 326498 h 5883675"/>
              <a:gd name="connsiteX790" fmla="*/ 9648501 w 10839189"/>
              <a:gd name="connsiteY790" fmla="*/ 319837 h 5883675"/>
              <a:gd name="connsiteX791" fmla="*/ 9649327 w 10839189"/>
              <a:gd name="connsiteY791" fmla="*/ 322897 h 5883675"/>
              <a:gd name="connsiteX792" fmla="*/ 9673901 w 10839189"/>
              <a:gd name="connsiteY792" fmla="*/ 316236 h 5883675"/>
              <a:gd name="connsiteX793" fmla="*/ 9673012 w 10839189"/>
              <a:gd name="connsiteY793" fmla="*/ 313176 h 5883675"/>
              <a:gd name="connsiteX794" fmla="*/ 9697587 w 10839189"/>
              <a:gd name="connsiteY794" fmla="*/ 306508 h 5883675"/>
              <a:gd name="connsiteX795" fmla="*/ 9698412 w 10839189"/>
              <a:gd name="connsiteY795" fmla="*/ 309575 h 5883675"/>
              <a:gd name="connsiteX796" fmla="*/ 9722987 w 10839189"/>
              <a:gd name="connsiteY796" fmla="*/ 302908 h 5883675"/>
              <a:gd name="connsiteX797" fmla="*/ 9722161 w 10839189"/>
              <a:gd name="connsiteY797" fmla="*/ 299847 h 5883675"/>
              <a:gd name="connsiteX798" fmla="*/ 9746672 w 10839189"/>
              <a:gd name="connsiteY798" fmla="*/ 293186 h 5883675"/>
              <a:gd name="connsiteX799" fmla="*/ 9747497 w 10839189"/>
              <a:gd name="connsiteY799" fmla="*/ 296246 h 5883675"/>
              <a:gd name="connsiteX800" fmla="*/ 9772072 w 10839189"/>
              <a:gd name="connsiteY800" fmla="*/ 289585 h 5883675"/>
              <a:gd name="connsiteX801" fmla="*/ 9771246 w 10839189"/>
              <a:gd name="connsiteY801" fmla="*/ 286518 h 5883675"/>
              <a:gd name="connsiteX802" fmla="*/ 9795821 w 10839189"/>
              <a:gd name="connsiteY802" fmla="*/ 279857 h 5883675"/>
              <a:gd name="connsiteX803" fmla="*/ 9796646 w 10839189"/>
              <a:gd name="connsiteY803" fmla="*/ 282918 h 5883675"/>
              <a:gd name="connsiteX804" fmla="*/ 9821158 w 10839189"/>
              <a:gd name="connsiteY804" fmla="*/ 276257 h 5883675"/>
              <a:gd name="connsiteX805" fmla="*/ 9820333 w 10839189"/>
              <a:gd name="connsiteY805" fmla="*/ 273196 h 5883675"/>
              <a:gd name="connsiteX806" fmla="*/ 9844907 w 10839189"/>
              <a:gd name="connsiteY806" fmla="*/ 266529 h 5883675"/>
              <a:gd name="connsiteX807" fmla="*/ 9845733 w 10839189"/>
              <a:gd name="connsiteY807" fmla="*/ 269596 h 5883675"/>
              <a:gd name="connsiteX808" fmla="*/ 9870307 w 10839189"/>
              <a:gd name="connsiteY808" fmla="*/ 262928 h 5883675"/>
              <a:gd name="connsiteX809" fmla="*/ 9869418 w 10839189"/>
              <a:gd name="connsiteY809" fmla="*/ 259867 h 5883675"/>
              <a:gd name="connsiteX810" fmla="*/ 9893992 w 10839189"/>
              <a:gd name="connsiteY810" fmla="*/ 253206 h 5883675"/>
              <a:gd name="connsiteX811" fmla="*/ 9894818 w 10839189"/>
              <a:gd name="connsiteY811" fmla="*/ 256267 h 5883675"/>
              <a:gd name="connsiteX812" fmla="*/ 9919392 w 10839189"/>
              <a:gd name="connsiteY812" fmla="*/ 249606 h 5883675"/>
              <a:gd name="connsiteX813" fmla="*/ 9918567 w 10839189"/>
              <a:gd name="connsiteY813" fmla="*/ 246539 h 5883675"/>
              <a:gd name="connsiteX814" fmla="*/ 9943078 w 10839189"/>
              <a:gd name="connsiteY814" fmla="*/ 239878 h 5883675"/>
              <a:gd name="connsiteX815" fmla="*/ 9943903 w 10839189"/>
              <a:gd name="connsiteY815" fmla="*/ 242938 h 5883675"/>
              <a:gd name="connsiteX816" fmla="*/ 9968478 w 10839189"/>
              <a:gd name="connsiteY816" fmla="*/ 236277 h 5883675"/>
              <a:gd name="connsiteX817" fmla="*/ 9967652 w 10839189"/>
              <a:gd name="connsiteY817" fmla="*/ 233216 h 5883675"/>
              <a:gd name="connsiteX818" fmla="*/ 9992227 w 10839189"/>
              <a:gd name="connsiteY818" fmla="*/ 226549 h 5883675"/>
              <a:gd name="connsiteX819" fmla="*/ 9993052 w 10839189"/>
              <a:gd name="connsiteY819" fmla="*/ 229616 h 5883675"/>
              <a:gd name="connsiteX820" fmla="*/ 10017563 w 10839189"/>
              <a:gd name="connsiteY820" fmla="*/ 222948 h 5883675"/>
              <a:gd name="connsiteX821" fmla="*/ 10016738 w 10839189"/>
              <a:gd name="connsiteY821" fmla="*/ 219888 h 5883675"/>
              <a:gd name="connsiteX822" fmla="*/ 10041312 w 10839189"/>
              <a:gd name="connsiteY822" fmla="*/ 213227 h 5883675"/>
              <a:gd name="connsiteX823" fmla="*/ 10042138 w 10839189"/>
              <a:gd name="connsiteY823" fmla="*/ 216287 h 5883675"/>
              <a:gd name="connsiteX824" fmla="*/ 10066712 w 10839189"/>
              <a:gd name="connsiteY824" fmla="*/ 209626 h 5883675"/>
              <a:gd name="connsiteX825" fmla="*/ 10065823 w 10839189"/>
              <a:gd name="connsiteY825" fmla="*/ 206559 h 5883675"/>
              <a:gd name="connsiteX826" fmla="*/ 10090397 w 10839189"/>
              <a:gd name="connsiteY826" fmla="*/ 199898 h 5883675"/>
              <a:gd name="connsiteX827" fmla="*/ 10091223 w 10839189"/>
              <a:gd name="connsiteY827" fmla="*/ 202959 h 5883675"/>
              <a:gd name="connsiteX828" fmla="*/ 10115797 w 10839189"/>
              <a:gd name="connsiteY828" fmla="*/ 196298 h 5883675"/>
              <a:gd name="connsiteX829" fmla="*/ 10114972 w 10839189"/>
              <a:gd name="connsiteY829" fmla="*/ 193237 h 5883675"/>
              <a:gd name="connsiteX830" fmla="*/ 10139484 w 10839189"/>
              <a:gd name="connsiteY830" fmla="*/ 186569 h 5883675"/>
              <a:gd name="connsiteX831" fmla="*/ 10140308 w 10839189"/>
              <a:gd name="connsiteY831" fmla="*/ 189636 h 5883675"/>
              <a:gd name="connsiteX832" fmla="*/ 10164884 w 10839189"/>
              <a:gd name="connsiteY832" fmla="*/ 182969 h 5883675"/>
              <a:gd name="connsiteX833" fmla="*/ 10164058 w 10839189"/>
              <a:gd name="connsiteY833" fmla="*/ 179908 h 5883675"/>
              <a:gd name="connsiteX834" fmla="*/ 10188633 w 10839189"/>
              <a:gd name="connsiteY834" fmla="*/ 173247 h 5883675"/>
              <a:gd name="connsiteX835" fmla="*/ 10189458 w 10839189"/>
              <a:gd name="connsiteY835" fmla="*/ 176308 h 5883675"/>
              <a:gd name="connsiteX836" fmla="*/ 10213969 w 10839189"/>
              <a:gd name="connsiteY836" fmla="*/ 169647 h 5883675"/>
              <a:gd name="connsiteX837" fmla="*/ 10213143 w 10839189"/>
              <a:gd name="connsiteY837" fmla="*/ 166580 h 5883675"/>
              <a:gd name="connsiteX838" fmla="*/ 10237718 w 10839189"/>
              <a:gd name="connsiteY838" fmla="*/ 159918 h 5883675"/>
              <a:gd name="connsiteX839" fmla="*/ 10238543 w 10839189"/>
              <a:gd name="connsiteY839" fmla="*/ 162979 h 5883675"/>
              <a:gd name="connsiteX840" fmla="*/ 10263054 w 10839189"/>
              <a:gd name="connsiteY840" fmla="*/ 156318 h 5883675"/>
              <a:gd name="connsiteX841" fmla="*/ 10262229 w 10839189"/>
              <a:gd name="connsiteY841" fmla="*/ 153251 h 5883675"/>
              <a:gd name="connsiteX842" fmla="*/ 10286803 w 10839189"/>
              <a:gd name="connsiteY842" fmla="*/ 146590 h 5883675"/>
              <a:gd name="connsiteX843" fmla="*/ 10287629 w 10839189"/>
              <a:gd name="connsiteY843" fmla="*/ 149657 h 5883675"/>
              <a:gd name="connsiteX844" fmla="*/ 10312203 w 10839189"/>
              <a:gd name="connsiteY844" fmla="*/ 142989 h 5883675"/>
              <a:gd name="connsiteX845" fmla="*/ 10311378 w 10839189"/>
              <a:gd name="connsiteY845" fmla="*/ 139928 h 5883675"/>
              <a:gd name="connsiteX846" fmla="*/ 10335889 w 10839189"/>
              <a:gd name="connsiteY846" fmla="*/ 133261 h 5883675"/>
              <a:gd name="connsiteX847" fmla="*/ 10336714 w 10839189"/>
              <a:gd name="connsiteY847" fmla="*/ 136328 h 5883675"/>
              <a:gd name="connsiteX848" fmla="*/ 10361289 w 10839189"/>
              <a:gd name="connsiteY848" fmla="*/ 129667 h 5883675"/>
              <a:gd name="connsiteX849" fmla="*/ 10360463 w 10839189"/>
              <a:gd name="connsiteY849" fmla="*/ 126600 h 5883675"/>
              <a:gd name="connsiteX850" fmla="*/ 10385038 w 10839189"/>
              <a:gd name="connsiteY850" fmla="*/ 119939 h 5883675"/>
              <a:gd name="connsiteX851" fmla="*/ 10385863 w 10839189"/>
              <a:gd name="connsiteY851" fmla="*/ 122999 h 5883675"/>
              <a:gd name="connsiteX852" fmla="*/ 10410374 w 10839189"/>
              <a:gd name="connsiteY852" fmla="*/ 116338 h 5883675"/>
              <a:gd name="connsiteX853" fmla="*/ 10409549 w 10839189"/>
              <a:gd name="connsiteY853" fmla="*/ 113271 h 5883675"/>
              <a:gd name="connsiteX854" fmla="*/ 10434123 w 10839189"/>
              <a:gd name="connsiteY854" fmla="*/ 106610 h 5883675"/>
              <a:gd name="connsiteX855" fmla="*/ 10434949 w 10839189"/>
              <a:gd name="connsiteY855" fmla="*/ 109677 h 5883675"/>
              <a:gd name="connsiteX856" fmla="*/ 10459459 w 10839189"/>
              <a:gd name="connsiteY856" fmla="*/ 103010 h 5883675"/>
              <a:gd name="connsiteX857" fmla="*/ 10458634 w 10839189"/>
              <a:gd name="connsiteY857" fmla="*/ 99949 h 5883675"/>
              <a:gd name="connsiteX858" fmla="*/ 10483208 w 10839189"/>
              <a:gd name="connsiteY858" fmla="*/ 93282 h 5883675"/>
              <a:gd name="connsiteX859" fmla="*/ 10484034 w 10839189"/>
              <a:gd name="connsiteY859" fmla="*/ 96349 h 5883675"/>
              <a:gd name="connsiteX860" fmla="*/ 10508608 w 10839189"/>
              <a:gd name="connsiteY860" fmla="*/ 89687 h 5883675"/>
              <a:gd name="connsiteX861" fmla="*/ 10507784 w 10839189"/>
              <a:gd name="connsiteY861" fmla="*/ 86620 h 5883675"/>
              <a:gd name="connsiteX862" fmla="*/ 10532295 w 10839189"/>
              <a:gd name="connsiteY862" fmla="*/ 79959 h 5883675"/>
              <a:gd name="connsiteX863" fmla="*/ 10533120 w 10839189"/>
              <a:gd name="connsiteY863" fmla="*/ 83020 h 5883675"/>
              <a:gd name="connsiteX864" fmla="*/ 10557695 w 10839189"/>
              <a:gd name="connsiteY864" fmla="*/ 76359 h 5883675"/>
              <a:gd name="connsiteX865" fmla="*/ 10556869 w 10839189"/>
              <a:gd name="connsiteY865" fmla="*/ 73292 h 5883675"/>
              <a:gd name="connsiteX866" fmla="*/ 10581380 w 10839189"/>
              <a:gd name="connsiteY866" fmla="*/ 66630 h 5883675"/>
              <a:gd name="connsiteX867" fmla="*/ 10582269 w 10839189"/>
              <a:gd name="connsiteY867" fmla="*/ 69697 h 5883675"/>
              <a:gd name="connsiteX868" fmla="*/ 10606780 w 10839189"/>
              <a:gd name="connsiteY868" fmla="*/ 63030 h 5883675"/>
              <a:gd name="connsiteX869" fmla="*/ 10605954 w 10839189"/>
              <a:gd name="connsiteY869" fmla="*/ 59969 h 5883675"/>
              <a:gd name="connsiteX870" fmla="*/ 10630529 w 10839189"/>
              <a:gd name="connsiteY870" fmla="*/ 53302 h 5883675"/>
              <a:gd name="connsiteX871" fmla="*/ 10631354 w 10839189"/>
              <a:gd name="connsiteY871" fmla="*/ 56369 h 5883675"/>
              <a:gd name="connsiteX872" fmla="*/ 10655865 w 10839189"/>
              <a:gd name="connsiteY872" fmla="*/ 49708 h 5883675"/>
              <a:gd name="connsiteX873" fmla="*/ 10655040 w 10839189"/>
              <a:gd name="connsiteY873" fmla="*/ 46641 h 5883675"/>
              <a:gd name="connsiteX874" fmla="*/ 10679614 w 10839189"/>
              <a:gd name="connsiteY874" fmla="*/ 39980 h 5883675"/>
              <a:gd name="connsiteX875" fmla="*/ 10680440 w 10839189"/>
              <a:gd name="connsiteY875" fmla="*/ 43040 h 5883675"/>
              <a:gd name="connsiteX876" fmla="*/ 10705014 w 10839189"/>
              <a:gd name="connsiteY876" fmla="*/ 36379 h 5883675"/>
              <a:gd name="connsiteX877" fmla="*/ 10704189 w 10839189"/>
              <a:gd name="connsiteY877" fmla="*/ 33312 h 5883675"/>
              <a:gd name="connsiteX878" fmla="*/ 10728700 w 10839189"/>
              <a:gd name="connsiteY878" fmla="*/ 26651 h 5883675"/>
              <a:gd name="connsiteX879" fmla="*/ 10729525 w 10839189"/>
              <a:gd name="connsiteY879" fmla="*/ 29718 h 5883675"/>
              <a:gd name="connsiteX880" fmla="*/ 10754100 w 10839189"/>
              <a:gd name="connsiteY880" fmla="*/ 23050 h 5883675"/>
              <a:gd name="connsiteX881" fmla="*/ 10753274 w 10839189"/>
              <a:gd name="connsiteY881" fmla="*/ 19990 h 5883675"/>
              <a:gd name="connsiteX882" fmla="*/ 10777785 w 10839189"/>
              <a:gd name="connsiteY882" fmla="*/ 13322 h 5883675"/>
              <a:gd name="connsiteX883" fmla="*/ 10778674 w 10839189"/>
              <a:gd name="connsiteY883" fmla="*/ 16389 h 5883675"/>
              <a:gd name="connsiteX884" fmla="*/ 10803185 w 10839189"/>
              <a:gd name="connsiteY884" fmla="*/ 9728 h 5883675"/>
              <a:gd name="connsiteX885" fmla="*/ 10802359 w 10839189"/>
              <a:gd name="connsiteY885" fmla="*/ 6661 h 5883675"/>
              <a:gd name="connsiteX886" fmla="*/ 10826934 w 10839189"/>
              <a:gd name="connsiteY886" fmla="*/ 0 h 5883675"/>
              <a:gd name="connsiteX887" fmla="*/ 10827759 w 10839189"/>
              <a:gd name="connsiteY887" fmla="*/ 3061 h 5883675"/>
              <a:gd name="connsiteX888" fmla="*/ 10836015 w 10839189"/>
              <a:gd name="connsiteY888" fmla="*/ 819 h 5883675"/>
              <a:gd name="connsiteX889" fmla="*/ 10836015 w 10839189"/>
              <a:gd name="connsiteY889" fmla="*/ 9353 h 5883675"/>
              <a:gd name="connsiteX890" fmla="*/ 10839190 w 10839189"/>
              <a:gd name="connsiteY890" fmla="*/ 9353 h 5883675"/>
              <a:gd name="connsiteX891" fmla="*/ 10839190 w 10839189"/>
              <a:gd name="connsiteY891" fmla="*/ 34741 h 5883675"/>
              <a:gd name="connsiteX892" fmla="*/ 10836015 w 10839189"/>
              <a:gd name="connsiteY892" fmla="*/ 34741 h 5883675"/>
              <a:gd name="connsiteX893" fmla="*/ 10836015 w 10839189"/>
              <a:gd name="connsiteY893" fmla="*/ 60128 h 5883675"/>
              <a:gd name="connsiteX894" fmla="*/ 10839190 w 10839189"/>
              <a:gd name="connsiteY894" fmla="*/ 60128 h 5883675"/>
              <a:gd name="connsiteX895" fmla="*/ 10839190 w 10839189"/>
              <a:gd name="connsiteY895" fmla="*/ 85522 h 5883675"/>
              <a:gd name="connsiteX896" fmla="*/ 10836015 w 10839189"/>
              <a:gd name="connsiteY896" fmla="*/ 85522 h 5883675"/>
              <a:gd name="connsiteX897" fmla="*/ 10836015 w 10839189"/>
              <a:gd name="connsiteY897" fmla="*/ 110909 h 5883675"/>
              <a:gd name="connsiteX898" fmla="*/ 10839190 w 10839189"/>
              <a:gd name="connsiteY898" fmla="*/ 110909 h 5883675"/>
              <a:gd name="connsiteX899" fmla="*/ 10839190 w 10839189"/>
              <a:gd name="connsiteY899" fmla="*/ 136296 h 5883675"/>
              <a:gd name="connsiteX900" fmla="*/ 10836015 w 10839189"/>
              <a:gd name="connsiteY900" fmla="*/ 136296 h 5883675"/>
              <a:gd name="connsiteX901" fmla="*/ 10836015 w 10839189"/>
              <a:gd name="connsiteY901" fmla="*/ 161690 h 5883675"/>
              <a:gd name="connsiteX902" fmla="*/ 10839190 w 10839189"/>
              <a:gd name="connsiteY902" fmla="*/ 161690 h 5883675"/>
              <a:gd name="connsiteX903" fmla="*/ 10839190 w 10839189"/>
              <a:gd name="connsiteY903" fmla="*/ 187077 h 5883675"/>
              <a:gd name="connsiteX904" fmla="*/ 10836015 w 10839189"/>
              <a:gd name="connsiteY904" fmla="*/ 187077 h 5883675"/>
              <a:gd name="connsiteX905" fmla="*/ 10836015 w 10839189"/>
              <a:gd name="connsiteY905" fmla="*/ 212471 h 5883675"/>
              <a:gd name="connsiteX906" fmla="*/ 10839190 w 10839189"/>
              <a:gd name="connsiteY906" fmla="*/ 212471 h 5883675"/>
              <a:gd name="connsiteX907" fmla="*/ 10839190 w 10839189"/>
              <a:gd name="connsiteY907" fmla="*/ 237858 h 5883675"/>
              <a:gd name="connsiteX908" fmla="*/ 10836015 w 10839189"/>
              <a:gd name="connsiteY908" fmla="*/ 237858 h 5883675"/>
              <a:gd name="connsiteX909" fmla="*/ 10836015 w 10839189"/>
              <a:gd name="connsiteY909" fmla="*/ 263246 h 5883675"/>
              <a:gd name="connsiteX910" fmla="*/ 10839190 w 10839189"/>
              <a:gd name="connsiteY910" fmla="*/ 263246 h 5883675"/>
              <a:gd name="connsiteX911" fmla="*/ 10839190 w 10839189"/>
              <a:gd name="connsiteY911" fmla="*/ 288639 h 5883675"/>
              <a:gd name="connsiteX912" fmla="*/ 10836015 w 10839189"/>
              <a:gd name="connsiteY912" fmla="*/ 288639 h 5883675"/>
              <a:gd name="connsiteX913" fmla="*/ 10836015 w 10839189"/>
              <a:gd name="connsiteY913" fmla="*/ 314027 h 5883675"/>
              <a:gd name="connsiteX914" fmla="*/ 10839190 w 10839189"/>
              <a:gd name="connsiteY914" fmla="*/ 314027 h 5883675"/>
              <a:gd name="connsiteX915" fmla="*/ 10839190 w 10839189"/>
              <a:gd name="connsiteY915" fmla="*/ 339414 h 5883675"/>
              <a:gd name="connsiteX916" fmla="*/ 10836015 w 10839189"/>
              <a:gd name="connsiteY916" fmla="*/ 339414 h 5883675"/>
              <a:gd name="connsiteX917" fmla="*/ 10836015 w 10839189"/>
              <a:gd name="connsiteY917" fmla="*/ 364807 h 5883675"/>
              <a:gd name="connsiteX918" fmla="*/ 10839190 w 10839189"/>
              <a:gd name="connsiteY918" fmla="*/ 364807 h 5883675"/>
              <a:gd name="connsiteX919" fmla="*/ 10839190 w 10839189"/>
              <a:gd name="connsiteY919" fmla="*/ 390195 h 5883675"/>
              <a:gd name="connsiteX920" fmla="*/ 10836015 w 10839189"/>
              <a:gd name="connsiteY920" fmla="*/ 390195 h 5883675"/>
              <a:gd name="connsiteX921" fmla="*/ 10836015 w 10839189"/>
              <a:gd name="connsiteY921" fmla="*/ 415582 h 5883675"/>
              <a:gd name="connsiteX922" fmla="*/ 10839190 w 10839189"/>
              <a:gd name="connsiteY922" fmla="*/ 415582 h 5883675"/>
              <a:gd name="connsiteX923" fmla="*/ 10839190 w 10839189"/>
              <a:gd name="connsiteY923" fmla="*/ 440976 h 5883675"/>
              <a:gd name="connsiteX924" fmla="*/ 10836015 w 10839189"/>
              <a:gd name="connsiteY924" fmla="*/ 440976 h 5883675"/>
              <a:gd name="connsiteX925" fmla="*/ 10836015 w 10839189"/>
              <a:gd name="connsiteY925" fmla="*/ 466363 h 5883675"/>
              <a:gd name="connsiteX926" fmla="*/ 10839190 w 10839189"/>
              <a:gd name="connsiteY926" fmla="*/ 466363 h 5883675"/>
              <a:gd name="connsiteX927" fmla="*/ 10839190 w 10839189"/>
              <a:gd name="connsiteY927" fmla="*/ 491750 h 5883675"/>
              <a:gd name="connsiteX928" fmla="*/ 10836015 w 10839189"/>
              <a:gd name="connsiteY928" fmla="*/ 491750 h 5883675"/>
              <a:gd name="connsiteX929" fmla="*/ 10836015 w 10839189"/>
              <a:gd name="connsiteY929" fmla="*/ 517144 h 5883675"/>
              <a:gd name="connsiteX930" fmla="*/ 10839190 w 10839189"/>
              <a:gd name="connsiteY930" fmla="*/ 517144 h 5883675"/>
              <a:gd name="connsiteX931" fmla="*/ 10839190 w 10839189"/>
              <a:gd name="connsiteY931" fmla="*/ 542531 h 5883675"/>
              <a:gd name="connsiteX932" fmla="*/ 10836015 w 10839189"/>
              <a:gd name="connsiteY932" fmla="*/ 542531 h 5883675"/>
              <a:gd name="connsiteX933" fmla="*/ 10836015 w 10839189"/>
              <a:gd name="connsiteY933" fmla="*/ 567919 h 5883675"/>
              <a:gd name="connsiteX934" fmla="*/ 10839190 w 10839189"/>
              <a:gd name="connsiteY934" fmla="*/ 567919 h 5883675"/>
              <a:gd name="connsiteX935" fmla="*/ 10839190 w 10839189"/>
              <a:gd name="connsiteY935" fmla="*/ 593312 h 5883675"/>
              <a:gd name="connsiteX936" fmla="*/ 10836015 w 10839189"/>
              <a:gd name="connsiteY936" fmla="*/ 593312 h 5883675"/>
              <a:gd name="connsiteX937" fmla="*/ 10836015 w 10839189"/>
              <a:gd name="connsiteY937" fmla="*/ 618699 h 5883675"/>
              <a:gd name="connsiteX938" fmla="*/ 10839190 w 10839189"/>
              <a:gd name="connsiteY938" fmla="*/ 618699 h 5883675"/>
              <a:gd name="connsiteX939" fmla="*/ 10839190 w 10839189"/>
              <a:gd name="connsiteY939" fmla="*/ 644087 h 5883675"/>
              <a:gd name="connsiteX940" fmla="*/ 10836015 w 10839189"/>
              <a:gd name="connsiteY940" fmla="*/ 644087 h 5883675"/>
              <a:gd name="connsiteX941" fmla="*/ 10836015 w 10839189"/>
              <a:gd name="connsiteY941" fmla="*/ 669480 h 5883675"/>
              <a:gd name="connsiteX942" fmla="*/ 10839190 w 10839189"/>
              <a:gd name="connsiteY942" fmla="*/ 669480 h 5883675"/>
              <a:gd name="connsiteX943" fmla="*/ 10839190 w 10839189"/>
              <a:gd name="connsiteY943" fmla="*/ 694868 h 5883675"/>
              <a:gd name="connsiteX944" fmla="*/ 10836015 w 10839189"/>
              <a:gd name="connsiteY944" fmla="*/ 694868 h 5883675"/>
              <a:gd name="connsiteX945" fmla="*/ 10836015 w 10839189"/>
              <a:gd name="connsiteY945" fmla="*/ 720261 h 5883675"/>
              <a:gd name="connsiteX946" fmla="*/ 10839190 w 10839189"/>
              <a:gd name="connsiteY946" fmla="*/ 720261 h 5883675"/>
              <a:gd name="connsiteX947" fmla="*/ 10839190 w 10839189"/>
              <a:gd name="connsiteY947" fmla="*/ 745649 h 5883675"/>
              <a:gd name="connsiteX948" fmla="*/ 10836015 w 10839189"/>
              <a:gd name="connsiteY948" fmla="*/ 745649 h 5883675"/>
              <a:gd name="connsiteX949" fmla="*/ 10836015 w 10839189"/>
              <a:gd name="connsiteY949" fmla="*/ 771036 h 5883675"/>
              <a:gd name="connsiteX950" fmla="*/ 10839190 w 10839189"/>
              <a:gd name="connsiteY950" fmla="*/ 771036 h 5883675"/>
              <a:gd name="connsiteX951" fmla="*/ 10839190 w 10839189"/>
              <a:gd name="connsiteY951" fmla="*/ 796430 h 5883675"/>
              <a:gd name="connsiteX952" fmla="*/ 10836015 w 10839189"/>
              <a:gd name="connsiteY952" fmla="*/ 796430 h 5883675"/>
              <a:gd name="connsiteX953" fmla="*/ 10836015 w 10839189"/>
              <a:gd name="connsiteY953" fmla="*/ 821817 h 5883675"/>
              <a:gd name="connsiteX954" fmla="*/ 10839190 w 10839189"/>
              <a:gd name="connsiteY954" fmla="*/ 821817 h 5883675"/>
              <a:gd name="connsiteX955" fmla="*/ 10839190 w 10839189"/>
              <a:gd name="connsiteY955" fmla="*/ 847204 h 5883675"/>
              <a:gd name="connsiteX956" fmla="*/ 10836015 w 10839189"/>
              <a:gd name="connsiteY956" fmla="*/ 847204 h 5883675"/>
              <a:gd name="connsiteX957" fmla="*/ 10836015 w 10839189"/>
              <a:gd name="connsiteY957" fmla="*/ 872598 h 5883675"/>
              <a:gd name="connsiteX958" fmla="*/ 10839190 w 10839189"/>
              <a:gd name="connsiteY958" fmla="*/ 872598 h 5883675"/>
              <a:gd name="connsiteX959" fmla="*/ 10839190 w 10839189"/>
              <a:gd name="connsiteY959" fmla="*/ 897985 h 5883675"/>
              <a:gd name="connsiteX960" fmla="*/ 10836015 w 10839189"/>
              <a:gd name="connsiteY960" fmla="*/ 897985 h 5883675"/>
              <a:gd name="connsiteX961" fmla="*/ 10836015 w 10839189"/>
              <a:gd name="connsiteY961" fmla="*/ 923373 h 5883675"/>
              <a:gd name="connsiteX962" fmla="*/ 10839190 w 10839189"/>
              <a:gd name="connsiteY962" fmla="*/ 923373 h 5883675"/>
              <a:gd name="connsiteX963" fmla="*/ 10839190 w 10839189"/>
              <a:gd name="connsiteY963" fmla="*/ 948766 h 5883675"/>
              <a:gd name="connsiteX964" fmla="*/ 10836015 w 10839189"/>
              <a:gd name="connsiteY964" fmla="*/ 948766 h 5883675"/>
              <a:gd name="connsiteX965" fmla="*/ 10836015 w 10839189"/>
              <a:gd name="connsiteY965" fmla="*/ 974154 h 5883675"/>
              <a:gd name="connsiteX966" fmla="*/ 10839190 w 10839189"/>
              <a:gd name="connsiteY966" fmla="*/ 974154 h 5883675"/>
              <a:gd name="connsiteX967" fmla="*/ 10839190 w 10839189"/>
              <a:gd name="connsiteY967" fmla="*/ 999541 h 5883675"/>
              <a:gd name="connsiteX968" fmla="*/ 10836015 w 10839189"/>
              <a:gd name="connsiteY968" fmla="*/ 999541 h 5883675"/>
              <a:gd name="connsiteX969" fmla="*/ 10836015 w 10839189"/>
              <a:gd name="connsiteY969" fmla="*/ 1024934 h 5883675"/>
              <a:gd name="connsiteX970" fmla="*/ 10839190 w 10839189"/>
              <a:gd name="connsiteY970" fmla="*/ 1024934 h 5883675"/>
              <a:gd name="connsiteX971" fmla="*/ 10839190 w 10839189"/>
              <a:gd name="connsiteY971" fmla="*/ 1050322 h 5883675"/>
              <a:gd name="connsiteX972" fmla="*/ 10836015 w 10839189"/>
              <a:gd name="connsiteY972" fmla="*/ 1050322 h 5883675"/>
              <a:gd name="connsiteX973" fmla="*/ 10836015 w 10839189"/>
              <a:gd name="connsiteY973" fmla="*/ 1075709 h 5883675"/>
              <a:gd name="connsiteX974" fmla="*/ 10839190 w 10839189"/>
              <a:gd name="connsiteY974" fmla="*/ 1075709 h 5883675"/>
              <a:gd name="connsiteX975" fmla="*/ 10839190 w 10839189"/>
              <a:gd name="connsiteY975" fmla="*/ 1101103 h 5883675"/>
              <a:gd name="connsiteX976" fmla="*/ 10836015 w 10839189"/>
              <a:gd name="connsiteY976" fmla="*/ 1101103 h 5883675"/>
              <a:gd name="connsiteX977" fmla="*/ 10836015 w 10839189"/>
              <a:gd name="connsiteY977" fmla="*/ 1126490 h 5883675"/>
              <a:gd name="connsiteX978" fmla="*/ 10839190 w 10839189"/>
              <a:gd name="connsiteY978" fmla="*/ 1126490 h 5883675"/>
              <a:gd name="connsiteX979" fmla="*/ 10839190 w 10839189"/>
              <a:gd name="connsiteY979" fmla="*/ 1151884 h 5883675"/>
              <a:gd name="connsiteX980" fmla="*/ 10836015 w 10839189"/>
              <a:gd name="connsiteY980" fmla="*/ 1151884 h 5883675"/>
              <a:gd name="connsiteX981" fmla="*/ 10836015 w 10839189"/>
              <a:gd name="connsiteY981" fmla="*/ 1177271 h 5883675"/>
              <a:gd name="connsiteX982" fmla="*/ 10839190 w 10839189"/>
              <a:gd name="connsiteY982" fmla="*/ 1177271 h 5883675"/>
              <a:gd name="connsiteX983" fmla="*/ 10839190 w 10839189"/>
              <a:gd name="connsiteY983" fmla="*/ 1202658 h 5883675"/>
              <a:gd name="connsiteX984" fmla="*/ 10836015 w 10839189"/>
              <a:gd name="connsiteY984" fmla="*/ 1202658 h 5883675"/>
              <a:gd name="connsiteX985" fmla="*/ 10836015 w 10839189"/>
              <a:gd name="connsiteY985" fmla="*/ 1228052 h 5883675"/>
              <a:gd name="connsiteX986" fmla="*/ 10839190 w 10839189"/>
              <a:gd name="connsiteY986" fmla="*/ 1228052 h 5883675"/>
              <a:gd name="connsiteX987" fmla="*/ 10839190 w 10839189"/>
              <a:gd name="connsiteY987" fmla="*/ 1253439 h 5883675"/>
              <a:gd name="connsiteX988" fmla="*/ 10836015 w 10839189"/>
              <a:gd name="connsiteY988" fmla="*/ 1253439 h 5883675"/>
              <a:gd name="connsiteX989" fmla="*/ 10836015 w 10839189"/>
              <a:gd name="connsiteY989" fmla="*/ 1278826 h 5883675"/>
              <a:gd name="connsiteX990" fmla="*/ 10839190 w 10839189"/>
              <a:gd name="connsiteY990" fmla="*/ 1278826 h 5883675"/>
              <a:gd name="connsiteX991" fmla="*/ 10839190 w 10839189"/>
              <a:gd name="connsiteY991" fmla="*/ 1304220 h 5883675"/>
              <a:gd name="connsiteX992" fmla="*/ 10836015 w 10839189"/>
              <a:gd name="connsiteY992" fmla="*/ 1304220 h 5883675"/>
              <a:gd name="connsiteX993" fmla="*/ 10836015 w 10839189"/>
              <a:gd name="connsiteY993" fmla="*/ 1329607 h 5883675"/>
              <a:gd name="connsiteX994" fmla="*/ 10839190 w 10839189"/>
              <a:gd name="connsiteY994" fmla="*/ 1329607 h 5883675"/>
              <a:gd name="connsiteX995" fmla="*/ 10839190 w 10839189"/>
              <a:gd name="connsiteY995" fmla="*/ 1354995 h 5883675"/>
              <a:gd name="connsiteX996" fmla="*/ 10836015 w 10839189"/>
              <a:gd name="connsiteY996" fmla="*/ 1354995 h 5883675"/>
              <a:gd name="connsiteX997" fmla="*/ 10836015 w 10839189"/>
              <a:gd name="connsiteY997" fmla="*/ 1380388 h 5883675"/>
              <a:gd name="connsiteX998" fmla="*/ 10839190 w 10839189"/>
              <a:gd name="connsiteY998" fmla="*/ 1380388 h 5883675"/>
              <a:gd name="connsiteX999" fmla="*/ 10839190 w 10839189"/>
              <a:gd name="connsiteY999" fmla="*/ 1405776 h 5883675"/>
              <a:gd name="connsiteX1000" fmla="*/ 10836015 w 10839189"/>
              <a:gd name="connsiteY1000" fmla="*/ 1405776 h 5883675"/>
              <a:gd name="connsiteX1001" fmla="*/ 10836015 w 10839189"/>
              <a:gd name="connsiteY1001" fmla="*/ 1431163 h 5883675"/>
              <a:gd name="connsiteX1002" fmla="*/ 10839190 w 10839189"/>
              <a:gd name="connsiteY1002" fmla="*/ 1431163 h 5883675"/>
              <a:gd name="connsiteX1003" fmla="*/ 10839190 w 10839189"/>
              <a:gd name="connsiteY1003" fmla="*/ 1456557 h 5883675"/>
              <a:gd name="connsiteX1004" fmla="*/ 10836015 w 10839189"/>
              <a:gd name="connsiteY1004" fmla="*/ 1456557 h 5883675"/>
              <a:gd name="connsiteX1005" fmla="*/ 10836015 w 10839189"/>
              <a:gd name="connsiteY1005" fmla="*/ 1481944 h 5883675"/>
              <a:gd name="connsiteX1006" fmla="*/ 10839190 w 10839189"/>
              <a:gd name="connsiteY1006" fmla="*/ 1481944 h 5883675"/>
              <a:gd name="connsiteX1007" fmla="*/ 10839190 w 10839189"/>
              <a:gd name="connsiteY1007" fmla="*/ 1507331 h 5883675"/>
              <a:gd name="connsiteX1008" fmla="*/ 10836015 w 10839189"/>
              <a:gd name="connsiteY1008" fmla="*/ 1507331 h 5883675"/>
              <a:gd name="connsiteX1009" fmla="*/ 10836015 w 10839189"/>
              <a:gd name="connsiteY1009" fmla="*/ 1532725 h 5883675"/>
              <a:gd name="connsiteX1010" fmla="*/ 10839190 w 10839189"/>
              <a:gd name="connsiteY1010" fmla="*/ 1532725 h 5883675"/>
              <a:gd name="connsiteX1011" fmla="*/ 10839190 w 10839189"/>
              <a:gd name="connsiteY1011" fmla="*/ 1558112 h 5883675"/>
              <a:gd name="connsiteX1012" fmla="*/ 10836015 w 10839189"/>
              <a:gd name="connsiteY1012" fmla="*/ 1558112 h 5883675"/>
              <a:gd name="connsiteX1013" fmla="*/ 10836015 w 10839189"/>
              <a:gd name="connsiteY1013" fmla="*/ 1583506 h 5883675"/>
              <a:gd name="connsiteX1014" fmla="*/ 10839190 w 10839189"/>
              <a:gd name="connsiteY1014" fmla="*/ 1583506 h 5883675"/>
              <a:gd name="connsiteX1015" fmla="*/ 10839190 w 10839189"/>
              <a:gd name="connsiteY1015" fmla="*/ 1608893 h 5883675"/>
              <a:gd name="connsiteX1016" fmla="*/ 10836015 w 10839189"/>
              <a:gd name="connsiteY1016" fmla="*/ 1608893 h 5883675"/>
              <a:gd name="connsiteX1017" fmla="*/ 10836015 w 10839189"/>
              <a:gd name="connsiteY1017" fmla="*/ 1634280 h 5883675"/>
              <a:gd name="connsiteX1018" fmla="*/ 10839190 w 10839189"/>
              <a:gd name="connsiteY1018" fmla="*/ 1634280 h 5883675"/>
              <a:gd name="connsiteX1019" fmla="*/ 10839190 w 10839189"/>
              <a:gd name="connsiteY1019" fmla="*/ 1659674 h 5883675"/>
              <a:gd name="connsiteX1020" fmla="*/ 10836015 w 10839189"/>
              <a:gd name="connsiteY1020" fmla="*/ 1659674 h 5883675"/>
              <a:gd name="connsiteX1021" fmla="*/ 10836015 w 10839189"/>
              <a:gd name="connsiteY1021" fmla="*/ 1685061 h 5883675"/>
              <a:gd name="connsiteX1022" fmla="*/ 10839190 w 10839189"/>
              <a:gd name="connsiteY1022" fmla="*/ 1685061 h 5883675"/>
              <a:gd name="connsiteX1023" fmla="*/ 10839190 w 10839189"/>
              <a:gd name="connsiteY1023" fmla="*/ 1710449 h 5883675"/>
              <a:gd name="connsiteX1024" fmla="*/ 10836015 w 10839189"/>
              <a:gd name="connsiteY1024" fmla="*/ 1710449 h 5883675"/>
              <a:gd name="connsiteX1025" fmla="*/ 10836015 w 10839189"/>
              <a:gd name="connsiteY1025" fmla="*/ 1735842 h 5883675"/>
              <a:gd name="connsiteX1026" fmla="*/ 10839190 w 10839189"/>
              <a:gd name="connsiteY1026" fmla="*/ 1735842 h 5883675"/>
              <a:gd name="connsiteX1027" fmla="*/ 10839190 w 10839189"/>
              <a:gd name="connsiteY1027" fmla="*/ 1761230 h 5883675"/>
              <a:gd name="connsiteX1028" fmla="*/ 10836015 w 10839189"/>
              <a:gd name="connsiteY1028" fmla="*/ 1761230 h 5883675"/>
              <a:gd name="connsiteX1029" fmla="*/ 10836015 w 10839189"/>
              <a:gd name="connsiteY1029" fmla="*/ 1786617 h 5883675"/>
              <a:gd name="connsiteX1030" fmla="*/ 10839190 w 10839189"/>
              <a:gd name="connsiteY1030" fmla="*/ 1786617 h 5883675"/>
              <a:gd name="connsiteX1031" fmla="*/ 10839190 w 10839189"/>
              <a:gd name="connsiteY1031" fmla="*/ 1812011 h 5883675"/>
              <a:gd name="connsiteX1032" fmla="*/ 10836015 w 10839189"/>
              <a:gd name="connsiteY1032" fmla="*/ 1812011 h 5883675"/>
              <a:gd name="connsiteX1033" fmla="*/ 10836015 w 10839189"/>
              <a:gd name="connsiteY1033" fmla="*/ 1837398 h 5883675"/>
              <a:gd name="connsiteX1034" fmla="*/ 10839190 w 10839189"/>
              <a:gd name="connsiteY1034" fmla="*/ 1837398 h 5883675"/>
              <a:gd name="connsiteX1035" fmla="*/ 10839190 w 10839189"/>
              <a:gd name="connsiteY1035" fmla="*/ 1862785 h 5883675"/>
              <a:gd name="connsiteX1036" fmla="*/ 10836015 w 10839189"/>
              <a:gd name="connsiteY1036" fmla="*/ 1862785 h 5883675"/>
              <a:gd name="connsiteX1037" fmla="*/ 10836015 w 10839189"/>
              <a:gd name="connsiteY1037" fmla="*/ 1888179 h 5883675"/>
              <a:gd name="connsiteX1038" fmla="*/ 10839190 w 10839189"/>
              <a:gd name="connsiteY1038" fmla="*/ 1888179 h 5883675"/>
              <a:gd name="connsiteX1039" fmla="*/ 10839190 w 10839189"/>
              <a:gd name="connsiteY1039" fmla="*/ 1913566 h 5883675"/>
              <a:gd name="connsiteX1040" fmla="*/ 10836015 w 10839189"/>
              <a:gd name="connsiteY1040" fmla="*/ 1913566 h 5883675"/>
              <a:gd name="connsiteX1041" fmla="*/ 10836015 w 10839189"/>
              <a:gd name="connsiteY1041" fmla="*/ 1938954 h 5883675"/>
              <a:gd name="connsiteX1042" fmla="*/ 10839190 w 10839189"/>
              <a:gd name="connsiteY1042" fmla="*/ 1938954 h 5883675"/>
              <a:gd name="connsiteX1043" fmla="*/ 10839190 w 10839189"/>
              <a:gd name="connsiteY1043" fmla="*/ 1964347 h 5883675"/>
              <a:gd name="connsiteX1044" fmla="*/ 10836015 w 10839189"/>
              <a:gd name="connsiteY1044" fmla="*/ 1964347 h 5883675"/>
              <a:gd name="connsiteX1045" fmla="*/ 10836015 w 10839189"/>
              <a:gd name="connsiteY1045" fmla="*/ 1989734 h 5883675"/>
              <a:gd name="connsiteX1046" fmla="*/ 10839190 w 10839189"/>
              <a:gd name="connsiteY1046" fmla="*/ 1989734 h 5883675"/>
              <a:gd name="connsiteX1047" fmla="*/ 10839190 w 10839189"/>
              <a:gd name="connsiteY1047" fmla="*/ 2015122 h 5883675"/>
              <a:gd name="connsiteX1048" fmla="*/ 10836015 w 10839189"/>
              <a:gd name="connsiteY1048" fmla="*/ 2015122 h 5883675"/>
              <a:gd name="connsiteX1049" fmla="*/ 10836015 w 10839189"/>
              <a:gd name="connsiteY1049" fmla="*/ 2040515 h 5883675"/>
              <a:gd name="connsiteX1050" fmla="*/ 10839190 w 10839189"/>
              <a:gd name="connsiteY1050" fmla="*/ 2040515 h 5883675"/>
              <a:gd name="connsiteX1051" fmla="*/ 10839190 w 10839189"/>
              <a:gd name="connsiteY1051" fmla="*/ 2065903 h 5883675"/>
              <a:gd name="connsiteX1052" fmla="*/ 10836015 w 10839189"/>
              <a:gd name="connsiteY1052" fmla="*/ 2065903 h 5883675"/>
              <a:gd name="connsiteX1053" fmla="*/ 10836015 w 10839189"/>
              <a:gd name="connsiteY1053" fmla="*/ 2091296 h 5883675"/>
              <a:gd name="connsiteX1054" fmla="*/ 10839190 w 10839189"/>
              <a:gd name="connsiteY1054" fmla="*/ 2091296 h 5883675"/>
              <a:gd name="connsiteX1055" fmla="*/ 10839190 w 10839189"/>
              <a:gd name="connsiteY1055" fmla="*/ 2116684 h 5883675"/>
              <a:gd name="connsiteX1056" fmla="*/ 10836015 w 10839189"/>
              <a:gd name="connsiteY1056" fmla="*/ 2116684 h 5883675"/>
              <a:gd name="connsiteX1057" fmla="*/ 10836015 w 10839189"/>
              <a:gd name="connsiteY1057" fmla="*/ 2142071 h 5883675"/>
              <a:gd name="connsiteX1058" fmla="*/ 10839190 w 10839189"/>
              <a:gd name="connsiteY1058" fmla="*/ 2142071 h 5883675"/>
              <a:gd name="connsiteX1059" fmla="*/ 10839190 w 10839189"/>
              <a:gd name="connsiteY1059" fmla="*/ 2167465 h 5883675"/>
              <a:gd name="connsiteX1060" fmla="*/ 10836015 w 10839189"/>
              <a:gd name="connsiteY1060" fmla="*/ 2167465 h 5883675"/>
              <a:gd name="connsiteX1061" fmla="*/ 10836015 w 10839189"/>
              <a:gd name="connsiteY1061" fmla="*/ 2192852 h 5883675"/>
              <a:gd name="connsiteX1062" fmla="*/ 10839190 w 10839189"/>
              <a:gd name="connsiteY1062" fmla="*/ 2192852 h 5883675"/>
              <a:gd name="connsiteX1063" fmla="*/ 10839190 w 10839189"/>
              <a:gd name="connsiteY1063" fmla="*/ 2218239 h 5883675"/>
              <a:gd name="connsiteX1064" fmla="*/ 10836015 w 10839189"/>
              <a:gd name="connsiteY1064" fmla="*/ 2218239 h 5883675"/>
              <a:gd name="connsiteX1065" fmla="*/ 10836015 w 10839189"/>
              <a:gd name="connsiteY1065" fmla="*/ 2243633 h 5883675"/>
              <a:gd name="connsiteX1066" fmla="*/ 10839190 w 10839189"/>
              <a:gd name="connsiteY1066" fmla="*/ 2243633 h 5883675"/>
              <a:gd name="connsiteX1067" fmla="*/ 10839190 w 10839189"/>
              <a:gd name="connsiteY1067" fmla="*/ 2269020 h 5883675"/>
              <a:gd name="connsiteX1068" fmla="*/ 10836015 w 10839189"/>
              <a:gd name="connsiteY1068" fmla="*/ 2269020 h 5883675"/>
              <a:gd name="connsiteX1069" fmla="*/ 10836015 w 10839189"/>
              <a:gd name="connsiteY1069" fmla="*/ 2294408 h 5883675"/>
              <a:gd name="connsiteX1070" fmla="*/ 10839190 w 10839189"/>
              <a:gd name="connsiteY1070" fmla="*/ 2294408 h 5883675"/>
              <a:gd name="connsiteX1071" fmla="*/ 10839190 w 10839189"/>
              <a:gd name="connsiteY1071" fmla="*/ 2319801 h 5883675"/>
              <a:gd name="connsiteX1072" fmla="*/ 10836015 w 10839189"/>
              <a:gd name="connsiteY1072" fmla="*/ 2319801 h 5883675"/>
              <a:gd name="connsiteX1073" fmla="*/ 10836015 w 10839189"/>
              <a:gd name="connsiteY1073" fmla="*/ 2345189 h 5883675"/>
              <a:gd name="connsiteX1074" fmla="*/ 10839190 w 10839189"/>
              <a:gd name="connsiteY1074" fmla="*/ 2345189 h 5883675"/>
              <a:gd name="connsiteX1075" fmla="*/ 10839190 w 10839189"/>
              <a:gd name="connsiteY1075" fmla="*/ 2370576 h 5883675"/>
              <a:gd name="connsiteX1076" fmla="*/ 10836015 w 10839189"/>
              <a:gd name="connsiteY1076" fmla="*/ 2370576 h 5883675"/>
              <a:gd name="connsiteX1077" fmla="*/ 10836015 w 10839189"/>
              <a:gd name="connsiteY1077" fmla="*/ 2395969 h 5883675"/>
              <a:gd name="connsiteX1078" fmla="*/ 10839190 w 10839189"/>
              <a:gd name="connsiteY1078" fmla="*/ 2395969 h 5883675"/>
              <a:gd name="connsiteX1079" fmla="*/ 10839190 w 10839189"/>
              <a:gd name="connsiteY1079" fmla="*/ 2421357 h 5883675"/>
              <a:gd name="connsiteX1080" fmla="*/ 10836015 w 10839189"/>
              <a:gd name="connsiteY1080" fmla="*/ 2421357 h 5883675"/>
              <a:gd name="connsiteX1081" fmla="*/ 10836015 w 10839189"/>
              <a:gd name="connsiteY1081" fmla="*/ 2446744 h 5883675"/>
              <a:gd name="connsiteX1082" fmla="*/ 10839190 w 10839189"/>
              <a:gd name="connsiteY1082" fmla="*/ 2446744 h 5883675"/>
              <a:gd name="connsiteX1083" fmla="*/ 10839190 w 10839189"/>
              <a:gd name="connsiteY1083" fmla="*/ 2472138 h 5883675"/>
              <a:gd name="connsiteX1084" fmla="*/ 10836015 w 10839189"/>
              <a:gd name="connsiteY1084" fmla="*/ 2472138 h 5883675"/>
              <a:gd name="connsiteX1085" fmla="*/ 10836015 w 10839189"/>
              <a:gd name="connsiteY1085" fmla="*/ 2497525 h 5883675"/>
              <a:gd name="connsiteX1086" fmla="*/ 10839190 w 10839189"/>
              <a:gd name="connsiteY1086" fmla="*/ 2497525 h 5883675"/>
              <a:gd name="connsiteX1087" fmla="*/ 10839190 w 10839189"/>
              <a:gd name="connsiteY1087" fmla="*/ 2522918 h 5883675"/>
              <a:gd name="connsiteX1088" fmla="*/ 10836015 w 10839189"/>
              <a:gd name="connsiteY1088" fmla="*/ 2522918 h 5883675"/>
              <a:gd name="connsiteX1089" fmla="*/ 10836015 w 10839189"/>
              <a:gd name="connsiteY1089" fmla="*/ 2548306 h 5883675"/>
              <a:gd name="connsiteX1090" fmla="*/ 10839190 w 10839189"/>
              <a:gd name="connsiteY1090" fmla="*/ 2548306 h 5883675"/>
              <a:gd name="connsiteX1091" fmla="*/ 10839190 w 10839189"/>
              <a:gd name="connsiteY1091" fmla="*/ 2573693 h 5883675"/>
              <a:gd name="connsiteX1092" fmla="*/ 10836015 w 10839189"/>
              <a:gd name="connsiteY1092" fmla="*/ 2573693 h 5883675"/>
              <a:gd name="connsiteX1093" fmla="*/ 10836015 w 10839189"/>
              <a:gd name="connsiteY1093" fmla="*/ 2599087 h 5883675"/>
              <a:gd name="connsiteX1094" fmla="*/ 10839190 w 10839189"/>
              <a:gd name="connsiteY1094" fmla="*/ 2599087 h 5883675"/>
              <a:gd name="connsiteX1095" fmla="*/ 10839190 w 10839189"/>
              <a:gd name="connsiteY1095" fmla="*/ 2624474 h 5883675"/>
              <a:gd name="connsiteX1096" fmla="*/ 10836015 w 10839189"/>
              <a:gd name="connsiteY1096" fmla="*/ 2624474 h 5883675"/>
              <a:gd name="connsiteX1097" fmla="*/ 10836015 w 10839189"/>
              <a:gd name="connsiteY1097" fmla="*/ 2649861 h 5883675"/>
              <a:gd name="connsiteX1098" fmla="*/ 10839190 w 10839189"/>
              <a:gd name="connsiteY1098" fmla="*/ 2649861 h 5883675"/>
              <a:gd name="connsiteX1099" fmla="*/ 10839190 w 10839189"/>
              <a:gd name="connsiteY1099" fmla="*/ 2675255 h 5883675"/>
              <a:gd name="connsiteX1100" fmla="*/ 10836015 w 10839189"/>
              <a:gd name="connsiteY1100" fmla="*/ 2675255 h 5883675"/>
              <a:gd name="connsiteX1101" fmla="*/ 10836015 w 10839189"/>
              <a:gd name="connsiteY1101" fmla="*/ 2700642 h 5883675"/>
              <a:gd name="connsiteX1102" fmla="*/ 10839190 w 10839189"/>
              <a:gd name="connsiteY1102" fmla="*/ 2700642 h 5883675"/>
              <a:gd name="connsiteX1103" fmla="*/ 10839190 w 10839189"/>
              <a:gd name="connsiteY1103" fmla="*/ 2726030 h 5883675"/>
              <a:gd name="connsiteX1104" fmla="*/ 10836015 w 10839189"/>
              <a:gd name="connsiteY1104" fmla="*/ 2726030 h 5883675"/>
              <a:gd name="connsiteX1105" fmla="*/ 10836015 w 10839189"/>
              <a:gd name="connsiteY1105" fmla="*/ 2751423 h 5883675"/>
              <a:gd name="connsiteX1106" fmla="*/ 10839190 w 10839189"/>
              <a:gd name="connsiteY1106" fmla="*/ 2751423 h 5883675"/>
              <a:gd name="connsiteX1107" fmla="*/ 10839190 w 10839189"/>
              <a:gd name="connsiteY1107" fmla="*/ 2776811 h 5883675"/>
              <a:gd name="connsiteX1108" fmla="*/ 10836015 w 10839189"/>
              <a:gd name="connsiteY1108" fmla="*/ 2776811 h 5883675"/>
              <a:gd name="connsiteX1109" fmla="*/ 10836015 w 10839189"/>
              <a:gd name="connsiteY1109" fmla="*/ 2802198 h 5883675"/>
              <a:gd name="connsiteX1110" fmla="*/ 10839190 w 10839189"/>
              <a:gd name="connsiteY1110" fmla="*/ 2802198 h 5883675"/>
              <a:gd name="connsiteX1111" fmla="*/ 10839190 w 10839189"/>
              <a:gd name="connsiteY1111" fmla="*/ 2827592 h 5883675"/>
              <a:gd name="connsiteX1112" fmla="*/ 10836015 w 10839189"/>
              <a:gd name="connsiteY1112" fmla="*/ 2827592 h 5883675"/>
              <a:gd name="connsiteX1113" fmla="*/ 10836015 w 10839189"/>
              <a:gd name="connsiteY1113" fmla="*/ 2852979 h 5883675"/>
              <a:gd name="connsiteX1114" fmla="*/ 10839190 w 10839189"/>
              <a:gd name="connsiteY1114" fmla="*/ 2852979 h 5883675"/>
              <a:gd name="connsiteX1115" fmla="*/ 10839190 w 10839189"/>
              <a:gd name="connsiteY1115" fmla="*/ 2878366 h 5883675"/>
              <a:gd name="connsiteX1116" fmla="*/ 10836015 w 10839189"/>
              <a:gd name="connsiteY1116" fmla="*/ 2878366 h 5883675"/>
              <a:gd name="connsiteX1117" fmla="*/ 10836015 w 10839189"/>
              <a:gd name="connsiteY1117" fmla="*/ 2903760 h 5883675"/>
              <a:gd name="connsiteX1118" fmla="*/ 10839190 w 10839189"/>
              <a:gd name="connsiteY1118" fmla="*/ 2903760 h 5883675"/>
              <a:gd name="connsiteX1119" fmla="*/ 10839190 w 10839189"/>
              <a:gd name="connsiteY1119" fmla="*/ 2929147 h 5883675"/>
              <a:gd name="connsiteX1120" fmla="*/ 10836015 w 10839189"/>
              <a:gd name="connsiteY1120" fmla="*/ 2929147 h 5883675"/>
              <a:gd name="connsiteX1121" fmla="*/ 10836015 w 10839189"/>
              <a:gd name="connsiteY1121" fmla="*/ 2954534 h 5883675"/>
              <a:gd name="connsiteX1122" fmla="*/ 10839190 w 10839189"/>
              <a:gd name="connsiteY1122" fmla="*/ 2954534 h 5883675"/>
              <a:gd name="connsiteX1123" fmla="*/ 10839190 w 10839189"/>
              <a:gd name="connsiteY1123" fmla="*/ 2979928 h 5883675"/>
              <a:gd name="connsiteX1124" fmla="*/ 10836015 w 10839189"/>
              <a:gd name="connsiteY1124" fmla="*/ 2979928 h 5883675"/>
              <a:gd name="connsiteX1125" fmla="*/ 10836015 w 10839189"/>
              <a:gd name="connsiteY1125" fmla="*/ 3005315 h 5883675"/>
              <a:gd name="connsiteX1126" fmla="*/ 10839190 w 10839189"/>
              <a:gd name="connsiteY1126" fmla="*/ 3005315 h 5883675"/>
              <a:gd name="connsiteX1127" fmla="*/ 10839190 w 10839189"/>
              <a:gd name="connsiteY1127" fmla="*/ 3030709 h 5883675"/>
              <a:gd name="connsiteX1128" fmla="*/ 10836015 w 10839189"/>
              <a:gd name="connsiteY1128" fmla="*/ 3030709 h 5883675"/>
              <a:gd name="connsiteX1129" fmla="*/ 10836015 w 10839189"/>
              <a:gd name="connsiteY1129" fmla="*/ 3056096 h 5883675"/>
              <a:gd name="connsiteX1130" fmla="*/ 10839190 w 10839189"/>
              <a:gd name="connsiteY1130" fmla="*/ 3056096 h 5883675"/>
              <a:gd name="connsiteX1131" fmla="*/ 10839190 w 10839189"/>
              <a:gd name="connsiteY1131" fmla="*/ 3081484 h 5883675"/>
              <a:gd name="connsiteX1132" fmla="*/ 10836015 w 10839189"/>
              <a:gd name="connsiteY1132" fmla="*/ 3081484 h 5883675"/>
              <a:gd name="connsiteX1133" fmla="*/ 10836015 w 10839189"/>
              <a:gd name="connsiteY1133" fmla="*/ 3106877 h 5883675"/>
              <a:gd name="connsiteX1134" fmla="*/ 10839190 w 10839189"/>
              <a:gd name="connsiteY1134" fmla="*/ 3106877 h 5883675"/>
              <a:gd name="connsiteX1135" fmla="*/ 10839190 w 10839189"/>
              <a:gd name="connsiteY1135" fmla="*/ 3132265 h 5883675"/>
              <a:gd name="connsiteX1136" fmla="*/ 10836015 w 10839189"/>
              <a:gd name="connsiteY1136" fmla="*/ 3132265 h 5883675"/>
              <a:gd name="connsiteX1137" fmla="*/ 10836015 w 10839189"/>
              <a:gd name="connsiteY1137" fmla="*/ 3157652 h 5883675"/>
              <a:gd name="connsiteX1138" fmla="*/ 10839190 w 10839189"/>
              <a:gd name="connsiteY1138" fmla="*/ 3157652 h 5883675"/>
              <a:gd name="connsiteX1139" fmla="*/ 10839190 w 10839189"/>
              <a:gd name="connsiteY1139" fmla="*/ 3183046 h 5883675"/>
              <a:gd name="connsiteX1140" fmla="*/ 10836015 w 10839189"/>
              <a:gd name="connsiteY1140" fmla="*/ 3183046 h 5883675"/>
              <a:gd name="connsiteX1141" fmla="*/ 10836015 w 10839189"/>
              <a:gd name="connsiteY1141" fmla="*/ 3208433 h 5883675"/>
              <a:gd name="connsiteX1142" fmla="*/ 10839190 w 10839189"/>
              <a:gd name="connsiteY1142" fmla="*/ 3208433 h 5883675"/>
              <a:gd name="connsiteX1143" fmla="*/ 10839190 w 10839189"/>
              <a:gd name="connsiteY1143" fmla="*/ 3233820 h 5883675"/>
              <a:gd name="connsiteX1144" fmla="*/ 10836015 w 10839189"/>
              <a:gd name="connsiteY1144" fmla="*/ 3233820 h 5883675"/>
              <a:gd name="connsiteX1145" fmla="*/ 10836015 w 10839189"/>
              <a:gd name="connsiteY1145" fmla="*/ 3259214 h 5883675"/>
              <a:gd name="connsiteX1146" fmla="*/ 10839190 w 10839189"/>
              <a:gd name="connsiteY1146" fmla="*/ 3259214 h 5883675"/>
              <a:gd name="connsiteX1147" fmla="*/ 10839190 w 10839189"/>
              <a:gd name="connsiteY1147" fmla="*/ 3284601 h 5883675"/>
              <a:gd name="connsiteX1148" fmla="*/ 10836015 w 10839189"/>
              <a:gd name="connsiteY1148" fmla="*/ 3284601 h 5883675"/>
              <a:gd name="connsiteX1149" fmla="*/ 10836015 w 10839189"/>
              <a:gd name="connsiteY1149" fmla="*/ 3309988 h 5883675"/>
              <a:gd name="connsiteX1150" fmla="*/ 10839190 w 10839189"/>
              <a:gd name="connsiteY1150" fmla="*/ 3309988 h 5883675"/>
              <a:gd name="connsiteX1151" fmla="*/ 10839190 w 10839189"/>
              <a:gd name="connsiteY1151" fmla="*/ 3335382 h 5883675"/>
              <a:gd name="connsiteX1152" fmla="*/ 10836015 w 10839189"/>
              <a:gd name="connsiteY1152" fmla="*/ 3335382 h 5883675"/>
              <a:gd name="connsiteX1153" fmla="*/ 10836015 w 10839189"/>
              <a:gd name="connsiteY1153" fmla="*/ 3360769 h 5883675"/>
              <a:gd name="connsiteX1154" fmla="*/ 10839190 w 10839189"/>
              <a:gd name="connsiteY1154" fmla="*/ 3360769 h 5883675"/>
              <a:gd name="connsiteX1155" fmla="*/ 10839190 w 10839189"/>
              <a:gd name="connsiteY1155" fmla="*/ 3386156 h 5883675"/>
              <a:gd name="connsiteX1156" fmla="*/ 10836015 w 10839189"/>
              <a:gd name="connsiteY1156" fmla="*/ 3386156 h 5883675"/>
              <a:gd name="connsiteX1157" fmla="*/ 10836015 w 10839189"/>
              <a:gd name="connsiteY1157" fmla="*/ 3411550 h 5883675"/>
              <a:gd name="connsiteX1158" fmla="*/ 10839190 w 10839189"/>
              <a:gd name="connsiteY1158" fmla="*/ 3411550 h 5883675"/>
              <a:gd name="connsiteX1159" fmla="*/ 10839190 w 10839189"/>
              <a:gd name="connsiteY1159" fmla="*/ 3436937 h 5883675"/>
              <a:gd name="connsiteX1160" fmla="*/ 10836015 w 10839189"/>
              <a:gd name="connsiteY1160" fmla="*/ 3436937 h 5883675"/>
              <a:gd name="connsiteX1161" fmla="*/ 10836015 w 10839189"/>
              <a:gd name="connsiteY1161" fmla="*/ 3462331 h 5883675"/>
              <a:gd name="connsiteX1162" fmla="*/ 10839190 w 10839189"/>
              <a:gd name="connsiteY1162" fmla="*/ 3462331 h 5883675"/>
              <a:gd name="connsiteX1163" fmla="*/ 10839190 w 10839189"/>
              <a:gd name="connsiteY1163" fmla="*/ 3487718 h 5883675"/>
              <a:gd name="connsiteX1164" fmla="*/ 10836015 w 10839189"/>
              <a:gd name="connsiteY1164" fmla="*/ 3487718 h 5883675"/>
              <a:gd name="connsiteX1165" fmla="*/ 10836015 w 10839189"/>
              <a:gd name="connsiteY1165" fmla="*/ 3513106 h 5883675"/>
              <a:gd name="connsiteX1166" fmla="*/ 10839190 w 10839189"/>
              <a:gd name="connsiteY1166" fmla="*/ 3513106 h 5883675"/>
              <a:gd name="connsiteX1167" fmla="*/ 10839190 w 10839189"/>
              <a:gd name="connsiteY1167" fmla="*/ 3538499 h 5883675"/>
              <a:gd name="connsiteX1168" fmla="*/ 10836015 w 10839189"/>
              <a:gd name="connsiteY1168" fmla="*/ 3538499 h 5883675"/>
              <a:gd name="connsiteX1169" fmla="*/ 10836015 w 10839189"/>
              <a:gd name="connsiteY1169" fmla="*/ 3563887 h 5883675"/>
              <a:gd name="connsiteX1170" fmla="*/ 10839190 w 10839189"/>
              <a:gd name="connsiteY1170" fmla="*/ 3563887 h 5883675"/>
              <a:gd name="connsiteX1171" fmla="*/ 10839190 w 10839189"/>
              <a:gd name="connsiteY1171" fmla="*/ 3589274 h 5883675"/>
              <a:gd name="connsiteX1172" fmla="*/ 10836015 w 10839189"/>
              <a:gd name="connsiteY1172" fmla="*/ 3589274 h 5883675"/>
              <a:gd name="connsiteX1173" fmla="*/ 10836015 w 10839189"/>
              <a:gd name="connsiteY1173" fmla="*/ 3614668 h 5883675"/>
              <a:gd name="connsiteX1174" fmla="*/ 10839190 w 10839189"/>
              <a:gd name="connsiteY1174" fmla="*/ 3614668 h 5883675"/>
              <a:gd name="connsiteX1175" fmla="*/ 10839190 w 10839189"/>
              <a:gd name="connsiteY1175" fmla="*/ 3640055 h 5883675"/>
              <a:gd name="connsiteX1176" fmla="*/ 10836015 w 10839189"/>
              <a:gd name="connsiteY1176" fmla="*/ 3640055 h 5883675"/>
              <a:gd name="connsiteX1177" fmla="*/ 10836015 w 10839189"/>
              <a:gd name="connsiteY1177" fmla="*/ 3665442 h 5883675"/>
              <a:gd name="connsiteX1178" fmla="*/ 10839190 w 10839189"/>
              <a:gd name="connsiteY1178" fmla="*/ 3665442 h 5883675"/>
              <a:gd name="connsiteX1179" fmla="*/ 10839190 w 10839189"/>
              <a:gd name="connsiteY1179" fmla="*/ 3690836 h 5883675"/>
              <a:gd name="connsiteX1180" fmla="*/ 10836015 w 10839189"/>
              <a:gd name="connsiteY1180" fmla="*/ 3690836 h 5883675"/>
              <a:gd name="connsiteX1181" fmla="*/ 10836015 w 10839189"/>
              <a:gd name="connsiteY1181" fmla="*/ 3716223 h 5883675"/>
              <a:gd name="connsiteX1182" fmla="*/ 10839190 w 10839189"/>
              <a:gd name="connsiteY1182" fmla="*/ 3716223 h 5883675"/>
              <a:gd name="connsiteX1183" fmla="*/ 10839190 w 10839189"/>
              <a:gd name="connsiteY1183" fmla="*/ 3741611 h 5883675"/>
              <a:gd name="connsiteX1184" fmla="*/ 10836015 w 10839189"/>
              <a:gd name="connsiteY1184" fmla="*/ 3741611 h 5883675"/>
              <a:gd name="connsiteX1185" fmla="*/ 10836015 w 10839189"/>
              <a:gd name="connsiteY1185" fmla="*/ 3767004 h 5883675"/>
              <a:gd name="connsiteX1186" fmla="*/ 10839190 w 10839189"/>
              <a:gd name="connsiteY1186" fmla="*/ 3767004 h 5883675"/>
              <a:gd name="connsiteX1187" fmla="*/ 10839190 w 10839189"/>
              <a:gd name="connsiteY1187" fmla="*/ 3792391 h 5883675"/>
              <a:gd name="connsiteX1188" fmla="*/ 10836015 w 10839189"/>
              <a:gd name="connsiteY1188" fmla="*/ 3792391 h 5883675"/>
              <a:gd name="connsiteX1189" fmla="*/ 10836015 w 10839189"/>
              <a:gd name="connsiteY1189" fmla="*/ 3817779 h 5883675"/>
              <a:gd name="connsiteX1190" fmla="*/ 10839190 w 10839189"/>
              <a:gd name="connsiteY1190" fmla="*/ 3817779 h 5883675"/>
              <a:gd name="connsiteX1191" fmla="*/ 10839190 w 10839189"/>
              <a:gd name="connsiteY1191" fmla="*/ 3843172 h 5883675"/>
              <a:gd name="connsiteX1192" fmla="*/ 10836015 w 10839189"/>
              <a:gd name="connsiteY1192" fmla="*/ 3843172 h 5883675"/>
              <a:gd name="connsiteX1193" fmla="*/ 10836015 w 10839189"/>
              <a:gd name="connsiteY1193" fmla="*/ 3868560 h 5883675"/>
              <a:gd name="connsiteX1194" fmla="*/ 10839190 w 10839189"/>
              <a:gd name="connsiteY1194" fmla="*/ 3868560 h 5883675"/>
              <a:gd name="connsiteX1195" fmla="*/ 10839190 w 10839189"/>
              <a:gd name="connsiteY1195" fmla="*/ 3893953 h 5883675"/>
              <a:gd name="connsiteX1196" fmla="*/ 10836015 w 10839189"/>
              <a:gd name="connsiteY1196" fmla="*/ 3893953 h 5883675"/>
              <a:gd name="connsiteX1197" fmla="*/ 10836015 w 10839189"/>
              <a:gd name="connsiteY1197" fmla="*/ 3919341 h 5883675"/>
              <a:gd name="connsiteX1198" fmla="*/ 10839190 w 10839189"/>
              <a:gd name="connsiteY1198" fmla="*/ 3919341 h 5883675"/>
              <a:gd name="connsiteX1199" fmla="*/ 10839190 w 10839189"/>
              <a:gd name="connsiteY1199" fmla="*/ 3944728 h 5883675"/>
              <a:gd name="connsiteX1200" fmla="*/ 10836015 w 10839189"/>
              <a:gd name="connsiteY1200" fmla="*/ 3944728 h 5883675"/>
              <a:gd name="connsiteX1201" fmla="*/ 10836015 w 10839189"/>
              <a:gd name="connsiteY1201" fmla="*/ 3970122 h 5883675"/>
              <a:gd name="connsiteX1202" fmla="*/ 10839190 w 10839189"/>
              <a:gd name="connsiteY1202" fmla="*/ 3970122 h 5883675"/>
              <a:gd name="connsiteX1203" fmla="*/ 10839190 w 10839189"/>
              <a:gd name="connsiteY1203" fmla="*/ 3995509 h 5883675"/>
              <a:gd name="connsiteX1204" fmla="*/ 10836015 w 10839189"/>
              <a:gd name="connsiteY1204" fmla="*/ 3995509 h 5883675"/>
              <a:gd name="connsiteX1205" fmla="*/ 10836015 w 10839189"/>
              <a:gd name="connsiteY1205" fmla="*/ 4020896 h 5883675"/>
              <a:gd name="connsiteX1206" fmla="*/ 10839190 w 10839189"/>
              <a:gd name="connsiteY1206" fmla="*/ 4020896 h 5883675"/>
              <a:gd name="connsiteX1207" fmla="*/ 10839190 w 10839189"/>
              <a:gd name="connsiteY1207" fmla="*/ 4046290 h 5883675"/>
              <a:gd name="connsiteX1208" fmla="*/ 10836015 w 10839189"/>
              <a:gd name="connsiteY1208" fmla="*/ 4046290 h 5883675"/>
              <a:gd name="connsiteX1209" fmla="*/ 10836015 w 10839189"/>
              <a:gd name="connsiteY1209" fmla="*/ 4071677 h 5883675"/>
              <a:gd name="connsiteX1210" fmla="*/ 10839190 w 10839189"/>
              <a:gd name="connsiteY1210" fmla="*/ 4071677 h 5883675"/>
              <a:gd name="connsiteX1211" fmla="*/ 10839190 w 10839189"/>
              <a:gd name="connsiteY1211" fmla="*/ 4097065 h 5883675"/>
              <a:gd name="connsiteX1212" fmla="*/ 10836015 w 10839189"/>
              <a:gd name="connsiteY1212" fmla="*/ 4097065 h 5883675"/>
              <a:gd name="connsiteX1213" fmla="*/ 10836015 w 10839189"/>
              <a:gd name="connsiteY1213" fmla="*/ 4122458 h 5883675"/>
              <a:gd name="connsiteX1214" fmla="*/ 10839190 w 10839189"/>
              <a:gd name="connsiteY1214" fmla="*/ 4122458 h 5883675"/>
              <a:gd name="connsiteX1215" fmla="*/ 10839190 w 10839189"/>
              <a:gd name="connsiteY1215" fmla="*/ 4147846 h 5883675"/>
              <a:gd name="connsiteX1216" fmla="*/ 10836015 w 10839189"/>
              <a:gd name="connsiteY1216" fmla="*/ 4147846 h 5883675"/>
              <a:gd name="connsiteX1217" fmla="*/ 10836015 w 10839189"/>
              <a:gd name="connsiteY1217" fmla="*/ 4173233 h 5883675"/>
              <a:gd name="connsiteX1218" fmla="*/ 10839190 w 10839189"/>
              <a:gd name="connsiteY1218" fmla="*/ 4173233 h 5883675"/>
              <a:gd name="connsiteX1219" fmla="*/ 10839190 w 10839189"/>
              <a:gd name="connsiteY1219" fmla="*/ 4198627 h 5883675"/>
              <a:gd name="connsiteX1220" fmla="*/ 10836015 w 10839189"/>
              <a:gd name="connsiteY1220" fmla="*/ 4198627 h 5883675"/>
              <a:gd name="connsiteX1221" fmla="*/ 10836015 w 10839189"/>
              <a:gd name="connsiteY1221" fmla="*/ 4224014 h 5883675"/>
              <a:gd name="connsiteX1222" fmla="*/ 10839190 w 10839189"/>
              <a:gd name="connsiteY1222" fmla="*/ 4224014 h 5883675"/>
              <a:gd name="connsiteX1223" fmla="*/ 10839190 w 10839189"/>
              <a:gd name="connsiteY1223" fmla="*/ 4249401 h 5883675"/>
              <a:gd name="connsiteX1224" fmla="*/ 10836015 w 10839189"/>
              <a:gd name="connsiteY1224" fmla="*/ 4249401 h 5883675"/>
              <a:gd name="connsiteX1225" fmla="*/ 10836015 w 10839189"/>
              <a:gd name="connsiteY1225" fmla="*/ 4274795 h 5883675"/>
              <a:gd name="connsiteX1226" fmla="*/ 10839190 w 10839189"/>
              <a:gd name="connsiteY1226" fmla="*/ 4274795 h 5883675"/>
              <a:gd name="connsiteX1227" fmla="*/ 10839190 w 10839189"/>
              <a:gd name="connsiteY1227" fmla="*/ 4300182 h 5883675"/>
              <a:gd name="connsiteX1228" fmla="*/ 10836015 w 10839189"/>
              <a:gd name="connsiteY1228" fmla="*/ 4300182 h 5883675"/>
              <a:gd name="connsiteX1229" fmla="*/ 10836015 w 10839189"/>
              <a:gd name="connsiteY1229" fmla="*/ 4325576 h 5883675"/>
              <a:gd name="connsiteX1230" fmla="*/ 10839190 w 10839189"/>
              <a:gd name="connsiteY1230" fmla="*/ 4325576 h 5883675"/>
              <a:gd name="connsiteX1231" fmla="*/ 10839190 w 10839189"/>
              <a:gd name="connsiteY1231" fmla="*/ 4350963 h 5883675"/>
              <a:gd name="connsiteX1232" fmla="*/ 10836015 w 10839189"/>
              <a:gd name="connsiteY1232" fmla="*/ 4350963 h 5883675"/>
              <a:gd name="connsiteX1233" fmla="*/ 10836015 w 10839189"/>
              <a:gd name="connsiteY1233" fmla="*/ 4376350 h 5883675"/>
              <a:gd name="connsiteX1234" fmla="*/ 10839190 w 10839189"/>
              <a:gd name="connsiteY1234" fmla="*/ 4376350 h 5883675"/>
              <a:gd name="connsiteX1235" fmla="*/ 10839190 w 10839189"/>
              <a:gd name="connsiteY1235" fmla="*/ 4401744 h 5883675"/>
              <a:gd name="connsiteX1236" fmla="*/ 10836015 w 10839189"/>
              <a:gd name="connsiteY1236" fmla="*/ 4401744 h 5883675"/>
              <a:gd name="connsiteX1237" fmla="*/ 10836015 w 10839189"/>
              <a:gd name="connsiteY1237" fmla="*/ 4427131 h 5883675"/>
              <a:gd name="connsiteX1238" fmla="*/ 10839190 w 10839189"/>
              <a:gd name="connsiteY1238" fmla="*/ 4427131 h 5883675"/>
              <a:gd name="connsiteX1239" fmla="*/ 10839190 w 10839189"/>
              <a:gd name="connsiteY1239" fmla="*/ 4452519 h 5883675"/>
              <a:gd name="connsiteX1240" fmla="*/ 10836015 w 10839189"/>
              <a:gd name="connsiteY1240" fmla="*/ 4452519 h 5883675"/>
              <a:gd name="connsiteX1241" fmla="*/ 10836015 w 10839189"/>
              <a:gd name="connsiteY1241" fmla="*/ 4477912 h 5883675"/>
              <a:gd name="connsiteX1242" fmla="*/ 10839190 w 10839189"/>
              <a:gd name="connsiteY1242" fmla="*/ 4477912 h 5883675"/>
              <a:gd name="connsiteX1243" fmla="*/ 10839190 w 10839189"/>
              <a:gd name="connsiteY1243" fmla="*/ 4503312 h 5883675"/>
              <a:gd name="connsiteX1244" fmla="*/ 10836015 w 10839189"/>
              <a:gd name="connsiteY1244" fmla="*/ 4503312 h 5883675"/>
              <a:gd name="connsiteX1245" fmla="*/ 10836015 w 10839189"/>
              <a:gd name="connsiteY1245" fmla="*/ 4528712 h 5883675"/>
              <a:gd name="connsiteX1246" fmla="*/ 10839190 w 10839189"/>
              <a:gd name="connsiteY1246" fmla="*/ 4528712 h 5883675"/>
              <a:gd name="connsiteX1247" fmla="*/ 10839190 w 10839189"/>
              <a:gd name="connsiteY1247" fmla="*/ 4554049 h 5883675"/>
              <a:gd name="connsiteX1248" fmla="*/ 10836015 w 10839189"/>
              <a:gd name="connsiteY1248" fmla="*/ 4554049 h 5883675"/>
              <a:gd name="connsiteX1249" fmla="*/ 10836015 w 10839189"/>
              <a:gd name="connsiteY1249" fmla="*/ 4579449 h 5883675"/>
              <a:gd name="connsiteX1250" fmla="*/ 10839190 w 10839189"/>
              <a:gd name="connsiteY1250" fmla="*/ 4579449 h 5883675"/>
              <a:gd name="connsiteX1251" fmla="*/ 10839190 w 10839189"/>
              <a:gd name="connsiteY1251" fmla="*/ 4604849 h 5883675"/>
              <a:gd name="connsiteX1252" fmla="*/ 10836015 w 10839189"/>
              <a:gd name="connsiteY1252" fmla="*/ 4604849 h 5883675"/>
              <a:gd name="connsiteX1253" fmla="*/ 10836015 w 10839189"/>
              <a:gd name="connsiteY1253" fmla="*/ 4630249 h 5883675"/>
              <a:gd name="connsiteX1254" fmla="*/ 10839190 w 10839189"/>
              <a:gd name="connsiteY1254" fmla="*/ 4630249 h 5883675"/>
              <a:gd name="connsiteX1255" fmla="*/ 10839190 w 10839189"/>
              <a:gd name="connsiteY1255" fmla="*/ 4655649 h 5883675"/>
              <a:gd name="connsiteX1256" fmla="*/ 10836015 w 10839189"/>
              <a:gd name="connsiteY1256" fmla="*/ 4655649 h 5883675"/>
              <a:gd name="connsiteX1257" fmla="*/ 10836015 w 10839189"/>
              <a:gd name="connsiteY1257" fmla="*/ 4681049 h 5883675"/>
              <a:gd name="connsiteX1258" fmla="*/ 10839190 w 10839189"/>
              <a:gd name="connsiteY1258" fmla="*/ 4681049 h 5883675"/>
              <a:gd name="connsiteX1259" fmla="*/ 10839190 w 10839189"/>
              <a:gd name="connsiteY1259" fmla="*/ 4706385 h 5883675"/>
              <a:gd name="connsiteX1260" fmla="*/ 10836015 w 10839189"/>
              <a:gd name="connsiteY1260" fmla="*/ 4706385 h 5883675"/>
              <a:gd name="connsiteX1261" fmla="*/ 10836015 w 10839189"/>
              <a:gd name="connsiteY1261" fmla="*/ 4731785 h 5883675"/>
              <a:gd name="connsiteX1262" fmla="*/ 10839190 w 10839189"/>
              <a:gd name="connsiteY1262" fmla="*/ 4731785 h 5883675"/>
              <a:gd name="connsiteX1263" fmla="*/ 10839190 w 10839189"/>
              <a:gd name="connsiteY1263" fmla="*/ 4757185 h 5883675"/>
              <a:gd name="connsiteX1264" fmla="*/ 10836015 w 10839189"/>
              <a:gd name="connsiteY1264" fmla="*/ 4757185 h 5883675"/>
              <a:gd name="connsiteX1265" fmla="*/ 10836015 w 10839189"/>
              <a:gd name="connsiteY1265" fmla="*/ 4782585 h 5883675"/>
              <a:gd name="connsiteX1266" fmla="*/ 10839190 w 10839189"/>
              <a:gd name="connsiteY1266" fmla="*/ 4782585 h 5883675"/>
              <a:gd name="connsiteX1267" fmla="*/ 10839190 w 10839189"/>
              <a:gd name="connsiteY1267" fmla="*/ 4807985 h 5883675"/>
              <a:gd name="connsiteX1268" fmla="*/ 10836015 w 10839189"/>
              <a:gd name="connsiteY1268" fmla="*/ 4807985 h 5883675"/>
              <a:gd name="connsiteX1269" fmla="*/ 10836015 w 10839189"/>
              <a:gd name="connsiteY1269" fmla="*/ 4833385 h 5883675"/>
              <a:gd name="connsiteX1270" fmla="*/ 10839190 w 10839189"/>
              <a:gd name="connsiteY1270" fmla="*/ 4833385 h 5883675"/>
              <a:gd name="connsiteX1271" fmla="*/ 10839190 w 10839189"/>
              <a:gd name="connsiteY1271" fmla="*/ 4858722 h 5883675"/>
              <a:gd name="connsiteX1272" fmla="*/ 10836015 w 10839189"/>
              <a:gd name="connsiteY1272" fmla="*/ 4858722 h 5883675"/>
              <a:gd name="connsiteX1273" fmla="*/ 10836015 w 10839189"/>
              <a:gd name="connsiteY1273" fmla="*/ 4884122 h 5883675"/>
              <a:gd name="connsiteX1274" fmla="*/ 10839190 w 10839189"/>
              <a:gd name="connsiteY1274" fmla="*/ 4884122 h 5883675"/>
              <a:gd name="connsiteX1275" fmla="*/ 10839190 w 10839189"/>
              <a:gd name="connsiteY1275" fmla="*/ 4909522 h 5883675"/>
              <a:gd name="connsiteX1276" fmla="*/ 10836015 w 10839189"/>
              <a:gd name="connsiteY1276" fmla="*/ 4909522 h 5883675"/>
              <a:gd name="connsiteX1277" fmla="*/ 10836015 w 10839189"/>
              <a:gd name="connsiteY1277" fmla="*/ 4934922 h 5883675"/>
              <a:gd name="connsiteX1278" fmla="*/ 10839190 w 10839189"/>
              <a:gd name="connsiteY1278" fmla="*/ 4934922 h 5883675"/>
              <a:gd name="connsiteX1279" fmla="*/ 10839190 w 10839189"/>
              <a:gd name="connsiteY1279" fmla="*/ 4960322 h 5883675"/>
              <a:gd name="connsiteX1280" fmla="*/ 10836015 w 10839189"/>
              <a:gd name="connsiteY1280" fmla="*/ 4960322 h 5883675"/>
              <a:gd name="connsiteX1281" fmla="*/ 10836015 w 10839189"/>
              <a:gd name="connsiteY1281" fmla="*/ 4985722 h 5883675"/>
              <a:gd name="connsiteX1282" fmla="*/ 10839190 w 10839189"/>
              <a:gd name="connsiteY1282" fmla="*/ 4985722 h 5883675"/>
              <a:gd name="connsiteX1283" fmla="*/ 10839190 w 10839189"/>
              <a:gd name="connsiteY1283" fmla="*/ 5011122 h 5883675"/>
              <a:gd name="connsiteX1284" fmla="*/ 10836015 w 10839189"/>
              <a:gd name="connsiteY1284" fmla="*/ 5011122 h 5883675"/>
              <a:gd name="connsiteX1285" fmla="*/ 10836015 w 10839189"/>
              <a:gd name="connsiteY1285" fmla="*/ 5036458 h 5883675"/>
              <a:gd name="connsiteX1286" fmla="*/ 10839190 w 10839189"/>
              <a:gd name="connsiteY1286" fmla="*/ 5036458 h 5883675"/>
              <a:gd name="connsiteX1287" fmla="*/ 10839190 w 10839189"/>
              <a:gd name="connsiteY1287" fmla="*/ 5061858 h 5883675"/>
              <a:gd name="connsiteX1288" fmla="*/ 10836015 w 10839189"/>
              <a:gd name="connsiteY1288" fmla="*/ 5061858 h 5883675"/>
              <a:gd name="connsiteX1289" fmla="*/ 10836015 w 10839189"/>
              <a:gd name="connsiteY1289" fmla="*/ 5087258 h 5883675"/>
              <a:gd name="connsiteX1290" fmla="*/ 10839190 w 10839189"/>
              <a:gd name="connsiteY1290" fmla="*/ 5087258 h 5883675"/>
              <a:gd name="connsiteX1291" fmla="*/ 10839190 w 10839189"/>
              <a:gd name="connsiteY1291" fmla="*/ 5112658 h 5883675"/>
              <a:gd name="connsiteX1292" fmla="*/ 10836015 w 10839189"/>
              <a:gd name="connsiteY1292" fmla="*/ 5112658 h 5883675"/>
              <a:gd name="connsiteX1293" fmla="*/ 10836015 w 10839189"/>
              <a:gd name="connsiteY1293" fmla="*/ 5138058 h 5883675"/>
              <a:gd name="connsiteX1294" fmla="*/ 10839190 w 10839189"/>
              <a:gd name="connsiteY1294" fmla="*/ 5138058 h 5883675"/>
              <a:gd name="connsiteX1295" fmla="*/ 10839190 w 10839189"/>
              <a:gd name="connsiteY1295" fmla="*/ 5163458 h 5883675"/>
              <a:gd name="connsiteX1296" fmla="*/ 10836015 w 10839189"/>
              <a:gd name="connsiteY1296" fmla="*/ 5163458 h 5883675"/>
              <a:gd name="connsiteX1297" fmla="*/ 10836015 w 10839189"/>
              <a:gd name="connsiteY1297" fmla="*/ 5188795 h 5883675"/>
              <a:gd name="connsiteX1298" fmla="*/ 10839190 w 10839189"/>
              <a:gd name="connsiteY1298" fmla="*/ 5188795 h 5883675"/>
              <a:gd name="connsiteX1299" fmla="*/ 10839190 w 10839189"/>
              <a:gd name="connsiteY1299" fmla="*/ 5214195 h 5883675"/>
              <a:gd name="connsiteX1300" fmla="*/ 10836015 w 10839189"/>
              <a:gd name="connsiteY1300" fmla="*/ 5214195 h 5883675"/>
              <a:gd name="connsiteX1301" fmla="*/ 10836015 w 10839189"/>
              <a:gd name="connsiteY1301" fmla="*/ 5239595 h 5883675"/>
              <a:gd name="connsiteX1302" fmla="*/ 10839190 w 10839189"/>
              <a:gd name="connsiteY1302" fmla="*/ 5239595 h 5883675"/>
              <a:gd name="connsiteX1303" fmla="*/ 10839190 w 10839189"/>
              <a:gd name="connsiteY1303" fmla="*/ 5264995 h 5883675"/>
              <a:gd name="connsiteX1304" fmla="*/ 10836015 w 10839189"/>
              <a:gd name="connsiteY1304" fmla="*/ 5264995 h 5883675"/>
              <a:gd name="connsiteX1305" fmla="*/ 10836015 w 10839189"/>
              <a:gd name="connsiteY1305" fmla="*/ 5290395 h 5883675"/>
              <a:gd name="connsiteX1306" fmla="*/ 10839190 w 10839189"/>
              <a:gd name="connsiteY1306" fmla="*/ 5290395 h 5883675"/>
              <a:gd name="connsiteX1307" fmla="*/ 10839190 w 10839189"/>
              <a:gd name="connsiteY1307" fmla="*/ 5315795 h 5883675"/>
              <a:gd name="connsiteX1308" fmla="*/ 10836015 w 10839189"/>
              <a:gd name="connsiteY1308" fmla="*/ 5315795 h 5883675"/>
              <a:gd name="connsiteX1309" fmla="*/ 10836015 w 10839189"/>
              <a:gd name="connsiteY1309" fmla="*/ 5341131 h 5883675"/>
              <a:gd name="connsiteX1310" fmla="*/ 10839190 w 10839189"/>
              <a:gd name="connsiteY1310" fmla="*/ 5341131 h 5883675"/>
              <a:gd name="connsiteX1311" fmla="*/ 10839190 w 10839189"/>
              <a:gd name="connsiteY1311" fmla="*/ 5366531 h 5883675"/>
              <a:gd name="connsiteX1312" fmla="*/ 10836015 w 10839189"/>
              <a:gd name="connsiteY1312" fmla="*/ 5366531 h 5883675"/>
              <a:gd name="connsiteX1313" fmla="*/ 10836015 w 10839189"/>
              <a:gd name="connsiteY1313" fmla="*/ 5391931 h 5883675"/>
              <a:gd name="connsiteX1314" fmla="*/ 10839190 w 10839189"/>
              <a:gd name="connsiteY1314" fmla="*/ 5391931 h 5883675"/>
              <a:gd name="connsiteX1315" fmla="*/ 10839190 w 10839189"/>
              <a:gd name="connsiteY1315" fmla="*/ 5417331 h 5883675"/>
              <a:gd name="connsiteX1316" fmla="*/ 10836015 w 10839189"/>
              <a:gd name="connsiteY1316" fmla="*/ 5417331 h 5883675"/>
              <a:gd name="connsiteX1317" fmla="*/ 10836015 w 10839189"/>
              <a:gd name="connsiteY1317" fmla="*/ 5442731 h 5883675"/>
              <a:gd name="connsiteX1318" fmla="*/ 10839190 w 10839189"/>
              <a:gd name="connsiteY1318" fmla="*/ 5442731 h 5883675"/>
              <a:gd name="connsiteX1319" fmla="*/ 10839190 w 10839189"/>
              <a:gd name="connsiteY1319" fmla="*/ 5468131 h 5883675"/>
              <a:gd name="connsiteX1320" fmla="*/ 10836015 w 10839189"/>
              <a:gd name="connsiteY1320" fmla="*/ 5468131 h 5883675"/>
              <a:gd name="connsiteX1321" fmla="*/ 10836015 w 10839189"/>
              <a:gd name="connsiteY1321" fmla="*/ 5493467 h 5883675"/>
              <a:gd name="connsiteX1322" fmla="*/ 10839190 w 10839189"/>
              <a:gd name="connsiteY1322" fmla="*/ 5493467 h 5883675"/>
              <a:gd name="connsiteX1323" fmla="*/ 10839190 w 10839189"/>
              <a:gd name="connsiteY1323" fmla="*/ 5518867 h 5883675"/>
              <a:gd name="connsiteX1324" fmla="*/ 10836015 w 10839189"/>
              <a:gd name="connsiteY1324" fmla="*/ 5518867 h 5883675"/>
              <a:gd name="connsiteX1325" fmla="*/ 10836015 w 10839189"/>
              <a:gd name="connsiteY1325" fmla="*/ 5544267 h 5883675"/>
              <a:gd name="connsiteX1326" fmla="*/ 10839190 w 10839189"/>
              <a:gd name="connsiteY1326" fmla="*/ 5544267 h 5883675"/>
              <a:gd name="connsiteX1327" fmla="*/ 10839190 w 10839189"/>
              <a:gd name="connsiteY1327" fmla="*/ 5569667 h 5883675"/>
              <a:gd name="connsiteX1328" fmla="*/ 10836015 w 10839189"/>
              <a:gd name="connsiteY1328" fmla="*/ 5569667 h 5883675"/>
              <a:gd name="connsiteX1329" fmla="*/ 10836015 w 10839189"/>
              <a:gd name="connsiteY1329" fmla="*/ 5595067 h 5883675"/>
              <a:gd name="connsiteX1330" fmla="*/ 10839190 w 10839189"/>
              <a:gd name="connsiteY1330" fmla="*/ 5595067 h 5883675"/>
              <a:gd name="connsiteX1331" fmla="*/ 10839190 w 10839189"/>
              <a:gd name="connsiteY1331" fmla="*/ 5620467 h 5883675"/>
              <a:gd name="connsiteX1332" fmla="*/ 10836015 w 10839189"/>
              <a:gd name="connsiteY1332" fmla="*/ 5620467 h 5883675"/>
              <a:gd name="connsiteX1333" fmla="*/ 10836015 w 10839189"/>
              <a:gd name="connsiteY1333" fmla="*/ 5645804 h 5883675"/>
              <a:gd name="connsiteX1334" fmla="*/ 10839190 w 10839189"/>
              <a:gd name="connsiteY1334" fmla="*/ 5645804 h 5883675"/>
              <a:gd name="connsiteX1335" fmla="*/ 10839190 w 10839189"/>
              <a:gd name="connsiteY1335" fmla="*/ 5671204 h 5883675"/>
              <a:gd name="connsiteX1336" fmla="*/ 10836015 w 10839189"/>
              <a:gd name="connsiteY1336" fmla="*/ 5671204 h 5883675"/>
              <a:gd name="connsiteX1337" fmla="*/ 10836015 w 10839189"/>
              <a:gd name="connsiteY1337" fmla="*/ 5696604 h 5883675"/>
              <a:gd name="connsiteX1338" fmla="*/ 10839190 w 10839189"/>
              <a:gd name="connsiteY1338" fmla="*/ 5696604 h 5883675"/>
              <a:gd name="connsiteX1339" fmla="*/ 10839190 w 10839189"/>
              <a:gd name="connsiteY1339" fmla="*/ 5722004 h 5883675"/>
              <a:gd name="connsiteX1340" fmla="*/ 10836015 w 10839189"/>
              <a:gd name="connsiteY1340" fmla="*/ 5722004 h 5883675"/>
              <a:gd name="connsiteX1341" fmla="*/ 10836015 w 10839189"/>
              <a:gd name="connsiteY1341" fmla="*/ 5747404 h 5883675"/>
              <a:gd name="connsiteX1342" fmla="*/ 10839190 w 10839189"/>
              <a:gd name="connsiteY1342" fmla="*/ 5747404 h 5883675"/>
              <a:gd name="connsiteX1343" fmla="*/ 10839190 w 10839189"/>
              <a:gd name="connsiteY1343" fmla="*/ 5772804 h 5883675"/>
              <a:gd name="connsiteX1344" fmla="*/ 10836015 w 10839189"/>
              <a:gd name="connsiteY1344" fmla="*/ 5772804 h 5883675"/>
              <a:gd name="connsiteX1345" fmla="*/ 10836015 w 10839189"/>
              <a:gd name="connsiteY1345" fmla="*/ 5798141 h 5883675"/>
              <a:gd name="connsiteX1346" fmla="*/ 10839190 w 10839189"/>
              <a:gd name="connsiteY1346" fmla="*/ 5798141 h 5883675"/>
              <a:gd name="connsiteX1347" fmla="*/ 10839190 w 10839189"/>
              <a:gd name="connsiteY1347" fmla="*/ 5823541 h 5883675"/>
              <a:gd name="connsiteX1348" fmla="*/ 10836015 w 10839189"/>
              <a:gd name="connsiteY1348" fmla="*/ 5823541 h 5883675"/>
              <a:gd name="connsiteX1349" fmla="*/ 10836015 w 10839189"/>
              <a:gd name="connsiteY1349" fmla="*/ 5848941 h 5883675"/>
              <a:gd name="connsiteX1350" fmla="*/ 10839190 w 10839189"/>
              <a:gd name="connsiteY1350" fmla="*/ 5848941 h 5883675"/>
              <a:gd name="connsiteX1351" fmla="*/ 10839190 w 10839189"/>
              <a:gd name="connsiteY1351" fmla="*/ 5874341 h 5883675"/>
              <a:gd name="connsiteX1352" fmla="*/ 10836015 w 10839189"/>
              <a:gd name="connsiteY1352" fmla="*/ 5874341 h 5883675"/>
              <a:gd name="connsiteX1353" fmla="*/ 10836015 w 10839189"/>
              <a:gd name="connsiteY1353" fmla="*/ 5882850 h 5883675"/>
              <a:gd name="connsiteX1354" fmla="*/ 10827759 w 10839189"/>
              <a:gd name="connsiteY1354" fmla="*/ 5880628 h 5883675"/>
              <a:gd name="connsiteX1355" fmla="*/ 10826934 w 10839189"/>
              <a:gd name="connsiteY1355" fmla="*/ 5883675 h 5883675"/>
              <a:gd name="connsiteX1356" fmla="*/ 10802423 w 10839189"/>
              <a:gd name="connsiteY1356" fmla="*/ 5877071 h 5883675"/>
              <a:gd name="connsiteX1357" fmla="*/ 10803249 w 10839189"/>
              <a:gd name="connsiteY1357" fmla="*/ 5873960 h 5883675"/>
              <a:gd name="connsiteX1358" fmla="*/ 10778674 w 10839189"/>
              <a:gd name="connsiteY1358" fmla="*/ 5867292 h 5883675"/>
              <a:gd name="connsiteX1359" fmla="*/ 10777849 w 10839189"/>
              <a:gd name="connsiteY1359" fmla="*/ 5870403 h 5883675"/>
              <a:gd name="connsiteX1360" fmla="*/ 10753274 w 10839189"/>
              <a:gd name="connsiteY1360" fmla="*/ 5863736 h 5883675"/>
              <a:gd name="connsiteX1361" fmla="*/ 10754100 w 10839189"/>
              <a:gd name="connsiteY1361" fmla="*/ 5860625 h 5883675"/>
              <a:gd name="connsiteX1362" fmla="*/ 10729589 w 10839189"/>
              <a:gd name="connsiteY1362" fmla="*/ 5853957 h 5883675"/>
              <a:gd name="connsiteX1363" fmla="*/ 10728763 w 10839189"/>
              <a:gd name="connsiteY1363" fmla="*/ 5857069 h 5883675"/>
              <a:gd name="connsiteX1364" fmla="*/ 10704189 w 10839189"/>
              <a:gd name="connsiteY1364" fmla="*/ 5850401 h 5883675"/>
              <a:gd name="connsiteX1365" fmla="*/ 10705014 w 10839189"/>
              <a:gd name="connsiteY1365" fmla="*/ 5847354 h 5883675"/>
              <a:gd name="connsiteX1366" fmla="*/ 10680503 w 10839189"/>
              <a:gd name="connsiteY1366" fmla="*/ 5840686 h 5883675"/>
              <a:gd name="connsiteX1367" fmla="*/ 10679614 w 10839189"/>
              <a:gd name="connsiteY1367" fmla="*/ 5843734 h 5883675"/>
              <a:gd name="connsiteX1368" fmla="*/ 10655103 w 10839189"/>
              <a:gd name="connsiteY1368" fmla="*/ 5837066 h 5883675"/>
              <a:gd name="connsiteX1369" fmla="*/ 10655929 w 10839189"/>
              <a:gd name="connsiteY1369" fmla="*/ 5834018 h 5883675"/>
              <a:gd name="connsiteX1370" fmla="*/ 10631354 w 10839189"/>
              <a:gd name="connsiteY1370" fmla="*/ 5827351 h 5883675"/>
              <a:gd name="connsiteX1371" fmla="*/ 10630529 w 10839189"/>
              <a:gd name="connsiteY1371" fmla="*/ 5830399 h 5883675"/>
              <a:gd name="connsiteX1372" fmla="*/ 10606018 w 10839189"/>
              <a:gd name="connsiteY1372" fmla="*/ 5823731 h 5883675"/>
              <a:gd name="connsiteX1373" fmla="*/ 10606843 w 10839189"/>
              <a:gd name="connsiteY1373" fmla="*/ 5820683 h 5883675"/>
              <a:gd name="connsiteX1374" fmla="*/ 10582269 w 10839189"/>
              <a:gd name="connsiteY1374" fmla="*/ 5814016 h 5883675"/>
              <a:gd name="connsiteX1375" fmla="*/ 10581443 w 10839189"/>
              <a:gd name="connsiteY1375" fmla="*/ 5817064 h 5883675"/>
              <a:gd name="connsiteX1376" fmla="*/ 10556869 w 10839189"/>
              <a:gd name="connsiteY1376" fmla="*/ 5810396 h 5883675"/>
              <a:gd name="connsiteX1377" fmla="*/ 10557695 w 10839189"/>
              <a:gd name="connsiteY1377" fmla="*/ 5807348 h 5883675"/>
              <a:gd name="connsiteX1378" fmla="*/ 10533184 w 10839189"/>
              <a:gd name="connsiteY1378" fmla="*/ 5800680 h 5883675"/>
              <a:gd name="connsiteX1379" fmla="*/ 10532358 w 10839189"/>
              <a:gd name="connsiteY1379" fmla="*/ 5803728 h 5883675"/>
              <a:gd name="connsiteX1380" fmla="*/ 10507784 w 10839189"/>
              <a:gd name="connsiteY1380" fmla="*/ 5797061 h 5883675"/>
              <a:gd name="connsiteX1381" fmla="*/ 10508608 w 10839189"/>
              <a:gd name="connsiteY1381" fmla="*/ 5794013 h 5883675"/>
              <a:gd name="connsiteX1382" fmla="*/ 10484097 w 10839189"/>
              <a:gd name="connsiteY1382" fmla="*/ 5787346 h 5883675"/>
              <a:gd name="connsiteX1383" fmla="*/ 10483208 w 10839189"/>
              <a:gd name="connsiteY1383" fmla="*/ 5790394 h 5883675"/>
              <a:gd name="connsiteX1384" fmla="*/ 10458697 w 10839189"/>
              <a:gd name="connsiteY1384" fmla="*/ 5783726 h 5883675"/>
              <a:gd name="connsiteX1385" fmla="*/ 10459523 w 10839189"/>
              <a:gd name="connsiteY1385" fmla="*/ 5780679 h 5883675"/>
              <a:gd name="connsiteX1386" fmla="*/ 10434949 w 10839189"/>
              <a:gd name="connsiteY1386" fmla="*/ 5774011 h 5883675"/>
              <a:gd name="connsiteX1387" fmla="*/ 10434123 w 10839189"/>
              <a:gd name="connsiteY1387" fmla="*/ 5777122 h 5883675"/>
              <a:gd name="connsiteX1388" fmla="*/ 10409612 w 10839189"/>
              <a:gd name="connsiteY1388" fmla="*/ 5770454 h 5883675"/>
              <a:gd name="connsiteX1389" fmla="*/ 10410438 w 10839189"/>
              <a:gd name="connsiteY1389" fmla="*/ 5767343 h 5883675"/>
              <a:gd name="connsiteX1390" fmla="*/ 10385863 w 10839189"/>
              <a:gd name="connsiteY1390" fmla="*/ 5760676 h 5883675"/>
              <a:gd name="connsiteX1391" fmla="*/ 10385038 w 10839189"/>
              <a:gd name="connsiteY1391" fmla="*/ 5763787 h 5883675"/>
              <a:gd name="connsiteX1392" fmla="*/ 10360463 w 10839189"/>
              <a:gd name="connsiteY1392" fmla="*/ 5757120 h 5883675"/>
              <a:gd name="connsiteX1393" fmla="*/ 10361289 w 10839189"/>
              <a:gd name="connsiteY1393" fmla="*/ 5754008 h 5883675"/>
              <a:gd name="connsiteX1394" fmla="*/ 10336778 w 10839189"/>
              <a:gd name="connsiteY1394" fmla="*/ 5747404 h 5883675"/>
              <a:gd name="connsiteX1395" fmla="*/ 10335952 w 10839189"/>
              <a:gd name="connsiteY1395" fmla="*/ 5750453 h 5883675"/>
              <a:gd name="connsiteX1396" fmla="*/ 10311378 w 10839189"/>
              <a:gd name="connsiteY1396" fmla="*/ 5743785 h 5883675"/>
              <a:gd name="connsiteX1397" fmla="*/ 10312203 w 10839189"/>
              <a:gd name="connsiteY1397" fmla="*/ 5740737 h 5883675"/>
              <a:gd name="connsiteX1398" fmla="*/ 10287692 w 10839189"/>
              <a:gd name="connsiteY1398" fmla="*/ 5734069 h 5883675"/>
              <a:gd name="connsiteX1399" fmla="*/ 10286867 w 10839189"/>
              <a:gd name="connsiteY1399" fmla="*/ 5737117 h 5883675"/>
              <a:gd name="connsiteX1400" fmla="*/ 10262292 w 10839189"/>
              <a:gd name="connsiteY1400" fmla="*/ 5730450 h 5883675"/>
              <a:gd name="connsiteX1401" fmla="*/ 10263118 w 10839189"/>
              <a:gd name="connsiteY1401" fmla="*/ 5727402 h 5883675"/>
              <a:gd name="connsiteX1402" fmla="*/ 10238543 w 10839189"/>
              <a:gd name="connsiteY1402" fmla="*/ 5720734 h 5883675"/>
              <a:gd name="connsiteX1403" fmla="*/ 10237718 w 10839189"/>
              <a:gd name="connsiteY1403" fmla="*/ 5723782 h 5883675"/>
              <a:gd name="connsiteX1404" fmla="*/ 10213207 w 10839189"/>
              <a:gd name="connsiteY1404" fmla="*/ 5717115 h 5883675"/>
              <a:gd name="connsiteX1405" fmla="*/ 10214033 w 10839189"/>
              <a:gd name="connsiteY1405" fmla="*/ 5714066 h 5883675"/>
              <a:gd name="connsiteX1406" fmla="*/ 10189458 w 10839189"/>
              <a:gd name="connsiteY1406" fmla="*/ 5707399 h 5883675"/>
              <a:gd name="connsiteX1407" fmla="*/ 10188633 w 10839189"/>
              <a:gd name="connsiteY1407" fmla="*/ 5710447 h 5883675"/>
              <a:gd name="connsiteX1408" fmla="*/ 10164058 w 10839189"/>
              <a:gd name="connsiteY1408" fmla="*/ 5703779 h 5883675"/>
              <a:gd name="connsiteX1409" fmla="*/ 10164884 w 10839189"/>
              <a:gd name="connsiteY1409" fmla="*/ 5700732 h 5883675"/>
              <a:gd name="connsiteX1410" fmla="*/ 10140372 w 10839189"/>
              <a:gd name="connsiteY1410" fmla="*/ 5694065 h 5883675"/>
              <a:gd name="connsiteX1411" fmla="*/ 10139546 w 10839189"/>
              <a:gd name="connsiteY1411" fmla="*/ 5697112 h 5883675"/>
              <a:gd name="connsiteX1412" fmla="*/ 10114972 w 10839189"/>
              <a:gd name="connsiteY1412" fmla="*/ 5690445 h 5883675"/>
              <a:gd name="connsiteX1413" fmla="*/ 10115797 w 10839189"/>
              <a:gd name="connsiteY1413" fmla="*/ 5687397 h 5883675"/>
              <a:gd name="connsiteX1414" fmla="*/ 10091287 w 10839189"/>
              <a:gd name="connsiteY1414" fmla="*/ 5680729 h 5883675"/>
              <a:gd name="connsiteX1415" fmla="*/ 10090461 w 10839189"/>
              <a:gd name="connsiteY1415" fmla="*/ 5683778 h 5883675"/>
              <a:gd name="connsiteX1416" fmla="*/ 10065887 w 10839189"/>
              <a:gd name="connsiteY1416" fmla="*/ 5677110 h 5883675"/>
              <a:gd name="connsiteX1417" fmla="*/ 10066712 w 10839189"/>
              <a:gd name="connsiteY1417" fmla="*/ 5674062 h 5883675"/>
              <a:gd name="connsiteX1418" fmla="*/ 10042138 w 10839189"/>
              <a:gd name="connsiteY1418" fmla="*/ 5667394 h 5883675"/>
              <a:gd name="connsiteX1419" fmla="*/ 10041312 w 10839189"/>
              <a:gd name="connsiteY1419" fmla="*/ 5670505 h 5883675"/>
              <a:gd name="connsiteX1420" fmla="*/ 10016801 w 10839189"/>
              <a:gd name="connsiteY1420" fmla="*/ 5663838 h 5883675"/>
              <a:gd name="connsiteX1421" fmla="*/ 10017627 w 10839189"/>
              <a:gd name="connsiteY1421" fmla="*/ 5660727 h 5883675"/>
              <a:gd name="connsiteX1422" fmla="*/ 9993052 w 10839189"/>
              <a:gd name="connsiteY1422" fmla="*/ 5654059 h 5883675"/>
              <a:gd name="connsiteX1423" fmla="*/ 9992227 w 10839189"/>
              <a:gd name="connsiteY1423" fmla="*/ 5657171 h 5883675"/>
              <a:gd name="connsiteX1424" fmla="*/ 9967652 w 10839189"/>
              <a:gd name="connsiteY1424" fmla="*/ 5650504 h 5883675"/>
              <a:gd name="connsiteX1425" fmla="*/ 9968541 w 10839189"/>
              <a:gd name="connsiteY1425" fmla="*/ 5647455 h 5883675"/>
              <a:gd name="connsiteX1426" fmla="*/ 9943967 w 10839189"/>
              <a:gd name="connsiteY1426" fmla="*/ 5640788 h 5883675"/>
              <a:gd name="connsiteX1427" fmla="*/ 9943141 w 10839189"/>
              <a:gd name="connsiteY1427" fmla="*/ 5643836 h 5883675"/>
              <a:gd name="connsiteX1428" fmla="*/ 9918567 w 10839189"/>
              <a:gd name="connsiteY1428" fmla="*/ 5637168 h 5883675"/>
              <a:gd name="connsiteX1429" fmla="*/ 9919392 w 10839189"/>
              <a:gd name="connsiteY1429" fmla="*/ 5634120 h 5883675"/>
              <a:gd name="connsiteX1430" fmla="*/ 9894881 w 10839189"/>
              <a:gd name="connsiteY1430" fmla="*/ 5627453 h 5883675"/>
              <a:gd name="connsiteX1431" fmla="*/ 9894056 w 10839189"/>
              <a:gd name="connsiteY1431" fmla="*/ 5630501 h 5883675"/>
              <a:gd name="connsiteX1432" fmla="*/ 9869481 w 10839189"/>
              <a:gd name="connsiteY1432" fmla="*/ 5623833 h 5883675"/>
              <a:gd name="connsiteX1433" fmla="*/ 9870307 w 10839189"/>
              <a:gd name="connsiteY1433" fmla="*/ 5620785 h 5883675"/>
              <a:gd name="connsiteX1434" fmla="*/ 9845733 w 10839189"/>
              <a:gd name="connsiteY1434" fmla="*/ 5614117 h 5883675"/>
              <a:gd name="connsiteX1435" fmla="*/ 9844907 w 10839189"/>
              <a:gd name="connsiteY1435" fmla="*/ 5617166 h 5883675"/>
              <a:gd name="connsiteX1436" fmla="*/ 9820396 w 10839189"/>
              <a:gd name="connsiteY1436" fmla="*/ 5610498 h 5883675"/>
              <a:gd name="connsiteX1437" fmla="*/ 9821221 w 10839189"/>
              <a:gd name="connsiteY1437" fmla="*/ 5607450 h 5883675"/>
              <a:gd name="connsiteX1438" fmla="*/ 9796646 w 10839189"/>
              <a:gd name="connsiteY1438" fmla="*/ 5600783 h 5883675"/>
              <a:gd name="connsiteX1439" fmla="*/ 9795821 w 10839189"/>
              <a:gd name="connsiteY1439" fmla="*/ 5603830 h 5883675"/>
              <a:gd name="connsiteX1440" fmla="*/ 9771246 w 10839189"/>
              <a:gd name="connsiteY1440" fmla="*/ 5597163 h 5883675"/>
              <a:gd name="connsiteX1441" fmla="*/ 9772135 w 10839189"/>
              <a:gd name="connsiteY1441" fmla="*/ 5594116 h 5883675"/>
              <a:gd name="connsiteX1442" fmla="*/ 9747561 w 10839189"/>
              <a:gd name="connsiteY1442" fmla="*/ 5587448 h 5883675"/>
              <a:gd name="connsiteX1443" fmla="*/ 9746735 w 10839189"/>
              <a:gd name="connsiteY1443" fmla="*/ 5590496 h 5883675"/>
              <a:gd name="connsiteX1444" fmla="*/ 9722161 w 10839189"/>
              <a:gd name="connsiteY1444" fmla="*/ 5583829 h 5883675"/>
              <a:gd name="connsiteX1445" fmla="*/ 9722987 w 10839189"/>
              <a:gd name="connsiteY1445" fmla="*/ 5580780 h 5883675"/>
              <a:gd name="connsiteX1446" fmla="*/ 9698476 w 10839189"/>
              <a:gd name="connsiteY1446" fmla="*/ 5574113 h 5883675"/>
              <a:gd name="connsiteX1447" fmla="*/ 9697650 w 10839189"/>
              <a:gd name="connsiteY1447" fmla="*/ 5577161 h 5883675"/>
              <a:gd name="connsiteX1448" fmla="*/ 9673076 w 10839189"/>
              <a:gd name="connsiteY1448" fmla="*/ 5570557 h 5883675"/>
              <a:gd name="connsiteX1449" fmla="*/ 9673901 w 10839189"/>
              <a:gd name="connsiteY1449" fmla="*/ 5567445 h 5883675"/>
              <a:gd name="connsiteX1450" fmla="*/ 9649327 w 10839189"/>
              <a:gd name="connsiteY1450" fmla="*/ 5560778 h 5883675"/>
              <a:gd name="connsiteX1451" fmla="*/ 9648501 w 10839189"/>
              <a:gd name="connsiteY1451" fmla="*/ 5563890 h 5883675"/>
              <a:gd name="connsiteX1452" fmla="*/ 9623990 w 10839189"/>
              <a:gd name="connsiteY1452" fmla="*/ 5557222 h 5883675"/>
              <a:gd name="connsiteX1453" fmla="*/ 9624816 w 10839189"/>
              <a:gd name="connsiteY1453" fmla="*/ 5554110 h 5883675"/>
              <a:gd name="connsiteX1454" fmla="*/ 9600241 w 10839189"/>
              <a:gd name="connsiteY1454" fmla="*/ 5547442 h 5883675"/>
              <a:gd name="connsiteX1455" fmla="*/ 9599416 w 10839189"/>
              <a:gd name="connsiteY1455" fmla="*/ 5550554 h 5883675"/>
              <a:gd name="connsiteX1456" fmla="*/ 9574841 w 10839189"/>
              <a:gd name="connsiteY1456" fmla="*/ 5543887 h 5883675"/>
              <a:gd name="connsiteX1457" fmla="*/ 9575730 w 10839189"/>
              <a:gd name="connsiteY1457" fmla="*/ 5540839 h 5883675"/>
              <a:gd name="connsiteX1458" fmla="*/ 9551156 w 10839189"/>
              <a:gd name="connsiteY1458" fmla="*/ 5534171 h 5883675"/>
              <a:gd name="connsiteX1459" fmla="*/ 9550330 w 10839189"/>
              <a:gd name="connsiteY1459" fmla="*/ 5537219 h 5883675"/>
              <a:gd name="connsiteX1460" fmla="*/ 9525756 w 10839189"/>
              <a:gd name="connsiteY1460" fmla="*/ 5530552 h 5883675"/>
              <a:gd name="connsiteX1461" fmla="*/ 9526581 w 10839189"/>
              <a:gd name="connsiteY1461" fmla="*/ 5527503 h 5883675"/>
              <a:gd name="connsiteX1462" fmla="*/ 9502071 w 10839189"/>
              <a:gd name="connsiteY1462" fmla="*/ 5520836 h 5883675"/>
              <a:gd name="connsiteX1463" fmla="*/ 9501245 w 10839189"/>
              <a:gd name="connsiteY1463" fmla="*/ 5523884 h 5883675"/>
              <a:gd name="connsiteX1464" fmla="*/ 9476671 w 10839189"/>
              <a:gd name="connsiteY1464" fmla="*/ 5517216 h 5883675"/>
              <a:gd name="connsiteX1465" fmla="*/ 9477496 w 10839189"/>
              <a:gd name="connsiteY1465" fmla="*/ 5514169 h 5883675"/>
              <a:gd name="connsiteX1466" fmla="*/ 9452921 w 10839189"/>
              <a:gd name="connsiteY1466" fmla="*/ 5507501 h 5883675"/>
              <a:gd name="connsiteX1467" fmla="*/ 9452096 w 10839189"/>
              <a:gd name="connsiteY1467" fmla="*/ 5510549 h 5883675"/>
              <a:gd name="connsiteX1468" fmla="*/ 9427584 w 10839189"/>
              <a:gd name="connsiteY1468" fmla="*/ 5503882 h 5883675"/>
              <a:gd name="connsiteX1469" fmla="*/ 9428410 w 10839189"/>
              <a:gd name="connsiteY1469" fmla="*/ 5500834 h 5883675"/>
              <a:gd name="connsiteX1470" fmla="*/ 9403835 w 10839189"/>
              <a:gd name="connsiteY1470" fmla="*/ 5494166 h 5883675"/>
              <a:gd name="connsiteX1471" fmla="*/ 9403010 w 10839189"/>
              <a:gd name="connsiteY1471" fmla="*/ 5497215 h 5883675"/>
              <a:gd name="connsiteX1472" fmla="*/ 9378435 w 10839189"/>
              <a:gd name="connsiteY1472" fmla="*/ 5490547 h 5883675"/>
              <a:gd name="connsiteX1473" fmla="*/ 9379325 w 10839189"/>
              <a:gd name="connsiteY1473" fmla="*/ 5487499 h 5883675"/>
              <a:gd name="connsiteX1474" fmla="*/ 9354750 w 10839189"/>
              <a:gd name="connsiteY1474" fmla="*/ 5480831 h 5883675"/>
              <a:gd name="connsiteX1475" fmla="*/ 9353925 w 10839189"/>
              <a:gd name="connsiteY1475" fmla="*/ 5483879 h 5883675"/>
              <a:gd name="connsiteX1476" fmla="*/ 9329350 w 10839189"/>
              <a:gd name="connsiteY1476" fmla="*/ 5477212 h 5883675"/>
              <a:gd name="connsiteX1477" fmla="*/ 9330176 w 10839189"/>
              <a:gd name="connsiteY1477" fmla="*/ 5474164 h 5883675"/>
              <a:gd name="connsiteX1478" fmla="*/ 9305665 w 10839189"/>
              <a:gd name="connsiteY1478" fmla="*/ 5467496 h 5883675"/>
              <a:gd name="connsiteX1479" fmla="*/ 9304839 w 10839189"/>
              <a:gd name="connsiteY1479" fmla="*/ 5470608 h 5883675"/>
              <a:gd name="connsiteX1480" fmla="*/ 9280265 w 10839189"/>
              <a:gd name="connsiteY1480" fmla="*/ 5463941 h 5883675"/>
              <a:gd name="connsiteX1481" fmla="*/ 9281090 w 10839189"/>
              <a:gd name="connsiteY1481" fmla="*/ 5460828 h 5883675"/>
              <a:gd name="connsiteX1482" fmla="*/ 9256516 w 10839189"/>
              <a:gd name="connsiteY1482" fmla="*/ 5454161 h 5883675"/>
              <a:gd name="connsiteX1483" fmla="*/ 9255690 w 10839189"/>
              <a:gd name="connsiteY1483" fmla="*/ 5457273 h 5883675"/>
              <a:gd name="connsiteX1484" fmla="*/ 9231179 w 10839189"/>
              <a:gd name="connsiteY1484" fmla="*/ 5450605 h 5883675"/>
              <a:gd name="connsiteX1485" fmla="*/ 9232005 w 10839189"/>
              <a:gd name="connsiteY1485" fmla="*/ 5447494 h 5883675"/>
              <a:gd name="connsiteX1486" fmla="*/ 9207430 w 10839189"/>
              <a:gd name="connsiteY1486" fmla="*/ 5440890 h 5883675"/>
              <a:gd name="connsiteX1487" fmla="*/ 9206605 w 10839189"/>
              <a:gd name="connsiteY1487" fmla="*/ 5443938 h 5883675"/>
              <a:gd name="connsiteX1488" fmla="*/ 9182030 w 10839189"/>
              <a:gd name="connsiteY1488" fmla="*/ 5437270 h 5883675"/>
              <a:gd name="connsiteX1489" fmla="*/ 9182920 w 10839189"/>
              <a:gd name="connsiteY1489" fmla="*/ 5434222 h 5883675"/>
              <a:gd name="connsiteX1490" fmla="*/ 9158345 w 10839189"/>
              <a:gd name="connsiteY1490" fmla="*/ 5427554 h 5883675"/>
              <a:gd name="connsiteX1491" fmla="*/ 9157520 w 10839189"/>
              <a:gd name="connsiteY1491" fmla="*/ 5430603 h 5883675"/>
              <a:gd name="connsiteX1492" fmla="*/ 9132945 w 10839189"/>
              <a:gd name="connsiteY1492" fmla="*/ 5423935 h 5883675"/>
              <a:gd name="connsiteX1493" fmla="*/ 9133771 w 10839189"/>
              <a:gd name="connsiteY1493" fmla="*/ 5420887 h 5883675"/>
              <a:gd name="connsiteX1494" fmla="*/ 9109259 w 10839189"/>
              <a:gd name="connsiteY1494" fmla="*/ 5414220 h 5883675"/>
              <a:gd name="connsiteX1495" fmla="*/ 9108433 w 10839189"/>
              <a:gd name="connsiteY1495" fmla="*/ 5417267 h 5883675"/>
              <a:gd name="connsiteX1496" fmla="*/ 9083859 w 10839189"/>
              <a:gd name="connsiteY1496" fmla="*/ 5410600 h 5883675"/>
              <a:gd name="connsiteX1497" fmla="*/ 9084684 w 10839189"/>
              <a:gd name="connsiteY1497" fmla="*/ 5407553 h 5883675"/>
              <a:gd name="connsiteX1498" fmla="*/ 9060110 w 10839189"/>
              <a:gd name="connsiteY1498" fmla="*/ 5400885 h 5883675"/>
              <a:gd name="connsiteX1499" fmla="*/ 9059284 w 10839189"/>
              <a:gd name="connsiteY1499" fmla="*/ 5403933 h 5883675"/>
              <a:gd name="connsiteX1500" fmla="*/ 9034774 w 10839189"/>
              <a:gd name="connsiteY1500" fmla="*/ 5397266 h 5883675"/>
              <a:gd name="connsiteX1501" fmla="*/ 9035599 w 10839189"/>
              <a:gd name="connsiteY1501" fmla="*/ 5394217 h 5883675"/>
              <a:gd name="connsiteX1502" fmla="*/ 9011025 w 10839189"/>
              <a:gd name="connsiteY1502" fmla="*/ 5387550 h 5883675"/>
              <a:gd name="connsiteX1503" fmla="*/ 9010199 w 10839189"/>
              <a:gd name="connsiteY1503" fmla="*/ 5390598 h 5883675"/>
              <a:gd name="connsiteX1504" fmla="*/ 8985625 w 10839189"/>
              <a:gd name="connsiteY1504" fmla="*/ 5383930 h 5883675"/>
              <a:gd name="connsiteX1505" fmla="*/ 8986514 w 10839189"/>
              <a:gd name="connsiteY1505" fmla="*/ 5380882 h 5883675"/>
              <a:gd name="connsiteX1506" fmla="*/ 8961939 w 10839189"/>
              <a:gd name="connsiteY1506" fmla="*/ 5374215 h 5883675"/>
              <a:gd name="connsiteX1507" fmla="*/ 8961114 w 10839189"/>
              <a:gd name="connsiteY1507" fmla="*/ 5377263 h 5883675"/>
              <a:gd name="connsiteX1508" fmla="*/ 8936539 w 10839189"/>
              <a:gd name="connsiteY1508" fmla="*/ 5370659 h 5883675"/>
              <a:gd name="connsiteX1509" fmla="*/ 8937365 w 10839189"/>
              <a:gd name="connsiteY1509" fmla="*/ 5367547 h 5883675"/>
              <a:gd name="connsiteX1510" fmla="*/ 8912854 w 10839189"/>
              <a:gd name="connsiteY1510" fmla="*/ 5360879 h 5883675"/>
              <a:gd name="connsiteX1511" fmla="*/ 8912028 w 10839189"/>
              <a:gd name="connsiteY1511" fmla="*/ 5363991 h 5883675"/>
              <a:gd name="connsiteX1512" fmla="*/ 8887454 w 10839189"/>
              <a:gd name="connsiteY1512" fmla="*/ 5357324 h 5883675"/>
              <a:gd name="connsiteX1513" fmla="*/ 8888279 w 10839189"/>
              <a:gd name="connsiteY1513" fmla="*/ 5354212 h 5883675"/>
              <a:gd name="connsiteX1514" fmla="*/ 8863705 w 10839189"/>
              <a:gd name="connsiteY1514" fmla="*/ 5347545 h 5883675"/>
              <a:gd name="connsiteX1515" fmla="*/ 8862879 w 10839189"/>
              <a:gd name="connsiteY1515" fmla="*/ 5350656 h 5883675"/>
              <a:gd name="connsiteX1516" fmla="*/ 8838368 w 10839189"/>
              <a:gd name="connsiteY1516" fmla="*/ 5343989 h 5883675"/>
              <a:gd name="connsiteX1517" fmla="*/ 8839194 w 10839189"/>
              <a:gd name="connsiteY1517" fmla="*/ 5340941 h 5883675"/>
              <a:gd name="connsiteX1518" fmla="*/ 8814620 w 10839189"/>
              <a:gd name="connsiteY1518" fmla="*/ 5334273 h 5883675"/>
              <a:gd name="connsiteX1519" fmla="*/ 8813794 w 10839189"/>
              <a:gd name="connsiteY1519" fmla="*/ 5337321 h 5883675"/>
              <a:gd name="connsiteX1520" fmla="*/ 8789220 w 10839189"/>
              <a:gd name="connsiteY1520" fmla="*/ 5330653 h 5883675"/>
              <a:gd name="connsiteX1521" fmla="*/ 8790109 w 10839189"/>
              <a:gd name="connsiteY1521" fmla="*/ 5327605 h 5883675"/>
              <a:gd name="connsiteX1522" fmla="*/ 8765533 w 10839189"/>
              <a:gd name="connsiteY1522" fmla="*/ 5320938 h 5883675"/>
              <a:gd name="connsiteX1523" fmla="*/ 8764709 w 10839189"/>
              <a:gd name="connsiteY1523" fmla="*/ 5323986 h 5883675"/>
              <a:gd name="connsiteX1524" fmla="*/ 8740133 w 10839189"/>
              <a:gd name="connsiteY1524" fmla="*/ 5317319 h 5883675"/>
              <a:gd name="connsiteX1525" fmla="*/ 8740959 w 10839189"/>
              <a:gd name="connsiteY1525" fmla="*/ 5314271 h 5883675"/>
              <a:gd name="connsiteX1526" fmla="*/ 8716448 w 10839189"/>
              <a:gd name="connsiteY1526" fmla="*/ 5307604 h 5883675"/>
              <a:gd name="connsiteX1527" fmla="*/ 8715622 w 10839189"/>
              <a:gd name="connsiteY1527" fmla="*/ 5310651 h 5883675"/>
              <a:gd name="connsiteX1528" fmla="*/ 8691048 w 10839189"/>
              <a:gd name="connsiteY1528" fmla="*/ 5303984 h 5883675"/>
              <a:gd name="connsiteX1529" fmla="*/ 8691874 w 10839189"/>
              <a:gd name="connsiteY1529" fmla="*/ 5300936 h 5883675"/>
              <a:gd name="connsiteX1530" fmla="*/ 8667299 w 10839189"/>
              <a:gd name="connsiteY1530" fmla="*/ 5294268 h 5883675"/>
              <a:gd name="connsiteX1531" fmla="*/ 8666474 w 10839189"/>
              <a:gd name="connsiteY1531" fmla="*/ 5297316 h 5883675"/>
              <a:gd name="connsiteX1532" fmla="*/ 8641963 w 10839189"/>
              <a:gd name="connsiteY1532" fmla="*/ 5290649 h 5883675"/>
              <a:gd name="connsiteX1533" fmla="*/ 8642788 w 10839189"/>
              <a:gd name="connsiteY1533" fmla="*/ 5287601 h 5883675"/>
              <a:gd name="connsiteX1534" fmla="*/ 8618214 w 10839189"/>
              <a:gd name="connsiteY1534" fmla="*/ 5280933 h 5883675"/>
              <a:gd name="connsiteX1535" fmla="*/ 8617388 w 10839189"/>
              <a:gd name="connsiteY1535" fmla="*/ 5283981 h 5883675"/>
              <a:gd name="connsiteX1536" fmla="*/ 8592814 w 10839189"/>
              <a:gd name="connsiteY1536" fmla="*/ 5277314 h 5883675"/>
              <a:gd name="connsiteX1537" fmla="*/ 8593703 w 10839189"/>
              <a:gd name="connsiteY1537" fmla="*/ 5274266 h 5883675"/>
              <a:gd name="connsiteX1538" fmla="*/ 8569128 w 10839189"/>
              <a:gd name="connsiteY1538" fmla="*/ 5267598 h 5883675"/>
              <a:gd name="connsiteX1539" fmla="*/ 8568303 w 10839189"/>
              <a:gd name="connsiteY1539" fmla="*/ 5270710 h 5883675"/>
              <a:gd name="connsiteX1540" fmla="*/ 8543728 w 10839189"/>
              <a:gd name="connsiteY1540" fmla="*/ 5264042 h 5883675"/>
              <a:gd name="connsiteX1541" fmla="*/ 8544554 w 10839189"/>
              <a:gd name="connsiteY1541" fmla="*/ 5260930 h 5883675"/>
              <a:gd name="connsiteX1542" fmla="*/ 8520043 w 10839189"/>
              <a:gd name="connsiteY1542" fmla="*/ 5254263 h 5883675"/>
              <a:gd name="connsiteX1543" fmla="*/ 8519217 w 10839189"/>
              <a:gd name="connsiteY1543" fmla="*/ 5257375 h 5883675"/>
              <a:gd name="connsiteX1544" fmla="*/ 8494643 w 10839189"/>
              <a:gd name="connsiteY1544" fmla="*/ 5250707 h 5883675"/>
              <a:gd name="connsiteX1545" fmla="*/ 8495468 w 10839189"/>
              <a:gd name="connsiteY1545" fmla="*/ 5247596 h 5883675"/>
              <a:gd name="connsiteX1546" fmla="*/ 8470894 w 10839189"/>
              <a:gd name="connsiteY1546" fmla="*/ 5240991 h 5883675"/>
              <a:gd name="connsiteX1547" fmla="*/ 8470068 w 10839189"/>
              <a:gd name="connsiteY1547" fmla="*/ 5244040 h 5883675"/>
              <a:gd name="connsiteX1548" fmla="*/ 8445558 w 10839189"/>
              <a:gd name="connsiteY1548" fmla="*/ 5237372 h 5883675"/>
              <a:gd name="connsiteX1549" fmla="*/ 8446383 w 10839189"/>
              <a:gd name="connsiteY1549" fmla="*/ 5234324 h 5883675"/>
              <a:gd name="connsiteX1550" fmla="*/ 8421809 w 10839189"/>
              <a:gd name="connsiteY1550" fmla="*/ 5227657 h 5883675"/>
              <a:gd name="connsiteX1551" fmla="*/ 8420983 w 10839189"/>
              <a:gd name="connsiteY1551" fmla="*/ 5230704 h 5883675"/>
              <a:gd name="connsiteX1552" fmla="*/ 8396471 w 10839189"/>
              <a:gd name="connsiteY1552" fmla="*/ 5224037 h 5883675"/>
              <a:gd name="connsiteX1553" fmla="*/ 8397297 w 10839189"/>
              <a:gd name="connsiteY1553" fmla="*/ 5220990 h 5883675"/>
              <a:gd name="connsiteX1554" fmla="*/ 8372723 w 10839189"/>
              <a:gd name="connsiteY1554" fmla="*/ 5214322 h 5883675"/>
              <a:gd name="connsiteX1555" fmla="*/ 8371897 w 10839189"/>
              <a:gd name="connsiteY1555" fmla="*/ 5217370 h 5883675"/>
              <a:gd name="connsiteX1556" fmla="*/ 8347323 w 10839189"/>
              <a:gd name="connsiteY1556" fmla="*/ 5210703 h 5883675"/>
              <a:gd name="connsiteX1557" fmla="*/ 8348148 w 10839189"/>
              <a:gd name="connsiteY1557" fmla="*/ 5207654 h 5883675"/>
              <a:gd name="connsiteX1558" fmla="*/ 8323637 w 10839189"/>
              <a:gd name="connsiteY1558" fmla="*/ 5200987 h 5883675"/>
              <a:gd name="connsiteX1559" fmla="*/ 8322812 w 10839189"/>
              <a:gd name="connsiteY1559" fmla="*/ 5204035 h 5883675"/>
              <a:gd name="connsiteX1560" fmla="*/ 8298237 w 10839189"/>
              <a:gd name="connsiteY1560" fmla="*/ 5197367 h 5883675"/>
              <a:gd name="connsiteX1561" fmla="*/ 8299063 w 10839189"/>
              <a:gd name="connsiteY1561" fmla="*/ 5194319 h 5883675"/>
              <a:gd name="connsiteX1562" fmla="*/ 8274488 w 10839189"/>
              <a:gd name="connsiteY1562" fmla="*/ 5187652 h 5883675"/>
              <a:gd name="connsiteX1563" fmla="*/ 8273663 w 10839189"/>
              <a:gd name="connsiteY1563" fmla="*/ 5190700 h 5883675"/>
              <a:gd name="connsiteX1564" fmla="*/ 8249152 w 10839189"/>
              <a:gd name="connsiteY1564" fmla="*/ 5184032 h 5883675"/>
              <a:gd name="connsiteX1565" fmla="*/ 8249977 w 10839189"/>
              <a:gd name="connsiteY1565" fmla="*/ 5180984 h 5883675"/>
              <a:gd name="connsiteX1566" fmla="*/ 8225403 w 10839189"/>
              <a:gd name="connsiteY1566" fmla="*/ 5174316 h 5883675"/>
              <a:gd name="connsiteX1567" fmla="*/ 8224577 w 10839189"/>
              <a:gd name="connsiteY1567" fmla="*/ 5177365 h 5883675"/>
              <a:gd name="connsiteX1568" fmla="*/ 8200067 w 10839189"/>
              <a:gd name="connsiteY1568" fmla="*/ 5170697 h 5883675"/>
              <a:gd name="connsiteX1569" fmla="*/ 8200892 w 10839189"/>
              <a:gd name="connsiteY1569" fmla="*/ 5167649 h 5883675"/>
              <a:gd name="connsiteX1570" fmla="*/ 8176318 w 10839189"/>
              <a:gd name="connsiteY1570" fmla="*/ 5160982 h 5883675"/>
              <a:gd name="connsiteX1571" fmla="*/ 8175492 w 10839189"/>
              <a:gd name="connsiteY1571" fmla="*/ 5164093 h 5883675"/>
              <a:gd name="connsiteX1572" fmla="*/ 8150918 w 10839189"/>
              <a:gd name="connsiteY1572" fmla="*/ 5157426 h 5883675"/>
              <a:gd name="connsiteX1573" fmla="*/ 8151743 w 10839189"/>
              <a:gd name="connsiteY1573" fmla="*/ 5154315 h 5883675"/>
              <a:gd name="connsiteX1574" fmla="*/ 8127232 w 10839189"/>
              <a:gd name="connsiteY1574" fmla="*/ 5147647 h 5883675"/>
              <a:gd name="connsiteX1575" fmla="*/ 8126407 w 10839189"/>
              <a:gd name="connsiteY1575" fmla="*/ 5150758 h 5883675"/>
              <a:gd name="connsiteX1576" fmla="*/ 8101832 w 10839189"/>
              <a:gd name="connsiteY1576" fmla="*/ 5144091 h 5883675"/>
              <a:gd name="connsiteX1577" fmla="*/ 8102658 w 10839189"/>
              <a:gd name="connsiteY1577" fmla="*/ 5141042 h 5883675"/>
              <a:gd name="connsiteX1578" fmla="*/ 8078146 w 10839189"/>
              <a:gd name="connsiteY1578" fmla="*/ 5134375 h 5883675"/>
              <a:gd name="connsiteX1579" fmla="*/ 8077258 w 10839189"/>
              <a:gd name="connsiteY1579" fmla="*/ 5137423 h 5883675"/>
              <a:gd name="connsiteX1580" fmla="*/ 8052746 w 10839189"/>
              <a:gd name="connsiteY1580" fmla="*/ 5130755 h 5883675"/>
              <a:gd name="connsiteX1581" fmla="*/ 8053572 w 10839189"/>
              <a:gd name="connsiteY1581" fmla="*/ 5127708 h 5883675"/>
              <a:gd name="connsiteX1582" fmla="*/ 8028997 w 10839189"/>
              <a:gd name="connsiteY1582" fmla="*/ 5121041 h 5883675"/>
              <a:gd name="connsiteX1583" fmla="*/ 8028172 w 10839189"/>
              <a:gd name="connsiteY1583" fmla="*/ 5124088 h 5883675"/>
              <a:gd name="connsiteX1584" fmla="*/ 8003661 w 10839189"/>
              <a:gd name="connsiteY1584" fmla="*/ 5117421 h 5883675"/>
              <a:gd name="connsiteX1585" fmla="*/ 8004486 w 10839189"/>
              <a:gd name="connsiteY1585" fmla="*/ 5114373 h 5883675"/>
              <a:gd name="connsiteX1586" fmla="*/ 7979912 w 10839189"/>
              <a:gd name="connsiteY1586" fmla="*/ 5107705 h 5883675"/>
              <a:gd name="connsiteX1587" fmla="*/ 7979086 w 10839189"/>
              <a:gd name="connsiteY1587" fmla="*/ 5110754 h 5883675"/>
              <a:gd name="connsiteX1588" fmla="*/ 7954512 w 10839189"/>
              <a:gd name="connsiteY1588" fmla="*/ 5104086 h 5883675"/>
              <a:gd name="connsiteX1589" fmla="*/ 7955337 w 10839189"/>
              <a:gd name="connsiteY1589" fmla="*/ 5101038 h 5883675"/>
              <a:gd name="connsiteX1590" fmla="*/ 7930826 w 10839189"/>
              <a:gd name="connsiteY1590" fmla="*/ 5094370 h 5883675"/>
              <a:gd name="connsiteX1591" fmla="*/ 7930001 w 10839189"/>
              <a:gd name="connsiteY1591" fmla="*/ 5097418 h 5883675"/>
              <a:gd name="connsiteX1592" fmla="*/ 7905426 w 10839189"/>
              <a:gd name="connsiteY1592" fmla="*/ 5090751 h 5883675"/>
              <a:gd name="connsiteX1593" fmla="*/ 7906252 w 10839189"/>
              <a:gd name="connsiteY1593" fmla="*/ 5087703 h 5883675"/>
              <a:gd name="connsiteX1594" fmla="*/ 7881741 w 10839189"/>
              <a:gd name="connsiteY1594" fmla="*/ 5081035 h 5883675"/>
              <a:gd name="connsiteX1595" fmla="*/ 7880852 w 10839189"/>
              <a:gd name="connsiteY1595" fmla="*/ 5084083 h 5883675"/>
              <a:gd name="connsiteX1596" fmla="*/ 7856341 w 10839189"/>
              <a:gd name="connsiteY1596" fmla="*/ 5077416 h 5883675"/>
              <a:gd name="connsiteX1597" fmla="*/ 7857167 w 10839189"/>
              <a:gd name="connsiteY1597" fmla="*/ 5074367 h 5883675"/>
              <a:gd name="connsiteX1598" fmla="*/ 7832592 w 10839189"/>
              <a:gd name="connsiteY1598" fmla="*/ 5067700 h 5883675"/>
              <a:gd name="connsiteX1599" fmla="*/ 7831767 w 10839189"/>
              <a:gd name="connsiteY1599" fmla="*/ 5070748 h 5883675"/>
              <a:gd name="connsiteX1600" fmla="*/ 7807256 w 10839189"/>
              <a:gd name="connsiteY1600" fmla="*/ 5064144 h 5883675"/>
              <a:gd name="connsiteX1601" fmla="*/ 7808081 w 10839189"/>
              <a:gd name="connsiteY1601" fmla="*/ 5061033 h 5883675"/>
              <a:gd name="connsiteX1602" fmla="*/ 7783507 w 10839189"/>
              <a:gd name="connsiteY1602" fmla="*/ 5054366 h 5883675"/>
              <a:gd name="connsiteX1603" fmla="*/ 7782681 w 10839189"/>
              <a:gd name="connsiteY1603" fmla="*/ 5057477 h 5883675"/>
              <a:gd name="connsiteX1604" fmla="*/ 7758107 w 10839189"/>
              <a:gd name="connsiteY1604" fmla="*/ 5050809 h 5883675"/>
              <a:gd name="connsiteX1605" fmla="*/ 7758932 w 10839189"/>
              <a:gd name="connsiteY1605" fmla="*/ 5047698 h 5883675"/>
              <a:gd name="connsiteX1606" fmla="*/ 7734421 w 10839189"/>
              <a:gd name="connsiteY1606" fmla="*/ 5041030 h 5883675"/>
              <a:gd name="connsiteX1607" fmla="*/ 7733596 w 10839189"/>
              <a:gd name="connsiteY1607" fmla="*/ 5044141 h 5883675"/>
              <a:gd name="connsiteX1608" fmla="*/ 7709021 w 10839189"/>
              <a:gd name="connsiteY1608" fmla="*/ 5037474 h 5883675"/>
              <a:gd name="connsiteX1609" fmla="*/ 7709846 w 10839189"/>
              <a:gd name="connsiteY1609" fmla="*/ 5034426 h 5883675"/>
              <a:gd name="connsiteX1610" fmla="*/ 7685335 w 10839189"/>
              <a:gd name="connsiteY1610" fmla="*/ 5027759 h 5883675"/>
              <a:gd name="connsiteX1611" fmla="*/ 7684446 w 10839189"/>
              <a:gd name="connsiteY1611" fmla="*/ 5030807 h 5883675"/>
              <a:gd name="connsiteX1612" fmla="*/ 7659935 w 10839189"/>
              <a:gd name="connsiteY1612" fmla="*/ 5024140 h 5883675"/>
              <a:gd name="connsiteX1613" fmla="*/ 7660761 w 10839189"/>
              <a:gd name="connsiteY1613" fmla="*/ 5021091 h 5883675"/>
              <a:gd name="connsiteX1614" fmla="*/ 7636186 w 10839189"/>
              <a:gd name="connsiteY1614" fmla="*/ 5014424 h 5883675"/>
              <a:gd name="connsiteX1615" fmla="*/ 7635361 w 10839189"/>
              <a:gd name="connsiteY1615" fmla="*/ 5017472 h 5883675"/>
              <a:gd name="connsiteX1616" fmla="*/ 7610850 w 10839189"/>
              <a:gd name="connsiteY1616" fmla="*/ 5010804 h 5883675"/>
              <a:gd name="connsiteX1617" fmla="*/ 7611675 w 10839189"/>
              <a:gd name="connsiteY1617" fmla="*/ 5007756 h 5883675"/>
              <a:gd name="connsiteX1618" fmla="*/ 7587101 w 10839189"/>
              <a:gd name="connsiteY1618" fmla="*/ 5001089 h 5883675"/>
              <a:gd name="connsiteX1619" fmla="*/ 7586275 w 10839189"/>
              <a:gd name="connsiteY1619" fmla="*/ 5004137 h 5883675"/>
              <a:gd name="connsiteX1620" fmla="*/ 7561701 w 10839189"/>
              <a:gd name="connsiteY1620" fmla="*/ 4997469 h 5883675"/>
              <a:gd name="connsiteX1621" fmla="*/ 7562526 w 10839189"/>
              <a:gd name="connsiteY1621" fmla="*/ 4994421 h 5883675"/>
              <a:gd name="connsiteX1622" fmla="*/ 7538016 w 10839189"/>
              <a:gd name="connsiteY1622" fmla="*/ 4987753 h 5883675"/>
              <a:gd name="connsiteX1623" fmla="*/ 7537190 w 10839189"/>
              <a:gd name="connsiteY1623" fmla="*/ 4990802 h 5883675"/>
              <a:gd name="connsiteX1624" fmla="*/ 7512616 w 10839189"/>
              <a:gd name="connsiteY1624" fmla="*/ 4984134 h 5883675"/>
              <a:gd name="connsiteX1625" fmla="*/ 7513441 w 10839189"/>
              <a:gd name="connsiteY1625" fmla="*/ 4981086 h 5883675"/>
              <a:gd name="connsiteX1626" fmla="*/ 7488930 w 10839189"/>
              <a:gd name="connsiteY1626" fmla="*/ 4974419 h 5883675"/>
              <a:gd name="connsiteX1627" fmla="*/ 7488041 w 10839189"/>
              <a:gd name="connsiteY1627" fmla="*/ 4977466 h 5883675"/>
              <a:gd name="connsiteX1628" fmla="*/ 7463530 w 10839189"/>
              <a:gd name="connsiteY1628" fmla="*/ 4970799 h 5883675"/>
              <a:gd name="connsiteX1629" fmla="*/ 7464356 w 10839189"/>
              <a:gd name="connsiteY1629" fmla="*/ 4967751 h 5883675"/>
              <a:gd name="connsiteX1630" fmla="*/ 7439781 w 10839189"/>
              <a:gd name="connsiteY1630" fmla="*/ 4961084 h 5883675"/>
              <a:gd name="connsiteX1631" fmla="*/ 7438956 w 10839189"/>
              <a:gd name="connsiteY1631" fmla="*/ 4964195 h 5883675"/>
              <a:gd name="connsiteX1632" fmla="*/ 7414445 w 10839189"/>
              <a:gd name="connsiteY1632" fmla="*/ 4957528 h 5883675"/>
              <a:gd name="connsiteX1633" fmla="*/ 7415270 w 10839189"/>
              <a:gd name="connsiteY1633" fmla="*/ 4954416 h 5883675"/>
              <a:gd name="connsiteX1634" fmla="*/ 7390696 w 10839189"/>
              <a:gd name="connsiteY1634" fmla="*/ 4947749 h 5883675"/>
              <a:gd name="connsiteX1635" fmla="*/ 7389870 w 10839189"/>
              <a:gd name="connsiteY1635" fmla="*/ 4950860 h 5883675"/>
              <a:gd name="connsiteX1636" fmla="*/ 7365296 w 10839189"/>
              <a:gd name="connsiteY1636" fmla="*/ 4944192 h 5883675"/>
              <a:gd name="connsiteX1637" fmla="*/ 7366121 w 10839189"/>
              <a:gd name="connsiteY1637" fmla="*/ 4941081 h 5883675"/>
              <a:gd name="connsiteX1638" fmla="*/ 7341610 w 10839189"/>
              <a:gd name="connsiteY1638" fmla="*/ 4934478 h 5883675"/>
              <a:gd name="connsiteX1639" fmla="*/ 7340784 w 10839189"/>
              <a:gd name="connsiteY1639" fmla="*/ 4937525 h 5883675"/>
              <a:gd name="connsiteX1640" fmla="*/ 7316210 w 10839189"/>
              <a:gd name="connsiteY1640" fmla="*/ 4930858 h 5883675"/>
              <a:gd name="connsiteX1641" fmla="*/ 7317035 w 10839189"/>
              <a:gd name="connsiteY1641" fmla="*/ 4927810 h 5883675"/>
              <a:gd name="connsiteX1642" fmla="*/ 7292524 w 10839189"/>
              <a:gd name="connsiteY1642" fmla="*/ 4921142 h 5883675"/>
              <a:gd name="connsiteX1643" fmla="*/ 7291635 w 10839189"/>
              <a:gd name="connsiteY1643" fmla="*/ 4924191 h 5883675"/>
              <a:gd name="connsiteX1644" fmla="*/ 7267124 w 10839189"/>
              <a:gd name="connsiteY1644" fmla="*/ 4917523 h 5883675"/>
              <a:gd name="connsiteX1645" fmla="*/ 7267950 w 10839189"/>
              <a:gd name="connsiteY1645" fmla="*/ 4914475 h 5883675"/>
              <a:gd name="connsiteX1646" fmla="*/ 7243375 w 10839189"/>
              <a:gd name="connsiteY1646" fmla="*/ 4907807 h 5883675"/>
              <a:gd name="connsiteX1647" fmla="*/ 7242550 w 10839189"/>
              <a:gd name="connsiteY1647" fmla="*/ 4910855 h 5883675"/>
              <a:gd name="connsiteX1648" fmla="*/ 7218039 w 10839189"/>
              <a:gd name="connsiteY1648" fmla="*/ 4904188 h 5883675"/>
              <a:gd name="connsiteX1649" fmla="*/ 7218864 w 10839189"/>
              <a:gd name="connsiteY1649" fmla="*/ 4901140 h 5883675"/>
              <a:gd name="connsiteX1650" fmla="*/ 7194290 w 10839189"/>
              <a:gd name="connsiteY1650" fmla="*/ 4894472 h 5883675"/>
              <a:gd name="connsiteX1651" fmla="*/ 7193464 w 10839189"/>
              <a:gd name="connsiteY1651" fmla="*/ 4897520 h 5883675"/>
              <a:gd name="connsiteX1652" fmla="*/ 7168890 w 10839189"/>
              <a:gd name="connsiteY1652" fmla="*/ 4890853 h 5883675"/>
              <a:gd name="connsiteX1653" fmla="*/ 7169716 w 10839189"/>
              <a:gd name="connsiteY1653" fmla="*/ 4887804 h 5883675"/>
              <a:gd name="connsiteX1654" fmla="*/ 7145205 w 10839189"/>
              <a:gd name="connsiteY1654" fmla="*/ 4881137 h 5883675"/>
              <a:gd name="connsiteX1655" fmla="*/ 7144379 w 10839189"/>
              <a:gd name="connsiteY1655" fmla="*/ 4884185 h 5883675"/>
              <a:gd name="connsiteX1656" fmla="*/ 7119805 w 10839189"/>
              <a:gd name="connsiteY1656" fmla="*/ 4877517 h 5883675"/>
              <a:gd name="connsiteX1657" fmla="*/ 7120630 w 10839189"/>
              <a:gd name="connsiteY1657" fmla="*/ 4874470 h 5883675"/>
              <a:gd name="connsiteX1658" fmla="*/ 7096119 w 10839189"/>
              <a:gd name="connsiteY1658" fmla="*/ 4867803 h 5883675"/>
              <a:gd name="connsiteX1659" fmla="*/ 7095230 w 10839189"/>
              <a:gd name="connsiteY1659" fmla="*/ 4870850 h 5883675"/>
              <a:gd name="connsiteX1660" fmla="*/ 7070719 w 10839189"/>
              <a:gd name="connsiteY1660" fmla="*/ 4864246 h 5883675"/>
              <a:gd name="connsiteX1661" fmla="*/ 7071545 w 10839189"/>
              <a:gd name="connsiteY1661" fmla="*/ 4861135 h 5883675"/>
              <a:gd name="connsiteX1662" fmla="*/ 7046970 w 10839189"/>
              <a:gd name="connsiteY1662" fmla="*/ 4854467 h 5883675"/>
              <a:gd name="connsiteX1663" fmla="*/ 7046145 w 10839189"/>
              <a:gd name="connsiteY1663" fmla="*/ 4857578 h 5883675"/>
              <a:gd name="connsiteX1664" fmla="*/ 7021634 w 10839189"/>
              <a:gd name="connsiteY1664" fmla="*/ 4850911 h 5883675"/>
              <a:gd name="connsiteX1665" fmla="*/ 7022459 w 10839189"/>
              <a:gd name="connsiteY1665" fmla="*/ 4847800 h 5883675"/>
              <a:gd name="connsiteX1666" fmla="*/ 6997884 w 10839189"/>
              <a:gd name="connsiteY1666" fmla="*/ 4841132 h 5883675"/>
              <a:gd name="connsiteX1667" fmla="*/ 6997059 w 10839189"/>
              <a:gd name="connsiteY1667" fmla="*/ 4844244 h 5883675"/>
              <a:gd name="connsiteX1668" fmla="*/ 6972484 w 10839189"/>
              <a:gd name="connsiteY1668" fmla="*/ 4837576 h 5883675"/>
              <a:gd name="connsiteX1669" fmla="*/ 6973310 w 10839189"/>
              <a:gd name="connsiteY1669" fmla="*/ 4834529 h 5883675"/>
              <a:gd name="connsiteX1670" fmla="*/ 6948799 w 10839189"/>
              <a:gd name="connsiteY1670" fmla="*/ 4827861 h 5883675"/>
              <a:gd name="connsiteX1671" fmla="*/ 6947973 w 10839189"/>
              <a:gd name="connsiteY1671" fmla="*/ 4830909 h 5883675"/>
              <a:gd name="connsiteX1672" fmla="*/ 6923399 w 10839189"/>
              <a:gd name="connsiteY1672" fmla="*/ 4824241 h 5883675"/>
              <a:gd name="connsiteX1673" fmla="*/ 6924224 w 10839189"/>
              <a:gd name="connsiteY1673" fmla="*/ 4821193 h 5883675"/>
              <a:gd name="connsiteX1674" fmla="*/ 6899713 w 10839189"/>
              <a:gd name="connsiteY1674" fmla="*/ 4814526 h 5883675"/>
              <a:gd name="connsiteX1675" fmla="*/ 6898824 w 10839189"/>
              <a:gd name="connsiteY1675" fmla="*/ 4817574 h 5883675"/>
              <a:gd name="connsiteX1676" fmla="*/ 6874313 w 10839189"/>
              <a:gd name="connsiteY1676" fmla="*/ 4810906 h 5883675"/>
              <a:gd name="connsiteX1677" fmla="*/ 6875139 w 10839189"/>
              <a:gd name="connsiteY1677" fmla="*/ 4807858 h 5883675"/>
              <a:gd name="connsiteX1678" fmla="*/ 6850564 w 10839189"/>
              <a:gd name="connsiteY1678" fmla="*/ 4801191 h 5883675"/>
              <a:gd name="connsiteX1679" fmla="*/ 6849739 w 10839189"/>
              <a:gd name="connsiteY1679" fmla="*/ 4804239 h 5883675"/>
              <a:gd name="connsiteX1680" fmla="*/ 6825228 w 10839189"/>
              <a:gd name="connsiteY1680" fmla="*/ 4797571 h 5883675"/>
              <a:gd name="connsiteX1681" fmla="*/ 6826054 w 10839189"/>
              <a:gd name="connsiteY1681" fmla="*/ 4794523 h 5883675"/>
              <a:gd name="connsiteX1682" fmla="*/ 6801479 w 10839189"/>
              <a:gd name="connsiteY1682" fmla="*/ 4787855 h 5883675"/>
              <a:gd name="connsiteX1683" fmla="*/ 6800654 w 10839189"/>
              <a:gd name="connsiteY1683" fmla="*/ 4790903 h 5883675"/>
              <a:gd name="connsiteX1684" fmla="*/ 6776079 w 10839189"/>
              <a:gd name="connsiteY1684" fmla="*/ 4784236 h 5883675"/>
              <a:gd name="connsiteX1685" fmla="*/ 6776905 w 10839189"/>
              <a:gd name="connsiteY1685" fmla="*/ 4781188 h 5883675"/>
              <a:gd name="connsiteX1686" fmla="*/ 6752394 w 10839189"/>
              <a:gd name="connsiteY1686" fmla="*/ 4774521 h 5883675"/>
              <a:gd name="connsiteX1687" fmla="*/ 6751568 w 10839189"/>
              <a:gd name="connsiteY1687" fmla="*/ 4777569 h 5883675"/>
              <a:gd name="connsiteX1688" fmla="*/ 6726994 w 10839189"/>
              <a:gd name="connsiteY1688" fmla="*/ 4770901 h 5883675"/>
              <a:gd name="connsiteX1689" fmla="*/ 6727819 w 10839189"/>
              <a:gd name="connsiteY1689" fmla="*/ 4767854 h 5883675"/>
              <a:gd name="connsiteX1690" fmla="*/ 6703308 w 10839189"/>
              <a:gd name="connsiteY1690" fmla="*/ 4761186 h 5883675"/>
              <a:gd name="connsiteX1691" fmla="*/ 6702483 w 10839189"/>
              <a:gd name="connsiteY1691" fmla="*/ 4764297 h 5883675"/>
              <a:gd name="connsiteX1692" fmla="*/ 6677908 w 10839189"/>
              <a:gd name="connsiteY1692" fmla="*/ 4757629 h 5883675"/>
              <a:gd name="connsiteX1693" fmla="*/ 6678734 w 10839189"/>
              <a:gd name="connsiteY1693" fmla="*/ 4754518 h 5883675"/>
              <a:gd name="connsiteX1694" fmla="*/ 6654159 w 10839189"/>
              <a:gd name="connsiteY1694" fmla="*/ 4747851 h 5883675"/>
              <a:gd name="connsiteX1695" fmla="*/ 6653334 w 10839189"/>
              <a:gd name="connsiteY1695" fmla="*/ 4750962 h 5883675"/>
              <a:gd name="connsiteX1696" fmla="*/ 6628822 w 10839189"/>
              <a:gd name="connsiteY1696" fmla="*/ 4744295 h 5883675"/>
              <a:gd name="connsiteX1697" fmla="*/ 6629648 w 10839189"/>
              <a:gd name="connsiteY1697" fmla="*/ 4741183 h 5883675"/>
              <a:gd name="connsiteX1698" fmla="*/ 6605073 w 10839189"/>
              <a:gd name="connsiteY1698" fmla="*/ 4734579 h 5883675"/>
              <a:gd name="connsiteX1699" fmla="*/ 6604248 w 10839189"/>
              <a:gd name="connsiteY1699" fmla="*/ 4737628 h 5883675"/>
              <a:gd name="connsiteX1700" fmla="*/ 6579673 w 10839189"/>
              <a:gd name="connsiteY1700" fmla="*/ 4730960 h 5883675"/>
              <a:gd name="connsiteX1701" fmla="*/ 6580499 w 10839189"/>
              <a:gd name="connsiteY1701" fmla="*/ 4727912 h 5883675"/>
              <a:gd name="connsiteX1702" fmla="*/ 6555988 w 10839189"/>
              <a:gd name="connsiteY1702" fmla="*/ 4721244 h 5883675"/>
              <a:gd name="connsiteX1703" fmla="*/ 6555162 w 10839189"/>
              <a:gd name="connsiteY1703" fmla="*/ 4724292 h 5883675"/>
              <a:gd name="connsiteX1704" fmla="*/ 6530588 w 10839189"/>
              <a:gd name="connsiteY1704" fmla="*/ 4717625 h 5883675"/>
              <a:gd name="connsiteX1705" fmla="*/ 6531413 w 10839189"/>
              <a:gd name="connsiteY1705" fmla="*/ 4714577 h 5883675"/>
              <a:gd name="connsiteX1706" fmla="*/ 6506902 w 10839189"/>
              <a:gd name="connsiteY1706" fmla="*/ 4707909 h 5883675"/>
              <a:gd name="connsiteX1707" fmla="*/ 6506077 w 10839189"/>
              <a:gd name="connsiteY1707" fmla="*/ 4710957 h 5883675"/>
              <a:gd name="connsiteX1708" fmla="*/ 6481502 w 10839189"/>
              <a:gd name="connsiteY1708" fmla="*/ 4704290 h 5883675"/>
              <a:gd name="connsiteX1709" fmla="*/ 6482328 w 10839189"/>
              <a:gd name="connsiteY1709" fmla="*/ 4701241 h 5883675"/>
              <a:gd name="connsiteX1710" fmla="*/ 6457754 w 10839189"/>
              <a:gd name="connsiteY1710" fmla="*/ 4694574 h 5883675"/>
              <a:gd name="connsiteX1711" fmla="*/ 6456928 w 10839189"/>
              <a:gd name="connsiteY1711" fmla="*/ 4697622 h 5883675"/>
              <a:gd name="connsiteX1712" fmla="*/ 6432417 w 10839189"/>
              <a:gd name="connsiteY1712" fmla="*/ 4690954 h 5883675"/>
              <a:gd name="connsiteX1713" fmla="*/ 6433243 w 10839189"/>
              <a:gd name="connsiteY1713" fmla="*/ 4687907 h 5883675"/>
              <a:gd name="connsiteX1714" fmla="*/ 6408668 w 10839189"/>
              <a:gd name="connsiteY1714" fmla="*/ 4681240 h 5883675"/>
              <a:gd name="connsiteX1715" fmla="*/ 6407843 w 10839189"/>
              <a:gd name="connsiteY1715" fmla="*/ 4684287 h 5883675"/>
              <a:gd name="connsiteX1716" fmla="*/ 6383268 w 10839189"/>
              <a:gd name="connsiteY1716" fmla="*/ 4677620 h 5883675"/>
              <a:gd name="connsiteX1717" fmla="*/ 6384157 w 10839189"/>
              <a:gd name="connsiteY1717" fmla="*/ 4674572 h 5883675"/>
              <a:gd name="connsiteX1718" fmla="*/ 6359583 w 10839189"/>
              <a:gd name="connsiteY1718" fmla="*/ 4667904 h 5883675"/>
              <a:gd name="connsiteX1719" fmla="*/ 6358757 w 10839189"/>
              <a:gd name="connsiteY1719" fmla="*/ 4670953 h 5883675"/>
              <a:gd name="connsiteX1720" fmla="*/ 6334183 w 10839189"/>
              <a:gd name="connsiteY1720" fmla="*/ 4664285 h 5883675"/>
              <a:gd name="connsiteX1721" fmla="*/ 6335008 w 10839189"/>
              <a:gd name="connsiteY1721" fmla="*/ 4661237 h 5883675"/>
              <a:gd name="connsiteX1722" fmla="*/ 6310497 w 10839189"/>
              <a:gd name="connsiteY1722" fmla="*/ 4654569 h 5883675"/>
              <a:gd name="connsiteX1723" fmla="*/ 6309671 w 10839189"/>
              <a:gd name="connsiteY1723" fmla="*/ 4657680 h 5883675"/>
              <a:gd name="connsiteX1724" fmla="*/ 6285097 w 10839189"/>
              <a:gd name="connsiteY1724" fmla="*/ 4651013 h 5883675"/>
              <a:gd name="connsiteX1725" fmla="*/ 6285922 w 10839189"/>
              <a:gd name="connsiteY1725" fmla="*/ 4647902 h 5883675"/>
              <a:gd name="connsiteX1726" fmla="*/ 6261348 w 10839189"/>
              <a:gd name="connsiteY1726" fmla="*/ 4641234 h 5883675"/>
              <a:gd name="connsiteX1727" fmla="*/ 6260522 w 10839189"/>
              <a:gd name="connsiteY1727" fmla="*/ 4644346 h 5883675"/>
              <a:gd name="connsiteX1728" fmla="*/ 6236011 w 10839189"/>
              <a:gd name="connsiteY1728" fmla="*/ 4637679 h 5883675"/>
              <a:gd name="connsiteX1729" fmla="*/ 6236837 w 10839189"/>
              <a:gd name="connsiteY1729" fmla="*/ 4634566 h 5883675"/>
              <a:gd name="connsiteX1730" fmla="*/ 6212262 w 10839189"/>
              <a:gd name="connsiteY1730" fmla="*/ 4627963 h 5883675"/>
              <a:gd name="connsiteX1731" fmla="*/ 6211437 w 10839189"/>
              <a:gd name="connsiteY1731" fmla="*/ 4631011 h 5883675"/>
              <a:gd name="connsiteX1732" fmla="*/ 6186862 w 10839189"/>
              <a:gd name="connsiteY1732" fmla="*/ 4624343 h 5883675"/>
              <a:gd name="connsiteX1733" fmla="*/ 6187751 w 10839189"/>
              <a:gd name="connsiteY1733" fmla="*/ 4621295 h 5883675"/>
              <a:gd name="connsiteX1734" fmla="*/ 6163177 w 10839189"/>
              <a:gd name="connsiteY1734" fmla="*/ 4614628 h 5883675"/>
              <a:gd name="connsiteX1735" fmla="*/ 6162351 w 10839189"/>
              <a:gd name="connsiteY1735" fmla="*/ 4617676 h 5883675"/>
              <a:gd name="connsiteX1736" fmla="*/ 6137777 w 10839189"/>
              <a:gd name="connsiteY1736" fmla="*/ 4611008 h 5883675"/>
              <a:gd name="connsiteX1737" fmla="*/ 6138602 w 10839189"/>
              <a:gd name="connsiteY1737" fmla="*/ 4607960 h 5883675"/>
              <a:gd name="connsiteX1738" fmla="*/ 6114092 w 10839189"/>
              <a:gd name="connsiteY1738" fmla="*/ 4601293 h 5883675"/>
              <a:gd name="connsiteX1739" fmla="*/ 6113266 w 10839189"/>
              <a:gd name="connsiteY1739" fmla="*/ 4604341 h 5883675"/>
              <a:gd name="connsiteX1740" fmla="*/ 6088692 w 10839189"/>
              <a:gd name="connsiteY1740" fmla="*/ 4597673 h 5883675"/>
              <a:gd name="connsiteX1741" fmla="*/ 6089517 w 10839189"/>
              <a:gd name="connsiteY1741" fmla="*/ 4594625 h 5883675"/>
              <a:gd name="connsiteX1742" fmla="*/ 6064943 w 10839189"/>
              <a:gd name="connsiteY1742" fmla="*/ 4587958 h 5883675"/>
              <a:gd name="connsiteX1743" fmla="*/ 6064117 w 10839189"/>
              <a:gd name="connsiteY1743" fmla="*/ 4591006 h 5883675"/>
              <a:gd name="connsiteX1744" fmla="*/ 6039606 w 10839189"/>
              <a:gd name="connsiteY1744" fmla="*/ 4584338 h 5883675"/>
              <a:gd name="connsiteX1745" fmla="*/ 6040432 w 10839189"/>
              <a:gd name="connsiteY1745" fmla="*/ 4581290 h 5883675"/>
              <a:gd name="connsiteX1746" fmla="*/ 6015857 w 10839189"/>
              <a:gd name="connsiteY1746" fmla="*/ 4574623 h 5883675"/>
              <a:gd name="connsiteX1747" fmla="*/ 6015032 w 10839189"/>
              <a:gd name="connsiteY1747" fmla="*/ 4577671 h 5883675"/>
              <a:gd name="connsiteX1748" fmla="*/ 5990457 w 10839189"/>
              <a:gd name="connsiteY1748" fmla="*/ 4571003 h 5883675"/>
              <a:gd name="connsiteX1749" fmla="*/ 5991346 w 10839189"/>
              <a:gd name="connsiteY1749" fmla="*/ 4567955 h 5883675"/>
              <a:gd name="connsiteX1750" fmla="*/ 5966771 w 10839189"/>
              <a:gd name="connsiteY1750" fmla="*/ 4561288 h 5883675"/>
              <a:gd name="connsiteX1751" fmla="*/ 5965946 w 10839189"/>
              <a:gd name="connsiteY1751" fmla="*/ 4564336 h 5883675"/>
              <a:gd name="connsiteX1752" fmla="*/ 5941371 w 10839189"/>
              <a:gd name="connsiteY1752" fmla="*/ 4557732 h 5883675"/>
              <a:gd name="connsiteX1753" fmla="*/ 5942197 w 10839189"/>
              <a:gd name="connsiteY1753" fmla="*/ 4554620 h 5883675"/>
              <a:gd name="connsiteX1754" fmla="*/ 5917686 w 10839189"/>
              <a:gd name="connsiteY1754" fmla="*/ 4547953 h 5883675"/>
              <a:gd name="connsiteX1755" fmla="*/ 5916860 w 10839189"/>
              <a:gd name="connsiteY1755" fmla="*/ 4551064 h 5883675"/>
              <a:gd name="connsiteX1756" fmla="*/ 5892286 w 10839189"/>
              <a:gd name="connsiteY1756" fmla="*/ 4544397 h 5883675"/>
              <a:gd name="connsiteX1757" fmla="*/ 5893111 w 10839189"/>
              <a:gd name="connsiteY1757" fmla="*/ 4541285 h 5883675"/>
              <a:gd name="connsiteX1758" fmla="*/ 5868537 w 10839189"/>
              <a:gd name="connsiteY1758" fmla="*/ 4534618 h 5883675"/>
              <a:gd name="connsiteX1759" fmla="*/ 5867711 w 10839189"/>
              <a:gd name="connsiteY1759" fmla="*/ 4537729 h 5883675"/>
              <a:gd name="connsiteX1760" fmla="*/ 5843200 w 10839189"/>
              <a:gd name="connsiteY1760" fmla="*/ 4531062 h 5883675"/>
              <a:gd name="connsiteX1761" fmla="*/ 5844026 w 10839189"/>
              <a:gd name="connsiteY1761" fmla="*/ 4528014 h 5883675"/>
              <a:gd name="connsiteX1762" fmla="*/ 5819451 w 10839189"/>
              <a:gd name="connsiteY1762" fmla="*/ 4521346 h 5883675"/>
              <a:gd name="connsiteX1763" fmla="*/ 5818626 w 10839189"/>
              <a:gd name="connsiteY1763" fmla="*/ 4524394 h 5883675"/>
              <a:gd name="connsiteX1764" fmla="*/ 5794051 w 10839189"/>
              <a:gd name="connsiteY1764" fmla="*/ 4517727 h 5883675"/>
              <a:gd name="connsiteX1765" fmla="*/ 5794941 w 10839189"/>
              <a:gd name="connsiteY1765" fmla="*/ 4514679 h 5883675"/>
              <a:gd name="connsiteX1766" fmla="*/ 5770366 w 10839189"/>
              <a:gd name="connsiteY1766" fmla="*/ 4508011 h 5883675"/>
              <a:gd name="connsiteX1767" fmla="*/ 5769541 w 10839189"/>
              <a:gd name="connsiteY1767" fmla="*/ 4511059 h 5883675"/>
              <a:gd name="connsiteX1768" fmla="*/ 5744966 w 10839189"/>
              <a:gd name="connsiteY1768" fmla="*/ 4504392 h 5883675"/>
              <a:gd name="connsiteX1769" fmla="*/ 5745792 w 10839189"/>
              <a:gd name="connsiteY1769" fmla="*/ 4501344 h 5883675"/>
              <a:gd name="connsiteX1770" fmla="*/ 5721281 w 10839189"/>
              <a:gd name="connsiteY1770" fmla="*/ 4494676 h 5883675"/>
              <a:gd name="connsiteX1771" fmla="*/ 5720455 w 10839189"/>
              <a:gd name="connsiteY1771" fmla="*/ 4497724 h 5883675"/>
              <a:gd name="connsiteX1772" fmla="*/ 5695881 w 10839189"/>
              <a:gd name="connsiteY1772" fmla="*/ 4491057 h 5883675"/>
              <a:gd name="connsiteX1773" fmla="*/ 5696706 w 10839189"/>
              <a:gd name="connsiteY1773" fmla="*/ 4488009 h 5883675"/>
              <a:gd name="connsiteX1774" fmla="*/ 5672132 w 10839189"/>
              <a:gd name="connsiteY1774" fmla="*/ 4481341 h 5883675"/>
              <a:gd name="connsiteX1775" fmla="*/ 5671306 w 10839189"/>
              <a:gd name="connsiteY1775" fmla="*/ 4484389 h 5883675"/>
              <a:gd name="connsiteX1776" fmla="*/ 5646795 w 10839189"/>
              <a:gd name="connsiteY1776" fmla="*/ 4477722 h 5883675"/>
              <a:gd name="connsiteX1777" fmla="*/ 5647621 w 10839189"/>
              <a:gd name="connsiteY1777" fmla="*/ 4474674 h 5883675"/>
              <a:gd name="connsiteX1778" fmla="*/ 5623046 w 10839189"/>
              <a:gd name="connsiteY1778" fmla="*/ 4468013 h 5883675"/>
              <a:gd name="connsiteX1779" fmla="*/ 5622221 w 10839189"/>
              <a:gd name="connsiteY1779" fmla="*/ 4471054 h 5883675"/>
              <a:gd name="connsiteX1780" fmla="*/ 5597646 w 10839189"/>
              <a:gd name="connsiteY1780" fmla="*/ 4464419 h 5883675"/>
              <a:gd name="connsiteX1781" fmla="*/ 5598535 w 10839189"/>
              <a:gd name="connsiteY1781" fmla="*/ 4461351 h 5883675"/>
              <a:gd name="connsiteX1782" fmla="*/ 5573960 w 10839189"/>
              <a:gd name="connsiteY1782" fmla="*/ 4454690 h 5883675"/>
              <a:gd name="connsiteX1783" fmla="*/ 5573135 w 10839189"/>
              <a:gd name="connsiteY1783" fmla="*/ 4457751 h 5883675"/>
              <a:gd name="connsiteX1784" fmla="*/ 5548560 w 10839189"/>
              <a:gd name="connsiteY1784" fmla="*/ 4451090 h 5883675"/>
              <a:gd name="connsiteX1785" fmla="*/ 5549386 w 10839189"/>
              <a:gd name="connsiteY1785" fmla="*/ 4448023 h 5883675"/>
              <a:gd name="connsiteX1786" fmla="*/ 5524875 w 10839189"/>
              <a:gd name="connsiteY1786" fmla="*/ 4441362 h 5883675"/>
              <a:gd name="connsiteX1787" fmla="*/ 5524049 w 10839189"/>
              <a:gd name="connsiteY1787" fmla="*/ 4444429 h 5883675"/>
              <a:gd name="connsiteX1788" fmla="*/ 5499475 w 10839189"/>
              <a:gd name="connsiteY1788" fmla="*/ 4437761 h 5883675"/>
              <a:gd name="connsiteX1789" fmla="*/ 5500300 w 10839189"/>
              <a:gd name="connsiteY1789" fmla="*/ 4434700 h 5883675"/>
              <a:gd name="connsiteX1790" fmla="*/ 5475726 w 10839189"/>
              <a:gd name="connsiteY1790" fmla="*/ 4428033 h 5883675"/>
              <a:gd name="connsiteX1791" fmla="*/ 5474900 w 10839189"/>
              <a:gd name="connsiteY1791" fmla="*/ 4431100 h 5883675"/>
              <a:gd name="connsiteX1792" fmla="*/ 5450389 w 10839189"/>
              <a:gd name="connsiteY1792" fmla="*/ 4424439 h 5883675"/>
              <a:gd name="connsiteX1793" fmla="*/ 5451215 w 10839189"/>
              <a:gd name="connsiteY1793" fmla="*/ 4421372 h 5883675"/>
              <a:gd name="connsiteX1794" fmla="*/ 5426641 w 10839189"/>
              <a:gd name="connsiteY1794" fmla="*/ 4414711 h 5883675"/>
              <a:gd name="connsiteX1795" fmla="*/ 5425815 w 10839189"/>
              <a:gd name="connsiteY1795" fmla="*/ 4417771 h 5883675"/>
              <a:gd name="connsiteX1796" fmla="*/ 5401241 w 10839189"/>
              <a:gd name="connsiteY1796" fmla="*/ 4411110 h 5883675"/>
              <a:gd name="connsiteX1797" fmla="*/ 5402130 w 10839189"/>
              <a:gd name="connsiteY1797" fmla="*/ 4408043 h 5883675"/>
              <a:gd name="connsiteX1798" fmla="*/ 5377555 w 10839189"/>
              <a:gd name="connsiteY1798" fmla="*/ 4401382 h 5883675"/>
              <a:gd name="connsiteX1799" fmla="*/ 5376730 w 10839189"/>
              <a:gd name="connsiteY1799" fmla="*/ 4404449 h 5883675"/>
              <a:gd name="connsiteX1800" fmla="*/ 5352155 w 10839189"/>
              <a:gd name="connsiteY1800" fmla="*/ 4397782 h 5883675"/>
              <a:gd name="connsiteX1801" fmla="*/ 5352981 w 10839189"/>
              <a:gd name="connsiteY1801" fmla="*/ 4394721 h 5883675"/>
              <a:gd name="connsiteX1802" fmla="*/ 5328470 w 10839189"/>
              <a:gd name="connsiteY1802" fmla="*/ 4388054 h 5883675"/>
              <a:gd name="connsiteX1803" fmla="*/ 5327644 w 10839189"/>
              <a:gd name="connsiteY1803" fmla="*/ 4391120 h 5883675"/>
              <a:gd name="connsiteX1804" fmla="*/ 5303070 w 10839189"/>
              <a:gd name="connsiteY1804" fmla="*/ 4384459 h 5883675"/>
              <a:gd name="connsiteX1805" fmla="*/ 5303895 w 10839189"/>
              <a:gd name="connsiteY1805" fmla="*/ 4381392 h 5883675"/>
              <a:gd name="connsiteX1806" fmla="*/ 5279321 w 10839189"/>
              <a:gd name="connsiteY1806" fmla="*/ 4374731 h 5883675"/>
              <a:gd name="connsiteX1807" fmla="*/ 5278495 w 10839189"/>
              <a:gd name="connsiteY1807" fmla="*/ 4377792 h 5883675"/>
              <a:gd name="connsiteX1808" fmla="*/ 5253984 w 10839189"/>
              <a:gd name="connsiteY1808" fmla="*/ 4371131 h 5883675"/>
              <a:gd name="connsiteX1809" fmla="*/ 5254809 w 10839189"/>
              <a:gd name="connsiteY1809" fmla="*/ 4368064 h 5883675"/>
              <a:gd name="connsiteX1810" fmla="*/ 5230235 w 10839189"/>
              <a:gd name="connsiteY1810" fmla="*/ 4361402 h 5883675"/>
              <a:gd name="connsiteX1811" fmla="*/ 5229409 w 10839189"/>
              <a:gd name="connsiteY1811" fmla="*/ 4364463 h 5883675"/>
              <a:gd name="connsiteX1812" fmla="*/ 5204898 w 10839189"/>
              <a:gd name="connsiteY1812" fmla="*/ 4357802 h 5883675"/>
              <a:gd name="connsiteX1813" fmla="*/ 5205724 w 10839189"/>
              <a:gd name="connsiteY1813" fmla="*/ 4354741 h 5883675"/>
              <a:gd name="connsiteX1814" fmla="*/ 5181149 w 10839189"/>
              <a:gd name="connsiteY1814" fmla="*/ 4348074 h 5883675"/>
              <a:gd name="connsiteX1815" fmla="*/ 5180324 w 10839189"/>
              <a:gd name="connsiteY1815" fmla="*/ 4351141 h 5883675"/>
              <a:gd name="connsiteX1816" fmla="*/ 5155749 w 10839189"/>
              <a:gd name="connsiteY1816" fmla="*/ 4344473 h 5883675"/>
              <a:gd name="connsiteX1817" fmla="*/ 5156575 w 10839189"/>
              <a:gd name="connsiteY1817" fmla="*/ 4341413 h 5883675"/>
              <a:gd name="connsiteX1818" fmla="*/ 5132064 w 10839189"/>
              <a:gd name="connsiteY1818" fmla="*/ 4334751 h 5883675"/>
              <a:gd name="connsiteX1819" fmla="*/ 5131238 w 10839189"/>
              <a:gd name="connsiteY1819" fmla="*/ 4337812 h 5883675"/>
              <a:gd name="connsiteX1820" fmla="*/ 5106664 w 10839189"/>
              <a:gd name="connsiteY1820" fmla="*/ 4331151 h 5883675"/>
              <a:gd name="connsiteX1821" fmla="*/ 5107489 w 10839189"/>
              <a:gd name="connsiteY1821" fmla="*/ 4328084 h 5883675"/>
              <a:gd name="connsiteX1822" fmla="*/ 5082915 w 10839189"/>
              <a:gd name="connsiteY1822" fmla="*/ 4321423 h 5883675"/>
              <a:gd name="connsiteX1823" fmla="*/ 5082089 w 10839189"/>
              <a:gd name="connsiteY1823" fmla="*/ 4324483 h 5883675"/>
              <a:gd name="connsiteX1824" fmla="*/ 5057579 w 10839189"/>
              <a:gd name="connsiteY1824" fmla="*/ 4317823 h 5883675"/>
              <a:gd name="connsiteX1825" fmla="*/ 5058404 w 10839189"/>
              <a:gd name="connsiteY1825" fmla="*/ 4314761 h 5883675"/>
              <a:gd name="connsiteX1826" fmla="*/ 5033830 w 10839189"/>
              <a:gd name="connsiteY1826" fmla="*/ 4308094 h 5883675"/>
              <a:gd name="connsiteX1827" fmla="*/ 5033004 w 10839189"/>
              <a:gd name="connsiteY1827" fmla="*/ 4311161 h 5883675"/>
              <a:gd name="connsiteX1828" fmla="*/ 5008493 w 10839189"/>
              <a:gd name="connsiteY1828" fmla="*/ 4304494 h 5883675"/>
              <a:gd name="connsiteX1829" fmla="*/ 5009319 w 10839189"/>
              <a:gd name="connsiteY1829" fmla="*/ 4301433 h 5883675"/>
              <a:gd name="connsiteX1830" fmla="*/ 4984744 w 10839189"/>
              <a:gd name="connsiteY1830" fmla="*/ 4294772 h 5883675"/>
              <a:gd name="connsiteX1831" fmla="*/ 4983919 w 10839189"/>
              <a:gd name="connsiteY1831" fmla="*/ 4297833 h 5883675"/>
              <a:gd name="connsiteX1832" fmla="*/ 4959344 w 10839189"/>
              <a:gd name="connsiteY1832" fmla="*/ 4291171 h 5883675"/>
              <a:gd name="connsiteX1833" fmla="*/ 4960170 w 10839189"/>
              <a:gd name="connsiteY1833" fmla="*/ 4288104 h 5883675"/>
              <a:gd name="connsiteX1834" fmla="*/ 4935659 w 10839189"/>
              <a:gd name="connsiteY1834" fmla="*/ 4281443 h 5883675"/>
              <a:gd name="connsiteX1835" fmla="*/ 4934833 w 10839189"/>
              <a:gd name="connsiteY1835" fmla="*/ 4284504 h 5883675"/>
              <a:gd name="connsiteX1836" fmla="*/ 4910259 w 10839189"/>
              <a:gd name="connsiteY1836" fmla="*/ 4277843 h 5883675"/>
              <a:gd name="connsiteX1837" fmla="*/ 4911084 w 10839189"/>
              <a:gd name="connsiteY1837" fmla="*/ 4274776 h 5883675"/>
              <a:gd name="connsiteX1838" fmla="*/ 4886573 w 10839189"/>
              <a:gd name="connsiteY1838" fmla="*/ 4268115 h 5883675"/>
              <a:gd name="connsiteX1839" fmla="*/ 4885684 w 10839189"/>
              <a:gd name="connsiteY1839" fmla="*/ 4271182 h 5883675"/>
              <a:gd name="connsiteX1840" fmla="*/ 4861173 w 10839189"/>
              <a:gd name="connsiteY1840" fmla="*/ 4264514 h 5883675"/>
              <a:gd name="connsiteX1841" fmla="*/ 4861999 w 10839189"/>
              <a:gd name="connsiteY1841" fmla="*/ 4261454 h 5883675"/>
              <a:gd name="connsiteX1842" fmla="*/ 4837424 w 10839189"/>
              <a:gd name="connsiteY1842" fmla="*/ 4254786 h 5883675"/>
              <a:gd name="connsiteX1843" fmla="*/ 4836599 w 10839189"/>
              <a:gd name="connsiteY1843" fmla="*/ 4257853 h 5883675"/>
              <a:gd name="connsiteX1844" fmla="*/ 4812087 w 10839189"/>
              <a:gd name="connsiteY1844" fmla="*/ 4251192 h 5883675"/>
              <a:gd name="connsiteX1845" fmla="*/ 4812913 w 10839189"/>
              <a:gd name="connsiteY1845" fmla="*/ 4248125 h 5883675"/>
              <a:gd name="connsiteX1846" fmla="*/ 4788338 w 10839189"/>
              <a:gd name="connsiteY1846" fmla="*/ 4241464 h 5883675"/>
              <a:gd name="connsiteX1847" fmla="*/ 4787513 w 10839189"/>
              <a:gd name="connsiteY1847" fmla="*/ 4244524 h 5883675"/>
              <a:gd name="connsiteX1848" fmla="*/ 4762938 w 10839189"/>
              <a:gd name="connsiteY1848" fmla="*/ 4237863 h 5883675"/>
              <a:gd name="connsiteX1849" fmla="*/ 4763764 w 10839189"/>
              <a:gd name="connsiteY1849" fmla="*/ 4234796 h 5883675"/>
              <a:gd name="connsiteX1850" fmla="*/ 4739253 w 10839189"/>
              <a:gd name="connsiteY1850" fmla="*/ 4228135 h 5883675"/>
              <a:gd name="connsiteX1851" fmla="*/ 4738427 w 10839189"/>
              <a:gd name="connsiteY1851" fmla="*/ 4231202 h 5883675"/>
              <a:gd name="connsiteX1852" fmla="*/ 4713853 w 10839189"/>
              <a:gd name="connsiteY1852" fmla="*/ 4224534 h 5883675"/>
              <a:gd name="connsiteX1853" fmla="*/ 4714685 w 10839189"/>
              <a:gd name="connsiteY1853" fmla="*/ 4221474 h 5883675"/>
              <a:gd name="connsiteX1854" fmla="*/ 4690136 w 10839189"/>
              <a:gd name="connsiteY1854" fmla="*/ 4214806 h 5883675"/>
              <a:gd name="connsiteX1855" fmla="*/ 4689304 w 10839189"/>
              <a:gd name="connsiteY1855" fmla="*/ 4217873 h 5883675"/>
              <a:gd name="connsiteX1856" fmla="*/ 4664755 w 10839189"/>
              <a:gd name="connsiteY1856" fmla="*/ 4211212 h 5883675"/>
              <a:gd name="connsiteX1857" fmla="*/ 4665587 w 10839189"/>
              <a:gd name="connsiteY1857" fmla="*/ 4208145 h 5883675"/>
              <a:gd name="connsiteX1858" fmla="*/ 4641038 w 10839189"/>
              <a:gd name="connsiteY1858" fmla="*/ 4201484 h 5883675"/>
              <a:gd name="connsiteX1859" fmla="*/ 4640206 w 10839189"/>
              <a:gd name="connsiteY1859" fmla="*/ 4204545 h 5883675"/>
              <a:gd name="connsiteX1860" fmla="*/ 4615657 w 10839189"/>
              <a:gd name="connsiteY1860" fmla="*/ 4197884 h 5883675"/>
              <a:gd name="connsiteX1861" fmla="*/ 4616482 w 10839189"/>
              <a:gd name="connsiteY1861" fmla="*/ 4194816 h 5883675"/>
              <a:gd name="connsiteX1862" fmla="*/ 4591933 w 10839189"/>
              <a:gd name="connsiteY1862" fmla="*/ 4188155 h 5883675"/>
              <a:gd name="connsiteX1863" fmla="*/ 4591101 w 10839189"/>
              <a:gd name="connsiteY1863" fmla="*/ 4191222 h 5883675"/>
              <a:gd name="connsiteX1864" fmla="*/ 4566552 w 10839189"/>
              <a:gd name="connsiteY1864" fmla="*/ 4184555 h 5883675"/>
              <a:gd name="connsiteX1865" fmla="*/ 4567384 w 10839189"/>
              <a:gd name="connsiteY1865" fmla="*/ 4181494 h 5883675"/>
              <a:gd name="connsiteX1866" fmla="*/ 4542835 w 10839189"/>
              <a:gd name="connsiteY1866" fmla="*/ 4174826 h 5883675"/>
              <a:gd name="connsiteX1867" fmla="*/ 4542003 w 10839189"/>
              <a:gd name="connsiteY1867" fmla="*/ 4177894 h 5883675"/>
              <a:gd name="connsiteX1868" fmla="*/ 4517454 w 10839189"/>
              <a:gd name="connsiteY1868" fmla="*/ 4171233 h 5883675"/>
              <a:gd name="connsiteX1869" fmla="*/ 4518286 w 10839189"/>
              <a:gd name="connsiteY1869" fmla="*/ 4168165 h 5883675"/>
              <a:gd name="connsiteX1870" fmla="*/ 4493730 w 10839189"/>
              <a:gd name="connsiteY1870" fmla="*/ 4161504 h 5883675"/>
              <a:gd name="connsiteX1871" fmla="*/ 4492898 w 10839189"/>
              <a:gd name="connsiteY1871" fmla="*/ 4164565 h 5883675"/>
              <a:gd name="connsiteX1872" fmla="*/ 4468349 w 10839189"/>
              <a:gd name="connsiteY1872" fmla="*/ 4157904 h 5883675"/>
              <a:gd name="connsiteX1873" fmla="*/ 4469181 w 10839189"/>
              <a:gd name="connsiteY1873" fmla="*/ 4154837 h 5883675"/>
              <a:gd name="connsiteX1874" fmla="*/ 4444632 w 10839189"/>
              <a:gd name="connsiteY1874" fmla="*/ 4148176 h 5883675"/>
              <a:gd name="connsiteX1875" fmla="*/ 4443800 w 10839189"/>
              <a:gd name="connsiteY1875" fmla="*/ 4151243 h 5883675"/>
              <a:gd name="connsiteX1876" fmla="*/ 4419251 w 10839189"/>
              <a:gd name="connsiteY1876" fmla="*/ 4144575 h 5883675"/>
              <a:gd name="connsiteX1877" fmla="*/ 4420083 w 10839189"/>
              <a:gd name="connsiteY1877" fmla="*/ 4141515 h 5883675"/>
              <a:gd name="connsiteX1878" fmla="*/ 4395527 w 10839189"/>
              <a:gd name="connsiteY1878" fmla="*/ 4134847 h 5883675"/>
              <a:gd name="connsiteX1879" fmla="*/ 4394696 w 10839189"/>
              <a:gd name="connsiteY1879" fmla="*/ 4137914 h 5883675"/>
              <a:gd name="connsiteX1880" fmla="*/ 4370146 w 10839189"/>
              <a:gd name="connsiteY1880" fmla="*/ 4131247 h 5883675"/>
              <a:gd name="connsiteX1881" fmla="*/ 4370978 w 10839189"/>
              <a:gd name="connsiteY1881" fmla="*/ 4128186 h 5883675"/>
              <a:gd name="connsiteX1882" fmla="*/ 4346429 w 10839189"/>
              <a:gd name="connsiteY1882" fmla="*/ 4121525 h 5883675"/>
              <a:gd name="connsiteX1883" fmla="*/ 4345598 w 10839189"/>
              <a:gd name="connsiteY1883" fmla="*/ 4124585 h 5883675"/>
              <a:gd name="connsiteX1884" fmla="*/ 4321048 w 10839189"/>
              <a:gd name="connsiteY1884" fmla="*/ 4117924 h 5883675"/>
              <a:gd name="connsiteX1885" fmla="*/ 4321880 w 10839189"/>
              <a:gd name="connsiteY1885" fmla="*/ 4114857 h 5883675"/>
              <a:gd name="connsiteX1886" fmla="*/ 4297331 w 10839189"/>
              <a:gd name="connsiteY1886" fmla="*/ 4108196 h 5883675"/>
              <a:gd name="connsiteX1887" fmla="*/ 4296499 w 10839189"/>
              <a:gd name="connsiteY1887" fmla="*/ 4111257 h 5883675"/>
              <a:gd name="connsiteX1888" fmla="*/ 4271944 w 10839189"/>
              <a:gd name="connsiteY1888" fmla="*/ 4104596 h 5883675"/>
              <a:gd name="connsiteX1889" fmla="*/ 4272776 w 10839189"/>
              <a:gd name="connsiteY1889" fmla="*/ 4101535 h 5883675"/>
              <a:gd name="connsiteX1890" fmla="*/ 4248226 w 10839189"/>
              <a:gd name="connsiteY1890" fmla="*/ 4094867 h 5883675"/>
              <a:gd name="connsiteX1891" fmla="*/ 4247395 w 10839189"/>
              <a:gd name="connsiteY1891" fmla="*/ 4097934 h 5883675"/>
              <a:gd name="connsiteX1892" fmla="*/ 4222846 w 10839189"/>
              <a:gd name="connsiteY1892" fmla="*/ 4091267 h 5883675"/>
              <a:gd name="connsiteX1893" fmla="*/ 4223678 w 10839189"/>
              <a:gd name="connsiteY1893" fmla="*/ 4088206 h 5883675"/>
              <a:gd name="connsiteX1894" fmla="*/ 4199128 w 10839189"/>
              <a:gd name="connsiteY1894" fmla="*/ 4081545 h 5883675"/>
              <a:gd name="connsiteX1895" fmla="*/ 4198297 w 10839189"/>
              <a:gd name="connsiteY1895" fmla="*/ 4084606 h 5883675"/>
              <a:gd name="connsiteX1896" fmla="*/ 4173741 w 10839189"/>
              <a:gd name="connsiteY1896" fmla="*/ 4077945 h 5883675"/>
              <a:gd name="connsiteX1897" fmla="*/ 4174573 w 10839189"/>
              <a:gd name="connsiteY1897" fmla="*/ 4074878 h 5883675"/>
              <a:gd name="connsiteX1898" fmla="*/ 4150024 w 10839189"/>
              <a:gd name="connsiteY1898" fmla="*/ 4068216 h 5883675"/>
              <a:gd name="connsiteX1899" fmla="*/ 4149192 w 10839189"/>
              <a:gd name="connsiteY1899" fmla="*/ 4071277 h 5883675"/>
              <a:gd name="connsiteX1900" fmla="*/ 4124643 w 10839189"/>
              <a:gd name="connsiteY1900" fmla="*/ 4064616 h 5883675"/>
              <a:gd name="connsiteX1901" fmla="*/ 4125474 w 10839189"/>
              <a:gd name="connsiteY1901" fmla="*/ 4061555 h 5883675"/>
              <a:gd name="connsiteX1902" fmla="*/ 4100926 w 10839189"/>
              <a:gd name="connsiteY1902" fmla="*/ 4054888 h 5883675"/>
              <a:gd name="connsiteX1903" fmla="*/ 4100093 w 10839189"/>
              <a:gd name="connsiteY1903" fmla="*/ 4057955 h 5883675"/>
              <a:gd name="connsiteX1904" fmla="*/ 4075538 w 10839189"/>
              <a:gd name="connsiteY1904" fmla="*/ 4051288 h 5883675"/>
              <a:gd name="connsiteX1905" fmla="*/ 4076370 w 10839189"/>
              <a:gd name="connsiteY1905" fmla="*/ 4048226 h 5883675"/>
              <a:gd name="connsiteX1906" fmla="*/ 4051821 w 10839189"/>
              <a:gd name="connsiteY1906" fmla="*/ 4041566 h 5883675"/>
              <a:gd name="connsiteX1907" fmla="*/ 4050989 w 10839189"/>
              <a:gd name="connsiteY1907" fmla="*/ 4044626 h 5883675"/>
              <a:gd name="connsiteX1908" fmla="*/ 4026440 w 10839189"/>
              <a:gd name="connsiteY1908" fmla="*/ 4037965 h 5883675"/>
              <a:gd name="connsiteX1909" fmla="*/ 4027272 w 10839189"/>
              <a:gd name="connsiteY1909" fmla="*/ 4034898 h 5883675"/>
              <a:gd name="connsiteX1910" fmla="*/ 4002723 w 10839189"/>
              <a:gd name="connsiteY1910" fmla="*/ 4028237 h 5883675"/>
              <a:gd name="connsiteX1911" fmla="*/ 4001891 w 10839189"/>
              <a:gd name="connsiteY1911" fmla="*/ 4031298 h 5883675"/>
              <a:gd name="connsiteX1912" fmla="*/ 3977335 w 10839189"/>
              <a:gd name="connsiteY1912" fmla="*/ 4024636 h 5883675"/>
              <a:gd name="connsiteX1913" fmla="*/ 3978167 w 10839189"/>
              <a:gd name="connsiteY1913" fmla="*/ 4021569 h 5883675"/>
              <a:gd name="connsiteX1914" fmla="*/ 3953618 w 10839189"/>
              <a:gd name="connsiteY1914" fmla="*/ 4014908 h 5883675"/>
              <a:gd name="connsiteX1915" fmla="*/ 3952786 w 10839189"/>
              <a:gd name="connsiteY1915" fmla="*/ 4017975 h 5883675"/>
              <a:gd name="connsiteX1916" fmla="*/ 3928237 w 10839189"/>
              <a:gd name="connsiteY1916" fmla="*/ 4011308 h 5883675"/>
              <a:gd name="connsiteX1917" fmla="*/ 3929069 w 10839189"/>
              <a:gd name="connsiteY1917" fmla="*/ 4008247 h 5883675"/>
              <a:gd name="connsiteX1918" fmla="*/ 3904520 w 10839189"/>
              <a:gd name="connsiteY1918" fmla="*/ 4001580 h 5883675"/>
              <a:gd name="connsiteX1919" fmla="*/ 3903688 w 10839189"/>
              <a:gd name="connsiteY1919" fmla="*/ 4004647 h 5883675"/>
              <a:gd name="connsiteX1920" fmla="*/ 3879139 w 10839189"/>
              <a:gd name="connsiteY1920" fmla="*/ 3997985 h 5883675"/>
              <a:gd name="connsiteX1921" fmla="*/ 3879971 w 10839189"/>
              <a:gd name="connsiteY1921" fmla="*/ 3994918 h 5883675"/>
              <a:gd name="connsiteX1922" fmla="*/ 3855415 w 10839189"/>
              <a:gd name="connsiteY1922" fmla="*/ 3988257 h 5883675"/>
              <a:gd name="connsiteX1923" fmla="*/ 3854584 w 10839189"/>
              <a:gd name="connsiteY1923" fmla="*/ 3991318 h 5883675"/>
              <a:gd name="connsiteX1924" fmla="*/ 3830034 w 10839189"/>
              <a:gd name="connsiteY1924" fmla="*/ 3984657 h 5883675"/>
              <a:gd name="connsiteX1925" fmla="*/ 3830866 w 10839189"/>
              <a:gd name="connsiteY1925" fmla="*/ 3981590 h 5883675"/>
              <a:gd name="connsiteX1926" fmla="*/ 3806317 w 10839189"/>
              <a:gd name="connsiteY1926" fmla="*/ 3974929 h 5883675"/>
              <a:gd name="connsiteX1927" fmla="*/ 3805485 w 10839189"/>
              <a:gd name="connsiteY1927" fmla="*/ 3977995 h 5883675"/>
              <a:gd name="connsiteX1928" fmla="*/ 3780936 w 10839189"/>
              <a:gd name="connsiteY1928" fmla="*/ 3971328 h 5883675"/>
              <a:gd name="connsiteX1929" fmla="*/ 3781768 w 10839189"/>
              <a:gd name="connsiteY1929" fmla="*/ 3968267 h 5883675"/>
              <a:gd name="connsiteX1930" fmla="*/ 3757213 w 10839189"/>
              <a:gd name="connsiteY1930" fmla="*/ 3961600 h 5883675"/>
              <a:gd name="connsiteX1931" fmla="*/ 3756381 w 10839189"/>
              <a:gd name="connsiteY1931" fmla="*/ 3964667 h 5883675"/>
              <a:gd name="connsiteX1932" fmla="*/ 3731832 w 10839189"/>
              <a:gd name="connsiteY1932" fmla="*/ 3958006 h 5883675"/>
              <a:gd name="connsiteX1933" fmla="*/ 3732664 w 10839189"/>
              <a:gd name="connsiteY1933" fmla="*/ 3954939 h 5883675"/>
              <a:gd name="connsiteX1934" fmla="*/ 3708114 w 10839189"/>
              <a:gd name="connsiteY1934" fmla="*/ 3948278 h 5883675"/>
              <a:gd name="connsiteX1935" fmla="*/ 3707283 w 10839189"/>
              <a:gd name="connsiteY1935" fmla="*/ 3951338 h 5883675"/>
              <a:gd name="connsiteX1936" fmla="*/ 3682734 w 10839189"/>
              <a:gd name="connsiteY1936" fmla="*/ 3944677 h 5883675"/>
              <a:gd name="connsiteX1937" fmla="*/ 3683565 w 10839189"/>
              <a:gd name="connsiteY1937" fmla="*/ 3941610 h 5883675"/>
              <a:gd name="connsiteX1938" fmla="*/ 3659010 w 10839189"/>
              <a:gd name="connsiteY1938" fmla="*/ 3934949 h 5883675"/>
              <a:gd name="connsiteX1939" fmla="*/ 3658178 w 10839189"/>
              <a:gd name="connsiteY1939" fmla="*/ 3938016 h 5883675"/>
              <a:gd name="connsiteX1940" fmla="*/ 3633629 w 10839189"/>
              <a:gd name="connsiteY1940" fmla="*/ 3931349 h 5883675"/>
              <a:gd name="connsiteX1941" fmla="*/ 3634461 w 10839189"/>
              <a:gd name="connsiteY1941" fmla="*/ 3928288 h 5883675"/>
              <a:gd name="connsiteX1942" fmla="*/ 3609912 w 10839189"/>
              <a:gd name="connsiteY1942" fmla="*/ 3921620 h 5883675"/>
              <a:gd name="connsiteX1943" fmla="*/ 3609080 w 10839189"/>
              <a:gd name="connsiteY1943" fmla="*/ 3924688 h 5883675"/>
              <a:gd name="connsiteX1944" fmla="*/ 3584531 w 10839189"/>
              <a:gd name="connsiteY1944" fmla="*/ 3918026 h 5883675"/>
              <a:gd name="connsiteX1945" fmla="*/ 3585362 w 10839189"/>
              <a:gd name="connsiteY1945" fmla="*/ 3914959 h 5883675"/>
              <a:gd name="connsiteX1946" fmla="*/ 3560814 w 10839189"/>
              <a:gd name="connsiteY1946" fmla="*/ 3908298 h 5883675"/>
              <a:gd name="connsiteX1947" fmla="*/ 3559982 w 10839189"/>
              <a:gd name="connsiteY1947" fmla="*/ 3911359 h 5883675"/>
              <a:gd name="connsiteX1948" fmla="*/ 3535426 w 10839189"/>
              <a:gd name="connsiteY1948" fmla="*/ 3904698 h 5883675"/>
              <a:gd name="connsiteX1949" fmla="*/ 3536258 w 10839189"/>
              <a:gd name="connsiteY1949" fmla="*/ 3901630 h 5883675"/>
              <a:gd name="connsiteX1950" fmla="*/ 3511709 w 10839189"/>
              <a:gd name="connsiteY1950" fmla="*/ 3894970 h 5883675"/>
              <a:gd name="connsiteX1951" fmla="*/ 3510877 w 10839189"/>
              <a:gd name="connsiteY1951" fmla="*/ 3898036 h 5883675"/>
              <a:gd name="connsiteX1952" fmla="*/ 3486328 w 10839189"/>
              <a:gd name="connsiteY1952" fmla="*/ 3891369 h 5883675"/>
              <a:gd name="connsiteX1953" fmla="*/ 3487160 w 10839189"/>
              <a:gd name="connsiteY1953" fmla="*/ 3888308 h 5883675"/>
              <a:gd name="connsiteX1954" fmla="*/ 3462611 w 10839189"/>
              <a:gd name="connsiteY1954" fmla="*/ 3881641 h 5883675"/>
              <a:gd name="connsiteX1955" fmla="*/ 3461779 w 10839189"/>
              <a:gd name="connsiteY1955" fmla="*/ 3884708 h 5883675"/>
              <a:gd name="connsiteX1956" fmla="*/ 3437223 w 10839189"/>
              <a:gd name="connsiteY1956" fmla="*/ 3878040 h 5883675"/>
              <a:gd name="connsiteX1957" fmla="*/ 3438055 w 10839189"/>
              <a:gd name="connsiteY1957" fmla="*/ 3874980 h 5883675"/>
              <a:gd name="connsiteX1958" fmla="*/ 3413506 w 10839189"/>
              <a:gd name="connsiteY1958" fmla="*/ 3868318 h 5883675"/>
              <a:gd name="connsiteX1959" fmla="*/ 3412674 w 10839189"/>
              <a:gd name="connsiteY1959" fmla="*/ 3871379 h 5883675"/>
              <a:gd name="connsiteX1960" fmla="*/ 3388125 w 10839189"/>
              <a:gd name="connsiteY1960" fmla="*/ 3864718 h 5883675"/>
              <a:gd name="connsiteX1961" fmla="*/ 3388957 w 10839189"/>
              <a:gd name="connsiteY1961" fmla="*/ 3861651 h 5883675"/>
              <a:gd name="connsiteX1962" fmla="*/ 3364408 w 10839189"/>
              <a:gd name="connsiteY1962" fmla="*/ 3854990 h 5883675"/>
              <a:gd name="connsiteX1963" fmla="*/ 3363576 w 10839189"/>
              <a:gd name="connsiteY1963" fmla="*/ 3858050 h 5883675"/>
              <a:gd name="connsiteX1964" fmla="*/ 3339027 w 10839189"/>
              <a:gd name="connsiteY1964" fmla="*/ 3851389 h 5883675"/>
              <a:gd name="connsiteX1965" fmla="*/ 3339853 w 10839189"/>
              <a:gd name="connsiteY1965" fmla="*/ 3848329 h 5883675"/>
              <a:gd name="connsiteX1966" fmla="*/ 3315303 w 10839189"/>
              <a:gd name="connsiteY1966" fmla="*/ 3841661 h 5883675"/>
              <a:gd name="connsiteX1967" fmla="*/ 3314472 w 10839189"/>
              <a:gd name="connsiteY1967" fmla="*/ 3844728 h 5883675"/>
              <a:gd name="connsiteX1968" fmla="*/ 3289922 w 10839189"/>
              <a:gd name="connsiteY1968" fmla="*/ 3838061 h 5883675"/>
              <a:gd name="connsiteX1969" fmla="*/ 3290754 w 10839189"/>
              <a:gd name="connsiteY1969" fmla="*/ 3835000 h 5883675"/>
              <a:gd name="connsiteX1970" fmla="*/ 3266205 w 10839189"/>
              <a:gd name="connsiteY1970" fmla="*/ 3828339 h 5883675"/>
              <a:gd name="connsiteX1971" fmla="*/ 3265373 w 10839189"/>
              <a:gd name="connsiteY1971" fmla="*/ 3831399 h 5883675"/>
              <a:gd name="connsiteX1972" fmla="*/ 3240824 w 10839189"/>
              <a:gd name="connsiteY1972" fmla="*/ 3824739 h 5883675"/>
              <a:gd name="connsiteX1973" fmla="*/ 3241656 w 10839189"/>
              <a:gd name="connsiteY1973" fmla="*/ 3821671 h 5883675"/>
              <a:gd name="connsiteX1974" fmla="*/ 3217101 w 10839189"/>
              <a:gd name="connsiteY1974" fmla="*/ 3815010 h 5883675"/>
              <a:gd name="connsiteX1975" fmla="*/ 3216269 w 10839189"/>
              <a:gd name="connsiteY1975" fmla="*/ 3818071 h 5883675"/>
              <a:gd name="connsiteX1976" fmla="*/ 3191720 w 10839189"/>
              <a:gd name="connsiteY1976" fmla="*/ 3811410 h 5883675"/>
              <a:gd name="connsiteX1977" fmla="*/ 3192552 w 10839189"/>
              <a:gd name="connsiteY1977" fmla="*/ 3808343 h 5883675"/>
              <a:gd name="connsiteX1978" fmla="*/ 3168003 w 10839189"/>
              <a:gd name="connsiteY1978" fmla="*/ 3801681 h 5883675"/>
              <a:gd name="connsiteX1979" fmla="*/ 3167171 w 10839189"/>
              <a:gd name="connsiteY1979" fmla="*/ 3804749 h 5883675"/>
              <a:gd name="connsiteX1980" fmla="*/ 3142622 w 10839189"/>
              <a:gd name="connsiteY1980" fmla="*/ 3798081 h 5883675"/>
              <a:gd name="connsiteX1981" fmla="*/ 3143453 w 10839189"/>
              <a:gd name="connsiteY1981" fmla="*/ 3795020 h 5883675"/>
              <a:gd name="connsiteX1982" fmla="*/ 3118898 w 10839189"/>
              <a:gd name="connsiteY1982" fmla="*/ 3788353 h 5883675"/>
              <a:gd name="connsiteX1983" fmla="*/ 3118066 w 10839189"/>
              <a:gd name="connsiteY1983" fmla="*/ 3791420 h 5883675"/>
              <a:gd name="connsiteX1984" fmla="*/ 3093517 w 10839189"/>
              <a:gd name="connsiteY1984" fmla="*/ 3784759 h 5883675"/>
              <a:gd name="connsiteX1985" fmla="*/ 3094349 w 10839189"/>
              <a:gd name="connsiteY1985" fmla="*/ 3781692 h 5883675"/>
              <a:gd name="connsiteX1986" fmla="*/ 3069800 w 10839189"/>
              <a:gd name="connsiteY1986" fmla="*/ 3775031 h 5883675"/>
              <a:gd name="connsiteX1987" fmla="*/ 3068968 w 10839189"/>
              <a:gd name="connsiteY1987" fmla="*/ 3778091 h 5883675"/>
              <a:gd name="connsiteX1988" fmla="*/ 3044419 w 10839189"/>
              <a:gd name="connsiteY1988" fmla="*/ 3771430 h 5883675"/>
              <a:gd name="connsiteX1989" fmla="*/ 3045250 w 10839189"/>
              <a:gd name="connsiteY1989" fmla="*/ 3768363 h 5883675"/>
              <a:gd name="connsiteX1990" fmla="*/ 3020695 w 10839189"/>
              <a:gd name="connsiteY1990" fmla="*/ 3761702 h 5883675"/>
              <a:gd name="connsiteX1991" fmla="*/ 3019870 w 10839189"/>
              <a:gd name="connsiteY1991" fmla="*/ 3764769 h 5883675"/>
              <a:gd name="connsiteX1992" fmla="*/ 2995314 w 10839189"/>
              <a:gd name="connsiteY1992" fmla="*/ 3758102 h 5883675"/>
              <a:gd name="connsiteX1993" fmla="*/ 2996146 w 10839189"/>
              <a:gd name="connsiteY1993" fmla="*/ 3755041 h 5883675"/>
              <a:gd name="connsiteX1994" fmla="*/ 2971597 w 10839189"/>
              <a:gd name="connsiteY1994" fmla="*/ 3748373 h 5883675"/>
              <a:gd name="connsiteX1995" fmla="*/ 2970765 w 10839189"/>
              <a:gd name="connsiteY1995" fmla="*/ 3751440 h 5883675"/>
              <a:gd name="connsiteX1996" fmla="*/ 2946216 w 10839189"/>
              <a:gd name="connsiteY1996" fmla="*/ 3744779 h 5883675"/>
              <a:gd name="connsiteX1997" fmla="*/ 2947048 w 10839189"/>
              <a:gd name="connsiteY1997" fmla="*/ 3741712 h 5883675"/>
              <a:gd name="connsiteX1998" fmla="*/ 2922499 w 10839189"/>
              <a:gd name="connsiteY1998" fmla="*/ 3735051 h 5883675"/>
              <a:gd name="connsiteX1999" fmla="*/ 2921667 w 10839189"/>
              <a:gd name="connsiteY1999" fmla="*/ 3738112 h 5883675"/>
              <a:gd name="connsiteX2000" fmla="*/ 2897111 w 10839189"/>
              <a:gd name="connsiteY2000" fmla="*/ 3731450 h 5883675"/>
              <a:gd name="connsiteX2001" fmla="*/ 2897943 w 10839189"/>
              <a:gd name="connsiteY2001" fmla="*/ 3728384 h 5883675"/>
              <a:gd name="connsiteX2002" fmla="*/ 2873394 w 10839189"/>
              <a:gd name="connsiteY2002" fmla="*/ 3721722 h 5883675"/>
              <a:gd name="connsiteX2003" fmla="*/ 2872563 w 10839189"/>
              <a:gd name="connsiteY2003" fmla="*/ 3724789 h 5883675"/>
              <a:gd name="connsiteX2004" fmla="*/ 2848013 w 10839189"/>
              <a:gd name="connsiteY2004" fmla="*/ 3718122 h 5883675"/>
              <a:gd name="connsiteX2005" fmla="*/ 2848845 w 10839189"/>
              <a:gd name="connsiteY2005" fmla="*/ 3715061 h 5883675"/>
              <a:gd name="connsiteX2006" fmla="*/ 2824296 w 10839189"/>
              <a:gd name="connsiteY2006" fmla="*/ 3708394 h 5883675"/>
              <a:gd name="connsiteX2007" fmla="*/ 2823464 w 10839189"/>
              <a:gd name="connsiteY2007" fmla="*/ 3711461 h 5883675"/>
              <a:gd name="connsiteX2008" fmla="*/ 2798909 w 10839189"/>
              <a:gd name="connsiteY2008" fmla="*/ 3704800 h 5883675"/>
              <a:gd name="connsiteX2009" fmla="*/ 2799741 w 10839189"/>
              <a:gd name="connsiteY2009" fmla="*/ 3701733 h 5883675"/>
              <a:gd name="connsiteX2010" fmla="*/ 2775191 w 10839189"/>
              <a:gd name="connsiteY2010" fmla="*/ 3695071 h 5883675"/>
              <a:gd name="connsiteX2011" fmla="*/ 2774360 w 10839189"/>
              <a:gd name="connsiteY2011" fmla="*/ 3698132 h 5883675"/>
              <a:gd name="connsiteX2012" fmla="*/ 2749810 w 10839189"/>
              <a:gd name="connsiteY2012" fmla="*/ 3691471 h 5883675"/>
              <a:gd name="connsiteX2013" fmla="*/ 2750643 w 10839189"/>
              <a:gd name="connsiteY2013" fmla="*/ 3688404 h 5883675"/>
              <a:gd name="connsiteX2014" fmla="*/ 2726093 w 10839189"/>
              <a:gd name="connsiteY2014" fmla="*/ 3681743 h 5883675"/>
              <a:gd name="connsiteX2015" fmla="*/ 2725261 w 10839189"/>
              <a:gd name="connsiteY2015" fmla="*/ 3684810 h 5883675"/>
              <a:gd name="connsiteX2016" fmla="*/ 2700706 w 10839189"/>
              <a:gd name="connsiteY2016" fmla="*/ 3678142 h 5883675"/>
              <a:gd name="connsiteX2017" fmla="*/ 2701538 w 10839189"/>
              <a:gd name="connsiteY2017" fmla="*/ 3675081 h 5883675"/>
              <a:gd name="connsiteX2018" fmla="*/ 2676989 w 10839189"/>
              <a:gd name="connsiteY2018" fmla="*/ 3668414 h 5883675"/>
              <a:gd name="connsiteX2019" fmla="*/ 2676157 w 10839189"/>
              <a:gd name="connsiteY2019" fmla="*/ 3671481 h 5883675"/>
              <a:gd name="connsiteX2020" fmla="*/ 2651608 w 10839189"/>
              <a:gd name="connsiteY2020" fmla="*/ 3664814 h 5883675"/>
              <a:gd name="connsiteX2021" fmla="*/ 2652440 w 10839189"/>
              <a:gd name="connsiteY2021" fmla="*/ 3661753 h 5883675"/>
              <a:gd name="connsiteX2022" fmla="*/ 2627891 w 10839189"/>
              <a:gd name="connsiteY2022" fmla="*/ 3655092 h 5883675"/>
              <a:gd name="connsiteX2023" fmla="*/ 2627059 w 10839189"/>
              <a:gd name="connsiteY2023" fmla="*/ 3658153 h 5883675"/>
              <a:gd name="connsiteX2024" fmla="*/ 2602510 w 10839189"/>
              <a:gd name="connsiteY2024" fmla="*/ 3651491 h 5883675"/>
              <a:gd name="connsiteX2025" fmla="*/ 2603341 w 10839189"/>
              <a:gd name="connsiteY2025" fmla="*/ 3648424 h 5883675"/>
              <a:gd name="connsiteX2026" fmla="*/ 2578786 w 10839189"/>
              <a:gd name="connsiteY2026" fmla="*/ 3641763 h 5883675"/>
              <a:gd name="connsiteX2027" fmla="*/ 2577954 w 10839189"/>
              <a:gd name="connsiteY2027" fmla="*/ 3644824 h 5883675"/>
              <a:gd name="connsiteX2028" fmla="*/ 2553405 w 10839189"/>
              <a:gd name="connsiteY2028" fmla="*/ 3638163 h 5883675"/>
              <a:gd name="connsiteX2029" fmla="*/ 2554237 w 10839189"/>
              <a:gd name="connsiteY2029" fmla="*/ 3635102 h 5883675"/>
              <a:gd name="connsiteX2030" fmla="*/ 2529688 w 10839189"/>
              <a:gd name="connsiteY2030" fmla="*/ 3628435 h 5883675"/>
              <a:gd name="connsiteX2031" fmla="*/ 2528856 w 10839189"/>
              <a:gd name="connsiteY2031" fmla="*/ 3631502 h 5883675"/>
              <a:gd name="connsiteX2032" fmla="*/ 2504307 w 10839189"/>
              <a:gd name="connsiteY2032" fmla="*/ 3624834 h 5883675"/>
              <a:gd name="connsiteX2033" fmla="*/ 2505139 w 10839189"/>
              <a:gd name="connsiteY2033" fmla="*/ 3621773 h 5883675"/>
              <a:gd name="connsiteX2034" fmla="*/ 2480583 w 10839189"/>
              <a:gd name="connsiteY2034" fmla="*/ 3615112 h 5883675"/>
              <a:gd name="connsiteX2035" fmla="*/ 2479751 w 10839189"/>
              <a:gd name="connsiteY2035" fmla="*/ 3618173 h 5883675"/>
              <a:gd name="connsiteX2036" fmla="*/ 2455202 w 10839189"/>
              <a:gd name="connsiteY2036" fmla="*/ 3611512 h 5883675"/>
              <a:gd name="connsiteX2037" fmla="*/ 2456034 w 10839189"/>
              <a:gd name="connsiteY2037" fmla="*/ 3608445 h 5883675"/>
              <a:gd name="connsiteX2038" fmla="*/ 2431485 w 10839189"/>
              <a:gd name="connsiteY2038" fmla="*/ 3601784 h 5883675"/>
              <a:gd name="connsiteX2039" fmla="*/ 2430653 w 10839189"/>
              <a:gd name="connsiteY2039" fmla="*/ 3604844 h 5883675"/>
              <a:gd name="connsiteX2040" fmla="*/ 2406104 w 10839189"/>
              <a:gd name="connsiteY2040" fmla="*/ 3598183 h 5883675"/>
              <a:gd name="connsiteX2041" fmla="*/ 2406936 w 10839189"/>
              <a:gd name="connsiteY2041" fmla="*/ 3595122 h 5883675"/>
              <a:gd name="connsiteX2042" fmla="*/ 2382380 w 10839189"/>
              <a:gd name="connsiteY2042" fmla="*/ 3588455 h 5883675"/>
              <a:gd name="connsiteX2043" fmla="*/ 2381549 w 10839189"/>
              <a:gd name="connsiteY2043" fmla="*/ 3591522 h 5883675"/>
              <a:gd name="connsiteX2044" fmla="*/ 2356999 w 10839189"/>
              <a:gd name="connsiteY2044" fmla="*/ 3584854 h 5883675"/>
              <a:gd name="connsiteX2045" fmla="*/ 2357832 w 10839189"/>
              <a:gd name="connsiteY2045" fmla="*/ 3581794 h 5883675"/>
              <a:gd name="connsiteX2046" fmla="*/ 2333282 w 10839189"/>
              <a:gd name="connsiteY2046" fmla="*/ 3575132 h 5883675"/>
              <a:gd name="connsiteX2047" fmla="*/ 2332451 w 10839189"/>
              <a:gd name="connsiteY2047" fmla="*/ 3578193 h 5883675"/>
              <a:gd name="connsiteX2048" fmla="*/ 2307901 w 10839189"/>
              <a:gd name="connsiteY2048" fmla="*/ 3571532 h 5883675"/>
              <a:gd name="connsiteX2049" fmla="*/ 2308733 w 10839189"/>
              <a:gd name="connsiteY2049" fmla="*/ 3568465 h 5883675"/>
              <a:gd name="connsiteX2050" fmla="*/ 2284184 w 10839189"/>
              <a:gd name="connsiteY2050" fmla="*/ 3561804 h 5883675"/>
              <a:gd name="connsiteX2051" fmla="*/ 2283352 w 10839189"/>
              <a:gd name="connsiteY2051" fmla="*/ 3564865 h 5883675"/>
              <a:gd name="connsiteX2052" fmla="*/ 2258797 w 10839189"/>
              <a:gd name="connsiteY2052" fmla="*/ 3558204 h 5883675"/>
              <a:gd name="connsiteX2053" fmla="*/ 2259629 w 10839189"/>
              <a:gd name="connsiteY2053" fmla="*/ 3555136 h 5883675"/>
              <a:gd name="connsiteX2054" fmla="*/ 2235079 w 10839189"/>
              <a:gd name="connsiteY2054" fmla="*/ 3548475 h 5883675"/>
              <a:gd name="connsiteX2055" fmla="*/ 2234248 w 10839189"/>
              <a:gd name="connsiteY2055" fmla="*/ 3551542 h 5883675"/>
              <a:gd name="connsiteX2056" fmla="*/ 2209699 w 10839189"/>
              <a:gd name="connsiteY2056" fmla="*/ 3544875 h 5883675"/>
              <a:gd name="connsiteX2057" fmla="*/ 2210531 w 10839189"/>
              <a:gd name="connsiteY2057" fmla="*/ 3541814 h 5883675"/>
              <a:gd name="connsiteX2058" fmla="*/ 2185981 w 10839189"/>
              <a:gd name="connsiteY2058" fmla="*/ 3535147 h 5883675"/>
              <a:gd name="connsiteX2059" fmla="*/ 2185149 w 10839189"/>
              <a:gd name="connsiteY2059" fmla="*/ 3538214 h 5883675"/>
              <a:gd name="connsiteX2060" fmla="*/ 2160594 w 10839189"/>
              <a:gd name="connsiteY2060" fmla="*/ 3531553 h 5883675"/>
              <a:gd name="connsiteX2061" fmla="*/ 2161426 w 10839189"/>
              <a:gd name="connsiteY2061" fmla="*/ 3528485 h 5883675"/>
              <a:gd name="connsiteX2062" fmla="*/ 2136877 w 10839189"/>
              <a:gd name="connsiteY2062" fmla="*/ 3521824 h 5883675"/>
              <a:gd name="connsiteX2063" fmla="*/ 2136045 w 10839189"/>
              <a:gd name="connsiteY2063" fmla="*/ 3524885 h 5883675"/>
              <a:gd name="connsiteX2064" fmla="*/ 2111496 w 10839189"/>
              <a:gd name="connsiteY2064" fmla="*/ 3518224 h 5883675"/>
              <a:gd name="connsiteX2065" fmla="*/ 2112328 w 10839189"/>
              <a:gd name="connsiteY2065" fmla="*/ 3515157 h 5883675"/>
              <a:gd name="connsiteX2066" fmla="*/ 2087779 w 10839189"/>
              <a:gd name="connsiteY2066" fmla="*/ 3508496 h 5883675"/>
              <a:gd name="connsiteX2067" fmla="*/ 2086947 w 10839189"/>
              <a:gd name="connsiteY2067" fmla="*/ 3511563 h 5883675"/>
              <a:gd name="connsiteX2068" fmla="*/ 2062391 w 10839189"/>
              <a:gd name="connsiteY2068" fmla="*/ 3504895 h 5883675"/>
              <a:gd name="connsiteX2069" fmla="*/ 2063223 w 10839189"/>
              <a:gd name="connsiteY2069" fmla="*/ 3501835 h 5883675"/>
              <a:gd name="connsiteX2070" fmla="*/ 2038674 w 10839189"/>
              <a:gd name="connsiteY2070" fmla="*/ 3495167 h 5883675"/>
              <a:gd name="connsiteX2071" fmla="*/ 2037842 w 10839189"/>
              <a:gd name="connsiteY2071" fmla="*/ 3498234 h 5883675"/>
              <a:gd name="connsiteX2072" fmla="*/ 2013293 w 10839189"/>
              <a:gd name="connsiteY2072" fmla="*/ 3491573 h 5883675"/>
              <a:gd name="connsiteX2073" fmla="*/ 2014125 w 10839189"/>
              <a:gd name="connsiteY2073" fmla="*/ 3488506 h 5883675"/>
              <a:gd name="connsiteX2074" fmla="*/ 1989576 w 10839189"/>
              <a:gd name="connsiteY2074" fmla="*/ 3481845 h 5883675"/>
              <a:gd name="connsiteX2075" fmla="*/ 1988744 w 10839189"/>
              <a:gd name="connsiteY2075" fmla="*/ 3484905 h 5883675"/>
              <a:gd name="connsiteX2076" fmla="*/ 1964195 w 10839189"/>
              <a:gd name="connsiteY2076" fmla="*/ 3478244 h 5883675"/>
              <a:gd name="connsiteX2077" fmla="*/ 1965027 w 10839189"/>
              <a:gd name="connsiteY2077" fmla="*/ 3475177 h 5883675"/>
              <a:gd name="connsiteX2078" fmla="*/ 1940471 w 10839189"/>
              <a:gd name="connsiteY2078" fmla="*/ 3468516 h 5883675"/>
              <a:gd name="connsiteX2079" fmla="*/ 1939639 w 10839189"/>
              <a:gd name="connsiteY2079" fmla="*/ 3471583 h 5883675"/>
              <a:gd name="connsiteX2080" fmla="*/ 1915090 w 10839189"/>
              <a:gd name="connsiteY2080" fmla="*/ 3464916 h 5883675"/>
              <a:gd name="connsiteX2081" fmla="*/ 1915922 w 10839189"/>
              <a:gd name="connsiteY2081" fmla="*/ 3461855 h 5883675"/>
              <a:gd name="connsiteX2082" fmla="*/ 1891373 w 10839189"/>
              <a:gd name="connsiteY2082" fmla="*/ 3455187 h 5883675"/>
              <a:gd name="connsiteX2083" fmla="*/ 1890541 w 10839189"/>
              <a:gd name="connsiteY2083" fmla="*/ 3458254 h 5883675"/>
              <a:gd name="connsiteX2084" fmla="*/ 1865992 w 10839189"/>
              <a:gd name="connsiteY2084" fmla="*/ 3451594 h 5883675"/>
              <a:gd name="connsiteX2085" fmla="*/ 1866824 w 10839189"/>
              <a:gd name="connsiteY2085" fmla="*/ 3448526 h 5883675"/>
              <a:gd name="connsiteX2086" fmla="*/ 1842268 w 10839189"/>
              <a:gd name="connsiteY2086" fmla="*/ 3441865 h 5883675"/>
              <a:gd name="connsiteX2087" fmla="*/ 1841437 w 10839189"/>
              <a:gd name="connsiteY2087" fmla="*/ 3444926 h 5883675"/>
              <a:gd name="connsiteX2088" fmla="*/ 1816887 w 10839189"/>
              <a:gd name="connsiteY2088" fmla="*/ 3438265 h 5883675"/>
              <a:gd name="connsiteX2089" fmla="*/ 1817720 w 10839189"/>
              <a:gd name="connsiteY2089" fmla="*/ 3435198 h 5883675"/>
              <a:gd name="connsiteX2090" fmla="*/ 1793170 w 10839189"/>
              <a:gd name="connsiteY2090" fmla="*/ 3428536 h 5883675"/>
              <a:gd name="connsiteX2091" fmla="*/ 1792339 w 10839189"/>
              <a:gd name="connsiteY2091" fmla="*/ 3431604 h 5883675"/>
              <a:gd name="connsiteX2092" fmla="*/ 1767789 w 10839189"/>
              <a:gd name="connsiteY2092" fmla="*/ 3424936 h 5883675"/>
              <a:gd name="connsiteX2093" fmla="*/ 1768621 w 10839189"/>
              <a:gd name="connsiteY2093" fmla="*/ 3421875 h 5883675"/>
              <a:gd name="connsiteX2094" fmla="*/ 1744066 w 10839189"/>
              <a:gd name="connsiteY2094" fmla="*/ 3415208 h 5883675"/>
              <a:gd name="connsiteX2095" fmla="*/ 1743234 w 10839189"/>
              <a:gd name="connsiteY2095" fmla="*/ 3418275 h 5883675"/>
              <a:gd name="connsiteX2096" fmla="*/ 1718685 w 10839189"/>
              <a:gd name="connsiteY2096" fmla="*/ 3411614 h 5883675"/>
              <a:gd name="connsiteX2097" fmla="*/ 1719517 w 10839189"/>
              <a:gd name="connsiteY2097" fmla="*/ 3408547 h 5883675"/>
              <a:gd name="connsiteX2098" fmla="*/ 1694968 w 10839189"/>
              <a:gd name="connsiteY2098" fmla="*/ 3401886 h 5883675"/>
              <a:gd name="connsiteX2099" fmla="*/ 1694136 w 10839189"/>
              <a:gd name="connsiteY2099" fmla="*/ 3404946 h 5883675"/>
              <a:gd name="connsiteX2100" fmla="*/ 1669587 w 10839189"/>
              <a:gd name="connsiteY2100" fmla="*/ 3398285 h 5883675"/>
              <a:gd name="connsiteX2101" fmla="*/ 1670418 w 10839189"/>
              <a:gd name="connsiteY2101" fmla="*/ 3395218 h 5883675"/>
              <a:gd name="connsiteX2102" fmla="*/ 1645863 w 10839189"/>
              <a:gd name="connsiteY2102" fmla="*/ 3388557 h 5883675"/>
              <a:gd name="connsiteX2103" fmla="*/ 1645037 w 10839189"/>
              <a:gd name="connsiteY2103" fmla="*/ 3391618 h 5883675"/>
              <a:gd name="connsiteX2104" fmla="*/ 1620482 w 10839189"/>
              <a:gd name="connsiteY2104" fmla="*/ 3384956 h 5883675"/>
              <a:gd name="connsiteX2105" fmla="*/ 1621314 w 10839189"/>
              <a:gd name="connsiteY2105" fmla="*/ 3381896 h 5883675"/>
              <a:gd name="connsiteX2106" fmla="*/ 1596765 w 10839189"/>
              <a:gd name="connsiteY2106" fmla="*/ 3375228 h 5883675"/>
              <a:gd name="connsiteX2107" fmla="*/ 1595933 w 10839189"/>
              <a:gd name="connsiteY2107" fmla="*/ 3378295 h 5883675"/>
              <a:gd name="connsiteX2108" fmla="*/ 1571384 w 10839189"/>
              <a:gd name="connsiteY2108" fmla="*/ 3371628 h 5883675"/>
              <a:gd name="connsiteX2109" fmla="*/ 1572216 w 10839189"/>
              <a:gd name="connsiteY2109" fmla="*/ 3368567 h 5883675"/>
              <a:gd name="connsiteX2110" fmla="*/ 1547667 w 10839189"/>
              <a:gd name="connsiteY2110" fmla="*/ 3361906 h 5883675"/>
              <a:gd name="connsiteX2111" fmla="*/ 1546835 w 10839189"/>
              <a:gd name="connsiteY2111" fmla="*/ 3364967 h 5883675"/>
              <a:gd name="connsiteX2112" fmla="*/ 1522279 w 10839189"/>
              <a:gd name="connsiteY2112" fmla="*/ 3358305 h 5883675"/>
              <a:gd name="connsiteX2113" fmla="*/ 1523111 w 10839189"/>
              <a:gd name="connsiteY2113" fmla="*/ 3355239 h 5883675"/>
              <a:gd name="connsiteX2114" fmla="*/ 1498562 w 10839189"/>
              <a:gd name="connsiteY2114" fmla="*/ 3348577 h 5883675"/>
              <a:gd name="connsiteX2115" fmla="*/ 1497730 w 10839189"/>
              <a:gd name="connsiteY2115" fmla="*/ 3351638 h 5883675"/>
              <a:gd name="connsiteX2116" fmla="*/ 1473181 w 10839189"/>
              <a:gd name="connsiteY2116" fmla="*/ 3344977 h 5883675"/>
              <a:gd name="connsiteX2117" fmla="*/ 1474013 w 10839189"/>
              <a:gd name="connsiteY2117" fmla="*/ 3341916 h 5883675"/>
              <a:gd name="connsiteX2118" fmla="*/ 1449464 w 10839189"/>
              <a:gd name="connsiteY2118" fmla="*/ 3335249 h 5883675"/>
              <a:gd name="connsiteX2119" fmla="*/ 1448632 w 10839189"/>
              <a:gd name="connsiteY2119" fmla="*/ 3338316 h 5883675"/>
              <a:gd name="connsiteX2120" fmla="*/ 1424083 w 10839189"/>
              <a:gd name="connsiteY2120" fmla="*/ 3331648 h 5883675"/>
              <a:gd name="connsiteX2121" fmla="*/ 1424908 w 10839189"/>
              <a:gd name="connsiteY2121" fmla="*/ 3328587 h 5883675"/>
              <a:gd name="connsiteX2122" fmla="*/ 1400359 w 10839189"/>
              <a:gd name="connsiteY2122" fmla="*/ 3321926 h 5883675"/>
              <a:gd name="connsiteX2123" fmla="*/ 1399527 w 10839189"/>
              <a:gd name="connsiteY2123" fmla="*/ 3324987 h 5883675"/>
              <a:gd name="connsiteX2124" fmla="*/ 1374978 w 10839189"/>
              <a:gd name="connsiteY2124" fmla="*/ 3318326 h 5883675"/>
              <a:gd name="connsiteX2125" fmla="*/ 1375810 w 10839189"/>
              <a:gd name="connsiteY2125" fmla="*/ 3315259 h 5883675"/>
              <a:gd name="connsiteX2126" fmla="*/ 1351261 w 10839189"/>
              <a:gd name="connsiteY2126" fmla="*/ 3308598 h 5883675"/>
              <a:gd name="connsiteX2127" fmla="*/ 1350429 w 10839189"/>
              <a:gd name="connsiteY2127" fmla="*/ 3311658 h 5883675"/>
              <a:gd name="connsiteX2128" fmla="*/ 1325880 w 10839189"/>
              <a:gd name="connsiteY2128" fmla="*/ 3304997 h 5883675"/>
              <a:gd name="connsiteX2129" fmla="*/ 1326712 w 10839189"/>
              <a:gd name="connsiteY2129" fmla="*/ 3301936 h 5883675"/>
              <a:gd name="connsiteX2130" fmla="*/ 1302157 w 10839189"/>
              <a:gd name="connsiteY2130" fmla="*/ 3295269 h 5883675"/>
              <a:gd name="connsiteX2131" fmla="*/ 1301325 w 10839189"/>
              <a:gd name="connsiteY2131" fmla="*/ 3298336 h 5883675"/>
              <a:gd name="connsiteX2132" fmla="*/ 1276776 w 10839189"/>
              <a:gd name="connsiteY2132" fmla="*/ 3291669 h 5883675"/>
              <a:gd name="connsiteX2133" fmla="*/ 1277608 w 10839189"/>
              <a:gd name="connsiteY2133" fmla="*/ 3288608 h 5883675"/>
              <a:gd name="connsiteX2134" fmla="*/ 1253058 w 10839189"/>
              <a:gd name="connsiteY2134" fmla="*/ 3281940 h 5883675"/>
              <a:gd name="connsiteX2135" fmla="*/ 1252227 w 10839189"/>
              <a:gd name="connsiteY2135" fmla="*/ 3285008 h 5883675"/>
              <a:gd name="connsiteX2136" fmla="*/ 1227677 w 10839189"/>
              <a:gd name="connsiteY2136" fmla="*/ 3278346 h 5883675"/>
              <a:gd name="connsiteX2137" fmla="*/ 1228509 w 10839189"/>
              <a:gd name="connsiteY2137" fmla="*/ 3275279 h 5883675"/>
              <a:gd name="connsiteX2138" fmla="*/ 1203960 w 10839189"/>
              <a:gd name="connsiteY2138" fmla="*/ 3268618 h 5883675"/>
              <a:gd name="connsiteX2139" fmla="*/ 1203128 w 10839189"/>
              <a:gd name="connsiteY2139" fmla="*/ 3271679 h 5883675"/>
              <a:gd name="connsiteX2140" fmla="*/ 1178573 w 10839189"/>
              <a:gd name="connsiteY2140" fmla="*/ 3265018 h 5883675"/>
              <a:gd name="connsiteX2141" fmla="*/ 1179405 w 10839189"/>
              <a:gd name="connsiteY2141" fmla="*/ 3261950 h 5883675"/>
              <a:gd name="connsiteX2142" fmla="*/ 1154856 w 10839189"/>
              <a:gd name="connsiteY2142" fmla="*/ 3255290 h 5883675"/>
              <a:gd name="connsiteX2143" fmla="*/ 1154024 w 10839189"/>
              <a:gd name="connsiteY2143" fmla="*/ 3258356 h 5883675"/>
              <a:gd name="connsiteX2144" fmla="*/ 1129475 w 10839189"/>
              <a:gd name="connsiteY2144" fmla="*/ 3251689 h 5883675"/>
              <a:gd name="connsiteX2145" fmla="*/ 1130306 w 10839189"/>
              <a:gd name="connsiteY2145" fmla="*/ 3248628 h 5883675"/>
              <a:gd name="connsiteX2146" fmla="*/ 1105757 w 10839189"/>
              <a:gd name="connsiteY2146" fmla="*/ 3241961 h 5883675"/>
              <a:gd name="connsiteX2147" fmla="*/ 1104926 w 10839189"/>
              <a:gd name="connsiteY2147" fmla="*/ 3245028 h 5883675"/>
              <a:gd name="connsiteX2148" fmla="*/ 1080370 w 10839189"/>
              <a:gd name="connsiteY2148" fmla="*/ 3238367 h 5883675"/>
              <a:gd name="connsiteX2149" fmla="*/ 1081202 w 10839189"/>
              <a:gd name="connsiteY2149" fmla="*/ 3235300 h 5883675"/>
              <a:gd name="connsiteX2150" fmla="*/ 1056653 w 10839189"/>
              <a:gd name="connsiteY2150" fmla="*/ 3228639 h 5883675"/>
              <a:gd name="connsiteX2151" fmla="*/ 1055821 w 10839189"/>
              <a:gd name="connsiteY2151" fmla="*/ 3231699 h 5883675"/>
              <a:gd name="connsiteX2152" fmla="*/ 1031272 w 10839189"/>
              <a:gd name="connsiteY2152" fmla="*/ 3225038 h 5883675"/>
              <a:gd name="connsiteX2153" fmla="*/ 1032104 w 10839189"/>
              <a:gd name="connsiteY2153" fmla="*/ 3221971 h 5883675"/>
              <a:gd name="connsiteX2154" fmla="*/ 1007555 w 10839189"/>
              <a:gd name="connsiteY2154" fmla="*/ 3215310 h 5883675"/>
              <a:gd name="connsiteX2155" fmla="*/ 1006723 w 10839189"/>
              <a:gd name="connsiteY2155" fmla="*/ 3218377 h 5883675"/>
              <a:gd name="connsiteX2156" fmla="*/ 982174 w 10839189"/>
              <a:gd name="connsiteY2156" fmla="*/ 3211709 h 5883675"/>
              <a:gd name="connsiteX2157" fmla="*/ 983006 w 10839189"/>
              <a:gd name="connsiteY2157" fmla="*/ 3208649 h 5883675"/>
              <a:gd name="connsiteX2158" fmla="*/ 958450 w 10839189"/>
              <a:gd name="connsiteY2158" fmla="*/ 3201981 h 5883675"/>
              <a:gd name="connsiteX2159" fmla="*/ 957618 w 10839189"/>
              <a:gd name="connsiteY2159" fmla="*/ 3205048 h 5883675"/>
              <a:gd name="connsiteX2160" fmla="*/ 933069 w 10839189"/>
              <a:gd name="connsiteY2160" fmla="*/ 3198387 h 5883675"/>
              <a:gd name="connsiteX2161" fmla="*/ 933901 w 10839189"/>
              <a:gd name="connsiteY2161" fmla="*/ 3195320 h 5883675"/>
              <a:gd name="connsiteX2162" fmla="*/ 909352 w 10839189"/>
              <a:gd name="connsiteY2162" fmla="*/ 3188659 h 5883675"/>
              <a:gd name="connsiteX2163" fmla="*/ 908520 w 10839189"/>
              <a:gd name="connsiteY2163" fmla="*/ 3191719 h 5883675"/>
              <a:gd name="connsiteX2164" fmla="*/ 883971 w 10839189"/>
              <a:gd name="connsiteY2164" fmla="*/ 3185059 h 5883675"/>
              <a:gd name="connsiteX2165" fmla="*/ 884803 w 10839189"/>
              <a:gd name="connsiteY2165" fmla="*/ 3181991 h 5883675"/>
              <a:gd name="connsiteX2166" fmla="*/ 860254 w 10839189"/>
              <a:gd name="connsiteY2166" fmla="*/ 3175330 h 5883675"/>
              <a:gd name="connsiteX2167" fmla="*/ 859422 w 10839189"/>
              <a:gd name="connsiteY2167" fmla="*/ 3178397 h 5883675"/>
              <a:gd name="connsiteX2168" fmla="*/ 834866 w 10839189"/>
              <a:gd name="connsiteY2168" fmla="*/ 3171730 h 5883675"/>
              <a:gd name="connsiteX2169" fmla="*/ 835698 w 10839189"/>
              <a:gd name="connsiteY2169" fmla="*/ 3168669 h 5883675"/>
              <a:gd name="connsiteX2170" fmla="*/ 811149 w 10839189"/>
              <a:gd name="connsiteY2170" fmla="*/ 3162001 h 5883675"/>
              <a:gd name="connsiteX2171" fmla="*/ 810317 w 10839189"/>
              <a:gd name="connsiteY2171" fmla="*/ 3165069 h 5883675"/>
              <a:gd name="connsiteX2172" fmla="*/ 785768 w 10839189"/>
              <a:gd name="connsiteY2172" fmla="*/ 3158408 h 5883675"/>
              <a:gd name="connsiteX2173" fmla="*/ 786600 w 10839189"/>
              <a:gd name="connsiteY2173" fmla="*/ 3155340 h 5883675"/>
              <a:gd name="connsiteX2174" fmla="*/ 762051 w 10839189"/>
              <a:gd name="connsiteY2174" fmla="*/ 3148679 h 5883675"/>
              <a:gd name="connsiteX2175" fmla="*/ 761219 w 10839189"/>
              <a:gd name="connsiteY2175" fmla="*/ 3151740 h 5883675"/>
              <a:gd name="connsiteX2176" fmla="*/ 736664 w 10839189"/>
              <a:gd name="connsiteY2176" fmla="*/ 3145079 h 5883675"/>
              <a:gd name="connsiteX2177" fmla="*/ 737496 w 10839189"/>
              <a:gd name="connsiteY2177" fmla="*/ 3142012 h 5883675"/>
              <a:gd name="connsiteX2178" fmla="*/ 712946 w 10839189"/>
              <a:gd name="connsiteY2178" fmla="*/ 3135351 h 5883675"/>
              <a:gd name="connsiteX2179" fmla="*/ 712115 w 10839189"/>
              <a:gd name="connsiteY2179" fmla="*/ 3138418 h 5883675"/>
              <a:gd name="connsiteX2180" fmla="*/ 687565 w 10839189"/>
              <a:gd name="connsiteY2180" fmla="*/ 3131750 h 5883675"/>
              <a:gd name="connsiteX2181" fmla="*/ 688397 w 10839189"/>
              <a:gd name="connsiteY2181" fmla="*/ 3128690 h 5883675"/>
              <a:gd name="connsiteX2182" fmla="*/ 663848 w 10839189"/>
              <a:gd name="connsiteY2182" fmla="*/ 3122022 h 5883675"/>
              <a:gd name="connsiteX2183" fmla="*/ 663016 w 10839189"/>
              <a:gd name="connsiteY2183" fmla="*/ 3125089 h 5883675"/>
              <a:gd name="connsiteX2184" fmla="*/ 638467 w 10839189"/>
              <a:gd name="connsiteY2184" fmla="*/ 3118428 h 5883675"/>
              <a:gd name="connsiteX2185" fmla="*/ 639299 w 10839189"/>
              <a:gd name="connsiteY2185" fmla="*/ 3115361 h 5883675"/>
              <a:gd name="connsiteX2186" fmla="*/ 614744 w 10839189"/>
              <a:gd name="connsiteY2186" fmla="*/ 3108700 h 5883675"/>
              <a:gd name="connsiteX2187" fmla="*/ 613912 w 10839189"/>
              <a:gd name="connsiteY2187" fmla="*/ 3111760 h 5883675"/>
              <a:gd name="connsiteX2188" fmla="*/ 589363 w 10839189"/>
              <a:gd name="connsiteY2188" fmla="*/ 3105099 h 5883675"/>
              <a:gd name="connsiteX2189" fmla="*/ 590194 w 10839189"/>
              <a:gd name="connsiteY2189" fmla="*/ 3102032 h 5883675"/>
              <a:gd name="connsiteX2190" fmla="*/ 565645 w 10839189"/>
              <a:gd name="connsiteY2190" fmla="*/ 3095371 h 5883675"/>
              <a:gd name="connsiteX2191" fmla="*/ 564814 w 10839189"/>
              <a:gd name="connsiteY2191" fmla="*/ 3098438 h 5883675"/>
              <a:gd name="connsiteX2192" fmla="*/ 540265 w 10839189"/>
              <a:gd name="connsiteY2192" fmla="*/ 3091771 h 5883675"/>
              <a:gd name="connsiteX2193" fmla="*/ 541096 w 10839189"/>
              <a:gd name="connsiteY2193" fmla="*/ 3088710 h 5883675"/>
              <a:gd name="connsiteX2194" fmla="*/ 516541 w 10839189"/>
              <a:gd name="connsiteY2194" fmla="*/ 3082042 h 5883675"/>
              <a:gd name="connsiteX2195" fmla="*/ 515715 w 10839189"/>
              <a:gd name="connsiteY2195" fmla="*/ 3085109 h 5883675"/>
              <a:gd name="connsiteX2196" fmla="*/ 491160 w 10839189"/>
              <a:gd name="connsiteY2196" fmla="*/ 3078448 h 5883675"/>
              <a:gd name="connsiteX2197" fmla="*/ 491992 w 10839189"/>
              <a:gd name="connsiteY2197" fmla="*/ 3075381 h 5883675"/>
              <a:gd name="connsiteX2198" fmla="*/ 467443 w 10839189"/>
              <a:gd name="connsiteY2198" fmla="*/ 3068720 h 5883675"/>
              <a:gd name="connsiteX2199" fmla="*/ 466611 w 10839189"/>
              <a:gd name="connsiteY2199" fmla="*/ 3071781 h 5883675"/>
              <a:gd name="connsiteX2200" fmla="*/ 442062 w 10839189"/>
              <a:gd name="connsiteY2200" fmla="*/ 3065120 h 5883675"/>
              <a:gd name="connsiteX2201" fmla="*/ 442894 w 10839189"/>
              <a:gd name="connsiteY2201" fmla="*/ 3062053 h 5883675"/>
              <a:gd name="connsiteX2202" fmla="*/ 418344 w 10839189"/>
              <a:gd name="connsiteY2202" fmla="*/ 3055391 h 5883675"/>
              <a:gd name="connsiteX2203" fmla="*/ 417513 w 10839189"/>
              <a:gd name="connsiteY2203" fmla="*/ 3058459 h 5883675"/>
              <a:gd name="connsiteX2204" fmla="*/ 392957 w 10839189"/>
              <a:gd name="connsiteY2204" fmla="*/ 3051791 h 5883675"/>
              <a:gd name="connsiteX2205" fmla="*/ 393789 w 10839189"/>
              <a:gd name="connsiteY2205" fmla="*/ 3048730 h 5883675"/>
              <a:gd name="connsiteX2206" fmla="*/ 369240 w 10839189"/>
              <a:gd name="connsiteY2206" fmla="*/ 3042063 h 5883675"/>
              <a:gd name="connsiteX2207" fmla="*/ 368408 w 10839189"/>
              <a:gd name="connsiteY2207" fmla="*/ 3045130 h 5883675"/>
              <a:gd name="connsiteX2208" fmla="*/ 343859 w 10839189"/>
              <a:gd name="connsiteY2208" fmla="*/ 3038469 h 5883675"/>
              <a:gd name="connsiteX2209" fmla="*/ 344691 w 10839189"/>
              <a:gd name="connsiteY2209" fmla="*/ 3035401 h 5883675"/>
              <a:gd name="connsiteX2210" fmla="*/ 320142 w 10839189"/>
              <a:gd name="connsiteY2210" fmla="*/ 3028741 h 5883675"/>
              <a:gd name="connsiteX2211" fmla="*/ 319310 w 10839189"/>
              <a:gd name="connsiteY2211" fmla="*/ 3031801 h 5883675"/>
              <a:gd name="connsiteX2212" fmla="*/ 294761 w 10839189"/>
              <a:gd name="connsiteY2212" fmla="*/ 3025140 h 5883675"/>
              <a:gd name="connsiteX2213" fmla="*/ 295593 w 10839189"/>
              <a:gd name="connsiteY2213" fmla="*/ 3022073 h 5883675"/>
              <a:gd name="connsiteX2214" fmla="*/ 271037 w 10839189"/>
              <a:gd name="connsiteY2214" fmla="*/ 3015412 h 5883675"/>
              <a:gd name="connsiteX2215" fmla="*/ 270205 w 10839189"/>
              <a:gd name="connsiteY2215" fmla="*/ 3018473 h 5883675"/>
              <a:gd name="connsiteX2216" fmla="*/ 245656 w 10839189"/>
              <a:gd name="connsiteY2216" fmla="*/ 3011811 h 5883675"/>
              <a:gd name="connsiteX2217" fmla="*/ 246488 w 10839189"/>
              <a:gd name="connsiteY2217" fmla="*/ 3008751 h 5883675"/>
              <a:gd name="connsiteX2218" fmla="*/ 221939 w 10839189"/>
              <a:gd name="connsiteY2218" fmla="*/ 3002083 h 5883675"/>
              <a:gd name="connsiteX2219" fmla="*/ 221107 w 10839189"/>
              <a:gd name="connsiteY2219" fmla="*/ 3005150 h 5883675"/>
              <a:gd name="connsiteX2220" fmla="*/ 196558 w 10839189"/>
              <a:gd name="connsiteY2220" fmla="*/ 2998483 h 5883675"/>
              <a:gd name="connsiteX2221" fmla="*/ 197390 w 10839189"/>
              <a:gd name="connsiteY2221" fmla="*/ 2995422 h 5883675"/>
              <a:gd name="connsiteX2222" fmla="*/ 172834 w 10839189"/>
              <a:gd name="connsiteY2222" fmla="*/ 2988761 h 5883675"/>
              <a:gd name="connsiteX2223" fmla="*/ 172002 w 10839189"/>
              <a:gd name="connsiteY2223" fmla="*/ 2991822 h 5883675"/>
              <a:gd name="connsiteX2224" fmla="*/ 147453 w 10839189"/>
              <a:gd name="connsiteY2224" fmla="*/ 2985160 h 5883675"/>
              <a:gd name="connsiteX2225" fmla="*/ 148285 w 10839189"/>
              <a:gd name="connsiteY2225" fmla="*/ 2982093 h 5883675"/>
              <a:gd name="connsiteX2226" fmla="*/ 123736 w 10839189"/>
              <a:gd name="connsiteY2226" fmla="*/ 2975432 h 5883675"/>
              <a:gd name="connsiteX2227" fmla="*/ 122904 w 10839189"/>
              <a:gd name="connsiteY2227" fmla="*/ 2978493 h 5883675"/>
              <a:gd name="connsiteX2228" fmla="*/ 98355 w 10839189"/>
              <a:gd name="connsiteY2228" fmla="*/ 2971832 h 5883675"/>
              <a:gd name="connsiteX2229" fmla="*/ 99187 w 10839189"/>
              <a:gd name="connsiteY2229" fmla="*/ 2968771 h 5883675"/>
              <a:gd name="connsiteX2230" fmla="*/ 74638 w 10839189"/>
              <a:gd name="connsiteY2230" fmla="*/ 2962104 h 5883675"/>
              <a:gd name="connsiteX2231" fmla="*/ 73806 w 10839189"/>
              <a:gd name="connsiteY2231" fmla="*/ 2965170 h 5883675"/>
              <a:gd name="connsiteX2232" fmla="*/ 49251 w 10839189"/>
              <a:gd name="connsiteY2232" fmla="*/ 2958503 h 5883675"/>
              <a:gd name="connsiteX2233" fmla="*/ 50083 w 10839189"/>
              <a:gd name="connsiteY2233" fmla="*/ 2955442 h 5883675"/>
              <a:gd name="connsiteX2234" fmla="*/ 25534 w 10839189"/>
              <a:gd name="connsiteY2234" fmla="*/ 2948781 h 5883675"/>
              <a:gd name="connsiteX2235" fmla="*/ 24702 w 10839189"/>
              <a:gd name="connsiteY2235" fmla="*/ 2951842 h 588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Lst>
            <a:rect l="l" t="t" r="r" b="b"/>
            <a:pathLst>
              <a:path w="10839189" h="5883675">
                <a:moveTo>
                  <a:pt x="24702" y="2951842"/>
                </a:moveTo>
                <a:lnTo>
                  <a:pt x="153" y="2945181"/>
                </a:lnTo>
                <a:lnTo>
                  <a:pt x="984" y="2942114"/>
                </a:lnTo>
                <a:lnTo>
                  <a:pt x="0" y="2941847"/>
                </a:lnTo>
                <a:lnTo>
                  <a:pt x="953" y="2941587"/>
                </a:lnTo>
                <a:lnTo>
                  <a:pt x="121" y="2938526"/>
                </a:lnTo>
                <a:lnTo>
                  <a:pt x="24670" y="2931859"/>
                </a:lnTo>
                <a:lnTo>
                  <a:pt x="25502" y="2934925"/>
                </a:lnTo>
                <a:lnTo>
                  <a:pt x="50051" y="2928265"/>
                </a:lnTo>
                <a:lnTo>
                  <a:pt x="49219" y="2925197"/>
                </a:lnTo>
                <a:lnTo>
                  <a:pt x="73774" y="2918536"/>
                </a:lnTo>
                <a:lnTo>
                  <a:pt x="74606" y="2921597"/>
                </a:lnTo>
                <a:lnTo>
                  <a:pt x="99155" y="2914936"/>
                </a:lnTo>
                <a:lnTo>
                  <a:pt x="98323" y="2911869"/>
                </a:lnTo>
                <a:lnTo>
                  <a:pt x="122873" y="2905207"/>
                </a:lnTo>
                <a:lnTo>
                  <a:pt x="123704" y="2908275"/>
                </a:lnTo>
                <a:lnTo>
                  <a:pt x="148254" y="2901607"/>
                </a:lnTo>
                <a:lnTo>
                  <a:pt x="147422" y="2898547"/>
                </a:lnTo>
                <a:lnTo>
                  <a:pt x="171977" y="2891879"/>
                </a:lnTo>
                <a:lnTo>
                  <a:pt x="172809" y="2894946"/>
                </a:lnTo>
                <a:lnTo>
                  <a:pt x="197358" y="2888285"/>
                </a:lnTo>
                <a:lnTo>
                  <a:pt x="196526" y="2885218"/>
                </a:lnTo>
                <a:lnTo>
                  <a:pt x="221075" y="2878557"/>
                </a:lnTo>
                <a:lnTo>
                  <a:pt x="221907" y="2881617"/>
                </a:lnTo>
                <a:lnTo>
                  <a:pt x="246456" y="2874956"/>
                </a:lnTo>
                <a:lnTo>
                  <a:pt x="245624" y="2871889"/>
                </a:lnTo>
                <a:lnTo>
                  <a:pt x="270174" y="2865228"/>
                </a:lnTo>
                <a:lnTo>
                  <a:pt x="271005" y="2868295"/>
                </a:lnTo>
                <a:lnTo>
                  <a:pt x="295561" y="2861628"/>
                </a:lnTo>
                <a:lnTo>
                  <a:pt x="294729" y="2858567"/>
                </a:lnTo>
                <a:lnTo>
                  <a:pt x="319278" y="2851899"/>
                </a:lnTo>
                <a:lnTo>
                  <a:pt x="320110" y="2854966"/>
                </a:lnTo>
                <a:lnTo>
                  <a:pt x="344659" y="2848305"/>
                </a:lnTo>
                <a:lnTo>
                  <a:pt x="343827" y="2845238"/>
                </a:lnTo>
                <a:lnTo>
                  <a:pt x="368376" y="2838577"/>
                </a:lnTo>
                <a:lnTo>
                  <a:pt x="369208" y="2841638"/>
                </a:lnTo>
                <a:lnTo>
                  <a:pt x="393764" y="2834976"/>
                </a:lnTo>
                <a:lnTo>
                  <a:pt x="392932" y="2831910"/>
                </a:lnTo>
                <a:lnTo>
                  <a:pt x="417481" y="2825248"/>
                </a:lnTo>
                <a:lnTo>
                  <a:pt x="418313" y="2828315"/>
                </a:lnTo>
                <a:lnTo>
                  <a:pt x="442862" y="2821648"/>
                </a:lnTo>
                <a:lnTo>
                  <a:pt x="442030" y="2818587"/>
                </a:lnTo>
                <a:lnTo>
                  <a:pt x="466579" y="2811920"/>
                </a:lnTo>
                <a:lnTo>
                  <a:pt x="467411" y="2814987"/>
                </a:lnTo>
                <a:lnTo>
                  <a:pt x="491966" y="2808319"/>
                </a:lnTo>
                <a:lnTo>
                  <a:pt x="491135" y="2805259"/>
                </a:lnTo>
                <a:lnTo>
                  <a:pt x="515684" y="2798597"/>
                </a:lnTo>
                <a:lnTo>
                  <a:pt x="516515" y="2801658"/>
                </a:lnTo>
                <a:lnTo>
                  <a:pt x="541064" y="2794997"/>
                </a:lnTo>
                <a:lnTo>
                  <a:pt x="540233" y="2791930"/>
                </a:lnTo>
                <a:lnTo>
                  <a:pt x="564782" y="2785269"/>
                </a:lnTo>
                <a:lnTo>
                  <a:pt x="565614" y="2788329"/>
                </a:lnTo>
                <a:lnTo>
                  <a:pt x="590163" y="2781669"/>
                </a:lnTo>
                <a:lnTo>
                  <a:pt x="589331" y="2778608"/>
                </a:lnTo>
                <a:lnTo>
                  <a:pt x="613886" y="2771940"/>
                </a:lnTo>
                <a:lnTo>
                  <a:pt x="614718" y="2775007"/>
                </a:lnTo>
                <a:lnTo>
                  <a:pt x="639267" y="2768340"/>
                </a:lnTo>
                <a:lnTo>
                  <a:pt x="638435" y="2765279"/>
                </a:lnTo>
                <a:lnTo>
                  <a:pt x="662985" y="2758618"/>
                </a:lnTo>
                <a:lnTo>
                  <a:pt x="663816" y="2761679"/>
                </a:lnTo>
                <a:lnTo>
                  <a:pt x="688366" y="2755017"/>
                </a:lnTo>
                <a:lnTo>
                  <a:pt x="687534" y="2751950"/>
                </a:lnTo>
                <a:lnTo>
                  <a:pt x="712089" y="2745289"/>
                </a:lnTo>
                <a:lnTo>
                  <a:pt x="712921" y="2748350"/>
                </a:lnTo>
                <a:lnTo>
                  <a:pt x="737470" y="2741689"/>
                </a:lnTo>
                <a:lnTo>
                  <a:pt x="736638" y="2738628"/>
                </a:lnTo>
                <a:lnTo>
                  <a:pt x="761187" y="2731961"/>
                </a:lnTo>
                <a:lnTo>
                  <a:pt x="762019" y="2735028"/>
                </a:lnTo>
                <a:lnTo>
                  <a:pt x="786568" y="2728360"/>
                </a:lnTo>
                <a:lnTo>
                  <a:pt x="785736" y="2725299"/>
                </a:lnTo>
                <a:lnTo>
                  <a:pt x="810292" y="2718632"/>
                </a:lnTo>
                <a:lnTo>
                  <a:pt x="811117" y="2721699"/>
                </a:lnTo>
                <a:lnTo>
                  <a:pt x="835673" y="2715038"/>
                </a:lnTo>
                <a:lnTo>
                  <a:pt x="834841" y="2711971"/>
                </a:lnTo>
                <a:lnTo>
                  <a:pt x="859390" y="2705310"/>
                </a:lnTo>
                <a:lnTo>
                  <a:pt x="860222" y="2708370"/>
                </a:lnTo>
                <a:lnTo>
                  <a:pt x="884771" y="2701709"/>
                </a:lnTo>
                <a:lnTo>
                  <a:pt x="883939" y="2698642"/>
                </a:lnTo>
                <a:lnTo>
                  <a:pt x="908488" y="2691981"/>
                </a:lnTo>
                <a:lnTo>
                  <a:pt x="909320" y="2695048"/>
                </a:lnTo>
                <a:lnTo>
                  <a:pt x="933876" y="2688380"/>
                </a:lnTo>
                <a:lnTo>
                  <a:pt x="933044" y="2685320"/>
                </a:lnTo>
                <a:lnTo>
                  <a:pt x="957593" y="2678652"/>
                </a:lnTo>
                <a:lnTo>
                  <a:pt x="958425" y="2681719"/>
                </a:lnTo>
                <a:lnTo>
                  <a:pt x="982974" y="2675058"/>
                </a:lnTo>
                <a:lnTo>
                  <a:pt x="982142" y="2671991"/>
                </a:lnTo>
                <a:lnTo>
                  <a:pt x="1006691" y="2665330"/>
                </a:lnTo>
                <a:lnTo>
                  <a:pt x="1007523" y="2668391"/>
                </a:lnTo>
                <a:lnTo>
                  <a:pt x="1032078" y="2661730"/>
                </a:lnTo>
                <a:lnTo>
                  <a:pt x="1031246" y="2658662"/>
                </a:lnTo>
                <a:lnTo>
                  <a:pt x="1055796" y="2652001"/>
                </a:lnTo>
                <a:lnTo>
                  <a:pt x="1056627" y="2655068"/>
                </a:lnTo>
                <a:lnTo>
                  <a:pt x="1081177" y="2648401"/>
                </a:lnTo>
                <a:lnTo>
                  <a:pt x="1080345" y="2645340"/>
                </a:lnTo>
                <a:lnTo>
                  <a:pt x="1104894" y="2638673"/>
                </a:lnTo>
                <a:lnTo>
                  <a:pt x="1105726" y="2641740"/>
                </a:lnTo>
                <a:lnTo>
                  <a:pt x="1130275" y="2635079"/>
                </a:lnTo>
                <a:lnTo>
                  <a:pt x="1129443" y="2632011"/>
                </a:lnTo>
                <a:lnTo>
                  <a:pt x="1153998" y="2625351"/>
                </a:lnTo>
                <a:lnTo>
                  <a:pt x="1154830" y="2628411"/>
                </a:lnTo>
                <a:lnTo>
                  <a:pt x="1179379" y="2621750"/>
                </a:lnTo>
                <a:lnTo>
                  <a:pt x="1178548" y="2618683"/>
                </a:lnTo>
                <a:lnTo>
                  <a:pt x="1203097" y="2612022"/>
                </a:lnTo>
                <a:lnTo>
                  <a:pt x="1203928" y="2615083"/>
                </a:lnTo>
                <a:lnTo>
                  <a:pt x="1228478" y="2608421"/>
                </a:lnTo>
                <a:lnTo>
                  <a:pt x="1227646" y="2605361"/>
                </a:lnTo>
                <a:lnTo>
                  <a:pt x="1252201" y="2598693"/>
                </a:lnTo>
                <a:lnTo>
                  <a:pt x="1253033" y="2601760"/>
                </a:lnTo>
                <a:lnTo>
                  <a:pt x="1277582" y="2595093"/>
                </a:lnTo>
                <a:lnTo>
                  <a:pt x="1276750" y="2592032"/>
                </a:lnTo>
                <a:lnTo>
                  <a:pt x="1301299" y="2585371"/>
                </a:lnTo>
                <a:lnTo>
                  <a:pt x="1302131" y="2588431"/>
                </a:lnTo>
                <a:lnTo>
                  <a:pt x="1326680" y="2581770"/>
                </a:lnTo>
                <a:lnTo>
                  <a:pt x="1325848" y="2578703"/>
                </a:lnTo>
                <a:lnTo>
                  <a:pt x="1350404" y="2572042"/>
                </a:lnTo>
                <a:lnTo>
                  <a:pt x="1351236" y="2575103"/>
                </a:lnTo>
                <a:lnTo>
                  <a:pt x="1375785" y="2568442"/>
                </a:lnTo>
                <a:lnTo>
                  <a:pt x="1374953" y="2565381"/>
                </a:lnTo>
                <a:lnTo>
                  <a:pt x="1399502" y="2558714"/>
                </a:lnTo>
                <a:lnTo>
                  <a:pt x="1400334" y="2561780"/>
                </a:lnTo>
                <a:lnTo>
                  <a:pt x="1424883" y="2555113"/>
                </a:lnTo>
                <a:lnTo>
                  <a:pt x="1424051" y="2552052"/>
                </a:lnTo>
                <a:lnTo>
                  <a:pt x="1448607" y="2545391"/>
                </a:lnTo>
                <a:lnTo>
                  <a:pt x="1449439" y="2548452"/>
                </a:lnTo>
                <a:lnTo>
                  <a:pt x="1473988" y="2541791"/>
                </a:lnTo>
                <a:lnTo>
                  <a:pt x="1473156" y="2538724"/>
                </a:lnTo>
                <a:lnTo>
                  <a:pt x="1497705" y="2532062"/>
                </a:lnTo>
                <a:lnTo>
                  <a:pt x="1498537" y="2535123"/>
                </a:lnTo>
                <a:lnTo>
                  <a:pt x="1523086" y="2528462"/>
                </a:lnTo>
                <a:lnTo>
                  <a:pt x="1522254" y="2525402"/>
                </a:lnTo>
                <a:lnTo>
                  <a:pt x="1546803" y="2518734"/>
                </a:lnTo>
                <a:lnTo>
                  <a:pt x="1547635" y="2521801"/>
                </a:lnTo>
                <a:lnTo>
                  <a:pt x="1572190" y="2515134"/>
                </a:lnTo>
                <a:lnTo>
                  <a:pt x="1571358" y="2512073"/>
                </a:lnTo>
                <a:lnTo>
                  <a:pt x="1595907" y="2505412"/>
                </a:lnTo>
                <a:lnTo>
                  <a:pt x="1596739" y="2508472"/>
                </a:lnTo>
                <a:lnTo>
                  <a:pt x="1621289" y="2501811"/>
                </a:lnTo>
                <a:lnTo>
                  <a:pt x="1620457" y="2498744"/>
                </a:lnTo>
                <a:lnTo>
                  <a:pt x="1645006" y="2492083"/>
                </a:lnTo>
                <a:lnTo>
                  <a:pt x="1645838" y="2495144"/>
                </a:lnTo>
                <a:lnTo>
                  <a:pt x="1670393" y="2488483"/>
                </a:lnTo>
                <a:lnTo>
                  <a:pt x="1669561" y="2485415"/>
                </a:lnTo>
                <a:lnTo>
                  <a:pt x="1694110" y="2478754"/>
                </a:lnTo>
                <a:lnTo>
                  <a:pt x="1694942" y="2481821"/>
                </a:lnTo>
                <a:lnTo>
                  <a:pt x="1719491" y="2475154"/>
                </a:lnTo>
                <a:lnTo>
                  <a:pt x="1718659" y="2472093"/>
                </a:lnTo>
                <a:lnTo>
                  <a:pt x="1743209" y="2465426"/>
                </a:lnTo>
                <a:lnTo>
                  <a:pt x="1744040" y="2468493"/>
                </a:lnTo>
                <a:lnTo>
                  <a:pt x="1768596" y="2461831"/>
                </a:lnTo>
                <a:lnTo>
                  <a:pt x="1767764" y="2458765"/>
                </a:lnTo>
                <a:lnTo>
                  <a:pt x="1792313" y="2452103"/>
                </a:lnTo>
                <a:lnTo>
                  <a:pt x="1793145" y="2455164"/>
                </a:lnTo>
                <a:lnTo>
                  <a:pt x="1817694" y="2448503"/>
                </a:lnTo>
                <a:lnTo>
                  <a:pt x="1816862" y="2445436"/>
                </a:lnTo>
                <a:lnTo>
                  <a:pt x="1841411" y="2438775"/>
                </a:lnTo>
                <a:lnTo>
                  <a:pt x="1842243" y="2441842"/>
                </a:lnTo>
                <a:lnTo>
                  <a:pt x="1866792" y="2435174"/>
                </a:lnTo>
                <a:lnTo>
                  <a:pt x="1865960" y="2432113"/>
                </a:lnTo>
                <a:lnTo>
                  <a:pt x="1890516" y="2425446"/>
                </a:lnTo>
                <a:lnTo>
                  <a:pt x="1891348" y="2428513"/>
                </a:lnTo>
                <a:lnTo>
                  <a:pt x="1915897" y="2421852"/>
                </a:lnTo>
                <a:lnTo>
                  <a:pt x="1915065" y="2418785"/>
                </a:lnTo>
                <a:lnTo>
                  <a:pt x="1939614" y="2412124"/>
                </a:lnTo>
                <a:lnTo>
                  <a:pt x="1940446" y="2415184"/>
                </a:lnTo>
                <a:lnTo>
                  <a:pt x="1964995" y="2408523"/>
                </a:lnTo>
                <a:lnTo>
                  <a:pt x="1964163" y="2405456"/>
                </a:lnTo>
                <a:lnTo>
                  <a:pt x="1988718" y="2398795"/>
                </a:lnTo>
                <a:lnTo>
                  <a:pt x="1989551" y="2401862"/>
                </a:lnTo>
                <a:lnTo>
                  <a:pt x="2014099" y="2395195"/>
                </a:lnTo>
                <a:lnTo>
                  <a:pt x="2013268" y="2392134"/>
                </a:lnTo>
                <a:lnTo>
                  <a:pt x="2037817" y="2385466"/>
                </a:lnTo>
                <a:lnTo>
                  <a:pt x="2038649" y="2388534"/>
                </a:lnTo>
                <a:lnTo>
                  <a:pt x="2063198" y="2381866"/>
                </a:lnTo>
                <a:lnTo>
                  <a:pt x="2062366" y="2378805"/>
                </a:lnTo>
                <a:lnTo>
                  <a:pt x="2086921" y="2372144"/>
                </a:lnTo>
                <a:lnTo>
                  <a:pt x="2087753" y="2375205"/>
                </a:lnTo>
                <a:lnTo>
                  <a:pt x="2112302" y="2368544"/>
                </a:lnTo>
                <a:lnTo>
                  <a:pt x="2111471" y="2365476"/>
                </a:lnTo>
                <a:lnTo>
                  <a:pt x="2136020" y="2358816"/>
                </a:lnTo>
                <a:lnTo>
                  <a:pt x="2136851" y="2361876"/>
                </a:lnTo>
                <a:lnTo>
                  <a:pt x="2161401" y="2355215"/>
                </a:lnTo>
                <a:lnTo>
                  <a:pt x="2160569" y="2352154"/>
                </a:lnTo>
                <a:lnTo>
                  <a:pt x="2185118" y="2345487"/>
                </a:lnTo>
                <a:lnTo>
                  <a:pt x="2185949" y="2348554"/>
                </a:lnTo>
                <a:lnTo>
                  <a:pt x="2210505" y="2341886"/>
                </a:lnTo>
                <a:lnTo>
                  <a:pt x="2209673" y="2338826"/>
                </a:lnTo>
                <a:lnTo>
                  <a:pt x="2234222" y="2332165"/>
                </a:lnTo>
                <a:lnTo>
                  <a:pt x="2235054" y="2335225"/>
                </a:lnTo>
                <a:lnTo>
                  <a:pt x="2259603" y="2328564"/>
                </a:lnTo>
                <a:lnTo>
                  <a:pt x="2258771" y="2325497"/>
                </a:lnTo>
                <a:lnTo>
                  <a:pt x="2283321" y="2318836"/>
                </a:lnTo>
                <a:lnTo>
                  <a:pt x="2284152" y="2321897"/>
                </a:lnTo>
                <a:lnTo>
                  <a:pt x="2308708" y="2315235"/>
                </a:lnTo>
                <a:lnTo>
                  <a:pt x="2307876" y="2312175"/>
                </a:lnTo>
                <a:lnTo>
                  <a:pt x="2332425" y="2305507"/>
                </a:lnTo>
                <a:lnTo>
                  <a:pt x="2333257" y="2308574"/>
                </a:lnTo>
                <a:lnTo>
                  <a:pt x="2357806" y="2301907"/>
                </a:lnTo>
                <a:lnTo>
                  <a:pt x="2356974" y="2298846"/>
                </a:lnTo>
                <a:lnTo>
                  <a:pt x="2381523" y="2292179"/>
                </a:lnTo>
                <a:lnTo>
                  <a:pt x="2382355" y="2295245"/>
                </a:lnTo>
                <a:lnTo>
                  <a:pt x="2406904" y="2288585"/>
                </a:lnTo>
                <a:lnTo>
                  <a:pt x="2406079" y="2285517"/>
                </a:lnTo>
                <a:lnTo>
                  <a:pt x="2430628" y="2278856"/>
                </a:lnTo>
                <a:lnTo>
                  <a:pt x="2431460" y="2281917"/>
                </a:lnTo>
                <a:lnTo>
                  <a:pt x="2456009" y="2275256"/>
                </a:lnTo>
                <a:lnTo>
                  <a:pt x="2455177" y="2272189"/>
                </a:lnTo>
                <a:lnTo>
                  <a:pt x="2479726" y="2265528"/>
                </a:lnTo>
                <a:lnTo>
                  <a:pt x="2480558" y="2268595"/>
                </a:lnTo>
                <a:lnTo>
                  <a:pt x="2505107" y="2261927"/>
                </a:lnTo>
                <a:lnTo>
                  <a:pt x="2504282" y="2258866"/>
                </a:lnTo>
                <a:lnTo>
                  <a:pt x="2528830" y="2252199"/>
                </a:lnTo>
                <a:lnTo>
                  <a:pt x="2529663" y="2255266"/>
                </a:lnTo>
                <a:lnTo>
                  <a:pt x="2554211" y="2248605"/>
                </a:lnTo>
                <a:lnTo>
                  <a:pt x="2553380" y="2245538"/>
                </a:lnTo>
                <a:lnTo>
                  <a:pt x="2577929" y="2238877"/>
                </a:lnTo>
                <a:lnTo>
                  <a:pt x="2578761" y="2241938"/>
                </a:lnTo>
                <a:lnTo>
                  <a:pt x="2603310" y="2235276"/>
                </a:lnTo>
                <a:lnTo>
                  <a:pt x="2602478" y="2232209"/>
                </a:lnTo>
                <a:lnTo>
                  <a:pt x="2627033" y="2225548"/>
                </a:lnTo>
                <a:lnTo>
                  <a:pt x="2627865" y="2228615"/>
                </a:lnTo>
                <a:lnTo>
                  <a:pt x="2652414" y="2221948"/>
                </a:lnTo>
                <a:lnTo>
                  <a:pt x="2651582" y="2218887"/>
                </a:lnTo>
                <a:lnTo>
                  <a:pt x="2676132" y="2212220"/>
                </a:lnTo>
                <a:lnTo>
                  <a:pt x="2676963" y="2215286"/>
                </a:lnTo>
                <a:lnTo>
                  <a:pt x="2701513" y="2208625"/>
                </a:lnTo>
                <a:lnTo>
                  <a:pt x="2700680" y="2205558"/>
                </a:lnTo>
                <a:lnTo>
                  <a:pt x="2725236" y="2198897"/>
                </a:lnTo>
                <a:lnTo>
                  <a:pt x="2726068" y="2201958"/>
                </a:lnTo>
                <a:lnTo>
                  <a:pt x="2750617" y="2195297"/>
                </a:lnTo>
                <a:lnTo>
                  <a:pt x="2749785" y="2192230"/>
                </a:lnTo>
                <a:lnTo>
                  <a:pt x="2774334" y="2185568"/>
                </a:lnTo>
                <a:lnTo>
                  <a:pt x="2775166" y="2188635"/>
                </a:lnTo>
                <a:lnTo>
                  <a:pt x="2799715" y="2181968"/>
                </a:lnTo>
                <a:lnTo>
                  <a:pt x="2798883" y="2178907"/>
                </a:lnTo>
                <a:lnTo>
                  <a:pt x="2823433" y="2172240"/>
                </a:lnTo>
                <a:lnTo>
                  <a:pt x="2824264" y="2175307"/>
                </a:lnTo>
                <a:lnTo>
                  <a:pt x="2848820" y="2168646"/>
                </a:lnTo>
                <a:lnTo>
                  <a:pt x="2847988" y="2165579"/>
                </a:lnTo>
                <a:lnTo>
                  <a:pt x="2872537" y="2158917"/>
                </a:lnTo>
                <a:lnTo>
                  <a:pt x="2873369" y="2161978"/>
                </a:lnTo>
                <a:lnTo>
                  <a:pt x="2897918" y="2155317"/>
                </a:lnTo>
                <a:lnTo>
                  <a:pt x="2897086" y="2152250"/>
                </a:lnTo>
                <a:lnTo>
                  <a:pt x="2921635" y="2145589"/>
                </a:lnTo>
                <a:lnTo>
                  <a:pt x="2922467" y="2148656"/>
                </a:lnTo>
                <a:lnTo>
                  <a:pt x="2947022" y="2141989"/>
                </a:lnTo>
                <a:lnTo>
                  <a:pt x="2946191" y="2138928"/>
                </a:lnTo>
                <a:lnTo>
                  <a:pt x="2970740" y="2132260"/>
                </a:lnTo>
                <a:lnTo>
                  <a:pt x="2971572" y="2135327"/>
                </a:lnTo>
                <a:lnTo>
                  <a:pt x="2996121" y="2128660"/>
                </a:lnTo>
                <a:lnTo>
                  <a:pt x="2995289" y="2125599"/>
                </a:lnTo>
                <a:lnTo>
                  <a:pt x="3019838" y="2118938"/>
                </a:lnTo>
                <a:lnTo>
                  <a:pt x="3020670" y="2121999"/>
                </a:lnTo>
                <a:lnTo>
                  <a:pt x="3045225" y="2115337"/>
                </a:lnTo>
                <a:lnTo>
                  <a:pt x="3044394" y="2112270"/>
                </a:lnTo>
                <a:lnTo>
                  <a:pt x="3068942" y="2105609"/>
                </a:lnTo>
                <a:lnTo>
                  <a:pt x="3069774" y="2108670"/>
                </a:lnTo>
                <a:lnTo>
                  <a:pt x="3094323" y="2102009"/>
                </a:lnTo>
                <a:lnTo>
                  <a:pt x="3093492" y="2098948"/>
                </a:lnTo>
                <a:lnTo>
                  <a:pt x="3118041" y="2092281"/>
                </a:lnTo>
                <a:lnTo>
                  <a:pt x="3118873" y="2095348"/>
                </a:lnTo>
                <a:lnTo>
                  <a:pt x="3143422" y="2088680"/>
                </a:lnTo>
                <a:lnTo>
                  <a:pt x="3142590" y="2085619"/>
                </a:lnTo>
                <a:lnTo>
                  <a:pt x="3167145" y="2078952"/>
                </a:lnTo>
                <a:lnTo>
                  <a:pt x="3167977" y="2082019"/>
                </a:lnTo>
                <a:lnTo>
                  <a:pt x="3192526" y="2075358"/>
                </a:lnTo>
                <a:lnTo>
                  <a:pt x="3191694" y="2072291"/>
                </a:lnTo>
                <a:lnTo>
                  <a:pt x="3216244" y="2065630"/>
                </a:lnTo>
                <a:lnTo>
                  <a:pt x="3217075" y="2068690"/>
                </a:lnTo>
                <a:lnTo>
                  <a:pt x="3241625" y="2062029"/>
                </a:lnTo>
                <a:lnTo>
                  <a:pt x="3240792" y="2058962"/>
                </a:lnTo>
                <a:lnTo>
                  <a:pt x="3265348" y="2052301"/>
                </a:lnTo>
                <a:lnTo>
                  <a:pt x="3266180" y="2055368"/>
                </a:lnTo>
                <a:lnTo>
                  <a:pt x="3290729" y="2048700"/>
                </a:lnTo>
                <a:lnTo>
                  <a:pt x="3289897" y="2045640"/>
                </a:lnTo>
                <a:lnTo>
                  <a:pt x="3314446" y="2038972"/>
                </a:lnTo>
                <a:lnTo>
                  <a:pt x="3315278" y="2042039"/>
                </a:lnTo>
                <a:lnTo>
                  <a:pt x="3339827" y="2035378"/>
                </a:lnTo>
                <a:lnTo>
                  <a:pt x="3338995" y="2032311"/>
                </a:lnTo>
                <a:lnTo>
                  <a:pt x="3363551" y="2025650"/>
                </a:lnTo>
                <a:lnTo>
                  <a:pt x="3364383" y="2028711"/>
                </a:lnTo>
                <a:lnTo>
                  <a:pt x="3388932" y="2022050"/>
                </a:lnTo>
                <a:lnTo>
                  <a:pt x="3388100" y="2018982"/>
                </a:lnTo>
                <a:lnTo>
                  <a:pt x="3412649" y="2012321"/>
                </a:lnTo>
                <a:lnTo>
                  <a:pt x="3413481" y="2015388"/>
                </a:lnTo>
                <a:lnTo>
                  <a:pt x="3438030" y="2008721"/>
                </a:lnTo>
                <a:lnTo>
                  <a:pt x="3437198" y="2005660"/>
                </a:lnTo>
                <a:lnTo>
                  <a:pt x="3461753" y="1998993"/>
                </a:lnTo>
                <a:lnTo>
                  <a:pt x="3462585" y="2002060"/>
                </a:lnTo>
                <a:lnTo>
                  <a:pt x="3487134" y="1995399"/>
                </a:lnTo>
                <a:lnTo>
                  <a:pt x="3486303" y="1992331"/>
                </a:lnTo>
                <a:lnTo>
                  <a:pt x="3510852" y="1985671"/>
                </a:lnTo>
                <a:lnTo>
                  <a:pt x="3511684" y="1988731"/>
                </a:lnTo>
                <a:lnTo>
                  <a:pt x="3536233" y="1982070"/>
                </a:lnTo>
                <a:lnTo>
                  <a:pt x="3535401" y="1979003"/>
                </a:lnTo>
                <a:lnTo>
                  <a:pt x="3559950" y="1972342"/>
                </a:lnTo>
                <a:lnTo>
                  <a:pt x="3560782" y="1975409"/>
                </a:lnTo>
                <a:lnTo>
                  <a:pt x="3585337" y="1968741"/>
                </a:lnTo>
                <a:lnTo>
                  <a:pt x="3584506" y="1965681"/>
                </a:lnTo>
                <a:lnTo>
                  <a:pt x="3609054" y="1959013"/>
                </a:lnTo>
                <a:lnTo>
                  <a:pt x="3609886" y="1962080"/>
                </a:lnTo>
                <a:lnTo>
                  <a:pt x="3634435" y="1955419"/>
                </a:lnTo>
                <a:lnTo>
                  <a:pt x="3633604" y="1952352"/>
                </a:lnTo>
                <a:lnTo>
                  <a:pt x="3658153" y="1945691"/>
                </a:lnTo>
                <a:lnTo>
                  <a:pt x="3658984" y="1948751"/>
                </a:lnTo>
                <a:lnTo>
                  <a:pt x="3683540" y="1942090"/>
                </a:lnTo>
                <a:lnTo>
                  <a:pt x="3682708" y="1939023"/>
                </a:lnTo>
                <a:lnTo>
                  <a:pt x="3707257" y="1932362"/>
                </a:lnTo>
                <a:lnTo>
                  <a:pt x="3708089" y="1935429"/>
                </a:lnTo>
                <a:lnTo>
                  <a:pt x="3732638" y="1928762"/>
                </a:lnTo>
                <a:lnTo>
                  <a:pt x="3731806" y="1925701"/>
                </a:lnTo>
                <a:lnTo>
                  <a:pt x="3756356" y="1919034"/>
                </a:lnTo>
                <a:lnTo>
                  <a:pt x="3757187" y="1922100"/>
                </a:lnTo>
                <a:lnTo>
                  <a:pt x="3781737" y="1915433"/>
                </a:lnTo>
                <a:lnTo>
                  <a:pt x="3780911" y="1912372"/>
                </a:lnTo>
                <a:lnTo>
                  <a:pt x="3805460" y="1905711"/>
                </a:lnTo>
                <a:lnTo>
                  <a:pt x="3806292" y="1908772"/>
                </a:lnTo>
                <a:lnTo>
                  <a:pt x="3830841" y="1902111"/>
                </a:lnTo>
                <a:lnTo>
                  <a:pt x="3830009" y="1899044"/>
                </a:lnTo>
                <a:lnTo>
                  <a:pt x="3854558" y="1892382"/>
                </a:lnTo>
                <a:lnTo>
                  <a:pt x="3855390" y="1895443"/>
                </a:lnTo>
                <a:lnTo>
                  <a:pt x="3879939" y="1888782"/>
                </a:lnTo>
                <a:lnTo>
                  <a:pt x="3879107" y="1885722"/>
                </a:lnTo>
                <a:lnTo>
                  <a:pt x="3903663" y="1879054"/>
                </a:lnTo>
                <a:lnTo>
                  <a:pt x="3904495" y="1882121"/>
                </a:lnTo>
                <a:lnTo>
                  <a:pt x="3929044" y="1875454"/>
                </a:lnTo>
                <a:lnTo>
                  <a:pt x="3928212" y="1872393"/>
                </a:lnTo>
                <a:lnTo>
                  <a:pt x="3952761" y="1865732"/>
                </a:lnTo>
                <a:lnTo>
                  <a:pt x="3953593" y="1868792"/>
                </a:lnTo>
                <a:lnTo>
                  <a:pt x="3978142" y="1862131"/>
                </a:lnTo>
                <a:lnTo>
                  <a:pt x="3977310" y="1859064"/>
                </a:lnTo>
                <a:lnTo>
                  <a:pt x="4001865" y="1852403"/>
                </a:lnTo>
                <a:lnTo>
                  <a:pt x="4002697" y="1855464"/>
                </a:lnTo>
                <a:lnTo>
                  <a:pt x="4027246" y="1848803"/>
                </a:lnTo>
                <a:lnTo>
                  <a:pt x="4026415" y="1845735"/>
                </a:lnTo>
                <a:lnTo>
                  <a:pt x="4050964" y="1839074"/>
                </a:lnTo>
                <a:lnTo>
                  <a:pt x="4051796" y="1842141"/>
                </a:lnTo>
                <a:lnTo>
                  <a:pt x="4076345" y="1835474"/>
                </a:lnTo>
                <a:lnTo>
                  <a:pt x="4075513" y="1832413"/>
                </a:lnTo>
                <a:lnTo>
                  <a:pt x="4100062" y="1825746"/>
                </a:lnTo>
                <a:lnTo>
                  <a:pt x="4100894" y="1828813"/>
                </a:lnTo>
                <a:lnTo>
                  <a:pt x="4125449" y="1822151"/>
                </a:lnTo>
                <a:lnTo>
                  <a:pt x="4124617" y="1819085"/>
                </a:lnTo>
                <a:lnTo>
                  <a:pt x="4149166" y="1812423"/>
                </a:lnTo>
                <a:lnTo>
                  <a:pt x="4149998" y="1815484"/>
                </a:lnTo>
                <a:lnTo>
                  <a:pt x="4174547" y="1808823"/>
                </a:lnTo>
                <a:lnTo>
                  <a:pt x="4173715" y="1805756"/>
                </a:lnTo>
                <a:lnTo>
                  <a:pt x="4198265" y="1799095"/>
                </a:lnTo>
                <a:lnTo>
                  <a:pt x="4199096" y="1802162"/>
                </a:lnTo>
                <a:lnTo>
                  <a:pt x="4223652" y="1795494"/>
                </a:lnTo>
                <a:lnTo>
                  <a:pt x="4222820" y="1792433"/>
                </a:lnTo>
                <a:lnTo>
                  <a:pt x="4247369" y="1785766"/>
                </a:lnTo>
                <a:lnTo>
                  <a:pt x="4248201" y="1788833"/>
                </a:lnTo>
                <a:lnTo>
                  <a:pt x="4272750" y="1782172"/>
                </a:lnTo>
                <a:lnTo>
                  <a:pt x="4271918" y="1779105"/>
                </a:lnTo>
                <a:lnTo>
                  <a:pt x="4296468" y="1772444"/>
                </a:lnTo>
                <a:lnTo>
                  <a:pt x="4297299" y="1775504"/>
                </a:lnTo>
                <a:lnTo>
                  <a:pt x="4321855" y="1768843"/>
                </a:lnTo>
                <a:lnTo>
                  <a:pt x="4321023" y="1765776"/>
                </a:lnTo>
                <a:lnTo>
                  <a:pt x="4345572" y="1759115"/>
                </a:lnTo>
                <a:lnTo>
                  <a:pt x="4346404" y="1762182"/>
                </a:lnTo>
                <a:lnTo>
                  <a:pt x="4370953" y="1755515"/>
                </a:lnTo>
                <a:lnTo>
                  <a:pt x="4370121" y="1752454"/>
                </a:lnTo>
                <a:lnTo>
                  <a:pt x="4394670" y="1745786"/>
                </a:lnTo>
                <a:lnTo>
                  <a:pt x="4395502" y="1748854"/>
                </a:lnTo>
                <a:lnTo>
                  <a:pt x="4420057" y="1742192"/>
                </a:lnTo>
                <a:lnTo>
                  <a:pt x="4419226" y="1739125"/>
                </a:lnTo>
                <a:lnTo>
                  <a:pt x="4443775" y="1732464"/>
                </a:lnTo>
                <a:lnTo>
                  <a:pt x="4444607" y="1735525"/>
                </a:lnTo>
                <a:lnTo>
                  <a:pt x="4469156" y="1728864"/>
                </a:lnTo>
                <a:lnTo>
                  <a:pt x="4468324" y="1725796"/>
                </a:lnTo>
                <a:lnTo>
                  <a:pt x="4492873" y="1719136"/>
                </a:lnTo>
                <a:lnTo>
                  <a:pt x="4493705" y="1722202"/>
                </a:lnTo>
                <a:lnTo>
                  <a:pt x="4518254" y="1715535"/>
                </a:lnTo>
                <a:lnTo>
                  <a:pt x="4517422" y="1712474"/>
                </a:lnTo>
                <a:lnTo>
                  <a:pt x="4541977" y="1705807"/>
                </a:lnTo>
                <a:lnTo>
                  <a:pt x="4542809" y="1708874"/>
                </a:lnTo>
                <a:lnTo>
                  <a:pt x="4567358" y="1702213"/>
                </a:lnTo>
                <a:lnTo>
                  <a:pt x="4566527" y="1699146"/>
                </a:lnTo>
                <a:lnTo>
                  <a:pt x="4591076" y="1692485"/>
                </a:lnTo>
                <a:lnTo>
                  <a:pt x="4591908" y="1695545"/>
                </a:lnTo>
                <a:lnTo>
                  <a:pt x="4616457" y="1688884"/>
                </a:lnTo>
                <a:lnTo>
                  <a:pt x="4615625" y="1685817"/>
                </a:lnTo>
                <a:lnTo>
                  <a:pt x="4640180" y="1679156"/>
                </a:lnTo>
                <a:lnTo>
                  <a:pt x="4641012" y="1682217"/>
                </a:lnTo>
                <a:lnTo>
                  <a:pt x="4665561" y="1675555"/>
                </a:lnTo>
                <a:lnTo>
                  <a:pt x="4664729" y="1672495"/>
                </a:lnTo>
                <a:lnTo>
                  <a:pt x="4689279" y="1665827"/>
                </a:lnTo>
                <a:lnTo>
                  <a:pt x="4690110" y="1668894"/>
                </a:lnTo>
                <a:lnTo>
                  <a:pt x="4714660" y="1662227"/>
                </a:lnTo>
                <a:lnTo>
                  <a:pt x="4713827" y="1659166"/>
                </a:lnTo>
                <a:lnTo>
                  <a:pt x="4738364" y="1652505"/>
                </a:lnTo>
                <a:lnTo>
                  <a:pt x="4739189" y="1655565"/>
                </a:lnTo>
                <a:lnTo>
                  <a:pt x="4763764" y="1648905"/>
                </a:lnTo>
                <a:lnTo>
                  <a:pt x="4762938" y="1645837"/>
                </a:lnTo>
                <a:lnTo>
                  <a:pt x="4787513" y="1639176"/>
                </a:lnTo>
                <a:lnTo>
                  <a:pt x="4788338" y="1642237"/>
                </a:lnTo>
                <a:lnTo>
                  <a:pt x="4812849" y="1635576"/>
                </a:lnTo>
                <a:lnTo>
                  <a:pt x="4812024" y="1632515"/>
                </a:lnTo>
                <a:lnTo>
                  <a:pt x="4836599" y="1625848"/>
                </a:lnTo>
                <a:lnTo>
                  <a:pt x="4837424" y="1628915"/>
                </a:lnTo>
                <a:lnTo>
                  <a:pt x="4861935" y="1622247"/>
                </a:lnTo>
                <a:lnTo>
                  <a:pt x="4861110" y="1619186"/>
                </a:lnTo>
                <a:lnTo>
                  <a:pt x="4885684" y="1612519"/>
                </a:lnTo>
                <a:lnTo>
                  <a:pt x="4886509" y="1615586"/>
                </a:lnTo>
                <a:lnTo>
                  <a:pt x="4911084" y="1608925"/>
                </a:lnTo>
                <a:lnTo>
                  <a:pt x="4910259" y="1605858"/>
                </a:lnTo>
                <a:lnTo>
                  <a:pt x="4934770" y="1599197"/>
                </a:lnTo>
                <a:lnTo>
                  <a:pt x="4935595" y="1602257"/>
                </a:lnTo>
                <a:lnTo>
                  <a:pt x="4960170" y="1595596"/>
                </a:lnTo>
                <a:lnTo>
                  <a:pt x="4959344" y="1592529"/>
                </a:lnTo>
                <a:lnTo>
                  <a:pt x="4983855" y="1585868"/>
                </a:lnTo>
                <a:lnTo>
                  <a:pt x="4984744" y="1588935"/>
                </a:lnTo>
                <a:lnTo>
                  <a:pt x="5009255" y="1582268"/>
                </a:lnTo>
                <a:lnTo>
                  <a:pt x="5008430" y="1579207"/>
                </a:lnTo>
                <a:lnTo>
                  <a:pt x="5033004" y="1572540"/>
                </a:lnTo>
                <a:lnTo>
                  <a:pt x="5033830" y="1575606"/>
                </a:lnTo>
                <a:lnTo>
                  <a:pt x="5058341" y="1568945"/>
                </a:lnTo>
                <a:lnTo>
                  <a:pt x="5057515" y="1565878"/>
                </a:lnTo>
                <a:lnTo>
                  <a:pt x="5082089" y="1559217"/>
                </a:lnTo>
                <a:lnTo>
                  <a:pt x="5082915" y="1562278"/>
                </a:lnTo>
                <a:lnTo>
                  <a:pt x="5107489" y="1555617"/>
                </a:lnTo>
                <a:lnTo>
                  <a:pt x="5106664" y="1552550"/>
                </a:lnTo>
                <a:lnTo>
                  <a:pt x="5131175" y="1545888"/>
                </a:lnTo>
                <a:lnTo>
                  <a:pt x="5132000" y="1548955"/>
                </a:lnTo>
                <a:lnTo>
                  <a:pt x="5156575" y="1542288"/>
                </a:lnTo>
                <a:lnTo>
                  <a:pt x="5155749" y="1539227"/>
                </a:lnTo>
                <a:lnTo>
                  <a:pt x="5180260" y="1532560"/>
                </a:lnTo>
                <a:lnTo>
                  <a:pt x="5181149" y="1535627"/>
                </a:lnTo>
                <a:lnTo>
                  <a:pt x="5205660" y="1528966"/>
                </a:lnTo>
                <a:lnTo>
                  <a:pt x="5204835" y="1525899"/>
                </a:lnTo>
                <a:lnTo>
                  <a:pt x="5229409" y="1519237"/>
                </a:lnTo>
                <a:lnTo>
                  <a:pt x="5230235" y="1522298"/>
                </a:lnTo>
                <a:lnTo>
                  <a:pt x="5254746" y="1515637"/>
                </a:lnTo>
                <a:lnTo>
                  <a:pt x="5253921" y="1512570"/>
                </a:lnTo>
                <a:lnTo>
                  <a:pt x="5278495" y="1505909"/>
                </a:lnTo>
                <a:lnTo>
                  <a:pt x="5279321" y="1508976"/>
                </a:lnTo>
                <a:lnTo>
                  <a:pt x="5303895" y="1502309"/>
                </a:lnTo>
                <a:lnTo>
                  <a:pt x="5303070" y="1499248"/>
                </a:lnTo>
                <a:lnTo>
                  <a:pt x="5327581" y="1492580"/>
                </a:lnTo>
                <a:lnTo>
                  <a:pt x="5328406" y="1495647"/>
                </a:lnTo>
                <a:lnTo>
                  <a:pt x="5352981" y="1488980"/>
                </a:lnTo>
                <a:lnTo>
                  <a:pt x="5352155" y="1485919"/>
                </a:lnTo>
                <a:lnTo>
                  <a:pt x="5376666" y="1479258"/>
                </a:lnTo>
                <a:lnTo>
                  <a:pt x="5377555" y="1482319"/>
                </a:lnTo>
                <a:lnTo>
                  <a:pt x="5402066" y="1475657"/>
                </a:lnTo>
                <a:lnTo>
                  <a:pt x="5401241" y="1472590"/>
                </a:lnTo>
                <a:lnTo>
                  <a:pt x="5425815" y="1465929"/>
                </a:lnTo>
                <a:lnTo>
                  <a:pt x="5426641" y="1468990"/>
                </a:lnTo>
                <a:lnTo>
                  <a:pt x="5451151" y="1462329"/>
                </a:lnTo>
                <a:lnTo>
                  <a:pt x="5450326" y="1459268"/>
                </a:lnTo>
                <a:lnTo>
                  <a:pt x="5474900" y="1452601"/>
                </a:lnTo>
                <a:lnTo>
                  <a:pt x="5475726" y="1455668"/>
                </a:lnTo>
                <a:lnTo>
                  <a:pt x="5500300" y="1449000"/>
                </a:lnTo>
                <a:lnTo>
                  <a:pt x="5499475" y="1445940"/>
                </a:lnTo>
                <a:lnTo>
                  <a:pt x="5523986" y="1439278"/>
                </a:lnTo>
                <a:lnTo>
                  <a:pt x="5524811" y="1442339"/>
                </a:lnTo>
                <a:lnTo>
                  <a:pt x="5549386" y="1435678"/>
                </a:lnTo>
                <a:lnTo>
                  <a:pt x="5548560" y="1432611"/>
                </a:lnTo>
                <a:lnTo>
                  <a:pt x="5573071" y="1425950"/>
                </a:lnTo>
                <a:lnTo>
                  <a:pt x="5573960" y="1429010"/>
                </a:lnTo>
                <a:lnTo>
                  <a:pt x="5598471" y="1422349"/>
                </a:lnTo>
                <a:lnTo>
                  <a:pt x="5597646" y="1419288"/>
                </a:lnTo>
                <a:lnTo>
                  <a:pt x="5622221" y="1412621"/>
                </a:lnTo>
                <a:lnTo>
                  <a:pt x="5623046" y="1415688"/>
                </a:lnTo>
                <a:lnTo>
                  <a:pt x="5647557" y="1409020"/>
                </a:lnTo>
                <a:lnTo>
                  <a:pt x="5646732" y="1405960"/>
                </a:lnTo>
                <a:lnTo>
                  <a:pt x="5671306" y="1399299"/>
                </a:lnTo>
                <a:lnTo>
                  <a:pt x="5672132" y="1402359"/>
                </a:lnTo>
                <a:lnTo>
                  <a:pt x="5696706" y="1395698"/>
                </a:lnTo>
                <a:lnTo>
                  <a:pt x="5695881" y="1392631"/>
                </a:lnTo>
                <a:lnTo>
                  <a:pt x="5720392" y="1385970"/>
                </a:lnTo>
                <a:lnTo>
                  <a:pt x="5721217" y="1389031"/>
                </a:lnTo>
                <a:lnTo>
                  <a:pt x="5745792" y="1382370"/>
                </a:lnTo>
                <a:lnTo>
                  <a:pt x="5744966" y="1379302"/>
                </a:lnTo>
                <a:lnTo>
                  <a:pt x="5769477" y="1372641"/>
                </a:lnTo>
                <a:lnTo>
                  <a:pt x="5770366" y="1375709"/>
                </a:lnTo>
                <a:lnTo>
                  <a:pt x="5794877" y="1369041"/>
                </a:lnTo>
                <a:lnTo>
                  <a:pt x="5794051" y="1365980"/>
                </a:lnTo>
                <a:lnTo>
                  <a:pt x="5818626" y="1359313"/>
                </a:lnTo>
                <a:lnTo>
                  <a:pt x="5819451" y="1362380"/>
                </a:lnTo>
                <a:lnTo>
                  <a:pt x="5843962" y="1355719"/>
                </a:lnTo>
                <a:lnTo>
                  <a:pt x="5843137" y="1352652"/>
                </a:lnTo>
                <a:lnTo>
                  <a:pt x="5867711" y="1345990"/>
                </a:lnTo>
                <a:lnTo>
                  <a:pt x="5868537" y="1349051"/>
                </a:lnTo>
                <a:lnTo>
                  <a:pt x="5893111" y="1342390"/>
                </a:lnTo>
                <a:lnTo>
                  <a:pt x="5892286" y="1339323"/>
                </a:lnTo>
                <a:lnTo>
                  <a:pt x="5916797" y="1332662"/>
                </a:lnTo>
                <a:lnTo>
                  <a:pt x="5917622" y="1335729"/>
                </a:lnTo>
                <a:lnTo>
                  <a:pt x="5942197" y="1329061"/>
                </a:lnTo>
                <a:lnTo>
                  <a:pt x="5941371" y="1326001"/>
                </a:lnTo>
                <a:lnTo>
                  <a:pt x="5965883" y="1319333"/>
                </a:lnTo>
                <a:lnTo>
                  <a:pt x="5966771" y="1322400"/>
                </a:lnTo>
                <a:lnTo>
                  <a:pt x="5991283" y="1315739"/>
                </a:lnTo>
                <a:lnTo>
                  <a:pt x="5990457" y="1312672"/>
                </a:lnTo>
                <a:lnTo>
                  <a:pt x="6015032" y="1306011"/>
                </a:lnTo>
                <a:lnTo>
                  <a:pt x="6015857" y="1309072"/>
                </a:lnTo>
                <a:lnTo>
                  <a:pt x="6040368" y="1302410"/>
                </a:lnTo>
                <a:lnTo>
                  <a:pt x="6039543" y="1299343"/>
                </a:lnTo>
                <a:lnTo>
                  <a:pt x="6064117" y="1292682"/>
                </a:lnTo>
                <a:lnTo>
                  <a:pt x="6064943" y="1295749"/>
                </a:lnTo>
                <a:lnTo>
                  <a:pt x="6089517" y="1289082"/>
                </a:lnTo>
                <a:lnTo>
                  <a:pt x="6088692" y="1286021"/>
                </a:lnTo>
                <a:lnTo>
                  <a:pt x="6113202" y="1279354"/>
                </a:lnTo>
                <a:lnTo>
                  <a:pt x="6114028" y="1282421"/>
                </a:lnTo>
                <a:lnTo>
                  <a:pt x="6138602" y="1275759"/>
                </a:lnTo>
                <a:lnTo>
                  <a:pt x="6137777" y="1272692"/>
                </a:lnTo>
                <a:lnTo>
                  <a:pt x="6162288" y="1266031"/>
                </a:lnTo>
                <a:lnTo>
                  <a:pt x="6163113" y="1269092"/>
                </a:lnTo>
                <a:lnTo>
                  <a:pt x="6187688" y="1262431"/>
                </a:lnTo>
                <a:lnTo>
                  <a:pt x="6186862" y="1259364"/>
                </a:lnTo>
                <a:lnTo>
                  <a:pt x="6211437" y="1252703"/>
                </a:lnTo>
                <a:lnTo>
                  <a:pt x="6212262" y="1255763"/>
                </a:lnTo>
                <a:lnTo>
                  <a:pt x="6236773" y="1249102"/>
                </a:lnTo>
                <a:lnTo>
                  <a:pt x="6235948" y="1246041"/>
                </a:lnTo>
                <a:lnTo>
                  <a:pt x="6260522" y="1239374"/>
                </a:lnTo>
                <a:lnTo>
                  <a:pt x="6261348" y="1242441"/>
                </a:lnTo>
                <a:lnTo>
                  <a:pt x="6285922" y="1235773"/>
                </a:lnTo>
                <a:lnTo>
                  <a:pt x="6285097" y="1232713"/>
                </a:lnTo>
                <a:lnTo>
                  <a:pt x="6309608" y="1226052"/>
                </a:lnTo>
                <a:lnTo>
                  <a:pt x="6310434" y="1229112"/>
                </a:lnTo>
                <a:lnTo>
                  <a:pt x="6335008" y="1222451"/>
                </a:lnTo>
                <a:lnTo>
                  <a:pt x="6334183" y="1219384"/>
                </a:lnTo>
                <a:lnTo>
                  <a:pt x="6358694" y="1212723"/>
                </a:lnTo>
                <a:lnTo>
                  <a:pt x="6359519" y="1215784"/>
                </a:lnTo>
                <a:lnTo>
                  <a:pt x="6384094" y="1209123"/>
                </a:lnTo>
                <a:lnTo>
                  <a:pt x="6383268" y="1206062"/>
                </a:lnTo>
                <a:lnTo>
                  <a:pt x="6407843" y="1199394"/>
                </a:lnTo>
                <a:lnTo>
                  <a:pt x="6408668" y="1202461"/>
                </a:lnTo>
                <a:lnTo>
                  <a:pt x="6433179" y="1195794"/>
                </a:lnTo>
                <a:lnTo>
                  <a:pt x="6432354" y="1192733"/>
                </a:lnTo>
                <a:lnTo>
                  <a:pt x="6456928" y="1186072"/>
                </a:lnTo>
                <a:lnTo>
                  <a:pt x="6457754" y="1189133"/>
                </a:lnTo>
                <a:lnTo>
                  <a:pt x="6482328" y="1182472"/>
                </a:lnTo>
                <a:lnTo>
                  <a:pt x="6481439" y="1179405"/>
                </a:lnTo>
                <a:lnTo>
                  <a:pt x="6506013" y="1172743"/>
                </a:lnTo>
                <a:lnTo>
                  <a:pt x="6506839" y="1175804"/>
                </a:lnTo>
                <a:lnTo>
                  <a:pt x="6531413" y="1169143"/>
                </a:lnTo>
                <a:lnTo>
                  <a:pt x="6530588" y="1166082"/>
                </a:lnTo>
                <a:lnTo>
                  <a:pt x="6555099" y="1159415"/>
                </a:lnTo>
                <a:lnTo>
                  <a:pt x="6555924" y="1162482"/>
                </a:lnTo>
                <a:lnTo>
                  <a:pt x="6580499" y="1155814"/>
                </a:lnTo>
                <a:lnTo>
                  <a:pt x="6579673" y="1152754"/>
                </a:lnTo>
                <a:lnTo>
                  <a:pt x="6604248" y="1146086"/>
                </a:lnTo>
                <a:lnTo>
                  <a:pt x="6605073" y="1149153"/>
                </a:lnTo>
                <a:lnTo>
                  <a:pt x="6629584" y="1142492"/>
                </a:lnTo>
                <a:lnTo>
                  <a:pt x="6628759" y="1139425"/>
                </a:lnTo>
                <a:lnTo>
                  <a:pt x="6653334" y="1132764"/>
                </a:lnTo>
                <a:lnTo>
                  <a:pt x="6654159" y="1135825"/>
                </a:lnTo>
                <a:lnTo>
                  <a:pt x="6678734" y="1129163"/>
                </a:lnTo>
                <a:lnTo>
                  <a:pt x="6677845" y="1126096"/>
                </a:lnTo>
                <a:lnTo>
                  <a:pt x="6702419" y="1119435"/>
                </a:lnTo>
                <a:lnTo>
                  <a:pt x="6703245" y="1122502"/>
                </a:lnTo>
                <a:lnTo>
                  <a:pt x="6727819" y="1115835"/>
                </a:lnTo>
                <a:lnTo>
                  <a:pt x="6726994" y="1112774"/>
                </a:lnTo>
                <a:lnTo>
                  <a:pt x="6751505" y="1106107"/>
                </a:lnTo>
                <a:lnTo>
                  <a:pt x="6752330" y="1109174"/>
                </a:lnTo>
                <a:lnTo>
                  <a:pt x="6776905" y="1102512"/>
                </a:lnTo>
                <a:lnTo>
                  <a:pt x="6776079" y="1099445"/>
                </a:lnTo>
                <a:lnTo>
                  <a:pt x="6800654" y="1092784"/>
                </a:lnTo>
                <a:lnTo>
                  <a:pt x="6801479" y="1095845"/>
                </a:lnTo>
                <a:lnTo>
                  <a:pt x="6825990" y="1089184"/>
                </a:lnTo>
                <a:lnTo>
                  <a:pt x="6825164" y="1086117"/>
                </a:lnTo>
                <a:lnTo>
                  <a:pt x="6849739" y="1079455"/>
                </a:lnTo>
                <a:lnTo>
                  <a:pt x="6850564" y="1082523"/>
                </a:lnTo>
                <a:lnTo>
                  <a:pt x="6875139" y="1075855"/>
                </a:lnTo>
                <a:lnTo>
                  <a:pt x="6874250" y="1072794"/>
                </a:lnTo>
                <a:lnTo>
                  <a:pt x="6898824" y="1066127"/>
                </a:lnTo>
                <a:lnTo>
                  <a:pt x="6899650" y="1069194"/>
                </a:lnTo>
                <a:lnTo>
                  <a:pt x="6924224" y="1062533"/>
                </a:lnTo>
                <a:lnTo>
                  <a:pt x="6923399" y="1059466"/>
                </a:lnTo>
                <a:lnTo>
                  <a:pt x="6947910" y="1052805"/>
                </a:lnTo>
                <a:lnTo>
                  <a:pt x="6948735" y="1055865"/>
                </a:lnTo>
                <a:lnTo>
                  <a:pt x="6973310" y="1049204"/>
                </a:lnTo>
                <a:lnTo>
                  <a:pt x="6972484" y="1046137"/>
                </a:lnTo>
                <a:lnTo>
                  <a:pt x="6997059" y="1039476"/>
                </a:lnTo>
                <a:lnTo>
                  <a:pt x="6997884" y="1042537"/>
                </a:lnTo>
                <a:lnTo>
                  <a:pt x="7022396" y="1035875"/>
                </a:lnTo>
                <a:lnTo>
                  <a:pt x="7021570" y="1032815"/>
                </a:lnTo>
                <a:lnTo>
                  <a:pt x="7046145" y="1026147"/>
                </a:lnTo>
                <a:lnTo>
                  <a:pt x="7046970" y="1029214"/>
                </a:lnTo>
                <a:lnTo>
                  <a:pt x="7071545" y="1022547"/>
                </a:lnTo>
                <a:lnTo>
                  <a:pt x="7070656" y="1019486"/>
                </a:lnTo>
                <a:lnTo>
                  <a:pt x="7095230" y="1012825"/>
                </a:lnTo>
                <a:lnTo>
                  <a:pt x="7096056" y="1015886"/>
                </a:lnTo>
                <a:lnTo>
                  <a:pt x="7120630" y="1009224"/>
                </a:lnTo>
                <a:lnTo>
                  <a:pt x="7119805" y="1006157"/>
                </a:lnTo>
                <a:lnTo>
                  <a:pt x="7144316" y="999496"/>
                </a:lnTo>
                <a:lnTo>
                  <a:pt x="7145141" y="1002557"/>
                </a:lnTo>
                <a:lnTo>
                  <a:pt x="7169716" y="995896"/>
                </a:lnTo>
                <a:lnTo>
                  <a:pt x="7168890" y="992835"/>
                </a:lnTo>
                <a:lnTo>
                  <a:pt x="7193464" y="986168"/>
                </a:lnTo>
                <a:lnTo>
                  <a:pt x="7194290" y="989235"/>
                </a:lnTo>
                <a:lnTo>
                  <a:pt x="7218801" y="982567"/>
                </a:lnTo>
                <a:lnTo>
                  <a:pt x="7217975" y="979507"/>
                </a:lnTo>
                <a:lnTo>
                  <a:pt x="7242550" y="972845"/>
                </a:lnTo>
                <a:lnTo>
                  <a:pt x="7243375" y="975906"/>
                </a:lnTo>
                <a:lnTo>
                  <a:pt x="7267950" y="969245"/>
                </a:lnTo>
                <a:lnTo>
                  <a:pt x="7267061" y="966178"/>
                </a:lnTo>
                <a:lnTo>
                  <a:pt x="7291635" y="959517"/>
                </a:lnTo>
                <a:lnTo>
                  <a:pt x="7292461" y="962577"/>
                </a:lnTo>
                <a:lnTo>
                  <a:pt x="7317035" y="955916"/>
                </a:lnTo>
                <a:lnTo>
                  <a:pt x="7316210" y="952849"/>
                </a:lnTo>
                <a:lnTo>
                  <a:pt x="7340721" y="946188"/>
                </a:lnTo>
                <a:lnTo>
                  <a:pt x="7341546" y="949255"/>
                </a:lnTo>
                <a:lnTo>
                  <a:pt x="7366121" y="942588"/>
                </a:lnTo>
                <a:lnTo>
                  <a:pt x="7365296" y="939527"/>
                </a:lnTo>
                <a:lnTo>
                  <a:pt x="7389870" y="932859"/>
                </a:lnTo>
                <a:lnTo>
                  <a:pt x="7390696" y="935926"/>
                </a:lnTo>
                <a:lnTo>
                  <a:pt x="7415207" y="929265"/>
                </a:lnTo>
                <a:lnTo>
                  <a:pt x="7414381" y="926198"/>
                </a:lnTo>
                <a:lnTo>
                  <a:pt x="7438956" y="919537"/>
                </a:lnTo>
                <a:lnTo>
                  <a:pt x="7439781" y="922598"/>
                </a:lnTo>
                <a:lnTo>
                  <a:pt x="7464356" y="915937"/>
                </a:lnTo>
                <a:lnTo>
                  <a:pt x="7463467" y="912870"/>
                </a:lnTo>
                <a:lnTo>
                  <a:pt x="7488041" y="906208"/>
                </a:lnTo>
                <a:lnTo>
                  <a:pt x="7488867" y="909276"/>
                </a:lnTo>
                <a:lnTo>
                  <a:pt x="7513441" y="902608"/>
                </a:lnTo>
                <a:lnTo>
                  <a:pt x="7512616" y="899547"/>
                </a:lnTo>
                <a:lnTo>
                  <a:pt x="7537126" y="892880"/>
                </a:lnTo>
                <a:lnTo>
                  <a:pt x="7537952" y="895947"/>
                </a:lnTo>
                <a:lnTo>
                  <a:pt x="7562526" y="889286"/>
                </a:lnTo>
                <a:lnTo>
                  <a:pt x="7561701" y="886219"/>
                </a:lnTo>
                <a:lnTo>
                  <a:pt x="7586275" y="879558"/>
                </a:lnTo>
                <a:lnTo>
                  <a:pt x="7587101" y="882618"/>
                </a:lnTo>
                <a:lnTo>
                  <a:pt x="7611612" y="875957"/>
                </a:lnTo>
                <a:lnTo>
                  <a:pt x="7610786" y="872890"/>
                </a:lnTo>
                <a:lnTo>
                  <a:pt x="7635361" y="866229"/>
                </a:lnTo>
                <a:lnTo>
                  <a:pt x="7636186" y="869296"/>
                </a:lnTo>
                <a:lnTo>
                  <a:pt x="7660761" y="862628"/>
                </a:lnTo>
                <a:lnTo>
                  <a:pt x="7659872" y="859568"/>
                </a:lnTo>
                <a:lnTo>
                  <a:pt x="7684446" y="852900"/>
                </a:lnTo>
                <a:lnTo>
                  <a:pt x="7685272" y="855967"/>
                </a:lnTo>
                <a:lnTo>
                  <a:pt x="7709846" y="849306"/>
                </a:lnTo>
                <a:lnTo>
                  <a:pt x="7709021" y="846239"/>
                </a:lnTo>
                <a:lnTo>
                  <a:pt x="7733532" y="839578"/>
                </a:lnTo>
                <a:lnTo>
                  <a:pt x="7734358" y="842639"/>
                </a:lnTo>
                <a:lnTo>
                  <a:pt x="7758932" y="835977"/>
                </a:lnTo>
                <a:lnTo>
                  <a:pt x="7758107" y="832910"/>
                </a:lnTo>
                <a:lnTo>
                  <a:pt x="7782681" y="826249"/>
                </a:lnTo>
                <a:lnTo>
                  <a:pt x="7783507" y="829316"/>
                </a:lnTo>
                <a:lnTo>
                  <a:pt x="7808018" y="822649"/>
                </a:lnTo>
                <a:lnTo>
                  <a:pt x="7807192" y="819588"/>
                </a:lnTo>
                <a:lnTo>
                  <a:pt x="7831767" y="812921"/>
                </a:lnTo>
                <a:lnTo>
                  <a:pt x="7832592" y="815988"/>
                </a:lnTo>
                <a:lnTo>
                  <a:pt x="7857103" y="809327"/>
                </a:lnTo>
                <a:lnTo>
                  <a:pt x="7856277" y="806260"/>
                </a:lnTo>
                <a:lnTo>
                  <a:pt x="7880852" y="799598"/>
                </a:lnTo>
                <a:lnTo>
                  <a:pt x="7881677" y="802659"/>
                </a:lnTo>
                <a:lnTo>
                  <a:pt x="7906252" y="795998"/>
                </a:lnTo>
                <a:lnTo>
                  <a:pt x="7905426" y="792931"/>
                </a:lnTo>
                <a:lnTo>
                  <a:pt x="7929937" y="786270"/>
                </a:lnTo>
                <a:lnTo>
                  <a:pt x="7930763" y="789330"/>
                </a:lnTo>
                <a:lnTo>
                  <a:pt x="7955337" y="782669"/>
                </a:lnTo>
                <a:lnTo>
                  <a:pt x="7954512" y="779608"/>
                </a:lnTo>
                <a:lnTo>
                  <a:pt x="7979086" y="772941"/>
                </a:lnTo>
                <a:lnTo>
                  <a:pt x="7979912" y="776008"/>
                </a:lnTo>
                <a:lnTo>
                  <a:pt x="8004423" y="769340"/>
                </a:lnTo>
                <a:lnTo>
                  <a:pt x="8003597" y="766280"/>
                </a:lnTo>
                <a:lnTo>
                  <a:pt x="8028172" y="759619"/>
                </a:lnTo>
                <a:lnTo>
                  <a:pt x="8028997" y="762679"/>
                </a:lnTo>
                <a:lnTo>
                  <a:pt x="8053509" y="756018"/>
                </a:lnTo>
                <a:lnTo>
                  <a:pt x="8052683" y="752951"/>
                </a:lnTo>
                <a:lnTo>
                  <a:pt x="8077258" y="746290"/>
                </a:lnTo>
                <a:lnTo>
                  <a:pt x="8078083" y="749351"/>
                </a:lnTo>
                <a:lnTo>
                  <a:pt x="8102658" y="742690"/>
                </a:lnTo>
                <a:lnTo>
                  <a:pt x="8101832" y="739629"/>
                </a:lnTo>
                <a:lnTo>
                  <a:pt x="8126343" y="732961"/>
                </a:lnTo>
                <a:lnTo>
                  <a:pt x="8127169" y="736029"/>
                </a:lnTo>
                <a:lnTo>
                  <a:pt x="8151743" y="729361"/>
                </a:lnTo>
                <a:lnTo>
                  <a:pt x="8150918" y="726300"/>
                </a:lnTo>
                <a:lnTo>
                  <a:pt x="8175429" y="719633"/>
                </a:lnTo>
                <a:lnTo>
                  <a:pt x="8176318" y="722700"/>
                </a:lnTo>
                <a:lnTo>
                  <a:pt x="8200829" y="716039"/>
                </a:lnTo>
                <a:lnTo>
                  <a:pt x="8200003" y="712972"/>
                </a:lnTo>
                <a:lnTo>
                  <a:pt x="8224577" y="706310"/>
                </a:lnTo>
                <a:lnTo>
                  <a:pt x="8225403" y="709371"/>
                </a:lnTo>
                <a:lnTo>
                  <a:pt x="8249914" y="702710"/>
                </a:lnTo>
                <a:lnTo>
                  <a:pt x="8249088" y="699643"/>
                </a:lnTo>
                <a:lnTo>
                  <a:pt x="8273663" y="692982"/>
                </a:lnTo>
                <a:lnTo>
                  <a:pt x="8274488" y="696049"/>
                </a:lnTo>
                <a:lnTo>
                  <a:pt x="8299063" y="689381"/>
                </a:lnTo>
                <a:lnTo>
                  <a:pt x="8298237" y="686321"/>
                </a:lnTo>
                <a:lnTo>
                  <a:pt x="8322748" y="679653"/>
                </a:lnTo>
                <a:lnTo>
                  <a:pt x="8323574" y="682720"/>
                </a:lnTo>
                <a:lnTo>
                  <a:pt x="8348148" y="676059"/>
                </a:lnTo>
                <a:lnTo>
                  <a:pt x="8347323" y="672992"/>
                </a:lnTo>
                <a:lnTo>
                  <a:pt x="8371834" y="666331"/>
                </a:lnTo>
                <a:lnTo>
                  <a:pt x="8372723" y="669392"/>
                </a:lnTo>
                <a:lnTo>
                  <a:pt x="8397233" y="662731"/>
                </a:lnTo>
                <a:lnTo>
                  <a:pt x="8396409" y="659663"/>
                </a:lnTo>
                <a:lnTo>
                  <a:pt x="8420983" y="653002"/>
                </a:lnTo>
                <a:lnTo>
                  <a:pt x="8421809" y="656069"/>
                </a:lnTo>
                <a:lnTo>
                  <a:pt x="8446320" y="649402"/>
                </a:lnTo>
                <a:lnTo>
                  <a:pt x="8445494" y="646341"/>
                </a:lnTo>
                <a:lnTo>
                  <a:pt x="8470068" y="639674"/>
                </a:lnTo>
                <a:lnTo>
                  <a:pt x="8470894" y="642741"/>
                </a:lnTo>
                <a:lnTo>
                  <a:pt x="8495468" y="636079"/>
                </a:lnTo>
                <a:lnTo>
                  <a:pt x="8494643" y="633012"/>
                </a:lnTo>
                <a:lnTo>
                  <a:pt x="8519154" y="626351"/>
                </a:lnTo>
                <a:lnTo>
                  <a:pt x="8519979" y="629412"/>
                </a:lnTo>
                <a:lnTo>
                  <a:pt x="8544554" y="622751"/>
                </a:lnTo>
                <a:lnTo>
                  <a:pt x="8543728" y="619684"/>
                </a:lnTo>
                <a:lnTo>
                  <a:pt x="8568239" y="613023"/>
                </a:lnTo>
                <a:lnTo>
                  <a:pt x="8569128" y="616090"/>
                </a:lnTo>
                <a:lnTo>
                  <a:pt x="8593639" y="609422"/>
                </a:lnTo>
                <a:lnTo>
                  <a:pt x="8592814" y="606361"/>
                </a:lnTo>
                <a:lnTo>
                  <a:pt x="8617388" y="599694"/>
                </a:lnTo>
                <a:lnTo>
                  <a:pt x="8618214" y="602761"/>
                </a:lnTo>
                <a:lnTo>
                  <a:pt x="8642725" y="596100"/>
                </a:lnTo>
                <a:lnTo>
                  <a:pt x="8641899" y="593033"/>
                </a:lnTo>
                <a:lnTo>
                  <a:pt x="8666474" y="586372"/>
                </a:lnTo>
                <a:lnTo>
                  <a:pt x="8667299" y="589432"/>
                </a:lnTo>
                <a:lnTo>
                  <a:pt x="8691874" y="582771"/>
                </a:lnTo>
                <a:lnTo>
                  <a:pt x="8691048" y="579704"/>
                </a:lnTo>
                <a:lnTo>
                  <a:pt x="8715559" y="573043"/>
                </a:lnTo>
                <a:lnTo>
                  <a:pt x="8716384" y="576110"/>
                </a:lnTo>
                <a:lnTo>
                  <a:pt x="8740959" y="569443"/>
                </a:lnTo>
                <a:lnTo>
                  <a:pt x="8740133" y="566382"/>
                </a:lnTo>
                <a:lnTo>
                  <a:pt x="8764645" y="559714"/>
                </a:lnTo>
                <a:lnTo>
                  <a:pt x="8765533" y="562781"/>
                </a:lnTo>
                <a:lnTo>
                  <a:pt x="8790045" y="556114"/>
                </a:lnTo>
                <a:lnTo>
                  <a:pt x="8789220" y="553053"/>
                </a:lnTo>
                <a:lnTo>
                  <a:pt x="8813794" y="546392"/>
                </a:lnTo>
                <a:lnTo>
                  <a:pt x="8814620" y="549453"/>
                </a:lnTo>
                <a:lnTo>
                  <a:pt x="8839130" y="542792"/>
                </a:lnTo>
                <a:lnTo>
                  <a:pt x="8838305" y="539725"/>
                </a:lnTo>
                <a:lnTo>
                  <a:pt x="8862879" y="533063"/>
                </a:lnTo>
                <a:lnTo>
                  <a:pt x="8863705" y="536124"/>
                </a:lnTo>
                <a:lnTo>
                  <a:pt x="8888279" y="529463"/>
                </a:lnTo>
                <a:lnTo>
                  <a:pt x="8887454" y="526402"/>
                </a:lnTo>
                <a:lnTo>
                  <a:pt x="8911965" y="519735"/>
                </a:lnTo>
                <a:lnTo>
                  <a:pt x="8912790" y="522802"/>
                </a:lnTo>
                <a:lnTo>
                  <a:pt x="8937365" y="516134"/>
                </a:lnTo>
                <a:lnTo>
                  <a:pt x="8936539" y="513074"/>
                </a:lnTo>
                <a:lnTo>
                  <a:pt x="8961050" y="506406"/>
                </a:lnTo>
                <a:lnTo>
                  <a:pt x="8961939" y="509473"/>
                </a:lnTo>
                <a:lnTo>
                  <a:pt x="8986450" y="502812"/>
                </a:lnTo>
                <a:lnTo>
                  <a:pt x="8985625" y="499745"/>
                </a:lnTo>
                <a:lnTo>
                  <a:pt x="9010199" y="493084"/>
                </a:lnTo>
                <a:lnTo>
                  <a:pt x="9011025" y="496145"/>
                </a:lnTo>
                <a:lnTo>
                  <a:pt x="9035535" y="489483"/>
                </a:lnTo>
                <a:lnTo>
                  <a:pt x="9034710" y="486416"/>
                </a:lnTo>
                <a:lnTo>
                  <a:pt x="9059284" y="479755"/>
                </a:lnTo>
                <a:lnTo>
                  <a:pt x="9060110" y="482822"/>
                </a:lnTo>
                <a:lnTo>
                  <a:pt x="9084684" y="476155"/>
                </a:lnTo>
                <a:lnTo>
                  <a:pt x="9083859" y="473094"/>
                </a:lnTo>
                <a:lnTo>
                  <a:pt x="9108371" y="466427"/>
                </a:lnTo>
                <a:lnTo>
                  <a:pt x="9109196" y="469494"/>
                </a:lnTo>
                <a:lnTo>
                  <a:pt x="9133771" y="462832"/>
                </a:lnTo>
                <a:lnTo>
                  <a:pt x="9132945" y="459765"/>
                </a:lnTo>
                <a:lnTo>
                  <a:pt x="9157456" y="453104"/>
                </a:lnTo>
                <a:lnTo>
                  <a:pt x="9158345" y="456165"/>
                </a:lnTo>
                <a:lnTo>
                  <a:pt x="9182856" y="449504"/>
                </a:lnTo>
                <a:lnTo>
                  <a:pt x="9182030" y="446437"/>
                </a:lnTo>
                <a:lnTo>
                  <a:pt x="9206605" y="439775"/>
                </a:lnTo>
                <a:lnTo>
                  <a:pt x="9207430" y="442843"/>
                </a:lnTo>
                <a:lnTo>
                  <a:pt x="9231941" y="436175"/>
                </a:lnTo>
                <a:lnTo>
                  <a:pt x="9231116" y="433114"/>
                </a:lnTo>
                <a:lnTo>
                  <a:pt x="9255690" y="426447"/>
                </a:lnTo>
                <a:lnTo>
                  <a:pt x="9256516" y="429514"/>
                </a:lnTo>
                <a:lnTo>
                  <a:pt x="9281090" y="422853"/>
                </a:lnTo>
                <a:lnTo>
                  <a:pt x="9280265" y="419786"/>
                </a:lnTo>
                <a:lnTo>
                  <a:pt x="9304776" y="413125"/>
                </a:lnTo>
                <a:lnTo>
                  <a:pt x="9305601" y="416185"/>
                </a:lnTo>
                <a:lnTo>
                  <a:pt x="9330176" y="409524"/>
                </a:lnTo>
                <a:lnTo>
                  <a:pt x="9329350" y="406457"/>
                </a:lnTo>
                <a:lnTo>
                  <a:pt x="9353861" y="399796"/>
                </a:lnTo>
                <a:lnTo>
                  <a:pt x="9354687" y="402863"/>
                </a:lnTo>
                <a:lnTo>
                  <a:pt x="9379261" y="396195"/>
                </a:lnTo>
                <a:lnTo>
                  <a:pt x="9378435" y="393135"/>
                </a:lnTo>
                <a:lnTo>
                  <a:pt x="9403010" y="386467"/>
                </a:lnTo>
                <a:lnTo>
                  <a:pt x="9403835" y="389534"/>
                </a:lnTo>
                <a:lnTo>
                  <a:pt x="9428346" y="382873"/>
                </a:lnTo>
                <a:lnTo>
                  <a:pt x="9427521" y="379806"/>
                </a:lnTo>
                <a:lnTo>
                  <a:pt x="9452096" y="373145"/>
                </a:lnTo>
                <a:lnTo>
                  <a:pt x="9452921" y="376206"/>
                </a:lnTo>
                <a:lnTo>
                  <a:pt x="9477496" y="369545"/>
                </a:lnTo>
                <a:lnTo>
                  <a:pt x="9476671" y="366477"/>
                </a:lnTo>
                <a:lnTo>
                  <a:pt x="9501181" y="359816"/>
                </a:lnTo>
                <a:lnTo>
                  <a:pt x="9502007" y="362883"/>
                </a:lnTo>
                <a:lnTo>
                  <a:pt x="9526581" y="356216"/>
                </a:lnTo>
                <a:lnTo>
                  <a:pt x="9525756" y="353155"/>
                </a:lnTo>
                <a:lnTo>
                  <a:pt x="9550267" y="346488"/>
                </a:lnTo>
                <a:lnTo>
                  <a:pt x="9551092" y="349555"/>
                </a:lnTo>
                <a:lnTo>
                  <a:pt x="9575667" y="342894"/>
                </a:lnTo>
                <a:lnTo>
                  <a:pt x="9574841" y="339827"/>
                </a:lnTo>
                <a:lnTo>
                  <a:pt x="9599416" y="333165"/>
                </a:lnTo>
                <a:lnTo>
                  <a:pt x="9600241" y="336226"/>
                </a:lnTo>
                <a:lnTo>
                  <a:pt x="9624752" y="329565"/>
                </a:lnTo>
                <a:lnTo>
                  <a:pt x="9623927" y="326498"/>
                </a:lnTo>
                <a:lnTo>
                  <a:pt x="9648501" y="319837"/>
                </a:lnTo>
                <a:lnTo>
                  <a:pt x="9649327" y="322897"/>
                </a:lnTo>
                <a:lnTo>
                  <a:pt x="9673901" y="316236"/>
                </a:lnTo>
                <a:lnTo>
                  <a:pt x="9673012" y="313176"/>
                </a:lnTo>
                <a:lnTo>
                  <a:pt x="9697587" y="306508"/>
                </a:lnTo>
                <a:lnTo>
                  <a:pt x="9698412" y="309575"/>
                </a:lnTo>
                <a:lnTo>
                  <a:pt x="9722987" y="302908"/>
                </a:lnTo>
                <a:lnTo>
                  <a:pt x="9722161" y="299847"/>
                </a:lnTo>
                <a:lnTo>
                  <a:pt x="9746672" y="293186"/>
                </a:lnTo>
                <a:lnTo>
                  <a:pt x="9747497" y="296246"/>
                </a:lnTo>
                <a:lnTo>
                  <a:pt x="9772072" y="289585"/>
                </a:lnTo>
                <a:lnTo>
                  <a:pt x="9771246" y="286518"/>
                </a:lnTo>
                <a:lnTo>
                  <a:pt x="9795821" y="279857"/>
                </a:lnTo>
                <a:lnTo>
                  <a:pt x="9796646" y="282918"/>
                </a:lnTo>
                <a:lnTo>
                  <a:pt x="9821158" y="276257"/>
                </a:lnTo>
                <a:lnTo>
                  <a:pt x="9820333" y="273196"/>
                </a:lnTo>
                <a:lnTo>
                  <a:pt x="9844907" y="266529"/>
                </a:lnTo>
                <a:lnTo>
                  <a:pt x="9845733" y="269596"/>
                </a:lnTo>
                <a:lnTo>
                  <a:pt x="9870307" y="262928"/>
                </a:lnTo>
                <a:lnTo>
                  <a:pt x="9869418" y="259867"/>
                </a:lnTo>
                <a:lnTo>
                  <a:pt x="9893992" y="253206"/>
                </a:lnTo>
                <a:lnTo>
                  <a:pt x="9894818" y="256267"/>
                </a:lnTo>
                <a:lnTo>
                  <a:pt x="9919392" y="249606"/>
                </a:lnTo>
                <a:lnTo>
                  <a:pt x="9918567" y="246539"/>
                </a:lnTo>
                <a:lnTo>
                  <a:pt x="9943078" y="239878"/>
                </a:lnTo>
                <a:lnTo>
                  <a:pt x="9943903" y="242938"/>
                </a:lnTo>
                <a:lnTo>
                  <a:pt x="9968478" y="236277"/>
                </a:lnTo>
                <a:lnTo>
                  <a:pt x="9967652" y="233216"/>
                </a:lnTo>
                <a:lnTo>
                  <a:pt x="9992227" y="226549"/>
                </a:lnTo>
                <a:lnTo>
                  <a:pt x="9993052" y="229616"/>
                </a:lnTo>
                <a:lnTo>
                  <a:pt x="10017563" y="222948"/>
                </a:lnTo>
                <a:lnTo>
                  <a:pt x="10016738" y="219888"/>
                </a:lnTo>
                <a:lnTo>
                  <a:pt x="10041312" y="213227"/>
                </a:lnTo>
                <a:lnTo>
                  <a:pt x="10042138" y="216287"/>
                </a:lnTo>
                <a:lnTo>
                  <a:pt x="10066712" y="209626"/>
                </a:lnTo>
                <a:lnTo>
                  <a:pt x="10065823" y="206559"/>
                </a:lnTo>
                <a:lnTo>
                  <a:pt x="10090397" y="199898"/>
                </a:lnTo>
                <a:lnTo>
                  <a:pt x="10091223" y="202959"/>
                </a:lnTo>
                <a:lnTo>
                  <a:pt x="10115797" y="196298"/>
                </a:lnTo>
                <a:lnTo>
                  <a:pt x="10114972" y="193237"/>
                </a:lnTo>
                <a:lnTo>
                  <a:pt x="10139484" y="186569"/>
                </a:lnTo>
                <a:lnTo>
                  <a:pt x="10140308" y="189636"/>
                </a:lnTo>
                <a:lnTo>
                  <a:pt x="10164884" y="182969"/>
                </a:lnTo>
                <a:lnTo>
                  <a:pt x="10164058" y="179908"/>
                </a:lnTo>
                <a:lnTo>
                  <a:pt x="10188633" y="173247"/>
                </a:lnTo>
                <a:lnTo>
                  <a:pt x="10189458" y="176308"/>
                </a:lnTo>
                <a:lnTo>
                  <a:pt x="10213969" y="169647"/>
                </a:lnTo>
                <a:lnTo>
                  <a:pt x="10213143" y="166580"/>
                </a:lnTo>
                <a:lnTo>
                  <a:pt x="10237718" y="159918"/>
                </a:lnTo>
                <a:lnTo>
                  <a:pt x="10238543" y="162979"/>
                </a:lnTo>
                <a:lnTo>
                  <a:pt x="10263054" y="156318"/>
                </a:lnTo>
                <a:lnTo>
                  <a:pt x="10262229" y="153251"/>
                </a:lnTo>
                <a:lnTo>
                  <a:pt x="10286803" y="146590"/>
                </a:lnTo>
                <a:lnTo>
                  <a:pt x="10287629" y="149657"/>
                </a:lnTo>
                <a:lnTo>
                  <a:pt x="10312203" y="142989"/>
                </a:lnTo>
                <a:lnTo>
                  <a:pt x="10311378" y="139928"/>
                </a:lnTo>
                <a:lnTo>
                  <a:pt x="10335889" y="133261"/>
                </a:lnTo>
                <a:lnTo>
                  <a:pt x="10336714" y="136328"/>
                </a:lnTo>
                <a:lnTo>
                  <a:pt x="10361289" y="129667"/>
                </a:lnTo>
                <a:lnTo>
                  <a:pt x="10360463" y="126600"/>
                </a:lnTo>
                <a:lnTo>
                  <a:pt x="10385038" y="119939"/>
                </a:lnTo>
                <a:lnTo>
                  <a:pt x="10385863" y="122999"/>
                </a:lnTo>
                <a:lnTo>
                  <a:pt x="10410374" y="116338"/>
                </a:lnTo>
                <a:lnTo>
                  <a:pt x="10409549" y="113271"/>
                </a:lnTo>
                <a:lnTo>
                  <a:pt x="10434123" y="106610"/>
                </a:lnTo>
                <a:lnTo>
                  <a:pt x="10434949" y="109677"/>
                </a:lnTo>
                <a:lnTo>
                  <a:pt x="10459459" y="103010"/>
                </a:lnTo>
                <a:lnTo>
                  <a:pt x="10458634" y="99949"/>
                </a:lnTo>
                <a:lnTo>
                  <a:pt x="10483208" y="93282"/>
                </a:lnTo>
                <a:lnTo>
                  <a:pt x="10484034" y="96349"/>
                </a:lnTo>
                <a:lnTo>
                  <a:pt x="10508608" y="89687"/>
                </a:lnTo>
                <a:lnTo>
                  <a:pt x="10507784" y="86620"/>
                </a:lnTo>
                <a:lnTo>
                  <a:pt x="10532295" y="79959"/>
                </a:lnTo>
                <a:lnTo>
                  <a:pt x="10533120" y="83020"/>
                </a:lnTo>
                <a:lnTo>
                  <a:pt x="10557695" y="76359"/>
                </a:lnTo>
                <a:lnTo>
                  <a:pt x="10556869" y="73292"/>
                </a:lnTo>
                <a:lnTo>
                  <a:pt x="10581380" y="66630"/>
                </a:lnTo>
                <a:lnTo>
                  <a:pt x="10582269" y="69697"/>
                </a:lnTo>
                <a:lnTo>
                  <a:pt x="10606780" y="63030"/>
                </a:lnTo>
                <a:lnTo>
                  <a:pt x="10605954" y="59969"/>
                </a:lnTo>
                <a:lnTo>
                  <a:pt x="10630529" y="53302"/>
                </a:lnTo>
                <a:lnTo>
                  <a:pt x="10631354" y="56369"/>
                </a:lnTo>
                <a:lnTo>
                  <a:pt x="10655865" y="49708"/>
                </a:lnTo>
                <a:lnTo>
                  <a:pt x="10655040" y="46641"/>
                </a:lnTo>
                <a:lnTo>
                  <a:pt x="10679614" y="39980"/>
                </a:lnTo>
                <a:lnTo>
                  <a:pt x="10680440" y="43040"/>
                </a:lnTo>
                <a:lnTo>
                  <a:pt x="10705014" y="36379"/>
                </a:lnTo>
                <a:lnTo>
                  <a:pt x="10704189" y="33312"/>
                </a:lnTo>
                <a:lnTo>
                  <a:pt x="10728700" y="26651"/>
                </a:lnTo>
                <a:lnTo>
                  <a:pt x="10729525" y="29718"/>
                </a:lnTo>
                <a:lnTo>
                  <a:pt x="10754100" y="23050"/>
                </a:lnTo>
                <a:lnTo>
                  <a:pt x="10753274" y="19990"/>
                </a:lnTo>
                <a:lnTo>
                  <a:pt x="10777785" y="13322"/>
                </a:lnTo>
                <a:lnTo>
                  <a:pt x="10778674" y="16389"/>
                </a:lnTo>
                <a:lnTo>
                  <a:pt x="10803185" y="9728"/>
                </a:lnTo>
                <a:lnTo>
                  <a:pt x="10802359" y="6661"/>
                </a:lnTo>
                <a:lnTo>
                  <a:pt x="10826934" y="0"/>
                </a:lnTo>
                <a:lnTo>
                  <a:pt x="10827759" y="3061"/>
                </a:lnTo>
                <a:lnTo>
                  <a:pt x="10836015" y="819"/>
                </a:lnTo>
                <a:lnTo>
                  <a:pt x="10836015" y="9353"/>
                </a:lnTo>
                <a:lnTo>
                  <a:pt x="10839190" y="9353"/>
                </a:lnTo>
                <a:lnTo>
                  <a:pt x="10839190" y="34741"/>
                </a:lnTo>
                <a:lnTo>
                  <a:pt x="10836015" y="34741"/>
                </a:lnTo>
                <a:lnTo>
                  <a:pt x="10836015" y="60128"/>
                </a:lnTo>
                <a:lnTo>
                  <a:pt x="10839190" y="60128"/>
                </a:lnTo>
                <a:lnTo>
                  <a:pt x="10839190" y="85522"/>
                </a:lnTo>
                <a:lnTo>
                  <a:pt x="10836015" y="85522"/>
                </a:lnTo>
                <a:lnTo>
                  <a:pt x="10836015" y="110909"/>
                </a:lnTo>
                <a:lnTo>
                  <a:pt x="10839190" y="110909"/>
                </a:lnTo>
                <a:lnTo>
                  <a:pt x="10839190" y="136296"/>
                </a:lnTo>
                <a:lnTo>
                  <a:pt x="10836015" y="136296"/>
                </a:lnTo>
                <a:lnTo>
                  <a:pt x="10836015" y="161690"/>
                </a:lnTo>
                <a:lnTo>
                  <a:pt x="10839190" y="161690"/>
                </a:lnTo>
                <a:lnTo>
                  <a:pt x="10839190" y="187077"/>
                </a:lnTo>
                <a:lnTo>
                  <a:pt x="10836015" y="187077"/>
                </a:lnTo>
                <a:lnTo>
                  <a:pt x="10836015" y="212471"/>
                </a:lnTo>
                <a:lnTo>
                  <a:pt x="10839190" y="212471"/>
                </a:lnTo>
                <a:lnTo>
                  <a:pt x="10839190" y="237858"/>
                </a:lnTo>
                <a:lnTo>
                  <a:pt x="10836015" y="237858"/>
                </a:lnTo>
                <a:lnTo>
                  <a:pt x="10836015" y="263246"/>
                </a:lnTo>
                <a:lnTo>
                  <a:pt x="10839190" y="263246"/>
                </a:lnTo>
                <a:lnTo>
                  <a:pt x="10839190" y="288639"/>
                </a:lnTo>
                <a:lnTo>
                  <a:pt x="10836015" y="288639"/>
                </a:lnTo>
                <a:lnTo>
                  <a:pt x="10836015" y="314027"/>
                </a:lnTo>
                <a:lnTo>
                  <a:pt x="10839190" y="314027"/>
                </a:lnTo>
                <a:lnTo>
                  <a:pt x="10839190" y="339414"/>
                </a:lnTo>
                <a:lnTo>
                  <a:pt x="10836015" y="339414"/>
                </a:lnTo>
                <a:lnTo>
                  <a:pt x="10836015" y="364807"/>
                </a:lnTo>
                <a:lnTo>
                  <a:pt x="10839190" y="364807"/>
                </a:lnTo>
                <a:lnTo>
                  <a:pt x="10839190" y="390195"/>
                </a:lnTo>
                <a:lnTo>
                  <a:pt x="10836015" y="390195"/>
                </a:lnTo>
                <a:lnTo>
                  <a:pt x="10836015" y="415582"/>
                </a:lnTo>
                <a:lnTo>
                  <a:pt x="10839190" y="415582"/>
                </a:lnTo>
                <a:lnTo>
                  <a:pt x="10839190" y="440976"/>
                </a:lnTo>
                <a:lnTo>
                  <a:pt x="10836015" y="440976"/>
                </a:lnTo>
                <a:lnTo>
                  <a:pt x="10836015" y="466363"/>
                </a:lnTo>
                <a:lnTo>
                  <a:pt x="10839190" y="466363"/>
                </a:lnTo>
                <a:lnTo>
                  <a:pt x="10839190" y="491750"/>
                </a:lnTo>
                <a:lnTo>
                  <a:pt x="10836015" y="491750"/>
                </a:lnTo>
                <a:lnTo>
                  <a:pt x="10836015" y="517144"/>
                </a:lnTo>
                <a:lnTo>
                  <a:pt x="10839190" y="517144"/>
                </a:lnTo>
                <a:lnTo>
                  <a:pt x="10839190" y="542531"/>
                </a:lnTo>
                <a:lnTo>
                  <a:pt x="10836015" y="542531"/>
                </a:lnTo>
                <a:lnTo>
                  <a:pt x="10836015" y="567919"/>
                </a:lnTo>
                <a:lnTo>
                  <a:pt x="10839190" y="567919"/>
                </a:lnTo>
                <a:lnTo>
                  <a:pt x="10839190" y="593312"/>
                </a:lnTo>
                <a:lnTo>
                  <a:pt x="10836015" y="593312"/>
                </a:lnTo>
                <a:lnTo>
                  <a:pt x="10836015" y="618699"/>
                </a:lnTo>
                <a:lnTo>
                  <a:pt x="10839190" y="618699"/>
                </a:lnTo>
                <a:lnTo>
                  <a:pt x="10839190" y="644087"/>
                </a:lnTo>
                <a:lnTo>
                  <a:pt x="10836015" y="644087"/>
                </a:lnTo>
                <a:lnTo>
                  <a:pt x="10836015" y="669480"/>
                </a:lnTo>
                <a:lnTo>
                  <a:pt x="10839190" y="669480"/>
                </a:lnTo>
                <a:lnTo>
                  <a:pt x="10839190" y="694868"/>
                </a:lnTo>
                <a:lnTo>
                  <a:pt x="10836015" y="694868"/>
                </a:lnTo>
                <a:lnTo>
                  <a:pt x="10836015" y="720261"/>
                </a:lnTo>
                <a:lnTo>
                  <a:pt x="10839190" y="720261"/>
                </a:lnTo>
                <a:lnTo>
                  <a:pt x="10839190" y="745649"/>
                </a:lnTo>
                <a:lnTo>
                  <a:pt x="10836015" y="745649"/>
                </a:lnTo>
                <a:lnTo>
                  <a:pt x="10836015" y="771036"/>
                </a:lnTo>
                <a:lnTo>
                  <a:pt x="10839190" y="771036"/>
                </a:lnTo>
                <a:lnTo>
                  <a:pt x="10839190" y="796430"/>
                </a:lnTo>
                <a:lnTo>
                  <a:pt x="10836015" y="796430"/>
                </a:lnTo>
                <a:lnTo>
                  <a:pt x="10836015" y="821817"/>
                </a:lnTo>
                <a:lnTo>
                  <a:pt x="10839190" y="821817"/>
                </a:lnTo>
                <a:lnTo>
                  <a:pt x="10839190" y="847204"/>
                </a:lnTo>
                <a:lnTo>
                  <a:pt x="10836015" y="847204"/>
                </a:lnTo>
                <a:lnTo>
                  <a:pt x="10836015" y="872598"/>
                </a:lnTo>
                <a:lnTo>
                  <a:pt x="10839190" y="872598"/>
                </a:lnTo>
                <a:lnTo>
                  <a:pt x="10839190" y="897985"/>
                </a:lnTo>
                <a:lnTo>
                  <a:pt x="10836015" y="897985"/>
                </a:lnTo>
                <a:lnTo>
                  <a:pt x="10836015" y="923373"/>
                </a:lnTo>
                <a:lnTo>
                  <a:pt x="10839190" y="923373"/>
                </a:lnTo>
                <a:lnTo>
                  <a:pt x="10839190" y="948766"/>
                </a:lnTo>
                <a:lnTo>
                  <a:pt x="10836015" y="948766"/>
                </a:lnTo>
                <a:lnTo>
                  <a:pt x="10836015" y="974154"/>
                </a:lnTo>
                <a:lnTo>
                  <a:pt x="10839190" y="974154"/>
                </a:lnTo>
                <a:lnTo>
                  <a:pt x="10839190" y="999541"/>
                </a:lnTo>
                <a:lnTo>
                  <a:pt x="10836015" y="999541"/>
                </a:lnTo>
                <a:lnTo>
                  <a:pt x="10836015" y="1024934"/>
                </a:lnTo>
                <a:lnTo>
                  <a:pt x="10839190" y="1024934"/>
                </a:lnTo>
                <a:lnTo>
                  <a:pt x="10839190" y="1050322"/>
                </a:lnTo>
                <a:lnTo>
                  <a:pt x="10836015" y="1050322"/>
                </a:lnTo>
                <a:lnTo>
                  <a:pt x="10836015" y="1075709"/>
                </a:lnTo>
                <a:lnTo>
                  <a:pt x="10839190" y="1075709"/>
                </a:lnTo>
                <a:lnTo>
                  <a:pt x="10839190" y="1101103"/>
                </a:lnTo>
                <a:lnTo>
                  <a:pt x="10836015" y="1101103"/>
                </a:lnTo>
                <a:lnTo>
                  <a:pt x="10836015" y="1126490"/>
                </a:lnTo>
                <a:lnTo>
                  <a:pt x="10839190" y="1126490"/>
                </a:lnTo>
                <a:lnTo>
                  <a:pt x="10839190" y="1151884"/>
                </a:lnTo>
                <a:lnTo>
                  <a:pt x="10836015" y="1151884"/>
                </a:lnTo>
                <a:lnTo>
                  <a:pt x="10836015" y="1177271"/>
                </a:lnTo>
                <a:lnTo>
                  <a:pt x="10839190" y="1177271"/>
                </a:lnTo>
                <a:lnTo>
                  <a:pt x="10839190" y="1202658"/>
                </a:lnTo>
                <a:lnTo>
                  <a:pt x="10836015" y="1202658"/>
                </a:lnTo>
                <a:lnTo>
                  <a:pt x="10836015" y="1228052"/>
                </a:lnTo>
                <a:lnTo>
                  <a:pt x="10839190" y="1228052"/>
                </a:lnTo>
                <a:lnTo>
                  <a:pt x="10839190" y="1253439"/>
                </a:lnTo>
                <a:lnTo>
                  <a:pt x="10836015" y="1253439"/>
                </a:lnTo>
                <a:lnTo>
                  <a:pt x="10836015" y="1278826"/>
                </a:lnTo>
                <a:lnTo>
                  <a:pt x="10839190" y="1278826"/>
                </a:lnTo>
                <a:lnTo>
                  <a:pt x="10839190" y="1304220"/>
                </a:lnTo>
                <a:lnTo>
                  <a:pt x="10836015" y="1304220"/>
                </a:lnTo>
                <a:lnTo>
                  <a:pt x="10836015" y="1329607"/>
                </a:lnTo>
                <a:lnTo>
                  <a:pt x="10839190" y="1329607"/>
                </a:lnTo>
                <a:lnTo>
                  <a:pt x="10839190" y="1354995"/>
                </a:lnTo>
                <a:lnTo>
                  <a:pt x="10836015" y="1354995"/>
                </a:lnTo>
                <a:lnTo>
                  <a:pt x="10836015" y="1380388"/>
                </a:lnTo>
                <a:lnTo>
                  <a:pt x="10839190" y="1380388"/>
                </a:lnTo>
                <a:lnTo>
                  <a:pt x="10839190" y="1405776"/>
                </a:lnTo>
                <a:lnTo>
                  <a:pt x="10836015" y="1405776"/>
                </a:lnTo>
                <a:lnTo>
                  <a:pt x="10836015" y="1431163"/>
                </a:lnTo>
                <a:lnTo>
                  <a:pt x="10839190" y="1431163"/>
                </a:lnTo>
                <a:lnTo>
                  <a:pt x="10839190" y="1456557"/>
                </a:lnTo>
                <a:lnTo>
                  <a:pt x="10836015" y="1456557"/>
                </a:lnTo>
                <a:lnTo>
                  <a:pt x="10836015" y="1481944"/>
                </a:lnTo>
                <a:lnTo>
                  <a:pt x="10839190" y="1481944"/>
                </a:lnTo>
                <a:lnTo>
                  <a:pt x="10839190" y="1507331"/>
                </a:lnTo>
                <a:lnTo>
                  <a:pt x="10836015" y="1507331"/>
                </a:lnTo>
                <a:lnTo>
                  <a:pt x="10836015" y="1532725"/>
                </a:lnTo>
                <a:lnTo>
                  <a:pt x="10839190" y="1532725"/>
                </a:lnTo>
                <a:lnTo>
                  <a:pt x="10839190" y="1558112"/>
                </a:lnTo>
                <a:lnTo>
                  <a:pt x="10836015" y="1558112"/>
                </a:lnTo>
                <a:lnTo>
                  <a:pt x="10836015" y="1583506"/>
                </a:lnTo>
                <a:lnTo>
                  <a:pt x="10839190" y="1583506"/>
                </a:lnTo>
                <a:lnTo>
                  <a:pt x="10839190" y="1608893"/>
                </a:lnTo>
                <a:lnTo>
                  <a:pt x="10836015" y="1608893"/>
                </a:lnTo>
                <a:lnTo>
                  <a:pt x="10836015" y="1634280"/>
                </a:lnTo>
                <a:lnTo>
                  <a:pt x="10839190" y="1634280"/>
                </a:lnTo>
                <a:lnTo>
                  <a:pt x="10839190" y="1659674"/>
                </a:lnTo>
                <a:lnTo>
                  <a:pt x="10836015" y="1659674"/>
                </a:lnTo>
                <a:lnTo>
                  <a:pt x="10836015" y="1685061"/>
                </a:lnTo>
                <a:lnTo>
                  <a:pt x="10839190" y="1685061"/>
                </a:lnTo>
                <a:lnTo>
                  <a:pt x="10839190" y="1710449"/>
                </a:lnTo>
                <a:lnTo>
                  <a:pt x="10836015" y="1710449"/>
                </a:lnTo>
                <a:lnTo>
                  <a:pt x="10836015" y="1735842"/>
                </a:lnTo>
                <a:lnTo>
                  <a:pt x="10839190" y="1735842"/>
                </a:lnTo>
                <a:lnTo>
                  <a:pt x="10839190" y="1761230"/>
                </a:lnTo>
                <a:lnTo>
                  <a:pt x="10836015" y="1761230"/>
                </a:lnTo>
                <a:lnTo>
                  <a:pt x="10836015" y="1786617"/>
                </a:lnTo>
                <a:lnTo>
                  <a:pt x="10839190" y="1786617"/>
                </a:lnTo>
                <a:lnTo>
                  <a:pt x="10839190" y="1812011"/>
                </a:lnTo>
                <a:lnTo>
                  <a:pt x="10836015" y="1812011"/>
                </a:lnTo>
                <a:lnTo>
                  <a:pt x="10836015" y="1837398"/>
                </a:lnTo>
                <a:lnTo>
                  <a:pt x="10839190" y="1837398"/>
                </a:lnTo>
                <a:lnTo>
                  <a:pt x="10839190" y="1862785"/>
                </a:lnTo>
                <a:lnTo>
                  <a:pt x="10836015" y="1862785"/>
                </a:lnTo>
                <a:lnTo>
                  <a:pt x="10836015" y="1888179"/>
                </a:lnTo>
                <a:lnTo>
                  <a:pt x="10839190" y="1888179"/>
                </a:lnTo>
                <a:lnTo>
                  <a:pt x="10839190" y="1913566"/>
                </a:lnTo>
                <a:lnTo>
                  <a:pt x="10836015" y="1913566"/>
                </a:lnTo>
                <a:lnTo>
                  <a:pt x="10836015" y="1938954"/>
                </a:lnTo>
                <a:lnTo>
                  <a:pt x="10839190" y="1938954"/>
                </a:lnTo>
                <a:lnTo>
                  <a:pt x="10839190" y="1964347"/>
                </a:lnTo>
                <a:lnTo>
                  <a:pt x="10836015" y="1964347"/>
                </a:lnTo>
                <a:lnTo>
                  <a:pt x="10836015" y="1989734"/>
                </a:lnTo>
                <a:lnTo>
                  <a:pt x="10839190" y="1989734"/>
                </a:lnTo>
                <a:lnTo>
                  <a:pt x="10839190" y="2015122"/>
                </a:lnTo>
                <a:lnTo>
                  <a:pt x="10836015" y="2015122"/>
                </a:lnTo>
                <a:lnTo>
                  <a:pt x="10836015" y="2040515"/>
                </a:lnTo>
                <a:lnTo>
                  <a:pt x="10839190" y="2040515"/>
                </a:lnTo>
                <a:lnTo>
                  <a:pt x="10839190" y="2065903"/>
                </a:lnTo>
                <a:lnTo>
                  <a:pt x="10836015" y="2065903"/>
                </a:lnTo>
                <a:lnTo>
                  <a:pt x="10836015" y="2091296"/>
                </a:lnTo>
                <a:lnTo>
                  <a:pt x="10839190" y="2091296"/>
                </a:lnTo>
                <a:lnTo>
                  <a:pt x="10839190" y="2116684"/>
                </a:lnTo>
                <a:lnTo>
                  <a:pt x="10836015" y="2116684"/>
                </a:lnTo>
                <a:lnTo>
                  <a:pt x="10836015" y="2142071"/>
                </a:lnTo>
                <a:lnTo>
                  <a:pt x="10839190" y="2142071"/>
                </a:lnTo>
                <a:lnTo>
                  <a:pt x="10839190" y="2167465"/>
                </a:lnTo>
                <a:lnTo>
                  <a:pt x="10836015" y="2167465"/>
                </a:lnTo>
                <a:lnTo>
                  <a:pt x="10836015" y="2192852"/>
                </a:lnTo>
                <a:lnTo>
                  <a:pt x="10839190" y="2192852"/>
                </a:lnTo>
                <a:lnTo>
                  <a:pt x="10839190" y="2218239"/>
                </a:lnTo>
                <a:lnTo>
                  <a:pt x="10836015" y="2218239"/>
                </a:lnTo>
                <a:lnTo>
                  <a:pt x="10836015" y="2243633"/>
                </a:lnTo>
                <a:lnTo>
                  <a:pt x="10839190" y="2243633"/>
                </a:lnTo>
                <a:lnTo>
                  <a:pt x="10839190" y="2269020"/>
                </a:lnTo>
                <a:lnTo>
                  <a:pt x="10836015" y="2269020"/>
                </a:lnTo>
                <a:lnTo>
                  <a:pt x="10836015" y="2294408"/>
                </a:lnTo>
                <a:lnTo>
                  <a:pt x="10839190" y="2294408"/>
                </a:lnTo>
                <a:lnTo>
                  <a:pt x="10839190" y="2319801"/>
                </a:lnTo>
                <a:lnTo>
                  <a:pt x="10836015" y="2319801"/>
                </a:lnTo>
                <a:lnTo>
                  <a:pt x="10836015" y="2345189"/>
                </a:lnTo>
                <a:lnTo>
                  <a:pt x="10839190" y="2345189"/>
                </a:lnTo>
                <a:lnTo>
                  <a:pt x="10839190" y="2370576"/>
                </a:lnTo>
                <a:lnTo>
                  <a:pt x="10836015" y="2370576"/>
                </a:lnTo>
                <a:lnTo>
                  <a:pt x="10836015" y="2395969"/>
                </a:lnTo>
                <a:lnTo>
                  <a:pt x="10839190" y="2395969"/>
                </a:lnTo>
                <a:lnTo>
                  <a:pt x="10839190" y="2421357"/>
                </a:lnTo>
                <a:lnTo>
                  <a:pt x="10836015" y="2421357"/>
                </a:lnTo>
                <a:lnTo>
                  <a:pt x="10836015" y="2446744"/>
                </a:lnTo>
                <a:lnTo>
                  <a:pt x="10839190" y="2446744"/>
                </a:lnTo>
                <a:lnTo>
                  <a:pt x="10839190" y="2472138"/>
                </a:lnTo>
                <a:lnTo>
                  <a:pt x="10836015" y="2472138"/>
                </a:lnTo>
                <a:lnTo>
                  <a:pt x="10836015" y="2497525"/>
                </a:lnTo>
                <a:lnTo>
                  <a:pt x="10839190" y="2497525"/>
                </a:lnTo>
                <a:lnTo>
                  <a:pt x="10839190" y="2522918"/>
                </a:lnTo>
                <a:lnTo>
                  <a:pt x="10836015" y="2522918"/>
                </a:lnTo>
                <a:lnTo>
                  <a:pt x="10836015" y="2548306"/>
                </a:lnTo>
                <a:lnTo>
                  <a:pt x="10839190" y="2548306"/>
                </a:lnTo>
                <a:lnTo>
                  <a:pt x="10839190" y="2573693"/>
                </a:lnTo>
                <a:lnTo>
                  <a:pt x="10836015" y="2573693"/>
                </a:lnTo>
                <a:lnTo>
                  <a:pt x="10836015" y="2599087"/>
                </a:lnTo>
                <a:lnTo>
                  <a:pt x="10839190" y="2599087"/>
                </a:lnTo>
                <a:lnTo>
                  <a:pt x="10839190" y="2624474"/>
                </a:lnTo>
                <a:lnTo>
                  <a:pt x="10836015" y="2624474"/>
                </a:lnTo>
                <a:lnTo>
                  <a:pt x="10836015" y="2649861"/>
                </a:lnTo>
                <a:lnTo>
                  <a:pt x="10839190" y="2649861"/>
                </a:lnTo>
                <a:lnTo>
                  <a:pt x="10839190" y="2675255"/>
                </a:lnTo>
                <a:lnTo>
                  <a:pt x="10836015" y="2675255"/>
                </a:lnTo>
                <a:lnTo>
                  <a:pt x="10836015" y="2700642"/>
                </a:lnTo>
                <a:lnTo>
                  <a:pt x="10839190" y="2700642"/>
                </a:lnTo>
                <a:lnTo>
                  <a:pt x="10839190" y="2726030"/>
                </a:lnTo>
                <a:lnTo>
                  <a:pt x="10836015" y="2726030"/>
                </a:lnTo>
                <a:lnTo>
                  <a:pt x="10836015" y="2751423"/>
                </a:lnTo>
                <a:lnTo>
                  <a:pt x="10839190" y="2751423"/>
                </a:lnTo>
                <a:lnTo>
                  <a:pt x="10839190" y="2776811"/>
                </a:lnTo>
                <a:lnTo>
                  <a:pt x="10836015" y="2776811"/>
                </a:lnTo>
                <a:lnTo>
                  <a:pt x="10836015" y="2802198"/>
                </a:lnTo>
                <a:lnTo>
                  <a:pt x="10839190" y="2802198"/>
                </a:lnTo>
                <a:lnTo>
                  <a:pt x="10839190" y="2827592"/>
                </a:lnTo>
                <a:lnTo>
                  <a:pt x="10836015" y="2827592"/>
                </a:lnTo>
                <a:lnTo>
                  <a:pt x="10836015" y="2852979"/>
                </a:lnTo>
                <a:lnTo>
                  <a:pt x="10839190" y="2852979"/>
                </a:lnTo>
                <a:lnTo>
                  <a:pt x="10839190" y="2878366"/>
                </a:lnTo>
                <a:lnTo>
                  <a:pt x="10836015" y="2878366"/>
                </a:lnTo>
                <a:lnTo>
                  <a:pt x="10836015" y="2903760"/>
                </a:lnTo>
                <a:lnTo>
                  <a:pt x="10839190" y="2903760"/>
                </a:lnTo>
                <a:lnTo>
                  <a:pt x="10839190" y="2929147"/>
                </a:lnTo>
                <a:lnTo>
                  <a:pt x="10836015" y="2929147"/>
                </a:lnTo>
                <a:lnTo>
                  <a:pt x="10836015" y="2954534"/>
                </a:lnTo>
                <a:lnTo>
                  <a:pt x="10839190" y="2954534"/>
                </a:lnTo>
                <a:lnTo>
                  <a:pt x="10839190" y="2979928"/>
                </a:lnTo>
                <a:lnTo>
                  <a:pt x="10836015" y="2979928"/>
                </a:lnTo>
                <a:lnTo>
                  <a:pt x="10836015" y="3005315"/>
                </a:lnTo>
                <a:lnTo>
                  <a:pt x="10839190" y="3005315"/>
                </a:lnTo>
                <a:lnTo>
                  <a:pt x="10839190" y="3030709"/>
                </a:lnTo>
                <a:lnTo>
                  <a:pt x="10836015" y="3030709"/>
                </a:lnTo>
                <a:lnTo>
                  <a:pt x="10836015" y="3056096"/>
                </a:lnTo>
                <a:lnTo>
                  <a:pt x="10839190" y="3056096"/>
                </a:lnTo>
                <a:lnTo>
                  <a:pt x="10839190" y="3081484"/>
                </a:lnTo>
                <a:lnTo>
                  <a:pt x="10836015" y="3081484"/>
                </a:lnTo>
                <a:lnTo>
                  <a:pt x="10836015" y="3106877"/>
                </a:lnTo>
                <a:lnTo>
                  <a:pt x="10839190" y="3106877"/>
                </a:lnTo>
                <a:lnTo>
                  <a:pt x="10839190" y="3132265"/>
                </a:lnTo>
                <a:lnTo>
                  <a:pt x="10836015" y="3132265"/>
                </a:lnTo>
                <a:lnTo>
                  <a:pt x="10836015" y="3157652"/>
                </a:lnTo>
                <a:lnTo>
                  <a:pt x="10839190" y="3157652"/>
                </a:lnTo>
                <a:lnTo>
                  <a:pt x="10839190" y="3183046"/>
                </a:lnTo>
                <a:lnTo>
                  <a:pt x="10836015" y="3183046"/>
                </a:lnTo>
                <a:lnTo>
                  <a:pt x="10836015" y="3208433"/>
                </a:lnTo>
                <a:lnTo>
                  <a:pt x="10839190" y="3208433"/>
                </a:lnTo>
                <a:lnTo>
                  <a:pt x="10839190" y="3233820"/>
                </a:lnTo>
                <a:lnTo>
                  <a:pt x="10836015" y="3233820"/>
                </a:lnTo>
                <a:lnTo>
                  <a:pt x="10836015" y="3259214"/>
                </a:lnTo>
                <a:lnTo>
                  <a:pt x="10839190" y="3259214"/>
                </a:lnTo>
                <a:lnTo>
                  <a:pt x="10839190" y="3284601"/>
                </a:lnTo>
                <a:lnTo>
                  <a:pt x="10836015" y="3284601"/>
                </a:lnTo>
                <a:lnTo>
                  <a:pt x="10836015" y="3309988"/>
                </a:lnTo>
                <a:lnTo>
                  <a:pt x="10839190" y="3309988"/>
                </a:lnTo>
                <a:lnTo>
                  <a:pt x="10839190" y="3335382"/>
                </a:lnTo>
                <a:lnTo>
                  <a:pt x="10836015" y="3335382"/>
                </a:lnTo>
                <a:lnTo>
                  <a:pt x="10836015" y="3360769"/>
                </a:lnTo>
                <a:lnTo>
                  <a:pt x="10839190" y="3360769"/>
                </a:lnTo>
                <a:lnTo>
                  <a:pt x="10839190" y="3386156"/>
                </a:lnTo>
                <a:lnTo>
                  <a:pt x="10836015" y="3386156"/>
                </a:lnTo>
                <a:lnTo>
                  <a:pt x="10836015" y="3411550"/>
                </a:lnTo>
                <a:lnTo>
                  <a:pt x="10839190" y="3411550"/>
                </a:lnTo>
                <a:lnTo>
                  <a:pt x="10839190" y="3436937"/>
                </a:lnTo>
                <a:lnTo>
                  <a:pt x="10836015" y="3436937"/>
                </a:lnTo>
                <a:lnTo>
                  <a:pt x="10836015" y="3462331"/>
                </a:lnTo>
                <a:lnTo>
                  <a:pt x="10839190" y="3462331"/>
                </a:lnTo>
                <a:lnTo>
                  <a:pt x="10839190" y="3487718"/>
                </a:lnTo>
                <a:lnTo>
                  <a:pt x="10836015" y="3487718"/>
                </a:lnTo>
                <a:lnTo>
                  <a:pt x="10836015" y="3513106"/>
                </a:lnTo>
                <a:lnTo>
                  <a:pt x="10839190" y="3513106"/>
                </a:lnTo>
                <a:lnTo>
                  <a:pt x="10839190" y="3538499"/>
                </a:lnTo>
                <a:lnTo>
                  <a:pt x="10836015" y="3538499"/>
                </a:lnTo>
                <a:lnTo>
                  <a:pt x="10836015" y="3563887"/>
                </a:lnTo>
                <a:lnTo>
                  <a:pt x="10839190" y="3563887"/>
                </a:lnTo>
                <a:lnTo>
                  <a:pt x="10839190" y="3589274"/>
                </a:lnTo>
                <a:lnTo>
                  <a:pt x="10836015" y="3589274"/>
                </a:lnTo>
                <a:lnTo>
                  <a:pt x="10836015" y="3614668"/>
                </a:lnTo>
                <a:lnTo>
                  <a:pt x="10839190" y="3614668"/>
                </a:lnTo>
                <a:lnTo>
                  <a:pt x="10839190" y="3640055"/>
                </a:lnTo>
                <a:lnTo>
                  <a:pt x="10836015" y="3640055"/>
                </a:lnTo>
                <a:lnTo>
                  <a:pt x="10836015" y="3665442"/>
                </a:lnTo>
                <a:lnTo>
                  <a:pt x="10839190" y="3665442"/>
                </a:lnTo>
                <a:lnTo>
                  <a:pt x="10839190" y="3690836"/>
                </a:lnTo>
                <a:lnTo>
                  <a:pt x="10836015" y="3690836"/>
                </a:lnTo>
                <a:lnTo>
                  <a:pt x="10836015" y="3716223"/>
                </a:lnTo>
                <a:lnTo>
                  <a:pt x="10839190" y="3716223"/>
                </a:lnTo>
                <a:lnTo>
                  <a:pt x="10839190" y="3741611"/>
                </a:lnTo>
                <a:lnTo>
                  <a:pt x="10836015" y="3741611"/>
                </a:lnTo>
                <a:lnTo>
                  <a:pt x="10836015" y="3767004"/>
                </a:lnTo>
                <a:lnTo>
                  <a:pt x="10839190" y="3767004"/>
                </a:lnTo>
                <a:lnTo>
                  <a:pt x="10839190" y="3792391"/>
                </a:lnTo>
                <a:lnTo>
                  <a:pt x="10836015" y="3792391"/>
                </a:lnTo>
                <a:lnTo>
                  <a:pt x="10836015" y="3817779"/>
                </a:lnTo>
                <a:lnTo>
                  <a:pt x="10839190" y="3817779"/>
                </a:lnTo>
                <a:lnTo>
                  <a:pt x="10839190" y="3843172"/>
                </a:lnTo>
                <a:lnTo>
                  <a:pt x="10836015" y="3843172"/>
                </a:lnTo>
                <a:lnTo>
                  <a:pt x="10836015" y="3868560"/>
                </a:lnTo>
                <a:lnTo>
                  <a:pt x="10839190" y="3868560"/>
                </a:lnTo>
                <a:lnTo>
                  <a:pt x="10839190" y="3893953"/>
                </a:lnTo>
                <a:lnTo>
                  <a:pt x="10836015" y="3893953"/>
                </a:lnTo>
                <a:lnTo>
                  <a:pt x="10836015" y="3919341"/>
                </a:lnTo>
                <a:lnTo>
                  <a:pt x="10839190" y="3919341"/>
                </a:lnTo>
                <a:lnTo>
                  <a:pt x="10839190" y="3944728"/>
                </a:lnTo>
                <a:lnTo>
                  <a:pt x="10836015" y="3944728"/>
                </a:lnTo>
                <a:lnTo>
                  <a:pt x="10836015" y="3970122"/>
                </a:lnTo>
                <a:lnTo>
                  <a:pt x="10839190" y="3970122"/>
                </a:lnTo>
                <a:lnTo>
                  <a:pt x="10839190" y="3995509"/>
                </a:lnTo>
                <a:lnTo>
                  <a:pt x="10836015" y="3995509"/>
                </a:lnTo>
                <a:lnTo>
                  <a:pt x="10836015" y="4020896"/>
                </a:lnTo>
                <a:lnTo>
                  <a:pt x="10839190" y="4020896"/>
                </a:lnTo>
                <a:lnTo>
                  <a:pt x="10839190" y="4046290"/>
                </a:lnTo>
                <a:lnTo>
                  <a:pt x="10836015" y="4046290"/>
                </a:lnTo>
                <a:lnTo>
                  <a:pt x="10836015" y="4071677"/>
                </a:lnTo>
                <a:lnTo>
                  <a:pt x="10839190" y="4071677"/>
                </a:lnTo>
                <a:lnTo>
                  <a:pt x="10839190" y="4097065"/>
                </a:lnTo>
                <a:lnTo>
                  <a:pt x="10836015" y="4097065"/>
                </a:lnTo>
                <a:lnTo>
                  <a:pt x="10836015" y="4122458"/>
                </a:lnTo>
                <a:lnTo>
                  <a:pt x="10839190" y="4122458"/>
                </a:lnTo>
                <a:lnTo>
                  <a:pt x="10839190" y="4147846"/>
                </a:lnTo>
                <a:lnTo>
                  <a:pt x="10836015" y="4147846"/>
                </a:lnTo>
                <a:lnTo>
                  <a:pt x="10836015" y="4173233"/>
                </a:lnTo>
                <a:lnTo>
                  <a:pt x="10839190" y="4173233"/>
                </a:lnTo>
                <a:lnTo>
                  <a:pt x="10839190" y="4198627"/>
                </a:lnTo>
                <a:lnTo>
                  <a:pt x="10836015" y="4198627"/>
                </a:lnTo>
                <a:lnTo>
                  <a:pt x="10836015" y="4224014"/>
                </a:lnTo>
                <a:lnTo>
                  <a:pt x="10839190" y="4224014"/>
                </a:lnTo>
                <a:lnTo>
                  <a:pt x="10839190" y="4249401"/>
                </a:lnTo>
                <a:lnTo>
                  <a:pt x="10836015" y="4249401"/>
                </a:lnTo>
                <a:lnTo>
                  <a:pt x="10836015" y="4274795"/>
                </a:lnTo>
                <a:lnTo>
                  <a:pt x="10839190" y="4274795"/>
                </a:lnTo>
                <a:lnTo>
                  <a:pt x="10839190" y="4300182"/>
                </a:lnTo>
                <a:lnTo>
                  <a:pt x="10836015" y="4300182"/>
                </a:lnTo>
                <a:lnTo>
                  <a:pt x="10836015" y="4325576"/>
                </a:lnTo>
                <a:lnTo>
                  <a:pt x="10839190" y="4325576"/>
                </a:lnTo>
                <a:lnTo>
                  <a:pt x="10839190" y="4350963"/>
                </a:lnTo>
                <a:lnTo>
                  <a:pt x="10836015" y="4350963"/>
                </a:lnTo>
                <a:lnTo>
                  <a:pt x="10836015" y="4376350"/>
                </a:lnTo>
                <a:lnTo>
                  <a:pt x="10839190" y="4376350"/>
                </a:lnTo>
                <a:lnTo>
                  <a:pt x="10839190" y="4401744"/>
                </a:lnTo>
                <a:lnTo>
                  <a:pt x="10836015" y="4401744"/>
                </a:lnTo>
                <a:lnTo>
                  <a:pt x="10836015" y="4427131"/>
                </a:lnTo>
                <a:lnTo>
                  <a:pt x="10839190" y="4427131"/>
                </a:lnTo>
                <a:lnTo>
                  <a:pt x="10839190" y="4452519"/>
                </a:lnTo>
                <a:lnTo>
                  <a:pt x="10836015" y="4452519"/>
                </a:lnTo>
                <a:lnTo>
                  <a:pt x="10836015" y="4477912"/>
                </a:lnTo>
                <a:lnTo>
                  <a:pt x="10839190" y="4477912"/>
                </a:lnTo>
                <a:lnTo>
                  <a:pt x="10839190" y="4503312"/>
                </a:lnTo>
                <a:lnTo>
                  <a:pt x="10836015" y="4503312"/>
                </a:lnTo>
                <a:lnTo>
                  <a:pt x="10836015" y="4528712"/>
                </a:lnTo>
                <a:lnTo>
                  <a:pt x="10839190" y="4528712"/>
                </a:lnTo>
                <a:lnTo>
                  <a:pt x="10839190" y="4554049"/>
                </a:lnTo>
                <a:lnTo>
                  <a:pt x="10836015" y="4554049"/>
                </a:lnTo>
                <a:lnTo>
                  <a:pt x="10836015" y="4579449"/>
                </a:lnTo>
                <a:lnTo>
                  <a:pt x="10839190" y="4579449"/>
                </a:lnTo>
                <a:lnTo>
                  <a:pt x="10839190" y="4604849"/>
                </a:lnTo>
                <a:lnTo>
                  <a:pt x="10836015" y="4604849"/>
                </a:lnTo>
                <a:lnTo>
                  <a:pt x="10836015" y="4630249"/>
                </a:lnTo>
                <a:lnTo>
                  <a:pt x="10839190" y="4630249"/>
                </a:lnTo>
                <a:lnTo>
                  <a:pt x="10839190" y="4655649"/>
                </a:lnTo>
                <a:lnTo>
                  <a:pt x="10836015" y="4655649"/>
                </a:lnTo>
                <a:lnTo>
                  <a:pt x="10836015" y="4681049"/>
                </a:lnTo>
                <a:lnTo>
                  <a:pt x="10839190" y="4681049"/>
                </a:lnTo>
                <a:lnTo>
                  <a:pt x="10839190" y="4706385"/>
                </a:lnTo>
                <a:lnTo>
                  <a:pt x="10836015" y="4706385"/>
                </a:lnTo>
                <a:lnTo>
                  <a:pt x="10836015" y="4731785"/>
                </a:lnTo>
                <a:lnTo>
                  <a:pt x="10839190" y="4731785"/>
                </a:lnTo>
                <a:lnTo>
                  <a:pt x="10839190" y="4757185"/>
                </a:lnTo>
                <a:lnTo>
                  <a:pt x="10836015" y="4757185"/>
                </a:lnTo>
                <a:lnTo>
                  <a:pt x="10836015" y="4782585"/>
                </a:lnTo>
                <a:lnTo>
                  <a:pt x="10839190" y="4782585"/>
                </a:lnTo>
                <a:lnTo>
                  <a:pt x="10839190" y="4807985"/>
                </a:lnTo>
                <a:lnTo>
                  <a:pt x="10836015" y="4807985"/>
                </a:lnTo>
                <a:lnTo>
                  <a:pt x="10836015" y="4833385"/>
                </a:lnTo>
                <a:lnTo>
                  <a:pt x="10839190" y="4833385"/>
                </a:lnTo>
                <a:lnTo>
                  <a:pt x="10839190" y="4858722"/>
                </a:lnTo>
                <a:lnTo>
                  <a:pt x="10836015" y="4858722"/>
                </a:lnTo>
                <a:lnTo>
                  <a:pt x="10836015" y="4884122"/>
                </a:lnTo>
                <a:lnTo>
                  <a:pt x="10839190" y="4884122"/>
                </a:lnTo>
                <a:lnTo>
                  <a:pt x="10839190" y="4909522"/>
                </a:lnTo>
                <a:lnTo>
                  <a:pt x="10836015" y="4909522"/>
                </a:lnTo>
                <a:lnTo>
                  <a:pt x="10836015" y="4934922"/>
                </a:lnTo>
                <a:lnTo>
                  <a:pt x="10839190" y="4934922"/>
                </a:lnTo>
                <a:lnTo>
                  <a:pt x="10839190" y="4960322"/>
                </a:lnTo>
                <a:lnTo>
                  <a:pt x="10836015" y="4960322"/>
                </a:lnTo>
                <a:lnTo>
                  <a:pt x="10836015" y="4985722"/>
                </a:lnTo>
                <a:lnTo>
                  <a:pt x="10839190" y="4985722"/>
                </a:lnTo>
                <a:lnTo>
                  <a:pt x="10839190" y="5011122"/>
                </a:lnTo>
                <a:lnTo>
                  <a:pt x="10836015" y="5011122"/>
                </a:lnTo>
                <a:lnTo>
                  <a:pt x="10836015" y="5036458"/>
                </a:lnTo>
                <a:lnTo>
                  <a:pt x="10839190" y="5036458"/>
                </a:lnTo>
                <a:lnTo>
                  <a:pt x="10839190" y="5061858"/>
                </a:lnTo>
                <a:lnTo>
                  <a:pt x="10836015" y="5061858"/>
                </a:lnTo>
                <a:lnTo>
                  <a:pt x="10836015" y="5087258"/>
                </a:lnTo>
                <a:lnTo>
                  <a:pt x="10839190" y="5087258"/>
                </a:lnTo>
                <a:lnTo>
                  <a:pt x="10839190" y="5112658"/>
                </a:lnTo>
                <a:lnTo>
                  <a:pt x="10836015" y="5112658"/>
                </a:lnTo>
                <a:lnTo>
                  <a:pt x="10836015" y="5138058"/>
                </a:lnTo>
                <a:lnTo>
                  <a:pt x="10839190" y="5138058"/>
                </a:lnTo>
                <a:lnTo>
                  <a:pt x="10839190" y="5163458"/>
                </a:lnTo>
                <a:lnTo>
                  <a:pt x="10836015" y="5163458"/>
                </a:lnTo>
                <a:lnTo>
                  <a:pt x="10836015" y="5188795"/>
                </a:lnTo>
                <a:lnTo>
                  <a:pt x="10839190" y="5188795"/>
                </a:lnTo>
                <a:lnTo>
                  <a:pt x="10839190" y="5214195"/>
                </a:lnTo>
                <a:lnTo>
                  <a:pt x="10836015" y="5214195"/>
                </a:lnTo>
                <a:lnTo>
                  <a:pt x="10836015" y="5239595"/>
                </a:lnTo>
                <a:lnTo>
                  <a:pt x="10839190" y="5239595"/>
                </a:lnTo>
                <a:lnTo>
                  <a:pt x="10839190" y="5264995"/>
                </a:lnTo>
                <a:lnTo>
                  <a:pt x="10836015" y="5264995"/>
                </a:lnTo>
                <a:lnTo>
                  <a:pt x="10836015" y="5290395"/>
                </a:lnTo>
                <a:lnTo>
                  <a:pt x="10839190" y="5290395"/>
                </a:lnTo>
                <a:lnTo>
                  <a:pt x="10839190" y="5315795"/>
                </a:lnTo>
                <a:lnTo>
                  <a:pt x="10836015" y="5315795"/>
                </a:lnTo>
                <a:lnTo>
                  <a:pt x="10836015" y="5341131"/>
                </a:lnTo>
                <a:lnTo>
                  <a:pt x="10839190" y="5341131"/>
                </a:lnTo>
                <a:lnTo>
                  <a:pt x="10839190" y="5366531"/>
                </a:lnTo>
                <a:lnTo>
                  <a:pt x="10836015" y="5366531"/>
                </a:lnTo>
                <a:lnTo>
                  <a:pt x="10836015" y="5391931"/>
                </a:lnTo>
                <a:lnTo>
                  <a:pt x="10839190" y="5391931"/>
                </a:lnTo>
                <a:lnTo>
                  <a:pt x="10839190" y="5417331"/>
                </a:lnTo>
                <a:lnTo>
                  <a:pt x="10836015" y="5417331"/>
                </a:lnTo>
                <a:lnTo>
                  <a:pt x="10836015" y="5442731"/>
                </a:lnTo>
                <a:lnTo>
                  <a:pt x="10839190" y="5442731"/>
                </a:lnTo>
                <a:lnTo>
                  <a:pt x="10839190" y="5468131"/>
                </a:lnTo>
                <a:lnTo>
                  <a:pt x="10836015" y="5468131"/>
                </a:lnTo>
                <a:lnTo>
                  <a:pt x="10836015" y="5493467"/>
                </a:lnTo>
                <a:lnTo>
                  <a:pt x="10839190" y="5493467"/>
                </a:lnTo>
                <a:lnTo>
                  <a:pt x="10839190" y="5518867"/>
                </a:lnTo>
                <a:lnTo>
                  <a:pt x="10836015" y="5518867"/>
                </a:lnTo>
                <a:lnTo>
                  <a:pt x="10836015" y="5544267"/>
                </a:lnTo>
                <a:lnTo>
                  <a:pt x="10839190" y="5544267"/>
                </a:lnTo>
                <a:lnTo>
                  <a:pt x="10839190" y="5569667"/>
                </a:lnTo>
                <a:lnTo>
                  <a:pt x="10836015" y="5569667"/>
                </a:lnTo>
                <a:lnTo>
                  <a:pt x="10836015" y="5595067"/>
                </a:lnTo>
                <a:lnTo>
                  <a:pt x="10839190" y="5595067"/>
                </a:lnTo>
                <a:lnTo>
                  <a:pt x="10839190" y="5620467"/>
                </a:lnTo>
                <a:lnTo>
                  <a:pt x="10836015" y="5620467"/>
                </a:lnTo>
                <a:lnTo>
                  <a:pt x="10836015" y="5645804"/>
                </a:lnTo>
                <a:lnTo>
                  <a:pt x="10839190" y="5645804"/>
                </a:lnTo>
                <a:lnTo>
                  <a:pt x="10839190" y="5671204"/>
                </a:lnTo>
                <a:lnTo>
                  <a:pt x="10836015" y="5671204"/>
                </a:lnTo>
                <a:lnTo>
                  <a:pt x="10836015" y="5696604"/>
                </a:lnTo>
                <a:lnTo>
                  <a:pt x="10839190" y="5696604"/>
                </a:lnTo>
                <a:lnTo>
                  <a:pt x="10839190" y="5722004"/>
                </a:lnTo>
                <a:lnTo>
                  <a:pt x="10836015" y="5722004"/>
                </a:lnTo>
                <a:lnTo>
                  <a:pt x="10836015" y="5747404"/>
                </a:lnTo>
                <a:lnTo>
                  <a:pt x="10839190" y="5747404"/>
                </a:lnTo>
                <a:lnTo>
                  <a:pt x="10839190" y="5772804"/>
                </a:lnTo>
                <a:lnTo>
                  <a:pt x="10836015" y="5772804"/>
                </a:lnTo>
                <a:lnTo>
                  <a:pt x="10836015" y="5798141"/>
                </a:lnTo>
                <a:lnTo>
                  <a:pt x="10839190" y="5798141"/>
                </a:lnTo>
                <a:lnTo>
                  <a:pt x="10839190" y="5823541"/>
                </a:lnTo>
                <a:lnTo>
                  <a:pt x="10836015" y="5823541"/>
                </a:lnTo>
                <a:lnTo>
                  <a:pt x="10836015" y="5848941"/>
                </a:lnTo>
                <a:lnTo>
                  <a:pt x="10839190" y="5848941"/>
                </a:lnTo>
                <a:lnTo>
                  <a:pt x="10839190" y="5874341"/>
                </a:lnTo>
                <a:lnTo>
                  <a:pt x="10836015" y="5874341"/>
                </a:lnTo>
                <a:lnTo>
                  <a:pt x="10836015" y="5882850"/>
                </a:lnTo>
                <a:lnTo>
                  <a:pt x="10827759" y="5880628"/>
                </a:lnTo>
                <a:lnTo>
                  <a:pt x="10826934" y="5883675"/>
                </a:lnTo>
                <a:lnTo>
                  <a:pt x="10802423" y="5877071"/>
                </a:lnTo>
                <a:lnTo>
                  <a:pt x="10803249" y="5873960"/>
                </a:lnTo>
                <a:lnTo>
                  <a:pt x="10778674" y="5867292"/>
                </a:lnTo>
                <a:lnTo>
                  <a:pt x="10777849" y="5870403"/>
                </a:lnTo>
                <a:lnTo>
                  <a:pt x="10753274" y="5863736"/>
                </a:lnTo>
                <a:lnTo>
                  <a:pt x="10754100" y="5860625"/>
                </a:lnTo>
                <a:lnTo>
                  <a:pt x="10729589" y="5853957"/>
                </a:lnTo>
                <a:lnTo>
                  <a:pt x="10728763" y="5857069"/>
                </a:lnTo>
                <a:lnTo>
                  <a:pt x="10704189" y="5850401"/>
                </a:lnTo>
                <a:lnTo>
                  <a:pt x="10705014" y="5847354"/>
                </a:lnTo>
                <a:lnTo>
                  <a:pt x="10680503" y="5840686"/>
                </a:lnTo>
                <a:lnTo>
                  <a:pt x="10679614" y="5843734"/>
                </a:lnTo>
                <a:lnTo>
                  <a:pt x="10655103" y="5837066"/>
                </a:lnTo>
                <a:lnTo>
                  <a:pt x="10655929" y="5834018"/>
                </a:lnTo>
                <a:lnTo>
                  <a:pt x="10631354" y="5827351"/>
                </a:lnTo>
                <a:lnTo>
                  <a:pt x="10630529" y="5830399"/>
                </a:lnTo>
                <a:lnTo>
                  <a:pt x="10606018" y="5823731"/>
                </a:lnTo>
                <a:lnTo>
                  <a:pt x="10606843" y="5820683"/>
                </a:lnTo>
                <a:lnTo>
                  <a:pt x="10582269" y="5814016"/>
                </a:lnTo>
                <a:lnTo>
                  <a:pt x="10581443" y="5817064"/>
                </a:lnTo>
                <a:lnTo>
                  <a:pt x="10556869" y="5810396"/>
                </a:lnTo>
                <a:lnTo>
                  <a:pt x="10557695" y="5807348"/>
                </a:lnTo>
                <a:lnTo>
                  <a:pt x="10533184" y="5800680"/>
                </a:lnTo>
                <a:lnTo>
                  <a:pt x="10532358" y="5803728"/>
                </a:lnTo>
                <a:lnTo>
                  <a:pt x="10507784" y="5797061"/>
                </a:lnTo>
                <a:lnTo>
                  <a:pt x="10508608" y="5794013"/>
                </a:lnTo>
                <a:lnTo>
                  <a:pt x="10484097" y="5787346"/>
                </a:lnTo>
                <a:lnTo>
                  <a:pt x="10483208" y="5790394"/>
                </a:lnTo>
                <a:lnTo>
                  <a:pt x="10458697" y="5783726"/>
                </a:lnTo>
                <a:lnTo>
                  <a:pt x="10459523" y="5780679"/>
                </a:lnTo>
                <a:lnTo>
                  <a:pt x="10434949" y="5774011"/>
                </a:lnTo>
                <a:lnTo>
                  <a:pt x="10434123" y="5777122"/>
                </a:lnTo>
                <a:lnTo>
                  <a:pt x="10409612" y="5770454"/>
                </a:lnTo>
                <a:lnTo>
                  <a:pt x="10410438" y="5767343"/>
                </a:lnTo>
                <a:lnTo>
                  <a:pt x="10385863" y="5760676"/>
                </a:lnTo>
                <a:lnTo>
                  <a:pt x="10385038" y="5763787"/>
                </a:lnTo>
                <a:lnTo>
                  <a:pt x="10360463" y="5757120"/>
                </a:lnTo>
                <a:lnTo>
                  <a:pt x="10361289" y="5754008"/>
                </a:lnTo>
                <a:lnTo>
                  <a:pt x="10336778" y="5747404"/>
                </a:lnTo>
                <a:lnTo>
                  <a:pt x="10335952" y="5750453"/>
                </a:lnTo>
                <a:lnTo>
                  <a:pt x="10311378" y="5743785"/>
                </a:lnTo>
                <a:lnTo>
                  <a:pt x="10312203" y="5740737"/>
                </a:lnTo>
                <a:lnTo>
                  <a:pt x="10287692" y="5734069"/>
                </a:lnTo>
                <a:lnTo>
                  <a:pt x="10286867" y="5737117"/>
                </a:lnTo>
                <a:lnTo>
                  <a:pt x="10262292" y="5730450"/>
                </a:lnTo>
                <a:lnTo>
                  <a:pt x="10263118" y="5727402"/>
                </a:lnTo>
                <a:lnTo>
                  <a:pt x="10238543" y="5720734"/>
                </a:lnTo>
                <a:lnTo>
                  <a:pt x="10237718" y="5723782"/>
                </a:lnTo>
                <a:lnTo>
                  <a:pt x="10213207" y="5717115"/>
                </a:lnTo>
                <a:lnTo>
                  <a:pt x="10214033" y="5714066"/>
                </a:lnTo>
                <a:lnTo>
                  <a:pt x="10189458" y="5707399"/>
                </a:lnTo>
                <a:lnTo>
                  <a:pt x="10188633" y="5710447"/>
                </a:lnTo>
                <a:lnTo>
                  <a:pt x="10164058" y="5703779"/>
                </a:lnTo>
                <a:lnTo>
                  <a:pt x="10164884" y="5700732"/>
                </a:lnTo>
                <a:lnTo>
                  <a:pt x="10140372" y="5694065"/>
                </a:lnTo>
                <a:lnTo>
                  <a:pt x="10139546" y="5697112"/>
                </a:lnTo>
                <a:lnTo>
                  <a:pt x="10114972" y="5690445"/>
                </a:lnTo>
                <a:lnTo>
                  <a:pt x="10115797" y="5687397"/>
                </a:lnTo>
                <a:lnTo>
                  <a:pt x="10091287" y="5680729"/>
                </a:lnTo>
                <a:lnTo>
                  <a:pt x="10090461" y="5683778"/>
                </a:lnTo>
                <a:lnTo>
                  <a:pt x="10065887" y="5677110"/>
                </a:lnTo>
                <a:lnTo>
                  <a:pt x="10066712" y="5674062"/>
                </a:lnTo>
                <a:lnTo>
                  <a:pt x="10042138" y="5667394"/>
                </a:lnTo>
                <a:lnTo>
                  <a:pt x="10041312" y="5670505"/>
                </a:lnTo>
                <a:lnTo>
                  <a:pt x="10016801" y="5663838"/>
                </a:lnTo>
                <a:lnTo>
                  <a:pt x="10017627" y="5660727"/>
                </a:lnTo>
                <a:lnTo>
                  <a:pt x="9993052" y="5654059"/>
                </a:lnTo>
                <a:lnTo>
                  <a:pt x="9992227" y="5657171"/>
                </a:lnTo>
                <a:lnTo>
                  <a:pt x="9967652" y="5650504"/>
                </a:lnTo>
                <a:lnTo>
                  <a:pt x="9968541" y="5647455"/>
                </a:lnTo>
                <a:lnTo>
                  <a:pt x="9943967" y="5640788"/>
                </a:lnTo>
                <a:lnTo>
                  <a:pt x="9943141" y="5643836"/>
                </a:lnTo>
                <a:lnTo>
                  <a:pt x="9918567" y="5637168"/>
                </a:lnTo>
                <a:lnTo>
                  <a:pt x="9919392" y="5634120"/>
                </a:lnTo>
                <a:lnTo>
                  <a:pt x="9894881" y="5627453"/>
                </a:lnTo>
                <a:lnTo>
                  <a:pt x="9894056" y="5630501"/>
                </a:lnTo>
                <a:lnTo>
                  <a:pt x="9869481" y="5623833"/>
                </a:lnTo>
                <a:lnTo>
                  <a:pt x="9870307" y="5620785"/>
                </a:lnTo>
                <a:lnTo>
                  <a:pt x="9845733" y="5614117"/>
                </a:lnTo>
                <a:lnTo>
                  <a:pt x="9844907" y="5617166"/>
                </a:lnTo>
                <a:lnTo>
                  <a:pt x="9820396" y="5610498"/>
                </a:lnTo>
                <a:lnTo>
                  <a:pt x="9821221" y="5607450"/>
                </a:lnTo>
                <a:lnTo>
                  <a:pt x="9796646" y="5600783"/>
                </a:lnTo>
                <a:lnTo>
                  <a:pt x="9795821" y="5603830"/>
                </a:lnTo>
                <a:lnTo>
                  <a:pt x="9771246" y="5597163"/>
                </a:lnTo>
                <a:lnTo>
                  <a:pt x="9772135" y="5594116"/>
                </a:lnTo>
                <a:lnTo>
                  <a:pt x="9747561" y="5587448"/>
                </a:lnTo>
                <a:lnTo>
                  <a:pt x="9746735" y="5590496"/>
                </a:lnTo>
                <a:lnTo>
                  <a:pt x="9722161" y="5583829"/>
                </a:lnTo>
                <a:lnTo>
                  <a:pt x="9722987" y="5580780"/>
                </a:lnTo>
                <a:lnTo>
                  <a:pt x="9698476" y="5574113"/>
                </a:lnTo>
                <a:lnTo>
                  <a:pt x="9697650" y="5577161"/>
                </a:lnTo>
                <a:lnTo>
                  <a:pt x="9673076" y="5570557"/>
                </a:lnTo>
                <a:lnTo>
                  <a:pt x="9673901" y="5567445"/>
                </a:lnTo>
                <a:lnTo>
                  <a:pt x="9649327" y="5560778"/>
                </a:lnTo>
                <a:lnTo>
                  <a:pt x="9648501" y="5563890"/>
                </a:lnTo>
                <a:lnTo>
                  <a:pt x="9623990" y="5557222"/>
                </a:lnTo>
                <a:lnTo>
                  <a:pt x="9624816" y="5554110"/>
                </a:lnTo>
                <a:lnTo>
                  <a:pt x="9600241" y="5547442"/>
                </a:lnTo>
                <a:lnTo>
                  <a:pt x="9599416" y="5550554"/>
                </a:lnTo>
                <a:lnTo>
                  <a:pt x="9574841" y="5543887"/>
                </a:lnTo>
                <a:lnTo>
                  <a:pt x="9575730" y="5540839"/>
                </a:lnTo>
                <a:lnTo>
                  <a:pt x="9551156" y="5534171"/>
                </a:lnTo>
                <a:lnTo>
                  <a:pt x="9550330" y="5537219"/>
                </a:lnTo>
                <a:lnTo>
                  <a:pt x="9525756" y="5530552"/>
                </a:lnTo>
                <a:lnTo>
                  <a:pt x="9526581" y="5527503"/>
                </a:lnTo>
                <a:lnTo>
                  <a:pt x="9502071" y="5520836"/>
                </a:lnTo>
                <a:lnTo>
                  <a:pt x="9501245" y="5523884"/>
                </a:lnTo>
                <a:lnTo>
                  <a:pt x="9476671" y="5517216"/>
                </a:lnTo>
                <a:lnTo>
                  <a:pt x="9477496" y="5514169"/>
                </a:lnTo>
                <a:lnTo>
                  <a:pt x="9452921" y="5507501"/>
                </a:lnTo>
                <a:lnTo>
                  <a:pt x="9452096" y="5510549"/>
                </a:lnTo>
                <a:lnTo>
                  <a:pt x="9427584" y="5503882"/>
                </a:lnTo>
                <a:lnTo>
                  <a:pt x="9428410" y="5500834"/>
                </a:lnTo>
                <a:lnTo>
                  <a:pt x="9403835" y="5494166"/>
                </a:lnTo>
                <a:lnTo>
                  <a:pt x="9403010" y="5497215"/>
                </a:lnTo>
                <a:lnTo>
                  <a:pt x="9378435" y="5490547"/>
                </a:lnTo>
                <a:lnTo>
                  <a:pt x="9379325" y="5487499"/>
                </a:lnTo>
                <a:lnTo>
                  <a:pt x="9354750" y="5480831"/>
                </a:lnTo>
                <a:lnTo>
                  <a:pt x="9353925" y="5483879"/>
                </a:lnTo>
                <a:lnTo>
                  <a:pt x="9329350" y="5477212"/>
                </a:lnTo>
                <a:lnTo>
                  <a:pt x="9330176" y="5474164"/>
                </a:lnTo>
                <a:lnTo>
                  <a:pt x="9305665" y="5467496"/>
                </a:lnTo>
                <a:lnTo>
                  <a:pt x="9304839" y="5470608"/>
                </a:lnTo>
                <a:lnTo>
                  <a:pt x="9280265" y="5463941"/>
                </a:lnTo>
                <a:lnTo>
                  <a:pt x="9281090" y="5460828"/>
                </a:lnTo>
                <a:lnTo>
                  <a:pt x="9256516" y="5454161"/>
                </a:lnTo>
                <a:lnTo>
                  <a:pt x="9255690" y="5457273"/>
                </a:lnTo>
                <a:lnTo>
                  <a:pt x="9231179" y="5450605"/>
                </a:lnTo>
                <a:lnTo>
                  <a:pt x="9232005" y="5447494"/>
                </a:lnTo>
                <a:lnTo>
                  <a:pt x="9207430" y="5440890"/>
                </a:lnTo>
                <a:lnTo>
                  <a:pt x="9206605" y="5443938"/>
                </a:lnTo>
                <a:lnTo>
                  <a:pt x="9182030" y="5437270"/>
                </a:lnTo>
                <a:lnTo>
                  <a:pt x="9182920" y="5434222"/>
                </a:lnTo>
                <a:lnTo>
                  <a:pt x="9158345" y="5427554"/>
                </a:lnTo>
                <a:lnTo>
                  <a:pt x="9157520" y="5430603"/>
                </a:lnTo>
                <a:lnTo>
                  <a:pt x="9132945" y="5423935"/>
                </a:lnTo>
                <a:lnTo>
                  <a:pt x="9133771" y="5420887"/>
                </a:lnTo>
                <a:lnTo>
                  <a:pt x="9109259" y="5414220"/>
                </a:lnTo>
                <a:lnTo>
                  <a:pt x="9108433" y="5417267"/>
                </a:lnTo>
                <a:lnTo>
                  <a:pt x="9083859" y="5410600"/>
                </a:lnTo>
                <a:lnTo>
                  <a:pt x="9084684" y="5407553"/>
                </a:lnTo>
                <a:lnTo>
                  <a:pt x="9060110" y="5400885"/>
                </a:lnTo>
                <a:lnTo>
                  <a:pt x="9059284" y="5403933"/>
                </a:lnTo>
                <a:lnTo>
                  <a:pt x="9034774" y="5397266"/>
                </a:lnTo>
                <a:lnTo>
                  <a:pt x="9035599" y="5394217"/>
                </a:lnTo>
                <a:lnTo>
                  <a:pt x="9011025" y="5387550"/>
                </a:lnTo>
                <a:lnTo>
                  <a:pt x="9010199" y="5390598"/>
                </a:lnTo>
                <a:lnTo>
                  <a:pt x="8985625" y="5383930"/>
                </a:lnTo>
                <a:lnTo>
                  <a:pt x="8986514" y="5380882"/>
                </a:lnTo>
                <a:lnTo>
                  <a:pt x="8961939" y="5374215"/>
                </a:lnTo>
                <a:lnTo>
                  <a:pt x="8961114" y="5377263"/>
                </a:lnTo>
                <a:lnTo>
                  <a:pt x="8936539" y="5370659"/>
                </a:lnTo>
                <a:lnTo>
                  <a:pt x="8937365" y="5367547"/>
                </a:lnTo>
                <a:lnTo>
                  <a:pt x="8912854" y="5360879"/>
                </a:lnTo>
                <a:lnTo>
                  <a:pt x="8912028" y="5363991"/>
                </a:lnTo>
                <a:lnTo>
                  <a:pt x="8887454" y="5357324"/>
                </a:lnTo>
                <a:lnTo>
                  <a:pt x="8888279" y="5354212"/>
                </a:lnTo>
                <a:lnTo>
                  <a:pt x="8863705" y="5347545"/>
                </a:lnTo>
                <a:lnTo>
                  <a:pt x="8862879" y="5350656"/>
                </a:lnTo>
                <a:lnTo>
                  <a:pt x="8838368" y="5343989"/>
                </a:lnTo>
                <a:lnTo>
                  <a:pt x="8839194" y="5340941"/>
                </a:lnTo>
                <a:lnTo>
                  <a:pt x="8814620" y="5334273"/>
                </a:lnTo>
                <a:lnTo>
                  <a:pt x="8813794" y="5337321"/>
                </a:lnTo>
                <a:lnTo>
                  <a:pt x="8789220" y="5330653"/>
                </a:lnTo>
                <a:lnTo>
                  <a:pt x="8790109" y="5327605"/>
                </a:lnTo>
                <a:lnTo>
                  <a:pt x="8765533" y="5320938"/>
                </a:lnTo>
                <a:lnTo>
                  <a:pt x="8764709" y="5323986"/>
                </a:lnTo>
                <a:lnTo>
                  <a:pt x="8740133" y="5317319"/>
                </a:lnTo>
                <a:lnTo>
                  <a:pt x="8740959" y="5314271"/>
                </a:lnTo>
                <a:lnTo>
                  <a:pt x="8716448" y="5307604"/>
                </a:lnTo>
                <a:lnTo>
                  <a:pt x="8715622" y="5310651"/>
                </a:lnTo>
                <a:lnTo>
                  <a:pt x="8691048" y="5303984"/>
                </a:lnTo>
                <a:lnTo>
                  <a:pt x="8691874" y="5300936"/>
                </a:lnTo>
                <a:lnTo>
                  <a:pt x="8667299" y="5294268"/>
                </a:lnTo>
                <a:lnTo>
                  <a:pt x="8666474" y="5297316"/>
                </a:lnTo>
                <a:lnTo>
                  <a:pt x="8641963" y="5290649"/>
                </a:lnTo>
                <a:lnTo>
                  <a:pt x="8642788" y="5287601"/>
                </a:lnTo>
                <a:lnTo>
                  <a:pt x="8618214" y="5280933"/>
                </a:lnTo>
                <a:lnTo>
                  <a:pt x="8617388" y="5283981"/>
                </a:lnTo>
                <a:lnTo>
                  <a:pt x="8592814" y="5277314"/>
                </a:lnTo>
                <a:lnTo>
                  <a:pt x="8593703" y="5274266"/>
                </a:lnTo>
                <a:lnTo>
                  <a:pt x="8569128" y="5267598"/>
                </a:lnTo>
                <a:lnTo>
                  <a:pt x="8568303" y="5270710"/>
                </a:lnTo>
                <a:lnTo>
                  <a:pt x="8543728" y="5264042"/>
                </a:lnTo>
                <a:lnTo>
                  <a:pt x="8544554" y="5260930"/>
                </a:lnTo>
                <a:lnTo>
                  <a:pt x="8520043" y="5254263"/>
                </a:lnTo>
                <a:lnTo>
                  <a:pt x="8519217" y="5257375"/>
                </a:lnTo>
                <a:lnTo>
                  <a:pt x="8494643" y="5250707"/>
                </a:lnTo>
                <a:lnTo>
                  <a:pt x="8495468" y="5247596"/>
                </a:lnTo>
                <a:lnTo>
                  <a:pt x="8470894" y="5240991"/>
                </a:lnTo>
                <a:lnTo>
                  <a:pt x="8470068" y="5244040"/>
                </a:lnTo>
                <a:lnTo>
                  <a:pt x="8445558" y="5237372"/>
                </a:lnTo>
                <a:lnTo>
                  <a:pt x="8446383" y="5234324"/>
                </a:lnTo>
                <a:lnTo>
                  <a:pt x="8421809" y="5227657"/>
                </a:lnTo>
                <a:lnTo>
                  <a:pt x="8420983" y="5230704"/>
                </a:lnTo>
                <a:lnTo>
                  <a:pt x="8396471" y="5224037"/>
                </a:lnTo>
                <a:lnTo>
                  <a:pt x="8397297" y="5220990"/>
                </a:lnTo>
                <a:lnTo>
                  <a:pt x="8372723" y="5214322"/>
                </a:lnTo>
                <a:lnTo>
                  <a:pt x="8371897" y="5217370"/>
                </a:lnTo>
                <a:lnTo>
                  <a:pt x="8347323" y="5210703"/>
                </a:lnTo>
                <a:lnTo>
                  <a:pt x="8348148" y="5207654"/>
                </a:lnTo>
                <a:lnTo>
                  <a:pt x="8323637" y="5200987"/>
                </a:lnTo>
                <a:lnTo>
                  <a:pt x="8322812" y="5204035"/>
                </a:lnTo>
                <a:lnTo>
                  <a:pt x="8298237" y="5197367"/>
                </a:lnTo>
                <a:lnTo>
                  <a:pt x="8299063" y="5194319"/>
                </a:lnTo>
                <a:lnTo>
                  <a:pt x="8274488" y="5187652"/>
                </a:lnTo>
                <a:lnTo>
                  <a:pt x="8273663" y="5190700"/>
                </a:lnTo>
                <a:lnTo>
                  <a:pt x="8249152" y="5184032"/>
                </a:lnTo>
                <a:lnTo>
                  <a:pt x="8249977" y="5180984"/>
                </a:lnTo>
                <a:lnTo>
                  <a:pt x="8225403" y="5174316"/>
                </a:lnTo>
                <a:lnTo>
                  <a:pt x="8224577" y="5177365"/>
                </a:lnTo>
                <a:lnTo>
                  <a:pt x="8200067" y="5170697"/>
                </a:lnTo>
                <a:lnTo>
                  <a:pt x="8200892" y="5167649"/>
                </a:lnTo>
                <a:lnTo>
                  <a:pt x="8176318" y="5160982"/>
                </a:lnTo>
                <a:lnTo>
                  <a:pt x="8175492" y="5164093"/>
                </a:lnTo>
                <a:lnTo>
                  <a:pt x="8150918" y="5157426"/>
                </a:lnTo>
                <a:lnTo>
                  <a:pt x="8151743" y="5154315"/>
                </a:lnTo>
                <a:lnTo>
                  <a:pt x="8127232" y="5147647"/>
                </a:lnTo>
                <a:lnTo>
                  <a:pt x="8126407" y="5150758"/>
                </a:lnTo>
                <a:lnTo>
                  <a:pt x="8101832" y="5144091"/>
                </a:lnTo>
                <a:lnTo>
                  <a:pt x="8102658" y="5141042"/>
                </a:lnTo>
                <a:lnTo>
                  <a:pt x="8078146" y="5134375"/>
                </a:lnTo>
                <a:lnTo>
                  <a:pt x="8077258" y="5137423"/>
                </a:lnTo>
                <a:lnTo>
                  <a:pt x="8052746" y="5130755"/>
                </a:lnTo>
                <a:lnTo>
                  <a:pt x="8053572" y="5127708"/>
                </a:lnTo>
                <a:lnTo>
                  <a:pt x="8028997" y="5121041"/>
                </a:lnTo>
                <a:lnTo>
                  <a:pt x="8028172" y="5124088"/>
                </a:lnTo>
                <a:lnTo>
                  <a:pt x="8003661" y="5117421"/>
                </a:lnTo>
                <a:lnTo>
                  <a:pt x="8004486" y="5114373"/>
                </a:lnTo>
                <a:lnTo>
                  <a:pt x="7979912" y="5107705"/>
                </a:lnTo>
                <a:lnTo>
                  <a:pt x="7979086" y="5110754"/>
                </a:lnTo>
                <a:lnTo>
                  <a:pt x="7954512" y="5104086"/>
                </a:lnTo>
                <a:lnTo>
                  <a:pt x="7955337" y="5101038"/>
                </a:lnTo>
                <a:lnTo>
                  <a:pt x="7930826" y="5094370"/>
                </a:lnTo>
                <a:lnTo>
                  <a:pt x="7930001" y="5097418"/>
                </a:lnTo>
                <a:lnTo>
                  <a:pt x="7905426" y="5090751"/>
                </a:lnTo>
                <a:lnTo>
                  <a:pt x="7906252" y="5087703"/>
                </a:lnTo>
                <a:lnTo>
                  <a:pt x="7881741" y="5081035"/>
                </a:lnTo>
                <a:lnTo>
                  <a:pt x="7880852" y="5084083"/>
                </a:lnTo>
                <a:lnTo>
                  <a:pt x="7856341" y="5077416"/>
                </a:lnTo>
                <a:lnTo>
                  <a:pt x="7857167" y="5074367"/>
                </a:lnTo>
                <a:lnTo>
                  <a:pt x="7832592" y="5067700"/>
                </a:lnTo>
                <a:lnTo>
                  <a:pt x="7831767" y="5070748"/>
                </a:lnTo>
                <a:lnTo>
                  <a:pt x="7807256" y="5064144"/>
                </a:lnTo>
                <a:lnTo>
                  <a:pt x="7808081" y="5061033"/>
                </a:lnTo>
                <a:lnTo>
                  <a:pt x="7783507" y="5054366"/>
                </a:lnTo>
                <a:lnTo>
                  <a:pt x="7782681" y="5057477"/>
                </a:lnTo>
                <a:lnTo>
                  <a:pt x="7758107" y="5050809"/>
                </a:lnTo>
                <a:lnTo>
                  <a:pt x="7758932" y="5047698"/>
                </a:lnTo>
                <a:lnTo>
                  <a:pt x="7734421" y="5041030"/>
                </a:lnTo>
                <a:lnTo>
                  <a:pt x="7733596" y="5044141"/>
                </a:lnTo>
                <a:lnTo>
                  <a:pt x="7709021" y="5037474"/>
                </a:lnTo>
                <a:lnTo>
                  <a:pt x="7709846" y="5034426"/>
                </a:lnTo>
                <a:lnTo>
                  <a:pt x="7685335" y="5027759"/>
                </a:lnTo>
                <a:lnTo>
                  <a:pt x="7684446" y="5030807"/>
                </a:lnTo>
                <a:lnTo>
                  <a:pt x="7659935" y="5024140"/>
                </a:lnTo>
                <a:lnTo>
                  <a:pt x="7660761" y="5021091"/>
                </a:lnTo>
                <a:lnTo>
                  <a:pt x="7636186" y="5014424"/>
                </a:lnTo>
                <a:lnTo>
                  <a:pt x="7635361" y="5017472"/>
                </a:lnTo>
                <a:lnTo>
                  <a:pt x="7610850" y="5010804"/>
                </a:lnTo>
                <a:lnTo>
                  <a:pt x="7611675" y="5007756"/>
                </a:lnTo>
                <a:lnTo>
                  <a:pt x="7587101" y="5001089"/>
                </a:lnTo>
                <a:lnTo>
                  <a:pt x="7586275" y="5004137"/>
                </a:lnTo>
                <a:lnTo>
                  <a:pt x="7561701" y="4997469"/>
                </a:lnTo>
                <a:lnTo>
                  <a:pt x="7562526" y="4994421"/>
                </a:lnTo>
                <a:lnTo>
                  <a:pt x="7538016" y="4987753"/>
                </a:lnTo>
                <a:lnTo>
                  <a:pt x="7537190" y="4990802"/>
                </a:lnTo>
                <a:lnTo>
                  <a:pt x="7512616" y="4984134"/>
                </a:lnTo>
                <a:lnTo>
                  <a:pt x="7513441" y="4981086"/>
                </a:lnTo>
                <a:lnTo>
                  <a:pt x="7488930" y="4974419"/>
                </a:lnTo>
                <a:lnTo>
                  <a:pt x="7488041" y="4977466"/>
                </a:lnTo>
                <a:lnTo>
                  <a:pt x="7463530" y="4970799"/>
                </a:lnTo>
                <a:lnTo>
                  <a:pt x="7464356" y="4967751"/>
                </a:lnTo>
                <a:lnTo>
                  <a:pt x="7439781" y="4961084"/>
                </a:lnTo>
                <a:lnTo>
                  <a:pt x="7438956" y="4964195"/>
                </a:lnTo>
                <a:lnTo>
                  <a:pt x="7414445" y="4957528"/>
                </a:lnTo>
                <a:lnTo>
                  <a:pt x="7415270" y="4954416"/>
                </a:lnTo>
                <a:lnTo>
                  <a:pt x="7390696" y="4947749"/>
                </a:lnTo>
                <a:lnTo>
                  <a:pt x="7389870" y="4950860"/>
                </a:lnTo>
                <a:lnTo>
                  <a:pt x="7365296" y="4944192"/>
                </a:lnTo>
                <a:lnTo>
                  <a:pt x="7366121" y="4941081"/>
                </a:lnTo>
                <a:lnTo>
                  <a:pt x="7341610" y="4934478"/>
                </a:lnTo>
                <a:lnTo>
                  <a:pt x="7340784" y="4937525"/>
                </a:lnTo>
                <a:lnTo>
                  <a:pt x="7316210" y="4930858"/>
                </a:lnTo>
                <a:lnTo>
                  <a:pt x="7317035" y="4927810"/>
                </a:lnTo>
                <a:lnTo>
                  <a:pt x="7292524" y="4921142"/>
                </a:lnTo>
                <a:lnTo>
                  <a:pt x="7291635" y="4924191"/>
                </a:lnTo>
                <a:lnTo>
                  <a:pt x="7267124" y="4917523"/>
                </a:lnTo>
                <a:lnTo>
                  <a:pt x="7267950" y="4914475"/>
                </a:lnTo>
                <a:lnTo>
                  <a:pt x="7243375" y="4907807"/>
                </a:lnTo>
                <a:lnTo>
                  <a:pt x="7242550" y="4910855"/>
                </a:lnTo>
                <a:lnTo>
                  <a:pt x="7218039" y="4904188"/>
                </a:lnTo>
                <a:lnTo>
                  <a:pt x="7218864" y="4901140"/>
                </a:lnTo>
                <a:lnTo>
                  <a:pt x="7194290" y="4894472"/>
                </a:lnTo>
                <a:lnTo>
                  <a:pt x="7193464" y="4897520"/>
                </a:lnTo>
                <a:lnTo>
                  <a:pt x="7168890" y="4890853"/>
                </a:lnTo>
                <a:lnTo>
                  <a:pt x="7169716" y="4887804"/>
                </a:lnTo>
                <a:lnTo>
                  <a:pt x="7145205" y="4881137"/>
                </a:lnTo>
                <a:lnTo>
                  <a:pt x="7144379" y="4884185"/>
                </a:lnTo>
                <a:lnTo>
                  <a:pt x="7119805" y="4877517"/>
                </a:lnTo>
                <a:lnTo>
                  <a:pt x="7120630" y="4874470"/>
                </a:lnTo>
                <a:lnTo>
                  <a:pt x="7096119" y="4867803"/>
                </a:lnTo>
                <a:lnTo>
                  <a:pt x="7095230" y="4870850"/>
                </a:lnTo>
                <a:lnTo>
                  <a:pt x="7070719" y="4864246"/>
                </a:lnTo>
                <a:lnTo>
                  <a:pt x="7071545" y="4861135"/>
                </a:lnTo>
                <a:lnTo>
                  <a:pt x="7046970" y="4854467"/>
                </a:lnTo>
                <a:lnTo>
                  <a:pt x="7046145" y="4857578"/>
                </a:lnTo>
                <a:lnTo>
                  <a:pt x="7021634" y="4850911"/>
                </a:lnTo>
                <a:lnTo>
                  <a:pt x="7022459" y="4847800"/>
                </a:lnTo>
                <a:lnTo>
                  <a:pt x="6997884" y="4841132"/>
                </a:lnTo>
                <a:lnTo>
                  <a:pt x="6997059" y="4844244"/>
                </a:lnTo>
                <a:lnTo>
                  <a:pt x="6972484" y="4837576"/>
                </a:lnTo>
                <a:lnTo>
                  <a:pt x="6973310" y="4834529"/>
                </a:lnTo>
                <a:lnTo>
                  <a:pt x="6948799" y="4827861"/>
                </a:lnTo>
                <a:lnTo>
                  <a:pt x="6947973" y="4830909"/>
                </a:lnTo>
                <a:lnTo>
                  <a:pt x="6923399" y="4824241"/>
                </a:lnTo>
                <a:lnTo>
                  <a:pt x="6924224" y="4821193"/>
                </a:lnTo>
                <a:lnTo>
                  <a:pt x="6899713" y="4814526"/>
                </a:lnTo>
                <a:lnTo>
                  <a:pt x="6898824" y="4817574"/>
                </a:lnTo>
                <a:lnTo>
                  <a:pt x="6874313" y="4810906"/>
                </a:lnTo>
                <a:lnTo>
                  <a:pt x="6875139" y="4807858"/>
                </a:lnTo>
                <a:lnTo>
                  <a:pt x="6850564" y="4801191"/>
                </a:lnTo>
                <a:lnTo>
                  <a:pt x="6849739" y="4804239"/>
                </a:lnTo>
                <a:lnTo>
                  <a:pt x="6825228" y="4797571"/>
                </a:lnTo>
                <a:lnTo>
                  <a:pt x="6826054" y="4794523"/>
                </a:lnTo>
                <a:lnTo>
                  <a:pt x="6801479" y="4787855"/>
                </a:lnTo>
                <a:lnTo>
                  <a:pt x="6800654" y="4790903"/>
                </a:lnTo>
                <a:lnTo>
                  <a:pt x="6776079" y="4784236"/>
                </a:lnTo>
                <a:lnTo>
                  <a:pt x="6776905" y="4781188"/>
                </a:lnTo>
                <a:lnTo>
                  <a:pt x="6752394" y="4774521"/>
                </a:lnTo>
                <a:lnTo>
                  <a:pt x="6751568" y="4777569"/>
                </a:lnTo>
                <a:lnTo>
                  <a:pt x="6726994" y="4770901"/>
                </a:lnTo>
                <a:lnTo>
                  <a:pt x="6727819" y="4767854"/>
                </a:lnTo>
                <a:lnTo>
                  <a:pt x="6703308" y="4761186"/>
                </a:lnTo>
                <a:lnTo>
                  <a:pt x="6702483" y="4764297"/>
                </a:lnTo>
                <a:lnTo>
                  <a:pt x="6677908" y="4757629"/>
                </a:lnTo>
                <a:lnTo>
                  <a:pt x="6678734" y="4754518"/>
                </a:lnTo>
                <a:lnTo>
                  <a:pt x="6654159" y="4747851"/>
                </a:lnTo>
                <a:lnTo>
                  <a:pt x="6653334" y="4750962"/>
                </a:lnTo>
                <a:lnTo>
                  <a:pt x="6628822" y="4744295"/>
                </a:lnTo>
                <a:lnTo>
                  <a:pt x="6629648" y="4741183"/>
                </a:lnTo>
                <a:lnTo>
                  <a:pt x="6605073" y="4734579"/>
                </a:lnTo>
                <a:lnTo>
                  <a:pt x="6604248" y="4737628"/>
                </a:lnTo>
                <a:lnTo>
                  <a:pt x="6579673" y="4730960"/>
                </a:lnTo>
                <a:lnTo>
                  <a:pt x="6580499" y="4727912"/>
                </a:lnTo>
                <a:lnTo>
                  <a:pt x="6555988" y="4721244"/>
                </a:lnTo>
                <a:lnTo>
                  <a:pt x="6555162" y="4724292"/>
                </a:lnTo>
                <a:lnTo>
                  <a:pt x="6530588" y="4717625"/>
                </a:lnTo>
                <a:lnTo>
                  <a:pt x="6531413" y="4714577"/>
                </a:lnTo>
                <a:lnTo>
                  <a:pt x="6506902" y="4707909"/>
                </a:lnTo>
                <a:lnTo>
                  <a:pt x="6506077" y="4710957"/>
                </a:lnTo>
                <a:lnTo>
                  <a:pt x="6481502" y="4704290"/>
                </a:lnTo>
                <a:lnTo>
                  <a:pt x="6482328" y="4701241"/>
                </a:lnTo>
                <a:lnTo>
                  <a:pt x="6457754" y="4694574"/>
                </a:lnTo>
                <a:lnTo>
                  <a:pt x="6456928" y="4697622"/>
                </a:lnTo>
                <a:lnTo>
                  <a:pt x="6432417" y="4690954"/>
                </a:lnTo>
                <a:lnTo>
                  <a:pt x="6433243" y="4687907"/>
                </a:lnTo>
                <a:lnTo>
                  <a:pt x="6408668" y="4681240"/>
                </a:lnTo>
                <a:lnTo>
                  <a:pt x="6407843" y="4684287"/>
                </a:lnTo>
                <a:lnTo>
                  <a:pt x="6383268" y="4677620"/>
                </a:lnTo>
                <a:lnTo>
                  <a:pt x="6384157" y="4674572"/>
                </a:lnTo>
                <a:lnTo>
                  <a:pt x="6359583" y="4667904"/>
                </a:lnTo>
                <a:lnTo>
                  <a:pt x="6358757" y="4670953"/>
                </a:lnTo>
                <a:lnTo>
                  <a:pt x="6334183" y="4664285"/>
                </a:lnTo>
                <a:lnTo>
                  <a:pt x="6335008" y="4661237"/>
                </a:lnTo>
                <a:lnTo>
                  <a:pt x="6310497" y="4654569"/>
                </a:lnTo>
                <a:lnTo>
                  <a:pt x="6309671" y="4657680"/>
                </a:lnTo>
                <a:lnTo>
                  <a:pt x="6285097" y="4651013"/>
                </a:lnTo>
                <a:lnTo>
                  <a:pt x="6285922" y="4647902"/>
                </a:lnTo>
                <a:lnTo>
                  <a:pt x="6261348" y="4641234"/>
                </a:lnTo>
                <a:lnTo>
                  <a:pt x="6260522" y="4644346"/>
                </a:lnTo>
                <a:lnTo>
                  <a:pt x="6236011" y="4637679"/>
                </a:lnTo>
                <a:lnTo>
                  <a:pt x="6236837" y="4634566"/>
                </a:lnTo>
                <a:lnTo>
                  <a:pt x="6212262" y="4627963"/>
                </a:lnTo>
                <a:lnTo>
                  <a:pt x="6211437" y="4631011"/>
                </a:lnTo>
                <a:lnTo>
                  <a:pt x="6186862" y="4624343"/>
                </a:lnTo>
                <a:lnTo>
                  <a:pt x="6187751" y="4621295"/>
                </a:lnTo>
                <a:lnTo>
                  <a:pt x="6163177" y="4614628"/>
                </a:lnTo>
                <a:lnTo>
                  <a:pt x="6162351" y="4617676"/>
                </a:lnTo>
                <a:lnTo>
                  <a:pt x="6137777" y="4611008"/>
                </a:lnTo>
                <a:lnTo>
                  <a:pt x="6138602" y="4607960"/>
                </a:lnTo>
                <a:lnTo>
                  <a:pt x="6114092" y="4601293"/>
                </a:lnTo>
                <a:lnTo>
                  <a:pt x="6113266" y="4604341"/>
                </a:lnTo>
                <a:lnTo>
                  <a:pt x="6088692" y="4597673"/>
                </a:lnTo>
                <a:lnTo>
                  <a:pt x="6089517" y="4594625"/>
                </a:lnTo>
                <a:lnTo>
                  <a:pt x="6064943" y="4587958"/>
                </a:lnTo>
                <a:lnTo>
                  <a:pt x="6064117" y="4591006"/>
                </a:lnTo>
                <a:lnTo>
                  <a:pt x="6039606" y="4584338"/>
                </a:lnTo>
                <a:lnTo>
                  <a:pt x="6040432" y="4581290"/>
                </a:lnTo>
                <a:lnTo>
                  <a:pt x="6015857" y="4574623"/>
                </a:lnTo>
                <a:lnTo>
                  <a:pt x="6015032" y="4577671"/>
                </a:lnTo>
                <a:lnTo>
                  <a:pt x="5990457" y="4571003"/>
                </a:lnTo>
                <a:lnTo>
                  <a:pt x="5991346" y="4567955"/>
                </a:lnTo>
                <a:lnTo>
                  <a:pt x="5966771" y="4561288"/>
                </a:lnTo>
                <a:lnTo>
                  <a:pt x="5965946" y="4564336"/>
                </a:lnTo>
                <a:lnTo>
                  <a:pt x="5941371" y="4557732"/>
                </a:lnTo>
                <a:lnTo>
                  <a:pt x="5942197" y="4554620"/>
                </a:lnTo>
                <a:lnTo>
                  <a:pt x="5917686" y="4547953"/>
                </a:lnTo>
                <a:lnTo>
                  <a:pt x="5916860" y="4551064"/>
                </a:lnTo>
                <a:lnTo>
                  <a:pt x="5892286" y="4544397"/>
                </a:lnTo>
                <a:lnTo>
                  <a:pt x="5893111" y="4541285"/>
                </a:lnTo>
                <a:lnTo>
                  <a:pt x="5868537" y="4534618"/>
                </a:lnTo>
                <a:lnTo>
                  <a:pt x="5867711" y="4537729"/>
                </a:lnTo>
                <a:lnTo>
                  <a:pt x="5843200" y="4531062"/>
                </a:lnTo>
                <a:lnTo>
                  <a:pt x="5844026" y="4528014"/>
                </a:lnTo>
                <a:lnTo>
                  <a:pt x="5819451" y="4521346"/>
                </a:lnTo>
                <a:lnTo>
                  <a:pt x="5818626" y="4524394"/>
                </a:lnTo>
                <a:lnTo>
                  <a:pt x="5794051" y="4517727"/>
                </a:lnTo>
                <a:lnTo>
                  <a:pt x="5794941" y="4514679"/>
                </a:lnTo>
                <a:lnTo>
                  <a:pt x="5770366" y="4508011"/>
                </a:lnTo>
                <a:lnTo>
                  <a:pt x="5769541" y="4511059"/>
                </a:lnTo>
                <a:lnTo>
                  <a:pt x="5744966" y="4504392"/>
                </a:lnTo>
                <a:lnTo>
                  <a:pt x="5745792" y="4501344"/>
                </a:lnTo>
                <a:lnTo>
                  <a:pt x="5721281" y="4494676"/>
                </a:lnTo>
                <a:lnTo>
                  <a:pt x="5720455" y="4497724"/>
                </a:lnTo>
                <a:lnTo>
                  <a:pt x="5695881" y="4491057"/>
                </a:lnTo>
                <a:lnTo>
                  <a:pt x="5696706" y="4488009"/>
                </a:lnTo>
                <a:lnTo>
                  <a:pt x="5672132" y="4481341"/>
                </a:lnTo>
                <a:lnTo>
                  <a:pt x="5671306" y="4484389"/>
                </a:lnTo>
                <a:lnTo>
                  <a:pt x="5646795" y="4477722"/>
                </a:lnTo>
                <a:lnTo>
                  <a:pt x="5647621" y="4474674"/>
                </a:lnTo>
                <a:lnTo>
                  <a:pt x="5623046" y="4468013"/>
                </a:lnTo>
                <a:lnTo>
                  <a:pt x="5622221" y="4471054"/>
                </a:lnTo>
                <a:lnTo>
                  <a:pt x="5597646" y="4464419"/>
                </a:lnTo>
                <a:lnTo>
                  <a:pt x="5598535" y="4461351"/>
                </a:lnTo>
                <a:lnTo>
                  <a:pt x="5573960" y="4454690"/>
                </a:lnTo>
                <a:lnTo>
                  <a:pt x="5573135" y="4457751"/>
                </a:lnTo>
                <a:lnTo>
                  <a:pt x="5548560" y="4451090"/>
                </a:lnTo>
                <a:lnTo>
                  <a:pt x="5549386" y="4448023"/>
                </a:lnTo>
                <a:lnTo>
                  <a:pt x="5524875" y="4441362"/>
                </a:lnTo>
                <a:lnTo>
                  <a:pt x="5524049" y="4444429"/>
                </a:lnTo>
                <a:lnTo>
                  <a:pt x="5499475" y="4437761"/>
                </a:lnTo>
                <a:lnTo>
                  <a:pt x="5500300" y="4434700"/>
                </a:lnTo>
                <a:lnTo>
                  <a:pt x="5475726" y="4428033"/>
                </a:lnTo>
                <a:lnTo>
                  <a:pt x="5474900" y="4431100"/>
                </a:lnTo>
                <a:lnTo>
                  <a:pt x="5450389" y="4424439"/>
                </a:lnTo>
                <a:lnTo>
                  <a:pt x="5451215" y="4421372"/>
                </a:lnTo>
                <a:lnTo>
                  <a:pt x="5426641" y="4414711"/>
                </a:lnTo>
                <a:lnTo>
                  <a:pt x="5425815" y="4417771"/>
                </a:lnTo>
                <a:lnTo>
                  <a:pt x="5401241" y="4411110"/>
                </a:lnTo>
                <a:lnTo>
                  <a:pt x="5402130" y="4408043"/>
                </a:lnTo>
                <a:lnTo>
                  <a:pt x="5377555" y="4401382"/>
                </a:lnTo>
                <a:lnTo>
                  <a:pt x="5376730" y="4404449"/>
                </a:lnTo>
                <a:lnTo>
                  <a:pt x="5352155" y="4397782"/>
                </a:lnTo>
                <a:lnTo>
                  <a:pt x="5352981" y="4394721"/>
                </a:lnTo>
                <a:lnTo>
                  <a:pt x="5328470" y="4388054"/>
                </a:lnTo>
                <a:lnTo>
                  <a:pt x="5327644" y="4391120"/>
                </a:lnTo>
                <a:lnTo>
                  <a:pt x="5303070" y="4384459"/>
                </a:lnTo>
                <a:lnTo>
                  <a:pt x="5303895" y="4381392"/>
                </a:lnTo>
                <a:lnTo>
                  <a:pt x="5279321" y="4374731"/>
                </a:lnTo>
                <a:lnTo>
                  <a:pt x="5278495" y="4377792"/>
                </a:lnTo>
                <a:lnTo>
                  <a:pt x="5253984" y="4371131"/>
                </a:lnTo>
                <a:lnTo>
                  <a:pt x="5254809" y="4368064"/>
                </a:lnTo>
                <a:lnTo>
                  <a:pt x="5230235" y="4361402"/>
                </a:lnTo>
                <a:lnTo>
                  <a:pt x="5229409" y="4364463"/>
                </a:lnTo>
                <a:lnTo>
                  <a:pt x="5204898" y="4357802"/>
                </a:lnTo>
                <a:lnTo>
                  <a:pt x="5205724" y="4354741"/>
                </a:lnTo>
                <a:lnTo>
                  <a:pt x="5181149" y="4348074"/>
                </a:lnTo>
                <a:lnTo>
                  <a:pt x="5180324" y="4351141"/>
                </a:lnTo>
                <a:lnTo>
                  <a:pt x="5155749" y="4344473"/>
                </a:lnTo>
                <a:lnTo>
                  <a:pt x="5156575" y="4341413"/>
                </a:lnTo>
                <a:lnTo>
                  <a:pt x="5132064" y="4334751"/>
                </a:lnTo>
                <a:lnTo>
                  <a:pt x="5131238" y="4337812"/>
                </a:lnTo>
                <a:lnTo>
                  <a:pt x="5106664" y="4331151"/>
                </a:lnTo>
                <a:lnTo>
                  <a:pt x="5107489" y="4328084"/>
                </a:lnTo>
                <a:lnTo>
                  <a:pt x="5082915" y="4321423"/>
                </a:lnTo>
                <a:lnTo>
                  <a:pt x="5082089" y="4324483"/>
                </a:lnTo>
                <a:lnTo>
                  <a:pt x="5057579" y="4317823"/>
                </a:lnTo>
                <a:lnTo>
                  <a:pt x="5058404" y="4314761"/>
                </a:lnTo>
                <a:lnTo>
                  <a:pt x="5033830" y="4308094"/>
                </a:lnTo>
                <a:lnTo>
                  <a:pt x="5033004" y="4311161"/>
                </a:lnTo>
                <a:lnTo>
                  <a:pt x="5008493" y="4304494"/>
                </a:lnTo>
                <a:lnTo>
                  <a:pt x="5009319" y="4301433"/>
                </a:lnTo>
                <a:lnTo>
                  <a:pt x="4984744" y="4294772"/>
                </a:lnTo>
                <a:lnTo>
                  <a:pt x="4983919" y="4297833"/>
                </a:lnTo>
                <a:lnTo>
                  <a:pt x="4959344" y="4291171"/>
                </a:lnTo>
                <a:lnTo>
                  <a:pt x="4960170" y="4288104"/>
                </a:lnTo>
                <a:lnTo>
                  <a:pt x="4935659" y="4281443"/>
                </a:lnTo>
                <a:lnTo>
                  <a:pt x="4934833" y="4284504"/>
                </a:lnTo>
                <a:lnTo>
                  <a:pt x="4910259" y="4277843"/>
                </a:lnTo>
                <a:lnTo>
                  <a:pt x="4911084" y="4274776"/>
                </a:lnTo>
                <a:lnTo>
                  <a:pt x="4886573" y="4268115"/>
                </a:lnTo>
                <a:lnTo>
                  <a:pt x="4885684" y="4271182"/>
                </a:lnTo>
                <a:lnTo>
                  <a:pt x="4861173" y="4264514"/>
                </a:lnTo>
                <a:lnTo>
                  <a:pt x="4861999" y="4261454"/>
                </a:lnTo>
                <a:lnTo>
                  <a:pt x="4837424" y="4254786"/>
                </a:lnTo>
                <a:lnTo>
                  <a:pt x="4836599" y="4257853"/>
                </a:lnTo>
                <a:lnTo>
                  <a:pt x="4812087" y="4251192"/>
                </a:lnTo>
                <a:lnTo>
                  <a:pt x="4812913" y="4248125"/>
                </a:lnTo>
                <a:lnTo>
                  <a:pt x="4788338" y="4241464"/>
                </a:lnTo>
                <a:lnTo>
                  <a:pt x="4787513" y="4244524"/>
                </a:lnTo>
                <a:lnTo>
                  <a:pt x="4762938" y="4237863"/>
                </a:lnTo>
                <a:lnTo>
                  <a:pt x="4763764" y="4234796"/>
                </a:lnTo>
                <a:lnTo>
                  <a:pt x="4739253" y="4228135"/>
                </a:lnTo>
                <a:lnTo>
                  <a:pt x="4738427" y="4231202"/>
                </a:lnTo>
                <a:lnTo>
                  <a:pt x="4713853" y="4224534"/>
                </a:lnTo>
                <a:lnTo>
                  <a:pt x="4714685" y="4221474"/>
                </a:lnTo>
                <a:lnTo>
                  <a:pt x="4690136" y="4214806"/>
                </a:lnTo>
                <a:lnTo>
                  <a:pt x="4689304" y="4217873"/>
                </a:lnTo>
                <a:lnTo>
                  <a:pt x="4664755" y="4211212"/>
                </a:lnTo>
                <a:lnTo>
                  <a:pt x="4665587" y="4208145"/>
                </a:lnTo>
                <a:lnTo>
                  <a:pt x="4641038" y="4201484"/>
                </a:lnTo>
                <a:lnTo>
                  <a:pt x="4640206" y="4204545"/>
                </a:lnTo>
                <a:lnTo>
                  <a:pt x="4615657" y="4197884"/>
                </a:lnTo>
                <a:lnTo>
                  <a:pt x="4616482" y="4194816"/>
                </a:lnTo>
                <a:lnTo>
                  <a:pt x="4591933" y="4188155"/>
                </a:lnTo>
                <a:lnTo>
                  <a:pt x="4591101" y="4191222"/>
                </a:lnTo>
                <a:lnTo>
                  <a:pt x="4566552" y="4184555"/>
                </a:lnTo>
                <a:lnTo>
                  <a:pt x="4567384" y="4181494"/>
                </a:lnTo>
                <a:lnTo>
                  <a:pt x="4542835" y="4174826"/>
                </a:lnTo>
                <a:lnTo>
                  <a:pt x="4542003" y="4177894"/>
                </a:lnTo>
                <a:lnTo>
                  <a:pt x="4517454" y="4171233"/>
                </a:lnTo>
                <a:lnTo>
                  <a:pt x="4518286" y="4168165"/>
                </a:lnTo>
                <a:lnTo>
                  <a:pt x="4493730" y="4161504"/>
                </a:lnTo>
                <a:lnTo>
                  <a:pt x="4492898" y="4164565"/>
                </a:lnTo>
                <a:lnTo>
                  <a:pt x="4468349" y="4157904"/>
                </a:lnTo>
                <a:lnTo>
                  <a:pt x="4469181" y="4154837"/>
                </a:lnTo>
                <a:lnTo>
                  <a:pt x="4444632" y="4148176"/>
                </a:lnTo>
                <a:lnTo>
                  <a:pt x="4443800" y="4151243"/>
                </a:lnTo>
                <a:lnTo>
                  <a:pt x="4419251" y="4144575"/>
                </a:lnTo>
                <a:lnTo>
                  <a:pt x="4420083" y="4141515"/>
                </a:lnTo>
                <a:lnTo>
                  <a:pt x="4395527" y="4134847"/>
                </a:lnTo>
                <a:lnTo>
                  <a:pt x="4394696" y="4137914"/>
                </a:lnTo>
                <a:lnTo>
                  <a:pt x="4370146" y="4131247"/>
                </a:lnTo>
                <a:lnTo>
                  <a:pt x="4370978" y="4128186"/>
                </a:lnTo>
                <a:lnTo>
                  <a:pt x="4346429" y="4121525"/>
                </a:lnTo>
                <a:lnTo>
                  <a:pt x="4345598" y="4124585"/>
                </a:lnTo>
                <a:lnTo>
                  <a:pt x="4321048" y="4117924"/>
                </a:lnTo>
                <a:lnTo>
                  <a:pt x="4321880" y="4114857"/>
                </a:lnTo>
                <a:lnTo>
                  <a:pt x="4297331" y="4108196"/>
                </a:lnTo>
                <a:lnTo>
                  <a:pt x="4296499" y="4111257"/>
                </a:lnTo>
                <a:lnTo>
                  <a:pt x="4271944" y="4104596"/>
                </a:lnTo>
                <a:lnTo>
                  <a:pt x="4272776" y="4101535"/>
                </a:lnTo>
                <a:lnTo>
                  <a:pt x="4248226" y="4094867"/>
                </a:lnTo>
                <a:lnTo>
                  <a:pt x="4247395" y="4097934"/>
                </a:lnTo>
                <a:lnTo>
                  <a:pt x="4222846" y="4091267"/>
                </a:lnTo>
                <a:lnTo>
                  <a:pt x="4223678" y="4088206"/>
                </a:lnTo>
                <a:lnTo>
                  <a:pt x="4199128" y="4081545"/>
                </a:lnTo>
                <a:lnTo>
                  <a:pt x="4198297" y="4084606"/>
                </a:lnTo>
                <a:lnTo>
                  <a:pt x="4173741" y="4077945"/>
                </a:lnTo>
                <a:lnTo>
                  <a:pt x="4174573" y="4074878"/>
                </a:lnTo>
                <a:lnTo>
                  <a:pt x="4150024" y="4068216"/>
                </a:lnTo>
                <a:lnTo>
                  <a:pt x="4149192" y="4071277"/>
                </a:lnTo>
                <a:lnTo>
                  <a:pt x="4124643" y="4064616"/>
                </a:lnTo>
                <a:lnTo>
                  <a:pt x="4125474" y="4061555"/>
                </a:lnTo>
                <a:lnTo>
                  <a:pt x="4100926" y="4054888"/>
                </a:lnTo>
                <a:lnTo>
                  <a:pt x="4100093" y="4057955"/>
                </a:lnTo>
                <a:lnTo>
                  <a:pt x="4075538" y="4051288"/>
                </a:lnTo>
                <a:lnTo>
                  <a:pt x="4076370" y="4048226"/>
                </a:lnTo>
                <a:lnTo>
                  <a:pt x="4051821" y="4041566"/>
                </a:lnTo>
                <a:lnTo>
                  <a:pt x="4050989" y="4044626"/>
                </a:lnTo>
                <a:lnTo>
                  <a:pt x="4026440" y="4037965"/>
                </a:lnTo>
                <a:lnTo>
                  <a:pt x="4027272" y="4034898"/>
                </a:lnTo>
                <a:lnTo>
                  <a:pt x="4002723" y="4028237"/>
                </a:lnTo>
                <a:lnTo>
                  <a:pt x="4001891" y="4031298"/>
                </a:lnTo>
                <a:lnTo>
                  <a:pt x="3977335" y="4024636"/>
                </a:lnTo>
                <a:lnTo>
                  <a:pt x="3978167" y="4021569"/>
                </a:lnTo>
                <a:lnTo>
                  <a:pt x="3953618" y="4014908"/>
                </a:lnTo>
                <a:lnTo>
                  <a:pt x="3952786" y="4017975"/>
                </a:lnTo>
                <a:lnTo>
                  <a:pt x="3928237" y="4011308"/>
                </a:lnTo>
                <a:lnTo>
                  <a:pt x="3929069" y="4008247"/>
                </a:lnTo>
                <a:lnTo>
                  <a:pt x="3904520" y="4001580"/>
                </a:lnTo>
                <a:lnTo>
                  <a:pt x="3903688" y="4004647"/>
                </a:lnTo>
                <a:lnTo>
                  <a:pt x="3879139" y="3997985"/>
                </a:lnTo>
                <a:lnTo>
                  <a:pt x="3879971" y="3994918"/>
                </a:lnTo>
                <a:lnTo>
                  <a:pt x="3855415" y="3988257"/>
                </a:lnTo>
                <a:lnTo>
                  <a:pt x="3854584" y="3991318"/>
                </a:lnTo>
                <a:lnTo>
                  <a:pt x="3830034" y="3984657"/>
                </a:lnTo>
                <a:lnTo>
                  <a:pt x="3830866" y="3981590"/>
                </a:lnTo>
                <a:lnTo>
                  <a:pt x="3806317" y="3974929"/>
                </a:lnTo>
                <a:lnTo>
                  <a:pt x="3805485" y="3977995"/>
                </a:lnTo>
                <a:lnTo>
                  <a:pt x="3780936" y="3971328"/>
                </a:lnTo>
                <a:lnTo>
                  <a:pt x="3781768" y="3968267"/>
                </a:lnTo>
                <a:lnTo>
                  <a:pt x="3757213" y="3961600"/>
                </a:lnTo>
                <a:lnTo>
                  <a:pt x="3756381" y="3964667"/>
                </a:lnTo>
                <a:lnTo>
                  <a:pt x="3731832" y="3958006"/>
                </a:lnTo>
                <a:lnTo>
                  <a:pt x="3732664" y="3954939"/>
                </a:lnTo>
                <a:lnTo>
                  <a:pt x="3708114" y="3948278"/>
                </a:lnTo>
                <a:lnTo>
                  <a:pt x="3707283" y="3951338"/>
                </a:lnTo>
                <a:lnTo>
                  <a:pt x="3682734" y="3944677"/>
                </a:lnTo>
                <a:lnTo>
                  <a:pt x="3683565" y="3941610"/>
                </a:lnTo>
                <a:lnTo>
                  <a:pt x="3659010" y="3934949"/>
                </a:lnTo>
                <a:lnTo>
                  <a:pt x="3658178" y="3938016"/>
                </a:lnTo>
                <a:lnTo>
                  <a:pt x="3633629" y="3931349"/>
                </a:lnTo>
                <a:lnTo>
                  <a:pt x="3634461" y="3928288"/>
                </a:lnTo>
                <a:lnTo>
                  <a:pt x="3609912" y="3921620"/>
                </a:lnTo>
                <a:lnTo>
                  <a:pt x="3609080" y="3924688"/>
                </a:lnTo>
                <a:lnTo>
                  <a:pt x="3584531" y="3918026"/>
                </a:lnTo>
                <a:lnTo>
                  <a:pt x="3585362" y="3914959"/>
                </a:lnTo>
                <a:lnTo>
                  <a:pt x="3560814" y="3908298"/>
                </a:lnTo>
                <a:lnTo>
                  <a:pt x="3559982" y="3911359"/>
                </a:lnTo>
                <a:lnTo>
                  <a:pt x="3535426" y="3904698"/>
                </a:lnTo>
                <a:lnTo>
                  <a:pt x="3536258" y="3901630"/>
                </a:lnTo>
                <a:lnTo>
                  <a:pt x="3511709" y="3894970"/>
                </a:lnTo>
                <a:lnTo>
                  <a:pt x="3510877" y="3898036"/>
                </a:lnTo>
                <a:lnTo>
                  <a:pt x="3486328" y="3891369"/>
                </a:lnTo>
                <a:lnTo>
                  <a:pt x="3487160" y="3888308"/>
                </a:lnTo>
                <a:lnTo>
                  <a:pt x="3462611" y="3881641"/>
                </a:lnTo>
                <a:lnTo>
                  <a:pt x="3461779" y="3884708"/>
                </a:lnTo>
                <a:lnTo>
                  <a:pt x="3437223" y="3878040"/>
                </a:lnTo>
                <a:lnTo>
                  <a:pt x="3438055" y="3874980"/>
                </a:lnTo>
                <a:lnTo>
                  <a:pt x="3413506" y="3868318"/>
                </a:lnTo>
                <a:lnTo>
                  <a:pt x="3412674" y="3871379"/>
                </a:lnTo>
                <a:lnTo>
                  <a:pt x="3388125" y="3864718"/>
                </a:lnTo>
                <a:lnTo>
                  <a:pt x="3388957" y="3861651"/>
                </a:lnTo>
                <a:lnTo>
                  <a:pt x="3364408" y="3854990"/>
                </a:lnTo>
                <a:lnTo>
                  <a:pt x="3363576" y="3858050"/>
                </a:lnTo>
                <a:lnTo>
                  <a:pt x="3339027" y="3851389"/>
                </a:lnTo>
                <a:lnTo>
                  <a:pt x="3339853" y="3848329"/>
                </a:lnTo>
                <a:lnTo>
                  <a:pt x="3315303" y="3841661"/>
                </a:lnTo>
                <a:lnTo>
                  <a:pt x="3314472" y="3844728"/>
                </a:lnTo>
                <a:lnTo>
                  <a:pt x="3289922" y="3838061"/>
                </a:lnTo>
                <a:lnTo>
                  <a:pt x="3290754" y="3835000"/>
                </a:lnTo>
                <a:lnTo>
                  <a:pt x="3266205" y="3828339"/>
                </a:lnTo>
                <a:lnTo>
                  <a:pt x="3265373" y="3831399"/>
                </a:lnTo>
                <a:lnTo>
                  <a:pt x="3240824" y="3824739"/>
                </a:lnTo>
                <a:lnTo>
                  <a:pt x="3241656" y="3821671"/>
                </a:lnTo>
                <a:lnTo>
                  <a:pt x="3217101" y="3815010"/>
                </a:lnTo>
                <a:lnTo>
                  <a:pt x="3216269" y="3818071"/>
                </a:lnTo>
                <a:lnTo>
                  <a:pt x="3191720" y="3811410"/>
                </a:lnTo>
                <a:lnTo>
                  <a:pt x="3192552" y="3808343"/>
                </a:lnTo>
                <a:lnTo>
                  <a:pt x="3168003" y="3801681"/>
                </a:lnTo>
                <a:lnTo>
                  <a:pt x="3167171" y="3804749"/>
                </a:lnTo>
                <a:lnTo>
                  <a:pt x="3142622" y="3798081"/>
                </a:lnTo>
                <a:lnTo>
                  <a:pt x="3143453" y="3795020"/>
                </a:lnTo>
                <a:lnTo>
                  <a:pt x="3118898" y="3788353"/>
                </a:lnTo>
                <a:lnTo>
                  <a:pt x="3118066" y="3791420"/>
                </a:lnTo>
                <a:lnTo>
                  <a:pt x="3093517" y="3784759"/>
                </a:lnTo>
                <a:lnTo>
                  <a:pt x="3094349" y="3781692"/>
                </a:lnTo>
                <a:lnTo>
                  <a:pt x="3069800" y="3775031"/>
                </a:lnTo>
                <a:lnTo>
                  <a:pt x="3068968" y="3778091"/>
                </a:lnTo>
                <a:lnTo>
                  <a:pt x="3044419" y="3771430"/>
                </a:lnTo>
                <a:lnTo>
                  <a:pt x="3045250" y="3768363"/>
                </a:lnTo>
                <a:lnTo>
                  <a:pt x="3020695" y="3761702"/>
                </a:lnTo>
                <a:lnTo>
                  <a:pt x="3019870" y="3764769"/>
                </a:lnTo>
                <a:lnTo>
                  <a:pt x="2995314" y="3758102"/>
                </a:lnTo>
                <a:lnTo>
                  <a:pt x="2996146" y="3755041"/>
                </a:lnTo>
                <a:lnTo>
                  <a:pt x="2971597" y="3748373"/>
                </a:lnTo>
                <a:lnTo>
                  <a:pt x="2970765" y="3751440"/>
                </a:lnTo>
                <a:lnTo>
                  <a:pt x="2946216" y="3744779"/>
                </a:lnTo>
                <a:lnTo>
                  <a:pt x="2947048" y="3741712"/>
                </a:lnTo>
                <a:lnTo>
                  <a:pt x="2922499" y="3735051"/>
                </a:lnTo>
                <a:lnTo>
                  <a:pt x="2921667" y="3738112"/>
                </a:lnTo>
                <a:lnTo>
                  <a:pt x="2897111" y="3731450"/>
                </a:lnTo>
                <a:lnTo>
                  <a:pt x="2897943" y="3728384"/>
                </a:lnTo>
                <a:lnTo>
                  <a:pt x="2873394" y="3721722"/>
                </a:lnTo>
                <a:lnTo>
                  <a:pt x="2872563" y="3724789"/>
                </a:lnTo>
                <a:lnTo>
                  <a:pt x="2848013" y="3718122"/>
                </a:lnTo>
                <a:lnTo>
                  <a:pt x="2848845" y="3715061"/>
                </a:lnTo>
                <a:lnTo>
                  <a:pt x="2824296" y="3708394"/>
                </a:lnTo>
                <a:lnTo>
                  <a:pt x="2823464" y="3711461"/>
                </a:lnTo>
                <a:lnTo>
                  <a:pt x="2798909" y="3704800"/>
                </a:lnTo>
                <a:lnTo>
                  <a:pt x="2799741" y="3701733"/>
                </a:lnTo>
                <a:lnTo>
                  <a:pt x="2775191" y="3695071"/>
                </a:lnTo>
                <a:lnTo>
                  <a:pt x="2774360" y="3698132"/>
                </a:lnTo>
                <a:lnTo>
                  <a:pt x="2749810" y="3691471"/>
                </a:lnTo>
                <a:lnTo>
                  <a:pt x="2750643" y="3688404"/>
                </a:lnTo>
                <a:lnTo>
                  <a:pt x="2726093" y="3681743"/>
                </a:lnTo>
                <a:lnTo>
                  <a:pt x="2725261" y="3684810"/>
                </a:lnTo>
                <a:lnTo>
                  <a:pt x="2700706" y="3678142"/>
                </a:lnTo>
                <a:lnTo>
                  <a:pt x="2701538" y="3675081"/>
                </a:lnTo>
                <a:lnTo>
                  <a:pt x="2676989" y="3668414"/>
                </a:lnTo>
                <a:lnTo>
                  <a:pt x="2676157" y="3671481"/>
                </a:lnTo>
                <a:lnTo>
                  <a:pt x="2651608" y="3664814"/>
                </a:lnTo>
                <a:lnTo>
                  <a:pt x="2652440" y="3661753"/>
                </a:lnTo>
                <a:lnTo>
                  <a:pt x="2627891" y="3655092"/>
                </a:lnTo>
                <a:lnTo>
                  <a:pt x="2627059" y="3658153"/>
                </a:lnTo>
                <a:lnTo>
                  <a:pt x="2602510" y="3651491"/>
                </a:lnTo>
                <a:lnTo>
                  <a:pt x="2603341" y="3648424"/>
                </a:lnTo>
                <a:lnTo>
                  <a:pt x="2578786" y="3641763"/>
                </a:lnTo>
                <a:lnTo>
                  <a:pt x="2577954" y="3644824"/>
                </a:lnTo>
                <a:lnTo>
                  <a:pt x="2553405" y="3638163"/>
                </a:lnTo>
                <a:lnTo>
                  <a:pt x="2554237" y="3635102"/>
                </a:lnTo>
                <a:lnTo>
                  <a:pt x="2529688" y="3628435"/>
                </a:lnTo>
                <a:lnTo>
                  <a:pt x="2528856" y="3631502"/>
                </a:lnTo>
                <a:lnTo>
                  <a:pt x="2504307" y="3624834"/>
                </a:lnTo>
                <a:lnTo>
                  <a:pt x="2505139" y="3621773"/>
                </a:lnTo>
                <a:lnTo>
                  <a:pt x="2480583" y="3615112"/>
                </a:lnTo>
                <a:lnTo>
                  <a:pt x="2479751" y="3618173"/>
                </a:lnTo>
                <a:lnTo>
                  <a:pt x="2455202" y="3611512"/>
                </a:lnTo>
                <a:lnTo>
                  <a:pt x="2456034" y="3608445"/>
                </a:lnTo>
                <a:lnTo>
                  <a:pt x="2431485" y="3601784"/>
                </a:lnTo>
                <a:lnTo>
                  <a:pt x="2430653" y="3604844"/>
                </a:lnTo>
                <a:lnTo>
                  <a:pt x="2406104" y="3598183"/>
                </a:lnTo>
                <a:lnTo>
                  <a:pt x="2406936" y="3595122"/>
                </a:lnTo>
                <a:lnTo>
                  <a:pt x="2382380" y="3588455"/>
                </a:lnTo>
                <a:lnTo>
                  <a:pt x="2381549" y="3591522"/>
                </a:lnTo>
                <a:lnTo>
                  <a:pt x="2356999" y="3584854"/>
                </a:lnTo>
                <a:lnTo>
                  <a:pt x="2357832" y="3581794"/>
                </a:lnTo>
                <a:lnTo>
                  <a:pt x="2333282" y="3575132"/>
                </a:lnTo>
                <a:lnTo>
                  <a:pt x="2332451" y="3578193"/>
                </a:lnTo>
                <a:lnTo>
                  <a:pt x="2307901" y="3571532"/>
                </a:lnTo>
                <a:lnTo>
                  <a:pt x="2308733" y="3568465"/>
                </a:lnTo>
                <a:lnTo>
                  <a:pt x="2284184" y="3561804"/>
                </a:lnTo>
                <a:lnTo>
                  <a:pt x="2283352" y="3564865"/>
                </a:lnTo>
                <a:lnTo>
                  <a:pt x="2258797" y="3558204"/>
                </a:lnTo>
                <a:lnTo>
                  <a:pt x="2259629" y="3555136"/>
                </a:lnTo>
                <a:lnTo>
                  <a:pt x="2235079" y="3548475"/>
                </a:lnTo>
                <a:lnTo>
                  <a:pt x="2234248" y="3551542"/>
                </a:lnTo>
                <a:lnTo>
                  <a:pt x="2209699" y="3544875"/>
                </a:lnTo>
                <a:lnTo>
                  <a:pt x="2210531" y="3541814"/>
                </a:lnTo>
                <a:lnTo>
                  <a:pt x="2185981" y="3535147"/>
                </a:lnTo>
                <a:lnTo>
                  <a:pt x="2185149" y="3538214"/>
                </a:lnTo>
                <a:lnTo>
                  <a:pt x="2160594" y="3531553"/>
                </a:lnTo>
                <a:lnTo>
                  <a:pt x="2161426" y="3528485"/>
                </a:lnTo>
                <a:lnTo>
                  <a:pt x="2136877" y="3521824"/>
                </a:lnTo>
                <a:lnTo>
                  <a:pt x="2136045" y="3524885"/>
                </a:lnTo>
                <a:lnTo>
                  <a:pt x="2111496" y="3518224"/>
                </a:lnTo>
                <a:lnTo>
                  <a:pt x="2112328" y="3515157"/>
                </a:lnTo>
                <a:lnTo>
                  <a:pt x="2087779" y="3508496"/>
                </a:lnTo>
                <a:lnTo>
                  <a:pt x="2086947" y="3511563"/>
                </a:lnTo>
                <a:lnTo>
                  <a:pt x="2062391" y="3504895"/>
                </a:lnTo>
                <a:lnTo>
                  <a:pt x="2063223" y="3501835"/>
                </a:lnTo>
                <a:lnTo>
                  <a:pt x="2038674" y="3495167"/>
                </a:lnTo>
                <a:lnTo>
                  <a:pt x="2037842" y="3498234"/>
                </a:lnTo>
                <a:lnTo>
                  <a:pt x="2013293" y="3491573"/>
                </a:lnTo>
                <a:lnTo>
                  <a:pt x="2014125" y="3488506"/>
                </a:lnTo>
                <a:lnTo>
                  <a:pt x="1989576" y="3481845"/>
                </a:lnTo>
                <a:lnTo>
                  <a:pt x="1988744" y="3484905"/>
                </a:lnTo>
                <a:lnTo>
                  <a:pt x="1964195" y="3478244"/>
                </a:lnTo>
                <a:lnTo>
                  <a:pt x="1965027" y="3475177"/>
                </a:lnTo>
                <a:lnTo>
                  <a:pt x="1940471" y="3468516"/>
                </a:lnTo>
                <a:lnTo>
                  <a:pt x="1939639" y="3471583"/>
                </a:lnTo>
                <a:lnTo>
                  <a:pt x="1915090" y="3464916"/>
                </a:lnTo>
                <a:lnTo>
                  <a:pt x="1915922" y="3461855"/>
                </a:lnTo>
                <a:lnTo>
                  <a:pt x="1891373" y="3455187"/>
                </a:lnTo>
                <a:lnTo>
                  <a:pt x="1890541" y="3458254"/>
                </a:lnTo>
                <a:lnTo>
                  <a:pt x="1865992" y="3451594"/>
                </a:lnTo>
                <a:lnTo>
                  <a:pt x="1866824" y="3448526"/>
                </a:lnTo>
                <a:lnTo>
                  <a:pt x="1842268" y="3441865"/>
                </a:lnTo>
                <a:lnTo>
                  <a:pt x="1841437" y="3444926"/>
                </a:lnTo>
                <a:lnTo>
                  <a:pt x="1816887" y="3438265"/>
                </a:lnTo>
                <a:lnTo>
                  <a:pt x="1817720" y="3435198"/>
                </a:lnTo>
                <a:lnTo>
                  <a:pt x="1793170" y="3428536"/>
                </a:lnTo>
                <a:lnTo>
                  <a:pt x="1792339" y="3431604"/>
                </a:lnTo>
                <a:lnTo>
                  <a:pt x="1767789" y="3424936"/>
                </a:lnTo>
                <a:lnTo>
                  <a:pt x="1768621" y="3421875"/>
                </a:lnTo>
                <a:lnTo>
                  <a:pt x="1744066" y="3415208"/>
                </a:lnTo>
                <a:lnTo>
                  <a:pt x="1743234" y="3418275"/>
                </a:lnTo>
                <a:lnTo>
                  <a:pt x="1718685" y="3411614"/>
                </a:lnTo>
                <a:lnTo>
                  <a:pt x="1719517" y="3408547"/>
                </a:lnTo>
                <a:lnTo>
                  <a:pt x="1694968" y="3401886"/>
                </a:lnTo>
                <a:lnTo>
                  <a:pt x="1694136" y="3404946"/>
                </a:lnTo>
                <a:lnTo>
                  <a:pt x="1669587" y="3398285"/>
                </a:lnTo>
                <a:lnTo>
                  <a:pt x="1670418" y="3395218"/>
                </a:lnTo>
                <a:lnTo>
                  <a:pt x="1645863" y="3388557"/>
                </a:lnTo>
                <a:lnTo>
                  <a:pt x="1645037" y="3391618"/>
                </a:lnTo>
                <a:lnTo>
                  <a:pt x="1620482" y="3384956"/>
                </a:lnTo>
                <a:lnTo>
                  <a:pt x="1621314" y="3381896"/>
                </a:lnTo>
                <a:lnTo>
                  <a:pt x="1596765" y="3375228"/>
                </a:lnTo>
                <a:lnTo>
                  <a:pt x="1595933" y="3378295"/>
                </a:lnTo>
                <a:lnTo>
                  <a:pt x="1571384" y="3371628"/>
                </a:lnTo>
                <a:lnTo>
                  <a:pt x="1572216" y="3368567"/>
                </a:lnTo>
                <a:lnTo>
                  <a:pt x="1547667" y="3361906"/>
                </a:lnTo>
                <a:lnTo>
                  <a:pt x="1546835" y="3364967"/>
                </a:lnTo>
                <a:lnTo>
                  <a:pt x="1522279" y="3358305"/>
                </a:lnTo>
                <a:lnTo>
                  <a:pt x="1523111" y="3355239"/>
                </a:lnTo>
                <a:lnTo>
                  <a:pt x="1498562" y="3348577"/>
                </a:lnTo>
                <a:lnTo>
                  <a:pt x="1497730" y="3351638"/>
                </a:lnTo>
                <a:lnTo>
                  <a:pt x="1473181" y="3344977"/>
                </a:lnTo>
                <a:lnTo>
                  <a:pt x="1474013" y="3341916"/>
                </a:lnTo>
                <a:lnTo>
                  <a:pt x="1449464" y="3335249"/>
                </a:lnTo>
                <a:lnTo>
                  <a:pt x="1448632" y="3338316"/>
                </a:lnTo>
                <a:lnTo>
                  <a:pt x="1424083" y="3331648"/>
                </a:lnTo>
                <a:lnTo>
                  <a:pt x="1424908" y="3328587"/>
                </a:lnTo>
                <a:lnTo>
                  <a:pt x="1400359" y="3321926"/>
                </a:lnTo>
                <a:lnTo>
                  <a:pt x="1399527" y="3324987"/>
                </a:lnTo>
                <a:lnTo>
                  <a:pt x="1374978" y="3318326"/>
                </a:lnTo>
                <a:lnTo>
                  <a:pt x="1375810" y="3315259"/>
                </a:lnTo>
                <a:lnTo>
                  <a:pt x="1351261" y="3308598"/>
                </a:lnTo>
                <a:lnTo>
                  <a:pt x="1350429" y="3311658"/>
                </a:lnTo>
                <a:lnTo>
                  <a:pt x="1325880" y="3304997"/>
                </a:lnTo>
                <a:lnTo>
                  <a:pt x="1326712" y="3301936"/>
                </a:lnTo>
                <a:lnTo>
                  <a:pt x="1302157" y="3295269"/>
                </a:lnTo>
                <a:lnTo>
                  <a:pt x="1301325" y="3298336"/>
                </a:lnTo>
                <a:lnTo>
                  <a:pt x="1276776" y="3291669"/>
                </a:lnTo>
                <a:lnTo>
                  <a:pt x="1277608" y="3288608"/>
                </a:lnTo>
                <a:lnTo>
                  <a:pt x="1253058" y="3281940"/>
                </a:lnTo>
                <a:lnTo>
                  <a:pt x="1252227" y="3285008"/>
                </a:lnTo>
                <a:lnTo>
                  <a:pt x="1227677" y="3278346"/>
                </a:lnTo>
                <a:lnTo>
                  <a:pt x="1228509" y="3275279"/>
                </a:lnTo>
                <a:lnTo>
                  <a:pt x="1203960" y="3268618"/>
                </a:lnTo>
                <a:lnTo>
                  <a:pt x="1203128" y="3271679"/>
                </a:lnTo>
                <a:lnTo>
                  <a:pt x="1178573" y="3265018"/>
                </a:lnTo>
                <a:lnTo>
                  <a:pt x="1179405" y="3261950"/>
                </a:lnTo>
                <a:lnTo>
                  <a:pt x="1154856" y="3255290"/>
                </a:lnTo>
                <a:lnTo>
                  <a:pt x="1154024" y="3258356"/>
                </a:lnTo>
                <a:lnTo>
                  <a:pt x="1129475" y="3251689"/>
                </a:lnTo>
                <a:lnTo>
                  <a:pt x="1130306" y="3248628"/>
                </a:lnTo>
                <a:lnTo>
                  <a:pt x="1105757" y="3241961"/>
                </a:lnTo>
                <a:lnTo>
                  <a:pt x="1104926" y="3245028"/>
                </a:lnTo>
                <a:lnTo>
                  <a:pt x="1080370" y="3238367"/>
                </a:lnTo>
                <a:lnTo>
                  <a:pt x="1081202" y="3235300"/>
                </a:lnTo>
                <a:lnTo>
                  <a:pt x="1056653" y="3228639"/>
                </a:lnTo>
                <a:lnTo>
                  <a:pt x="1055821" y="3231699"/>
                </a:lnTo>
                <a:lnTo>
                  <a:pt x="1031272" y="3225038"/>
                </a:lnTo>
                <a:lnTo>
                  <a:pt x="1032104" y="3221971"/>
                </a:lnTo>
                <a:lnTo>
                  <a:pt x="1007555" y="3215310"/>
                </a:lnTo>
                <a:lnTo>
                  <a:pt x="1006723" y="3218377"/>
                </a:lnTo>
                <a:lnTo>
                  <a:pt x="982174" y="3211709"/>
                </a:lnTo>
                <a:lnTo>
                  <a:pt x="983006" y="3208649"/>
                </a:lnTo>
                <a:lnTo>
                  <a:pt x="958450" y="3201981"/>
                </a:lnTo>
                <a:lnTo>
                  <a:pt x="957618" y="3205048"/>
                </a:lnTo>
                <a:lnTo>
                  <a:pt x="933069" y="3198387"/>
                </a:lnTo>
                <a:lnTo>
                  <a:pt x="933901" y="3195320"/>
                </a:lnTo>
                <a:lnTo>
                  <a:pt x="909352" y="3188659"/>
                </a:lnTo>
                <a:lnTo>
                  <a:pt x="908520" y="3191719"/>
                </a:lnTo>
                <a:lnTo>
                  <a:pt x="883971" y="3185059"/>
                </a:lnTo>
                <a:lnTo>
                  <a:pt x="884803" y="3181991"/>
                </a:lnTo>
                <a:lnTo>
                  <a:pt x="860254" y="3175330"/>
                </a:lnTo>
                <a:lnTo>
                  <a:pt x="859422" y="3178397"/>
                </a:lnTo>
                <a:lnTo>
                  <a:pt x="834866" y="3171730"/>
                </a:lnTo>
                <a:lnTo>
                  <a:pt x="835698" y="3168669"/>
                </a:lnTo>
                <a:lnTo>
                  <a:pt x="811149" y="3162001"/>
                </a:lnTo>
                <a:lnTo>
                  <a:pt x="810317" y="3165069"/>
                </a:lnTo>
                <a:lnTo>
                  <a:pt x="785768" y="3158408"/>
                </a:lnTo>
                <a:lnTo>
                  <a:pt x="786600" y="3155340"/>
                </a:lnTo>
                <a:lnTo>
                  <a:pt x="762051" y="3148679"/>
                </a:lnTo>
                <a:lnTo>
                  <a:pt x="761219" y="3151740"/>
                </a:lnTo>
                <a:lnTo>
                  <a:pt x="736664" y="3145079"/>
                </a:lnTo>
                <a:lnTo>
                  <a:pt x="737496" y="3142012"/>
                </a:lnTo>
                <a:lnTo>
                  <a:pt x="712946" y="3135351"/>
                </a:lnTo>
                <a:lnTo>
                  <a:pt x="712115" y="3138418"/>
                </a:lnTo>
                <a:lnTo>
                  <a:pt x="687565" y="3131750"/>
                </a:lnTo>
                <a:lnTo>
                  <a:pt x="688397" y="3128690"/>
                </a:lnTo>
                <a:lnTo>
                  <a:pt x="663848" y="3122022"/>
                </a:lnTo>
                <a:lnTo>
                  <a:pt x="663016" y="3125089"/>
                </a:lnTo>
                <a:lnTo>
                  <a:pt x="638467" y="3118428"/>
                </a:lnTo>
                <a:lnTo>
                  <a:pt x="639299" y="3115361"/>
                </a:lnTo>
                <a:lnTo>
                  <a:pt x="614744" y="3108700"/>
                </a:lnTo>
                <a:lnTo>
                  <a:pt x="613912" y="3111760"/>
                </a:lnTo>
                <a:lnTo>
                  <a:pt x="589363" y="3105099"/>
                </a:lnTo>
                <a:lnTo>
                  <a:pt x="590194" y="3102032"/>
                </a:lnTo>
                <a:lnTo>
                  <a:pt x="565645" y="3095371"/>
                </a:lnTo>
                <a:lnTo>
                  <a:pt x="564814" y="3098438"/>
                </a:lnTo>
                <a:lnTo>
                  <a:pt x="540265" y="3091771"/>
                </a:lnTo>
                <a:lnTo>
                  <a:pt x="541096" y="3088710"/>
                </a:lnTo>
                <a:lnTo>
                  <a:pt x="516541" y="3082042"/>
                </a:lnTo>
                <a:lnTo>
                  <a:pt x="515715" y="3085109"/>
                </a:lnTo>
                <a:lnTo>
                  <a:pt x="491160" y="3078448"/>
                </a:lnTo>
                <a:lnTo>
                  <a:pt x="491992" y="3075381"/>
                </a:lnTo>
                <a:lnTo>
                  <a:pt x="467443" y="3068720"/>
                </a:lnTo>
                <a:lnTo>
                  <a:pt x="466611" y="3071781"/>
                </a:lnTo>
                <a:lnTo>
                  <a:pt x="442062" y="3065120"/>
                </a:lnTo>
                <a:lnTo>
                  <a:pt x="442894" y="3062053"/>
                </a:lnTo>
                <a:lnTo>
                  <a:pt x="418344" y="3055391"/>
                </a:lnTo>
                <a:lnTo>
                  <a:pt x="417513" y="3058459"/>
                </a:lnTo>
                <a:lnTo>
                  <a:pt x="392957" y="3051791"/>
                </a:lnTo>
                <a:lnTo>
                  <a:pt x="393789" y="3048730"/>
                </a:lnTo>
                <a:lnTo>
                  <a:pt x="369240" y="3042063"/>
                </a:lnTo>
                <a:lnTo>
                  <a:pt x="368408" y="3045130"/>
                </a:lnTo>
                <a:lnTo>
                  <a:pt x="343859" y="3038469"/>
                </a:lnTo>
                <a:lnTo>
                  <a:pt x="344691" y="3035401"/>
                </a:lnTo>
                <a:lnTo>
                  <a:pt x="320142" y="3028741"/>
                </a:lnTo>
                <a:lnTo>
                  <a:pt x="319310" y="3031801"/>
                </a:lnTo>
                <a:lnTo>
                  <a:pt x="294761" y="3025140"/>
                </a:lnTo>
                <a:lnTo>
                  <a:pt x="295593" y="3022073"/>
                </a:lnTo>
                <a:lnTo>
                  <a:pt x="271037" y="3015412"/>
                </a:lnTo>
                <a:lnTo>
                  <a:pt x="270205" y="3018473"/>
                </a:lnTo>
                <a:lnTo>
                  <a:pt x="245656" y="3011811"/>
                </a:lnTo>
                <a:lnTo>
                  <a:pt x="246488" y="3008751"/>
                </a:lnTo>
                <a:lnTo>
                  <a:pt x="221939" y="3002083"/>
                </a:lnTo>
                <a:lnTo>
                  <a:pt x="221107" y="3005150"/>
                </a:lnTo>
                <a:lnTo>
                  <a:pt x="196558" y="2998483"/>
                </a:lnTo>
                <a:lnTo>
                  <a:pt x="197390" y="2995422"/>
                </a:lnTo>
                <a:lnTo>
                  <a:pt x="172834" y="2988761"/>
                </a:lnTo>
                <a:lnTo>
                  <a:pt x="172002" y="2991822"/>
                </a:lnTo>
                <a:lnTo>
                  <a:pt x="147453" y="2985160"/>
                </a:lnTo>
                <a:lnTo>
                  <a:pt x="148285" y="2982093"/>
                </a:lnTo>
                <a:lnTo>
                  <a:pt x="123736" y="2975432"/>
                </a:lnTo>
                <a:lnTo>
                  <a:pt x="122904" y="2978493"/>
                </a:lnTo>
                <a:lnTo>
                  <a:pt x="98355" y="2971832"/>
                </a:lnTo>
                <a:lnTo>
                  <a:pt x="99187" y="2968771"/>
                </a:lnTo>
                <a:lnTo>
                  <a:pt x="74638" y="2962104"/>
                </a:lnTo>
                <a:lnTo>
                  <a:pt x="73806" y="2965170"/>
                </a:lnTo>
                <a:lnTo>
                  <a:pt x="49251" y="2958503"/>
                </a:lnTo>
                <a:lnTo>
                  <a:pt x="50083" y="2955442"/>
                </a:lnTo>
                <a:lnTo>
                  <a:pt x="25534" y="2948781"/>
                </a:lnTo>
                <a:lnTo>
                  <a:pt x="24702" y="2951842"/>
                </a:lnTo>
                <a:close/>
              </a:path>
            </a:pathLst>
          </a:custGeom>
          <a:solidFill>
            <a:srgbClr val="FFFFFF">
              <a:alpha val="50000"/>
            </a:srgbClr>
          </a:solidFill>
          <a:ln w="6350" cap="flat">
            <a:solidFill>
              <a:srgbClr val="055CF9">
                <a:alpha val="50000"/>
              </a:srgbClr>
            </a:solidFill>
            <a:custDash>
              <a:ds d="300000" sp="300000"/>
            </a:custDash>
            <a:miter/>
          </a:ln>
        </p:spPr>
        <p:txBody>
          <a:bodyPr rtlCol="0" anchor="ctr"/>
          <a:lstStyle/>
          <a:p>
            <a:endParaRPr lang="en-US"/>
          </a:p>
        </p:txBody>
      </p:sp>
      <p:sp>
        <p:nvSpPr>
          <p:cNvPr id="17" name="任意多边形: 形状 16">
            <a:extLst>
              <a:ext uri="{FF2B5EF4-FFF2-40B4-BE49-F238E27FC236}">
                <a16:creationId xmlns:a16="http://schemas.microsoft.com/office/drawing/2014/main" id="{55F2E5AE-D58E-343E-B2E3-F0D13A96097E}"/>
              </a:ext>
            </a:extLst>
          </p:cNvPr>
          <p:cNvSpPr/>
          <p:nvPr/>
        </p:nvSpPr>
        <p:spPr>
          <a:xfrm>
            <a:off x="1276350" y="1193800"/>
            <a:ext cx="9607550" cy="2159000"/>
          </a:xfrm>
          <a:custGeom>
            <a:avLst/>
            <a:gdLst>
              <a:gd name="connsiteX0" fmla="*/ 4304646 w 9607550"/>
              <a:gd name="connsiteY0" fmla="*/ 17882 h 2159000"/>
              <a:gd name="connsiteX1" fmla="*/ 4260475 w 9607550"/>
              <a:gd name="connsiteY1" fmla="*/ 0 h 2159000"/>
              <a:gd name="connsiteX2" fmla="*/ 63500 w 9607550"/>
              <a:gd name="connsiteY2" fmla="*/ 0 h 2159000"/>
              <a:gd name="connsiteX3" fmla="*/ 0 w 9607550"/>
              <a:gd name="connsiteY3" fmla="*/ 63500 h 2159000"/>
              <a:gd name="connsiteX4" fmla="*/ 0 w 9607550"/>
              <a:gd name="connsiteY4" fmla="*/ 2095500 h 2159000"/>
              <a:gd name="connsiteX5" fmla="*/ 63500 w 9607550"/>
              <a:gd name="connsiteY5" fmla="*/ 2159000 h 2159000"/>
              <a:gd name="connsiteX6" fmla="*/ 9544050 w 9607550"/>
              <a:gd name="connsiteY6" fmla="*/ 2159000 h 2159000"/>
              <a:gd name="connsiteX7" fmla="*/ 9607550 w 9607550"/>
              <a:gd name="connsiteY7" fmla="*/ 2095500 h 2159000"/>
              <a:gd name="connsiteX8" fmla="*/ 9607550 w 9607550"/>
              <a:gd name="connsiteY8" fmla="*/ 260350 h 2159000"/>
              <a:gd name="connsiteX9" fmla="*/ 9544050 w 9607550"/>
              <a:gd name="connsiteY9" fmla="*/ 196850 h 2159000"/>
              <a:gd name="connsiteX10" fmla="*/ 4515155 w 9607550"/>
              <a:gd name="connsiteY10" fmla="*/ 196850 h 2159000"/>
              <a:gd name="connsiteX11" fmla="*/ 4470984 w 9607550"/>
              <a:gd name="connsiteY11" fmla="*/ 178968 h 2159000"/>
              <a:gd name="connsiteX12" fmla="*/ 4304646 w 9607550"/>
              <a:gd name="connsiteY12" fmla="*/ 17882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7550" h="2159000">
                <a:moveTo>
                  <a:pt x="4304646" y="17882"/>
                </a:moveTo>
                <a:cubicBezTo>
                  <a:pt x="4292803" y="6413"/>
                  <a:pt x="4276960" y="0"/>
                  <a:pt x="4260475" y="0"/>
                </a:cubicBezTo>
                <a:lnTo>
                  <a:pt x="63500" y="0"/>
                </a:lnTo>
                <a:cubicBezTo>
                  <a:pt x="28429" y="0"/>
                  <a:pt x="0" y="28429"/>
                  <a:pt x="0" y="63500"/>
                </a:cubicBezTo>
                <a:lnTo>
                  <a:pt x="0" y="2095500"/>
                </a:lnTo>
                <a:cubicBezTo>
                  <a:pt x="0" y="2130571"/>
                  <a:pt x="28429" y="2159000"/>
                  <a:pt x="63500" y="2159000"/>
                </a:cubicBezTo>
                <a:lnTo>
                  <a:pt x="9544050" y="2159000"/>
                </a:lnTo>
                <a:cubicBezTo>
                  <a:pt x="9579102" y="2159000"/>
                  <a:pt x="9607550" y="2130571"/>
                  <a:pt x="9607550" y="2095500"/>
                </a:cubicBezTo>
                <a:lnTo>
                  <a:pt x="9607550" y="260350"/>
                </a:lnTo>
                <a:cubicBezTo>
                  <a:pt x="9607550" y="225279"/>
                  <a:pt x="9579102" y="196850"/>
                  <a:pt x="9544050" y="196850"/>
                </a:cubicBezTo>
                <a:lnTo>
                  <a:pt x="4515155" y="196850"/>
                </a:lnTo>
                <a:cubicBezTo>
                  <a:pt x="4498671" y="196850"/>
                  <a:pt x="4482827" y="190437"/>
                  <a:pt x="4470984" y="178968"/>
                </a:cubicBezTo>
                <a:lnTo>
                  <a:pt x="4304646" y="17882"/>
                </a:lnTo>
                <a:close/>
              </a:path>
            </a:pathLst>
          </a:custGeom>
          <a:solidFill>
            <a:srgbClr val="FFFFFF"/>
          </a:solidFill>
          <a:ln w="6350" cap="flat">
            <a:noFill/>
            <a:prstDash val="solid"/>
            <a:miter/>
          </a:ln>
          <a:effectLst>
            <a:outerShdw blurRad="482600" sx="102000" sy="102000" algn="ctr" rotWithShape="0">
              <a:srgbClr val="055CF9">
                <a:alpha val="1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任意多边形: 形状 27">
            <a:extLst>
              <a:ext uri="{FF2B5EF4-FFF2-40B4-BE49-F238E27FC236}">
                <a16:creationId xmlns:a16="http://schemas.microsoft.com/office/drawing/2014/main" id="{8ED231DC-D05C-5B81-074F-AED2E4A5C35D}"/>
              </a:ext>
            </a:extLst>
          </p:cNvPr>
          <p:cNvSpPr/>
          <p:nvPr/>
        </p:nvSpPr>
        <p:spPr>
          <a:xfrm>
            <a:off x="1524000" y="1793875"/>
            <a:ext cx="9290050" cy="6350"/>
          </a:xfrm>
          <a:custGeom>
            <a:avLst/>
            <a:gdLst>
              <a:gd name="connsiteX0" fmla="*/ 0 w 9290050"/>
              <a:gd name="connsiteY0" fmla="*/ 0 h 6350"/>
              <a:gd name="connsiteX1" fmla="*/ 9290050 w 9290050"/>
              <a:gd name="connsiteY1" fmla="*/ 0 h 6350"/>
            </a:gdLst>
            <a:ahLst/>
            <a:cxnLst>
              <a:cxn ang="0">
                <a:pos x="connsiteX0" y="connsiteY0"/>
              </a:cxn>
              <a:cxn ang="0">
                <a:pos x="connsiteX1" y="connsiteY1"/>
              </a:cxn>
            </a:cxnLst>
            <a:rect l="l" t="t" r="r" b="b"/>
            <a:pathLst>
              <a:path w="9290050" h="6350">
                <a:moveTo>
                  <a:pt x="0" y="0"/>
                </a:moveTo>
                <a:lnTo>
                  <a:pt x="9290050" y="0"/>
                </a:lnTo>
              </a:path>
            </a:pathLst>
          </a:custGeom>
          <a:noFill/>
          <a:ln w="12700" cap="flat">
            <a:solidFill>
              <a:srgbClr val="AEAEAE"/>
            </a:solid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6CE7E77A-A4C9-C0C8-ED62-EC4A795C88A8}"/>
              </a:ext>
            </a:extLst>
          </p:cNvPr>
          <p:cNvSpPr/>
          <p:nvPr/>
        </p:nvSpPr>
        <p:spPr>
          <a:xfrm>
            <a:off x="10636250" y="1758950"/>
            <a:ext cx="177800" cy="38100"/>
          </a:xfrm>
          <a:custGeom>
            <a:avLst/>
            <a:gdLst>
              <a:gd name="connsiteX0" fmla="*/ 25400 w 177800"/>
              <a:gd name="connsiteY0" fmla="*/ 0 h 38100"/>
              <a:gd name="connsiteX1" fmla="*/ 177800 w 177800"/>
              <a:gd name="connsiteY1" fmla="*/ 0 h 38100"/>
              <a:gd name="connsiteX2" fmla="*/ 177800 w 177800"/>
              <a:gd name="connsiteY2" fmla="*/ 38100 h 38100"/>
              <a:gd name="connsiteX3" fmla="*/ 0 w 177800"/>
              <a:gd name="connsiteY3" fmla="*/ 38100 h 38100"/>
              <a:gd name="connsiteX4" fmla="*/ 25400 w 1778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 h="38100">
                <a:moveTo>
                  <a:pt x="25400" y="0"/>
                </a:moveTo>
                <a:lnTo>
                  <a:pt x="177800" y="0"/>
                </a:lnTo>
                <a:lnTo>
                  <a:pt x="177800" y="38100"/>
                </a:lnTo>
                <a:lnTo>
                  <a:pt x="0" y="38100"/>
                </a:lnTo>
                <a:lnTo>
                  <a:pt x="25400" y="0"/>
                </a:lnTo>
                <a:close/>
              </a:path>
            </a:pathLst>
          </a:custGeom>
          <a:solidFill>
            <a:srgbClr val="AEAEAE"/>
          </a:solidFill>
          <a:ln w="6350" cap="flat">
            <a:noFill/>
            <a:prstDash val="solid"/>
            <a:miter/>
          </a:ln>
        </p:spPr>
        <p:txBody>
          <a:bodyPr rtlCol="0" anchor="ctr"/>
          <a:lstStyle/>
          <a:p>
            <a:endParaRPr lang="en-US"/>
          </a:p>
        </p:txBody>
      </p:sp>
      <p:sp>
        <p:nvSpPr>
          <p:cNvPr id="31" name="文本框 30">
            <a:extLst>
              <a:ext uri="{FF2B5EF4-FFF2-40B4-BE49-F238E27FC236}">
                <a16:creationId xmlns:a16="http://schemas.microsoft.com/office/drawing/2014/main" id="{C133EADE-3AB9-6746-9F1F-FCDB9E213836}"/>
              </a:ext>
            </a:extLst>
          </p:cNvPr>
          <p:cNvSpPr txBox="1"/>
          <p:nvPr/>
        </p:nvSpPr>
        <p:spPr>
          <a:xfrm>
            <a:off x="1438878" y="1879714"/>
            <a:ext cx="1871815" cy="338554"/>
          </a:xfrm>
          <a:prstGeom prst="rect">
            <a:avLst/>
          </a:prstGeom>
          <a:noFill/>
        </p:spPr>
        <p:txBody>
          <a:bodyPr wrap="square" rtlCol="0">
            <a:spAutoFit/>
          </a:bodyPr>
          <a:lstStyle/>
          <a:p>
            <a:r>
              <a:rPr lang="zh-CN" altLang="en-US" sz="1600" spc="80" dirty="0">
                <a:latin typeface="Monument Extended" panose="00000500000000000000" pitchFamily="50" charset="0"/>
                <a:ea typeface="OPPOSans R" panose="00020600040101010101" pitchFamily="18" charset="-122"/>
                <a:cs typeface="OPPOSans R" panose="00020600040101010101" pitchFamily="18" charset="-122"/>
              </a:rPr>
              <a:t>核心价值</a:t>
            </a:r>
            <a:endParaRPr lang="en-US" sz="1600" spc="80" dirty="0">
              <a:latin typeface="Monument Extended" panose="00000500000000000000" pitchFamily="50" charset="0"/>
              <a:ea typeface="OPPOSans R" panose="00020600040101010101" pitchFamily="18" charset="-122"/>
              <a:cs typeface="OPPOSans R" panose="00020600040101010101" pitchFamily="18" charset="-122"/>
            </a:endParaRPr>
          </a:p>
        </p:txBody>
      </p:sp>
      <p:sp>
        <p:nvSpPr>
          <p:cNvPr id="32" name="文本框 31">
            <a:extLst>
              <a:ext uri="{FF2B5EF4-FFF2-40B4-BE49-F238E27FC236}">
                <a16:creationId xmlns:a16="http://schemas.microsoft.com/office/drawing/2014/main" id="{496BC7F7-9214-E9B7-5B28-26502E4923CE}"/>
              </a:ext>
            </a:extLst>
          </p:cNvPr>
          <p:cNvSpPr txBox="1"/>
          <p:nvPr/>
        </p:nvSpPr>
        <p:spPr>
          <a:xfrm>
            <a:off x="9012085" y="1067354"/>
            <a:ext cx="1871815" cy="307777"/>
          </a:xfrm>
          <a:prstGeom prst="rect">
            <a:avLst/>
          </a:prstGeom>
          <a:noFill/>
        </p:spPr>
        <p:txBody>
          <a:bodyPr wrap="square" rtlCol="0">
            <a:spAutoFit/>
          </a:bodyPr>
          <a:lstStyle/>
          <a:p>
            <a:pPr algn="r"/>
            <a:r>
              <a:rPr lang="en-US" altLang="zh-CN" sz="1400" spc="80" dirty="0">
                <a:latin typeface="OPPOSans R" panose="00020600040101010101" pitchFamily="18" charset="-122"/>
                <a:ea typeface="OPPOSans R" panose="00020600040101010101" pitchFamily="18" charset="-122"/>
                <a:cs typeface="OPPOSans R" panose="00020600040101010101" pitchFamily="18" charset="-122"/>
              </a:rPr>
              <a:t>PART.1</a:t>
            </a:r>
            <a:endParaRPr lang="en-US" sz="1400" spc="8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3" name="文本框 32">
            <a:extLst>
              <a:ext uri="{FF2B5EF4-FFF2-40B4-BE49-F238E27FC236}">
                <a16:creationId xmlns:a16="http://schemas.microsoft.com/office/drawing/2014/main" id="{7EEB2FE2-1A37-A44C-6F5A-88F85AA646DE}"/>
              </a:ext>
            </a:extLst>
          </p:cNvPr>
          <p:cNvSpPr txBox="1"/>
          <p:nvPr/>
        </p:nvSpPr>
        <p:spPr>
          <a:xfrm>
            <a:off x="1438877" y="2365889"/>
            <a:ext cx="9060955" cy="800860"/>
          </a:xfrm>
          <a:prstGeom prst="rect">
            <a:avLst/>
          </a:prstGeom>
          <a:noFill/>
        </p:spPr>
        <p:txBody>
          <a:bodyPr wrap="square" rtlCol="0">
            <a:spAutoFit/>
          </a:bodyPr>
          <a:lstStyle/>
          <a:p>
            <a:pPr>
              <a:lnSpc>
                <a:spcPct val="120000"/>
              </a:lnSpc>
            </a:pP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高德正在进行的位置大据探索与实践</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高德地图开放平台通过其服务的三十万然应用</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每日百亿级的位置谓求和相关行为</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对现实世异做了人祥走向、区域热度、行为促好等分析和洞察</a:t>
            </a:r>
            <a:r>
              <a:rPr lang="en-US" altLang="zh-CN"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试国通过数据田像还原一个在我们身边熟恶却又陌生的世界。</a:t>
            </a:r>
            <a:endParaRPr lang="en-US" sz="1300" spc="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35" name="图片 34">
            <a:extLst>
              <a:ext uri="{FF2B5EF4-FFF2-40B4-BE49-F238E27FC236}">
                <a16:creationId xmlns:a16="http://schemas.microsoft.com/office/drawing/2014/main" id="{80BAF790-787D-DED6-A814-03F4C969E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380" y="3455156"/>
            <a:ext cx="714840" cy="714840"/>
          </a:xfrm>
          <a:prstGeom prst="rect">
            <a:avLst/>
          </a:prstGeom>
        </p:spPr>
      </p:pic>
      <p:pic>
        <p:nvPicPr>
          <p:cNvPr id="37" name="图片 36">
            <a:extLst>
              <a:ext uri="{FF2B5EF4-FFF2-40B4-BE49-F238E27FC236}">
                <a16:creationId xmlns:a16="http://schemas.microsoft.com/office/drawing/2014/main" id="{6DE25DD1-F0AA-FDD0-2974-8E21B4B35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962" y="5617487"/>
            <a:ext cx="752464" cy="752464"/>
          </a:xfrm>
          <a:prstGeom prst="rect">
            <a:avLst/>
          </a:prstGeom>
        </p:spPr>
      </p:pic>
      <p:pic>
        <p:nvPicPr>
          <p:cNvPr id="39" name="图片 38">
            <a:extLst>
              <a:ext uri="{FF2B5EF4-FFF2-40B4-BE49-F238E27FC236}">
                <a16:creationId xmlns:a16="http://schemas.microsoft.com/office/drawing/2014/main" id="{2387B901-3D71-442B-D9FA-77671E5B5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707" y="4556445"/>
            <a:ext cx="759989" cy="759989"/>
          </a:xfrm>
          <a:prstGeom prst="rect">
            <a:avLst/>
          </a:prstGeom>
        </p:spPr>
      </p:pic>
      <p:sp>
        <p:nvSpPr>
          <p:cNvPr id="40" name="文本框 39">
            <a:extLst>
              <a:ext uri="{FF2B5EF4-FFF2-40B4-BE49-F238E27FC236}">
                <a16:creationId xmlns:a16="http://schemas.microsoft.com/office/drawing/2014/main" id="{74351748-3DD4-2AC7-ED78-4EAE71ACB8C1}"/>
              </a:ext>
            </a:extLst>
          </p:cNvPr>
          <p:cNvSpPr txBox="1"/>
          <p:nvPr/>
        </p:nvSpPr>
        <p:spPr>
          <a:xfrm>
            <a:off x="4742380" y="4260551"/>
            <a:ext cx="1871815"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ADVANTAGE</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A3D6F7C1-680E-DD89-0AB2-294733A8DE53}"/>
              </a:ext>
            </a:extLst>
          </p:cNvPr>
          <p:cNvSpPr txBox="1"/>
          <p:nvPr/>
        </p:nvSpPr>
        <p:spPr>
          <a:xfrm>
            <a:off x="4742380" y="4577970"/>
            <a:ext cx="4517529" cy="533479"/>
          </a:xfrm>
          <a:prstGeom prst="rect">
            <a:avLst/>
          </a:prstGeom>
          <a:noFill/>
        </p:spPr>
        <p:txBody>
          <a:bodyPr wrap="square" rtlCol="0">
            <a:spAutoFit/>
          </a:bodyPr>
          <a:lstStyle/>
          <a:p>
            <a:pPr>
              <a:lnSpc>
                <a:spcPct val="150000"/>
              </a:lnSpc>
            </a:pP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平台提供农业主体信息归集服务</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打造“农业信用数据库”和“农业信用服务平台”</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并建立客观评价标准提供信用查询与信用评价服务</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6744D9A1-2BFA-BE78-1918-46A9537CC20C}"/>
              </a:ext>
            </a:extLst>
          </p:cNvPr>
          <p:cNvSpPr txBox="1"/>
          <p:nvPr/>
        </p:nvSpPr>
        <p:spPr>
          <a:xfrm>
            <a:off x="1315434" y="5373558"/>
            <a:ext cx="1871815" cy="338554"/>
          </a:xfrm>
          <a:prstGeom prst="rect">
            <a:avLst/>
          </a:prstGeom>
          <a:noFill/>
        </p:spPr>
        <p:txBody>
          <a:bodyPr wrap="square" rtlCol="0">
            <a:spAutoFit/>
          </a:bodyPr>
          <a:lstStyle/>
          <a:p>
            <a:r>
              <a:rPr lang="en-US" sz="1600" dirty="0">
                <a:latin typeface="OPPOSans B" panose="00020600040101010101" pitchFamily="18" charset="-122"/>
                <a:ea typeface="OPPOSans B" panose="00020600040101010101" pitchFamily="18" charset="-122"/>
                <a:cs typeface="OPPOSans B" panose="00020600040101010101" pitchFamily="18" charset="-122"/>
              </a:rPr>
              <a:t>VISION</a:t>
            </a:r>
          </a:p>
        </p:txBody>
      </p:sp>
      <p:sp>
        <p:nvSpPr>
          <p:cNvPr id="43" name="文本框 42">
            <a:extLst>
              <a:ext uri="{FF2B5EF4-FFF2-40B4-BE49-F238E27FC236}">
                <a16:creationId xmlns:a16="http://schemas.microsoft.com/office/drawing/2014/main" id="{CDD73EF3-71C1-6C98-C77E-1DD8E06B2565}"/>
              </a:ext>
            </a:extLst>
          </p:cNvPr>
          <p:cNvSpPr txBox="1"/>
          <p:nvPr/>
        </p:nvSpPr>
        <p:spPr>
          <a:xfrm>
            <a:off x="1315435" y="5690977"/>
            <a:ext cx="2729516" cy="764312"/>
          </a:xfrm>
          <a:prstGeom prst="rect">
            <a:avLst/>
          </a:prstGeom>
          <a:noFill/>
        </p:spPr>
        <p:txBody>
          <a:bodyPr wrap="square" rtlCol="0">
            <a:spAutoFit/>
          </a:bodyPr>
          <a:lstStyle/>
          <a:p>
            <a:pPr>
              <a:lnSpc>
                <a:spcPct val="150000"/>
              </a:lnSpc>
            </a:pP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平台提供农业主体信息归集服务</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打造“农业信用数据库”和“农业信用服务平台”</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并建立客观评价标准提供信用查询与信用评价服务</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a:extLst>
              <a:ext uri="{FF2B5EF4-FFF2-40B4-BE49-F238E27FC236}">
                <a16:creationId xmlns:a16="http://schemas.microsoft.com/office/drawing/2014/main" id="{73777A9E-09A1-6F0B-1ADC-BB949D9683BD}"/>
              </a:ext>
            </a:extLst>
          </p:cNvPr>
          <p:cNvSpPr txBox="1"/>
          <p:nvPr/>
        </p:nvSpPr>
        <p:spPr>
          <a:xfrm>
            <a:off x="6690664" y="5676880"/>
            <a:ext cx="1871815"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MISSION</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F4093342-7AF5-941A-5445-2157412248F2}"/>
              </a:ext>
            </a:extLst>
          </p:cNvPr>
          <p:cNvSpPr txBox="1"/>
          <p:nvPr/>
        </p:nvSpPr>
        <p:spPr>
          <a:xfrm>
            <a:off x="6690664" y="5994299"/>
            <a:ext cx="4517529" cy="533479"/>
          </a:xfrm>
          <a:prstGeom prst="rect">
            <a:avLst/>
          </a:prstGeom>
          <a:noFill/>
        </p:spPr>
        <p:txBody>
          <a:bodyPr wrap="square" rtlCol="0">
            <a:spAutoFit/>
          </a:bodyPr>
          <a:lstStyle/>
          <a:p>
            <a:pPr>
              <a:lnSpc>
                <a:spcPct val="150000"/>
              </a:lnSpc>
            </a:pP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平台提供农业主体信息归集服务</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打造“农业信用数据库”和“农业信用服务平台”</a:t>
            </a: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并建立客观评价标准提供信用查询与信用评价服务</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6" name="文本框 45">
            <a:extLst>
              <a:ext uri="{FF2B5EF4-FFF2-40B4-BE49-F238E27FC236}">
                <a16:creationId xmlns:a16="http://schemas.microsoft.com/office/drawing/2014/main" id="{FCAA90E8-AC34-63AC-FA54-BB7F254F4A23}"/>
              </a:ext>
            </a:extLst>
          </p:cNvPr>
          <p:cNvSpPr txBox="1"/>
          <p:nvPr/>
        </p:nvSpPr>
        <p:spPr>
          <a:xfrm>
            <a:off x="1396317" y="1356494"/>
            <a:ext cx="5635547" cy="461665"/>
          </a:xfrm>
          <a:prstGeom prst="rect">
            <a:avLst/>
          </a:prstGeom>
          <a:noFill/>
        </p:spPr>
        <p:txBody>
          <a:bodyPr wrap="square" rtlCol="0">
            <a:spAutoFit/>
          </a:bodyPr>
          <a:lstStyle/>
          <a:p>
            <a:r>
              <a:rPr lang="en-US" altLang="zh-CN" sz="2400" dirty="0">
                <a:latin typeface="Monument Extended" panose="00000500000000000000" pitchFamily="50" charset="0"/>
                <a:ea typeface="OPPOSans R" panose="00020600040101010101" pitchFamily="18" charset="-122"/>
                <a:cs typeface="OPPOSans R" panose="00020600040101010101" pitchFamily="18" charset="-122"/>
              </a:rPr>
              <a:t>CORE VALUE</a:t>
            </a:r>
            <a:endParaRPr lang="en-US" sz="2400" dirty="0">
              <a:latin typeface="Monument Extended" panose="00000500000000000000" pitchFamily="50" charset="0"/>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463470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DBE40F28-4DCD-A7E3-266D-9221727A5D2F}"/>
              </a:ext>
            </a:extLst>
          </p:cNvPr>
          <p:cNvSpPr/>
          <p:nvPr/>
        </p:nvSpPr>
        <p:spPr>
          <a:xfrm>
            <a:off x="6709346" y="4833448"/>
            <a:ext cx="1448625" cy="2024424"/>
          </a:xfrm>
          <a:custGeom>
            <a:avLst/>
            <a:gdLst>
              <a:gd name="connsiteX0" fmla="*/ 0 w 1448625"/>
              <a:gd name="connsiteY0" fmla="*/ 0 h 2024424"/>
              <a:gd name="connsiteX1" fmla="*/ 1448626 w 1448625"/>
              <a:gd name="connsiteY1" fmla="*/ 2024425 h 2024424"/>
            </a:gdLst>
            <a:ahLst/>
            <a:cxnLst>
              <a:cxn ang="0">
                <a:pos x="connsiteX0" y="connsiteY0"/>
              </a:cxn>
              <a:cxn ang="0">
                <a:pos x="connsiteX1" y="connsiteY1"/>
              </a:cxn>
            </a:cxnLst>
            <a:rect l="l" t="t" r="r" b="b"/>
            <a:pathLst>
              <a:path w="1448625" h="2024424">
                <a:moveTo>
                  <a:pt x="0" y="0"/>
                </a:moveTo>
                <a:cubicBezTo>
                  <a:pt x="0" y="1157669"/>
                  <a:pt x="1448626" y="1181919"/>
                  <a:pt x="1448626" y="2024425"/>
                </a:cubicBezTo>
              </a:path>
            </a:pathLst>
          </a:custGeom>
          <a:noFill/>
          <a:ln w="603250" cap="flat">
            <a:gradFill>
              <a:gsLst>
                <a:gs pos="0">
                  <a:srgbClr val="DEF1FF"/>
                </a:gs>
                <a:gs pos="50000">
                  <a:srgbClr val="DEF1FF">
                    <a:alpha val="49804"/>
                  </a:srgbClr>
                </a:gs>
                <a:gs pos="100000">
                  <a:srgbClr val="DEF1FF">
                    <a:alpha val="0"/>
                  </a:srgbClr>
                </a:gs>
              </a:gsLst>
              <a:lin ang="13934072" scaled="1"/>
            </a:grad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55D23B4D-3EE3-E078-D50C-830AABF3E7AA}"/>
              </a:ext>
            </a:extLst>
          </p:cNvPr>
          <p:cNvSpPr/>
          <p:nvPr/>
        </p:nvSpPr>
        <p:spPr>
          <a:xfrm>
            <a:off x="9348914" y="4833448"/>
            <a:ext cx="1448625" cy="2024424"/>
          </a:xfrm>
          <a:custGeom>
            <a:avLst/>
            <a:gdLst>
              <a:gd name="connsiteX0" fmla="*/ 1448626 w 1448625"/>
              <a:gd name="connsiteY0" fmla="*/ 0 h 2024424"/>
              <a:gd name="connsiteX1" fmla="*/ 0 w 1448625"/>
              <a:gd name="connsiteY1" fmla="*/ 2024425 h 2024424"/>
            </a:gdLst>
            <a:ahLst/>
            <a:cxnLst>
              <a:cxn ang="0">
                <a:pos x="connsiteX0" y="connsiteY0"/>
              </a:cxn>
              <a:cxn ang="0">
                <a:pos x="connsiteX1" y="connsiteY1"/>
              </a:cxn>
            </a:cxnLst>
            <a:rect l="l" t="t" r="r" b="b"/>
            <a:pathLst>
              <a:path w="1448625" h="2024424">
                <a:moveTo>
                  <a:pt x="1448626" y="0"/>
                </a:moveTo>
                <a:cubicBezTo>
                  <a:pt x="1448626" y="1157669"/>
                  <a:pt x="0" y="1181919"/>
                  <a:pt x="0" y="2024425"/>
                </a:cubicBezTo>
              </a:path>
            </a:pathLst>
          </a:custGeom>
          <a:noFill/>
          <a:ln w="603250" cap="flat">
            <a:gradFill>
              <a:gsLst>
                <a:gs pos="0">
                  <a:srgbClr val="DEF1FF"/>
                </a:gs>
                <a:gs pos="50000">
                  <a:srgbClr val="DEF1FF">
                    <a:alpha val="49804"/>
                  </a:srgbClr>
                </a:gs>
                <a:gs pos="100000">
                  <a:srgbClr val="DEF1FF">
                    <a:alpha val="0"/>
                  </a:srgbClr>
                </a:gs>
              </a:gsLst>
              <a:lin ang="18465928" scaled="1"/>
            </a:gra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D84BFE20-32C7-4B14-09BC-9E96C3AD4EEF}"/>
              </a:ext>
            </a:extLst>
          </p:cNvPr>
          <p:cNvSpPr/>
          <p:nvPr/>
        </p:nvSpPr>
        <p:spPr>
          <a:xfrm>
            <a:off x="8750681" y="5312752"/>
            <a:ext cx="6350" cy="1544294"/>
          </a:xfrm>
          <a:custGeom>
            <a:avLst/>
            <a:gdLst>
              <a:gd name="connsiteX0" fmla="*/ 0 w 6350"/>
              <a:gd name="connsiteY0" fmla="*/ 0 h 1544294"/>
              <a:gd name="connsiteX1" fmla="*/ 0 w 6350"/>
              <a:gd name="connsiteY1" fmla="*/ 1544295 h 1544294"/>
            </a:gdLst>
            <a:ahLst/>
            <a:cxnLst>
              <a:cxn ang="0">
                <a:pos x="connsiteX0" y="connsiteY0"/>
              </a:cxn>
              <a:cxn ang="0">
                <a:pos x="connsiteX1" y="connsiteY1"/>
              </a:cxn>
            </a:cxnLst>
            <a:rect l="l" t="t" r="r" b="b"/>
            <a:pathLst>
              <a:path w="6350" h="1544294">
                <a:moveTo>
                  <a:pt x="0" y="0"/>
                </a:moveTo>
                <a:lnTo>
                  <a:pt x="0" y="1544295"/>
                </a:lnTo>
              </a:path>
            </a:pathLst>
          </a:custGeom>
          <a:noFill/>
          <a:ln w="603250" cap="flat">
            <a:gradFill>
              <a:gsLst>
                <a:gs pos="0">
                  <a:srgbClr val="D2EBFF">
                    <a:alpha val="0"/>
                  </a:srgbClr>
                </a:gs>
                <a:gs pos="50000">
                  <a:srgbClr val="D2EBFF">
                    <a:alpha val="49804"/>
                  </a:srgbClr>
                </a:gs>
                <a:gs pos="100000">
                  <a:srgbClr val="D2EBFF"/>
                </a:gs>
              </a:gsLst>
              <a:lin ang="5400000" scaled="1"/>
            </a:gra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FFF0CC39-F0B6-5D24-A7C3-7417D2B64377}"/>
              </a:ext>
            </a:extLst>
          </p:cNvPr>
          <p:cNvSpPr/>
          <p:nvPr/>
        </p:nvSpPr>
        <p:spPr>
          <a:xfrm>
            <a:off x="6241808" y="1094206"/>
            <a:ext cx="5000345" cy="5000345"/>
          </a:xfrm>
          <a:custGeom>
            <a:avLst/>
            <a:gdLst>
              <a:gd name="connsiteX0" fmla="*/ 5000346 w 5000345"/>
              <a:gd name="connsiteY0" fmla="*/ 2500173 h 5000345"/>
              <a:gd name="connsiteX1" fmla="*/ 2500173 w 5000345"/>
              <a:gd name="connsiteY1" fmla="*/ 5000346 h 5000345"/>
              <a:gd name="connsiteX2" fmla="*/ -1 w 5000345"/>
              <a:gd name="connsiteY2" fmla="*/ 2500173 h 5000345"/>
              <a:gd name="connsiteX3" fmla="*/ 2500173 w 5000345"/>
              <a:gd name="connsiteY3" fmla="*/ 0 h 5000345"/>
              <a:gd name="connsiteX4" fmla="*/ 5000346 w 5000345"/>
              <a:gd name="connsiteY4" fmla="*/ 2500173 h 500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345" h="5000345">
                <a:moveTo>
                  <a:pt x="5000346" y="2500173"/>
                </a:moveTo>
                <a:cubicBezTo>
                  <a:pt x="5000346" y="3880980"/>
                  <a:pt x="3880980" y="5000346"/>
                  <a:pt x="2500173" y="5000346"/>
                </a:cubicBezTo>
                <a:cubicBezTo>
                  <a:pt x="1119365" y="5000346"/>
                  <a:pt x="-1" y="3880981"/>
                  <a:pt x="-1" y="2500173"/>
                </a:cubicBezTo>
                <a:cubicBezTo>
                  <a:pt x="-1" y="1119366"/>
                  <a:pt x="1119365" y="0"/>
                  <a:pt x="2500173" y="0"/>
                </a:cubicBezTo>
                <a:cubicBezTo>
                  <a:pt x="3880980" y="0"/>
                  <a:pt x="5000346" y="1119366"/>
                  <a:pt x="5000346" y="2500173"/>
                </a:cubicBezTo>
                <a:close/>
              </a:path>
            </a:pathLst>
          </a:custGeom>
          <a:solidFill>
            <a:srgbClr val="F1F5FE"/>
          </a:solidFill>
          <a:ln w="6350" cap="flat">
            <a:solidFill>
              <a:srgbClr val="75AFFF"/>
            </a:solidFill>
            <a:custDash>
              <a:ds d="300000" sp="300000"/>
            </a:custDash>
            <a:miter/>
          </a:ln>
        </p:spPr>
        <p:txBody>
          <a:bodyPr rtlCol="0" anchor="ctr"/>
          <a:lstStyle/>
          <a:p>
            <a:endParaRPr lang="en-US"/>
          </a:p>
        </p:txBody>
      </p:sp>
      <p:grpSp>
        <p:nvGrpSpPr>
          <p:cNvPr id="10" name="图形 2">
            <a:extLst>
              <a:ext uri="{FF2B5EF4-FFF2-40B4-BE49-F238E27FC236}">
                <a16:creationId xmlns:a16="http://schemas.microsoft.com/office/drawing/2014/main" id="{4A01E020-FB2E-9E70-7895-6901CA81B60B}"/>
              </a:ext>
            </a:extLst>
          </p:cNvPr>
          <p:cNvGrpSpPr/>
          <p:nvPr/>
        </p:nvGrpSpPr>
        <p:grpSpPr>
          <a:xfrm>
            <a:off x="6814756" y="1269517"/>
            <a:ext cx="4057142" cy="3979551"/>
            <a:chOff x="6814756" y="1269517"/>
            <a:chExt cx="4057142" cy="3979551"/>
          </a:xfrm>
        </p:grpSpPr>
        <p:sp>
          <p:nvSpPr>
            <p:cNvPr id="11" name="任意多边形: 形状 10">
              <a:extLst>
                <a:ext uri="{FF2B5EF4-FFF2-40B4-BE49-F238E27FC236}">
                  <a16:creationId xmlns:a16="http://schemas.microsoft.com/office/drawing/2014/main" id="{78A8D9FB-2812-5F79-EE1C-D7853A504BAA}"/>
                </a:ext>
              </a:extLst>
            </p:cNvPr>
            <p:cNvSpPr/>
            <p:nvPr/>
          </p:nvSpPr>
          <p:spPr>
            <a:xfrm>
              <a:off x="7627683" y="2397143"/>
              <a:ext cx="1148842" cy="1476705"/>
            </a:xfrm>
            <a:custGeom>
              <a:avLst/>
              <a:gdLst>
                <a:gd name="connsiteX0" fmla="*/ 669100 w 1148842"/>
                <a:gd name="connsiteY0" fmla="*/ 40824 h 1476705"/>
                <a:gd name="connsiteX1" fmla="*/ 1012508 w 1148842"/>
                <a:gd name="connsiteY1" fmla="*/ 0 h 1476705"/>
                <a:gd name="connsiteX2" fmla="*/ 1148842 w 1148842"/>
                <a:gd name="connsiteY2" fmla="*/ 317824 h 1476705"/>
                <a:gd name="connsiteX3" fmla="*/ 479806 w 1148842"/>
                <a:gd name="connsiteY3" fmla="*/ 1476705 h 1476705"/>
                <a:gd name="connsiteX4" fmla="*/ 0 w 1148842"/>
                <a:gd name="connsiteY4" fmla="*/ 1199712 h 1476705"/>
                <a:gd name="connsiteX5" fmla="*/ 669100 w 1148842"/>
                <a:gd name="connsiteY5" fmla="*/ 40824 h 14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42" h="1476705">
                  <a:moveTo>
                    <a:pt x="669100" y="40824"/>
                  </a:moveTo>
                  <a:lnTo>
                    <a:pt x="1012508" y="0"/>
                  </a:lnTo>
                  <a:lnTo>
                    <a:pt x="1148842" y="317824"/>
                  </a:lnTo>
                  <a:lnTo>
                    <a:pt x="479806" y="1476705"/>
                  </a:lnTo>
                  <a:lnTo>
                    <a:pt x="0" y="1199712"/>
                  </a:lnTo>
                  <a:lnTo>
                    <a:pt x="669100" y="40824"/>
                  </a:lnTo>
                  <a:close/>
                </a:path>
              </a:pathLst>
            </a:custGeom>
            <a:gradFill>
              <a:gsLst>
                <a:gs pos="0">
                  <a:srgbClr val="F0F7FF"/>
                </a:gs>
                <a:gs pos="50000">
                  <a:srgbClr val="F0F7FF">
                    <a:alpha val="49804"/>
                  </a:srgbClr>
                </a:gs>
                <a:gs pos="100000">
                  <a:srgbClr val="F0F7FF">
                    <a:alpha val="0"/>
                  </a:srgbClr>
                </a:gs>
              </a:gsLst>
              <a:lin ang="7199983" scaled="1"/>
            </a:gradFill>
            <a:ln w="6350" cap="flat">
              <a:no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63EE6EC8-7F59-401A-B772-A11909BB0563}"/>
                </a:ext>
              </a:extLst>
            </p:cNvPr>
            <p:cNvSpPr/>
            <p:nvPr/>
          </p:nvSpPr>
          <p:spPr>
            <a:xfrm>
              <a:off x="7775257" y="4069969"/>
              <a:ext cx="1545273" cy="553992"/>
            </a:xfrm>
            <a:custGeom>
              <a:avLst/>
              <a:gdLst>
                <a:gd name="connsiteX0" fmla="*/ 207074 w 1545273"/>
                <a:gd name="connsiteY0" fmla="*/ 553993 h 553992"/>
                <a:gd name="connsiteX1" fmla="*/ 0 w 1545273"/>
                <a:gd name="connsiteY1" fmla="*/ 276993 h 553992"/>
                <a:gd name="connsiteX2" fmla="*/ 207074 w 1545273"/>
                <a:gd name="connsiteY2" fmla="*/ 0 h 553992"/>
                <a:gd name="connsiteX3" fmla="*/ 1545273 w 1545273"/>
                <a:gd name="connsiteY3" fmla="*/ 0 h 553992"/>
                <a:gd name="connsiteX4" fmla="*/ 1545273 w 1545273"/>
                <a:gd name="connsiteY4" fmla="*/ 553993 h 553992"/>
                <a:gd name="connsiteX5" fmla="*/ 207074 w 1545273"/>
                <a:gd name="connsiteY5" fmla="*/ 553993 h 5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273" h="553992">
                  <a:moveTo>
                    <a:pt x="207074" y="553993"/>
                  </a:moveTo>
                  <a:lnTo>
                    <a:pt x="0" y="276993"/>
                  </a:lnTo>
                  <a:lnTo>
                    <a:pt x="207074" y="0"/>
                  </a:lnTo>
                  <a:lnTo>
                    <a:pt x="1545273" y="0"/>
                  </a:lnTo>
                  <a:lnTo>
                    <a:pt x="1545273" y="553993"/>
                  </a:lnTo>
                  <a:lnTo>
                    <a:pt x="207074" y="553993"/>
                  </a:lnTo>
                  <a:close/>
                </a:path>
              </a:pathLst>
            </a:custGeom>
            <a:gradFill>
              <a:gsLst>
                <a:gs pos="0">
                  <a:srgbClr val="F0F7FF"/>
                </a:gs>
                <a:gs pos="50000">
                  <a:srgbClr val="F0F7FF">
                    <a:alpha val="49804"/>
                  </a:srgbClr>
                </a:gs>
                <a:gs pos="100000">
                  <a:srgbClr val="F0F7FF">
                    <a:alpha val="0"/>
                  </a:srgbClr>
                </a:gs>
              </a:gsLst>
              <a:lin ang="0" scaled="1"/>
            </a:gradFill>
            <a:ln w="6350" cap="flat">
              <a:no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CD8A88A1-1D49-A9C5-A26D-34EB18EE1DEB}"/>
                </a:ext>
              </a:extLst>
            </p:cNvPr>
            <p:cNvSpPr/>
            <p:nvPr/>
          </p:nvSpPr>
          <p:spPr>
            <a:xfrm>
              <a:off x="8890444" y="2648254"/>
              <a:ext cx="1148842" cy="1476705"/>
            </a:xfrm>
            <a:custGeom>
              <a:avLst/>
              <a:gdLst>
                <a:gd name="connsiteX0" fmla="*/ 1148842 w 1148842"/>
                <a:gd name="connsiteY0" fmla="*/ 1158881 h 1476705"/>
                <a:gd name="connsiteX1" fmla="*/ 1012444 w 1148842"/>
                <a:gd name="connsiteY1" fmla="*/ 1476705 h 1476705"/>
                <a:gd name="connsiteX2" fmla="*/ 669037 w 1148842"/>
                <a:gd name="connsiteY2" fmla="*/ 1435875 h 1476705"/>
                <a:gd name="connsiteX3" fmla="*/ 0 w 1148842"/>
                <a:gd name="connsiteY3" fmla="*/ 276993 h 1476705"/>
                <a:gd name="connsiteX4" fmla="*/ 479743 w 1148842"/>
                <a:gd name="connsiteY4" fmla="*/ 0 h 1476705"/>
                <a:gd name="connsiteX5" fmla="*/ 1148842 w 1148842"/>
                <a:gd name="connsiteY5" fmla="*/ 1158881 h 14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42" h="1476705">
                  <a:moveTo>
                    <a:pt x="1148842" y="1158881"/>
                  </a:moveTo>
                  <a:lnTo>
                    <a:pt x="1012444" y="1476705"/>
                  </a:lnTo>
                  <a:lnTo>
                    <a:pt x="669037" y="1435875"/>
                  </a:lnTo>
                  <a:lnTo>
                    <a:pt x="0" y="276993"/>
                  </a:lnTo>
                  <a:lnTo>
                    <a:pt x="479743" y="0"/>
                  </a:lnTo>
                  <a:lnTo>
                    <a:pt x="1148842" y="1158881"/>
                  </a:lnTo>
                  <a:close/>
                </a:path>
              </a:pathLst>
            </a:custGeom>
            <a:gradFill>
              <a:gsLst>
                <a:gs pos="0">
                  <a:srgbClr val="F0F7FF"/>
                </a:gs>
                <a:gs pos="50000">
                  <a:srgbClr val="F0F7FF">
                    <a:alpha val="49804"/>
                  </a:srgbClr>
                </a:gs>
                <a:gs pos="100000">
                  <a:srgbClr val="F0F7FF">
                    <a:alpha val="0"/>
                  </a:srgbClr>
                </a:gs>
              </a:gsLst>
              <a:lin ang="14400024" scaled="1"/>
            </a:gradFill>
            <a:ln w="6350" cap="flat">
              <a:no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9DF0AB8D-B2D9-6C33-812B-B14D59A57C4F}"/>
                </a:ext>
              </a:extLst>
            </p:cNvPr>
            <p:cNvSpPr/>
            <p:nvPr/>
          </p:nvSpPr>
          <p:spPr>
            <a:xfrm>
              <a:off x="9326689" y="4070350"/>
              <a:ext cx="1545208" cy="553986"/>
            </a:xfrm>
            <a:custGeom>
              <a:avLst/>
              <a:gdLst>
                <a:gd name="connsiteX0" fmla="*/ 207010 w 1545208"/>
                <a:gd name="connsiteY0" fmla="*/ 553987 h 553986"/>
                <a:gd name="connsiteX1" fmla="*/ 0 w 1545208"/>
                <a:gd name="connsiteY1" fmla="*/ 276993 h 553986"/>
                <a:gd name="connsiteX2" fmla="*/ 207010 w 1545208"/>
                <a:gd name="connsiteY2" fmla="*/ 0 h 553986"/>
                <a:gd name="connsiteX3" fmla="*/ 1545209 w 1545208"/>
                <a:gd name="connsiteY3" fmla="*/ 0 h 553986"/>
                <a:gd name="connsiteX4" fmla="*/ 1545209 w 1545208"/>
                <a:gd name="connsiteY4" fmla="*/ 553987 h 553986"/>
                <a:gd name="connsiteX5" fmla="*/ 207010 w 1545208"/>
                <a:gd name="connsiteY5" fmla="*/ 553987 h 55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208" h="553986">
                  <a:moveTo>
                    <a:pt x="207010" y="553987"/>
                  </a:moveTo>
                  <a:lnTo>
                    <a:pt x="0" y="276993"/>
                  </a:lnTo>
                  <a:lnTo>
                    <a:pt x="207010" y="0"/>
                  </a:lnTo>
                  <a:lnTo>
                    <a:pt x="1545209" y="0"/>
                  </a:lnTo>
                  <a:lnTo>
                    <a:pt x="1545209" y="553987"/>
                  </a:lnTo>
                  <a:lnTo>
                    <a:pt x="207010" y="553987"/>
                  </a:lnTo>
                  <a:close/>
                </a:path>
              </a:pathLst>
            </a:custGeom>
            <a:solidFill>
              <a:srgbClr val="F9FAFE"/>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150AEBA2-F4B7-3499-AEB4-48171FEC6D17}"/>
                </a:ext>
              </a:extLst>
            </p:cNvPr>
            <p:cNvSpPr/>
            <p:nvPr/>
          </p:nvSpPr>
          <p:spPr>
            <a:xfrm>
              <a:off x="8107489" y="1269517"/>
              <a:ext cx="1148841" cy="1476705"/>
            </a:xfrm>
            <a:custGeom>
              <a:avLst/>
              <a:gdLst>
                <a:gd name="connsiteX0" fmla="*/ 1148842 w 1148841"/>
                <a:gd name="connsiteY0" fmla="*/ 1158881 h 1476705"/>
                <a:gd name="connsiteX1" fmla="*/ 1012507 w 1148841"/>
                <a:gd name="connsiteY1" fmla="*/ 1476705 h 1476705"/>
                <a:gd name="connsiteX2" fmla="*/ 669036 w 1148841"/>
                <a:gd name="connsiteY2" fmla="*/ 1435875 h 1476705"/>
                <a:gd name="connsiteX3" fmla="*/ 0 w 1148841"/>
                <a:gd name="connsiteY3" fmla="*/ 276993 h 1476705"/>
                <a:gd name="connsiteX4" fmla="*/ 479742 w 1148841"/>
                <a:gd name="connsiteY4" fmla="*/ 0 h 1476705"/>
                <a:gd name="connsiteX5" fmla="*/ 1148842 w 1148841"/>
                <a:gd name="connsiteY5" fmla="*/ 1158881 h 14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41" h="1476705">
                  <a:moveTo>
                    <a:pt x="1148842" y="1158881"/>
                  </a:moveTo>
                  <a:lnTo>
                    <a:pt x="1012507" y="1476705"/>
                  </a:lnTo>
                  <a:lnTo>
                    <a:pt x="669036" y="1435875"/>
                  </a:lnTo>
                  <a:lnTo>
                    <a:pt x="0" y="276993"/>
                  </a:lnTo>
                  <a:lnTo>
                    <a:pt x="479742" y="0"/>
                  </a:lnTo>
                  <a:lnTo>
                    <a:pt x="1148842" y="1158881"/>
                  </a:lnTo>
                  <a:close/>
                </a:path>
              </a:pathLst>
            </a:custGeom>
            <a:solidFill>
              <a:srgbClr val="F9FAFE"/>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E101AADC-51B1-261C-FD73-5A5C7A8483B9}"/>
                </a:ext>
              </a:extLst>
            </p:cNvPr>
            <p:cNvSpPr/>
            <p:nvPr/>
          </p:nvSpPr>
          <p:spPr>
            <a:xfrm>
              <a:off x="6814756" y="3772363"/>
              <a:ext cx="1148842" cy="1476705"/>
            </a:xfrm>
            <a:custGeom>
              <a:avLst/>
              <a:gdLst>
                <a:gd name="connsiteX0" fmla="*/ 669100 w 1148842"/>
                <a:gd name="connsiteY0" fmla="*/ 40830 h 1476705"/>
                <a:gd name="connsiteX1" fmla="*/ 1012508 w 1148842"/>
                <a:gd name="connsiteY1" fmla="*/ 0 h 1476705"/>
                <a:gd name="connsiteX2" fmla="*/ 1148842 w 1148842"/>
                <a:gd name="connsiteY2" fmla="*/ 317824 h 1476705"/>
                <a:gd name="connsiteX3" fmla="*/ 479806 w 1148842"/>
                <a:gd name="connsiteY3" fmla="*/ 1476705 h 1476705"/>
                <a:gd name="connsiteX4" fmla="*/ 0 w 1148842"/>
                <a:gd name="connsiteY4" fmla="*/ 1199712 h 1476705"/>
                <a:gd name="connsiteX5" fmla="*/ 669100 w 1148842"/>
                <a:gd name="connsiteY5" fmla="*/ 40830 h 14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42" h="1476705">
                  <a:moveTo>
                    <a:pt x="669100" y="40830"/>
                  </a:moveTo>
                  <a:lnTo>
                    <a:pt x="1012508" y="0"/>
                  </a:lnTo>
                  <a:lnTo>
                    <a:pt x="1148842" y="317824"/>
                  </a:lnTo>
                  <a:lnTo>
                    <a:pt x="479806" y="1476705"/>
                  </a:lnTo>
                  <a:lnTo>
                    <a:pt x="0" y="1199712"/>
                  </a:lnTo>
                  <a:lnTo>
                    <a:pt x="669100" y="40830"/>
                  </a:lnTo>
                  <a:close/>
                </a:path>
              </a:pathLst>
            </a:custGeom>
            <a:solidFill>
              <a:srgbClr val="F9FAFE"/>
            </a:solidFill>
            <a:ln w="6350" cap="flat">
              <a:noFill/>
              <a:prstDash val="solid"/>
              <a:miter/>
            </a:ln>
          </p:spPr>
          <p:txBody>
            <a:bodyPr rtlCol="0" anchor="ctr"/>
            <a:lstStyle/>
            <a:p>
              <a:endParaRPr lang="en-US"/>
            </a:p>
          </p:txBody>
        </p:sp>
      </p:grpSp>
      <p:sp>
        <p:nvSpPr>
          <p:cNvPr id="17" name="任意多边形: 形状 16">
            <a:extLst>
              <a:ext uri="{FF2B5EF4-FFF2-40B4-BE49-F238E27FC236}">
                <a16:creationId xmlns:a16="http://schemas.microsoft.com/office/drawing/2014/main" id="{7563144E-B726-1C47-EF65-46CA3D6838A3}"/>
              </a:ext>
            </a:extLst>
          </p:cNvPr>
          <p:cNvSpPr/>
          <p:nvPr/>
        </p:nvSpPr>
        <p:spPr>
          <a:xfrm>
            <a:off x="7024243" y="1568450"/>
            <a:ext cx="3508501" cy="3067050"/>
          </a:xfrm>
          <a:custGeom>
            <a:avLst/>
            <a:gdLst>
              <a:gd name="connsiteX0" fmla="*/ 1754250 w 3508501"/>
              <a:gd name="connsiteY0" fmla="*/ 0 h 3067050"/>
              <a:gd name="connsiteX1" fmla="*/ 3508501 w 3508501"/>
              <a:gd name="connsiteY1" fmla="*/ 3067050 h 3067050"/>
              <a:gd name="connsiteX2" fmla="*/ 0 w 3508501"/>
              <a:gd name="connsiteY2" fmla="*/ 3067050 h 3067050"/>
              <a:gd name="connsiteX3" fmla="*/ 1754250 w 3508501"/>
              <a:gd name="connsiteY3" fmla="*/ 0 h 3067050"/>
            </a:gdLst>
            <a:ahLst/>
            <a:cxnLst>
              <a:cxn ang="0">
                <a:pos x="connsiteX0" y="connsiteY0"/>
              </a:cxn>
              <a:cxn ang="0">
                <a:pos x="connsiteX1" y="connsiteY1"/>
              </a:cxn>
              <a:cxn ang="0">
                <a:pos x="connsiteX2" y="connsiteY2"/>
              </a:cxn>
              <a:cxn ang="0">
                <a:pos x="connsiteX3" y="connsiteY3"/>
              </a:cxn>
            </a:cxnLst>
            <a:rect l="l" t="t" r="r" b="b"/>
            <a:pathLst>
              <a:path w="3508501" h="3067050">
                <a:moveTo>
                  <a:pt x="1754250" y="0"/>
                </a:moveTo>
                <a:lnTo>
                  <a:pt x="3508501" y="3067050"/>
                </a:lnTo>
                <a:lnTo>
                  <a:pt x="0" y="3067050"/>
                </a:lnTo>
                <a:lnTo>
                  <a:pt x="1754250" y="0"/>
                </a:lnTo>
                <a:close/>
              </a:path>
            </a:pathLst>
          </a:custGeom>
          <a:noFill/>
          <a:ln w="25400" cap="flat">
            <a:solidFill>
              <a:srgbClr val="055CF9"/>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33332019-C206-0CF0-FFEF-DC789E838ADA}"/>
              </a:ext>
            </a:extLst>
          </p:cNvPr>
          <p:cNvSpPr/>
          <p:nvPr/>
        </p:nvSpPr>
        <p:spPr>
          <a:xfrm>
            <a:off x="7984743" y="2698750"/>
            <a:ext cx="1586357" cy="1371600"/>
          </a:xfrm>
          <a:custGeom>
            <a:avLst/>
            <a:gdLst>
              <a:gd name="connsiteX0" fmla="*/ 1125792 w 1586357"/>
              <a:gd name="connsiteY0" fmla="*/ 575183 h 1371600"/>
              <a:gd name="connsiteX1" fmla="*/ 793179 w 1586357"/>
              <a:gd name="connsiteY1" fmla="*/ 0 h 1371600"/>
              <a:gd name="connsiteX2" fmla="*/ 460566 w 1586357"/>
              <a:gd name="connsiteY2" fmla="*/ 575183 h 1371600"/>
              <a:gd name="connsiteX3" fmla="*/ 1125792 w 1586357"/>
              <a:gd name="connsiteY3" fmla="*/ 575183 h 1371600"/>
              <a:gd name="connsiteX4" fmla="*/ 1139444 w 1586357"/>
              <a:gd name="connsiteY4" fmla="*/ 598780 h 1371600"/>
              <a:gd name="connsiteX5" fmla="*/ 446913 w 1586357"/>
              <a:gd name="connsiteY5" fmla="*/ 598780 h 1371600"/>
              <a:gd name="connsiteX6" fmla="*/ 228537 w 1586357"/>
              <a:gd name="connsiteY6" fmla="*/ 976344 h 1371600"/>
              <a:gd name="connsiteX7" fmla="*/ 1357757 w 1586357"/>
              <a:gd name="connsiteY7" fmla="*/ 976344 h 1371600"/>
              <a:gd name="connsiteX8" fmla="*/ 1139444 w 1586357"/>
              <a:gd name="connsiteY8" fmla="*/ 598780 h 1371600"/>
              <a:gd name="connsiteX9" fmla="*/ 1371410 w 1586357"/>
              <a:gd name="connsiteY9" fmla="*/ 999941 h 1371600"/>
              <a:gd name="connsiteX10" fmla="*/ 214885 w 1586357"/>
              <a:gd name="connsiteY10" fmla="*/ 999941 h 1371600"/>
              <a:gd name="connsiteX11" fmla="*/ 0 w 1586357"/>
              <a:gd name="connsiteY11" fmla="*/ 1371600 h 1371600"/>
              <a:gd name="connsiteX12" fmla="*/ 1586357 w 1586357"/>
              <a:gd name="connsiteY12" fmla="*/ 1371600 h 1371600"/>
              <a:gd name="connsiteX13" fmla="*/ 1371410 w 1586357"/>
              <a:gd name="connsiteY13" fmla="*/ 999941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357" h="1371600">
                <a:moveTo>
                  <a:pt x="1125792" y="575183"/>
                </a:moveTo>
                <a:lnTo>
                  <a:pt x="793179" y="0"/>
                </a:lnTo>
                <a:lnTo>
                  <a:pt x="460566" y="575183"/>
                </a:lnTo>
                <a:lnTo>
                  <a:pt x="1125792" y="575183"/>
                </a:lnTo>
                <a:close/>
                <a:moveTo>
                  <a:pt x="1139444" y="598780"/>
                </a:moveTo>
                <a:lnTo>
                  <a:pt x="446913" y="598780"/>
                </a:lnTo>
                <a:lnTo>
                  <a:pt x="228537" y="976344"/>
                </a:lnTo>
                <a:lnTo>
                  <a:pt x="1357757" y="976344"/>
                </a:lnTo>
                <a:lnTo>
                  <a:pt x="1139444" y="598780"/>
                </a:lnTo>
                <a:close/>
                <a:moveTo>
                  <a:pt x="1371410" y="999941"/>
                </a:moveTo>
                <a:lnTo>
                  <a:pt x="214885" y="999941"/>
                </a:lnTo>
                <a:lnTo>
                  <a:pt x="0" y="1371600"/>
                </a:lnTo>
                <a:lnTo>
                  <a:pt x="1586357" y="1371600"/>
                </a:lnTo>
                <a:lnTo>
                  <a:pt x="1371410" y="999941"/>
                </a:lnTo>
                <a:close/>
              </a:path>
            </a:pathLst>
          </a:custGeom>
          <a:gradFill>
            <a:gsLst>
              <a:gs pos="0">
                <a:srgbClr val="72A3FF"/>
              </a:gs>
              <a:gs pos="50000">
                <a:srgbClr val="4785FF"/>
              </a:gs>
              <a:gs pos="100000">
                <a:srgbClr val="1C67FF"/>
              </a:gs>
            </a:gsLst>
            <a:lin ang="3752390" scaled="1"/>
          </a:gra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1C8BB250-788E-919A-76F0-DCB58AF714D2}"/>
              </a:ext>
            </a:extLst>
          </p:cNvPr>
          <p:cNvSpPr/>
          <p:nvPr/>
        </p:nvSpPr>
        <p:spPr>
          <a:xfrm>
            <a:off x="10102469" y="4054475"/>
            <a:ext cx="1333500" cy="1333500"/>
          </a:xfrm>
          <a:custGeom>
            <a:avLst/>
            <a:gdLst>
              <a:gd name="connsiteX0" fmla="*/ 1333500 w 1333500"/>
              <a:gd name="connsiteY0" fmla="*/ 666750 h 1333500"/>
              <a:gd name="connsiteX1" fmla="*/ 666750 w 1333500"/>
              <a:gd name="connsiteY1" fmla="*/ 1333500 h 1333500"/>
              <a:gd name="connsiteX2" fmla="*/ 0 w 1333500"/>
              <a:gd name="connsiteY2" fmla="*/ 666750 h 1333500"/>
              <a:gd name="connsiteX3" fmla="*/ 666750 w 1333500"/>
              <a:gd name="connsiteY3" fmla="*/ 0 h 1333500"/>
              <a:gd name="connsiteX4" fmla="*/ 1333500 w 1333500"/>
              <a:gd name="connsiteY4" fmla="*/ 66675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333500">
                <a:moveTo>
                  <a:pt x="1333500" y="666750"/>
                </a:moveTo>
                <a:cubicBezTo>
                  <a:pt x="1333500" y="1034986"/>
                  <a:pt x="1034985" y="1333500"/>
                  <a:pt x="666750" y="1333500"/>
                </a:cubicBezTo>
                <a:cubicBezTo>
                  <a:pt x="298514" y="1333500"/>
                  <a:pt x="0" y="1034986"/>
                  <a:pt x="0" y="666750"/>
                </a:cubicBezTo>
                <a:cubicBezTo>
                  <a:pt x="0" y="298514"/>
                  <a:pt x="298514" y="0"/>
                  <a:pt x="666750" y="0"/>
                </a:cubicBezTo>
                <a:cubicBezTo>
                  <a:pt x="1034985" y="0"/>
                  <a:pt x="1333500" y="298514"/>
                  <a:pt x="1333500" y="666750"/>
                </a:cubicBezTo>
                <a:close/>
              </a:path>
            </a:pathLst>
          </a:custGeom>
          <a:gradFill>
            <a:gsLst>
              <a:gs pos="0">
                <a:srgbClr val="E8F1FF"/>
              </a:gs>
              <a:gs pos="50000">
                <a:srgbClr val="F3F8FF"/>
              </a:gs>
              <a:gs pos="100000">
                <a:srgbClr val="FFFFFF"/>
              </a:gs>
            </a:gsLst>
            <a:lin ang="5400000" scaled="1"/>
          </a:gradFill>
          <a:ln w="6350" cap="flat">
            <a:solidFill>
              <a:srgbClr val="055CF9"/>
            </a:soli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11038984-BFD0-4A9B-50CD-FEA879C1E63D}"/>
              </a:ext>
            </a:extLst>
          </p:cNvPr>
          <p:cNvSpPr/>
          <p:nvPr/>
        </p:nvSpPr>
        <p:spPr>
          <a:xfrm>
            <a:off x="6089269" y="4054475"/>
            <a:ext cx="1333500" cy="1333500"/>
          </a:xfrm>
          <a:custGeom>
            <a:avLst/>
            <a:gdLst>
              <a:gd name="connsiteX0" fmla="*/ 1333500 w 1333500"/>
              <a:gd name="connsiteY0" fmla="*/ 666750 h 1333500"/>
              <a:gd name="connsiteX1" fmla="*/ 666750 w 1333500"/>
              <a:gd name="connsiteY1" fmla="*/ 1333500 h 1333500"/>
              <a:gd name="connsiteX2" fmla="*/ 0 w 1333500"/>
              <a:gd name="connsiteY2" fmla="*/ 666750 h 1333500"/>
              <a:gd name="connsiteX3" fmla="*/ 666750 w 1333500"/>
              <a:gd name="connsiteY3" fmla="*/ 0 h 1333500"/>
              <a:gd name="connsiteX4" fmla="*/ 1333500 w 1333500"/>
              <a:gd name="connsiteY4" fmla="*/ 66675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333500">
                <a:moveTo>
                  <a:pt x="1333500" y="666750"/>
                </a:moveTo>
                <a:cubicBezTo>
                  <a:pt x="1333500" y="1034986"/>
                  <a:pt x="1034985" y="1333500"/>
                  <a:pt x="666750" y="1333500"/>
                </a:cubicBezTo>
                <a:cubicBezTo>
                  <a:pt x="298514" y="1333500"/>
                  <a:pt x="0" y="1034986"/>
                  <a:pt x="0" y="666750"/>
                </a:cubicBezTo>
                <a:cubicBezTo>
                  <a:pt x="0" y="298514"/>
                  <a:pt x="298514" y="0"/>
                  <a:pt x="666750" y="0"/>
                </a:cubicBezTo>
                <a:cubicBezTo>
                  <a:pt x="1034985" y="0"/>
                  <a:pt x="1333500" y="298514"/>
                  <a:pt x="1333500" y="666750"/>
                </a:cubicBezTo>
                <a:close/>
              </a:path>
            </a:pathLst>
          </a:custGeom>
          <a:gradFill>
            <a:gsLst>
              <a:gs pos="0">
                <a:srgbClr val="E8F1FF"/>
              </a:gs>
              <a:gs pos="50000">
                <a:srgbClr val="F3F8FF"/>
              </a:gs>
              <a:gs pos="100000">
                <a:srgbClr val="FFFFFF"/>
              </a:gs>
            </a:gsLst>
            <a:lin ang="5400000" scaled="1"/>
          </a:gradFill>
          <a:ln w="6350" cap="flat">
            <a:solidFill>
              <a:srgbClr val="055CF9"/>
            </a:solid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89398D7A-AF7A-65B7-3755-1B12FFA6FEDD}"/>
              </a:ext>
            </a:extLst>
          </p:cNvPr>
          <p:cNvSpPr/>
          <p:nvPr/>
        </p:nvSpPr>
        <p:spPr>
          <a:xfrm>
            <a:off x="8114919" y="638175"/>
            <a:ext cx="1333500" cy="1333500"/>
          </a:xfrm>
          <a:custGeom>
            <a:avLst/>
            <a:gdLst>
              <a:gd name="connsiteX0" fmla="*/ 1333500 w 1333500"/>
              <a:gd name="connsiteY0" fmla="*/ 666750 h 1333500"/>
              <a:gd name="connsiteX1" fmla="*/ 666750 w 1333500"/>
              <a:gd name="connsiteY1" fmla="*/ 1333500 h 1333500"/>
              <a:gd name="connsiteX2" fmla="*/ 0 w 1333500"/>
              <a:gd name="connsiteY2" fmla="*/ 666750 h 1333500"/>
              <a:gd name="connsiteX3" fmla="*/ 666750 w 1333500"/>
              <a:gd name="connsiteY3" fmla="*/ 0 h 1333500"/>
              <a:gd name="connsiteX4" fmla="*/ 1333500 w 1333500"/>
              <a:gd name="connsiteY4" fmla="*/ 66675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333500">
                <a:moveTo>
                  <a:pt x="1333500" y="666750"/>
                </a:moveTo>
                <a:cubicBezTo>
                  <a:pt x="1333500" y="1034986"/>
                  <a:pt x="1034985" y="1333500"/>
                  <a:pt x="666750" y="1333500"/>
                </a:cubicBezTo>
                <a:cubicBezTo>
                  <a:pt x="298514" y="1333500"/>
                  <a:pt x="0" y="1034986"/>
                  <a:pt x="0" y="666750"/>
                </a:cubicBezTo>
                <a:cubicBezTo>
                  <a:pt x="0" y="298514"/>
                  <a:pt x="298514" y="0"/>
                  <a:pt x="666750" y="0"/>
                </a:cubicBezTo>
                <a:cubicBezTo>
                  <a:pt x="1034985" y="0"/>
                  <a:pt x="1333500" y="298514"/>
                  <a:pt x="1333500" y="666750"/>
                </a:cubicBezTo>
                <a:close/>
              </a:path>
            </a:pathLst>
          </a:custGeom>
          <a:gradFill>
            <a:gsLst>
              <a:gs pos="0">
                <a:srgbClr val="E8F1FF"/>
              </a:gs>
              <a:gs pos="50000">
                <a:srgbClr val="F3F8FF"/>
              </a:gs>
              <a:gs pos="100000">
                <a:srgbClr val="FFFFFF"/>
              </a:gs>
            </a:gsLst>
            <a:lin ang="5400000" scaled="1"/>
          </a:gradFill>
          <a:ln w="6350" cap="flat">
            <a:solidFill>
              <a:srgbClr val="055CF9"/>
            </a:solid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D0006FBF-03A0-B608-F977-DEAA59F2B5D8}"/>
              </a:ext>
            </a:extLst>
          </p:cNvPr>
          <p:cNvSpPr/>
          <p:nvPr/>
        </p:nvSpPr>
        <p:spPr>
          <a:xfrm>
            <a:off x="9595614" y="2022513"/>
            <a:ext cx="347160" cy="1087818"/>
          </a:xfrm>
          <a:custGeom>
            <a:avLst/>
            <a:gdLst>
              <a:gd name="connsiteX0" fmla="*/ 111694 w 347160"/>
              <a:gd name="connsiteY0" fmla="*/ 0 h 1087818"/>
              <a:gd name="connsiteX1" fmla="*/ 75118 w 347160"/>
              <a:gd name="connsiteY1" fmla="*/ 20301 h 1087818"/>
              <a:gd name="connsiteX2" fmla="*/ 18413 w 347160"/>
              <a:gd name="connsiteY2" fmla="*/ 218891 h 1087818"/>
              <a:gd name="connsiteX3" fmla="*/ 329563 w 347160"/>
              <a:gd name="connsiteY3" fmla="*/ 779151 h 1087818"/>
              <a:gd name="connsiteX4" fmla="*/ 275270 w 347160"/>
              <a:gd name="connsiteY4" fmla="*/ 969112 h 1087818"/>
              <a:gd name="connsiteX5" fmla="*/ 61530 w 347160"/>
              <a:gd name="connsiteY5" fmla="*/ 1087819 h 10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160" h="1087818">
                <a:moveTo>
                  <a:pt x="111694" y="0"/>
                </a:moveTo>
                <a:lnTo>
                  <a:pt x="75118" y="20301"/>
                </a:lnTo>
                <a:cubicBezTo>
                  <a:pt x="4633" y="59461"/>
                  <a:pt x="-20767" y="148374"/>
                  <a:pt x="18413" y="218891"/>
                </a:cubicBezTo>
                <a:lnTo>
                  <a:pt x="329563" y="779151"/>
                </a:lnTo>
                <a:cubicBezTo>
                  <a:pt x="367028" y="846601"/>
                  <a:pt x="342707" y="931646"/>
                  <a:pt x="275270" y="969112"/>
                </a:cubicBezTo>
                <a:lnTo>
                  <a:pt x="61530" y="1087819"/>
                </a:lnTo>
              </a:path>
            </a:pathLst>
          </a:custGeom>
          <a:noFill/>
          <a:ln w="6350" cap="flat">
            <a:solidFill>
              <a:srgbClr val="75AFFF"/>
            </a:solidFill>
            <a:custDash>
              <a:ds d="300000" sp="300000"/>
            </a:custDash>
            <a:miter/>
          </a:ln>
        </p:spPr>
        <p:txBody>
          <a:bodyPr rtlCol="0" anchor="ctr"/>
          <a:lstStyle/>
          <a:p>
            <a:endParaRPr lang="en-US"/>
          </a:p>
        </p:txBody>
      </p:sp>
      <p:sp>
        <p:nvSpPr>
          <p:cNvPr id="41" name="任意多边形: 形状 40">
            <a:extLst>
              <a:ext uri="{FF2B5EF4-FFF2-40B4-BE49-F238E27FC236}">
                <a16:creationId xmlns:a16="http://schemas.microsoft.com/office/drawing/2014/main" id="{7312D613-E48D-3E32-5B07-3BC694868141}"/>
              </a:ext>
            </a:extLst>
          </p:cNvPr>
          <p:cNvSpPr/>
          <p:nvPr/>
        </p:nvSpPr>
        <p:spPr>
          <a:xfrm>
            <a:off x="9657143" y="2974025"/>
            <a:ext cx="929131" cy="669683"/>
          </a:xfrm>
          <a:custGeom>
            <a:avLst/>
            <a:gdLst>
              <a:gd name="connsiteX0" fmla="*/ 929132 w 929131"/>
              <a:gd name="connsiteY0" fmla="*/ 630971 h 669683"/>
              <a:gd name="connsiteX1" fmla="*/ 892556 w 929131"/>
              <a:gd name="connsiteY1" fmla="*/ 651285 h 669683"/>
              <a:gd name="connsiteX2" fmla="*/ 693991 w 929131"/>
              <a:gd name="connsiteY2" fmla="*/ 594522 h 669683"/>
              <a:gd name="connsiteX3" fmla="*/ 403669 w 929131"/>
              <a:gd name="connsiteY3" fmla="*/ 71898 h 669683"/>
              <a:gd name="connsiteX4" fmla="*/ 213740 w 929131"/>
              <a:gd name="connsiteY4" fmla="*/ 17599 h 669683"/>
              <a:gd name="connsiteX5" fmla="*/ 0 w 929131"/>
              <a:gd name="connsiteY5" fmla="*/ 136306 h 66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131" h="669683">
                <a:moveTo>
                  <a:pt x="929132" y="630971"/>
                </a:moveTo>
                <a:lnTo>
                  <a:pt x="892556" y="651285"/>
                </a:lnTo>
                <a:cubicBezTo>
                  <a:pt x="822071" y="690452"/>
                  <a:pt x="733107" y="665033"/>
                  <a:pt x="693991" y="594522"/>
                </a:cubicBezTo>
                <a:lnTo>
                  <a:pt x="403669" y="71898"/>
                </a:lnTo>
                <a:cubicBezTo>
                  <a:pt x="366204" y="4448"/>
                  <a:pt x="281177" y="-19866"/>
                  <a:pt x="213740" y="17599"/>
                </a:cubicBezTo>
                <a:lnTo>
                  <a:pt x="0" y="136306"/>
                </a:lnTo>
              </a:path>
            </a:pathLst>
          </a:custGeom>
          <a:noFill/>
          <a:ln w="6350" cap="flat">
            <a:solidFill>
              <a:srgbClr val="75AFFF"/>
            </a:solidFill>
            <a:custDash>
              <a:ds d="300000" sp="300000"/>
            </a:custDash>
            <a:miter/>
          </a:ln>
        </p:spPr>
        <p:txBody>
          <a:bodyPr rtlCol="0" anchor="ctr"/>
          <a:lstStyle/>
          <a:p>
            <a:endParaRPr lang="en-US"/>
          </a:p>
        </p:txBody>
      </p:sp>
      <p:sp>
        <p:nvSpPr>
          <p:cNvPr id="42" name="任意多边形: 形状 41">
            <a:extLst>
              <a:ext uri="{FF2B5EF4-FFF2-40B4-BE49-F238E27FC236}">
                <a16:creationId xmlns:a16="http://schemas.microsoft.com/office/drawing/2014/main" id="{7DFDB0F3-6DDE-D00C-D8C8-18263A420DAE}"/>
              </a:ext>
            </a:extLst>
          </p:cNvPr>
          <p:cNvSpPr/>
          <p:nvPr/>
        </p:nvSpPr>
        <p:spPr>
          <a:xfrm>
            <a:off x="9657143" y="2380348"/>
            <a:ext cx="285631" cy="729976"/>
          </a:xfrm>
          <a:custGeom>
            <a:avLst/>
            <a:gdLst>
              <a:gd name="connsiteX0" fmla="*/ 250571 w 285631"/>
              <a:gd name="connsiteY0" fmla="*/ 0 h 729976"/>
              <a:gd name="connsiteX1" fmla="*/ 212725 w 285631"/>
              <a:gd name="connsiteY1" fmla="*/ 20993 h 729976"/>
              <a:gd name="connsiteX2" fmla="*/ 156019 w 285631"/>
              <a:gd name="connsiteY2" fmla="*/ 219589 h 729976"/>
              <a:gd name="connsiteX3" fmla="*/ 268033 w 285631"/>
              <a:gd name="connsiteY3" fmla="*/ 421316 h 729976"/>
              <a:gd name="connsiteX4" fmla="*/ 213740 w 285631"/>
              <a:gd name="connsiteY4" fmla="*/ 611270 h 729976"/>
              <a:gd name="connsiteX5" fmla="*/ 0 w 285631"/>
              <a:gd name="connsiteY5" fmla="*/ 729977 h 72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31" h="729976">
                <a:moveTo>
                  <a:pt x="250571" y="0"/>
                </a:moveTo>
                <a:lnTo>
                  <a:pt x="212725" y="20993"/>
                </a:lnTo>
                <a:cubicBezTo>
                  <a:pt x="142239" y="60160"/>
                  <a:pt x="116839" y="149073"/>
                  <a:pt x="156019" y="219589"/>
                </a:cubicBezTo>
                <a:lnTo>
                  <a:pt x="268033" y="421316"/>
                </a:lnTo>
                <a:cubicBezTo>
                  <a:pt x="305498" y="488766"/>
                  <a:pt x="281177" y="573811"/>
                  <a:pt x="213740" y="611270"/>
                </a:cubicBezTo>
                <a:lnTo>
                  <a:pt x="0" y="729977"/>
                </a:lnTo>
              </a:path>
            </a:pathLst>
          </a:custGeom>
          <a:noFill/>
          <a:ln w="6350" cap="flat">
            <a:solidFill>
              <a:srgbClr val="75AFFF"/>
            </a:solidFill>
            <a:custDash>
              <a:ds d="300000" sp="3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080FE0A4-7FA4-01F1-EE99-A2B2BFA63C5E}"/>
              </a:ext>
            </a:extLst>
          </p:cNvPr>
          <p:cNvSpPr/>
          <p:nvPr/>
        </p:nvSpPr>
        <p:spPr>
          <a:xfrm>
            <a:off x="9657143" y="2974015"/>
            <a:ext cx="737996" cy="325189"/>
          </a:xfrm>
          <a:custGeom>
            <a:avLst/>
            <a:gdLst>
              <a:gd name="connsiteX0" fmla="*/ 737997 w 737996"/>
              <a:gd name="connsiteY0" fmla="*/ 286360 h 325189"/>
              <a:gd name="connsiteX1" fmla="*/ 701230 w 737996"/>
              <a:gd name="connsiteY1" fmla="*/ 306795 h 325189"/>
              <a:gd name="connsiteX2" fmla="*/ 502665 w 737996"/>
              <a:gd name="connsiteY2" fmla="*/ 250025 h 325189"/>
              <a:gd name="connsiteX3" fmla="*/ 403733 w 737996"/>
              <a:gd name="connsiteY3" fmla="*/ 71895 h 325189"/>
              <a:gd name="connsiteX4" fmla="*/ 213740 w 737996"/>
              <a:gd name="connsiteY4" fmla="*/ 17596 h 325189"/>
              <a:gd name="connsiteX5" fmla="*/ 0 w 737996"/>
              <a:gd name="connsiteY5" fmla="*/ 136303 h 32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996" h="325189">
                <a:moveTo>
                  <a:pt x="737997" y="286360"/>
                </a:moveTo>
                <a:lnTo>
                  <a:pt x="701230" y="306795"/>
                </a:lnTo>
                <a:cubicBezTo>
                  <a:pt x="630745" y="345955"/>
                  <a:pt x="541782" y="320542"/>
                  <a:pt x="502665" y="250025"/>
                </a:cubicBezTo>
                <a:lnTo>
                  <a:pt x="403733" y="71895"/>
                </a:lnTo>
                <a:cubicBezTo>
                  <a:pt x="366268" y="4445"/>
                  <a:pt x="281177" y="-19862"/>
                  <a:pt x="213740" y="17596"/>
                </a:cubicBezTo>
                <a:lnTo>
                  <a:pt x="0" y="136303"/>
                </a:lnTo>
              </a:path>
            </a:pathLst>
          </a:custGeom>
          <a:noFill/>
          <a:ln w="6350" cap="flat">
            <a:solidFill>
              <a:srgbClr val="75AFFF"/>
            </a:solidFill>
            <a:custDash>
              <a:ds d="300000" sp="300000"/>
            </a:custDash>
            <a:miter/>
          </a:ln>
        </p:spPr>
        <p:txBody>
          <a:bodyPr rtlCol="0" anchor="ctr"/>
          <a:lstStyle/>
          <a:p>
            <a:endParaRPr lang="en-US"/>
          </a:p>
        </p:txBody>
      </p:sp>
      <p:sp>
        <p:nvSpPr>
          <p:cNvPr id="54" name="任意多边形: 形状 53">
            <a:extLst>
              <a:ext uri="{FF2B5EF4-FFF2-40B4-BE49-F238E27FC236}">
                <a16:creationId xmlns:a16="http://schemas.microsoft.com/office/drawing/2014/main" id="{7D706CCD-A975-E9FF-8E78-1D3C946C5CD0}"/>
              </a:ext>
            </a:extLst>
          </p:cNvPr>
          <p:cNvSpPr/>
          <p:nvPr/>
        </p:nvSpPr>
        <p:spPr>
          <a:xfrm>
            <a:off x="8767933" y="4623961"/>
            <a:ext cx="921805" cy="587343"/>
          </a:xfrm>
          <a:custGeom>
            <a:avLst/>
            <a:gdLst>
              <a:gd name="connsiteX0" fmla="*/ 921086 w 921805"/>
              <a:gd name="connsiteY0" fmla="*/ 587343 h 587343"/>
              <a:gd name="connsiteX1" fmla="*/ 921785 w 921805"/>
              <a:gd name="connsiteY1" fmla="*/ 545541 h 587343"/>
              <a:gd name="connsiteX2" fmla="*/ 778211 w 921805"/>
              <a:gd name="connsiteY2" fmla="*/ 397085 h 587343"/>
              <a:gd name="connsiteX3" fmla="*/ 137433 w 921805"/>
              <a:gd name="connsiteY3" fmla="*/ 386442 h 587343"/>
              <a:gd name="connsiteX4" fmla="*/ 19 w 921805"/>
              <a:gd name="connsiteY4" fmla="*/ 244443 h 587343"/>
              <a:gd name="connsiteX5" fmla="*/ 4083 w 921805"/>
              <a:gd name="connsiteY5" fmla="*/ 0 h 58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805" h="587343">
                <a:moveTo>
                  <a:pt x="921086" y="587343"/>
                </a:moveTo>
                <a:lnTo>
                  <a:pt x="921785" y="545541"/>
                </a:lnTo>
                <a:cubicBezTo>
                  <a:pt x="923119" y="464890"/>
                  <a:pt x="858857" y="398425"/>
                  <a:pt x="778211" y="397085"/>
                </a:cubicBezTo>
                <a:lnTo>
                  <a:pt x="137433" y="386442"/>
                </a:lnTo>
                <a:cubicBezTo>
                  <a:pt x="60281" y="385159"/>
                  <a:pt x="-1251" y="321583"/>
                  <a:pt x="19" y="244443"/>
                </a:cubicBezTo>
                <a:lnTo>
                  <a:pt x="4083" y="0"/>
                </a:lnTo>
              </a:path>
            </a:pathLst>
          </a:custGeom>
          <a:noFill/>
          <a:ln w="6350" cap="flat">
            <a:solidFill>
              <a:srgbClr val="75AFFF"/>
            </a:solidFill>
            <a:custDash>
              <a:ds d="300000" sp="300000"/>
            </a:custDash>
            <a:miter/>
          </a:ln>
        </p:spPr>
        <p:txBody>
          <a:bodyPr rtlCol="0" anchor="ctr"/>
          <a:lstStyle/>
          <a:p>
            <a:endParaRPr lang="en-US"/>
          </a:p>
        </p:txBody>
      </p:sp>
      <p:sp>
        <p:nvSpPr>
          <p:cNvPr id="55" name="任意多边形: 形状 54">
            <a:extLst>
              <a:ext uri="{FF2B5EF4-FFF2-40B4-BE49-F238E27FC236}">
                <a16:creationId xmlns:a16="http://schemas.microsoft.com/office/drawing/2014/main" id="{844E2936-C399-3F8B-15A7-6F38F9650886}"/>
              </a:ext>
            </a:extLst>
          </p:cNvPr>
          <p:cNvSpPr/>
          <p:nvPr/>
        </p:nvSpPr>
        <p:spPr>
          <a:xfrm>
            <a:off x="7879080" y="4623961"/>
            <a:ext cx="892936" cy="557307"/>
          </a:xfrm>
          <a:custGeom>
            <a:avLst/>
            <a:gdLst>
              <a:gd name="connsiteX0" fmla="*/ 0 w 892936"/>
              <a:gd name="connsiteY0" fmla="*/ 557308 h 557307"/>
              <a:gd name="connsiteX1" fmla="*/ 698 w 892936"/>
              <a:gd name="connsiteY1" fmla="*/ 515474 h 557307"/>
              <a:gd name="connsiteX2" fmla="*/ 149161 w 892936"/>
              <a:gd name="connsiteY2" fmla="*/ 371869 h 557307"/>
              <a:gd name="connsiteX3" fmla="*/ 746887 w 892936"/>
              <a:gd name="connsiteY3" fmla="*/ 381800 h 557307"/>
              <a:gd name="connsiteX4" fmla="*/ 888873 w 892936"/>
              <a:gd name="connsiteY4" fmla="*/ 244437 h 557307"/>
              <a:gd name="connsiteX5" fmla="*/ 892937 w 892936"/>
              <a:gd name="connsiteY5" fmla="*/ 0 h 55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936" h="557307">
                <a:moveTo>
                  <a:pt x="0" y="557308"/>
                </a:moveTo>
                <a:lnTo>
                  <a:pt x="698" y="515474"/>
                </a:lnTo>
                <a:cubicBezTo>
                  <a:pt x="2032" y="434823"/>
                  <a:pt x="68516" y="370529"/>
                  <a:pt x="149161" y="371869"/>
                </a:cubicBezTo>
                <a:lnTo>
                  <a:pt x="746887" y="381800"/>
                </a:lnTo>
                <a:cubicBezTo>
                  <a:pt x="824039" y="383083"/>
                  <a:pt x="887602" y="321583"/>
                  <a:pt x="888873" y="244437"/>
                </a:cubicBezTo>
                <a:lnTo>
                  <a:pt x="892937" y="0"/>
                </a:lnTo>
              </a:path>
            </a:pathLst>
          </a:custGeom>
          <a:noFill/>
          <a:ln w="6350" cap="flat">
            <a:solidFill>
              <a:srgbClr val="75AFFF"/>
            </a:solidFill>
            <a:custDash>
              <a:ds d="300000" sp="300000"/>
            </a:custDash>
            <a:miter/>
          </a:ln>
        </p:spPr>
        <p:txBody>
          <a:bodyPr rtlCol="0" anchor="ctr"/>
          <a:lstStyle/>
          <a:p>
            <a:endParaRPr lang="en-US"/>
          </a:p>
        </p:txBody>
      </p:sp>
      <p:sp>
        <p:nvSpPr>
          <p:cNvPr id="56" name="任意多边形: 形状 55">
            <a:extLst>
              <a:ext uri="{FF2B5EF4-FFF2-40B4-BE49-F238E27FC236}">
                <a16:creationId xmlns:a16="http://schemas.microsoft.com/office/drawing/2014/main" id="{87A38F79-A4FB-D8DB-C1B4-04FEB6C04428}"/>
              </a:ext>
            </a:extLst>
          </p:cNvPr>
          <p:cNvSpPr/>
          <p:nvPr/>
        </p:nvSpPr>
        <p:spPr>
          <a:xfrm>
            <a:off x="8767995" y="4623961"/>
            <a:ext cx="511724" cy="581971"/>
          </a:xfrm>
          <a:custGeom>
            <a:avLst/>
            <a:gdLst>
              <a:gd name="connsiteX0" fmla="*/ 510942 w 511724"/>
              <a:gd name="connsiteY0" fmla="*/ 581971 h 581971"/>
              <a:gd name="connsiteX1" fmla="*/ 511704 w 511724"/>
              <a:gd name="connsiteY1" fmla="*/ 538734 h 581971"/>
              <a:gd name="connsiteX2" fmla="*/ 368067 w 511724"/>
              <a:gd name="connsiteY2" fmla="*/ 390277 h 581971"/>
              <a:gd name="connsiteX3" fmla="*/ 137372 w 511724"/>
              <a:gd name="connsiteY3" fmla="*/ 386442 h 581971"/>
              <a:gd name="connsiteX4" fmla="*/ 21 w 511724"/>
              <a:gd name="connsiteY4" fmla="*/ 244443 h 581971"/>
              <a:gd name="connsiteX5" fmla="*/ 4022 w 511724"/>
              <a:gd name="connsiteY5" fmla="*/ 0 h 58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724" h="581971">
                <a:moveTo>
                  <a:pt x="510942" y="581971"/>
                </a:moveTo>
                <a:lnTo>
                  <a:pt x="511704" y="538734"/>
                </a:lnTo>
                <a:cubicBezTo>
                  <a:pt x="513037" y="458083"/>
                  <a:pt x="448712" y="391617"/>
                  <a:pt x="368067" y="390277"/>
                </a:cubicBezTo>
                <a:lnTo>
                  <a:pt x="137372" y="386442"/>
                </a:lnTo>
                <a:cubicBezTo>
                  <a:pt x="60219" y="385166"/>
                  <a:pt x="-1313" y="321590"/>
                  <a:pt x="21" y="244443"/>
                </a:cubicBezTo>
                <a:lnTo>
                  <a:pt x="4022" y="0"/>
                </a:lnTo>
              </a:path>
            </a:pathLst>
          </a:custGeom>
          <a:noFill/>
          <a:ln w="6350" cap="flat">
            <a:solidFill>
              <a:srgbClr val="75AFFF"/>
            </a:solidFill>
            <a:custDash>
              <a:ds d="300000" sp="300000"/>
            </a:custDash>
            <a:miter/>
          </a:ln>
        </p:spPr>
        <p:txBody>
          <a:bodyPr rtlCol="0" anchor="ctr"/>
          <a:lstStyle/>
          <a:p>
            <a:endParaRPr lang="en-US"/>
          </a:p>
        </p:txBody>
      </p:sp>
      <p:sp>
        <p:nvSpPr>
          <p:cNvPr id="57" name="任意多边形: 形状 56">
            <a:extLst>
              <a:ext uri="{FF2B5EF4-FFF2-40B4-BE49-F238E27FC236}">
                <a16:creationId xmlns:a16="http://schemas.microsoft.com/office/drawing/2014/main" id="{E657DB0F-51A2-A0B8-7C40-CC672B8E2D31}"/>
              </a:ext>
            </a:extLst>
          </p:cNvPr>
          <p:cNvSpPr/>
          <p:nvPr/>
        </p:nvSpPr>
        <p:spPr>
          <a:xfrm>
            <a:off x="8273097" y="4623974"/>
            <a:ext cx="498919" cy="564095"/>
          </a:xfrm>
          <a:custGeom>
            <a:avLst/>
            <a:gdLst>
              <a:gd name="connsiteX0" fmla="*/ 0 w 498919"/>
              <a:gd name="connsiteY0" fmla="*/ 564096 h 564095"/>
              <a:gd name="connsiteX1" fmla="*/ 698 w 498919"/>
              <a:gd name="connsiteY1" fmla="*/ 522021 h 564095"/>
              <a:gd name="connsiteX2" fmla="*/ 149161 w 498919"/>
              <a:gd name="connsiteY2" fmla="*/ 378416 h 564095"/>
              <a:gd name="connsiteX3" fmla="*/ 352870 w 498919"/>
              <a:gd name="connsiteY3" fmla="*/ 381800 h 564095"/>
              <a:gd name="connsiteX4" fmla="*/ 494919 w 498919"/>
              <a:gd name="connsiteY4" fmla="*/ 244443 h 564095"/>
              <a:gd name="connsiteX5" fmla="*/ 498920 w 498919"/>
              <a:gd name="connsiteY5" fmla="*/ 0 h 56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919" h="564095">
                <a:moveTo>
                  <a:pt x="0" y="564096"/>
                </a:moveTo>
                <a:lnTo>
                  <a:pt x="698" y="522021"/>
                </a:lnTo>
                <a:cubicBezTo>
                  <a:pt x="2032" y="441370"/>
                  <a:pt x="68517" y="377076"/>
                  <a:pt x="149161" y="378416"/>
                </a:cubicBezTo>
                <a:lnTo>
                  <a:pt x="352870" y="381800"/>
                </a:lnTo>
                <a:cubicBezTo>
                  <a:pt x="430022" y="383083"/>
                  <a:pt x="493585" y="321583"/>
                  <a:pt x="494919" y="244443"/>
                </a:cubicBezTo>
                <a:lnTo>
                  <a:pt x="498920" y="0"/>
                </a:lnTo>
              </a:path>
            </a:pathLst>
          </a:custGeom>
          <a:noFill/>
          <a:ln w="6350" cap="flat">
            <a:solidFill>
              <a:srgbClr val="75AFFF"/>
            </a:solidFill>
            <a:custDash>
              <a:ds d="300000" sp="300000"/>
            </a:custDash>
            <a:miter/>
          </a:ln>
        </p:spPr>
        <p:txBody>
          <a:bodyPr rtlCol="0" anchor="ctr"/>
          <a:lstStyle/>
          <a:p>
            <a:endParaRPr lang="en-US"/>
          </a:p>
        </p:txBody>
      </p:sp>
      <p:sp>
        <p:nvSpPr>
          <p:cNvPr id="68" name="任意多边形: 形状 67">
            <a:extLst>
              <a:ext uri="{FF2B5EF4-FFF2-40B4-BE49-F238E27FC236}">
                <a16:creationId xmlns:a16="http://schemas.microsoft.com/office/drawing/2014/main" id="{DEE8C688-E7EC-6089-FE95-708DCF619843}"/>
              </a:ext>
            </a:extLst>
          </p:cNvPr>
          <p:cNvSpPr/>
          <p:nvPr/>
        </p:nvSpPr>
        <p:spPr>
          <a:xfrm>
            <a:off x="7592559" y="2022506"/>
            <a:ext cx="347158" cy="1087818"/>
          </a:xfrm>
          <a:custGeom>
            <a:avLst/>
            <a:gdLst>
              <a:gd name="connsiteX0" fmla="*/ 235467 w 347158"/>
              <a:gd name="connsiteY0" fmla="*/ 0 h 1087818"/>
              <a:gd name="connsiteX1" fmla="*/ 271979 w 347158"/>
              <a:gd name="connsiteY1" fmla="*/ 20301 h 1087818"/>
              <a:gd name="connsiteX2" fmla="*/ 328748 w 347158"/>
              <a:gd name="connsiteY2" fmla="*/ 218891 h 1087818"/>
              <a:gd name="connsiteX3" fmla="*/ 17598 w 347158"/>
              <a:gd name="connsiteY3" fmla="*/ 779158 h 1087818"/>
              <a:gd name="connsiteX4" fmla="*/ 71890 w 347158"/>
              <a:gd name="connsiteY4" fmla="*/ 969112 h 1087818"/>
              <a:gd name="connsiteX5" fmla="*/ 285632 w 347158"/>
              <a:gd name="connsiteY5" fmla="*/ 1087819 h 10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158" h="1087818">
                <a:moveTo>
                  <a:pt x="235467" y="0"/>
                </a:moveTo>
                <a:lnTo>
                  <a:pt x="271979" y="20301"/>
                </a:lnTo>
                <a:cubicBezTo>
                  <a:pt x="342527" y="59468"/>
                  <a:pt x="367927" y="148380"/>
                  <a:pt x="328748" y="218891"/>
                </a:cubicBezTo>
                <a:lnTo>
                  <a:pt x="17598" y="779158"/>
                </a:lnTo>
                <a:cubicBezTo>
                  <a:pt x="-19867" y="846607"/>
                  <a:pt x="4453" y="931653"/>
                  <a:pt x="71890" y="969112"/>
                </a:cubicBezTo>
                <a:lnTo>
                  <a:pt x="285632" y="1087819"/>
                </a:lnTo>
              </a:path>
            </a:pathLst>
          </a:custGeom>
          <a:noFill/>
          <a:ln w="6350" cap="flat">
            <a:solidFill>
              <a:srgbClr val="75AFFF"/>
            </a:solidFill>
            <a:custDash>
              <a:ds d="300000" sp="300000"/>
            </a:custDash>
            <a:miter/>
          </a:ln>
        </p:spPr>
        <p:txBody>
          <a:bodyPr rtlCol="0" anchor="ctr"/>
          <a:lstStyle/>
          <a:p>
            <a:endParaRPr lang="en-US"/>
          </a:p>
        </p:txBody>
      </p:sp>
      <p:sp>
        <p:nvSpPr>
          <p:cNvPr id="69" name="任意多边形: 形状 68">
            <a:extLst>
              <a:ext uri="{FF2B5EF4-FFF2-40B4-BE49-F238E27FC236}">
                <a16:creationId xmlns:a16="http://schemas.microsoft.com/office/drawing/2014/main" id="{A3247907-C9E6-A585-46FE-5E41790365DD}"/>
              </a:ext>
            </a:extLst>
          </p:cNvPr>
          <p:cNvSpPr/>
          <p:nvPr/>
        </p:nvSpPr>
        <p:spPr>
          <a:xfrm>
            <a:off x="6949058" y="2974024"/>
            <a:ext cx="929132" cy="669679"/>
          </a:xfrm>
          <a:custGeom>
            <a:avLst/>
            <a:gdLst>
              <a:gd name="connsiteX0" fmla="*/ 0 w 929132"/>
              <a:gd name="connsiteY0" fmla="*/ 630966 h 669679"/>
              <a:gd name="connsiteX1" fmla="*/ 36576 w 929132"/>
              <a:gd name="connsiteY1" fmla="*/ 651280 h 669679"/>
              <a:gd name="connsiteX2" fmla="*/ 235141 w 929132"/>
              <a:gd name="connsiteY2" fmla="*/ 594517 h 669679"/>
              <a:gd name="connsiteX3" fmla="*/ 525399 w 929132"/>
              <a:gd name="connsiteY3" fmla="*/ 71893 h 669679"/>
              <a:gd name="connsiteX4" fmla="*/ 715391 w 929132"/>
              <a:gd name="connsiteY4" fmla="*/ 17601 h 669679"/>
              <a:gd name="connsiteX5" fmla="*/ 929132 w 929132"/>
              <a:gd name="connsiteY5" fmla="*/ 136301 h 66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132" h="669679">
                <a:moveTo>
                  <a:pt x="0" y="630966"/>
                </a:moveTo>
                <a:lnTo>
                  <a:pt x="36576" y="651280"/>
                </a:lnTo>
                <a:cubicBezTo>
                  <a:pt x="107061" y="690447"/>
                  <a:pt x="195961" y="665034"/>
                  <a:pt x="235141" y="594517"/>
                </a:cubicBezTo>
                <a:lnTo>
                  <a:pt x="525399" y="71893"/>
                </a:lnTo>
                <a:cubicBezTo>
                  <a:pt x="562864" y="4443"/>
                  <a:pt x="647954" y="-19864"/>
                  <a:pt x="715391" y="17601"/>
                </a:cubicBezTo>
                <a:lnTo>
                  <a:pt x="929132" y="136301"/>
                </a:lnTo>
              </a:path>
            </a:pathLst>
          </a:custGeom>
          <a:noFill/>
          <a:ln w="6350" cap="flat">
            <a:solidFill>
              <a:srgbClr val="75AFFF"/>
            </a:solidFill>
            <a:custDash>
              <a:ds d="300000" sp="300000"/>
            </a:custDash>
            <a:miter/>
          </a:ln>
        </p:spPr>
        <p:txBody>
          <a:bodyPr rtlCol="0" anchor="ctr"/>
          <a:lstStyle/>
          <a:p>
            <a:endParaRPr lang="en-US"/>
          </a:p>
        </p:txBody>
      </p:sp>
      <p:sp>
        <p:nvSpPr>
          <p:cNvPr id="70" name="任意多边形: 形状 69">
            <a:extLst>
              <a:ext uri="{FF2B5EF4-FFF2-40B4-BE49-F238E27FC236}">
                <a16:creationId xmlns:a16="http://schemas.microsoft.com/office/drawing/2014/main" id="{F1161815-1B61-D59B-E37B-E1194CD1E39E}"/>
              </a:ext>
            </a:extLst>
          </p:cNvPr>
          <p:cNvSpPr/>
          <p:nvPr/>
        </p:nvSpPr>
        <p:spPr>
          <a:xfrm>
            <a:off x="7592559" y="2380341"/>
            <a:ext cx="285631" cy="729976"/>
          </a:xfrm>
          <a:custGeom>
            <a:avLst/>
            <a:gdLst>
              <a:gd name="connsiteX0" fmla="*/ 35060 w 285631"/>
              <a:gd name="connsiteY0" fmla="*/ 0 h 729976"/>
              <a:gd name="connsiteX1" fmla="*/ 72843 w 285631"/>
              <a:gd name="connsiteY1" fmla="*/ 20999 h 729976"/>
              <a:gd name="connsiteX2" fmla="*/ 129612 w 285631"/>
              <a:gd name="connsiteY2" fmla="*/ 219589 h 729976"/>
              <a:gd name="connsiteX3" fmla="*/ 17598 w 285631"/>
              <a:gd name="connsiteY3" fmla="*/ 421316 h 729976"/>
              <a:gd name="connsiteX4" fmla="*/ 71890 w 285631"/>
              <a:gd name="connsiteY4" fmla="*/ 611276 h 729976"/>
              <a:gd name="connsiteX5" fmla="*/ 285632 w 285631"/>
              <a:gd name="connsiteY5" fmla="*/ 729977 h 72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31" h="729976">
                <a:moveTo>
                  <a:pt x="35060" y="0"/>
                </a:moveTo>
                <a:lnTo>
                  <a:pt x="72843" y="20999"/>
                </a:lnTo>
                <a:cubicBezTo>
                  <a:pt x="143392" y="60166"/>
                  <a:pt x="168792" y="149079"/>
                  <a:pt x="129612" y="219589"/>
                </a:cubicBezTo>
                <a:lnTo>
                  <a:pt x="17598" y="421316"/>
                </a:lnTo>
                <a:cubicBezTo>
                  <a:pt x="-19867" y="488766"/>
                  <a:pt x="4453" y="573812"/>
                  <a:pt x="71890" y="611276"/>
                </a:cubicBezTo>
                <a:lnTo>
                  <a:pt x="285632" y="729977"/>
                </a:lnTo>
              </a:path>
            </a:pathLst>
          </a:custGeom>
          <a:noFill/>
          <a:ln w="6350" cap="flat">
            <a:solidFill>
              <a:srgbClr val="75AFFF"/>
            </a:solidFill>
            <a:custDash>
              <a:ds d="300000" sp="300000"/>
            </a:custDash>
            <a:miter/>
          </a:ln>
        </p:spPr>
        <p:txBody>
          <a:bodyPr rtlCol="0" anchor="ctr"/>
          <a:lstStyle/>
          <a:p>
            <a:endParaRPr lang="en-US"/>
          </a:p>
        </p:txBody>
      </p:sp>
      <p:sp>
        <p:nvSpPr>
          <p:cNvPr id="71" name="任意多边形: 形状 70">
            <a:extLst>
              <a:ext uri="{FF2B5EF4-FFF2-40B4-BE49-F238E27FC236}">
                <a16:creationId xmlns:a16="http://schemas.microsoft.com/office/drawing/2014/main" id="{A8C2CB48-D7EF-073B-4333-E5BE2E6B71C4}"/>
              </a:ext>
            </a:extLst>
          </p:cNvPr>
          <p:cNvSpPr/>
          <p:nvPr/>
        </p:nvSpPr>
        <p:spPr>
          <a:xfrm>
            <a:off x="7140130" y="2974011"/>
            <a:ext cx="737996" cy="325190"/>
          </a:xfrm>
          <a:custGeom>
            <a:avLst/>
            <a:gdLst>
              <a:gd name="connsiteX0" fmla="*/ 0 w 737996"/>
              <a:gd name="connsiteY0" fmla="*/ 286364 h 325190"/>
              <a:gd name="connsiteX1" fmla="*/ 36830 w 737996"/>
              <a:gd name="connsiteY1" fmla="*/ 306792 h 325190"/>
              <a:gd name="connsiteX2" fmla="*/ 235394 w 737996"/>
              <a:gd name="connsiteY2" fmla="*/ 250030 h 325190"/>
              <a:gd name="connsiteX3" fmla="*/ 334327 w 737996"/>
              <a:gd name="connsiteY3" fmla="*/ 71893 h 325190"/>
              <a:gd name="connsiteX4" fmla="*/ 524319 w 737996"/>
              <a:gd name="connsiteY4" fmla="*/ 17601 h 325190"/>
              <a:gd name="connsiteX5" fmla="*/ 737997 w 737996"/>
              <a:gd name="connsiteY5" fmla="*/ 136301 h 3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996" h="325190">
                <a:moveTo>
                  <a:pt x="0" y="286364"/>
                </a:moveTo>
                <a:lnTo>
                  <a:pt x="36830" y="306792"/>
                </a:lnTo>
                <a:cubicBezTo>
                  <a:pt x="107314" y="345959"/>
                  <a:pt x="196214" y="320540"/>
                  <a:pt x="235394" y="250030"/>
                </a:cubicBezTo>
                <a:lnTo>
                  <a:pt x="334327" y="71893"/>
                </a:lnTo>
                <a:cubicBezTo>
                  <a:pt x="371792" y="4443"/>
                  <a:pt x="456819" y="-19864"/>
                  <a:pt x="524319" y="17601"/>
                </a:cubicBezTo>
                <a:lnTo>
                  <a:pt x="737997" y="136301"/>
                </a:lnTo>
              </a:path>
            </a:pathLst>
          </a:custGeom>
          <a:noFill/>
          <a:ln w="6350" cap="flat">
            <a:solidFill>
              <a:srgbClr val="75AFFF"/>
            </a:solidFill>
            <a:custDash>
              <a:ds d="300000" sp="300000"/>
            </a:custDash>
            <a:miter/>
          </a:ln>
        </p:spPr>
        <p:txBody>
          <a:bodyPr rtlCol="0" anchor="ctr"/>
          <a:lstStyle/>
          <a:p>
            <a:endParaRPr lang="en-US"/>
          </a:p>
        </p:txBody>
      </p:sp>
      <p:sp>
        <p:nvSpPr>
          <p:cNvPr id="82" name="任意多边形: 形状 81">
            <a:extLst>
              <a:ext uri="{FF2B5EF4-FFF2-40B4-BE49-F238E27FC236}">
                <a16:creationId xmlns:a16="http://schemas.microsoft.com/office/drawing/2014/main" id="{5A9D4173-3F6D-5112-B727-8AEC562C9530}"/>
              </a:ext>
            </a:extLst>
          </p:cNvPr>
          <p:cNvSpPr/>
          <p:nvPr/>
        </p:nvSpPr>
        <p:spPr>
          <a:xfrm>
            <a:off x="7797800" y="3021742"/>
            <a:ext cx="145859" cy="190182"/>
          </a:xfrm>
          <a:custGeom>
            <a:avLst/>
            <a:gdLst>
              <a:gd name="connsiteX0" fmla="*/ 0 w 145859"/>
              <a:gd name="connsiteY0" fmla="*/ 42437 h 190182"/>
              <a:gd name="connsiteX1" fmla="*/ 133731 w 145859"/>
              <a:gd name="connsiteY1" fmla="*/ 10058 h 190182"/>
              <a:gd name="connsiteX2" fmla="*/ 145859 w 145859"/>
              <a:gd name="connsiteY2" fmla="*/ 0 h 190182"/>
              <a:gd name="connsiteX3" fmla="*/ 35306 w 145859"/>
              <a:gd name="connsiteY3" fmla="*/ 190183 h 190182"/>
              <a:gd name="connsiteX4" fmla="*/ 38100 w 145859"/>
              <a:gd name="connsiteY4" fmla="*/ 174689 h 190182"/>
              <a:gd name="connsiteX5" fmla="*/ 0 w 145859"/>
              <a:gd name="connsiteY5" fmla="*/ 42437 h 1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59" h="190182">
                <a:moveTo>
                  <a:pt x="0" y="42437"/>
                </a:moveTo>
                <a:cubicBezTo>
                  <a:pt x="47181" y="52915"/>
                  <a:pt x="96583" y="40958"/>
                  <a:pt x="133731" y="10058"/>
                </a:cubicBezTo>
                <a:lnTo>
                  <a:pt x="145859" y="0"/>
                </a:lnTo>
                <a:lnTo>
                  <a:pt x="35306" y="190183"/>
                </a:lnTo>
                <a:lnTo>
                  <a:pt x="38100" y="174689"/>
                </a:lnTo>
                <a:cubicBezTo>
                  <a:pt x="46545" y="127089"/>
                  <a:pt x="32448" y="78264"/>
                  <a:pt x="0" y="42437"/>
                </a:cubicBezTo>
                <a:close/>
              </a:path>
            </a:pathLst>
          </a:custGeom>
          <a:solidFill>
            <a:srgbClr val="055CF9"/>
          </a:solidFill>
          <a:ln w="6350"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E705FFD8-E27B-ACC9-875A-71E4C96EB174}"/>
              </a:ext>
            </a:extLst>
          </p:cNvPr>
          <p:cNvSpPr/>
          <p:nvPr/>
        </p:nvSpPr>
        <p:spPr>
          <a:xfrm>
            <a:off x="9603549" y="3018097"/>
            <a:ext cx="145859" cy="190182"/>
          </a:xfrm>
          <a:custGeom>
            <a:avLst/>
            <a:gdLst>
              <a:gd name="connsiteX0" fmla="*/ 145859 w 145859"/>
              <a:gd name="connsiteY0" fmla="*/ 42437 h 190182"/>
              <a:gd name="connsiteX1" fmla="*/ 12129 w 145859"/>
              <a:gd name="connsiteY1" fmla="*/ 10058 h 190182"/>
              <a:gd name="connsiteX2" fmla="*/ 0 w 145859"/>
              <a:gd name="connsiteY2" fmla="*/ 0 h 190182"/>
              <a:gd name="connsiteX3" fmla="*/ 110554 w 145859"/>
              <a:gd name="connsiteY3" fmla="*/ 190183 h 190182"/>
              <a:gd name="connsiteX4" fmla="*/ 107823 w 145859"/>
              <a:gd name="connsiteY4" fmla="*/ 174689 h 190182"/>
              <a:gd name="connsiteX5" fmla="*/ 145859 w 145859"/>
              <a:gd name="connsiteY5" fmla="*/ 42437 h 1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59" h="190182">
                <a:moveTo>
                  <a:pt x="145859" y="42437"/>
                </a:moveTo>
                <a:cubicBezTo>
                  <a:pt x="98679" y="52915"/>
                  <a:pt x="49340" y="40958"/>
                  <a:pt x="12129" y="10058"/>
                </a:cubicBezTo>
                <a:lnTo>
                  <a:pt x="0" y="0"/>
                </a:lnTo>
                <a:lnTo>
                  <a:pt x="110554" y="190183"/>
                </a:lnTo>
                <a:lnTo>
                  <a:pt x="107823" y="174689"/>
                </a:lnTo>
                <a:cubicBezTo>
                  <a:pt x="99378" y="127089"/>
                  <a:pt x="113411" y="78264"/>
                  <a:pt x="145859" y="42437"/>
                </a:cubicBezTo>
                <a:close/>
              </a:path>
            </a:pathLst>
          </a:custGeom>
          <a:solidFill>
            <a:srgbClr val="055CF9"/>
          </a:solidFill>
          <a:ln w="6350" cap="flat">
            <a:no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27555A24-96D1-EE74-39BB-B2E59EE5A7A3}"/>
              </a:ext>
            </a:extLst>
          </p:cNvPr>
          <p:cNvSpPr/>
          <p:nvPr/>
        </p:nvSpPr>
        <p:spPr>
          <a:xfrm>
            <a:off x="8659812" y="4623961"/>
            <a:ext cx="219964" cy="104775"/>
          </a:xfrm>
          <a:custGeom>
            <a:avLst/>
            <a:gdLst>
              <a:gd name="connsiteX0" fmla="*/ 109982 w 219964"/>
              <a:gd name="connsiteY0" fmla="*/ 104775 h 104775"/>
              <a:gd name="connsiteX1" fmla="*/ 205232 w 219964"/>
              <a:gd name="connsiteY1" fmla="*/ 5404 h 104775"/>
              <a:gd name="connsiteX2" fmla="*/ 219964 w 219964"/>
              <a:gd name="connsiteY2" fmla="*/ 0 h 104775"/>
              <a:gd name="connsiteX3" fmla="*/ 0 w 219964"/>
              <a:gd name="connsiteY3" fmla="*/ 0 h 104775"/>
              <a:gd name="connsiteX4" fmla="*/ 14795 w 219964"/>
              <a:gd name="connsiteY4" fmla="*/ 5404 h 104775"/>
              <a:gd name="connsiteX5" fmla="*/ 109982 w 219964"/>
              <a:gd name="connsiteY5"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964" h="104775">
                <a:moveTo>
                  <a:pt x="109982" y="104775"/>
                </a:moveTo>
                <a:cubicBezTo>
                  <a:pt x="124651" y="58712"/>
                  <a:pt x="159830" y="22022"/>
                  <a:pt x="205232" y="5404"/>
                </a:cubicBezTo>
                <a:lnTo>
                  <a:pt x="219964" y="0"/>
                </a:lnTo>
                <a:lnTo>
                  <a:pt x="0" y="0"/>
                </a:lnTo>
                <a:lnTo>
                  <a:pt x="14795" y="5404"/>
                </a:lnTo>
                <a:cubicBezTo>
                  <a:pt x="60198" y="22022"/>
                  <a:pt x="95314" y="58712"/>
                  <a:pt x="109982" y="104775"/>
                </a:cubicBezTo>
                <a:close/>
              </a:path>
            </a:pathLst>
          </a:custGeom>
          <a:solidFill>
            <a:srgbClr val="055CF9"/>
          </a:soli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602B009A-A5E7-8B36-BF44-CCA8F4BFFD3B}"/>
              </a:ext>
            </a:extLst>
          </p:cNvPr>
          <p:cNvSpPr/>
          <p:nvPr/>
        </p:nvSpPr>
        <p:spPr>
          <a:xfrm>
            <a:off x="8490331" y="756996"/>
            <a:ext cx="599279" cy="599279"/>
          </a:xfrm>
          <a:custGeom>
            <a:avLst/>
            <a:gdLst>
              <a:gd name="connsiteX0" fmla="*/ 0 w 599279"/>
              <a:gd name="connsiteY0" fmla="*/ 0 h 599279"/>
              <a:gd name="connsiteX1" fmla="*/ 599280 w 599279"/>
              <a:gd name="connsiteY1" fmla="*/ 0 h 599279"/>
              <a:gd name="connsiteX2" fmla="*/ 599280 w 599279"/>
              <a:gd name="connsiteY2" fmla="*/ 599279 h 599279"/>
              <a:gd name="connsiteX3" fmla="*/ 0 w 599279"/>
              <a:gd name="connsiteY3" fmla="*/ 599279 h 599279"/>
            </a:gdLst>
            <a:ahLst/>
            <a:cxnLst>
              <a:cxn ang="0">
                <a:pos x="connsiteX0" y="connsiteY0"/>
              </a:cxn>
              <a:cxn ang="0">
                <a:pos x="connsiteX1" y="connsiteY1"/>
              </a:cxn>
              <a:cxn ang="0">
                <a:pos x="connsiteX2" y="connsiteY2"/>
              </a:cxn>
              <a:cxn ang="0">
                <a:pos x="connsiteX3" y="connsiteY3"/>
              </a:cxn>
            </a:cxnLst>
            <a:rect l="l" t="t" r="r" b="b"/>
            <a:pathLst>
              <a:path w="599279" h="599279">
                <a:moveTo>
                  <a:pt x="0" y="0"/>
                </a:moveTo>
                <a:lnTo>
                  <a:pt x="599280" y="0"/>
                </a:lnTo>
                <a:lnTo>
                  <a:pt x="599280" y="599279"/>
                </a:lnTo>
                <a:lnTo>
                  <a:pt x="0" y="599279"/>
                </a:lnTo>
                <a:close/>
              </a:path>
            </a:pathLst>
          </a:custGeom>
          <a:noFill/>
          <a:ln w="635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26A7732D-85E0-247F-D25D-328C215076F9}"/>
              </a:ext>
            </a:extLst>
          </p:cNvPr>
          <p:cNvSpPr/>
          <p:nvPr/>
        </p:nvSpPr>
        <p:spPr>
          <a:xfrm>
            <a:off x="6437820" y="4139355"/>
            <a:ext cx="629966" cy="629966"/>
          </a:xfrm>
          <a:custGeom>
            <a:avLst/>
            <a:gdLst>
              <a:gd name="connsiteX0" fmla="*/ 0 w 629966"/>
              <a:gd name="connsiteY0" fmla="*/ 0 h 629966"/>
              <a:gd name="connsiteX1" fmla="*/ 629967 w 629966"/>
              <a:gd name="connsiteY1" fmla="*/ 0 h 629966"/>
              <a:gd name="connsiteX2" fmla="*/ 629967 w 629966"/>
              <a:gd name="connsiteY2" fmla="*/ 629966 h 629966"/>
              <a:gd name="connsiteX3" fmla="*/ 0 w 629966"/>
              <a:gd name="connsiteY3" fmla="*/ 629966 h 629966"/>
            </a:gdLst>
            <a:ahLst/>
            <a:cxnLst>
              <a:cxn ang="0">
                <a:pos x="connsiteX0" y="connsiteY0"/>
              </a:cxn>
              <a:cxn ang="0">
                <a:pos x="connsiteX1" y="connsiteY1"/>
              </a:cxn>
              <a:cxn ang="0">
                <a:pos x="connsiteX2" y="connsiteY2"/>
              </a:cxn>
              <a:cxn ang="0">
                <a:pos x="connsiteX3" y="connsiteY3"/>
              </a:cxn>
            </a:cxnLst>
            <a:rect l="l" t="t" r="r" b="b"/>
            <a:pathLst>
              <a:path w="629966" h="629966">
                <a:moveTo>
                  <a:pt x="0" y="0"/>
                </a:moveTo>
                <a:lnTo>
                  <a:pt x="629967" y="0"/>
                </a:lnTo>
                <a:lnTo>
                  <a:pt x="629967" y="629966"/>
                </a:lnTo>
                <a:lnTo>
                  <a:pt x="0" y="629966"/>
                </a:lnTo>
                <a:close/>
              </a:path>
            </a:pathLst>
          </a:custGeom>
          <a:noFill/>
          <a:ln w="6350" cap="flat">
            <a:no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23BD7F16-DD1D-7696-5FB5-F040C5A7FF6E}"/>
              </a:ext>
            </a:extLst>
          </p:cNvPr>
          <p:cNvSpPr/>
          <p:nvPr/>
        </p:nvSpPr>
        <p:spPr>
          <a:xfrm>
            <a:off x="10477754" y="4138047"/>
            <a:ext cx="630802" cy="630802"/>
          </a:xfrm>
          <a:custGeom>
            <a:avLst/>
            <a:gdLst>
              <a:gd name="connsiteX0" fmla="*/ 0 w 630802"/>
              <a:gd name="connsiteY0" fmla="*/ 0 h 630802"/>
              <a:gd name="connsiteX1" fmla="*/ 630802 w 630802"/>
              <a:gd name="connsiteY1" fmla="*/ 0 h 630802"/>
              <a:gd name="connsiteX2" fmla="*/ 630802 w 630802"/>
              <a:gd name="connsiteY2" fmla="*/ 630802 h 630802"/>
              <a:gd name="connsiteX3" fmla="*/ 0 w 630802"/>
              <a:gd name="connsiteY3" fmla="*/ 630802 h 630802"/>
            </a:gdLst>
            <a:ahLst/>
            <a:cxnLst>
              <a:cxn ang="0">
                <a:pos x="connsiteX0" y="connsiteY0"/>
              </a:cxn>
              <a:cxn ang="0">
                <a:pos x="connsiteX1" y="connsiteY1"/>
              </a:cxn>
              <a:cxn ang="0">
                <a:pos x="connsiteX2" y="connsiteY2"/>
              </a:cxn>
              <a:cxn ang="0">
                <a:pos x="connsiteX3" y="connsiteY3"/>
              </a:cxn>
            </a:cxnLst>
            <a:rect l="l" t="t" r="r" b="b"/>
            <a:pathLst>
              <a:path w="630802" h="630802">
                <a:moveTo>
                  <a:pt x="0" y="0"/>
                </a:moveTo>
                <a:lnTo>
                  <a:pt x="630802" y="0"/>
                </a:lnTo>
                <a:lnTo>
                  <a:pt x="630802" y="630802"/>
                </a:lnTo>
                <a:lnTo>
                  <a:pt x="0" y="630802"/>
                </a:lnTo>
                <a:close/>
              </a:path>
            </a:pathLst>
          </a:custGeom>
          <a:noFill/>
          <a:ln w="6350"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EF422DD9-5C77-148B-90B8-2610EE14D8F4}"/>
              </a:ext>
            </a:extLst>
          </p:cNvPr>
          <p:cNvSpPr/>
          <p:nvPr/>
        </p:nvSpPr>
        <p:spPr>
          <a:xfrm>
            <a:off x="1065282" y="1919674"/>
            <a:ext cx="539750" cy="101600"/>
          </a:xfrm>
          <a:custGeom>
            <a:avLst/>
            <a:gdLst>
              <a:gd name="connsiteX0" fmla="*/ 0 w 539750"/>
              <a:gd name="connsiteY0" fmla="*/ 0 h 101600"/>
              <a:gd name="connsiteX1" fmla="*/ 539750 w 539750"/>
              <a:gd name="connsiteY1" fmla="*/ 0 h 101600"/>
              <a:gd name="connsiteX2" fmla="*/ 539750 w 539750"/>
              <a:gd name="connsiteY2" fmla="*/ 101600 h 101600"/>
              <a:gd name="connsiteX3" fmla="*/ 0 w 539750"/>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539750" h="101600">
                <a:moveTo>
                  <a:pt x="0" y="0"/>
                </a:moveTo>
                <a:lnTo>
                  <a:pt x="539750" y="0"/>
                </a:lnTo>
                <a:lnTo>
                  <a:pt x="539750" y="101600"/>
                </a:lnTo>
                <a:lnTo>
                  <a:pt x="0" y="101600"/>
                </a:lnTo>
                <a:close/>
              </a:path>
            </a:pathLst>
          </a:custGeom>
          <a:solidFill>
            <a:srgbClr val="055CF9"/>
          </a:solidFill>
          <a:ln w="6350"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FABDC4D2-A983-C755-21BF-1EC5E096FCFF}"/>
              </a:ext>
            </a:extLst>
          </p:cNvPr>
          <p:cNvSpPr/>
          <p:nvPr/>
        </p:nvSpPr>
        <p:spPr>
          <a:xfrm>
            <a:off x="1598682" y="1919674"/>
            <a:ext cx="101599" cy="101600"/>
          </a:xfrm>
          <a:custGeom>
            <a:avLst/>
            <a:gdLst>
              <a:gd name="connsiteX0" fmla="*/ 0 w 101599"/>
              <a:gd name="connsiteY0" fmla="*/ 0 h 101600"/>
              <a:gd name="connsiteX1" fmla="*/ 101600 w 101599"/>
              <a:gd name="connsiteY1" fmla="*/ 0 h 101600"/>
              <a:gd name="connsiteX2" fmla="*/ 101600 w 101599"/>
              <a:gd name="connsiteY2" fmla="*/ 101600 h 101600"/>
              <a:gd name="connsiteX3" fmla="*/ 0 w 101599"/>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101599" h="101600">
                <a:moveTo>
                  <a:pt x="0" y="0"/>
                </a:moveTo>
                <a:lnTo>
                  <a:pt x="101600" y="0"/>
                </a:lnTo>
                <a:lnTo>
                  <a:pt x="101600" y="101600"/>
                </a:lnTo>
                <a:lnTo>
                  <a:pt x="0" y="101600"/>
                </a:lnTo>
                <a:close/>
              </a:path>
            </a:pathLst>
          </a:custGeom>
          <a:solidFill>
            <a:srgbClr val="055CF9">
              <a:alpha val="52000"/>
            </a:srgbClr>
          </a:solidFill>
          <a:ln w="6350" cap="flat">
            <a:noFill/>
            <a:prstDash val="solid"/>
            <a:miter/>
          </a:ln>
        </p:spPr>
        <p:txBody>
          <a:bodyPr rtlCol="0" anchor="ctr"/>
          <a:lstStyle/>
          <a:p>
            <a:endParaRPr lang="en-US"/>
          </a:p>
        </p:txBody>
      </p:sp>
      <p:pic>
        <p:nvPicPr>
          <p:cNvPr id="95" name="图片 94">
            <a:extLst>
              <a:ext uri="{FF2B5EF4-FFF2-40B4-BE49-F238E27FC236}">
                <a16:creationId xmlns:a16="http://schemas.microsoft.com/office/drawing/2014/main" id="{CDE9FA0C-50F6-FD46-D3CC-4912E1449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8736" y="686801"/>
            <a:ext cx="589029" cy="589029"/>
          </a:xfrm>
          <a:prstGeom prst="rect">
            <a:avLst/>
          </a:prstGeom>
        </p:spPr>
      </p:pic>
      <p:pic>
        <p:nvPicPr>
          <p:cNvPr id="97" name="图片 96">
            <a:extLst>
              <a:ext uri="{FF2B5EF4-FFF2-40B4-BE49-F238E27FC236}">
                <a16:creationId xmlns:a16="http://schemas.microsoft.com/office/drawing/2014/main" id="{7F2431EE-80C2-1136-C0B9-2BB5C2413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661" y="4105509"/>
            <a:ext cx="620030" cy="620030"/>
          </a:xfrm>
          <a:prstGeom prst="rect">
            <a:avLst/>
          </a:prstGeom>
        </p:spPr>
      </p:pic>
      <p:pic>
        <p:nvPicPr>
          <p:cNvPr id="99" name="图片 98">
            <a:extLst>
              <a:ext uri="{FF2B5EF4-FFF2-40B4-BE49-F238E27FC236}">
                <a16:creationId xmlns:a16="http://schemas.microsoft.com/office/drawing/2014/main" id="{62970BFE-F4E4-8EB2-27C5-43DB363E5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101" y="4144118"/>
            <a:ext cx="626231" cy="626231"/>
          </a:xfrm>
          <a:prstGeom prst="rect">
            <a:avLst/>
          </a:prstGeom>
        </p:spPr>
      </p:pic>
      <p:sp>
        <p:nvSpPr>
          <p:cNvPr id="100" name="文本框 99">
            <a:extLst>
              <a:ext uri="{FF2B5EF4-FFF2-40B4-BE49-F238E27FC236}">
                <a16:creationId xmlns:a16="http://schemas.microsoft.com/office/drawing/2014/main" id="{3E4190F7-8A5D-C9A6-34AF-54858EC17CED}"/>
              </a:ext>
            </a:extLst>
          </p:cNvPr>
          <p:cNvSpPr txBox="1"/>
          <p:nvPr/>
        </p:nvSpPr>
        <p:spPr>
          <a:xfrm>
            <a:off x="935134" y="2104798"/>
            <a:ext cx="3603848" cy="1384995"/>
          </a:xfrm>
          <a:prstGeom prst="rect">
            <a:avLst/>
          </a:prstGeom>
          <a:noFill/>
        </p:spPr>
        <p:txBody>
          <a:bodyPr wrap="square" rtlCol="0">
            <a:spAutoFit/>
          </a:bodyPr>
          <a:lstStyle/>
          <a:p>
            <a:r>
              <a:rPr lang="en-US" altLang="zh-CN" sz="2800" dirty="0">
                <a:latin typeface="OPPOSans H" panose="00020600040101010101" pitchFamily="18" charset="-122"/>
                <a:ea typeface="OPPOSans H" panose="00020600040101010101" pitchFamily="18" charset="-122"/>
                <a:cs typeface="OPPOSans H" panose="00020600040101010101" pitchFamily="18" charset="-122"/>
              </a:rPr>
              <a:t>How to integrate</a:t>
            </a:r>
          </a:p>
          <a:p>
            <a:r>
              <a:rPr lang="en-US" altLang="zh-CN" sz="2800" dirty="0">
                <a:latin typeface="OPPOSans H" panose="00020600040101010101" pitchFamily="18" charset="-122"/>
                <a:ea typeface="OPPOSans H" panose="00020600040101010101" pitchFamily="18" charset="-122"/>
                <a:cs typeface="OPPOSans H" panose="00020600040101010101" pitchFamily="18" charset="-122"/>
              </a:rPr>
              <a:t>mascots into</a:t>
            </a:r>
          </a:p>
          <a:p>
            <a:r>
              <a:rPr lang="en-US" altLang="zh-CN" sz="2800" dirty="0">
                <a:latin typeface="OPPOSans H" panose="00020600040101010101" pitchFamily="18" charset="-122"/>
                <a:ea typeface="OPPOSans H" panose="00020600040101010101" pitchFamily="18" charset="-122"/>
                <a:cs typeface="OPPOSans H" panose="00020600040101010101" pitchFamily="18" charset="-122"/>
              </a:rPr>
              <a:t>interface design?</a:t>
            </a:r>
            <a:endParaRPr lang="en-US" sz="2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01" name="文本框 100">
            <a:extLst>
              <a:ext uri="{FF2B5EF4-FFF2-40B4-BE49-F238E27FC236}">
                <a16:creationId xmlns:a16="http://schemas.microsoft.com/office/drawing/2014/main" id="{E3398D39-3DA4-13FA-8880-6009136F6516}"/>
              </a:ext>
            </a:extLst>
          </p:cNvPr>
          <p:cNvSpPr txBox="1"/>
          <p:nvPr/>
        </p:nvSpPr>
        <p:spPr>
          <a:xfrm>
            <a:off x="949847" y="4470182"/>
            <a:ext cx="3402020" cy="904863"/>
          </a:xfrm>
          <a:prstGeom prst="rect">
            <a:avLst/>
          </a:prstGeom>
          <a:noFill/>
        </p:spPr>
        <p:txBody>
          <a:bodyPr wrap="square" rtlCol="0">
            <a:spAutoFit/>
          </a:bodyPr>
          <a:lstStyle/>
          <a:p>
            <a:pPr>
              <a:lnSpc>
                <a:spcPct val="150000"/>
              </a:lnSpc>
            </a:pPr>
            <a:r>
              <a:rPr lang="zh-CN" altLang="en-US" sz="900" dirty="0">
                <a:latin typeface="OPPOSans R" panose="00020600040101010101" pitchFamily="18" charset="-122"/>
                <a:ea typeface="OPPOSans R" panose="00020600040101010101" pitchFamily="18" charset="-122"/>
                <a:cs typeface="OPPOSans R" panose="00020600040101010101" pitchFamily="18" charset="-122"/>
              </a:rPr>
              <a:t>吉祥物作为有形的拟人化形象，能够更直观地为品牌代言，表现出产品的性格和气质。在应用过程中需要注意的是吉祥物的画风和性格要始终保持一致，</a:t>
            </a:r>
            <a:r>
              <a:rPr lang="zh-CN" altLang="en-US" sz="9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是萌是丑还是贱</a:t>
            </a:r>
            <a:r>
              <a:rPr lang="zh-CN" altLang="en-US" sz="900" dirty="0">
                <a:latin typeface="OPPOSans R" panose="00020600040101010101" pitchFamily="18" charset="-122"/>
                <a:ea typeface="OPPOSans R" panose="00020600040101010101" pitchFamily="18" charset="-122"/>
                <a:cs typeface="OPPOSans R" panose="00020600040101010101" pitchFamily="18" charset="-122"/>
              </a:rPr>
              <a:t>。要像管理你自己的人设一样经营你的吉祥物形象。</a:t>
            </a:r>
            <a:endParaRPr lang="en-US" sz="9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2" name="文本框 101">
            <a:extLst>
              <a:ext uri="{FF2B5EF4-FFF2-40B4-BE49-F238E27FC236}">
                <a16:creationId xmlns:a16="http://schemas.microsoft.com/office/drawing/2014/main" id="{940A3016-FBD3-E75B-3E43-2409BF95B82B}"/>
              </a:ext>
            </a:extLst>
          </p:cNvPr>
          <p:cNvSpPr txBox="1"/>
          <p:nvPr/>
        </p:nvSpPr>
        <p:spPr>
          <a:xfrm>
            <a:off x="949847" y="3588955"/>
            <a:ext cx="2422458"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如何将吉祥物融入在界面设计中</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3" name="文本框 102">
            <a:extLst>
              <a:ext uri="{FF2B5EF4-FFF2-40B4-BE49-F238E27FC236}">
                <a16:creationId xmlns:a16="http://schemas.microsoft.com/office/drawing/2014/main" id="{8BFB778E-CBE8-66FC-EEC2-7A2224887661}"/>
              </a:ext>
            </a:extLst>
          </p:cNvPr>
          <p:cNvSpPr txBox="1"/>
          <p:nvPr/>
        </p:nvSpPr>
        <p:spPr>
          <a:xfrm>
            <a:off x="8381560" y="1531373"/>
            <a:ext cx="800219"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快捷的位置云计算</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F30BB25C-A722-AFF4-3E5E-4AA5C5EF2F34}"/>
              </a:ext>
            </a:extLst>
          </p:cNvPr>
          <p:cNvSpPr txBox="1"/>
          <p:nvPr/>
        </p:nvSpPr>
        <p:spPr>
          <a:xfrm>
            <a:off x="8522624" y="1346879"/>
            <a:ext cx="518091" cy="246221"/>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dirty="0"/>
              <a:t>云图</a:t>
            </a:r>
            <a:endParaRPr lang="en-US" dirty="0"/>
          </a:p>
        </p:txBody>
      </p:sp>
      <p:sp>
        <p:nvSpPr>
          <p:cNvPr id="105" name="文本框 104">
            <a:extLst>
              <a:ext uri="{FF2B5EF4-FFF2-40B4-BE49-F238E27FC236}">
                <a16:creationId xmlns:a16="http://schemas.microsoft.com/office/drawing/2014/main" id="{726D1538-9E5C-4F09-8097-C28011F10A49}"/>
              </a:ext>
            </a:extLst>
          </p:cNvPr>
          <p:cNvSpPr txBox="1"/>
          <p:nvPr/>
        </p:nvSpPr>
        <p:spPr>
          <a:xfrm>
            <a:off x="6360172" y="5019550"/>
            <a:ext cx="800219"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权威的位置大数据</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6" name="文本框 105">
            <a:extLst>
              <a:ext uri="{FF2B5EF4-FFF2-40B4-BE49-F238E27FC236}">
                <a16:creationId xmlns:a16="http://schemas.microsoft.com/office/drawing/2014/main" id="{88A4FC8F-2BE7-338A-39C9-DF1081B0834D}"/>
              </a:ext>
            </a:extLst>
          </p:cNvPr>
          <p:cNvSpPr txBox="1"/>
          <p:nvPr/>
        </p:nvSpPr>
        <p:spPr>
          <a:xfrm>
            <a:off x="6334525" y="4835056"/>
            <a:ext cx="851515" cy="246221"/>
          </a:xfrm>
          <a:prstGeom prst="rect">
            <a:avLst/>
          </a:prstGeom>
          <a:noFill/>
        </p:spPr>
        <p:txBody>
          <a:bodyPr wrap="none" rtlCol="0">
            <a:spAutoFit/>
          </a:bodyPr>
          <a:lstStyle/>
          <a:p>
            <a:pPr algn="ctr"/>
            <a:r>
              <a:rPr lang="zh-CN" altLang="en-US" sz="1000" spc="3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高德位置</a:t>
            </a:r>
            <a:endParaRPr lang="en-US" sz="1000" spc="3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7" name="文本框 106">
            <a:extLst>
              <a:ext uri="{FF2B5EF4-FFF2-40B4-BE49-F238E27FC236}">
                <a16:creationId xmlns:a16="http://schemas.microsoft.com/office/drawing/2014/main" id="{28C641AD-4729-48F3-0DE2-C9F1FA204445}"/>
              </a:ext>
            </a:extLst>
          </p:cNvPr>
          <p:cNvSpPr txBox="1"/>
          <p:nvPr/>
        </p:nvSpPr>
        <p:spPr>
          <a:xfrm>
            <a:off x="10271346" y="5019550"/>
            <a:ext cx="1107996"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专业、易用的地图开发工具</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992F2460-4E35-BAB9-A6EA-D35D795BC275}"/>
              </a:ext>
            </a:extLst>
          </p:cNvPr>
          <p:cNvSpPr txBox="1"/>
          <p:nvPr/>
        </p:nvSpPr>
        <p:spPr>
          <a:xfrm>
            <a:off x="10325047" y="4835056"/>
            <a:ext cx="1000595" cy="246221"/>
          </a:xfrm>
          <a:prstGeom prst="rect">
            <a:avLst/>
          </a:prstGeom>
          <a:noFill/>
        </p:spPr>
        <p:txBody>
          <a:bodyPr wrap="none" rtlCol="0">
            <a:spAutoFit/>
          </a:bodyPr>
          <a:lstStyle/>
          <a:p>
            <a:pPr algn="ctr"/>
            <a:r>
              <a:rPr lang="en-US" altLang="zh-CN" sz="1000" spc="3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API/SDK</a:t>
            </a:r>
            <a:endParaRPr lang="en-US" sz="1000" spc="300"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9" name="文本框 108">
            <a:extLst>
              <a:ext uri="{FF2B5EF4-FFF2-40B4-BE49-F238E27FC236}">
                <a16:creationId xmlns:a16="http://schemas.microsoft.com/office/drawing/2014/main" id="{72F903D0-B44F-577E-6038-AE9402DC43D2}"/>
              </a:ext>
            </a:extLst>
          </p:cNvPr>
          <p:cNvSpPr txBox="1"/>
          <p:nvPr/>
        </p:nvSpPr>
        <p:spPr>
          <a:xfrm rot="1800000">
            <a:off x="6330563" y="3238968"/>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社交</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0" name="文本框 109">
            <a:extLst>
              <a:ext uri="{FF2B5EF4-FFF2-40B4-BE49-F238E27FC236}">
                <a16:creationId xmlns:a16="http://schemas.microsoft.com/office/drawing/2014/main" id="{54E71A61-6E60-21AA-7B32-3536A86F3413}"/>
              </a:ext>
            </a:extLst>
          </p:cNvPr>
          <p:cNvSpPr txBox="1"/>
          <p:nvPr/>
        </p:nvSpPr>
        <p:spPr>
          <a:xfrm rot="1800000">
            <a:off x="6439445" y="3392860"/>
            <a:ext cx="625492"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Social Contact</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CBCEA2BF-78E7-55F1-29C5-17F9891B8071}"/>
              </a:ext>
            </a:extLst>
          </p:cNvPr>
          <p:cNvSpPr txBox="1"/>
          <p:nvPr/>
        </p:nvSpPr>
        <p:spPr>
          <a:xfrm rot="1800000">
            <a:off x="6653875" y="2990389"/>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物流</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21A237C8-8AEF-CF11-4FC8-0FEEAC24992A}"/>
              </a:ext>
            </a:extLst>
          </p:cNvPr>
          <p:cNvSpPr txBox="1"/>
          <p:nvPr/>
        </p:nvSpPr>
        <p:spPr>
          <a:xfrm rot="1800000">
            <a:off x="6785913" y="3097428"/>
            <a:ext cx="449162"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Logistics</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3" name="文本框 112">
            <a:extLst>
              <a:ext uri="{FF2B5EF4-FFF2-40B4-BE49-F238E27FC236}">
                <a16:creationId xmlns:a16="http://schemas.microsoft.com/office/drawing/2014/main" id="{39CCB1FA-4049-E9C0-CF9D-D0D415135652}"/>
              </a:ext>
            </a:extLst>
          </p:cNvPr>
          <p:cNvSpPr txBox="1"/>
          <p:nvPr/>
        </p:nvSpPr>
        <p:spPr>
          <a:xfrm rot="1800000">
            <a:off x="7214099" y="2133908"/>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游戏</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4" name="文本框 113">
            <a:extLst>
              <a:ext uri="{FF2B5EF4-FFF2-40B4-BE49-F238E27FC236}">
                <a16:creationId xmlns:a16="http://schemas.microsoft.com/office/drawing/2014/main" id="{BB2DC217-7229-2063-6A29-486D2225E00D}"/>
              </a:ext>
            </a:extLst>
          </p:cNvPr>
          <p:cNvSpPr txBox="1"/>
          <p:nvPr/>
        </p:nvSpPr>
        <p:spPr>
          <a:xfrm rot="1800000">
            <a:off x="7344920" y="2227504"/>
            <a:ext cx="367408"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Game</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5" name="文本框 114">
            <a:extLst>
              <a:ext uri="{FF2B5EF4-FFF2-40B4-BE49-F238E27FC236}">
                <a16:creationId xmlns:a16="http://schemas.microsoft.com/office/drawing/2014/main" id="{3AF96990-8527-7C65-57B4-9093F4EB6E5F}"/>
              </a:ext>
            </a:extLst>
          </p:cNvPr>
          <p:cNvSpPr txBox="1"/>
          <p:nvPr/>
        </p:nvSpPr>
        <p:spPr>
          <a:xfrm rot="1800000">
            <a:off x="7251720" y="1689093"/>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电商</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6" name="文本框 115">
            <a:extLst>
              <a:ext uri="{FF2B5EF4-FFF2-40B4-BE49-F238E27FC236}">
                <a16:creationId xmlns:a16="http://schemas.microsoft.com/office/drawing/2014/main" id="{A5324A87-B2A8-56B6-C468-5C2BD0A7D3E4}"/>
              </a:ext>
            </a:extLst>
          </p:cNvPr>
          <p:cNvSpPr txBox="1"/>
          <p:nvPr/>
        </p:nvSpPr>
        <p:spPr>
          <a:xfrm rot="1800000">
            <a:off x="7369144" y="1827385"/>
            <a:ext cx="566181"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E-commerce</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31" name="组合 130">
            <a:extLst>
              <a:ext uri="{FF2B5EF4-FFF2-40B4-BE49-F238E27FC236}">
                <a16:creationId xmlns:a16="http://schemas.microsoft.com/office/drawing/2014/main" id="{517840E6-C675-4532-9410-527422DB5493}"/>
              </a:ext>
            </a:extLst>
          </p:cNvPr>
          <p:cNvGrpSpPr/>
          <p:nvPr/>
        </p:nvGrpSpPr>
        <p:grpSpPr>
          <a:xfrm>
            <a:off x="6508744" y="2328711"/>
            <a:ext cx="1120216" cy="505789"/>
            <a:chOff x="6508744" y="2328711"/>
            <a:chExt cx="1120216" cy="505789"/>
          </a:xfrm>
        </p:grpSpPr>
        <p:sp>
          <p:nvSpPr>
            <p:cNvPr id="117" name="文本框 116">
              <a:extLst>
                <a:ext uri="{FF2B5EF4-FFF2-40B4-BE49-F238E27FC236}">
                  <a16:creationId xmlns:a16="http://schemas.microsoft.com/office/drawing/2014/main" id="{0E8A2EF7-A9F3-05BF-CCF3-C72C40005641}"/>
                </a:ext>
              </a:extLst>
            </p:cNvPr>
            <p:cNvSpPr txBox="1"/>
            <p:nvPr/>
          </p:nvSpPr>
          <p:spPr>
            <a:xfrm rot="1800000">
              <a:off x="6508744" y="2328711"/>
              <a:ext cx="441146" cy="246221"/>
            </a:xfrm>
            <a:prstGeom prst="rect">
              <a:avLst/>
            </a:prstGeom>
            <a:noFill/>
          </p:spPr>
          <p:txBody>
            <a:bodyPr wrap="none" rtlCol="0">
              <a:spAutoFit/>
            </a:bodyPr>
            <a:lstStyle/>
            <a:p>
              <a:r>
                <a:rPr lang="zh-CN" alt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企业</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18" name="文本框 117">
              <a:extLst>
                <a:ext uri="{FF2B5EF4-FFF2-40B4-BE49-F238E27FC236}">
                  <a16:creationId xmlns:a16="http://schemas.microsoft.com/office/drawing/2014/main" id="{11D8B028-9AA4-AEF2-9E11-611CC7EE02C1}"/>
                </a:ext>
              </a:extLst>
            </p:cNvPr>
            <p:cNvSpPr txBox="1"/>
            <p:nvPr/>
          </p:nvSpPr>
          <p:spPr>
            <a:xfrm rot="1800000">
              <a:off x="6716531" y="2588279"/>
              <a:ext cx="912429" cy="246221"/>
            </a:xfrm>
            <a:prstGeom prst="rect">
              <a:avLst/>
            </a:prstGeom>
            <a:noFill/>
          </p:spPr>
          <p:txBody>
            <a:bodyPr wrap="none" rtlCol="0">
              <a:spAutoFit/>
            </a:bodyPr>
            <a:lstStyle/>
            <a:p>
              <a:r>
                <a:rPr lang="en-US" altLang="zh-CN"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CUMPANY</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119" name="文本框 118">
            <a:extLst>
              <a:ext uri="{FF2B5EF4-FFF2-40B4-BE49-F238E27FC236}">
                <a16:creationId xmlns:a16="http://schemas.microsoft.com/office/drawing/2014/main" id="{7A697643-331F-CA50-3CBF-10F584E3B2CC}"/>
              </a:ext>
            </a:extLst>
          </p:cNvPr>
          <p:cNvSpPr txBox="1"/>
          <p:nvPr/>
        </p:nvSpPr>
        <p:spPr>
          <a:xfrm rot="19800000">
            <a:off x="10859611" y="3258226"/>
            <a:ext cx="37702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开发者</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0" name="文本框 119">
            <a:extLst>
              <a:ext uri="{FF2B5EF4-FFF2-40B4-BE49-F238E27FC236}">
                <a16:creationId xmlns:a16="http://schemas.microsoft.com/office/drawing/2014/main" id="{5F99F3B9-CE17-7B80-5A70-EF3ABEE112F2}"/>
              </a:ext>
            </a:extLst>
          </p:cNvPr>
          <p:cNvSpPr txBox="1"/>
          <p:nvPr/>
        </p:nvSpPr>
        <p:spPr>
          <a:xfrm rot="19800000">
            <a:off x="10511351" y="3415437"/>
            <a:ext cx="526106"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Developers</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3" name="文本框 122">
            <a:extLst>
              <a:ext uri="{FF2B5EF4-FFF2-40B4-BE49-F238E27FC236}">
                <a16:creationId xmlns:a16="http://schemas.microsoft.com/office/drawing/2014/main" id="{8639D56D-C3FB-A804-5955-706B2B78812A}"/>
              </a:ext>
            </a:extLst>
          </p:cNvPr>
          <p:cNvSpPr txBox="1"/>
          <p:nvPr/>
        </p:nvSpPr>
        <p:spPr>
          <a:xfrm rot="19800000">
            <a:off x="10531837" y="3005469"/>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司机</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4" name="文本框 123">
            <a:extLst>
              <a:ext uri="{FF2B5EF4-FFF2-40B4-BE49-F238E27FC236}">
                <a16:creationId xmlns:a16="http://schemas.microsoft.com/office/drawing/2014/main" id="{44FF8CC6-83DC-1B54-DCB0-0D5EEB77052D}"/>
              </a:ext>
            </a:extLst>
          </p:cNvPr>
          <p:cNvSpPr txBox="1"/>
          <p:nvPr/>
        </p:nvSpPr>
        <p:spPr>
          <a:xfrm rot="19800000">
            <a:off x="10325575" y="3101856"/>
            <a:ext cx="365806"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Driver</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6" name="文本框 125">
            <a:extLst>
              <a:ext uri="{FF2B5EF4-FFF2-40B4-BE49-F238E27FC236}">
                <a16:creationId xmlns:a16="http://schemas.microsoft.com/office/drawing/2014/main" id="{F87D4BAA-9774-4B4E-B721-244453A9FC66}"/>
              </a:ext>
            </a:extLst>
          </p:cNvPr>
          <p:cNvSpPr txBox="1"/>
          <p:nvPr/>
        </p:nvSpPr>
        <p:spPr>
          <a:xfrm rot="19800000">
            <a:off x="10052479" y="2133427"/>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玩家</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7" name="文本框 126">
            <a:extLst>
              <a:ext uri="{FF2B5EF4-FFF2-40B4-BE49-F238E27FC236}">
                <a16:creationId xmlns:a16="http://schemas.microsoft.com/office/drawing/2014/main" id="{24412378-524A-B8D6-5441-49032CE58AA9}"/>
              </a:ext>
            </a:extLst>
          </p:cNvPr>
          <p:cNvSpPr txBox="1"/>
          <p:nvPr/>
        </p:nvSpPr>
        <p:spPr>
          <a:xfrm rot="19800000">
            <a:off x="9841408" y="2229814"/>
            <a:ext cx="375424"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Player</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9" name="文本框 128">
            <a:extLst>
              <a:ext uri="{FF2B5EF4-FFF2-40B4-BE49-F238E27FC236}">
                <a16:creationId xmlns:a16="http://schemas.microsoft.com/office/drawing/2014/main" id="{CC6DF388-B7F8-8203-5AD6-FCBAD6CBEA5B}"/>
              </a:ext>
            </a:extLst>
          </p:cNvPr>
          <p:cNvSpPr txBox="1"/>
          <p:nvPr/>
        </p:nvSpPr>
        <p:spPr>
          <a:xfrm rot="19800000">
            <a:off x="9953645" y="1681375"/>
            <a:ext cx="37702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消费者</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0" name="文本框 129">
            <a:extLst>
              <a:ext uri="{FF2B5EF4-FFF2-40B4-BE49-F238E27FC236}">
                <a16:creationId xmlns:a16="http://schemas.microsoft.com/office/drawing/2014/main" id="{B2472AE2-B19D-5588-9A48-9F00F471FA66}"/>
              </a:ext>
            </a:extLst>
          </p:cNvPr>
          <p:cNvSpPr txBox="1"/>
          <p:nvPr/>
        </p:nvSpPr>
        <p:spPr>
          <a:xfrm rot="19800000">
            <a:off x="9630685" y="1843115"/>
            <a:ext cx="495649"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Consumer</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3" name="文本框 132">
            <a:extLst>
              <a:ext uri="{FF2B5EF4-FFF2-40B4-BE49-F238E27FC236}">
                <a16:creationId xmlns:a16="http://schemas.microsoft.com/office/drawing/2014/main" id="{8BCFB214-7D7B-7F7F-8A8C-D67C969CF354}"/>
              </a:ext>
            </a:extLst>
          </p:cNvPr>
          <p:cNvSpPr txBox="1"/>
          <p:nvPr/>
        </p:nvSpPr>
        <p:spPr>
          <a:xfrm rot="19800000">
            <a:off x="10692547" y="2240151"/>
            <a:ext cx="441146" cy="246221"/>
          </a:xfrm>
          <a:prstGeom prst="rect">
            <a:avLst/>
          </a:prstGeom>
          <a:noFill/>
        </p:spPr>
        <p:txBody>
          <a:bodyPr wrap="none" rtlCol="0">
            <a:spAutoFit/>
          </a:bodyPr>
          <a:lstStyle/>
          <a:p>
            <a:r>
              <a:rPr lang="zh-CN" alt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用户</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4" name="文本框 133">
            <a:extLst>
              <a:ext uri="{FF2B5EF4-FFF2-40B4-BE49-F238E27FC236}">
                <a16:creationId xmlns:a16="http://schemas.microsoft.com/office/drawing/2014/main" id="{87424B27-0827-54C0-3A2B-C95BBEA12086}"/>
              </a:ext>
            </a:extLst>
          </p:cNvPr>
          <p:cNvSpPr txBox="1"/>
          <p:nvPr/>
        </p:nvSpPr>
        <p:spPr>
          <a:xfrm rot="19800000">
            <a:off x="9947897" y="2511126"/>
            <a:ext cx="981359" cy="246221"/>
          </a:xfrm>
          <a:prstGeom prst="rect">
            <a:avLst/>
          </a:prstGeom>
          <a:noFill/>
        </p:spPr>
        <p:txBody>
          <a:bodyPr wrap="none" rtlCol="0">
            <a:spAutoFit/>
          </a:bodyPr>
          <a:lstStyle/>
          <a:p>
            <a:r>
              <a:rPr lang="en-US" altLang="zh-CN"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CUSTOMER</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5" name="文本框 134">
            <a:extLst>
              <a:ext uri="{FF2B5EF4-FFF2-40B4-BE49-F238E27FC236}">
                <a16:creationId xmlns:a16="http://schemas.microsoft.com/office/drawing/2014/main" id="{8414E796-AF18-1289-0B42-CB68D9F917C3}"/>
              </a:ext>
            </a:extLst>
          </p:cNvPr>
          <p:cNvSpPr txBox="1"/>
          <p:nvPr/>
        </p:nvSpPr>
        <p:spPr>
          <a:xfrm rot="5400000">
            <a:off x="9516931" y="5443316"/>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工具</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6" name="文本框 135">
            <a:extLst>
              <a:ext uri="{FF2B5EF4-FFF2-40B4-BE49-F238E27FC236}">
                <a16:creationId xmlns:a16="http://schemas.microsoft.com/office/drawing/2014/main" id="{5E40E679-B749-6A9E-C27E-6614D626FC53}"/>
              </a:ext>
            </a:extLst>
          </p:cNvPr>
          <p:cNvSpPr txBox="1"/>
          <p:nvPr/>
        </p:nvSpPr>
        <p:spPr>
          <a:xfrm rot="5400000">
            <a:off x="9506909" y="5261404"/>
            <a:ext cx="344966"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Tools</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8" name="文本框 137">
            <a:extLst>
              <a:ext uri="{FF2B5EF4-FFF2-40B4-BE49-F238E27FC236}">
                <a16:creationId xmlns:a16="http://schemas.microsoft.com/office/drawing/2014/main" id="{E621346B-BA26-ADF1-4565-6BECBB1D2839}"/>
              </a:ext>
            </a:extLst>
          </p:cNvPr>
          <p:cNvSpPr txBox="1"/>
          <p:nvPr/>
        </p:nvSpPr>
        <p:spPr>
          <a:xfrm rot="5400000">
            <a:off x="9124041" y="5514839"/>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服务</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9" name="文本框 138">
            <a:extLst>
              <a:ext uri="{FF2B5EF4-FFF2-40B4-BE49-F238E27FC236}">
                <a16:creationId xmlns:a16="http://schemas.microsoft.com/office/drawing/2014/main" id="{4AF11B52-A963-8E48-8C8E-DD6916F383C3}"/>
              </a:ext>
            </a:extLst>
          </p:cNvPr>
          <p:cNvSpPr txBox="1"/>
          <p:nvPr/>
        </p:nvSpPr>
        <p:spPr>
          <a:xfrm rot="5400000">
            <a:off x="9079067" y="5292663"/>
            <a:ext cx="404278"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Service</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0" name="文本框 139">
            <a:extLst>
              <a:ext uri="{FF2B5EF4-FFF2-40B4-BE49-F238E27FC236}">
                <a16:creationId xmlns:a16="http://schemas.microsoft.com/office/drawing/2014/main" id="{78B0D232-61EA-004B-AA66-DDA1DBEBBD71}"/>
              </a:ext>
            </a:extLst>
          </p:cNvPr>
          <p:cNvSpPr txBox="1"/>
          <p:nvPr/>
        </p:nvSpPr>
        <p:spPr>
          <a:xfrm rot="5400000">
            <a:off x="8123605" y="5446860"/>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数据</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1" name="文本框 140">
            <a:extLst>
              <a:ext uri="{FF2B5EF4-FFF2-40B4-BE49-F238E27FC236}">
                <a16:creationId xmlns:a16="http://schemas.microsoft.com/office/drawing/2014/main" id="{9801E855-5F1B-6A8A-524B-FE69AA093D62}"/>
              </a:ext>
            </a:extLst>
          </p:cNvPr>
          <p:cNvSpPr txBox="1"/>
          <p:nvPr/>
        </p:nvSpPr>
        <p:spPr>
          <a:xfrm rot="5400000">
            <a:off x="8113897" y="5255794"/>
            <a:ext cx="333746" cy="169277"/>
          </a:xfrm>
          <a:prstGeom prst="rect">
            <a:avLst/>
          </a:prstGeom>
          <a:noFill/>
        </p:spPr>
        <p:txBody>
          <a:bodyPr wrap="none" rtlCol="0">
            <a:spAutoFit/>
          </a:bodyPr>
          <a:lstStyle/>
          <a:p>
            <a:r>
              <a:rPr lang="en-US" altLang="zh-CN"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Dato</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2" name="文本框 141">
            <a:extLst>
              <a:ext uri="{FF2B5EF4-FFF2-40B4-BE49-F238E27FC236}">
                <a16:creationId xmlns:a16="http://schemas.microsoft.com/office/drawing/2014/main" id="{4444C46E-AC14-1461-4C34-ECC960999F3A}"/>
              </a:ext>
            </a:extLst>
          </p:cNvPr>
          <p:cNvSpPr txBox="1"/>
          <p:nvPr/>
        </p:nvSpPr>
        <p:spPr>
          <a:xfrm rot="5400000">
            <a:off x="7723470" y="5651436"/>
            <a:ext cx="312906" cy="169277"/>
          </a:xfrm>
          <a:prstGeom prst="rect">
            <a:avLst/>
          </a:prstGeom>
          <a:noFill/>
        </p:spPr>
        <p:txBody>
          <a:bodyPr wrap="none" rtlCol="0">
            <a:spAutoFit/>
          </a:bodyPr>
          <a:lstStyle/>
          <a:p>
            <a:r>
              <a:rPr lang="zh-CN" alt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技术</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3" name="文本框 142">
            <a:extLst>
              <a:ext uri="{FF2B5EF4-FFF2-40B4-BE49-F238E27FC236}">
                <a16:creationId xmlns:a16="http://schemas.microsoft.com/office/drawing/2014/main" id="{2C6FD1C1-7BE6-BE7C-5C87-C300897FD89A}"/>
              </a:ext>
            </a:extLst>
          </p:cNvPr>
          <p:cNvSpPr txBox="1"/>
          <p:nvPr/>
        </p:nvSpPr>
        <p:spPr>
          <a:xfrm rot="5400000">
            <a:off x="7620484" y="5358386"/>
            <a:ext cx="537327" cy="169277"/>
          </a:xfrm>
          <a:prstGeom prst="rect">
            <a:avLst/>
          </a:prstGeom>
          <a:noFill/>
        </p:spPr>
        <p:txBody>
          <a:bodyPr wrap="none" rtlCol="0">
            <a:spAutoFit/>
          </a:bodyPr>
          <a:lstStyle/>
          <a:p>
            <a:r>
              <a:rPr lang="en-US" altLang="zh-CN" sz="500" dirty="0" err="1">
                <a:solidFill>
                  <a:srgbClr val="055CF9"/>
                </a:solidFill>
                <a:latin typeface="OPPOSans R" panose="00020600040101010101" pitchFamily="18" charset="-122"/>
                <a:ea typeface="OPPOSans R" panose="00020600040101010101" pitchFamily="18" charset="-122"/>
                <a:cs typeface="OPPOSans R" panose="00020600040101010101" pitchFamily="18" charset="-122"/>
              </a:rPr>
              <a:t>Technologe</a:t>
            </a:r>
            <a:endParaRPr lang="en-US" sz="5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4" name="文本框 143">
            <a:extLst>
              <a:ext uri="{FF2B5EF4-FFF2-40B4-BE49-F238E27FC236}">
                <a16:creationId xmlns:a16="http://schemas.microsoft.com/office/drawing/2014/main" id="{CCF95DAE-BC87-1645-B39B-D7F1B43EC779}"/>
              </a:ext>
            </a:extLst>
          </p:cNvPr>
          <p:cNvSpPr txBox="1"/>
          <p:nvPr/>
        </p:nvSpPr>
        <p:spPr>
          <a:xfrm rot="5400000">
            <a:off x="8548268" y="5821153"/>
            <a:ext cx="441146" cy="246221"/>
          </a:xfrm>
          <a:prstGeom prst="rect">
            <a:avLst/>
          </a:prstGeom>
          <a:noFill/>
        </p:spPr>
        <p:txBody>
          <a:bodyPr wrap="none" rtlCol="0">
            <a:spAutoFit/>
          </a:bodyPr>
          <a:lstStyle/>
          <a:p>
            <a:r>
              <a:rPr lang="zh-CN" alt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高德</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5" name="文本框 144">
            <a:extLst>
              <a:ext uri="{FF2B5EF4-FFF2-40B4-BE49-F238E27FC236}">
                <a16:creationId xmlns:a16="http://schemas.microsoft.com/office/drawing/2014/main" id="{C16A7504-A4F6-22FD-7095-A38266D17E6A}"/>
              </a:ext>
            </a:extLst>
          </p:cNvPr>
          <p:cNvSpPr txBox="1"/>
          <p:nvPr/>
        </p:nvSpPr>
        <p:spPr>
          <a:xfrm rot="5400000">
            <a:off x="8462517" y="5456511"/>
            <a:ext cx="607859" cy="246221"/>
          </a:xfrm>
          <a:prstGeom prst="rect">
            <a:avLst/>
          </a:prstGeom>
          <a:noFill/>
        </p:spPr>
        <p:txBody>
          <a:bodyPr wrap="none" rtlCol="0">
            <a:spAutoFit/>
          </a:bodyPr>
          <a:lstStyle/>
          <a:p>
            <a:r>
              <a:rPr lang="en-US" altLang="zh-CN"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AMAP</a:t>
            </a:r>
            <a:endParaRPr lang="en-US" sz="10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grpSp>
        <p:nvGrpSpPr>
          <p:cNvPr id="149" name="组合 148">
            <a:extLst>
              <a:ext uri="{FF2B5EF4-FFF2-40B4-BE49-F238E27FC236}">
                <a16:creationId xmlns:a16="http://schemas.microsoft.com/office/drawing/2014/main" id="{3E1E5F82-FA84-59DE-EE46-F3BB252DC7BA}"/>
              </a:ext>
            </a:extLst>
          </p:cNvPr>
          <p:cNvGrpSpPr/>
          <p:nvPr/>
        </p:nvGrpSpPr>
        <p:grpSpPr>
          <a:xfrm rot="18000000">
            <a:off x="7618379" y="3058524"/>
            <a:ext cx="954107" cy="369157"/>
            <a:chOff x="7496735" y="3571685"/>
            <a:chExt cx="954107" cy="369157"/>
          </a:xfrm>
        </p:grpSpPr>
        <p:sp>
          <p:nvSpPr>
            <p:cNvPr id="147" name="文本框 146">
              <a:extLst>
                <a:ext uri="{FF2B5EF4-FFF2-40B4-BE49-F238E27FC236}">
                  <a16:creationId xmlns:a16="http://schemas.microsoft.com/office/drawing/2014/main" id="{CE276E3C-04B3-FFF6-2404-0F65B5C7ECFA}"/>
                </a:ext>
              </a:extLst>
            </p:cNvPr>
            <p:cNvSpPr txBox="1"/>
            <p:nvPr/>
          </p:nvSpPr>
          <p:spPr>
            <a:xfrm>
              <a:off x="7496735" y="3756176"/>
              <a:ext cx="954107"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将真实世界映射在地图</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48" name="文本框 147">
              <a:extLst>
                <a:ext uri="{FF2B5EF4-FFF2-40B4-BE49-F238E27FC236}">
                  <a16:creationId xmlns:a16="http://schemas.microsoft.com/office/drawing/2014/main" id="{399D8F57-FE7F-DCB7-CA34-DD18A164DDFD}"/>
                </a:ext>
              </a:extLst>
            </p:cNvPr>
            <p:cNvSpPr txBox="1"/>
            <p:nvPr/>
          </p:nvSpPr>
          <p:spPr>
            <a:xfrm>
              <a:off x="7624976" y="3571685"/>
              <a:ext cx="697628" cy="246221"/>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pc="0" dirty="0">
                  <a:solidFill>
                    <a:schemeClr val="tx1"/>
                  </a:solidFill>
                </a:rPr>
                <a:t>地理渲染</a:t>
              </a:r>
              <a:endParaRPr lang="en-US" spc="0" dirty="0">
                <a:solidFill>
                  <a:schemeClr val="tx1"/>
                </a:solidFill>
              </a:endParaRPr>
            </a:p>
          </p:txBody>
        </p:sp>
      </p:grpSp>
      <p:grpSp>
        <p:nvGrpSpPr>
          <p:cNvPr id="150" name="组合 149">
            <a:extLst>
              <a:ext uri="{FF2B5EF4-FFF2-40B4-BE49-F238E27FC236}">
                <a16:creationId xmlns:a16="http://schemas.microsoft.com/office/drawing/2014/main" id="{0E78BAC2-BEFA-27F1-4A9B-5B754183FB36}"/>
              </a:ext>
            </a:extLst>
          </p:cNvPr>
          <p:cNvGrpSpPr/>
          <p:nvPr/>
        </p:nvGrpSpPr>
        <p:grpSpPr>
          <a:xfrm rot="3600000" flipH="1">
            <a:off x="8954666" y="3066672"/>
            <a:ext cx="954107" cy="369158"/>
            <a:chOff x="7496735" y="3571684"/>
            <a:chExt cx="954107" cy="369158"/>
          </a:xfrm>
        </p:grpSpPr>
        <p:sp>
          <p:nvSpPr>
            <p:cNvPr id="151" name="文本框 150">
              <a:extLst>
                <a:ext uri="{FF2B5EF4-FFF2-40B4-BE49-F238E27FC236}">
                  <a16:creationId xmlns:a16="http://schemas.microsoft.com/office/drawing/2014/main" id="{5C0248FF-641A-F4F9-AA56-EF1FDAE68004}"/>
                </a:ext>
              </a:extLst>
            </p:cNvPr>
            <p:cNvSpPr txBox="1"/>
            <p:nvPr/>
          </p:nvSpPr>
          <p:spPr>
            <a:xfrm>
              <a:off x="7496735" y="3756176"/>
              <a:ext cx="954107"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在地图上还原真实世界</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2" name="文本框 151">
              <a:extLst>
                <a:ext uri="{FF2B5EF4-FFF2-40B4-BE49-F238E27FC236}">
                  <a16:creationId xmlns:a16="http://schemas.microsoft.com/office/drawing/2014/main" id="{D43364D1-7FFE-C098-FD3B-929F170C5F33}"/>
                </a:ext>
              </a:extLst>
            </p:cNvPr>
            <p:cNvSpPr txBox="1"/>
            <p:nvPr/>
          </p:nvSpPr>
          <p:spPr>
            <a:xfrm>
              <a:off x="7560856" y="3571684"/>
              <a:ext cx="825867" cy="246221"/>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pc="0" dirty="0">
                  <a:solidFill>
                    <a:schemeClr val="tx1"/>
                  </a:solidFill>
                </a:rPr>
                <a:t>数据可视化</a:t>
              </a:r>
              <a:endParaRPr lang="en-US" spc="0" dirty="0">
                <a:solidFill>
                  <a:schemeClr val="tx1"/>
                </a:solidFill>
              </a:endParaRPr>
            </a:p>
          </p:txBody>
        </p:sp>
      </p:grpSp>
      <p:grpSp>
        <p:nvGrpSpPr>
          <p:cNvPr id="153" name="组合 152">
            <a:extLst>
              <a:ext uri="{FF2B5EF4-FFF2-40B4-BE49-F238E27FC236}">
                <a16:creationId xmlns:a16="http://schemas.microsoft.com/office/drawing/2014/main" id="{EF169280-9BD4-3FEB-D6B7-D1133831091F}"/>
              </a:ext>
            </a:extLst>
          </p:cNvPr>
          <p:cNvGrpSpPr/>
          <p:nvPr/>
        </p:nvGrpSpPr>
        <p:grpSpPr>
          <a:xfrm flipH="1">
            <a:off x="8188585" y="4170468"/>
            <a:ext cx="1101585" cy="369157"/>
            <a:chOff x="7422996" y="3571685"/>
            <a:chExt cx="1101585" cy="369157"/>
          </a:xfrm>
        </p:grpSpPr>
        <p:sp>
          <p:nvSpPr>
            <p:cNvPr id="154" name="文本框 153">
              <a:extLst>
                <a:ext uri="{FF2B5EF4-FFF2-40B4-BE49-F238E27FC236}">
                  <a16:creationId xmlns:a16="http://schemas.microsoft.com/office/drawing/2014/main" id="{8E768EF7-30F3-3EBB-7595-D41303A3C2EB}"/>
                </a:ext>
              </a:extLst>
            </p:cNvPr>
            <p:cNvSpPr txBox="1"/>
            <p:nvPr/>
          </p:nvSpPr>
          <p:spPr>
            <a:xfrm>
              <a:off x="7422996" y="3756176"/>
              <a:ext cx="1101585" cy="184666"/>
            </a:xfrm>
            <a:prstGeom prst="rect">
              <a:avLst/>
            </a:prstGeom>
            <a:noFill/>
          </p:spPr>
          <p:txBody>
            <a:bodyPr wrap="none" rtlCol="0">
              <a:spAutoFit/>
            </a:bodyPr>
            <a:lstStyle/>
            <a:p>
              <a:pPr algn="ctr"/>
              <a:r>
                <a:rPr lang="zh-CN" altLang="en-US" sz="600" dirty="0">
                  <a:latin typeface="OPPOSans R" panose="00020600040101010101" pitchFamily="18" charset="-122"/>
                  <a:ea typeface="OPPOSans R" panose="00020600040101010101" pitchFamily="18" charset="-122"/>
                  <a:cs typeface="OPPOSans R" panose="00020600040101010101" pitchFamily="18" charset="-122"/>
                </a:rPr>
                <a:t>道路 </a:t>
              </a:r>
              <a:r>
                <a:rPr lang="en-US" altLang="zh-CN" sz="600" dirty="0">
                  <a:latin typeface="OPPOSans R" panose="00020600040101010101" pitchFamily="18" charset="-122"/>
                  <a:ea typeface="OPPOSans R" panose="00020600040101010101" pitchFamily="18" charset="-122"/>
                  <a:cs typeface="OPPOSans R" panose="00020600040101010101" pitchFamily="18" charset="-122"/>
                </a:rPr>
                <a:t>/ </a:t>
              </a:r>
              <a:r>
                <a:rPr lang="zh-CN" altLang="en-US" sz="600" dirty="0">
                  <a:latin typeface="OPPOSans R" panose="00020600040101010101" pitchFamily="18" charset="-122"/>
                  <a:ea typeface="OPPOSans R" panose="00020600040101010101" pitchFamily="18" charset="-122"/>
                  <a:cs typeface="OPPOSans R" panose="00020600040101010101" pitchFamily="18" charset="-122"/>
                </a:rPr>
                <a:t>建筑 </a:t>
              </a:r>
              <a:r>
                <a:rPr lang="en-US" altLang="zh-CN" sz="600" dirty="0">
                  <a:latin typeface="OPPOSans R" panose="00020600040101010101" pitchFamily="18" charset="-122"/>
                  <a:ea typeface="OPPOSans R" panose="00020600040101010101" pitchFamily="18" charset="-122"/>
                  <a:cs typeface="OPPOSans R" panose="00020600040101010101" pitchFamily="18" charset="-122"/>
                </a:rPr>
                <a:t>/ </a:t>
              </a:r>
              <a:r>
                <a:rPr lang="zh-CN" altLang="en-US" sz="600" dirty="0">
                  <a:latin typeface="OPPOSans R" panose="00020600040101010101" pitchFamily="18" charset="-122"/>
                  <a:ea typeface="OPPOSans R" panose="00020600040101010101" pitchFamily="18" charset="-122"/>
                  <a:cs typeface="OPPOSans R" panose="00020600040101010101" pitchFamily="18" charset="-122"/>
                </a:rPr>
                <a:t>水系 绿地 </a:t>
              </a:r>
              <a:r>
                <a:rPr lang="en-US" altLang="zh-CN" sz="600" dirty="0">
                  <a:latin typeface="OPPOSans R" panose="00020600040101010101" pitchFamily="18" charset="-122"/>
                  <a:ea typeface="OPPOSans R" panose="00020600040101010101" pitchFamily="18" charset="-122"/>
                  <a:cs typeface="OPPOSans R" panose="00020600040101010101" pitchFamily="18" charset="-122"/>
                </a:rPr>
                <a:t>···</a:t>
              </a:r>
              <a:endParaRPr lang="en-US" sz="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5" name="文本框 154">
              <a:extLst>
                <a:ext uri="{FF2B5EF4-FFF2-40B4-BE49-F238E27FC236}">
                  <a16:creationId xmlns:a16="http://schemas.microsoft.com/office/drawing/2014/main" id="{5CC54273-13E8-5F46-A352-227E4351161A}"/>
                </a:ext>
              </a:extLst>
            </p:cNvPr>
            <p:cNvSpPr txBox="1"/>
            <p:nvPr/>
          </p:nvSpPr>
          <p:spPr>
            <a:xfrm>
              <a:off x="7624976" y="3571685"/>
              <a:ext cx="697628" cy="246221"/>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pc="0" dirty="0">
                  <a:solidFill>
                    <a:schemeClr val="tx1"/>
                  </a:solidFill>
                </a:rPr>
                <a:t>真实世界</a:t>
              </a:r>
              <a:endParaRPr lang="en-US" spc="0" dirty="0">
                <a:solidFill>
                  <a:schemeClr val="tx1"/>
                </a:solidFill>
              </a:endParaRPr>
            </a:p>
          </p:txBody>
        </p:sp>
      </p:grpSp>
      <p:sp>
        <p:nvSpPr>
          <p:cNvPr id="156" name="文本框 155">
            <a:extLst>
              <a:ext uri="{FF2B5EF4-FFF2-40B4-BE49-F238E27FC236}">
                <a16:creationId xmlns:a16="http://schemas.microsoft.com/office/drawing/2014/main" id="{0D16D1CC-5DAD-F58F-5E30-1EADE40FBB35}"/>
              </a:ext>
            </a:extLst>
          </p:cNvPr>
          <p:cNvSpPr txBox="1"/>
          <p:nvPr/>
        </p:nvSpPr>
        <p:spPr>
          <a:xfrm>
            <a:off x="8502631" y="3088688"/>
            <a:ext cx="543739" cy="153888"/>
          </a:xfrm>
          <a:prstGeom prst="rect">
            <a:avLst/>
          </a:prstGeom>
          <a:noFill/>
        </p:spPr>
        <p:txBody>
          <a:bodyPr wrap="none" rtlCol="0">
            <a:spAutoFit/>
          </a:bodyPr>
          <a:lstStyle/>
          <a:p>
            <a:pPr algn="ctr"/>
            <a:r>
              <a:rPr lang="zh-CN" alt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rPr>
              <a:t>发挥数据的价值</a:t>
            </a:r>
            <a:endParaRPr 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7" name="文本框 156">
            <a:extLst>
              <a:ext uri="{FF2B5EF4-FFF2-40B4-BE49-F238E27FC236}">
                <a16:creationId xmlns:a16="http://schemas.microsoft.com/office/drawing/2014/main" id="{C4944065-4B92-E763-A9DE-F2E4B69D17C4}"/>
              </a:ext>
            </a:extLst>
          </p:cNvPr>
          <p:cNvSpPr txBox="1"/>
          <p:nvPr/>
        </p:nvSpPr>
        <p:spPr>
          <a:xfrm>
            <a:off x="8592399" y="2962288"/>
            <a:ext cx="364203" cy="200055"/>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应用</a:t>
            </a:r>
            <a:endParaRPr 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58" name="文本框 157">
            <a:extLst>
              <a:ext uri="{FF2B5EF4-FFF2-40B4-BE49-F238E27FC236}">
                <a16:creationId xmlns:a16="http://schemas.microsoft.com/office/drawing/2014/main" id="{E666F14F-6A7A-C1FC-E41C-C49E23ED5AF1}"/>
              </a:ext>
            </a:extLst>
          </p:cNvPr>
          <p:cNvSpPr txBox="1"/>
          <p:nvPr/>
        </p:nvSpPr>
        <p:spPr>
          <a:xfrm>
            <a:off x="8451335" y="3475206"/>
            <a:ext cx="646331" cy="153888"/>
          </a:xfrm>
          <a:prstGeom prst="rect">
            <a:avLst/>
          </a:prstGeom>
          <a:noFill/>
        </p:spPr>
        <p:txBody>
          <a:bodyPr wrap="none" rtlCol="0">
            <a:spAutoFit/>
          </a:bodyPr>
          <a:lstStyle/>
          <a:p>
            <a:pPr algn="ctr"/>
            <a:r>
              <a:rPr lang="zh-CN" alt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rPr>
              <a:t>经过分析处理的数据</a:t>
            </a:r>
            <a:endParaRPr 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9" name="文本框 158">
            <a:extLst>
              <a:ext uri="{FF2B5EF4-FFF2-40B4-BE49-F238E27FC236}">
                <a16:creationId xmlns:a16="http://schemas.microsoft.com/office/drawing/2014/main" id="{749BE4F6-4B66-4E5F-E554-090B679BFCEA}"/>
              </a:ext>
            </a:extLst>
          </p:cNvPr>
          <p:cNvSpPr txBox="1"/>
          <p:nvPr/>
        </p:nvSpPr>
        <p:spPr>
          <a:xfrm>
            <a:off x="8592399" y="3348806"/>
            <a:ext cx="364203" cy="200055"/>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处理</a:t>
            </a:r>
            <a:endParaRPr 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60" name="文本框 159">
            <a:extLst>
              <a:ext uri="{FF2B5EF4-FFF2-40B4-BE49-F238E27FC236}">
                <a16:creationId xmlns:a16="http://schemas.microsoft.com/office/drawing/2014/main" id="{4AC1DFAB-9FB4-93A5-5158-9760D6C825E9}"/>
              </a:ext>
            </a:extLst>
          </p:cNvPr>
          <p:cNvSpPr txBox="1"/>
          <p:nvPr/>
        </p:nvSpPr>
        <p:spPr>
          <a:xfrm>
            <a:off x="8476983" y="3873775"/>
            <a:ext cx="595035" cy="153888"/>
          </a:xfrm>
          <a:prstGeom prst="rect">
            <a:avLst/>
          </a:prstGeom>
          <a:noFill/>
        </p:spPr>
        <p:txBody>
          <a:bodyPr wrap="none" rtlCol="0">
            <a:spAutoFit/>
          </a:bodyPr>
          <a:lstStyle/>
          <a:p>
            <a:pPr algn="ctr"/>
            <a:r>
              <a:rPr lang="zh-CN" alt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rPr>
              <a:t>对世界的抽象记录</a:t>
            </a:r>
            <a:endParaRPr lang="en-US" sz="40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1" name="文本框 160">
            <a:extLst>
              <a:ext uri="{FF2B5EF4-FFF2-40B4-BE49-F238E27FC236}">
                <a16:creationId xmlns:a16="http://schemas.microsoft.com/office/drawing/2014/main" id="{947A04D7-9247-4655-7599-ED046585C363}"/>
              </a:ext>
            </a:extLst>
          </p:cNvPr>
          <p:cNvSpPr txBox="1"/>
          <p:nvPr/>
        </p:nvSpPr>
        <p:spPr>
          <a:xfrm>
            <a:off x="8592399" y="3747375"/>
            <a:ext cx="364203" cy="200055"/>
          </a:xfrm>
          <a:prstGeom prst="rect">
            <a:avLst/>
          </a:prstGeom>
          <a:noFill/>
        </p:spPr>
        <p:txBody>
          <a:bodyPr wrap="none" rtlCol="0">
            <a:spAutoFit/>
          </a:bodyPr>
          <a:lstStyle>
            <a:defPPr>
              <a:defRPr lang="en-US"/>
            </a:defPPr>
            <a:lvl1pPr algn="ctr">
              <a:defRPr sz="1000" spc="300">
                <a:solidFill>
                  <a:srgbClr val="055CF9"/>
                </a:solidFill>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采集</a:t>
            </a:r>
            <a:endParaRPr lang="en-US" sz="700" spc="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1485252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846FE760-B6D8-2062-F67C-B49CDB88B718}"/>
              </a:ext>
            </a:extLst>
          </p:cNvPr>
          <p:cNvSpPr/>
          <p:nvPr/>
        </p:nvSpPr>
        <p:spPr>
          <a:xfrm>
            <a:off x="3693229" y="4537271"/>
            <a:ext cx="4416463" cy="788555"/>
          </a:xfrm>
          <a:prstGeom prst="roundRect">
            <a:avLst>
              <a:gd name="adj" fmla="val 9509"/>
            </a:avLst>
          </a:prstGeom>
          <a:solidFill>
            <a:srgbClr val="F5F6FA">
              <a:alpha val="50000"/>
            </a:srgbClr>
          </a:solidFill>
          <a:ln w="12700" cap="flat">
            <a:solidFill>
              <a:srgbClr val="81838F">
                <a:alpha val="50000"/>
              </a:srgbClr>
            </a:solidFill>
            <a:custDash>
              <a:ds d="600000" sp="600000"/>
            </a:custDash>
            <a:miter/>
          </a:ln>
        </p:spPr>
        <p:txBody>
          <a:bodyPr rtlCol="0" anchor="ctr"/>
          <a:lstStyle/>
          <a:p>
            <a:endParaRPr lang="en-US"/>
          </a:p>
        </p:txBody>
      </p:sp>
      <p:sp>
        <p:nvSpPr>
          <p:cNvPr id="7" name="任意多边形: 形状 6">
            <a:extLst>
              <a:ext uri="{FF2B5EF4-FFF2-40B4-BE49-F238E27FC236}">
                <a16:creationId xmlns:a16="http://schemas.microsoft.com/office/drawing/2014/main" id="{9C3BD409-0B3E-CA7A-6751-1F9F267638F1}"/>
              </a:ext>
            </a:extLst>
          </p:cNvPr>
          <p:cNvSpPr/>
          <p:nvPr/>
        </p:nvSpPr>
        <p:spPr>
          <a:xfrm>
            <a:off x="784612" y="3348507"/>
            <a:ext cx="10622781" cy="1710525"/>
          </a:xfrm>
          <a:custGeom>
            <a:avLst/>
            <a:gdLst>
              <a:gd name="connsiteX0" fmla="*/ 273602 w 10622781"/>
              <a:gd name="connsiteY0" fmla="*/ 0 h 1710525"/>
              <a:gd name="connsiteX1" fmla="*/ 63500 w 10622781"/>
              <a:gd name="connsiteY1" fmla="*/ 0 h 1710525"/>
              <a:gd name="connsiteX2" fmla="*/ 0 w 10622781"/>
              <a:gd name="connsiteY2" fmla="*/ 63500 h 1710525"/>
              <a:gd name="connsiteX3" fmla="*/ 0 w 10622781"/>
              <a:gd name="connsiteY3" fmla="*/ 1647025 h 1710525"/>
              <a:gd name="connsiteX4" fmla="*/ 63500 w 10622781"/>
              <a:gd name="connsiteY4" fmla="*/ 1710525 h 1710525"/>
              <a:gd name="connsiteX5" fmla="*/ 2844305 w 10622781"/>
              <a:gd name="connsiteY5" fmla="*/ 1710525 h 1710525"/>
              <a:gd name="connsiteX6" fmla="*/ 10174471 w 10622781"/>
              <a:gd name="connsiteY6" fmla="*/ 0 h 1710525"/>
              <a:gd name="connsiteX7" fmla="*/ 10559281 w 10622781"/>
              <a:gd name="connsiteY7" fmla="*/ 0 h 1710525"/>
              <a:gd name="connsiteX8" fmla="*/ 10622781 w 10622781"/>
              <a:gd name="connsiteY8" fmla="*/ 63500 h 1710525"/>
              <a:gd name="connsiteX9" fmla="*/ 10622781 w 10622781"/>
              <a:gd name="connsiteY9" fmla="*/ 1647025 h 1710525"/>
              <a:gd name="connsiteX10" fmla="*/ 10559281 w 10622781"/>
              <a:gd name="connsiteY10" fmla="*/ 1710525 h 1710525"/>
              <a:gd name="connsiteX11" fmla="*/ 7429367 w 10622781"/>
              <a:gd name="connsiteY11" fmla="*/ 1710525 h 171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22781" h="1710525">
                <a:moveTo>
                  <a:pt x="273602" y="0"/>
                </a:moveTo>
                <a:lnTo>
                  <a:pt x="63500" y="0"/>
                </a:lnTo>
                <a:cubicBezTo>
                  <a:pt x="28429" y="0"/>
                  <a:pt x="0" y="28429"/>
                  <a:pt x="0" y="63500"/>
                </a:cubicBezTo>
                <a:lnTo>
                  <a:pt x="0" y="1647025"/>
                </a:lnTo>
                <a:cubicBezTo>
                  <a:pt x="0" y="1682096"/>
                  <a:pt x="28429" y="1710525"/>
                  <a:pt x="63500" y="1710525"/>
                </a:cubicBezTo>
                <a:lnTo>
                  <a:pt x="2844305" y="1710525"/>
                </a:lnTo>
                <a:moveTo>
                  <a:pt x="10174471" y="0"/>
                </a:moveTo>
                <a:lnTo>
                  <a:pt x="10559281" y="0"/>
                </a:lnTo>
                <a:cubicBezTo>
                  <a:pt x="10594333" y="0"/>
                  <a:pt x="10622781" y="28429"/>
                  <a:pt x="10622781" y="63500"/>
                </a:cubicBezTo>
                <a:lnTo>
                  <a:pt x="10622781" y="1647025"/>
                </a:lnTo>
                <a:cubicBezTo>
                  <a:pt x="10622781" y="1682096"/>
                  <a:pt x="10594333" y="1710525"/>
                  <a:pt x="10559281" y="1710525"/>
                </a:cubicBezTo>
                <a:lnTo>
                  <a:pt x="7429367" y="1710525"/>
                </a:lnTo>
              </a:path>
            </a:pathLst>
          </a:custGeom>
          <a:noFill/>
          <a:ln w="12700" cap="flat">
            <a:solidFill>
              <a:srgbClr val="055CF9"/>
            </a:solidFill>
            <a:prstDash val="dash"/>
            <a:miter/>
          </a:ln>
        </p:spPr>
        <p:txBody>
          <a:bodyPr rtlCol="0" anchor="ctr"/>
          <a:lstStyle/>
          <a:p>
            <a:endParaRPr lang="en-US"/>
          </a:p>
        </p:txBody>
      </p:sp>
      <p:sp>
        <p:nvSpPr>
          <p:cNvPr id="16" name="任意多边形: 形状 15">
            <a:extLst>
              <a:ext uri="{FF2B5EF4-FFF2-40B4-BE49-F238E27FC236}">
                <a16:creationId xmlns:a16="http://schemas.microsoft.com/office/drawing/2014/main" id="{2F3AD0E9-B1D9-F011-A937-26EB5F4B19DD}"/>
              </a:ext>
            </a:extLst>
          </p:cNvPr>
          <p:cNvSpPr/>
          <p:nvPr/>
        </p:nvSpPr>
        <p:spPr>
          <a:xfrm>
            <a:off x="3047777" y="3311849"/>
            <a:ext cx="1730152" cy="73323"/>
          </a:xfrm>
          <a:custGeom>
            <a:avLst/>
            <a:gdLst>
              <a:gd name="connsiteX0" fmla="*/ 1730153 w 1730152"/>
              <a:gd name="connsiteY0" fmla="*/ 36658 h 73323"/>
              <a:gd name="connsiteX1" fmla="*/ 1666653 w 1730152"/>
              <a:gd name="connsiteY1" fmla="*/ 0 h 73323"/>
              <a:gd name="connsiteX2" fmla="*/ 1666653 w 1730152"/>
              <a:gd name="connsiteY2" fmla="*/ 73323 h 73323"/>
              <a:gd name="connsiteX3" fmla="*/ 1730153 w 1730152"/>
              <a:gd name="connsiteY3" fmla="*/ 36658 h 73323"/>
              <a:gd name="connsiteX4" fmla="*/ 0 w 1730152"/>
              <a:gd name="connsiteY4" fmla="*/ 43008 h 73323"/>
              <a:gd name="connsiteX5" fmla="*/ 1673003 w 1730152"/>
              <a:gd name="connsiteY5" fmla="*/ 43008 h 73323"/>
              <a:gd name="connsiteX6" fmla="*/ 1673003 w 1730152"/>
              <a:gd name="connsiteY6" fmla="*/ 30308 h 73323"/>
              <a:gd name="connsiteX7" fmla="*/ 0 w 1730152"/>
              <a:gd name="connsiteY7" fmla="*/ 30308 h 73323"/>
              <a:gd name="connsiteX8" fmla="*/ 0 w 1730152"/>
              <a:gd name="connsiteY8" fmla="*/ 43008 h 7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52" h="73323">
                <a:moveTo>
                  <a:pt x="1730153" y="36658"/>
                </a:moveTo>
                <a:lnTo>
                  <a:pt x="1666653" y="0"/>
                </a:lnTo>
                <a:lnTo>
                  <a:pt x="1666653" y="73323"/>
                </a:lnTo>
                <a:lnTo>
                  <a:pt x="1730153" y="36658"/>
                </a:lnTo>
                <a:close/>
                <a:moveTo>
                  <a:pt x="0" y="43008"/>
                </a:moveTo>
                <a:lnTo>
                  <a:pt x="1673003" y="43008"/>
                </a:lnTo>
                <a:lnTo>
                  <a:pt x="1673003" y="30308"/>
                </a:lnTo>
                <a:lnTo>
                  <a:pt x="0" y="30308"/>
                </a:lnTo>
                <a:lnTo>
                  <a:pt x="0" y="43008"/>
                </a:lnTo>
                <a:close/>
              </a:path>
            </a:pathLst>
          </a:custGeom>
          <a:solidFill>
            <a:srgbClr val="055CF9"/>
          </a:soli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701D4C51-AE73-8527-5CEE-BB5B4D8BE84F}"/>
              </a:ext>
            </a:extLst>
          </p:cNvPr>
          <p:cNvSpPr/>
          <p:nvPr/>
        </p:nvSpPr>
        <p:spPr>
          <a:xfrm>
            <a:off x="7029767" y="3311849"/>
            <a:ext cx="1730184" cy="73323"/>
          </a:xfrm>
          <a:custGeom>
            <a:avLst/>
            <a:gdLst>
              <a:gd name="connsiteX0" fmla="*/ 1730184 w 1730184"/>
              <a:gd name="connsiteY0" fmla="*/ 36658 h 73323"/>
              <a:gd name="connsiteX1" fmla="*/ 1666684 w 1730184"/>
              <a:gd name="connsiteY1" fmla="*/ 0 h 73323"/>
              <a:gd name="connsiteX2" fmla="*/ 1666684 w 1730184"/>
              <a:gd name="connsiteY2" fmla="*/ 73323 h 73323"/>
              <a:gd name="connsiteX3" fmla="*/ 1730184 w 1730184"/>
              <a:gd name="connsiteY3" fmla="*/ 36658 h 73323"/>
              <a:gd name="connsiteX4" fmla="*/ 0 w 1730184"/>
              <a:gd name="connsiteY4" fmla="*/ 43008 h 73323"/>
              <a:gd name="connsiteX5" fmla="*/ 1673034 w 1730184"/>
              <a:gd name="connsiteY5" fmla="*/ 43008 h 73323"/>
              <a:gd name="connsiteX6" fmla="*/ 1673034 w 1730184"/>
              <a:gd name="connsiteY6" fmla="*/ 30308 h 73323"/>
              <a:gd name="connsiteX7" fmla="*/ 0 w 1730184"/>
              <a:gd name="connsiteY7" fmla="*/ 30308 h 73323"/>
              <a:gd name="connsiteX8" fmla="*/ 0 w 1730184"/>
              <a:gd name="connsiteY8" fmla="*/ 43008 h 7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4" h="73323">
                <a:moveTo>
                  <a:pt x="1730184" y="36658"/>
                </a:moveTo>
                <a:lnTo>
                  <a:pt x="1666684" y="0"/>
                </a:lnTo>
                <a:lnTo>
                  <a:pt x="1666684" y="73323"/>
                </a:lnTo>
                <a:lnTo>
                  <a:pt x="1730184" y="36658"/>
                </a:lnTo>
                <a:close/>
                <a:moveTo>
                  <a:pt x="0" y="43008"/>
                </a:moveTo>
                <a:lnTo>
                  <a:pt x="1673034" y="43008"/>
                </a:lnTo>
                <a:lnTo>
                  <a:pt x="1673034" y="30308"/>
                </a:lnTo>
                <a:lnTo>
                  <a:pt x="0" y="30308"/>
                </a:lnTo>
                <a:lnTo>
                  <a:pt x="0" y="43008"/>
                </a:lnTo>
                <a:close/>
              </a:path>
            </a:pathLst>
          </a:custGeom>
          <a:solidFill>
            <a:srgbClr val="055CF9"/>
          </a:solidFill>
          <a:ln w="6350" cap="flat">
            <a:noFill/>
            <a:prstDash val="solid"/>
            <a:miter/>
          </a:ln>
        </p:spPr>
        <p:txBody>
          <a:bodyPr rtlCol="0" anchor="ctr"/>
          <a:lstStyle/>
          <a:p>
            <a:endParaRPr lang="en-US"/>
          </a:p>
        </p:txBody>
      </p:sp>
      <p:sp>
        <p:nvSpPr>
          <p:cNvPr id="18" name="矩形: 圆角 17">
            <a:extLst>
              <a:ext uri="{FF2B5EF4-FFF2-40B4-BE49-F238E27FC236}">
                <a16:creationId xmlns:a16="http://schemas.microsoft.com/office/drawing/2014/main" id="{A3CBE0E9-6795-D4CD-367D-23A9DE05B3E9}"/>
              </a:ext>
            </a:extLst>
          </p:cNvPr>
          <p:cNvSpPr/>
          <p:nvPr/>
        </p:nvSpPr>
        <p:spPr>
          <a:xfrm>
            <a:off x="1178318" y="3157251"/>
            <a:ext cx="1653425" cy="355341"/>
          </a:xfrm>
          <a:prstGeom prst="roundRect">
            <a:avLst/>
          </a:prstGeom>
          <a:solidFill>
            <a:srgbClr val="FFFFFF"/>
          </a:solidFill>
          <a:ln w="12700" cap="flat">
            <a:solidFill>
              <a:srgbClr val="055CF9"/>
            </a:solidFill>
            <a:prstDash val="solid"/>
            <a:miter/>
          </a:ln>
        </p:spPr>
        <p:txBody>
          <a:bodyPr rtlCol="0" anchor="ctr"/>
          <a:lstStyle/>
          <a:p>
            <a:endParaRPr lang="en-US"/>
          </a:p>
        </p:txBody>
      </p:sp>
      <p:sp>
        <p:nvSpPr>
          <p:cNvPr id="20" name="矩形: 圆角 19">
            <a:extLst>
              <a:ext uri="{FF2B5EF4-FFF2-40B4-BE49-F238E27FC236}">
                <a16:creationId xmlns:a16="http://schemas.microsoft.com/office/drawing/2014/main" id="{43CE8B23-7969-036F-FD17-356E1F54530C}"/>
              </a:ext>
            </a:extLst>
          </p:cNvPr>
          <p:cNvSpPr/>
          <p:nvPr/>
        </p:nvSpPr>
        <p:spPr>
          <a:xfrm>
            <a:off x="5062797" y="3157251"/>
            <a:ext cx="1653425" cy="355341"/>
          </a:xfrm>
          <a:prstGeom prst="roundRect">
            <a:avLst/>
          </a:prstGeom>
          <a:solidFill>
            <a:srgbClr val="FFFFFF"/>
          </a:solidFill>
          <a:ln w="12700" cap="flat">
            <a:solidFill>
              <a:srgbClr val="055CF9"/>
            </a:solidFill>
            <a:prstDash val="solid"/>
            <a:miter/>
          </a:ln>
        </p:spPr>
        <p:txBody>
          <a:bodyPr rtlCol="0" anchor="ctr"/>
          <a:lstStyle/>
          <a:p>
            <a:endParaRPr lang="en-US"/>
          </a:p>
        </p:txBody>
      </p:sp>
      <p:sp>
        <p:nvSpPr>
          <p:cNvPr id="22" name="矩形: 圆角 21">
            <a:extLst>
              <a:ext uri="{FF2B5EF4-FFF2-40B4-BE49-F238E27FC236}">
                <a16:creationId xmlns:a16="http://schemas.microsoft.com/office/drawing/2014/main" id="{0D0736B7-362C-E4D0-8166-97B40FE0DBAB}"/>
              </a:ext>
            </a:extLst>
          </p:cNvPr>
          <p:cNvSpPr/>
          <p:nvPr/>
        </p:nvSpPr>
        <p:spPr>
          <a:xfrm>
            <a:off x="5062797" y="4620279"/>
            <a:ext cx="1653425" cy="355341"/>
          </a:xfrm>
          <a:prstGeom prst="roundRect">
            <a:avLst/>
          </a:prstGeom>
          <a:solidFill>
            <a:srgbClr val="FFFFFF"/>
          </a:solidFill>
          <a:ln w="12700" cap="flat">
            <a:solidFill>
              <a:srgbClr val="055CF9"/>
            </a:solidFill>
            <a:prstDash val="solid"/>
            <a:miter/>
          </a:ln>
        </p:spPr>
        <p:txBody>
          <a:bodyPr rtlCol="0" anchor="ctr"/>
          <a:lstStyle/>
          <a:p>
            <a:endParaRPr lang="en-US"/>
          </a:p>
        </p:txBody>
      </p:sp>
      <p:sp>
        <p:nvSpPr>
          <p:cNvPr id="24" name="矩形: 圆角 23">
            <a:extLst>
              <a:ext uri="{FF2B5EF4-FFF2-40B4-BE49-F238E27FC236}">
                <a16:creationId xmlns:a16="http://schemas.microsoft.com/office/drawing/2014/main" id="{29FEEC5B-C9BA-1796-0FD5-730FD1603EAE}"/>
              </a:ext>
            </a:extLst>
          </p:cNvPr>
          <p:cNvSpPr/>
          <p:nvPr/>
        </p:nvSpPr>
        <p:spPr>
          <a:xfrm>
            <a:off x="9073515" y="3157251"/>
            <a:ext cx="1653425" cy="355341"/>
          </a:xfrm>
          <a:prstGeom prst="roundRect">
            <a:avLst/>
          </a:prstGeom>
          <a:solidFill>
            <a:srgbClr val="FFFFFF"/>
          </a:solidFill>
          <a:ln w="12700" cap="flat">
            <a:solidFill>
              <a:srgbClr val="055CF9"/>
            </a:solid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97921CC0-C254-F71B-4D58-0881BDF015A7}"/>
              </a:ext>
            </a:extLst>
          </p:cNvPr>
          <p:cNvSpPr/>
          <p:nvPr/>
        </p:nvSpPr>
        <p:spPr>
          <a:xfrm>
            <a:off x="2004510" y="3655599"/>
            <a:ext cx="7895710" cy="1142345"/>
          </a:xfrm>
          <a:custGeom>
            <a:avLst/>
            <a:gdLst>
              <a:gd name="connsiteX0" fmla="*/ 0 w 7895710"/>
              <a:gd name="connsiteY0" fmla="*/ 0 h 1142345"/>
              <a:gd name="connsiteX1" fmla="*/ 0 w 7895710"/>
              <a:gd name="connsiteY1" fmla="*/ 964546 h 1142345"/>
              <a:gd name="connsiteX2" fmla="*/ 177800 w 7895710"/>
              <a:gd name="connsiteY2" fmla="*/ 1142346 h 1142345"/>
              <a:gd name="connsiteX3" fmla="*/ 2924696 w 7895710"/>
              <a:gd name="connsiteY3" fmla="*/ 1142346 h 1142345"/>
              <a:gd name="connsiteX4" fmla="*/ 7895711 w 7895710"/>
              <a:gd name="connsiteY4" fmla="*/ 0 h 1142345"/>
              <a:gd name="connsiteX5" fmla="*/ 7895711 w 7895710"/>
              <a:gd name="connsiteY5" fmla="*/ 964546 h 1142345"/>
              <a:gd name="connsiteX6" fmla="*/ 7717911 w 7895710"/>
              <a:gd name="connsiteY6" fmla="*/ 1142346 h 1142345"/>
              <a:gd name="connsiteX7" fmla="*/ 4848283 w 7895710"/>
              <a:gd name="connsiteY7" fmla="*/ 1142346 h 114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5710" h="1142345">
                <a:moveTo>
                  <a:pt x="0" y="0"/>
                </a:moveTo>
                <a:lnTo>
                  <a:pt x="0" y="964546"/>
                </a:lnTo>
                <a:cubicBezTo>
                  <a:pt x="0" y="1062743"/>
                  <a:pt x="79604" y="1142346"/>
                  <a:pt x="177800" y="1142346"/>
                </a:cubicBezTo>
                <a:lnTo>
                  <a:pt x="2924696" y="1142346"/>
                </a:lnTo>
                <a:moveTo>
                  <a:pt x="7895711" y="0"/>
                </a:moveTo>
                <a:lnTo>
                  <a:pt x="7895711" y="964546"/>
                </a:lnTo>
                <a:cubicBezTo>
                  <a:pt x="7895711" y="1062743"/>
                  <a:pt x="7816082" y="1142346"/>
                  <a:pt x="7717911" y="1142346"/>
                </a:cubicBezTo>
                <a:lnTo>
                  <a:pt x="4848283" y="1142346"/>
                </a:lnTo>
              </a:path>
            </a:pathLst>
          </a:custGeom>
          <a:noFill/>
          <a:ln w="12700" cap="flat">
            <a:solidFill>
              <a:srgbClr val="055CF9"/>
            </a:solid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C9B1187A-94B0-01B6-AB80-A11F11D875E0}"/>
              </a:ext>
            </a:extLst>
          </p:cNvPr>
          <p:cNvSpPr/>
          <p:nvPr/>
        </p:nvSpPr>
        <p:spPr>
          <a:xfrm>
            <a:off x="1054150" y="3312680"/>
            <a:ext cx="64033" cy="71659"/>
          </a:xfrm>
          <a:custGeom>
            <a:avLst/>
            <a:gdLst>
              <a:gd name="connsiteX0" fmla="*/ 64033 w 64033"/>
              <a:gd name="connsiteY0" fmla="*/ 35826 h 71659"/>
              <a:gd name="connsiteX1" fmla="*/ 0 w 64033"/>
              <a:gd name="connsiteY1" fmla="*/ 71660 h 71659"/>
              <a:gd name="connsiteX2" fmla="*/ 0 w 64033"/>
              <a:gd name="connsiteY2" fmla="*/ 0 h 71659"/>
              <a:gd name="connsiteX3" fmla="*/ 64033 w 64033"/>
              <a:gd name="connsiteY3" fmla="*/ 35826 h 71659"/>
            </a:gdLst>
            <a:ahLst/>
            <a:cxnLst>
              <a:cxn ang="0">
                <a:pos x="connsiteX0" y="connsiteY0"/>
              </a:cxn>
              <a:cxn ang="0">
                <a:pos x="connsiteX1" y="connsiteY1"/>
              </a:cxn>
              <a:cxn ang="0">
                <a:pos x="connsiteX2" y="connsiteY2"/>
              </a:cxn>
              <a:cxn ang="0">
                <a:pos x="connsiteX3" y="connsiteY3"/>
              </a:cxn>
            </a:cxnLst>
            <a:rect l="l" t="t" r="r" b="b"/>
            <a:pathLst>
              <a:path w="64033" h="71659">
                <a:moveTo>
                  <a:pt x="64033" y="35826"/>
                </a:moveTo>
                <a:lnTo>
                  <a:pt x="0" y="71660"/>
                </a:lnTo>
                <a:lnTo>
                  <a:pt x="0" y="0"/>
                </a:lnTo>
                <a:lnTo>
                  <a:pt x="64033" y="35826"/>
                </a:ln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0653CC3F-32F0-0E37-4291-740CCE7668E5}"/>
              </a:ext>
            </a:extLst>
          </p:cNvPr>
          <p:cNvSpPr/>
          <p:nvPr/>
        </p:nvSpPr>
        <p:spPr>
          <a:xfrm>
            <a:off x="8168513" y="5023205"/>
            <a:ext cx="64007" cy="71659"/>
          </a:xfrm>
          <a:custGeom>
            <a:avLst/>
            <a:gdLst>
              <a:gd name="connsiteX0" fmla="*/ 0 w 64007"/>
              <a:gd name="connsiteY0" fmla="*/ 35826 h 71659"/>
              <a:gd name="connsiteX1" fmla="*/ 64008 w 64007"/>
              <a:gd name="connsiteY1" fmla="*/ 71660 h 71659"/>
              <a:gd name="connsiteX2" fmla="*/ 64008 w 64007"/>
              <a:gd name="connsiteY2" fmla="*/ 0 h 71659"/>
              <a:gd name="connsiteX3" fmla="*/ 0 w 64007"/>
              <a:gd name="connsiteY3" fmla="*/ 35826 h 71659"/>
            </a:gdLst>
            <a:ahLst/>
            <a:cxnLst>
              <a:cxn ang="0">
                <a:pos x="connsiteX0" y="connsiteY0"/>
              </a:cxn>
              <a:cxn ang="0">
                <a:pos x="connsiteX1" y="connsiteY1"/>
              </a:cxn>
              <a:cxn ang="0">
                <a:pos x="connsiteX2" y="connsiteY2"/>
              </a:cxn>
              <a:cxn ang="0">
                <a:pos x="connsiteX3" y="connsiteY3"/>
              </a:cxn>
            </a:cxnLst>
            <a:rect l="l" t="t" r="r" b="b"/>
            <a:pathLst>
              <a:path w="64007" h="71659">
                <a:moveTo>
                  <a:pt x="0" y="35826"/>
                </a:moveTo>
                <a:lnTo>
                  <a:pt x="64008" y="71660"/>
                </a:lnTo>
                <a:lnTo>
                  <a:pt x="64008" y="0"/>
                </a:lnTo>
                <a:lnTo>
                  <a:pt x="0" y="35826"/>
                </a:lnTo>
                <a:close/>
              </a:path>
            </a:pathLst>
          </a:custGeom>
          <a:solidFill>
            <a:srgbClr val="055CF9"/>
          </a:solidFill>
          <a:ln w="635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855D9003-F44E-7B62-F846-24539781351B}"/>
              </a:ext>
            </a:extLst>
          </p:cNvPr>
          <p:cNvSpPr/>
          <p:nvPr/>
        </p:nvSpPr>
        <p:spPr>
          <a:xfrm>
            <a:off x="6833489" y="4762112"/>
            <a:ext cx="64007" cy="71665"/>
          </a:xfrm>
          <a:custGeom>
            <a:avLst/>
            <a:gdLst>
              <a:gd name="connsiteX0" fmla="*/ 0 w 64007"/>
              <a:gd name="connsiteY0" fmla="*/ 35833 h 71665"/>
              <a:gd name="connsiteX1" fmla="*/ 64008 w 64007"/>
              <a:gd name="connsiteY1" fmla="*/ 71666 h 71665"/>
              <a:gd name="connsiteX2" fmla="*/ 64008 w 64007"/>
              <a:gd name="connsiteY2" fmla="*/ 0 h 71665"/>
              <a:gd name="connsiteX3" fmla="*/ 0 w 64007"/>
              <a:gd name="connsiteY3" fmla="*/ 35833 h 71665"/>
            </a:gdLst>
            <a:ahLst/>
            <a:cxnLst>
              <a:cxn ang="0">
                <a:pos x="connsiteX0" y="connsiteY0"/>
              </a:cxn>
              <a:cxn ang="0">
                <a:pos x="connsiteX1" y="connsiteY1"/>
              </a:cxn>
              <a:cxn ang="0">
                <a:pos x="connsiteX2" y="connsiteY2"/>
              </a:cxn>
              <a:cxn ang="0">
                <a:pos x="connsiteX3" y="connsiteY3"/>
              </a:cxn>
            </a:cxnLst>
            <a:rect l="l" t="t" r="r" b="b"/>
            <a:pathLst>
              <a:path w="64007" h="71665">
                <a:moveTo>
                  <a:pt x="0" y="35833"/>
                </a:moveTo>
                <a:lnTo>
                  <a:pt x="64008" y="71666"/>
                </a:lnTo>
                <a:lnTo>
                  <a:pt x="64008" y="0"/>
                </a:lnTo>
                <a:lnTo>
                  <a:pt x="0" y="35833"/>
                </a:lnTo>
                <a:close/>
              </a:path>
            </a:pathLst>
          </a:custGeom>
          <a:solidFill>
            <a:srgbClr val="055CF9"/>
          </a:solidFill>
          <a:ln w="6350" cap="flat">
            <a:no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F9944F08-3C3C-17DF-3639-6851E333B7F7}"/>
              </a:ext>
            </a:extLst>
          </p:cNvPr>
          <p:cNvSpPr/>
          <p:nvPr/>
        </p:nvSpPr>
        <p:spPr>
          <a:xfrm>
            <a:off x="1969198" y="3612908"/>
            <a:ext cx="71666" cy="64033"/>
          </a:xfrm>
          <a:custGeom>
            <a:avLst/>
            <a:gdLst>
              <a:gd name="connsiteX0" fmla="*/ 35833 w 71666"/>
              <a:gd name="connsiteY0" fmla="*/ 0 h 64033"/>
              <a:gd name="connsiteX1" fmla="*/ 0 w 71666"/>
              <a:gd name="connsiteY1" fmla="*/ 64034 h 64033"/>
              <a:gd name="connsiteX2" fmla="*/ 71666 w 71666"/>
              <a:gd name="connsiteY2" fmla="*/ 64034 h 64033"/>
              <a:gd name="connsiteX3" fmla="*/ 35833 w 71666"/>
              <a:gd name="connsiteY3" fmla="*/ 0 h 64033"/>
            </a:gdLst>
            <a:ahLst/>
            <a:cxnLst>
              <a:cxn ang="0">
                <a:pos x="connsiteX0" y="connsiteY0"/>
              </a:cxn>
              <a:cxn ang="0">
                <a:pos x="connsiteX1" y="connsiteY1"/>
              </a:cxn>
              <a:cxn ang="0">
                <a:pos x="connsiteX2" y="connsiteY2"/>
              </a:cxn>
              <a:cxn ang="0">
                <a:pos x="connsiteX3" y="connsiteY3"/>
              </a:cxn>
            </a:cxnLst>
            <a:rect l="l" t="t" r="r" b="b"/>
            <a:pathLst>
              <a:path w="71666" h="64033">
                <a:moveTo>
                  <a:pt x="35833" y="0"/>
                </a:moveTo>
                <a:lnTo>
                  <a:pt x="0" y="64034"/>
                </a:lnTo>
                <a:lnTo>
                  <a:pt x="71666" y="64034"/>
                </a:lnTo>
                <a:lnTo>
                  <a:pt x="35833" y="0"/>
                </a:lnTo>
                <a:close/>
              </a:path>
            </a:pathLst>
          </a:custGeom>
          <a:solidFill>
            <a:srgbClr val="055CF9"/>
          </a:solidFill>
          <a:ln w="6350" cap="flat">
            <a:noFill/>
            <a:prstDash val="solid"/>
            <a:miter/>
          </a:ln>
        </p:spPr>
        <p:txBody>
          <a:bodyPr rtlCol="0" anchor="ctr"/>
          <a:lstStyle/>
          <a:p>
            <a:endParaRPr lang="en-US"/>
          </a:p>
        </p:txBody>
      </p:sp>
      <p:sp>
        <p:nvSpPr>
          <p:cNvPr id="48" name="文本框 47">
            <a:extLst>
              <a:ext uri="{FF2B5EF4-FFF2-40B4-BE49-F238E27FC236}">
                <a16:creationId xmlns:a16="http://schemas.microsoft.com/office/drawing/2014/main" id="{6FA45825-56C6-ED44-0E81-EFBF03EDA7D0}"/>
              </a:ext>
            </a:extLst>
          </p:cNvPr>
          <p:cNvSpPr txBox="1"/>
          <p:nvPr/>
        </p:nvSpPr>
        <p:spPr>
          <a:xfrm>
            <a:off x="983658" y="988080"/>
            <a:ext cx="10299614" cy="523220"/>
          </a:xfrm>
          <a:prstGeom prst="rect">
            <a:avLst/>
          </a:prstGeom>
          <a:noFill/>
        </p:spPr>
        <p:txBody>
          <a:bodyPr wrap="none" rtlCol="0">
            <a:spAutoFit/>
          </a:bodyPr>
          <a:lstStyle/>
          <a:p>
            <a:r>
              <a:rPr lang="en-US" altLang="zh-CN" sz="2800" dirty="0">
                <a:latin typeface="OPPOSans H" panose="00020600040101010101" pitchFamily="18" charset="-122"/>
                <a:ea typeface="OPPOSans H" panose="00020600040101010101" pitchFamily="18" charset="-122"/>
                <a:cs typeface="OPPOSans H" panose="00020600040101010101" pitchFamily="18" charset="-122"/>
              </a:rPr>
              <a:t>OPPO</a:t>
            </a:r>
            <a:r>
              <a:rPr lang="zh-CN" altLang="en-US" sz="2800" dirty="0">
                <a:latin typeface="OPPOSans H" panose="00020600040101010101" pitchFamily="18" charset="-122"/>
                <a:ea typeface="OPPOSans H" panose="00020600040101010101" pitchFamily="18" charset="-122"/>
                <a:cs typeface="OPPOSans H" panose="00020600040101010101" pitchFamily="18" charset="-122"/>
              </a:rPr>
              <a:t>营销商业产品全景图，打造“</a:t>
            </a:r>
            <a:r>
              <a:rPr lang="zh-CN" altLang="en-US"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广告服务化</a:t>
            </a:r>
            <a:r>
              <a:rPr lang="zh-CN" altLang="en-US" sz="2800" dirty="0">
                <a:latin typeface="OPPOSans H" panose="00020600040101010101" pitchFamily="18" charset="-122"/>
                <a:ea typeface="OPPOSans H" panose="00020600040101010101" pitchFamily="18" charset="-122"/>
                <a:cs typeface="OPPOSans H" panose="00020600040101010101" pitchFamily="18" charset="-122"/>
              </a:rPr>
              <a:t>”的全新产品逻辑</a:t>
            </a:r>
            <a:endParaRPr lang="en-US" sz="2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49" name="文本框 48">
            <a:extLst>
              <a:ext uri="{FF2B5EF4-FFF2-40B4-BE49-F238E27FC236}">
                <a16:creationId xmlns:a16="http://schemas.microsoft.com/office/drawing/2014/main" id="{4CF06989-1AB1-24FF-0A99-5F6D01898757}"/>
              </a:ext>
            </a:extLst>
          </p:cNvPr>
          <p:cNvSpPr txBox="1"/>
          <p:nvPr/>
        </p:nvSpPr>
        <p:spPr>
          <a:xfrm>
            <a:off x="2212360" y="1594308"/>
            <a:ext cx="7842211" cy="246221"/>
          </a:xfrm>
          <a:prstGeom prst="rect">
            <a:avLst/>
          </a:prstGeom>
          <a:noFill/>
        </p:spPr>
        <p:txBody>
          <a:bodyPr wrap="none" rtlCol="0">
            <a:spAutoFit/>
          </a:bodyPr>
          <a:lstStyle/>
          <a:p>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OPPO MARKETING PANORAMA OF COMMERCIAL PRODUCTS, CREATING A NEW PRODUCT LOGIC OF "ADVERTISING SERVICE"</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F3F514F7-DCB7-2806-2D1A-0D68531613AF}"/>
              </a:ext>
            </a:extLst>
          </p:cNvPr>
          <p:cNvSpPr txBox="1"/>
          <p:nvPr/>
        </p:nvSpPr>
        <p:spPr>
          <a:xfrm>
            <a:off x="819968" y="2651310"/>
            <a:ext cx="1957587"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创意中心 ｜ </a:t>
            </a:r>
            <a:r>
              <a:rPr lang="en-US" altLang="zh-CN"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RTA+CPA </a:t>
            </a:r>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｜内容模版</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12207D10-9FDB-67F2-D09C-770BFFB8D3F9}"/>
              </a:ext>
            </a:extLst>
          </p:cNvPr>
          <p:cNvSpPr txBox="1"/>
          <p:nvPr/>
        </p:nvSpPr>
        <p:spPr>
          <a:xfrm>
            <a:off x="2872480" y="2651310"/>
            <a:ext cx="1957587"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消费预约 ｜ 交通订票 ｜外卖服务</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C35BB5D4-009F-A6D5-4E7C-44F94FFED174}"/>
              </a:ext>
            </a:extLst>
          </p:cNvPr>
          <p:cNvSpPr txBox="1"/>
          <p:nvPr/>
        </p:nvSpPr>
        <p:spPr>
          <a:xfrm>
            <a:off x="4969924" y="2651310"/>
            <a:ext cx="415498"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其他</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B0D1061F-3171-556E-9111-FCEFF931DE3A}"/>
              </a:ext>
            </a:extLst>
          </p:cNvPr>
          <p:cNvSpPr txBox="1"/>
          <p:nvPr/>
        </p:nvSpPr>
        <p:spPr>
          <a:xfrm>
            <a:off x="6507503" y="2651310"/>
            <a:ext cx="1773242"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锁屏后一屏 ｜ </a:t>
            </a:r>
            <a:r>
              <a:rPr lang="en-US" altLang="zh-CN"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AM </a:t>
            </a:r>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 全局探索</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3D040D95-0455-765F-EFB2-06578672C0B6}"/>
              </a:ext>
            </a:extLst>
          </p:cNvPr>
          <p:cNvSpPr txBox="1"/>
          <p:nvPr/>
        </p:nvSpPr>
        <p:spPr>
          <a:xfrm>
            <a:off x="8509756" y="2651310"/>
            <a:ext cx="1290738"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互动创意 ｜ 融合投放</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7AF43CD1-7D04-8CA5-31B2-E85EF773D494}"/>
              </a:ext>
            </a:extLst>
          </p:cNvPr>
          <p:cNvSpPr txBox="1"/>
          <p:nvPr/>
        </p:nvSpPr>
        <p:spPr>
          <a:xfrm>
            <a:off x="10029505" y="2651310"/>
            <a:ext cx="1236236" cy="230832"/>
          </a:xfrm>
          <a:prstGeom prst="rect">
            <a:avLst/>
          </a:prstGeom>
          <a:noFill/>
        </p:spPr>
        <p:txBody>
          <a:bodyPr wrap="none" rtlCol="0">
            <a:spAutoFit/>
          </a:bodyPr>
          <a:lstStyle/>
          <a:p>
            <a:r>
              <a:rPr lang="en-US" altLang="zh-CN"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APP </a:t>
            </a:r>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 </a:t>
            </a:r>
            <a:r>
              <a:rPr lang="en-US" altLang="zh-CN"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H5 </a:t>
            </a:r>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｜快应用</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C7FB24B9-4ED3-CCC5-E32B-879FBFD6EF11}"/>
              </a:ext>
            </a:extLst>
          </p:cNvPr>
          <p:cNvSpPr txBox="1"/>
          <p:nvPr/>
        </p:nvSpPr>
        <p:spPr>
          <a:xfrm>
            <a:off x="1644049" y="3202310"/>
            <a:ext cx="723275"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企业主</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C80246DF-B371-87B2-343C-EB88F1156732}"/>
              </a:ext>
            </a:extLst>
          </p:cNvPr>
          <p:cNvSpPr txBox="1"/>
          <p:nvPr/>
        </p:nvSpPr>
        <p:spPr>
          <a:xfrm>
            <a:off x="5433795" y="3202310"/>
            <a:ext cx="902811"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营销平台</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761913FD-7D01-37E0-01E2-FB78723EE838}"/>
              </a:ext>
            </a:extLst>
          </p:cNvPr>
          <p:cNvSpPr txBox="1"/>
          <p:nvPr/>
        </p:nvSpPr>
        <p:spPr>
          <a:xfrm>
            <a:off x="9628351" y="3202310"/>
            <a:ext cx="543740"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用户</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CE9E4696-F5A5-95AC-B96E-9CD9F2C53587}"/>
              </a:ext>
            </a:extLst>
          </p:cNvPr>
          <p:cNvSpPr txBox="1"/>
          <p:nvPr/>
        </p:nvSpPr>
        <p:spPr>
          <a:xfrm>
            <a:off x="5450055" y="4647352"/>
            <a:ext cx="902811"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广告账号</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056B632E-A2C8-8741-39DC-199D3DB3930F}"/>
              </a:ext>
            </a:extLst>
          </p:cNvPr>
          <p:cNvSpPr txBox="1"/>
          <p:nvPr/>
        </p:nvSpPr>
        <p:spPr>
          <a:xfrm>
            <a:off x="2958773" y="4131627"/>
            <a:ext cx="1957587"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场景理解 ｜ 内容理解 ｜ 用户理解</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1" name="文本框 60">
            <a:extLst>
              <a:ext uri="{FF2B5EF4-FFF2-40B4-BE49-F238E27FC236}">
                <a16:creationId xmlns:a16="http://schemas.microsoft.com/office/drawing/2014/main" id="{FEC6081C-E964-4349-DF72-BBC1AB52506B}"/>
              </a:ext>
            </a:extLst>
          </p:cNvPr>
          <p:cNvSpPr txBox="1"/>
          <p:nvPr/>
        </p:nvSpPr>
        <p:spPr>
          <a:xfrm>
            <a:off x="4947820" y="4131627"/>
            <a:ext cx="1957587"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排序机制 ｜ 体验因子 ｜ 模型预估</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E25BFDBF-A92F-2A3E-02E8-784BE1E022F9}"/>
              </a:ext>
            </a:extLst>
          </p:cNvPr>
          <p:cNvSpPr txBox="1"/>
          <p:nvPr/>
        </p:nvSpPr>
        <p:spPr>
          <a:xfrm>
            <a:off x="6936868" y="4131627"/>
            <a:ext cx="1957587" cy="230832"/>
          </a:xfrm>
          <a:prstGeom prst="rect">
            <a:avLst/>
          </a:prstGeom>
          <a:noFill/>
        </p:spPr>
        <p:txBody>
          <a:bodyPr wrap="none" rtlCol="0">
            <a:spAutoFit/>
          </a:bodyPr>
          <a:lstStyle/>
          <a:p>
            <a:r>
              <a:rPr lang="zh-CN" alt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rPr>
              <a:t>实时监控 ｜ 智能拓展 ｜ 策略引擎</a:t>
            </a:r>
            <a:endParaRPr lang="en-US" sz="900" dirty="0">
              <a:solidFill>
                <a:schemeClr val="bg2">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文本框 62">
            <a:extLst>
              <a:ext uri="{FF2B5EF4-FFF2-40B4-BE49-F238E27FC236}">
                <a16:creationId xmlns:a16="http://schemas.microsoft.com/office/drawing/2014/main" id="{DC5D09D3-BC81-5C80-604C-09D3FB1F2859}"/>
              </a:ext>
            </a:extLst>
          </p:cNvPr>
          <p:cNvSpPr txBox="1"/>
          <p:nvPr/>
        </p:nvSpPr>
        <p:spPr>
          <a:xfrm>
            <a:off x="3475476" y="3065628"/>
            <a:ext cx="697627"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服务内容</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76B7809B-6FE3-9F97-06BD-B1C156CE181F}"/>
              </a:ext>
            </a:extLst>
          </p:cNvPr>
          <p:cNvSpPr txBox="1"/>
          <p:nvPr/>
        </p:nvSpPr>
        <p:spPr>
          <a:xfrm>
            <a:off x="7502888" y="3065628"/>
            <a:ext cx="697628" cy="246221"/>
          </a:xfrm>
          <a:prstGeom prst="rect">
            <a:avLst/>
          </a:prstGeom>
          <a:noFill/>
        </p:spPr>
        <p:txBody>
          <a:bodyPr wrap="none" rtlCol="0">
            <a:spAutoFit/>
          </a:bodyPr>
          <a:lstStyle/>
          <a:p>
            <a:pPr algn="ct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服务链接</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文本框 64">
            <a:extLst>
              <a:ext uri="{FF2B5EF4-FFF2-40B4-BE49-F238E27FC236}">
                <a16:creationId xmlns:a16="http://schemas.microsoft.com/office/drawing/2014/main" id="{5A704A30-5DB2-13D6-AC94-F70781124ABE}"/>
              </a:ext>
            </a:extLst>
          </p:cNvPr>
          <p:cNvSpPr txBox="1"/>
          <p:nvPr/>
        </p:nvSpPr>
        <p:spPr>
          <a:xfrm>
            <a:off x="784607" y="4111355"/>
            <a:ext cx="646331" cy="230832"/>
          </a:xfrm>
          <a:prstGeom prst="rect">
            <a:avLst/>
          </a:prstGeom>
          <a:noFill/>
        </p:spPr>
        <p:txBody>
          <a:bodyPr wrap="none" rtlCol="0">
            <a:spAutoFit/>
          </a:bodyPr>
          <a:lstStyle/>
          <a:p>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主动使用</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3E2E7C43-FAAD-C6FE-734B-A5CFCA17023B}"/>
              </a:ext>
            </a:extLst>
          </p:cNvPr>
          <p:cNvSpPr txBox="1"/>
          <p:nvPr/>
        </p:nvSpPr>
        <p:spPr>
          <a:xfrm>
            <a:off x="2025659" y="4111355"/>
            <a:ext cx="646331" cy="230832"/>
          </a:xfrm>
          <a:prstGeom prst="rect">
            <a:avLst/>
          </a:prstGeom>
          <a:noFill/>
        </p:spPr>
        <p:txBody>
          <a:bodyPr wrap="none" rtlCol="0">
            <a:spAutoFit/>
          </a:bodyPr>
          <a:lstStyle/>
          <a:p>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用户运营</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7970A575-0905-B050-7CCD-707976ABCEAE}"/>
              </a:ext>
            </a:extLst>
          </p:cNvPr>
          <p:cNvSpPr txBox="1"/>
          <p:nvPr/>
        </p:nvSpPr>
        <p:spPr>
          <a:xfrm>
            <a:off x="9230263" y="4111355"/>
            <a:ext cx="646331" cy="230832"/>
          </a:xfrm>
          <a:prstGeom prst="rect">
            <a:avLst/>
          </a:prstGeom>
          <a:noFill/>
        </p:spPr>
        <p:txBody>
          <a:bodyPr wrap="none" rtlCol="0">
            <a:spAutoFit/>
          </a:bodyPr>
          <a:lstStyle/>
          <a:p>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服务预约</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24F9C794-B250-CF82-2983-FA3FF303C2C6}"/>
              </a:ext>
            </a:extLst>
          </p:cNvPr>
          <p:cNvSpPr txBox="1"/>
          <p:nvPr/>
        </p:nvSpPr>
        <p:spPr>
          <a:xfrm>
            <a:off x="10761057" y="4111355"/>
            <a:ext cx="646331" cy="230832"/>
          </a:xfrm>
          <a:prstGeom prst="rect">
            <a:avLst/>
          </a:prstGeom>
          <a:noFill/>
        </p:spPr>
        <p:txBody>
          <a:bodyPr wrap="none" rtlCol="0">
            <a:spAutoFit/>
          </a:bodyPr>
          <a:lstStyle/>
          <a:p>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自然关注</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DDD82A34-F246-BFCB-950B-C0F5034EF390}"/>
              </a:ext>
            </a:extLst>
          </p:cNvPr>
          <p:cNvSpPr txBox="1"/>
          <p:nvPr/>
        </p:nvSpPr>
        <p:spPr>
          <a:xfrm>
            <a:off x="5603446" y="3741492"/>
            <a:ext cx="646332" cy="230832"/>
          </a:xfrm>
          <a:prstGeom prst="rect">
            <a:avLst/>
          </a:prstGeom>
          <a:noFill/>
        </p:spPr>
        <p:txBody>
          <a:bodyPr wrap="none" rtlCol="0">
            <a:spAutoFit/>
          </a:bodyPr>
          <a:lstStyle/>
          <a:p>
            <a:pPr algn="ctr"/>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智能大脑</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AEEEAE38-EA7E-1378-5CF1-3492C1222137}"/>
              </a:ext>
            </a:extLst>
          </p:cNvPr>
          <p:cNvSpPr txBox="1"/>
          <p:nvPr/>
        </p:nvSpPr>
        <p:spPr>
          <a:xfrm>
            <a:off x="5603447" y="3573412"/>
            <a:ext cx="646332" cy="230832"/>
          </a:xfrm>
          <a:prstGeom prst="rect">
            <a:avLst/>
          </a:prstGeom>
          <a:noFill/>
        </p:spPr>
        <p:txBody>
          <a:bodyPr wrap="none" rtlCol="0">
            <a:spAutoFit/>
          </a:bodyPr>
          <a:lstStyle/>
          <a:p>
            <a:pPr algn="ctr"/>
            <a:r>
              <a:rPr lang="zh-CN" altLang="en-US" sz="900" dirty="0">
                <a:latin typeface="OPPOSans M" panose="00020600040101010101" pitchFamily="18" charset="-122"/>
                <a:ea typeface="OPPOSans M" panose="00020600040101010101" pitchFamily="18" charset="-122"/>
                <a:cs typeface="OPPOSans M" panose="00020600040101010101" pitchFamily="18" charset="-122"/>
              </a:rPr>
              <a:t>匹配服务</a:t>
            </a:r>
            <a:endParaRPr lang="en-US" sz="9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772C7118-9CA4-7C27-D448-29C1B06867C5}"/>
              </a:ext>
            </a:extLst>
          </p:cNvPr>
          <p:cNvSpPr txBox="1"/>
          <p:nvPr/>
        </p:nvSpPr>
        <p:spPr>
          <a:xfrm>
            <a:off x="3028448" y="5106963"/>
            <a:ext cx="506870" cy="230832"/>
          </a:xfrm>
          <a:prstGeom prst="rect">
            <a:avLst/>
          </a:prstGeom>
          <a:noFill/>
        </p:spPr>
        <p:txBody>
          <a:bodyPr wrap="none" rtlCol="0">
            <a:spAutoFit/>
          </a:bodyPr>
          <a:lstStyle/>
          <a:p>
            <a:pPr algn="ctr"/>
            <a:r>
              <a:rPr lang="en-US" altLang="zh-CN"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Q</a:t>
            </a:r>
            <a:r>
              <a:rPr lang="zh-CN" alt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企号</a:t>
            </a:r>
            <a:endParaRPr lang="en-US" sz="9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43C984F7-A9A7-58DC-FCF0-302AEBD29DD9}"/>
              </a:ext>
            </a:extLst>
          </p:cNvPr>
          <p:cNvSpPr txBox="1"/>
          <p:nvPr/>
        </p:nvSpPr>
        <p:spPr>
          <a:xfrm>
            <a:off x="4704467" y="5030776"/>
            <a:ext cx="530916" cy="230832"/>
          </a:xfrm>
          <a:prstGeom prst="rect">
            <a:avLst/>
          </a:prstGeom>
          <a:noFill/>
        </p:spPr>
        <p:txBody>
          <a:bodyPr wrap="none" rtlCol="0">
            <a:spAutoFit/>
          </a:bodyPr>
          <a:lstStyle/>
          <a:p>
            <a:pPr algn="ctr"/>
            <a:r>
              <a:rPr lang="zh-CN" altLang="en-US" sz="900" dirty="0">
                <a:latin typeface="OPPOSans M" panose="00020600040101010101" pitchFamily="18" charset="-122"/>
                <a:ea typeface="OPPOSans M" panose="00020600040101010101" pitchFamily="18" charset="-122"/>
                <a:cs typeface="OPPOSans M" panose="00020600040101010101" pitchFamily="18" charset="-122"/>
              </a:rPr>
              <a:t>视频号</a:t>
            </a:r>
            <a:endParaRPr lang="en-US" sz="9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CB3AA593-CB20-F3CE-D4C9-6E6A876C4250}"/>
              </a:ext>
            </a:extLst>
          </p:cNvPr>
          <p:cNvSpPr txBox="1"/>
          <p:nvPr/>
        </p:nvSpPr>
        <p:spPr>
          <a:xfrm>
            <a:off x="5562034" y="5030776"/>
            <a:ext cx="646332" cy="230832"/>
          </a:xfrm>
          <a:prstGeom prst="rect">
            <a:avLst/>
          </a:prstGeom>
          <a:noFill/>
        </p:spPr>
        <p:txBody>
          <a:bodyPr wrap="none" rtlCol="0">
            <a:spAutoFit/>
          </a:bodyPr>
          <a:lstStyle/>
          <a:p>
            <a:pPr algn="ctr"/>
            <a:r>
              <a:rPr lang="zh-CN" altLang="en-US" sz="900" dirty="0">
                <a:latin typeface="OPPOSans M" panose="00020600040101010101" pitchFamily="18" charset="-122"/>
                <a:ea typeface="OPPOSans M" panose="00020600040101010101" pitchFamily="18" charset="-122"/>
                <a:cs typeface="OPPOSans M" panose="00020600040101010101" pitchFamily="18" charset="-122"/>
              </a:rPr>
              <a:t>广告账号</a:t>
            </a:r>
            <a:endParaRPr lang="en-US" sz="9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222A497F-47B7-FD9D-39F1-7D5577624966}"/>
              </a:ext>
            </a:extLst>
          </p:cNvPr>
          <p:cNvSpPr txBox="1"/>
          <p:nvPr/>
        </p:nvSpPr>
        <p:spPr>
          <a:xfrm>
            <a:off x="6592726" y="5030776"/>
            <a:ext cx="415499" cy="230832"/>
          </a:xfrm>
          <a:prstGeom prst="rect">
            <a:avLst/>
          </a:prstGeom>
          <a:noFill/>
        </p:spPr>
        <p:txBody>
          <a:bodyPr wrap="none" rtlCol="0">
            <a:spAutoFit/>
          </a:bodyPr>
          <a:lstStyle/>
          <a:p>
            <a:pPr algn="ctr"/>
            <a:r>
              <a:rPr lang="zh-CN" altLang="en-US" sz="900" dirty="0">
                <a:latin typeface="OPPOSans M" panose="00020600040101010101" pitchFamily="18" charset="-122"/>
                <a:ea typeface="OPPOSans M" panose="00020600040101010101" pitchFamily="18" charset="-122"/>
                <a:cs typeface="OPPOSans M" panose="00020600040101010101" pitchFamily="18" charset="-122"/>
              </a:rPr>
              <a:t>其他</a:t>
            </a:r>
            <a:endParaRPr lang="en-US" sz="9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45E51EEC-B2F0-9643-51A9-8AC71819FD8B}"/>
              </a:ext>
            </a:extLst>
          </p:cNvPr>
          <p:cNvSpPr txBox="1"/>
          <p:nvPr/>
        </p:nvSpPr>
        <p:spPr>
          <a:xfrm>
            <a:off x="5552153" y="5419644"/>
            <a:ext cx="748923"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数据沉淀</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806332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37E33B06-3A94-0704-37CE-39B48174AB0C}"/>
              </a:ext>
            </a:extLst>
          </p:cNvPr>
          <p:cNvSpPr/>
          <p:nvPr/>
        </p:nvSpPr>
        <p:spPr>
          <a:xfrm>
            <a:off x="5435600" y="3390931"/>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7" name="任意多边形: 形状 6">
            <a:extLst>
              <a:ext uri="{FF2B5EF4-FFF2-40B4-BE49-F238E27FC236}">
                <a16:creationId xmlns:a16="http://schemas.microsoft.com/office/drawing/2014/main" id="{3CFF4F8F-9303-5FD4-2586-96A78747A161}"/>
              </a:ext>
            </a:extLst>
          </p:cNvPr>
          <p:cNvSpPr/>
          <p:nvPr/>
        </p:nvSpPr>
        <p:spPr>
          <a:xfrm>
            <a:off x="5753100" y="3390931"/>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1243E96F-9571-F38C-FFEB-84BF7365A65D}"/>
              </a:ext>
            </a:extLst>
          </p:cNvPr>
          <p:cNvSpPr/>
          <p:nvPr/>
        </p:nvSpPr>
        <p:spPr>
          <a:xfrm>
            <a:off x="5435600" y="3206775"/>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0CCE1BB1-B03A-B78C-D203-D2E1B823B783}"/>
              </a:ext>
            </a:extLst>
          </p:cNvPr>
          <p:cNvSpPr/>
          <p:nvPr/>
        </p:nvSpPr>
        <p:spPr>
          <a:xfrm>
            <a:off x="5536825" y="3080111"/>
            <a:ext cx="216274" cy="380638"/>
          </a:xfrm>
          <a:custGeom>
            <a:avLst/>
            <a:gdLst>
              <a:gd name="connsiteX0" fmla="*/ 0 w 216274"/>
              <a:gd name="connsiteY0" fmla="*/ 0 h 380638"/>
              <a:gd name="connsiteX1" fmla="*/ 216275 w 216274"/>
              <a:gd name="connsiteY1" fmla="*/ 125438 h 380638"/>
              <a:gd name="connsiteX2" fmla="*/ 216275 w 216274"/>
              <a:gd name="connsiteY2" fmla="*/ 380638 h 380638"/>
              <a:gd name="connsiteX3" fmla="*/ 0 w 216274"/>
              <a:gd name="connsiteY3" fmla="*/ 255200 h 380638"/>
              <a:gd name="connsiteX4" fmla="*/ 0 w 216274"/>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74" h="380638">
                <a:moveTo>
                  <a:pt x="0" y="0"/>
                </a:moveTo>
                <a:lnTo>
                  <a:pt x="216275" y="125438"/>
                </a:lnTo>
                <a:lnTo>
                  <a:pt x="216275"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059" scaled="1"/>
            </a:gra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D0DF48F7-7E02-0A5E-9EE4-E76C7B1F80AA}"/>
              </a:ext>
            </a:extLst>
          </p:cNvPr>
          <p:cNvSpPr/>
          <p:nvPr/>
        </p:nvSpPr>
        <p:spPr>
          <a:xfrm>
            <a:off x="5753100" y="3080111"/>
            <a:ext cx="216268" cy="380638"/>
          </a:xfrm>
          <a:custGeom>
            <a:avLst/>
            <a:gdLst>
              <a:gd name="connsiteX0" fmla="*/ 216268 w 216268"/>
              <a:gd name="connsiteY0" fmla="*/ 0 h 380638"/>
              <a:gd name="connsiteX1" fmla="*/ 0 w 216268"/>
              <a:gd name="connsiteY1" fmla="*/ 125438 h 380638"/>
              <a:gd name="connsiteX2" fmla="*/ 0 w 216268"/>
              <a:gd name="connsiteY2" fmla="*/ 380638 h 380638"/>
              <a:gd name="connsiteX3" fmla="*/ 216268 w 216268"/>
              <a:gd name="connsiteY3" fmla="*/ 255200 h 380638"/>
              <a:gd name="connsiteX4" fmla="*/ 216268 w 216268"/>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8" h="380638">
                <a:moveTo>
                  <a:pt x="216268" y="0"/>
                </a:moveTo>
                <a:lnTo>
                  <a:pt x="0" y="125438"/>
                </a:lnTo>
                <a:lnTo>
                  <a:pt x="0" y="380638"/>
                </a:lnTo>
                <a:lnTo>
                  <a:pt x="216268" y="255200"/>
                </a:lnTo>
                <a:lnTo>
                  <a:pt x="216268"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984" scaled="1"/>
            </a:gra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4E2D5BE6-381F-F296-E31A-61AA604BA94E}"/>
              </a:ext>
            </a:extLst>
          </p:cNvPr>
          <p:cNvSpPr/>
          <p:nvPr/>
        </p:nvSpPr>
        <p:spPr>
          <a:xfrm>
            <a:off x="5536825" y="2954674"/>
            <a:ext cx="432542" cy="250799"/>
          </a:xfrm>
          <a:custGeom>
            <a:avLst/>
            <a:gdLst>
              <a:gd name="connsiteX0" fmla="*/ 216230 w 432542"/>
              <a:gd name="connsiteY0" fmla="*/ 0 h 250799"/>
              <a:gd name="connsiteX1" fmla="*/ 432543 w 432542"/>
              <a:gd name="connsiteY1" fmla="*/ 125400 h 250799"/>
              <a:gd name="connsiteX2" fmla="*/ 216230 w 432542"/>
              <a:gd name="connsiteY2" fmla="*/ 250800 h 250799"/>
              <a:gd name="connsiteX3" fmla="*/ 0 w 432542"/>
              <a:gd name="connsiteY3" fmla="*/ 125431 h 250799"/>
              <a:gd name="connsiteX4" fmla="*/ 216230 w 432542"/>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42" h="250799">
                <a:moveTo>
                  <a:pt x="216230" y="0"/>
                </a:moveTo>
                <a:lnTo>
                  <a:pt x="432543" y="125400"/>
                </a:lnTo>
                <a:lnTo>
                  <a:pt x="216230" y="250800"/>
                </a:lnTo>
                <a:lnTo>
                  <a:pt x="0" y="125431"/>
                </a:lnTo>
                <a:lnTo>
                  <a:pt x="216230" y="0"/>
                </a:lnTo>
                <a:close/>
              </a:path>
            </a:pathLst>
          </a:custGeom>
          <a:gradFill>
            <a:gsLst>
              <a:gs pos="0">
                <a:srgbClr val="055CF9"/>
              </a:gs>
              <a:gs pos="50000">
                <a:srgbClr val="2E87FC"/>
              </a:gs>
              <a:gs pos="100000">
                <a:srgbClr val="57B2FF"/>
              </a:gs>
            </a:gsLst>
            <a:lin ang="21540668" scaled="1"/>
          </a:gradFill>
          <a:ln w="4325" cap="flat">
            <a:gradFill>
              <a:gsLst>
                <a:gs pos="0">
                  <a:srgbClr val="055CF9"/>
                </a:gs>
                <a:gs pos="50000">
                  <a:srgbClr val="82ADFC"/>
                </a:gs>
                <a:gs pos="100000">
                  <a:srgbClr val="FFFFFF"/>
                </a:gs>
              </a:gsLst>
              <a:lin ang="21594811" scaled="1"/>
            </a:gra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1BC9AB9C-B85B-BAFB-1786-6998F1260B58}"/>
              </a:ext>
            </a:extLst>
          </p:cNvPr>
          <p:cNvSpPr/>
          <p:nvPr/>
        </p:nvSpPr>
        <p:spPr>
          <a:xfrm>
            <a:off x="5435600" y="3016250"/>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B70A13ED-A3FD-F69B-2EFF-34CA587CB018}"/>
              </a:ext>
            </a:extLst>
          </p:cNvPr>
          <p:cNvSpPr/>
          <p:nvPr/>
        </p:nvSpPr>
        <p:spPr>
          <a:xfrm>
            <a:off x="5753100" y="3016250"/>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435678E9-1554-EAC9-2EDC-EDEA47A5BB55}"/>
              </a:ext>
            </a:extLst>
          </p:cNvPr>
          <p:cNvSpPr/>
          <p:nvPr/>
        </p:nvSpPr>
        <p:spPr>
          <a:xfrm>
            <a:off x="5435600" y="2832100"/>
            <a:ext cx="635000" cy="368185"/>
          </a:xfrm>
          <a:custGeom>
            <a:avLst/>
            <a:gdLst>
              <a:gd name="connsiteX0" fmla="*/ 317436 w 635000"/>
              <a:gd name="connsiteY0" fmla="*/ 0 h 368185"/>
              <a:gd name="connsiteX1" fmla="*/ 635000 w 635000"/>
              <a:gd name="connsiteY1" fmla="*/ 184099 h 368185"/>
              <a:gd name="connsiteX2" fmla="*/ 317436 w 635000"/>
              <a:gd name="connsiteY2" fmla="*/ 368186 h 368185"/>
              <a:gd name="connsiteX3" fmla="*/ 0 w 635000"/>
              <a:gd name="connsiteY3" fmla="*/ 184144 h 368185"/>
              <a:gd name="connsiteX4" fmla="*/ 317436 w 635000"/>
              <a:gd name="connsiteY4" fmla="*/ 0 h 36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85">
                <a:moveTo>
                  <a:pt x="317436" y="0"/>
                </a:moveTo>
                <a:lnTo>
                  <a:pt x="635000" y="184099"/>
                </a:lnTo>
                <a:lnTo>
                  <a:pt x="317436" y="368186"/>
                </a:lnTo>
                <a:lnTo>
                  <a:pt x="0" y="184144"/>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F24413E9-918E-BD5A-36C9-D8690A2E5F24}"/>
              </a:ext>
            </a:extLst>
          </p:cNvPr>
          <p:cNvSpPr/>
          <p:nvPr/>
        </p:nvSpPr>
        <p:spPr>
          <a:xfrm>
            <a:off x="5886456" y="273691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0155133E-8BAB-82C8-CDED-F9C93F9BE704}"/>
              </a:ext>
            </a:extLst>
          </p:cNvPr>
          <p:cNvSpPr/>
          <p:nvPr/>
        </p:nvSpPr>
        <p:spPr>
          <a:xfrm>
            <a:off x="6203956" y="2736913"/>
            <a:ext cx="317493" cy="828643"/>
          </a:xfrm>
          <a:custGeom>
            <a:avLst/>
            <a:gdLst>
              <a:gd name="connsiteX0" fmla="*/ 317494 w 317493"/>
              <a:gd name="connsiteY0" fmla="*/ 0 h 828643"/>
              <a:gd name="connsiteX1" fmla="*/ 0 w 317493"/>
              <a:gd name="connsiteY1" fmla="*/ 184150 h 828643"/>
              <a:gd name="connsiteX2" fmla="*/ 0 w 317493"/>
              <a:gd name="connsiteY2" fmla="*/ 828643 h 828643"/>
              <a:gd name="connsiteX3" fmla="*/ 317494 w 317493"/>
              <a:gd name="connsiteY3" fmla="*/ 644493 h 828643"/>
              <a:gd name="connsiteX4" fmla="*/ 317494 w 317493"/>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3" h="828643">
                <a:moveTo>
                  <a:pt x="317494" y="0"/>
                </a:moveTo>
                <a:lnTo>
                  <a:pt x="0" y="184150"/>
                </a:lnTo>
                <a:lnTo>
                  <a:pt x="0" y="828643"/>
                </a:lnTo>
                <a:lnTo>
                  <a:pt x="317494" y="644493"/>
                </a:lnTo>
                <a:lnTo>
                  <a:pt x="317494"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A823EEE2-4CAF-0932-5537-F857613F8ACD}"/>
              </a:ext>
            </a:extLst>
          </p:cNvPr>
          <p:cNvSpPr/>
          <p:nvPr/>
        </p:nvSpPr>
        <p:spPr>
          <a:xfrm>
            <a:off x="5886456" y="2552757"/>
            <a:ext cx="634993" cy="368192"/>
          </a:xfrm>
          <a:custGeom>
            <a:avLst/>
            <a:gdLst>
              <a:gd name="connsiteX0" fmla="*/ 317437 w 634993"/>
              <a:gd name="connsiteY0" fmla="*/ 0 h 368192"/>
              <a:gd name="connsiteX1" fmla="*/ 634994 w 634993"/>
              <a:gd name="connsiteY1" fmla="*/ 184106 h 368192"/>
              <a:gd name="connsiteX2" fmla="*/ 317437 w 634993"/>
              <a:gd name="connsiteY2" fmla="*/ 368192 h 368192"/>
              <a:gd name="connsiteX3" fmla="*/ 0 w 634993"/>
              <a:gd name="connsiteY3" fmla="*/ 184150 h 368192"/>
              <a:gd name="connsiteX4" fmla="*/ 317437 w 634993"/>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993" h="368192">
                <a:moveTo>
                  <a:pt x="317437" y="0"/>
                </a:moveTo>
                <a:lnTo>
                  <a:pt x="634994" y="184106"/>
                </a:lnTo>
                <a:lnTo>
                  <a:pt x="317437" y="368192"/>
                </a:lnTo>
                <a:lnTo>
                  <a:pt x="0" y="184150"/>
                </a:lnTo>
                <a:lnTo>
                  <a:pt x="317437" y="0"/>
                </a:lnTo>
                <a:close/>
              </a:path>
            </a:pathLst>
          </a:custGeom>
          <a:solidFill>
            <a:srgbClr val="A6CBFF">
              <a:alpha val="50000"/>
            </a:srgbClr>
          </a:soli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274348F8-1563-DD7A-DC7A-6C727AD86CE1}"/>
              </a:ext>
            </a:extLst>
          </p:cNvPr>
          <p:cNvSpPr/>
          <p:nvPr/>
        </p:nvSpPr>
        <p:spPr>
          <a:xfrm>
            <a:off x="5987681" y="2426093"/>
            <a:ext cx="216268" cy="380638"/>
          </a:xfrm>
          <a:custGeom>
            <a:avLst/>
            <a:gdLst>
              <a:gd name="connsiteX0" fmla="*/ 0 w 216268"/>
              <a:gd name="connsiteY0" fmla="*/ 0 h 380638"/>
              <a:gd name="connsiteX1" fmla="*/ 216268 w 216268"/>
              <a:gd name="connsiteY1" fmla="*/ 125438 h 380638"/>
              <a:gd name="connsiteX2" fmla="*/ 216268 w 216268"/>
              <a:gd name="connsiteY2" fmla="*/ 380638 h 380638"/>
              <a:gd name="connsiteX3" fmla="*/ 0 w 216268"/>
              <a:gd name="connsiteY3" fmla="*/ 255200 h 380638"/>
              <a:gd name="connsiteX4" fmla="*/ 0 w 216268"/>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8" h="380638">
                <a:moveTo>
                  <a:pt x="0" y="0"/>
                </a:moveTo>
                <a:lnTo>
                  <a:pt x="216268" y="125438"/>
                </a:lnTo>
                <a:lnTo>
                  <a:pt x="216268"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016" scaled="1"/>
            </a:gra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F41DFBE5-FB9D-4B7C-AB34-C12720D47695}"/>
              </a:ext>
            </a:extLst>
          </p:cNvPr>
          <p:cNvSpPr/>
          <p:nvPr/>
        </p:nvSpPr>
        <p:spPr>
          <a:xfrm>
            <a:off x="6203950" y="2426093"/>
            <a:ext cx="216280" cy="380638"/>
          </a:xfrm>
          <a:custGeom>
            <a:avLst/>
            <a:gdLst>
              <a:gd name="connsiteX0" fmla="*/ 216281 w 216280"/>
              <a:gd name="connsiteY0" fmla="*/ 0 h 380638"/>
              <a:gd name="connsiteX1" fmla="*/ 0 w 216280"/>
              <a:gd name="connsiteY1" fmla="*/ 125438 h 380638"/>
              <a:gd name="connsiteX2" fmla="*/ 0 w 216280"/>
              <a:gd name="connsiteY2" fmla="*/ 380638 h 380638"/>
              <a:gd name="connsiteX3" fmla="*/ 216281 w 216280"/>
              <a:gd name="connsiteY3" fmla="*/ 255200 h 380638"/>
              <a:gd name="connsiteX4" fmla="*/ 216281 w 216280"/>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0" h="380638">
                <a:moveTo>
                  <a:pt x="216281" y="0"/>
                </a:moveTo>
                <a:lnTo>
                  <a:pt x="0" y="125438"/>
                </a:lnTo>
                <a:lnTo>
                  <a:pt x="0" y="380638"/>
                </a:lnTo>
                <a:lnTo>
                  <a:pt x="216281" y="255200"/>
                </a:lnTo>
                <a:lnTo>
                  <a:pt x="216281"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897" scaled="1"/>
            </a:gra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BBD4C9B3-9682-AA07-E35A-C5E009A92482}"/>
              </a:ext>
            </a:extLst>
          </p:cNvPr>
          <p:cNvSpPr/>
          <p:nvPr/>
        </p:nvSpPr>
        <p:spPr>
          <a:xfrm>
            <a:off x="5987675" y="2300655"/>
            <a:ext cx="432555" cy="250799"/>
          </a:xfrm>
          <a:custGeom>
            <a:avLst/>
            <a:gdLst>
              <a:gd name="connsiteX0" fmla="*/ 216230 w 432555"/>
              <a:gd name="connsiteY0" fmla="*/ 0 h 250799"/>
              <a:gd name="connsiteX1" fmla="*/ 432556 w 432555"/>
              <a:gd name="connsiteY1" fmla="*/ 125400 h 250799"/>
              <a:gd name="connsiteX2" fmla="*/ 216230 w 432555"/>
              <a:gd name="connsiteY2" fmla="*/ 250799 h 250799"/>
              <a:gd name="connsiteX3" fmla="*/ 0 w 432555"/>
              <a:gd name="connsiteY3" fmla="*/ 125431 h 250799"/>
              <a:gd name="connsiteX4" fmla="*/ 216230 w 432555"/>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55" h="250799">
                <a:moveTo>
                  <a:pt x="216230" y="0"/>
                </a:moveTo>
                <a:lnTo>
                  <a:pt x="432556" y="125400"/>
                </a:lnTo>
                <a:lnTo>
                  <a:pt x="216230" y="250799"/>
                </a:lnTo>
                <a:lnTo>
                  <a:pt x="0" y="125431"/>
                </a:lnTo>
                <a:lnTo>
                  <a:pt x="216230" y="0"/>
                </a:lnTo>
                <a:close/>
              </a:path>
            </a:pathLst>
          </a:custGeom>
          <a:gradFill>
            <a:gsLst>
              <a:gs pos="0">
                <a:srgbClr val="055CF9"/>
              </a:gs>
              <a:gs pos="50000">
                <a:srgbClr val="2E87FC"/>
              </a:gs>
              <a:gs pos="100000">
                <a:srgbClr val="57B2FF"/>
              </a:gs>
            </a:gsLst>
            <a:lin ang="21540591" scaled="1"/>
          </a:gradFill>
          <a:ln w="4325" cap="flat">
            <a:gradFill>
              <a:gsLst>
                <a:gs pos="0">
                  <a:srgbClr val="055CF9"/>
                </a:gs>
                <a:gs pos="50000">
                  <a:srgbClr val="82ADFC"/>
                </a:gs>
                <a:gs pos="100000">
                  <a:srgbClr val="FFFFFF"/>
                </a:gs>
              </a:gsLst>
              <a:lin ang="21594736" scaled="1"/>
            </a:gra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DBFBD9F5-651D-7742-2301-4B431E080300}"/>
              </a:ext>
            </a:extLst>
          </p:cNvPr>
          <p:cNvSpPr/>
          <p:nvPr/>
        </p:nvSpPr>
        <p:spPr>
          <a:xfrm>
            <a:off x="5886450" y="236223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1DE11D72-4BF5-7954-4EFB-43885365A4CD}"/>
              </a:ext>
            </a:extLst>
          </p:cNvPr>
          <p:cNvSpPr/>
          <p:nvPr/>
        </p:nvSpPr>
        <p:spPr>
          <a:xfrm>
            <a:off x="6203950" y="236223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2AD5EC03-6357-D103-9105-1DC4E9360E15}"/>
              </a:ext>
            </a:extLst>
          </p:cNvPr>
          <p:cNvSpPr/>
          <p:nvPr/>
        </p:nvSpPr>
        <p:spPr>
          <a:xfrm>
            <a:off x="5886450" y="2178075"/>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D371AEFC-2D92-F913-7E2A-06EB9CC49F3A}"/>
              </a:ext>
            </a:extLst>
          </p:cNvPr>
          <p:cNvSpPr/>
          <p:nvPr/>
        </p:nvSpPr>
        <p:spPr>
          <a:xfrm>
            <a:off x="6375400" y="331476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A139783A-358E-26B5-3F74-F1CDD22C115F}"/>
              </a:ext>
            </a:extLst>
          </p:cNvPr>
          <p:cNvSpPr/>
          <p:nvPr/>
        </p:nvSpPr>
        <p:spPr>
          <a:xfrm>
            <a:off x="6692900" y="3314763"/>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A92A8AFF-6BF3-65F8-0F6E-902CAE06318E}"/>
              </a:ext>
            </a:extLst>
          </p:cNvPr>
          <p:cNvSpPr/>
          <p:nvPr/>
        </p:nvSpPr>
        <p:spPr>
          <a:xfrm>
            <a:off x="6375400" y="3130607"/>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324C0162-3EC2-AB9D-3078-30F741E1F0F2}"/>
              </a:ext>
            </a:extLst>
          </p:cNvPr>
          <p:cNvSpPr/>
          <p:nvPr/>
        </p:nvSpPr>
        <p:spPr>
          <a:xfrm>
            <a:off x="6476619" y="3003943"/>
            <a:ext cx="216280" cy="380638"/>
          </a:xfrm>
          <a:custGeom>
            <a:avLst/>
            <a:gdLst>
              <a:gd name="connsiteX0" fmla="*/ 0 w 216280"/>
              <a:gd name="connsiteY0" fmla="*/ 0 h 380638"/>
              <a:gd name="connsiteX1" fmla="*/ 216281 w 216280"/>
              <a:gd name="connsiteY1" fmla="*/ 125438 h 380638"/>
              <a:gd name="connsiteX2" fmla="*/ 216281 w 216280"/>
              <a:gd name="connsiteY2" fmla="*/ 380638 h 380638"/>
              <a:gd name="connsiteX3" fmla="*/ 0 w 216280"/>
              <a:gd name="connsiteY3" fmla="*/ 255200 h 380638"/>
              <a:gd name="connsiteX4" fmla="*/ 0 w 216280"/>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0" h="380638">
                <a:moveTo>
                  <a:pt x="0" y="0"/>
                </a:moveTo>
                <a:lnTo>
                  <a:pt x="216281" y="125438"/>
                </a:lnTo>
                <a:lnTo>
                  <a:pt x="216281"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103" scaled="1"/>
            </a:gra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501E79D8-52AB-050D-D5D5-ACC8F1AB7E00}"/>
              </a:ext>
            </a:extLst>
          </p:cNvPr>
          <p:cNvSpPr/>
          <p:nvPr/>
        </p:nvSpPr>
        <p:spPr>
          <a:xfrm>
            <a:off x="6692900" y="3003943"/>
            <a:ext cx="216281" cy="380638"/>
          </a:xfrm>
          <a:custGeom>
            <a:avLst/>
            <a:gdLst>
              <a:gd name="connsiteX0" fmla="*/ 216281 w 216281"/>
              <a:gd name="connsiteY0" fmla="*/ 0 h 380638"/>
              <a:gd name="connsiteX1" fmla="*/ 0 w 216281"/>
              <a:gd name="connsiteY1" fmla="*/ 125438 h 380638"/>
              <a:gd name="connsiteX2" fmla="*/ 0 w 216281"/>
              <a:gd name="connsiteY2" fmla="*/ 380638 h 380638"/>
              <a:gd name="connsiteX3" fmla="*/ 216281 w 216281"/>
              <a:gd name="connsiteY3" fmla="*/ 255200 h 380638"/>
              <a:gd name="connsiteX4" fmla="*/ 216281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216281" y="0"/>
                </a:moveTo>
                <a:lnTo>
                  <a:pt x="0" y="125438"/>
                </a:lnTo>
                <a:lnTo>
                  <a:pt x="0" y="380638"/>
                </a:lnTo>
                <a:lnTo>
                  <a:pt x="216281" y="255200"/>
                </a:lnTo>
                <a:lnTo>
                  <a:pt x="216281"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897" scaled="1"/>
            </a:grad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FD2B5A9E-B82E-CC3E-B0A6-C74AF77831EE}"/>
              </a:ext>
            </a:extLst>
          </p:cNvPr>
          <p:cNvSpPr/>
          <p:nvPr/>
        </p:nvSpPr>
        <p:spPr>
          <a:xfrm>
            <a:off x="6476619" y="2878505"/>
            <a:ext cx="432562" cy="250799"/>
          </a:xfrm>
          <a:custGeom>
            <a:avLst/>
            <a:gdLst>
              <a:gd name="connsiteX0" fmla="*/ 216217 w 432562"/>
              <a:gd name="connsiteY0" fmla="*/ 0 h 250799"/>
              <a:gd name="connsiteX1" fmla="*/ 432562 w 432562"/>
              <a:gd name="connsiteY1" fmla="*/ 125400 h 250799"/>
              <a:gd name="connsiteX2" fmla="*/ 216217 w 432562"/>
              <a:gd name="connsiteY2" fmla="*/ 250799 h 250799"/>
              <a:gd name="connsiteX3" fmla="*/ 0 w 432562"/>
              <a:gd name="connsiteY3" fmla="*/ 125431 h 250799"/>
              <a:gd name="connsiteX4" fmla="*/ 216217 w 432562"/>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62" h="250799">
                <a:moveTo>
                  <a:pt x="216217" y="0"/>
                </a:moveTo>
                <a:lnTo>
                  <a:pt x="432562" y="125400"/>
                </a:lnTo>
                <a:lnTo>
                  <a:pt x="216217" y="250799"/>
                </a:lnTo>
                <a:lnTo>
                  <a:pt x="0" y="125431"/>
                </a:lnTo>
                <a:lnTo>
                  <a:pt x="216217" y="0"/>
                </a:lnTo>
                <a:close/>
              </a:path>
            </a:pathLst>
          </a:custGeom>
          <a:gradFill>
            <a:gsLst>
              <a:gs pos="0">
                <a:srgbClr val="055CF9"/>
              </a:gs>
              <a:gs pos="50000">
                <a:srgbClr val="2E87FC"/>
              </a:gs>
              <a:gs pos="100000">
                <a:srgbClr val="57B2FF"/>
              </a:gs>
            </a:gsLst>
            <a:lin ang="21540595" scaled="1"/>
          </a:gradFill>
          <a:ln w="4325" cap="flat">
            <a:gradFill>
              <a:gsLst>
                <a:gs pos="0">
                  <a:srgbClr val="055CF9"/>
                </a:gs>
                <a:gs pos="50000">
                  <a:srgbClr val="82ADFC"/>
                </a:gs>
                <a:gs pos="100000">
                  <a:srgbClr val="FFFFFF"/>
                </a:gs>
              </a:gsLst>
              <a:lin ang="21594734" scaled="1"/>
            </a:gra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9349054D-183D-2C75-1D20-90016ECD70D8}"/>
              </a:ext>
            </a:extLst>
          </p:cNvPr>
          <p:cNvSpPr/>
          <p:nvPr/>
        </p:nvSpPr>
        <p:spPr>
          <a:xfrm>
            <a:off x="6375400" y="294008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E3720852-8CD1-3D28-B6A9-1549072777E1}"/>
              </a:ext>
            </a:extLst>
          </p:cNvPr>
          <p:cNvSpPr/>
          <p:nvPr/>
        </p:nvSpPr>
        <p:spPr>
          <a:xfrm>
            <a:off x="6692900" y="294008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0E36DB39-6C9C-A868-8EA7-8ACCE61E83F0}"/>
              </a:ext>
            </a:extLst>
          </p:cNvPr>
          <p:cNvSpPr/>
          <p:nvPr/>
        </p:nvSpPr>
        <p:spPr>
          <a:xfrm>
            <a:off x="6375400" y="2755925"/>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36" name="矩形: 圆角 35">
            <a:extLst>
              <a:ext uri="{FF2B5EF4-FFF2-40B4-BE49-F238E27FC236}">
                <a16:creationId xmlns:a16="http://schemas.microsoft.com/office/drawing/2014/main" id="{23C99B8C-85B5-E375-CC99-24485A063C39}"/>
              </a:ext>
            </a:extLst>
          </p:cNvPr>
          <p:cNvSpPr/>
          <p:nvPr/>
        </p:nvSpPr>
        <p:spPr>
          <a:xfrm>
            <a:off x="5384800" y="2686050"/>
            <a:ext cx="736600" cy="317500"/>
          </a:xfrm>
          <a:prstGeom prst="roundRect">
            <a:avLst>
              <a:gd name="adj" fmla="val 50000"/>
            </a:avLst>
          </a:prstGeom>
          <a:gradFill>
            <a:gsLst>
              <a:gs pos="0">
                <a:srgbClr val="CEE1FF"/>
              </a:gs>
              <a:gs pos="50000">
                <a:srgbClr val="CEE1FF">
                  <a:alpha val="49804"/>
                </a:srgbClr>
              </a:gs>
              <a:gs pos="100000">
                <a:srgbClr val="CEE1FF">
                  <a:alpha val="0"/>
                </a:srgbClr>
              </a:gs>
            </a:gsLst>
            <a:lin ang="696286" scaled="1"/>
          </a:gra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95BAC89D-F1F9-1D42-AB55-FB1C37FC158F}"/>
              </a:ext>
            </a:extLst>
          </p:cNvPr>
          <p:cNvSpPr/>
          <p:nvPr/>
        </p:nvSpPr>
        <p:spPr>
          <a:xfrm>
            <a:off x="5429250" y="2724150"/>
            <a:ext cx="647700" cy="268992"/>
          </a:xfrm>
          <a:custGeom>
            <a:avLst/>
            <a:gdLst>
              <a:gd name="connsiteX0" fmla="*/ 120650 w 647700"/>
              <a:gd name="connsiteY0" fmla="*/ 0 h 268992"/>
              <a:gd name="connsiteX1" fmla="*/ 0 w 647700"/>
              <a:gd name="connsiteY1" fmla="*/ 120650 h 268992"/>
              <a:gd name="connsiteX2" fmla="*/ 120650 w 647700"/>
              <a:gd name="connsiteY2" fmla="*/ 241300 h 268992"/>
              <a:gd name="connsiteX3" fmla="*/ 296285 w 647700"/>
              <a:gd name="connsiteY3" fmla="*/ 241300 h 268992"/>
              <a:gd name="connsiteX4" fmla="*/ 301314 w 647700"/>
              <a:gd name="connsiteY4" fmla="*/ 243777 h 268992"/>
              <a:gd name="connsiteX5" fmla="*/ 318821 w 647700"/>
              <a:gd name="connsiteY5" fmla="*/ 266516 h 268992"/>
              <a:gd name="connsiteX6" fmla="*/ 328879 w 647700"/>
              <a:gd name="connsiteY6" fmla="*/ 266516 h 268992"/>
              <a:gd name="connsiteX7" fmla="*/ 346386 w 647700"/>
              <a:gd name="connsiteY7" fmla="*/ 243777 h 268992"/>
              <a:gd name="connsiteX8" fmla="*/ 351415 w 647700"/>
              <a:gd name="connsiteY8" fmla="*/ 241300 h 268992"/>
              <a:gd name="connsiteX9" fmla="*/ 527050 w 647700"/>
              <a:gd name="connsiteY9" fmla="*/ 241300 h 268992"/>
              <a:gd name="connsiteX10" fmla="*/ 647700 w 647700"/>
              <a:gd name="connsiteY10" fmla="*/ 120650 h 268992"/>
              <a:gd name="connsiteX11" fmla="*/ 527050 w 647700"/>
              <a:gd name="connsiteY11" fmla="*/ 0 h 268992"/>
              <a:gd name="connsiteX12" fmla="*/ 120650 w 6477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700" h="268992">
                <a:moveTo>
                  <a:pt x="120650" y="0"/>
                </a:moveTo>
                <a:cubicBezTo>
                  <a:pt x="54020" y="0"/>
                  <a:pt x="0" y="54019"/>
                  <a:pt x="0" y="120650"/>
                </a:cubicBezTo>
                <a:cubicBezTo>
                  <a:pt x="0" y="187281"/>
                  <a:pt x="54020" y="241300"/>
                  <a:pt x="120650" y="241300"/>
                </a:cubicBezTo>
                <a:lnTo>
                  <a:pt x="296285" y="241300"/>
                </a:lnTo>
                <a:cubicBezTo>
                  <a:pt x="298253" y="241300"/>
                  <a:pt x="300114" y="242214"/>
                  <a:pt x="301314" y="243777"/>
                </a:cubicBezTo>
                <a:lnTo>
                  <a:pt x="318821" y="266516"/>
                </a:lnTo>
                <a:cubicBezTo>
                  <a:pt x="321361" y="269818"/>
                  <a:pt x="326339" y="269818"/>
                  <a:pt x="328879" y="266516"/>
                </a:cubicBezTo>
                <a:lnTo>
                  <a:pt x="346386" y="243777"/>
                </a:lnTo>
                <a:cubicBezTo>
                  <a:pt x="347586" y="242214"/>
                  <a:pt x="349447" y="241300"/>
                  <a:pt x="351415" y="241300"/>
                </a:cubicBezTo>
                <a:lnTo>
                  <a:pt x="527050" y="241300"/>
                </a:lnTo>
                <a:cubicBezTo>
                  <a:pt x="593680" y="241300"/>
                  <a:pt x="647700" y="187281"/>
                  <a:pt x="647700" y="120650"/>
                </a:cubicBezTo>
                <a:cubicBezTo>
                  <a:pt x="647700" y="54019"/>
                  <a:pt x="593680" y="0"/>
                  <a:pt x="5270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33B72E0A-982F-E26C-9167-DC2460537539}"/>
              </a:ext>
            </a:extLst>
          </p:cNvPr>
          <p:cNvSpPr/>
          <p:nvPr/>
        </p:nvSpPr>
        <p:spPr>
          <a:xfrm>
            <a:off x="5416550" y="2711450"/>
            <a:ext cx="673100" cy="294392"/>
          </a:xfrm>
          <a:custGeom>
            <a:avLst/>
            <a:gdLst>
              <a:gd name="connsiteX0" fmla="*/ 359086 w 673100"/>
              <a:gd name="connsiteY0" fmla="*/ 256477 h 294392"/>
              <a:gd name="connsiteX1" fmla="*/ 369151 w 673100"/>
              <a:gd name="connsiteY1" fmla="*/ 264223 h 294392"/>
              <a:gd name="connsiteX2" fmla="*/ 359086 w 673100"/>
              <a:gd name="connsiteY2" fmla="*/ 256477 h 294392"/>
              <a:gd name="connsiteX3" fmla="*/ 331521 w 673100"/>
              <a:gd name="connsiteY3" fmla="*/ 279216 h 294392"/>
              <a:gd name="connsiteX4" fmla="*/ 321456 w 673100"/>
              <a:gd name="connsiteY4" fmla="*/ 286963 h 294392"/>
              <a:gd name="connsiteX5" fmla="*/ 331521 w 673100"/>
              <a:gd name="connsiteY5" fmla="*/ 279216 h 294392"/>
              <a:gd name="connsiteX6" fmla="*/ 341579 w 673100"/>
              <a:gd name="connsiteY6" fmla="*/ 279216 h 294392"/>
              <a:gd name="connsiteX7" fmla="*/ 351644 w 673100"/>
              <a:gd name="connsiteY7" fmla="*/ 286963 h 294392"/>
              <a:gd name="connsiteX8" fmla="*/ 341579 w 673100"/>
              <a:gd name="connsiteY8" fmla="*/ 279216 h 294392"/>
              <a:gd name="connsiteX9" fmla="*/ 314014 w 673100"/>
              <a:gd name="connsiteY9" fmla="*/ 256477 h 294392"/>
              <a:gd name="connsiteX10" fmla="*/ 303949 w 673100"/>
              <a:gd name="connsiteY10" fmla="*/ 264223 h 294392"/>
              <a:gd name="connsiteX11" fmla="*/ 314014 w 673100"/>
              <a:gd name="connsiteY11" fmla="*/ 256477 h 294392"/>
              <a:gd name="connsiteX12" fmla="*/ 25400 w 673100"/>
              <a:gd name="connsiteY12" fmla="*/ 133350 h 294392"/>
              <a:gd name="connsiteX13" fmla="*/ 133350 w 673100"/>
              <a:gd name="connsiteY13" fmla="*/ 25400 h 294392"/>
              <a:gd name="connsiteX14" fmla="*/ 133350 w 673100"/>
              <a:gd name="connsiteY14" fmla="*/ 0 h 294392"/>
              <a:gd name="connsiteX15" fmla="*/ 0 w 673100"/>
              <a:gd name="connsiteY15" fmla="*/ 133350 h 294392"/>
              <a:gd name="connsiteX16" fmla="*/ 25400 w 673100"/>
              <a:gd name="connsiteY16" fmla="*/ 133350 h 294392"/>
              <a:gd name="connsiteX17" fmla="*/ 133350 w 673100"/>
              <a:gd name="connsiteY17" fmla="*/ 241300 h 294392"/>
              <a:gd name="connsiteX18" fmla="*/ 25400 w 673100"/>
              <a:gd name="connsiteY18" fmla="*/ 133350 h 294392"/>
              <a:gd name="connsiteX19" fmla="*/ 0 w 673100"/>
              <a:gd name="connsiteY19" fmla="*/ 133350 h 294392"/>
              <a:gd name="connsiteX20" fmla="*/ 133350 w 673100"/>
              <a:gd name="connsiteY20" fmla="*/ 266700 h 294392"/>
              <a:gd name="connsiteX21" fmla="*/ 133350 w 673100"/>
              <a:gd name="connsiteY21" fmla="*/ 241300 h 294392"/>
              <a:gd name="connsiteX22" fmla="*/ 308985 w 673100"/>
              <a:gd name="connsiteY22" fmla="*/ 241300 h 294392"/>
              <a:gd name="connsiteX23" fmla="*/ 133350 w 673100"/>
              <a:gd name="connsiteY23" fmla="*/ 241300 h 294392"/>
              <a:gd name="connsiteX24" fmla="*/ 133350 w 673100"/>
              <a:gd name="connsiteY24" fmla="*/ 266700 h 294392"/>
              <a:gd name="connsiteX25" fmla="*/ 308985 w 673100"/>
              <a:gd name="connsiteY25" fmla="*/ 266700 h 294392"/>
              <a:gd name="connsiteX26" fmla="*/ 308985 w 673100"/>
              <a:gd name="connsiteY26" fmla="*/ 241300 h 294392"/>
              <a:gd name="connsiteX27" fmla="*/ 303949 w 673100"/>
              <a:gd name="connsiteY27" fmla="*/ 264223 h 294392"/>
              <a:gd name="connsiteX28" fmla="*/ 321456 w 673100"/>
              <a:gd name="connsiteY28" fmla="*/ 286963 h 294392"/>
              <a:gd name="connsiteX29" fmla="*/ 341579 w 673100"/>
              <a:gd name="connsiteY29" fmla="*/ 271469 h 294392"/>
              <a:gd name="connsiteX30" fmla="*/ 324079 w 673100"/>
              <a:gd name="connsiteY30" fmla="*/ 248730 h 294392"/>
              <a:gd name="connsiteX31" fmla="*/ 303949 w 673100"/>
              <a:gd name="connsiteY31" fmla="*/ 264223 h 294392"/>
              <a:gd name="connsiteX32" fmla="*/ 351644 w 673100"/>
              <a:gd name="connsiteY32" fmla="*/ 286963 h 294392"/>
              <a:gd name="connsiteX33" fmla="*/ 369151 w 673100"/>
              <a:gd name="connsiteY33" fmla="*/ 264223 h 294392"/>
              <a:gd name="connsiteX34" fmla="*/ 349021 w 673100"/>
              <a:gd name="connsiteY34" fmla="*/ 248730 h 294392"/>
              <a:gd name="connsiteX35" fmla="*/ 331521 w 673100"/>
              <a:gd name="connsiteY35" fmla="*/ 271469 h 294392"/>
              <a:gd name="connsiteX36" fmla="*/ 351644 w 673100"/>
              <a:gd name="connsiteY36" fmla="*/ 286963 h 294392"/>
              <a:gd name="connsiteX37" fmla="*/ 539750 w 673100"/>
              <a:gd name="connsiteY37" fmla="*/ 241300 h 294392"/>
              <a:gd name="connsiteX38" fmla="*/ 364115 w 673100"/>
              <a:gd name="connsiteY38" fmla="*/ 241300 h 294392"/>
              <a:gd name="connsiteX39" fmla="*/ 364115 w 673100"/>
              <a:gd name="connsiteY39" fmla="*/ 266700 h 294392"/>
              <a:gd name="connsiteX40" fmla="*/ 539750 w 673100"/>
              <a:gd name="connsiteY40" fmla="*/ 266700 h 294392"/>
              <a:gd name="connsiteX41" fmla="*/ 539750 w 673100"/>
              <a:gd name="connsiteY41" fmla="*/ 241300 h 294392"/>
              <a:gd name="connsiteX42" fmla="*/ 647700 w 673100"/>
              <a:gd name="connsiteY42" fmla="*/ 133350 h 294392"/>
              <a:gd name="connsiteX43" fmla="*/ 539750 w 673100"/>
              <a:gd name="connsiteY43" fmla="*/ 241300 h 294392"/>
              <a:gd name="connsiteX44" fmla="*/ 539750 w 673100"/>
              <a:gd name="connsiteY44" fmla="*/ 266700 h 294392"/>
              <a:gd name="connsiteX45" fmla="*/ 673100 w 673100"/>
              <a:gd name="connsiteY45" fmla="*/ 133350 h 294392"/>
              <a:gd name="connsiteX46" fmla="*/ 647700 w 673100"/>
              <a:gd name="connsiteY46" fmla="*/ 133350 h 294392"/>
              <a:gd name="connsiteX47" fmla="*/ 539750 w 673100"/>
              <a:gd name="connsiteY47" fmla="*/ 25400 h 294392"/>
              <a:gd name="connsiteX48" fmla="*/ 647700 w 673100"/>
              <a:gd name="connsiteY48" fmla="*/ 133350 h 294392"/>
              <a:gd name="connsiteX49" fmla="*/ 673100 w 673100"/>
              <a:gd name="connsiteY49" fmla="*/ 133350 h 294392"/>
              <a:gd name="connsiteX50" fmla="*/ 539750 w 673100"/>
              <a:gd name="connsiteY50" fmla="*/ 0 h 294392"/>
              <a:gd name="connsiteX51" fmla="*/ 539750 w 673100"/>
              <a:gd name="connsiteY51" fmla="*/ 25400 h 294392"/>
              <a:gd name="connsiteX52" fmla="*/ 133350 w 673100"/>
              <a:gd name="connsiteY52" fmla="*/ 25400 h 294392"/>
              <a:gd name="connsiteX53" fmla="*/ 539750 w 673100"/>
              <a:gd name="connsiteY53" fmla="*/ 25400 h 294392"/>
              <a:gd name="connsiteX54" fmla="*/ 539750 w 673100"/>
              <a:gd name="connsiteY54" fmla="*/ 0 h 294392"/>
              <a:gd name="connsiteX55" fmla="*/ 133350 w 673100"/>
              <a:gd name="connsiteY55" fmla="*/ 0 h 294392"/>
              <a:gd name="connsiteX56" fmla="*/ 133350 w 673100"/>
              <a:gd name="connsiteY56" fmla="*/ 25400 h 294392"/>
              <a:gd name="connsiteX57" fmla="*/ 369151 w 673100"/>
              <a:gd name="connsiteY57" fmla="*/ 264223 h 294392"/>
              <a:gd name="connsiteX58" fmla="*/ 364115 w 673100"/>
              <a:gd name="connsiteY58" fmla="*/ 266700 h 294392"/>
              <a:gd name="connsiteX59" fmla="*/ 364115 w 673100"/>
              <a:gd name="connsiteY59" fmla="*/ 241300 h 294392"/>
              <a:gd name="connsiteX60" fmla="*/ 349021 w 673100"/>
              <a:gd name="connsiteY60" fmla="*/ 248730 h 294392"/>
              <a:gd name="connsiteX61" fmla="*/ 369151 w 673100"/>
              <a:gd name="connsiteY61" fmla="*/ 264223 h 294392"/>
              <a:gd name="connsiteX62" fmla="*/ 321456 w 673100"/>
              <a:gd name="connsiteY62" fmla="*/ 286963 h 294392"/>
              <a:gd name="connsiteX63" fmla="*/ 351644 w 673100"/>
              <a:gd name="connsiteY63" fmla="*/ 286963 h 294392"/>
              <a:gd name="connsiteX64" fmla="*/ 331521 w 673100"/>
              <a:gd name="connsiteY64" fmla="*/ 271469 h 294392"/>
              <a:gd name="connsiteX65" fmla="*/ 341579 w 673100"/>
              <a:gd name="connsiteY65" fmla="*/ 271469 h 294392"/>
              <a:gd name="connsiteX66" fmla="*/ 321456 w 673100"/>
              <a:gd name="connsiteY66" fmla="*/ 286963 h 294392"/>
              <a:gd name="connsiteX67" fmla="*/ 308985 w 673100"/>
              <a:gd name="connsiteY67" fmla="*/ 266700 h 294392"/>
              <a:gd name="connsiteX68" fmla="*/ 303949 w 673100"/>
              <a:gd name="connsiteY68" fmla="*/ 264223 h 294392"/>
              <a:gd name="connsiteX69" fmla="*/ 324079 w 673100"/>
              <a:gd name="connsiteY69" fmla="*/ 248730 h 294392"/>
              <a:gd name="connsiteX70" fmla="*/ 308985 w 673100"/>
              <a:gd name="connsiteY70" fmla="*/ 241300 h 294392"/>
              <a:gd name="connsiteX71" fmla="*/ 308985 w 6731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73100" h="294392">
                <a:moveTo>
                  <a:pt x="359086" y="256477"/>
                </a:moveTo>
                <a:lnTo>
                  <a:pt x="369151" y="264223"/>
                </a:lnTo>
                <a:lnTo>
                  <a:pt x="359086" y="256477"/>
                </a:lnTo>
                <a:close/>
                <a:moveTo>
                  <a:pt x="331521" y="279216"/>
                </a:moveTo>
                <a:lnTo>
                  <a:pt x="321456" y="286963"/>
                </a:lnTo>
                <a:lnTo>
                  <a:pt x="331521" y="279216"/>
                </a:lnTo>
                <a:close/>
                <a:moveTo>
                  <a:pt x="341579" y="279216"/>
                </a:moveTo>
                <a:lnTo>
                  <a:pt x="351644" y="286963"/>
                </a:lnTo>
                <a:lnTo>
                  <a:pt x="341579" y="279216"/>
                </a:lnTo>
                <a:close/>
                <a:moveTo>
                  <a:pt x="314014" y="256477"/>
                </a:moveTo>
                <a:lnTo>
                  <a:pt x="303949" y="264223"/>
                </a:lnTo>
                <a:lnTo>
                  <a:pt x="314014" y="256477"/>
                </a:lnTo>
                <a:close/>
                <a:moveTo>
                  <a:pt x="25400" y="133350"/>
                </a:moveTo>
                <a:cubicBezTo>
                  <a:pt x="25400" y="73730"/>
                  <a:pt x="73730" y="25400"/>
                  <a:pt x="133350" y="25400"/>
                </a:cubicBezTo>
                <a:lnTo>
                  <a:pt x="133350" y="0"/>
                </a:lnTo>
                <a:cubicBezTo>
                  <a:pt x="59703" y="0"/>
                  <a:pt x="0" y="59703"/>
                  <a:pt x="0" y="133350"/>
                </a:cubicBezTo>
                <a:lnTo>
                  <a:pt x="25400" y="133350"/>
                </a:lnTo>
                <a:close/>
                <a:moveTo>
                  <a:pt x="133350" y="241300"/>
                </a:moveTo>
                <a:cubicBezTo>
                  <a:pt x="73730" y="241300"/>
                  <a:pt x="25400" y="192970"/>
                  <a:pt x="25400" y="133350"/>
                </a:cubicBezTo>
                <a:lnTo>
                  <a:pt x="0" y="133350"/>
                </a:lnTo>
                <a:cubicBezTo>
                  <a:pt x="0" y="206997"/>
                  <a:pt x="59703" y="266700"/>
                  <a:pt x="133350" y="266700"/>
                </a:cubicBezTo>
                <a:lnTo>
                  <a:pt x="133350" y="241300"/>
                </a:lnTo>
                <a:close/>
                <a:moveTo>
                  <a:pt x="308985" y="241300"/>
                </a:moveTo>
                <a:lnTo>
                  <a:pt x="133350" y="241300"/>
                </a:lnTo>
                <a:lnTo>
                  <a:pt x="133350" y="266700"/>
                </a:lnTo>
                <a:lnTo>
                  <a:pt x="308985" y="266700"/>
                </a:lnTo>
                <a:lnTo>
                  <a:pt x="308985" y="241300"/>
                </a:lnTo>
                <a:close/>
                <a:moveTo>
                  <a:pt x="303949" y="264223"/>
                </a:moveTo>
                <a:lnTo>
                  <a:pt x="321456" y="286963"/>
                </a:lnTo>
                <a:lnTo>
                  <a:pt x="341579" y="271469"/>
                </a:lnTo>
                <a:lnTo>
                  <a:pt x="324079" y="248730"/>
                </a:lnTo>
                <a:lnTo>
                  <a:pt x="303949" y="264223"/>
                </a:lnTo>
                <a:close/>
                <a:moveTo>
                  <a:pt x="351644" y="286963"/>
                </a:moveTo>
                <a:lnTo>
                  <a:pt x="369151" y="264223"/>
                </a:lnTo>
                <a:lnTo>
                  <a:pt x="349021" y="248730"/>
                </a:lnTo>
                <a:lnTo>
                  <a:pt x="331521" y="271469"/>
                </a:lnTo>
                <a:lnTo>
                  <a:pt x="351644" y="286963"/>
                </a:lnTo>
                <a:close/>
                <a:moveTo>
                  <a:pt x="539750" y="241300"/>
                </a:moveTo>
                <a:lnTo>
                  <a:pt x="364115" y="241300"/>
                </a:lnTo>
                <a:lnTo>
                  <a:pt x="364115" y="266700"/>
                </a:lnTo>
                <a:lnTo>
                  <a:pt x="539750" y="266700"/>
                </a:lnTo>
                <a:lnTo>
                  <a:pt x="539750" y="241300"/>
                </a:lnTo>
                <a:close/>
                <a:moveTo>
                  <a:pt x="647700" y="133350"/>
                </a:moveTo>
                <a:cubicBezTo>
                  <a:pt x="647700" y="192970"/>
                  <a:pt x="599370" y="241300"/>
                  <a:pt x="539750" y="241300"/>
                </a:cubicBezTo>
                <a:lnTo>
                  <a:pt x="539750" y="266700"/>
                </a:lnTo>
                <a:cubicBezTo>
                  <a:pt x="613397" y="266700"/>
                  <a:pt x="673100" y="206997"/>
                  <a:pt x="673100" y="133350"/>
                </a:cubicBezTo>
                <a:lnTo>
                  <a:pt x="647700" y="133350"/>
                </a:lnTo>
                <a:close/>
                <a:moveTo>
                  <a:pt x="539750" y="25400"/>
                </a:moveTo>
                <a:cubicBezTo>
                  <a:pt x="599370" y="25400"/>
                  <a:pt x="647700" y="73730"/>
                  <a:pt x="647700" y="133350"/>
                </a:cubicBezTo>
                <a:lnTo>
                  <a:pt x="673100" y="133350"/>
                </a:lnTo>
                <a:cubicBezTo>
                  <a:pt x="673100" y="59703"/>
                  <a:pt x="613397" y="0"/>
                  <a:pt x="539750" y="0"/>
                </a:cubicBezTo>
                <a:lnTo>
                  <a:pt x="539750" y="25400"/>
                </a:lnTo>
                <a:close/>
                <a:moveTo>
                  <a:pt x="133350" y="25400"/>
                </a:moveTo>
                <a:lnTo>
                  <a:pt x="539750" y="25400"/>
                </a:lnTo>
                <a:lnTo>
                  <a:pt x="539750" y="0"/>
                </a:lnTo>
                <a:lnTo>
                  <a:pt x="133350" y="0"/>
                </a:lnTo>
                <a:lnTo>
                  <a:pt x="133350" y="25400"/>
                </a:lnTo>
                <a:close/>
                <a:moveTo>
                  <a:pt x="369151" y="264223"/>
                </a:moveTo>
                <a:cubicBezTo>
                  <a:pt x="367944" y="265786"/>
                  <a:pt x="366090" y="266700"/>
                  <a:pt x="364115" y="266700"/>
                </a:cubicBezTo>
                <a:lnTo>
                  <a:pt x="364115" y="241300"/>
                </a:lnTo>
                <a:cubicBezTo>
                  <a:pt x="358203" y="241300"/>
                  <a:pt x="352628" y="244043"/>
                  <a:pt x="349021" y="248730"/>
                </a:cubicBezTo>
                <a:lnTo>
                  <a:pt x="369151" y="264223"/>
                </a:lnTo>
                <a:close/>
                <a:moveTo>
                  <a:pt x="321456" y="286963"/>
                </a:moveTo>
                <a:cubicBezTo>
                  <a:pt x="329082" y="296869"/>
                  <a:pt x="344018" y="296869"/>
                  <a:pt x="351644" y="286963"/>
                </a:cubicBezTo>
                <a:lnTo>
                  <a:pt x="331521" y="271469"/>
                </a:lnTo>
                <a:cubicBezTo>
                  <a:pt x="334061" y="268167"/>
                  <a:pt x="339039" y="268167"/>
                  <a:pt x="341579" y="271469"/>
                </a:cubicBezTo>
                <a:lnTo>
                  <a:pt x="321456" y="286963"/>
                </a:lnTo>
                <a:close/>
                <a:moveTo>
                  <a:pt x="308985" y="266700"/>
                </a:moveTo>
                <a:cubicBezTo>
                  <a:pt x="307010" y="266700"/>
                  <a:pt x="305156" y="265786"/>
                  <a:pt x="303949" y="264223"/>
                </a:cubicBezTo>
                <a:lnTo>
                  <a:pt x="324079" y="248730"/>
                </a:lnTo>
                <a:cubicBezTo>
                  <a:pt x="320472" y="244043"/>
                  <a:pt x="314897" y="241300"/>
                  <a:pt x="308985" y="241300"/>
                </a:cubicBezTo>
                <a:lnTo>
                  <a:pt x="308985"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40" name="矩形: 圆角 39">
            <a:extLst>
              <a:ext uri="{FF2B5EF4-FFF2-40B4-BE49-F238E27FC236}">
                <a16:creationId xmlns:a16="http://schemas.microsoft.com/office/drawing/2014/main" id="{2BA1ACFF-7E21-56B5-68B2-4E48B27084EC}"/>
              </a:ext>
            </a:extLst>
          </p:cNvPr>
          <p:cNvSpPr/>
          <p:nvPr/>
        </p:nvSpPr>
        <p:spPr>
          <a:xfrm>
            <a:off x="6324600" y="2609850"/>
            <a:ext cx="736600" cy="317500"/>
          </a:xfrm>
          <a:prstGeom prst="roundRect">
            <a:avLst>
              <a:gd name="adj" fmla="val 50000"/>
            </a:avLst>
          </a:prstGeom>
          <a:gradFill>
            <a:gsLst>
              <a:gs pos="0">
                <a:srgbClr val="CEE1FF"/>
              </a:gs>
              <a:gs pos="50000">
                <a:srgbClr val="CEE1FF">
                  <a:alpha val="49804"/>
                </a:srgbClr>
              </a:gs>
              <a:gs pos="100000">
                <a:srgbClr val="CEE1FF">
                  <a:alpha val="0"/>
                </a:srgbClr>
              </a:gs>
            </a:gsLst>
            <a:lin ang="696286" scaled="1"/>
          </a:gra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4EEDB41A-72AF-4F7D-1F22-DE8D31C906CE}"/>
              </a:ext>
            </a:extLst>
          </p:cNvPr>
          <p:cNvSpPr/>
          <p:nvPr/>
        </p:nvSpPr>
        <p:spPr>
          <a:xfrm>
            <a:off x="6369050" y="2647950"/>
            <a:ext cx="647700" cy="268992"/>
          </a:xfrm>
          <a:custGeom>
            <a:avLst/>
            <a:gdLst>
              <a:gd name="connsiteX0" fmla="*/ 120650 w 647700"/>
              <a:gd name="connsiteY0" fmla="*/ 0 h 268992"/>
              <a:gd name="connsiteX1" fmla="*/ 0 w 647700"/>
              <a:gd name="connsiteY1" fmla="*/ 120650 h 268992"/>
              <a:gd name="connsiteX2" fmla="*/ 120650 w 647700"/>
              <a:gd name="connsiteY2" fmla="*/ 241300 h 268992"/>
              <a:gd name="connsiteX3" fmla="*/ 296291 w 647700"/>
              <a:gd name="connsiteY3" fmla="*/ 241300 h 268992"/>
              <a:gd name="connsiteX4" fmla="*/ 301307 w 647700"/>
              <a:gd name="connsiteY4" fmla="*/ 243777 h 268992"/>
              <a:gd name="connsiteX5" fmla="*/ 318833 w 647700"/>
              <a:gd name="connsiteY5" fmla="*/ 266516 h 268992"/>
              <a:gd name="connsiteX6" fmla="*/ 328867 w 647700"/>
              <a:gd name="connsiteY6" fmla="*/ 266516 h 268992"/>
              <a:gd name="connsiteX7" fmla="*/ 346393 w 647700"/>
              <a:gd name="connsiteY7" fmla="*/ 243777 h 268992"/>
              <a:gd name="connsiteX8" fmla="*/ 351409 w 647700"/>
              <a:gd name="connsiteY8" fmla="*/ 241300 h 268992"/>
              <a:gd name="connsiteX9" fmla="*/ 527050 w 647700"/>
              <a:gd name="connsiteY9" fmla="*/ 241300 h 268992"/>
              <a:gd name="connsiteX10" fmla="*/ 647700 w 647700"/>
              <a:gd name="connsiteY10" fmla="*/ 120650 h 268992"/>
              <a:gd name="connsiteX11" fmla="*/ 527050 w 647700"/>
              <a:gd name="connsiteY11" fmla="*/ 0 h 268992"/>
              <a:gd name="connsiteX12" fmla="*/ 120650 w 6477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700" h="268992">
                <a:moveTo>
                  <a:pt x="120650" y="0"/>
                </a:moveTo>
                <a:cubicBezTo>
                  <a:pt x="54039" y="0"/>
                  <a:pt x="0" y="54019"/>
                  <a:pt x="0" y="120650"/>
                </a:cubicBezTo>
                <a:cubicBezTo>
                  <a:pt x="0" y="187281"/>
                  <a:pt x="54039" y="241300"/>
                  <a:pt x="120650" y="241300"/>
                </a:cubicBezTo>
                <a:lnTo>
                  <a:pt x="296291" y="241300"/>
                </a:lnTo>
                <a:cubicBezTo>
                  <a:pt x="298259" y="241300"/>
                  <a:pt x="300101" y="242214"/>
                  <a:pt x="301307" y="243777"/>
                </a:cubicBezTo>
                <a:lnTo>
                  <a:pt x="318833" y="266516"/>
                </a:lnTo>
                <a:cubicBezTo>
                  <a:pt x="321373" y="269818"/>
                  <a:pt x="326327" y="269818"/>
                  <a:pt x="328867" y="266516"/>
                </a:cubicBezTo>
                <a:lnTo>
                  <a:pt x="346393" y="243777"/>
                </a:lnTo>
                <a:cubicBezTo>
                  <a:pt x="347599" y="242214"/>
                  <a:pt x="349441" y="241300"/>
                  <a:pt x="351409" y="241300"/>
                </a:cubicBezTo>
                <a:lnTo>
                  <a:pt x="527050" y="241300"/>
                </a:lnTo>
                <a:cubicBezTo>
                  <a:pt x="593661" y="241300"/>
                  <a:pt x="647700" y="187281"/>
                  <a:pt x="647700" y="120650"/>
                </a:cubicBezTo>
                <a:cubicBezTo>
                  <a:pt x="647700" y="54019"/>
                  <a:pt x="593661" y="0"/>
                  <a:pt x="5270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B5C63CD1-617B-431F-524D-EAD73D83FFC4}"/>
              </a:ext>
            </a:extLst>
          </p:cNvPr>
          <p:cNvSpPr/>
          <p:nvPr/>
        </p:nvSpPr>
        <p:spPr>
          <a:xfrm>
            <a:off x="6356350" y="2635250"/>
            <a:ext cx="673100" cy="294392"/>
          </a:xfrm>
          <a:custGeom>
            <a:avLst/>
            <a:gdLst>
              <a:gd name="connsiteX0" fmla="*/ 359093 w 673100"/>
              <a:gd name="connsiteY0" fmla="*/ 256477 h 294392"/>
              <a:gd name="connsiteX1" fmla="*/ 369126 w 673100"/>
              <a:gd name="connsiteY1" fmla="*/ 264223 h 294392"/>
              <a:gd name="connsiteX2" fmla="*/ 359093 w 673100"/>
              <a:gd name="connsiteY2" fmla="*/ 256477 h 294392"/>
              <a:gd name="connsiteX3" fmla="*/ 331533 w 673100"/>
              <a:gd name="connsiteY3" fmla="*/ 279216 h 294392"/>
              <a:gd name="connsiteX4" fmla="*/ 321437 w 673100"/>
              <a:gd name="connsiteY4" fmla="*/ 286963 h 294392"/>
              <a:gd name="connsiteX5" fmla="*/ 331533 w 673100"/>
              <a:gd name="connsiteY5" fmla="*/ 279216 h 294392"/>
              <a:gd name="connsiteX6" fmla="*/ 341567 w 673100"/>
              <a:gd name="connsiteY6" fmla="*/ 279216 h 294392"/>
              <a:gd name="connsiteX7" fmla="*/ 351663 w 673100"/>
              <a:gd name="connsiteY7" fmla="*/ 286963 h 294392"/>
              <a:gd name="connsiteX8" fmla="*/ 341567 w 673100"/>
              <a:gd name="connsiteY8" fmla="*/ 279216 h 294392"/>
              <a:gd name="connsiteX9" fmla="*/ 314007 w 673100"/>
              <a:gd name="connsiteY9" fmla="*/ 256477 h 294392"/>
              <a:gd name="connsiteX10" fmla="*/ 303974 w 673100"/>
              <a:gd name="connsiteY10" fmla="*/ 264223 h 294392"/>
              <a:gd name="connsiteX11" fmla="*/ 314007 w 673100"/>
              <a:gd name="connsiteY11" fmla="*/ 256477 h 294392"/>
              <a:gd name="connsiteX12" fmla="*/ 25400 w 673100"/>
              <a:gd name="connsiteY12" fmla="*/ 133350 h 294392"/>
              <a:gd name="connsiteX13" fmla="*/ 133350 w 673100"/>
              <a:gd name="connsiteY13" fmla="*/ 25400 h 294392"/>
              <a:gd name="connsiteX14" fmla="*/ 133350 w 673100"/>
              <a:gd name="connsiteY14" fmla="*/ 0 h 294392"/>
              <a:gd name="connsiteX15" fmla="*/ 0 w 673100"/>
              <a:gd name="connsiteY15" fmla="*/ 133350 h 294392"/>
              <a:gd name="connsiteX16" fmla="*/ 25400 w 673100"/>
              <a:gd name="connsiteY16" fmla="*/ 133350 h 294392"/>
              <a:gd name="connsiteX17" fmla="*/ 133350 w 673100"/>
              <a:gd name="connsiteY17" fmla="*/ 241300 h 294392"/>
              <a:gd name="connsiteX18" fmla="*/ 25400 w 673100"/>
              <a:gd name="connsiteY18" fmla="*/ 133350 h 294392"/>
              <a:gd name="connsiteX19" fmla="*/ 0 w 673100"/>
              <a:gd name="connsiteY19" fmla="*/ 133350 h 294392"/>
              <a:gd name="connsiteX20" fmla="*/ 133350 w 673100"/>
              <a:gd name="connsiteY20" fmla="*/ 266700 h 294392"/>
              <a:gd name="connsiteX21" fmla="*/ 133350 w 673100"/>
              <a:gd name="connsiteY21" fmla="*/ 241300 h 294392"/>
              <a:gd name="connsiteX22" fmla="*/ 308991 w 673100"/>
              <a:gd name="connsiteY22" fmla="*/ 241300 h 294392"/>
              <a:gd name="connsiteX23" fmla="*/ 133350 w 673100"/>
              <a:gd name="connsiteY23" fmla="*/ 241300 h 294392"/>
              <a:gd name="connsiteX24" fmla="*/ 133350 w 673100"/>
              <a:gd name="connsiteY24" fmla="*/ 266700 h 294392"/>
              <a:gd name="connsiteX25" fmla="*/ 308991 w 673100"/>
              <a:gd name="connsiteY25" fmla="*/ 266700 h 294392"/>
              <a:gd name="connsiteX26" fmla="*/ 308991 w 673100"/>
              <a:gd name="connsiteY26" fmla="*/ 241300 h 294392"/>
              <a:gd name="connsiteX27" fmla="*/ 303974 w 673100"/>
              <a:gd name="connsiteY27" fmla="*/ 264223 h 294392"/>
              <a:gd name="connsiteX28" fmla="*/ 321437 w 673100"/>
              <a:gd name="connsiteY28" fmla="*/ 286963 h 294392"/>
              <a:gd name="connsiteX29" fmla="*/ 341567 w 673100"/>
              <a:gd name="connsiteY29" fmla="*/ 271469 h 294392"/>
              <a:gd name="connsiteX30" fmla="*/ 324104 w 673100"/>
              <a:gd name="connsiteY30" fmla="*/ 248730 h 294392"/>
              <a:gd name="connsiteX31" fmla="*/ 303974 w 673100"/>
              <a:gd name="connsiteY31" fmla="*/ 264223 h 294392"/>
              <a:gd name="connsiteX32" fmla="*/ 351663 w 673100"/>
              <a:gd name="connsiteY32" fmla="*/ 286963 h 294392"/>
              <a:gd name="connsiteX33" fmla="*/ 369126 w 673100"/>
              <a:gd name="connsiteY33" fmla="*/ 264223 h 294392"/>
              <a:gd name="connsiteX34" fmla="*/ 348996 w 673100"/>
              <a:gd name="connsiteY34" fmla="*/ 248730 h 294392"/>
              <a:gd name="connsiteX35" fmla="*/ 331533 w 673100"/>
              <a:gd name="connsiteY35" fmla="*/ 271469 h 294392"/>
              <a:gd name="connsiteX36" fmla="*/ 351663 w 673100"/>
              <a:gd name="connsiteY36" fmla="*/ 286963 h 294392"/>
              <a:gd name="connsiteX37" fmla="*/ 539750 w 673100"/>
              <a:gd name="connsiteY37" fmla="*/ 241300 h 294392"/>
              <a:gd name="connsiteX38" fmla="*/ 364109 w 673100"/>
              <a:gd name="connsiteY38" fmla="*/ 241300 h 294392"/>
              <a:gd name="connsiteX39" fmla="*/ 364109 w 673100"/>
              <a:gd name="connsiteY39" fmla="*/ 266700 h 294392"/>
              <a:gd name="connsiteX40" fmla="*/ 539750 w 673100"/>
              <a:gd name="connsiteY40" fmla="*/ 266700 h 294392"/>
              <a:gd name="connsiteX41" fmla="*/ 539750 w 673100"/>
              <a:gd name="connsiteY41" fmla="*/ 241300 h 294392"/>
              <a:gd name="connsiteX42" fmla="*/ 647700 w 673100"/>
              <a:gd name="connsiteY42" fmla="*/ 133350 h 294392"/>
              <a:gd name="connsiteX43" fmla="*/ 539750 w 673100"/>
              <a:gd name="connsiteY43" fmla="*/ 241300 h 294392"/>
              <a:gd name="connsiteX44" fmla="*/ 539750 w 673100"/>
              <a:gd name="connsiteY44" fmla="*/ 266700 h 294392"/>
              <a:gd name="connsiteX45" fmla="*/ 673100 w 673100"/>
              <a:gd name="connsiteY45" fmla="*/ 133350 h 294392"/>
              <a:gd name="connsiteX46" fmla="*/ 647700 w 673100"/>
              <a:gd name="connsiteY46" fmla="*/ 133350 h 294392"/>
              <a:gd name="connsiteX47" fmla="*/ 539750 w 673100"/>
              <a:gd name="connsiteY47" fmla="*/ 25400 h 294392"/>
              <a:gd name="connsiteX48" fmla="*/ 647700 w 673100"/>
              <a:gd name="connsiteY48" fmla="*/ 133350 h 294392"/>
              <a:gd name="connsiteX49" fmla="*/ 673100 w 673100"/>
              <a:gd name="connsiteY49" fmla="*/ 133350 h 294392"/>
              <a:gd name="connsiteX50" fmla="*/ 539750 w 673100"/>
              <a:gd name="connsiteY50" fmla="*/ 0 h 294392"/>
              <a:gd name="connsiteX51" fmla="*/ 539750 w 673100"/>
              <a:gd name="connsiteY51" fmla="*/ 25400 h 294392"/>
              <a:gd name="connsiteX52" fmla="*/ 133350 w 673100"/>
              <a:gd name="connsiteY52" fmla="*/ 25400 h 294392"/>
              <a:gd name="connsiteX53" fmla="*/ 539750 w 673100"/>
              <a:gd name="connsiteY53" fmla="*/ 25400 h 294392"/>
              <a:gd name="connsiteX54" fmla="*/ 539750 w 673100"/>
              <a:gd name="connsiteY54" fmla="*/ 0 h 294392"/>
              <a:gd name="connsiteX55" fmla="*/ 133350 w 673100"/>
              <a:gd name="connsiteY55" fmla="*/ 0 h 294392"/>
              <a:gd name="connsiteX56" fmla="*/ 133350 w 673100"/>
              <a:gd name="connsiteY56" fmla="*/ 25400 h 294392"/>
              <a:gd name="connsiteX57" fmla="*/ 369126 w 673100"/>
              <a:gd name="connsiteY57" fmla="*/ 264223 h 294392"/>
              <a:gd name="connsiteX58" fmla="*/ 364109 w 673100"/>
              <a:gd name="connsiteY58" fmla="*/ 266700 h 294392"/>
              <a:gd name="connsiteX59" fmla="*/ 364109 w 673100"/>
              <a:gd name="connsiteY59" fmla="*/ 241300 h 294392"/>
              <a:gd name="connsiteX60" fmla="*/ 348996 w 673100"/>
              <a:gd name="connsiteY60" fmla="*/ 248730 h 294392"/>
              <a:gd name="connsiteX61" fmla="*/ 369126 w 673100"/>
              <a:gd name="connsiteY61" fmla="*/ 264223 h 294392"/>
              <a:gd name="connsiteX62" fmla="*/ 321437 w 673100"/>
              <a:gd name="connsiteY62" fmla="*/ 286963 h 294392"/>
              <a:gd name="connsiteX63" fmla="*/ 351663 w 673100"/>
              <a:gd name="connsiteY63" fmla="*/ 286963 h 294392"/>
              <a:gd name="connsiteX64" fmla="*/ 331533 w 673100"/>
              <a:gd name="connsiteY64" fmla="*/ 271469 h 294392"/>
              <a:gd name="connsiteX65" fmla="*/ 341567 w 673100"/>
              <a:gd name="connsiteY65" fmla="*/ 271469 h 294392"/>
              <a:gd name="connsiteX66" fmla="*/ 321437 w 673100"/>
              <a:gd name="connsiteY66" fmla="*/ 286963 h 294392"/>
              <a:gd name="connsiteX67" fmla="*/ 308991 w 673100"/>
              <a:gd name="connsiteY67" fmla="*/ 266700 h 294392"/>
              <a:gd name="connsiteX68" fmla="*/ 303974 w 673100"/>
              <a:gd name="connsiteY68" fmla="*/ 264223 h 294392"/>
              <a:gd name="connsiteX69" fmla="*/ 324104 w 673100"/>
              <a:gd name="connsiteY69" fmla="*/ 248730 h 294392"/>
              <a:gd name="connsiteX70" fmla="*/ 308991 w 673100"/>
              <a:gd name="connsiteY70" fmla="*/ 241300 h 294392"/>
              <a:gd name="connsiteX71" fmla="*/ 308991 w 6731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73100" h="294392">
                <a:moveTo>
                  <a:pt x="359093" y="256477"/>
                </a:moveTo>
                <a:lnTo>
                  <a:pt x="369126" y="264223"/>
                </a:lnTo>
                <a:lnTo>
                  <a:pt x="359093" y="256477"/>
                </a:lnTo>
                <a:close/>
                <a:moveTo>
                  <a:pt x="331533" y="279216"/>
                </a:moveTo>
                <a:lnTo>
                  <a:pt x="321437" y="286963"/>
                </a:lnTo>
                <a:lnTo>
                  <a:pt x="331533" y="279216"/>
                </a:lnTo>
                <a:close/>
                <a:moveTo>
                  <a:pt x="341567" y="279216"/>
                </a:moveTo>
                <a:lnTo>
                  <a:pt x="351663" y="286963"/>
                </a:lnTo>
                <a:lnTo>
                  <a:pt x="341567" y="279216"/>
                </a:lnTo>
                <a:close/>
                <a:moveTo>
                  <a:pt x="314007" y="256477"/>
                </a:moveTo>
                <a:lnTo>
                  <a:pt x="303974" y="264223"/>
                </a:lnTo>
                <a:lnTo>
                  <a:pt x="314007" y="256477"/>
                </a:lnTo>
                <a:close/>
                <a:moveTo>
                  <a:pt x="25400" y="133350"/>
                </a:moveTo>
                <a:cubicBezTo>
                  <a:pt x="25400" y="73730"/>
                  <a:pt x="73723" y="25400"/>
                  <a:pt x="133350" y="25400"/>
                </a:cubicBezTo>
                <a:lnTo>
                  <a:pt x="133350" y="0"/>
                </a:lnTo>
                <a:cubicBezTo>
                  <a:pt x="59690" y="0"/>
                  <a:pt x="0" y="59703"/>
                  <a:pt x="0" y="133350"/>
                </a:cubicBezTo>
                <a:lnTo>
                  <a:pt x="25400" y="133350"/>
                </a:lnTo>
                <a:close/>
                <a:moveTo>
                  <a:pt x="133350" y="241300"/>
                </a:moveTo>
                <a:cubicBezTo>
                  <a:pt x="73723" y="241300"/>
                  <a:pt x="25400" y="192970"/>
                  <a:pt x="25400" y="133350"/>
                </a:cubicBezTo>
                <a:lnTo>
                  <a:pt x="0" y="133350"/>
                </a:lnTo>
                <a:cubicBezTo>
                  <a:pt x="0" y="206997"/>
                  <a:pt x="59690" y="266700"/>
                  <a:pt x="133350" y="266700"/>
                </a:cubicBezTo>
                <a:lnTo>
                  <a:pt x="133350" y="241300"/>
                </a:lnTo>
                <a:close/>
                <a:moveTo>
                  <a:pt x="308991" y="241300"/>
                </a:moveTo>
                <a:lnTo>
                  <a:pt x="133350" y="241300"/>
                </a:lnTo>
                <a:lnTo>
                  <a:pt x="133350" y="266700"/>
                </a:lnTo>
                <a:lnTo>
                  <a:pt x="308991" y="266700"/>
                </a:lnTo>
                <a:lnTo>
                  <a:pt x="308991" y="241300"/>
                </a:lnTo>
                <a:close/>
                <a:moveTo>
                  <a:pt x="303974" y="264223"/>
                </a:moveTo>
                <a:lnTo>
                  <a:pt x="321437" y="286963"/>
                </a:lnTo>
                <a:lnTo>
                  <a:pt x="341567" y="271469"/>
                </a:lnTo>
                <a:lnTo>
                  <a:pt x="324104" y="248730"/>
                </a:lnTo>
                <a:lnTo>
                  <a:pt x="303974" y="264223"/>
                </a:lnTo>
                <a:close/>
                <a:moveTo>
                  <a:pt x="351663" y="286963"/>
                </a:moveTo>
                <a:lnTo>
                  <a:pt x="369126" y="264223"/>
                </a:lnTo>
                <a:lnTo>
                  <a:pt x="348996" y="248730"/>
                </a:lnTo>
                <a:lnTo>
                  <a:pt x="331533" y="271469"/>
                </a:lnTo>
                <a:lnTo>
                  <a:pt x="351663" y="286963"/>
                </a:lnTo>
                <a:close/>
                <a:moveTo>
                  <a:pt x="539750" y="241300"/>
                </a:moveTo>
                <a:lnTo>
                  <a:pt x="364109" y="241300"/>
                </a:lnTo>
                <a:lnTo>
                  <a:pt x="364109" y="266700"/>
                </a:lnTo>
                <a:lnTo>
                  <a:pt x="539750" y="266700"/>
                </a:lnTo>
                <a:lnTo>
                  <a:pt x="539750" y="241300"/>
                </a:lnTo>
                <a:close/>
                <a:moveTo>
                  <a:pt x="647700" y="133350"/>
                </a:moveTo>
                <a:cubicBezTo>
                  <a:pt x="647700" y="192970"/>
                  <a:pt x="599377" y="241300"/>
                  <a:pt x="539750" y="241300"/>
                </a:cubicBezTo>
                <a:lnTo>
                  <a:pt x="539750" y="266700"/>
                </a:lnTo>
                <a:cubicBezTo>
                  <a:pt x="613410" y="266700"/>
                  <a:pt x="673100" y="206997"/>
                  <a:pt x="673100" y="133350"/>
                </a:cubicBezTo>
                <a:lnTo>
                  <a:pt x="647700" y="133350"/>
                </a:lnTo>
                <a:close/>
                <a:moveTo>
                  <a:pt x="539750" y="25400"/>
                </a:moveTo>
                <a:cubicBezTo>
                  <a:pt x="599377" y="25400"/>
                  <a:pt x="647700" y="73730"/>
                  <a:pt x="647700" y="133350"/>
                </a:cubicBezTo>
                <a:lnTo>
                  <a:pt x="673100" y="133350"/>
                </a:lnTo>
                <a:cubicBezTo>
                  <a:pt x="673100" y="59703"/>
                  <a:pt x="613410" y="0"/>
                  <a:pt x="539750" y="0"/>
                </a:cubicBezTo>
                <a:lnTo>
                  <a:pt x="539750" y="25400"/>
                </a:lnTo>
                <a:close/>
                <a:moveTo>
                  <a:pt x="133350" y="25400"/>
                </a:moveTo>
                <a:lnTo>
                  <a:pt x="539750" y="25400"/>
                </a:lnTo>
                <a:lnTo>
                  <a:pt x="539750" y="0"/>
                </a:lnTo>
                <a:lnTo>
                  <a:pt x="133350" y="0"/>
                </a:lnTo>
                <a:lnTo>
                  <a:pt x="133350" y="25400"/>
                </a:lnTo>
                <a:close/>
                <a:moveTo>
                  <a:pt x="369126" y="264223"/>
                </a:moveTo>
                <a:cubicBezTo>
                  <a:pt x="367919" y="265786"/>
                  <a:pt x="366078" y="266700"/>
                  <a:pt x="364109" y="266700"/>
                </a:cubicBezTo>
                <a:lnTo>
                  <a:pt x="364109" y="241300"/>
                </a:lnTo>
                <a:cubicBezTo>
                  <a:pt x="358204" y="241300"/>
                  <a:pt x="352616" y="244043"/>
                  <a:pt x="348996" y="248730"/>
                </a:cubicBezTo>
                <a:lnTo>
                  <a:pt x="369126" y="264223"/>
                </a:lnTo>
                <a:close/>
                <a:moveTo>
                  <a:pt x="321437" y="286963"/>
                </a:moveTo>
                <a:cubicBezTo>
                  <a:pt x="329057" y="296869"/>
                  <a:pt x="344043" y="296869"/>
                  <a:pt x="351663" y="286963"/>
                </a:cubicBezTo>
                <a:lnTo>
                  <a:pt x="331533" y="271469"/>
                </a:lnTo>
                <a:cubicBezTo>
                  <a:pt x="334073" y="268167"/>
                  <a:pt x="339027" y="268167"/>
                  <a:pt x="341567" y="271469"/>
                </a:cubicBezTo>
                <a:lnTo>
                  <a:pt x="321437" y="286963"/>
                </a:lnTo>
                <a:close/>
                <a:moveTo>
                  <a:pt x="308991" y="266700"/>
                </a:moveTo>
                <a:cubicBezTo>
                  <a:pt x="307022" y="266700"/>
                  <a:pt x="305181" y="265786"/>
                  <a:pt x="303974" y="264223"/>
                </a:cubicBezTo>
                <a:lnTo>
                  <a:pt x="324104" y="248730"/>
                </a:lnTo>
                <a:cubicBezTo>
                  <a:pt x="320484" y="244043"/>
                  <a:pt x="314896" y="241300"/>
                  <a:pt x="308991" y="241300"/>
                </a:cubicBezTo>
                <a:lnTo>
                  <a:pt x="308991"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779841BC-0E94-C87B-37DB-C2EB3211F329}"/>
              </a:ext>
            </a:extLst>
          </p:cNvPr>
          <p:cNvSpPr/>
          <p:nvPr/>
        </p:nvSpPr>
        <p:spPr>
          <a:xfrm>
            <a:off x="5689600" y="203200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381" scaled="1"/>
          </a:gra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217F7C8C-3325-89BE-950A-8A2D8AA306CB}"/>
              </a:ext>
            </a:extLst>
          </p:cNvPr>
          <p:cNvSpPr/>
          <p:nvPr/>
        </p:nvSpPr>
        <p:spPr>
          <a:xfrm>
            <a:off x="5753100" y="207010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35 w 914400"/>
              <a:gd name="connsiteY3" fmla="*/ 241300 h 268992"/>
              <a:gd name="connsiteX4" fmla="*/ 434664 w 914400"/>
              <a:gd name="connsiteY4" fmla="*/ 243777 h 268992"/>
              <a:gd name="connsiteX5" fmla="*/ 452171 w 914400"/>
              <a:gd name="connsiteY5" fmla="*/ 266516 h 268992"/>
              <a:gd name="connsiteX6" fmla="*/ 462229 w 914400"/>
              <a:gd name="connsiteY6" fmla="*/ 266516 h 268992"/>
              <a:gd name="connsiteX7" fmla="*/ 479736 w 914400"/>
              <a:gd name="connsiteY7" fmla="*/ 243777 h 268992"/>
              <a:gd name="connsiteX8" fmla="*/ 484765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20" y="0"/>
                  <a:pt x="0" y="54019"/>
                  <a:pt x="0" y="120650"/>
                </a:cubicBezTo>
                <a:cubicBezTo>
                  <a:pt x="0" y="187281"/>
                  <a:pt x="54020" y="241300"/>
                  <a:pt x="120650" y="241300"/>
                </a:cubicBezTo>
                <a:lnTo>
                  <a:pt x="429635" y="241300"/>
                </a:lnTo>
                <a:cubicBezTo>
                  <a:pt x="431603" y="241300"/>
                  <a:pt x="433464" y="242214"/>
                  <a:pt x="434664" y="243777"/>
                </a:cubicBezTo>
                <a:lnTo>
                  <a:pt x="452171" y="266516"/>
                </a:lnTo>
                <a:cubicBezTo>
                  <a:pt x="454711" y="269818"/>
                  <a:pt x="459689" y="269818"/>
                  <a:pt x="462229" y="266516"/>
                </a:cubicBezTo>
                <a:lnTo>
                  <a:pt x="479736" y="243777"/>
                </a:lnTo>
                <a:cubicBezTo>
                  <a:pt x="480936" y="242214"/>
                  <a:pt x="482797" y="241300"/>
                  <a:pt x="484765" y="241300"/>
                </a:cubicBezTo>
                <a:lnTo>
                  <a:pt x="793750" y="241300"/>
                </a:lnTo>
                <a:cubicBezTo>
                  <a:pt x="860361" y="241300"/>
                  <a:pt x="914400" y="187281"/>
                  <a:pt x="914400" y="120650"/>
                </a:cubicBezTo>
                <a:cubicBezTo>
                  <a:pt x="914400" y="54019"/>
                  <a:pt x="860361" y="0"/>
                  <a:pt x="793750" y="0"/>
                </a:cubicBezTo>
                <a:lnTo>
                  <a:pt x="120650" y="0"/>
                </a:lnTo>
                <a:close/>
              </a:path>
            </a:pathLst>
          </a:custGeom>
          <a:gradFill>
            <a:gsLst>
              <a:gs pos="0">
                <a:srgbClr val="2976FF"/>
              </a:gs>
              <a:gs pos="50000">
                <a:srgbClr val="1769FC"/>
              </a:gs>
              <a:gs pos="100000">
                <a:srgbClr val="055CF9"/>
              </a:gs>
            </a:gsLst>
            <a:lin ang="92226" scaled="1"/>
          </a:gradFill>
          <a:ln w="6350" cap="flat">
            <a:no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B1A538C9-A21A-3444-1AFA-6846B48F0BEE}"/>
              </a:ext>
            </a:extLst>
          </p:cNvPr>
          <p:cNvSpPr/>
          <p:nvPr/>
        </p:nvSpPr>
        <p:spPr>
          <a:xfrm>
            <a:off x="5740400" y="2057400"/>
            <a:ext cx="939800" cy="294392"/>
          </a:xfrm>
          <a:custGeom>
            <a:avLst/>
            <a:gdLst>
              <a:gd name="connsiteX0" fmla="*/ 492436 w 939800"/>
              <a:gd name="connsiteY0" fmla="*/ 256477 h 294392"/>
              <a:gd name="connsiteX1" fmla="*/ 502501 w 939800"/>
              <a:gd name="connsiteY1" fmla="*/ 264223 h 294392"/>
              <a:gd name="connsiteX2" fmla="*/ 492436 w 939800"/>
              <a:gd name="connsiteY2" fmla="*/ 256477 h 294392"/>
              <a:gd name="connsiteX3" fmla="*/ 464871 w 939800"/>
              <a:gd name="connsiteY3" fmla="*/ 279216 h 294392"/>
              <a:gd name="connsiteX4" fmla="*/ 454806 w 939800"/>
              <a:gd name="connsiteY4" fmla="*/ 286963 h 294392"/>
              <a:gd name="connsiteX5" fmla="*/ 464871 w 939800"/>
              <a:gd name="connsiteY5" fmla="*/ 279216 h 294392"/>
              <a:gd name="connsiteX6" fmla="*/ 474929 w 939800"/>
              <a:gd name="connsiteY6" fmla="*/ 279216 h 294392"/>
              <a:gd name="connsiteX7" fmla="*/ 484994 w 939800"/>
              <a:gd name="connsiteY7" fmla="*/ 286963 h 294392"/>
              <a:gd name="connsiteX8" fmla="*/ 474929 w 939800"/>
              <a:gd name="connsiteY8" fmla="*/ 279216 h 294392"/>
              <a:gd name="connsiteX9" fmla="*/ 447364 w 939800"/>
              <a:gd name="connsiteY9" fmla="*/ 256477 h 294392"/>
              <a:gd name="connsiteX10" fmla="*/ 437299 w 939800"/>
              <a:gd name="connsiteY10" fmla="*/ 264223 h 294392"/>
              <a:gd name="connsiteX11" fmla="*/ 447364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35 w 939800"/>
              <a:gd name="connsiteY22" fmla="*/ 241300 h 294392"/>
              <a:gd name="connsiteX23" fmla="*/ 133350 w 939800"/>
              <a:gd name="connsiteY23" fmla="*/ 241300 h 294392"/>
              <a:gd name="connsiteX24" fmla="*/ 133350 w 939800"/>
              <a:gd name="connsiteY24" fmla="*/ 266700 h 294392"/>
              <a:gd name="connsiteX25" fmla="*/ 442335 w 939800"/>
              <a:gd name="connsiteY25" fmla="*/ 266700 h 294392"/>
              <a:gd name="connsiteX26" fmla="*/ 442335 w 939800"/>
              <a:gd name="connsiteY26" fmla="*/ 241300 h 294392"/>
              <a:gd name="connsiteX27" fmla="*/ 437299 w 939800"/>
              <a:gd name="connsiteY27" fmla="*/ 264223 h 294392"/>
              <a:gd name="connsiteX28" fmla="*/ 454806 w 939800"/>
              <a:gd name="connsiteY28" fmla="*/ 286963 h 294392"/>
              <a:gd name="connsiteX29" fmla="*/ 474929 w 939800"/>
              <a:gd name="connsiteY29" fmla="*/ 271469 h 294392"/>
              <a:gd name="connsiteX30" fmla="*/ 457429 w 939800"/>
              <a:gd name="connsiteY30" fmla="*/ 248730 h 294392"/>
              <a:gd name="connsiteX31" fmla="*/ 437299 w 939800"/>
              <a:gd name="connsiteY31" fmla="*/ 264223 h 294392"/>
              <a:gd name="connsiteX32" fmla="*/ 484994 w 939800"/>
              <a:gd name="connsiteY32" fmla="*/ 286963 h 294392"/>
              <a:gd name="connsiteX33" fmla="*/ 502501 w 939800"/>
              <a:gd name="connsiteY33" fmla="*/ 264223 h 294392"/>
              <a:gd name="connsiteX34" fmla="*/ 482371 w 939800"/>
              <a:gd name="connsiteY34" fmla="*/ 248730 h 294392"/>
              <a:gd name="connsiteX35" fmla="*/ 464871 w 939800"/>
              <a:gd name="connsiteY35" fmla="*/ 271469 h 294392"/>
              <a:gd name="connsiteX36" fmla="*/ 484994 w 939800"/>
              <a:gd name="connsiteY36" fmla="*/ 286963 h 294392"/>
              <a:gd name="connsiteX37" fmla="*/ 806450 w 939800"/>
              <a:gd name="connsiteY37" fmla="*/ 241300 h 294392"/>
              <a:gd name="connsiteX38" fmla="*/ 497465 w 939800"/>
              <a:gd name="connsiteY38" fmla="*/ 241300 h 294392"/>
              <a:gd name="connsiteX39" fmla="*/ 497465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501 w 939800"/>
              <a:gd name="connsiteY57" fmla="*/ 264223 h 294392"/>
              <a:gd name="connsiteX58" fmla="*/ 497465 w 939800"/>
              <a:gd name="connsiteY58" fmla="*/ 266700 h 294392"/>
              <a:gd name="connsiteX59" fmla="*/ 497465 w 939800"/>
              <a:gd name="connsiteY59" fmla="*/ 241300 h 294392"/>
              <a:gd name="connsiteX60" fmla="*/ 482371 w 939800"/>
              <a:gd name="connsiteY60" fmla="*/ 248730 h 294392"/>
              <a:gd name="connsiteX61" fmla="*/ 502501 w 939800"/>
              <a:gd name="connsiteY61" fmla="*/ 264223 h 294392"/>
              <a:gd name="connsiteX62" fmla="*/ 454806 w 939800"/>
              <a:gd name="connsiteY62" fmla="*/ 286963 h 294392"/>
              <a:gd name="connsiteX63" fmla="*/ 484994 w 939800"/>
              <a:gd name="connsiteY63" fmla="*/ 286963 h 294392"/>
              <a:gd name="connsiteX64" fmla="*/ 464871 w 939800"/>
              <a:gd name="connsiteY64" fmla="*/ 271469 h 294392"/>
              <a:gd name="connsiteX65" fmla="*/ 474929 w 939800"/>
              <a:gd name="connsiteY65" fmla="*/ 271469 h 294392"/>
              <a:gd name="connsiteX66" fmla="*/ 454806 w 939800"/>
              <a:gd name="connsiteY66" fmla="*/ 286963 h 294392"/>
              <a:gd name="connsiteX67" fmla="*/ 442335 w 939800"/>
              <a:gd name="connsiteY67" fmla="*/ 266700 h 294392"/>
              <a:gd name="connsiteX68" fmla="*/ 437299 w 939800"/>
              <a:gd name="connsiteY68" fmla="*/ 264223 h 294392"/>
              <a:gd name="connsiteX69" fmla="*/ 457429 w 939800"/>
              <a:gd name="connsiteY69" fmla="*/ 248730 h 294392"/>
              <a:gd name="connsiteX70" fmla="*/ 442335 w 939800"/>
              <a:gd name="connsiteY70" fmla="*/ 241300 h 294392"/>
              <a:gd name="connsiteX71" fmla="*/ 442335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36" y="256477"/>
                </a:moveTo>
                <a:lnTo>
                  <a:pt x="502501" y="264223"/>
                </a:lnTo>
                <a:lnTo>
                  <a:pt x="492436" y="256477"/>
                </a:lnTo>
                <a:close/>
                <a:moveTo>
                  <a:pt x="464871" y="279216"/>
                </a:moveTo>
                <a:lnTo>
                  <a:pt x="454806" y="286963"/>
                </a:lnTo>
                <a:lnTo>
                  <a:pt x="464871" y="279216"/>
                </a:lnTo>
                <a:close/>
                <a:moveTo>
                  <a:pt x="474929" y="279216"/>
                </a:moveTo>
                <a:lnTo>
                  <a:pt x="484994" y="286963"/>
                </a:lnTo>
                <a:lnTo>
                  <a:pt x="474929" y="279216"/>
                </a:lnTo>
                <a:close/>
                <a:moveTo>
                  <a:pt x="447364" y="256477"/>
                </a:moveTo>
                <a:lnTo>
                  <a:pt x="437299" y="264223"/>
                </a:lnTo>
                <a:lnTo>
                  <a:pt x="447364" y="256477"/>
                </a:lnTo>
                <a:close/>
                <a:moveTo>
                  <a:pt x="25400" y="133350"/>
                </a:moveTo>
                <a:cubicBezTo>
                  <a:pt x="25400" y="73730"/>
                  <a:pt x="73730" y="25400"/>
                  <a:pt x="133350" y="25400"/>
                </a:cubicBezTo>
                <a:lnTo>
                  <a:pt x="133350" y="0"/>
                </a:lnTo>
                <a:cubicBezTo>
                  <a:pt x="59703" y="0"/>
                  <a:pt x="0" y="59703"/>
                  <a:pt x="0" y="133350"/>
                </a:cubicBezTo>
                <a:lnTo>
                  <a:pt x="25400" y="133350"/>
                </a:lnTo>
                <a:close/>
                <a:moveTo>
                  <a:pt x="133350" y="241300"/>
                </a:moveTo>
                <a:cubicBezTo>
                  <a:pt x="73730" y="241300"/>
                  <a:pt x="25400" y="192970"/>
                  <a:pt x="25400" y="133350"/>
                </a:cubicBezTo>
                <a:lnTo>
                  <a:pt x="0" y="133350"/>
                </a:lnTo>
                <a:cubicBezTo>
                  <a:pt x="0" y="206997"/>
                  <a:pt x="59703" y="266700"/>
                  <a:pt x="133350" y="266700"/>
                </a:cubicBezTo>
                <a:lnTo>
                  <a:pt x="133350" y="241300"/>
                </a:lnTo>
                <a:close/>
                <a:moveTo>
                  <a:pt x="442335" y="241300"/>
                </a:moveTo>
                <a:lnTo>
                  <a:pt x="133350" y="241300"/>
                </a:lnTo>
                <a:lnTo>
                  <a:pt x="133350" y="266700"/>
                </a:lnTo>
                <a:lnTo>
                  <a:pt x="442335" y="266700"/>
                </a:lnTo>
                <a:lnTo>
                  <a:pt x="442335" y="241300"/>
                </a:lnTo>
                <a:close/>
                <a:moveTo>
                  <a:pt x="437299" y="264223"/>
                </a:moveTo>
                <a:lnTo>
                  <a:pt x="454806" y="286963"/>
                </a:lnTo>
                <a:lnTo>
                  <a:pt x="474929" y="271469"/>
                </a:lnTo>
                <a:lnTo>
                  <a:pt x="457429" y="248730"/>
                </a:lnTo>
                <a:lnTo>
                  <a:pt x="437299" y="264223"/>
                </a:lnTo>
                <a:close/>
                <a:moveTo>
                  <a:pt x="484994" y="286963"/>
                </a:moveTo>
                <a:lnTo>
                  <a:pt x="502501" y="264223"/>
                </a:lnTo>
                <a:lnTo>
                  <a:pt x="482371" y="248730"/>
                </a:lnTo>
                <a:lnTo>
                  <a:pt x="464871" y="271469"/>
                </a:lnTo>
                <a:lnTo>
                  <a:pt x="484994" y="286963"/>
                </a:lnTo>
                <a:close/>
                <a:moveTo>
                  <a:pt x="806450" y="241300"/>
                </a:moveTo>
                <a:lnTo>
                  <a:pt x="497465" y="241300"/>
                </a:lnTo>
                <a:lnTo>
                  <a:pt x="497465" y="266700"/>
                </a:lnTo>
                <a:lnTo>
                  <a:pt x="806450" y="266700"/>
                </a:lnTo>
                <a:lnTo>
                  <a:pt x="806450" y="241300"/>
                </a:lnTo>
                <a:close/>
                <a:moveTo>
                  <a:pt x="914400" y="133350"/>
                </a:moveTo>
                <a:cubicBezTo>
                  <a:pt x="914400" y="192970"/>
                  <a:pt x="866077" y="241300"/>
                  <a:pt x="806450" y="241300"/>
                </a:cubicBezTo>
                <a:lnTo>
                  <a:pt x="806450" y="266700"/>
                </a:lnTo>
                <a:cubicBezTo>
                  <a:pt x="880110" y="266700"/>
                  <a:pt x="939800" y="206997"/>
                  <a:pt x="939800" y="133350"/>
                </a:cubicBezTo>
                <a:lnTo>
                  <a:pt x="914400" y="133350"/>
                </a:lnTo>
                <a:close/>
                <a:moveTo>
                  <a:pt x="806450" y="25400"/>
                </a:moveTo>
                <a:cubicBezTo>
                  <a:pt x="866077" y="25400"/>
                  <a:pt x="914400" y="73730"/>
                  <a:pt x="914400" y="133350"/>
                </a:cubicBezTo>
                <a:lnTo>
                  <a:pt x="939800" y="133350"/>
                </a:lnTo>
                <a:cubicBezTo>
                  <a:pt x="939800" y="59703"/>
                  <a:pt x="880110" y="0"/>
                  <a:pt x="806450" y="0"/>
                </a:cubicBezTo>
                <a:lnTo>
                  <a:pt x="806450" y="25400"/>
                </a:lnTo>
                <a:close/>
                <a:moveTo>
                  <a:pt x="133350" y="25400"/>
                </a:moveTo>
                <a:lnTo>
                  <a:pt x="806450" y="25400"/>
                </a:lnTo>
                <a:lnTo>
                  <a:pt x="806450" y="0"/>
                </a:lnTo>
                <a:lnTo>
                  <a:pt x="133350" y="0"/>
                </a:lnTo>
                <a:lnTo>
                  <a:pt x="133350" y="25400"/>
                </a:lnTo>
                <a:close/>
                <a:moveTo>
                  <a:pt x="502501" y="264223"/>
                </a:moveTo>
                <a:cubicBezTo>
                  <a:pt x="501294" y="265786"/>
                  <a:pt x="499440" y="266700"/>
                  <a:pt x="497465" y="266700"/>
                </a:cubicBezTo>
                <a:lnTo>
                  <a:pt x="497465" y="241300"/>
                </a:lnTo>
                <a:cubicBezTo>
                  <a:pt x="491553" y="241300"/>
                  <a:pt x="485978" y="244043"/>
                  <a:pt x="482371" y="248730"/>
                </a:cubicBezTo>
                <a:lnTo>
                  <a:pt x="502501" y="264223"/>
                </a:lnTo>
                <a:close/>
                <a:moveTo>
                  <a:pt x="454806" y="286963"/>
                </a:moveTo>
                <a:cubicBezTo>
                  <a:pt x="462432" y="296869"/>
                  <a:pt x="477368" y="296869"/>
                  <a:pt x="484994" y="286963"/>
                </a:cubicBezTo>
                <a:lnTo>
                  <a:pt x="464871" y="271469"/>
                </a:lnTo>
                <a:cubicBezTo>
                  <a:pt x="467411" y="268167"/>
                  <a:pt x="472389" y="268167"/>
                  <a:pt x="474929" y="271469"/>
                </a:cubicBezTo>
                <a:lnTo>
                  <a:pt x="454806" y="286963"/>
                </a:lnTo>
                <a:close/>
                <a:moveTo>
                  <a:pt x="442335" y="266700"/>
                </a:moveTo>
                <a:cubicBezTo>
                  <a:pt x="440360" y="266700"/>
                  <a:pt x="438506" y="265786"/>
                  <a:pt x="437299" y="264223"/>
                </a:cubicBezTo>
                <a:lnTo>
                  <a:pt x="457429" y="248730"/>
                </a:lnTo>
                <a:cubicBezTo>
                  <a:pt x="453822" y="244043"/>
                  <a:pt x="448247" y="241300"/>
                  <a:pt x="442335" y="241300"/>
                </a:cubicBezTo>
                <a:lnTo>
                  <a:pt x="442335"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B238B426-2603-82A6-97B9-F997AEF5A448}"/>
              </a:ext>
            </a:extLst>
          </p:cNvPr>
          <p:cNvSpPr/>
          <p:nvPr/>
        </p:nvSpPr>
        <p:spPr>
          <a:xfrm>
            <a:off x="5131593" y="4533900"/>
            <a:ext cx="2144680" cy="752475"/>
          </a:xfrm>
          <a:custGeom>
            <a:avLst/>
            <a:gdLst>
              <a:gd name="connsiteX0" fmla="*/ 1072356 w 2144680"/>
              <a:gd name="connsiteY0" fmla="*/ 0 h 752475"/>
              <a:gd name="connsiteX1" fmla="*/ 2144681 w 2144680"/>
              <a:gd name="connsiteY1" fmla="*/ 752475 h 752475"/>
              <a:gd name="connsiteX2" fmla="*/ 0 w 2144680"/>
              <a:gd name="connsiteY2" fmla="*/ 752475 h 752475"/>
              <a:gd name="connsiteX3" fmla="*/ 1072356 w 2144680"/>
              <a:gd name="connsiteY3" fmla="*/ 0 h 752475"/>
            </a:gdLst>
            <a:ahLst/>
            <a:cxnLst>
              <a:cxn ang="0">
                <a:pos x="connsiteX0" y="connsiteY0"/>
              </a:cxn>
              <a:cxn ang="0">
                <a:pos x="connsiteX1" y="connsiteY1"/>
              </a:cxn>
              <a:cxn ang="0">
                <a:pos x="connsiteX2" y="connsiteY2"/>
              </a:cxn>
              <a:cxn ang="0">
                <a:pos x="connsiteX3" y="connsiteY3"/>
              </a:cxn>
            </a:cxnLst>
            <a:rect l="l" t="t" r="r" b="b"/>
            <a:pathLst>
              <a:path w="2144680" h="752475">
                <a:moveTo>
                  <a:pt x="1072356" y="0"/>
                </a:moveTo>
                <a:lnTo>
                  <a:pt x="2144681" y="752475"/>
                </a:lnTo>
                <a:lnTo>
                  <a:pt x="0" y="752475"/>
                </a:lnTo>
                <a:lnTo>
                  <a:pt x="1072356" y="0"/>
                </a:lnTo>
                <a:close/>
              </a:path>
            </a:pathLst>
          </a:custGeom>
          <a:gradFill>
            <a:gsLst>
              <a:gs pos="0">
                <a:srgbClr val="99C5FF">
                  <a:alpha val="0"/>
                </a:srgbClr>
              </a:gs>
              <a:gs pos="50000">
                <a:srgbClr val="B9D7FF">
                  <a:alpha val="49804"/>
                </a:srgbClr>
              </a:gs>
              <a:gs pos="100000">
                <a:srgbClr val="DAEAFF"/>
              </a:gs>
            </a:gsLst>
            <a:lin ang="5400000" scaled="1"/>
          </a:gra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59E52840-03B1-1860-6696-6BF8CE3FBA91}"/>
              </a:ext>
            </a:extLst>
          </p:cNvPr>
          <p:cNvSpPr/>
          <p:nvPr/>
        </p:nvSpPr>
        <p:spPr>
          <a:xfrm>
            <a:off x="5131593" y="4406900"/>
            <a:ext cx="1072356" cy="879475"/>
          </a:xfrm>
          <a:custGeom>
            <a:avLst/>
            <a:gdLst>
              <a:gd name="connsiteX0" fmla="*/ 1072356 w 1072356"/>
              <a:gd name="connsiteY0" fmla="*/ 0 h 879475"/>
              <a:gd name="connsiteX1" fmla="*/ 0 w 1072356"/>
              <a:gd name="connsiteY1" fmla="*/ 752475 h 879475"/>
              <a:gd name="connsiteX2" fmla="*/ 0 w 1072356"/>
              <a:gd name="connsiteY2" fmla="*/ 879475 h 879475"/>
              <a:gd name="connsiteX3" fmla="*/ 1072356 w 1072356"/>
              <a:gd name="connsiteY3" fmla="*/ 127000 h 879475"/>
              <a:gd name="connsiteX4" fmla="*/ 1072356 w 1072356"/>
              <a:gd name="connsiteY4" fmla="*/ 0 h 8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356" h="879475">
                <a:moveTo>
                  <a:pt x="1072356" y="0"/>
                </a:moveTo>
                <a:lnTo>
                  <a:pt x="0" y="752475"/>
                </a:lnTo>
                <a:lnTo>
                  <a:pt x="0" y="879475"/>
                </a:lnTo>
                <a:lnTo>
                  <a:pt x="1072356" y="127000"/>
                </a:lnTo>
                <a:lnTo>
                  <a:pt x="1072356" y="0"/>
                </a:lnTo>
                <a:close/>
              </a:path>
            </a:pathLst>
          </a:custGeom>
          <a:solidFill>
            <a:srgbClr val="C4DDFF">
              <a:alpha val="10000"/>
            </a:srgbClr>
          </a:solidFill>
          <a:ln w="635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46E73C90-CD3C-CDD2-A486-5DD3BE8F3CEC}"/>
              </a:ext>
            </a:extLst>
          </p:cNvPr>
          <p:cNvSpPr/>
          <p:nvPr/>
        </p:nvSpPr>
        <p:spPr>
          <a:xfrm>
            <a:off x="6203950" y="4406900"/>
            <a:ext cx="1072324" cy="879475"/>
          </a:xfrm>
          <a:custGeom>
            <a:avLst/>
            <a:gdLst>
              <a:gd name="connsiteX0" fmla="*/ 1072325 w 1072324"/>
              <a:gd name="connsiteY0" fmla="*/ 752475 h 879475"/>
              <a:gd name="connsiteX1" fmla="*/ 0 w 1072324"/>
              <a:gd name="connsiteY1" fmla="*/ 0 h 879475"/>
              <a:gd name="connsiteX2" fmla="*/ 0 w 1072324"/>
              <a:gd name="connsiteY2" fmla="*/ 127000 h 879475"/>
              <a:gd name="connsiteX3" fmla="*/ 1072325 w 1072324"/>
              <a:gd name="connsiteY3" fmla="*/ 879475 h 879475"/>
              <a:gd name="connsiteX4" fmla="*/ 1072325 w 1072324"/>
              <a:gd name="connsiteY4" fmla="*/ 752475 h 8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324" h="879475">
                <a:moveTo>
                  <a:pt x="1072325" y="752475"/>
                </a:moveTo>
                <a:lnTo>
                  <a:pt x="0" y="0"/>
                </a:lnTo>
                <a:lnTo>
                  <a:pt x="0" y="127000"/>
                </a:lnTo>
                <a:lnTo>
                  <a:pt x="1072325" y="879475"/>
                </a:lnTo>
                <a:lnTo>
                  <a:pt x="1072325" y="752475"/>
                </a:lnTo>
                <a:close/>
              </a:path>
            </a:pathLst>
          </a:custGeom>
          <a:solidFill>
            <a:srgbClr val="C4DDFF">
              <a:alpha val="10000"/>
            </a:srgbClr>
          </a:solidFill>
          <a:ln w="6350" cap="flat">
            <a:no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CDB4EA24-E6C2-9FE9-0260-56F141210ADC}"/>
              </a:ext>
            </a:extLst>
          </p:cNvPr>
          <p:cNvSpPr/>
          <p:nvPr/>
        </p:nvSpPr>
        <p:spPr>
          <a:xfrm>
            <a:off x="5131593" y="5159375"/>
            <a:ext cx="2144680" cy="127000"/>
          </a:xfrm>
          <a:custGeom>
            <a:avLst/>
            <a:gdLst>
              <a:gd name="connsiteX0" fmla="*/ 0 w 2144680"/>
              <a:gd name="connsiteY0" fmla="*/ 0 h 127000"/>
              <a:gd name="connsiteX1" fmla="*/ 2144681 w 2144680"/>
              <a:gd name="connsiteY1" fmla="*/ 0 h 127000"/>
              <a:gd name="connsiteX2" fmla="*/ 2144681 w 2144680"/>
              <a:gd name="connsiteY2" fmla="*/ 127000 h 127000"/>
              <a:gd name="connsiteX3" fmla="*/ 0 w 2144680"/>
              <a:gd name="connsiteY3" fmla="*/ 127000 h 127000"/>
              <a:gd name="connsiteX4" fmla="*/ 0 w 2144680"/>
              <a:gd name="connsiteY4" fmla="*/ 0 h 12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4680" h="127000">
                <a:moveTo>
                  <a:pt x="0" y="0"/>
                </a:moveTo>
                <a:lnTo>
                  <a:pt x="2144681" y="0"/>
                </a:lnTo>
                <a:lnTo>
                  <a:pt x="2144681" y="127000"/>
                </a:lnTo>
                <a:lnTo>
                  <a:pt x="0" y="127000"/>
                </a:lnTo>
                <a:lnTo>
                  <a:pt x="0" y="0"/>
                </a:lnTo>
                <a:close/>
              </a:path>
            </a:pathLst>
          </a:custGeom>
          <a:solidFill>
            <a:srgbClr val="C4DDFF">
              <a:alpha val="45000"/>
            </a:srgbClr>
          </a:solidFill>
          <a:ln w="6350" cap="flat">
            <a:no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7D54F824-86AE-40F7-5E3A-9B333C6D441C}"/>
              </a:ext>
            </a:extLst>
          </p:cNvPr>
          <p:cNvSpPr/>
          <p:nvPr/>
        </p:nvSpPr>
        <p:spPr>
          <a:xfrm>
            <a:off x="5141645" y="4410779"/>
            <a:ext cx="2124595" cy="745420"/>
          </a:xfrm>
          <a:custGeom>
            <a:avLst/>
            <a:gdLst>
              <a:gd name="connsiteX0" fmla="*/ 0 w 2124595"/>
              <a:gd name="connsiteY0" fmla="*/ 745420 h 745420"/>
              <a:gd name="connsiteX1" fmla="*/ 1062304 w 2124595"/>
              <a:gd name="connsiteY1" fmla="*/ 0 h 745420"/>
              <a:gd name="connsiteX2" fmla="*/ 2124596 w 2124595"/>
              <a:gd name="connsiteY2" fmla="*/ 745420 h 745420"/>
              <a:gd name="connsiteX3" fmla="*/ 0 w 2124595"/>
              <a:gd name="connsiteY3" fmla="*/ 745420 h 745420"/>
            </a:gdLst>
            <a:ahLst/>
            <a:cxnLst>
              <a:cxn ang="0">
                <a:pos x="connsiteX0" y="connsiteY0"/>
              </a:cxn>
              <a:cxn ang="0">
                <a:pos x="connsiteX1" y="connsiteY1"/>
              </a:cxn>
              <a:cxn ang="0">
                <a:pos x="connsiteX2" y="connsiteY2"/>
              </a:cxn>
              <a:cxn ang="0">
                <a:pos x="connsiteX3" y="connsiteY3"/>
              </a:cxn>
            </a:cxnLst>
            <a:rect l="l" t="t" r="r" b="b"/>
            <a:pathLst>
              <a:path w="2124595" h="745420">
                <a:moveTo>
                  <a:pt x="0" y="745420"/>
                </a:moveTo>
                <a:lnTo>
                  <a:pt x="1062304" y="0"/>
                </a:lnTo>
                <a:lnTo>
                  <a:pt x="2124596" y="745420"/>
                </a:lnTo>
                <a:lnTo>
                  <a:pt x="0" y="745420"/>
                </a:lnTo>
                <a:close/>
              </a:path>
            </a:pathLst>
          </a:custGeom>
          <a:gradFill>
            <a:gsLst>
              <a:gs pos="0">
                <a:srgbClr val="99C5FF">
                  <a:alpha val="0"/>
                </a:srgbClr>
              </a:gs>
              <a:gs pos="50000">
                <a:srgbClr val="AFD1FF">
                  <a:alpha val="49804"/>
                </a:srgbClr>
              </a:gs>
              <a:gs pos="100000">
                <a:srgbClr val="C5DEFF"/>
              </a:gs>
            </a:gsLst>
            <a:lin ang="5400000" scaled="1"/>
          </a:gradFill>
          <a:ln w="6350" cap="flat">
            <a:gradFill>
              <a:gsLst>
                <a:gs pos="0">
                  <a:srgbClr val="FFFFFF">
                    <a:alpha val="0"/>
                  </a:srgbClr>
                </a:gs>
                <a:gs pos="50000">
                  <a:srgbClr val="FFFFFF">
                    <a:alpha val="49804"/>
                  </a:srgbClr>
                </a:gs>
                <a:gs pos="100000">
                  <a:srgbClr val="FFFFFF"/>
                </a:gs>
              </a:gsLst>
              <a:lin ang="7120557" scaled="1"/>
            </a:gradFill>
            <a:prstDash val="solid"/>
            <a:round/>
          </a:ln>
        </p:spPr>
        <p:txBody>
          <a:bodyPr rtlCol="0" anchor="ctr"/>
          <a:lstStyle/>
          <a:p>
            <a:endParaRPr lang="en-US"/>
          </a:p>
        </p:txBody>
      </p:sp>
      <p:sp>
        <p:nvSpPr>
          <p:cNvPr id="53" name="任意多边形: 形状 52">
            <a:extLst>
              <a:ext uri="{FF2B5EF4-FFF2-40B4-BE49-F238E27FC236}">
                <a16:creationId xmlns:a16="http://schemas.microsoft.com/office/drawing/2014/main" id="{4FF87807-9108-18B1-F9B4-1D178CD371FA}"/>
              </a:ext>
            </a:extLst>
          </p:cNvPr>
          <p:cNvSpPr/>
          <p:nvPr/>
        </p:nvSpPr>
        <p:spPr>
          <a:xfrm>
            <a:off x="5257800" y="4419600"/>
            <a:ext cx="711200" cy="492125"/>
          </a:xfrm>
          <a:custGeom>
            <a:avLst/>
            <a:gdLst>
              <a:gd name="connsiteX0" fmla="*/ 711200 w 711200"/>
              <a:gd name="connsiteY0" fmla="*/ 0 h 492125"/>
              <a:gd name="connsiteX1" fmla="*/ 0 w 711200"/>
              <a:gd name="connsiteY1" fmla="*/ 492125 h 492125"/>
            </a:gdLst>
            <a:ahLst/>
            <a:cxnLst>
              <a:cxn ang="0">
                <a:pos x="connsiteX0" y="connsiteY0"/>
              </a:cxn>
              <a:cxn ang="0">
                <a:pos x="connsiteX1" y="connsiteY1"/>
              </a:cxn>
            </a:cxnLst>
            <a:rect l="l" t="t" r="r" b="b"/>
            <a:pathLst>
              <a:path w="711200" h="492125">
                <a:moveTo>
                  <a:pt x="711200" y="0"/>
                </a:moveTo>
                <a:lnTo>
                  <a:pt x="0" y="492125"/>
                </a:lnTo>
              </a:path>
            </a:pathLst>
          </a:custGeom>
          <a:noFill/>
          <a:ln w="6350" cap="flat">
            <a:gradFill>
              <a:gsLst>
                <a:gs pos="0">
                  <a:srgbClr val="055CF9"/>
                </a:gs>
                <a:gs pos="50000">
                  <a:srgbClr val="055CF9">
                    <a:alpha val="49804"/>
                  </a:srgbClr>
                </a:gs>
                <a:gs pos="100000">
                  <a:srgbClr val="055CF9">
                    <a:alpha val="0"/>
                  </a:srgbClr>
                </a:gs>
              </a:gsLst>
              <a:lin ang="19557803" scaled="1"/>
            </a:grad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7005B4F0-2CD9-6E2E-609D-D17975969011}"/>
              </a:ext>
            </a:extLst>
          </p:cNvPr>
          <p:cNvSpPr/>
          <p:nvPr/>
        </p:nvSpPr>
        <p:spPr>
          <a:xfrm rot="1" flipV="1">
            <a:off x="5238750" y="4902200"/>
            <a:ext cx="25400" cy="25400"/>
          </a:xfrm>
          <a:custGeom>
            <a:avLst/>
            <a:gdLst>
              <a:gd name="connsiteX0" fmla="*/ 26227 w 25400"/>
              <a:gd name="connsiteY0" fmla="*/ 13474 h 25400"/>
              <a:gd name="connsiteX1" fmla="*/ 13527 w 25400"/>
              <a:gd name="connsiteY1" fmla="*/ 26174 h 25400"/>
              <a:gd name="connsiteX2" fmla="*/ 827 w 25400"/>
              <a:gd name="connsiteY2" fmla="*/ 13474 h 25400"/>
              <a:gd name="connsiteX3" fmla="*/ 13527 w 25400"/>
              <a:gd name="connsiteY3" fmla="*/ 774 h 25400"/>
              <a:gd name="connsiteX4" fmla="*/ 26227 w 25400"/>
              <a:gd name="connsiteY4" fmla="*/ 13474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6227" y="13474"/>
                </a:moveTo>
                <a:cubicBezTo>
                  <a:pt x="26227" y="20488"/>
                  <a:pt x="20541" y="26174"/>
                  <a:pt x="13527" y="26174"/>
                </a:cubicBezTo>
                <a:cubicBezTo>
                  <a:pt x="6513" y="26174"/>
                  <a:pt x="827" y="20488"/>
                  <a:pt x="827" y="13474"/>
                </a:cubicBezTo>
                <a:cubicBezTo>
                  <a:pt x="827" y="6460"/>
                  <a:pt x="6513" y="774"/>
                  <a:pt x="13527" y="774"/>
                </a:cubicBezTo>
                <a:cubicBezTo>
                  <a:pt x="20541" y="774"/>
                  <a:pt x="26227" y="6460"/>
                  <a:pt x="26227" y="13474"/>
                </a:cubicBezTo>
                <a:close/>
              </a:path>
            </a:pathLst>
          </a:custGeom>
          <a:solidFill>
            <a:srgbClr val="055CF9"/>
          </a:solidFill>
          <a:ln w="6350" cap="flat">
            <a:noFill/>
            <a:prstDash val="solid"/>
            <a:miter/>
          </a:ln>
        </p:spPr>
        <p:txBody>
          <a:bodyPr rtlCol="0" anchor="ctr"/>
          <a:lstStyle/>
          <a:p>
            <a:endParaRPr lang="en-US"/>
          </a:p>
        </p:txBody>
      </p:sp>
      <p:sp>
        <p:nvSpPr>
          <p:cNvPr id="55" name="任意多边形: 形状 54">
            <a:extLst>
              <a:ext uri="{FF2B5EF4-FFF2-40B4-BE49-F238E27FC236}">
                <a16:creationId xmlns:a16="http://schemas.microsoft.com/office/drawing/2014/main" id="{D55EEF4B-EC7D-4749-6109-641D8259684B}"/>
              </a:ext>
            </a:extLst>
          </p:cNvPr>
          <p:cNvSpPr/>
          <p:nvPr/>
        </p:nvSpPr>
        <p:spPr>
          <a:xfrm>
            <a:off x="6492303" y="4410519"/>
            <a:ext cx="714248" cy="487648"/>
          </a:xfrm>
          <a:custGeom>
            <a:avLst/>
            <a:gdLst>
              <a:gd name="connsiteX0" fmla="*/ 714248 w 714248"/>
              <a:gd name="connsiteY0" fmla="*/ 487648 h 487648"/>
              <a:gd name="connsiteX1" fmla="*/ 0 w 714248"/>
              <a:gd name="connsiteY1" fmla="*/ 0 h 487648"/>
            </a:gdLst>
            <a:ahLst/>
            <a:cxnLst>
              <a:cxn ang="0">
                <a:pos x="connsiteX0" y="connsiteY0"/>
              </a:cxn>
              <a:cxn ang="0">
                <a:pos x="connsiteX1" y="connsiteY1"/>
              </a:cxn>
            </a:cxnLst>
            <a:rect l="l" t="t" r="r" b="b"/>
            <a:pathLst>
              <a:path w="714248" h="487648">
                <a:moveTo>
                  <a:pt x="714248" y="487648"/>
                </a:moveTo>
                <a:lnTo>
                  <a:pt x="0" y="0"/>
                </a:lnTo>
              </a:path>
            </a:pathLst>
          </a:custGeom>
          <a:noFill/>
          <a:ln w="6350" cap="flat">
            <a:gradFill>
              <a:gsLst>
                <a:gs pos="0">
                  <a:srgbClr val="055CF9"/>
                </a:gs>
                <a:gs pos="50000">
                  <a:srgbClr val="055CF9">
                    <a:alpha val="49804"/>
                  </a:srgbClr>
                </a:gs>
                <a:gs pos="100000">
                  <a:srgbClr val="055CF9">
                    <a:alpha val="0"/>
                  </a:srgbClr>
                </a:gs>
              </a:gsLst>
              <a:lin ang="2098088" scaled="1"/>
            </a:grad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DEAEA22F-3984-2B64-F3AD-01FF36DA26CE}"/>
              </a:ext>
            </a:extLst>
          </p:cNvPr>
          <p:cNvSpPr/>
          <p:nvPr/>
        </p:nvSpPr>
        <p:spPr>
          <a:xfrm rot="4140220" flipV="1">
            <a:off x="6474333" y="4393031"/>
            <a:ext cx="25399" cy="25399"/>
          </a:xfrm>
          <a:custGeom>
            <a:avLst/>
            <a:gdLst>
              <a:gd name="connsiteX0" fmla="*/ 26422 w 25399"/>
              <a:gd name="connsiteY0" fmla="*/ 13394 h 25399"/>
              <a:gd name="connsiteX1" fmla="*/ 13722 w 25399"/>
              <a:gd name="connsiteY1" fmla="*/ 26094 h 25399"/>
              <a:gd name="connsiteX2" fmla="*/ 1022 w 25399"/>
              <a:gd name="connsiteY2" fmla="*/ 13394 h 25399"/>
              <a:gd name="connsiteX3" fmla="*/ 13722 w 25399"/>
              <a:gd name="connsiteY3" fmla="*/ 694 h 25399"/>
              <a:gd name="connsiteX4" fmla="*/ 26422 w 25399"/>
              <a:gd name="connsiteY4" fmla="*/ 13394 h 25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 h="25399">
                <a:moveTo>
                  <a:pt x="26422" y="13394"/>
                </a:moveTo>
                <a:cubicBezTo>
                  <a:pt x="26422" y="20408"/>
                  <a:pt x="20736" y="26094"/>
                  <a:pt x="13722" y="26094"/>
                </a:cubicBezTo>
                <a:cubicBezTo>
                  <a:pt x="6708" y="26094"/>
                  <a:pt x="1022" y="20408"/>
                  <a:pt x="1022" y="13394"/>
                </a:cubicBezTo>
                <a:cubicBezTo>
                  <a:pt x="1022" y="6380"/>
                  <a:pt x="6708" y="694"/>
                  <a:pt x="13722" y="694"/>
                </a:cubicBezTo>
                <a:cubicBezTo>
                  <a:pt x="20736" y="694"/>
                  <a:pt x="26422" y="6380"/>
                  <a:pt x="26422" y="13394"/>
                </a:cubicBezTo>
                <a:close/>
              </a:path>
            </a:pathLst>
          </a:custGeom>
          <a:solidFill>
            <a:srgbClr val="055CF9"/>
          </a:solidFill>
          <a:ln w="6350"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DABED611-B5E1-CBFD-9044-F080E1B965B7}"/>
              </a:ext>
            </a:extLst>
          </p:cNvPr>
          <p:cNvSpPr/>
          <p:nvPr/>
        </p:nvSpPr>
        <p:spPr>
          <a:xfrm>
            <a:off x="6121400" y="5009946"/>
            <a:ext cx="864806" cy="7137"/>
          </a:xfrm>
          <a:custGeom>
            <a:avLst/>
            <a:gdLst>
              <a:gd name="connsiteX0" fmla="*/ 0 w 864806"/>
              <a:gd name="connsiteY0" fmla="*/ 7137 h 7137"/>
              <a:gd name="connsiteX1" fmla="*/ 864806 w 864806"/>
              <a:gd name="connsiteY1" fmla="*/ 0 h 7137"/>
            </a:gdLst>
            <a:ahLst/>
            <a:cxnLst>
              <a:cxn ang="0">
                <a:pos x="connsiteX0" y="connsiteY0"/>
              </a:cxn>
              <a:cxn ang="0">
                <a:pos x="connsiteX1" y="connsiteY1"/>
              </a:cxn>
            </a:cxnLst>
            <a:rect l="l" t="t" r="r" b="b"/>
            <a:pathLst>
              <a:path w="864806" h="7137">
                <a:moveTo>
                  <a:pt x="0" y="7137"/>
                </a:moveTo>
                <a:lnTo>
                  <a:pt x="864806" y="0"/>
                </a:lnTo>
              </a:path>
            </a:pathLst>
          </a:custGeom>
          <a:noFill/>
          <a:ln w="6350" cap="flat">
            <a:gradFill>
              <a:gsLst>
                <a:gs pos="0">
                  <a:srgbClr val="055CF9"/>
                </a:gs>
                <a:gs pos="50000">
                  <a:srgbClr val="055CF9">
                    <a:alpha val="49804"/>
                  </a:srgbClr>
                </a:gs>
                <a:gs pos="100000">
                  <a:srgbClr val="055CF9">
                    <a:alpha val="0"/>
                  </a:srgbClr>
                </a:gs>
              </a:gsLst>
              <a:lin ang="10810345" scaled="1"/>
            </a:grad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E8BF09F8-70F2-F965-BC6B-307254394314}"/>
              </a:ext>
            </a:extLst>
          </p:cNvPr>
          <p:cNvSpPr/>
          <p:nvPr/>
        </p:nvSpPr>
        <p:spPr>
          <a:xfrm rot="13500000" flipV="1">
            <a:off x="6972617" y="4999469"/>
            <a:ext cx="25400" cy="25400"/>
          </a:xfrm>
          <a:custGeom>
            <a:avLst/>
            <a:gdLst>
              <a:gd name="connsiteX0" fmla="*/ 26500 w 25400"/>
              <a:gd name="connsiteY0" fmla="*/ 13489 h 25400"/>
              <a:gd name="connsiteX1" fmla="*/ 13800 w 25400"/>
              <a:gd name="connsiteY1" fmla="*/ 26189 h 25400"/>
              <a:gd name="connsiteX2" fmla="*/ 1100 w 25400"/>
              <a:gd name="connsiteY2" fmla="*/ 13489 h 25400"/>
              <a:gd name="connsiteX3" fmla="*/ 13800 w 25400"/>
              <a:gd name="connsiteY3" fmla="*/ 789 h 25400"/>
              <a:gd name="connsiteX4" fmla="*/ 26500 w 25400"/>
              <a:gd name="connsiteY4" fmla="*/ 13489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6500" y="13489"/>
                </a:moveTo>
                <a:cubicBezTo>
                  <a:pt x="26500" y="20503"/>
                  <a:pt x="20814" y="26189"/>
                  <a:pt x="13800" y="26189"/>
                </a:cubicBezTo>
                <a:cubicBezTo>
                  <a:pt x="6786" y="26189"/>
                  <a:pt x="1100" y="20503"/>
                  <a:pt x="1100" y="13489"/>
                </a:cubicBezTo>
                <a:cubicBezTo>
                  <a:pt x="1100" y="6475"/>
                  <a:pt x="6786" y="789"/>
                  <a:pt x="13800" y="789"/>
                </a:cubicBezTo>
                <a:cubicBezTo>
                  <a:pt x="20814" y="789"/>
                  <a:pt x="26500" y="6475"/>
                  <a:pt x="26500" y="13489"/>
                </a:cubicBezTo>
                <a:close/>
              </a:path>
            </a:pathLst>
          </a:custGeom>
          <a:solidFill>
            <a:srgbClr val="055CF9"/>
          </a:soli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D42FFC34-701B-EC8E-F6C3-5B4172FBCAE3}"/>
              </a:ext>
            </a:extLst>
          </p:cNvPr>
          <p:cNvSpPr/>
          <p:nvPr/>
        </p:nvSpPr>
        <p:spPr>
          <a:xfrm>
            <a:off x="4403731" y="4011523"/>
            <a:ext cx="596195" cy="349230"/>
          </a:xfrm>
          <a:custGeom>
            <a:avLst/>
            <a:gdLst>
              <a:gd name="connsiteX0" fmla="*/ 541509 w 596195"/>
              <a:gd name="connsiteY0" fmla="*/ 88608 h 349230"/>
              <a:gd name="connsiteX1" fmla="*/ 596195 w 596195"/>
              <a:gd name="connsiteY1" fmla="*/ 0 h 349230"/>
              <a:gd name="connsiteX2" fmla="*/ 492119 w 596195"/>
              <a:gd name="connsiteY2" fmla="*/ 3054 h 349230"/>
              <a:gd name="connsiteX3" fmla="*/ 522186 w 596195"/>
              <a:gd name="connsiteY3" fmla="*/ 26206 h 349230"/>
              <a:gd name="connsiteX4" fmla="*/ 0 w 596195"/>
              <a:gd name="connsiteY4" fmla="*/ 327228 h 349230"/>
              <a:gd name="connsiteX5" fmla="*/ 12688 w 596195"/>
              <a:gd name="connsiteY5" fmla="*/ 349231 h 349230"/>
              <a:gd name="connsiteX6" fmla="*/ 536036 w 596195"/>
              <a:gd name="connsiteY6" fmla="*/ 47536 h 349230"/>
              <a:gd name="connsiteX7" fmla="*/ 541509 w 596195"/>
              <a:gd name="connsiteY7" fmla="*/ 88608 h 3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195" h="349230">
                <a:moveTo>
                  <a:pt x="541509" y="88608"/>
                </a:moveTo>
                <a:lnTo>
                  <a:pt x="596195" y="0"/>
                </a:lnTo>
                <a:lnTo>
                  <a:pt x="492119" y="3054"/>
                </a:lnTo>
                <a:lnTo>
                  <a:pt x="522186" y="26206"/>
                </a:lnTo>
                <a:lnTo>
                  <a:pt x="0" y="327228"/>
                </a:lnTo>
                <a:lnTo>
                  <a:pt x="12688" y="349231"/>
                </a:lnTo>
                <a:lnTo>
                  <a:pt x="536036" y="47536"/>
                </a:lnTo>
                <a:lnTo>
                  <a:pt x="541509" y="88608"/>
                </a:lnTo>
                <a:close/>
              </a:path>
            </a:pathLst>
          </a:custGeom>
          <a:gradFill>
            <a:gsLst>
              <a:gs pos="0">
                <a:srgbClr val="2AD7C0"/>
              </a:gs>
              <a:gs pos="50000">
                <a:srgbClr val="2AD7C0">
                  <a:alpha val="49804"/>
                </a:srgbClr>
              </a:gs>
              <a:gs pos="100000">
                <a:srgbClr val="2AD7C0">
                  <a:alpha val="0"/>
                </a:srgbClr>
              </a:gs>
            </a:gsLst>
            <a:lin ang="8945297" scaled="1"/>
          </a:gradFill>
          <a:ln w="635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BA8BE743-23D7-87D0-BDC6-7CA91913A3D7}"/>
              </a:ext>
            </a:extLst>
          </p:cNvPr>
          <p:cNvSpPr/>
          <p:nvPr/>
        </p:nvSpPr>
        <p:spPr>
          <a:xfrm>
            <a:off x="4403731" y="4011523"/>
            <a:ext cx="596195" cy="349230"/>
          </a:xfrm>
          <a:custGeom>
            <a:avLst/>
            <a:gdLst>
              <a:gd name="connsiteX0" fmla="*/ 541509 w 596195"/>
              <a:gd name="connsiteY0" fmla="*/ 88608 h 349230"/>
              <a:gd name="connsiteX1" fmla="*/ 596195 w 596195"/>
              <a:gd name="connsiteY1" fmla="*/ 0 h 349230"/>
              <a:gd name="connsiteX2" fmla="*/ 492119 w 596195"/>
              <a:gd name="connsiteY2" fmla="*/ 3054 h 349230"/>
              <a:gd name="connsiteX3" fmla="*/ 522186 w 596195"/>
              <a:gd name="connsiteY3" fmla="*/ 26206 h 349230"/>
              <a:gd name="connsiteX4" fmla="*/ 0 w 596195"/>
              <a:gd name="connsiteY4" fmla="*/ 327228 h 349230"/>
              <a:gd name="connsiteX5" fmla="*/ 12688 w 596195"/>
              <a:gd name="connsiteY5" fmla="*/ 349231 h 349230"/>
              <a:gd name="connsiteX6" fmla="*/ 536036 w 596195"/>
              <a:gd name="connsiteY6" fmla="*/ 47536 h 349230"/>
              <a:gd name="connsiteX7" fmla="*/ 541509 w 596195"/>
              <a:gd name="connsiteY7" fmla="*/ 88608 h 3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195" h="349230">
                <a:moveTo>
                  <a:pt x="541509" y="88608"/>
                </a:moveTo>
                <a:lnTo>
                  <a:pt x="596195" y="0"/>
                </a:lnTo>
                <a:lnTo>
                  <a:pt x="492119" y="3054"/>
                </a:lnTo>
                <a:lnTo>
                  <a:pt x="522186" y="26206"/>
                </a:lnTo>
                <a:lnTo>
                  <a:pt x="0" y="327228"/>
                </a:lnTo>
                <a:lnTo>
                  <a:pt x="12688" y="349231"/>
                </a:lnTo>
                <a:lnTo>
                  <a:pt x="536036" y="47536"/>
                </a:lnTo>
                <a:lnTo>
                  <a:pt x="541509" y="88608"/>
                </a:lnTo>
                <a:close/>
              </a:path>
            </a:pathLst>
          </a:custGeom>
          <a:gradFill>
            <a:gsLst>
              <a:gs pos="0">
                <a:srgbClr val="2AD7C0"/>
              </a:gs>
              <a:gs pos="50000">
                <a:srgbClr val="2AD7C0">
                  <a:alpha val="49804"/>
                </a:srgbClr>
              </a:gs>
              <a:gs pos="100000">
                <a:srgbClr val="2AD7C0">
                  <a:alpha val="0"/>
                </a:srgbClr>
              </a:gs>
            </a:gsLst>
            <a:lin ang="8945297" scaled="1"/>
          </a:gradFill>
          <a:ln w="6350" cap="flat">
            <a:no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FEC3679F-7752-77A6-9405-E6CA3CDFBEE4}"/>
              </a:ext>
            </a:extLst>
          </p:cNvPr>
          <p:cNvSpPr/>
          <p:nvPr/>
        </p:nvSpPr>
        <p:spPr>
          <a:xfrm>
            <a:off x="4216400" y="4044950"/>
            <a:ext cx="552437" cy="333152"/>
          </a:xfrm>
          <a:custGeom>
            <a:avLst/>
            <a:gdLst>
              <a:gd name="connsiteX0" fmla="*/ 552437 w 552437"/>
              <a:gd name="connsiteY0" fmla="*/ 22003 h 333152"/>
              <a:gd name="connsiteX1" fmla="*/ 12687 w 552437"/>
              <a:gd name="connsiteY1" fmla="*/ 333153 h 333152"/>
              <a:gd name="connsiteX2" fmla="*/ 0 w 552437"/>
              <a:gd name="connsiteY2" fmla="*/ 311150 h 333152"/>
              <a:gd name="connsiteX3" fmla="*/ 539750 w 552437"/>
              <a:gd name="connsiteY3" fmla="*/ 0 h 333152"/>
              <a:gd name="connsiteX4" fmla="*/ 552437 w 552437"/>
              <a:gd name="connsiteY4" fmla="*/ 22003 h 33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37" h="333152">
                <a:moveTo>
                  <a:pt x="552437" y="22003"/>
                </a:moveTo>
                <a:lnTo>
                  <a:pt x="12687" y="333153"/>
                </a:lnTo>
                <a:lnTo>
                  <a:pt x="0" y="311150"/>
                </a:lnTo>
                <a:lnTo>
                  <a:pt x="539750" y="0"/>
                </a:lnTo>
                <a:lnTo>
                  <a:pt x="552437" y="22003"/>
                </a:lnTo>
                <a:close/>
              </a:path>
            </a:pathLst>
          </a:custGeom>
          <a:gradFill>
            <a:gsLst>
              <a:gs pos="0">
                <a:srgbClr val="2AD7C0">
                  <a:alpha val="0"/>
                </a:srgbClr>
              </a:gs>
              <a:gs pos="50000">
                <a:srgbClr val="2AD7C0">
                  <a:alpha val="49804"/>
                </a:srgbClr>
              </a:gs>
              <a:gs pos="100000">
                <a:srgbClr val="2AD7C0"/>
              </a:gs>
            </a:gsLst>
            <a:lin ang="9046414" scaled="1"/>
          </a:gra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7BF0758D-1EEE-F2AA-428E-76A890244EFD}"/>
              </a:ext>
            </a:extLst>
          </p:cNvPr>
          <p:cNvSpPr/>
          <p:nvPr/>
        </p:nvSpPr>
        <p:spPr>
          <a:xfrm>
            <a:off x="7546975" y="4028878"/>
            <a:ext cx="596201" cy="349231"/>
          </a:xfrm>
          <a:custGeom>
            <a:avLst/>
            <a:gdLst>
              <a:gd name="connsiteX0" fmla="*/ 541528 w 596201"/>
              <a:gd name="connsiteY0" fmla="*/ 260629 h 349231"/>
              <a:gd name="connsiteX1" fmla="*/ 596202 w 596201"/>
              <a:gd name="connsiteY1" fmla="*/ 349231 h 349231"/>
              <a:gd name="connsiteX2" fmla="*/ 492125 w 596201"/>
              <a:gd name="connsiteY2" fmla="*/ 346177 h 349231"/>
              <a:gd name="connsiteX3" fmla="*/ 522224 w 596201"/>
              <a:gd name="connsiteY3" fmla="*/ 323031 h 349231"/>
              <a:gd name="connsiteX4" fmla="*/ 0 w 596201"/>
              <a:gd name="connsiteY4" fmla="*/ 22003 h 349231"/>
              <a:gd name="connsiteX5" fmla="*/ 12700 w 596201"/>
              <a:gd name="connsiteY5" fmla="*/ 0 h 349231"/>
              <a:gd name="connsiteX6" fmla="*/ 536067 w 596201"/>
              <a:gd name="connsiteY6" fmla="*/ 301695 h 349231"/>
              <a:gd name="connsiteX7" fmla="*/ 541528 w 596201"/>
              <a:gd name="connsiteY7" fmla="*/ 260629 h 34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201" h="349231">
                <a:moveTo>
                  <a:pt x="541528" y="260629"/>
                </a:moveTo>
                <a:lnTo>
                  <a:pt x="596202" y="349231"/>
                </a:lnTo>
                <a:lnTo>
                  <a:pt x="492125" y="346177"/>
                </a:lnTo>
                <a:lnTo>
                  <a:pt x="522224" y="323031"/>
                </a:lnTo>
                <a:lnTo>
                  <a:pt x="0" y="22003"/>
                </a:lnTo>
                <a:lnTo>
                  <a:pt x="12700" y="0"/>
                </a:lnTo>
                <a:lnTo>
                  <a:pt x="536067" y="301695"/>
                </a:lnTo>
                <a:lnTo>
                  <a:pt x="541528" y="260629"/>
                </a:lnTo>
                <a:close/>
              </a:path>
            </a:pathLst>
          </a:custGeom>
          <a:gradFill>
            <a:gsLst>
              <a:gs pos="0">
                <a:srgbClr val="2AD7C0"/>
              </a:gs>
              <a:gs pos="50000">
                <a:srgbClr val="2AD7C0">
                  <a:alpha val="49804"/>
                </a:srgbClr>
              </a:gs>
              <a:gs pos="100000">
                <a:srgbClr val="2AD7C0">
                  <a:alpha val="0"/>
                </a:srgbClr>
              </a:gs>
            </a:gsLst>
            <a:lin ang="12654703" scaled="1"/>
          </a:gradFill>
          <a:ln w="635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4A832736-090A-2BD0-89B4-2EA27B490E83}"/>
              </a:ext>
            </a:extLst>
          </p:cNvPr>
          <p:cNvSpPr/>
          <p:nvPr/>
        </p:nvSpPr>
        <p:spPr>
          <a:xfrm>
            <a:off x="7546975" y="4028878"/>
            <a:ext cx="596201" cy="349231"/>
          </a:xfrm>
          <a:custGeom>
            <a:avLst/>
            <a:gdLst>
              <a:gd name="connsiteX0" fmla="*/ 541528 w 596201"/>
              <a:gd name="connsiteY0" fmla="*/ 260629 h 349231"/>
              <a:gd name="connsiteX1" fmla="*/ 596202 w 596201"/>
              <a:gd name="connsiteY1" fmla="*/ 349231 h 349231"/>
              <a:gd name="connsiteX2" fmla="*/ 492125 w 596201"/>
              <a:gd name="connsiteY2" fmla="*/ 346177 h 349231"/>
              <a:gd name="connsiteX3" fmla="*/ 522224 w 596201"/>
              <a:gd name="connsiteY3" fmla="*/ 323031 h 349231"/>
              <a:gd name="connsiteX4" fmla="*/ 0 w 596201"/>
              <a:gd name="connsiteY4" fmla="*/ 22003 h 349231"/>
              <a:gd name="connsiteX5" fmla="*/ 12700 w 596201"/>
              <a:gd name="connsiteY5" fmla="*/ 0 h 349231"/>
              <a:gd name="connsiteX6" fmla="*/ 536067 w 596201"/>
              <a:gd name="connsiteY6" fmla="*/ 301695 h 349231"/>
              <a:gd name="connsiteX7" fmla="*/ 541528 w 596201"/>
              <a:gd name="connsiteY7" fmla="*/ 260629 h 34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201" h="349231">
                <a:moveTo>
                  <a:pt x="541528" y="260629"/>
                </a:moveTo>
                <a:lnTo>
                  <a:pt x="596202" y="349231"/>
                </a:lnTo>
                <a:lnTo>
                  <a:pt x="492125" y="346177"/>
                </a:lnTo>
                <a:lnTo>
                  <a:pt x="522224" y="323031"/>
                </a:lnTo>
                <a:lnTo>
                  <a:pt x="0" y="22003"/>
                </a:lnTo>
                <a:lnTo>
                  <a:pt x="12700" y="0"/>
                </a:lnTo>
                <a:lnTo>
                  <a:pt x="536067" y="301695"/>
                </a:lnTo>
                <a:lnTo>
                  <a:pt x="541528" y="260629"/>
                </a:lnTo>
                <a:close/>
              </a:path>
            </a:pathLst>
          </a:custGeom>
          <a:gradFill>
            <a:gsLst>
              <a:gs pos="0">
                <a:srgbClr val="2AD7C0"/>
              </a:gs>
              <a:gs pos="50000">
                <a:srgbClr val="2AD7C0">
                  <a:alpha val="49804"/>
                </a:srgbClr>
              </a:gs>
              <a:gs pos="100000">
                <a:srgbClr val="2AD7C0">
                  <a:alpha val="0"/>
                </a:srgbClr>
              </a:gs>
            </a:gsLst>
            <a:lin ang="12654703" scaled="1"/>
          </a:gradFill>
          <a:ln w="6350"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67284D0B-2085-9608-A943-20833D578E69}"/>
              </a:ext>
            </a:extLst>
          </p:cNvPr>
          <p:cNvSpPr/>
          <p:nvPr/>
        </p:nvSpPr>
        <p:spPr>
          <a:xfrm>
            <a:off x="7359650" y="4011529"/>
            <a:ext cx="552450" cy="333152"/>
          </a:xfrm>
          <a:custGeom>
            <a:avLst/>
            <a:gdLst>
              <a:gd name="connsiteX0" fmla="*/ 552450 w 552450"/>
              <a:gd name="connsiteY0" fmla="*/ 311150 h 333152"/>
              <a:gd name="connsiteX1" fmla="*/ 12700 w 552450"/>
              <a:gd name="connsiteY1" fmla="*/ 0 h 333152"/>
              <a:gd name="connsiteX2" fmla="*/ 0 w 552450"/>
              <a:gd name="connsiteY2" fmla="*/ 22003 h 333152"/>
              <a:gd name="connsiteX3" fmla="*/ 539750 w 552450"/>
              <a:gd name="connsiteY3" fmla="*/ 333153 h 333152"/>
              <a:gd name="connsiteX4" fmla="*/ 552450 w 552450"/>
              <a:gd name="connsiteY4" fmla="*/ 311150 h 33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333152">
                <a:moveTo>
                  <a:pt x="552450" y="311150"/>
                </a:moveTo>
                <a:lnTo>
                  <a:pt x="12700" y="0"/>
                </a:lnTo>
                <a:lnTo>
                  <a:pt x="0" y="22003"/>
                </a:lnTo>
                <a:lnTo>
                  <a:pt x="539750" y="333153"/>
                </a:lnTo>
                <a:lnTo>
                  <a:pt x="552450" y="311150"/>
                </a:lnTo>
                <a:close/>
              </a:path>
            </a:pathLst>
          </a:custGeom>
          <a:gradFill>
            <a:gsLst>
              <a:gs pos="0">
                <a:srgbClr val="2AD7C0">
                  <a:alpha val="0"/>
                </a:srgbClr>
              </a:gs>
              <a:gs pos="50000">
                <a:srgbClr val="2AD7C0">
                  <a:alpha val="49804"/>
                </a:srgbClr>
              </a:gs>
              <a:gs pos="100000">
                <a:srgbClr val="2AD7C0"/>
              </a:gs>
            </a:gsLst>
            <a:lin ang="12553681" scaled="1"/>
          </a:gra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9909177A-202B-B3B5-0F1C-8846F386A64F}"/>
              </a:ext>
            </a:extLst>
          </p:cNvPr>
          <p:cNvSpPr/>
          <p:nvPr/>
        </p:nvSpPr>
        <p:spPr>
          <a:xfrm>
            <a:off x="5194300" y="5711780"/>
            <a:ext cx="2155825" cy="98786"/>
          </a:xfrm>
          <a:custGeom>
            <a:avLst/>
            <a:gdLst>
              <a:gd name="connsiteX0" fmla="*/ 91656 w 2155825"/>
              <a:gd name="connsiteY0" fmla="*/ 0 h 98786"/>
              <a:gd name="connsiteX1" fmla="*/ 0 w 2155825"/>
              <a:gd name="connsiteY1" fmla="*/ 49390 h 98786"/>
              <a:gd name="connsiteX2" fmla="*/ 91656 w 2155825"/>
              <a:gd name="connsiteY2" fmla="*/ 98787 h 98786"/>
              <a:gd name="connsiteX3" fmla="*/ 77184 w 2155825"/>
              <a:gd name="connsiteY3" fmla="*/ 63697 h 98786"/>
              <a:gd name="connsiteX4" fmla="*/ 2155825 w 2155825"/>
              <a:gd name="connsiteY4" fmla="*/ 64103 h 98786"/>
              <a:gd name="connsiteX5" fmla="*/ 2155825 w 2155825"/>
              <a:gd name="connsiteY5" fmla="*/ 38703 h 98786"/>
              <a:gd name="connsiteX6" fmla="*/ 75864 w 2155825"/>
              <a:gd name="connsiteY6" fmla="*/ 38297 h 98786"/>
              <a:gd name="connsiteX7" fmla="*/ 91656 w 2155825"/>
              <a:gd name="connsiteY7" fmla="*/ 0 h 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5825" h="98786">
                <a:moveTo>
                  <a:pt x="91656" y="0"/>
                </a:moveTo>
                <a:lnTo>
                  <a:pt x="0" y="49390"/>
                </a:lnTo>
                <a:lnTo>
                  <a:pt x="91656" y="98787"/>
                </a:lnTo>
                <a:lnTo>
                  <a:pt x="77184" y="63697"/>
                </a:lnTo>
                <a:lnTo>
                  <a:pt x="2155825" y="64103"/>
                </a:lnTo>
                <a:lnTo>
                  <a:pt x="2155825" y="38703"/>
                </a:lnTo>
                <a:lnTo>
                  <a:pt x="75864" y="38297"/>
                </a:lnTo>
                <a:lnTo>
                  <a:pt x="91656" y="0"/>
                </a:lnTo>
                <a:close/>
              </a:path>
            </a:pathLst>
          </a:custGeom>
          <a:gradFill>
            <a:gsLst>
              <a:gs pos="0">
                <a:srgbClr val="2AD7C0"/>
              </a:gs>
              <a:gs pos="50000">
                <a:srgbClr val="2AD7C0">
                  <a:alpha val="49804"/>
                </a:srgbClr>
              </a:gs>
              <a:gs pos="100000">
                <a:srgbClr val="2AD7C0">
                  <a:alpha val="0"/>
                </a:srgbClr>
              </a:gs>
            </a:gsLst>
            <a:lin ang="21530330" scaled="1"/>
          </a:gradFill>
          <a:ln w="6350" cap="flat">
            <a:noFill/>
            <a:prstDash val="solid"/>
            <a:miter/>
          </a:ln>
        </p:spPr>
        <p:txBody>
          <a:bodyPr rtlCol="0" anchor="ctr"/>
          <a:lstStyle/>
          <a:p>
            <a:endParaRPr lang="en-US"/>
          </a:p>
        </p:txBody>
      </p:sp>
      <p:sp>
        <p:nvSpPr>
          <p:cNvPr id="66" name="任意多边形: 形状 65">
            <a:extLst>
              <a:ext uri="{FF2B5EF4-FFF2-40B4-BE49-F238E27FC236}">
                <a16:creationId xmlns:a16="http://schemas.microsoft.com/office/drawing/2014/main" id="{0484BE2F-E9CE-B501-5816-61AAA132EDB6}"/>
              </a:ext>
            </a:extLst>
          </p:cNvPr>
          <p:cNvSpPr/>
          <p:nvPr/>
        </p:nvSpPr>
        <p:spPr>
          <a:xfrm>
            <a:off x="5194300" y="5711780"/>
            <a:ext cx="2155825" cy="98786"/>
          </a:xfrm>
          <a:custGeom>
            <a:avLst/>
            <a:gdLst>
              <a:gd name="connsiteX0" fmla="*/ 91656 w 2155825"/>
              <a:gd name="connsiteY0" fmla="*/ 0 h 98786"/>
              <a:gd name="connsiteX1" fmla="*/ 0 w 2155825"/>
              <a:gd name="connsiteY1" fmla="*/ 49390 h 98786"/>
              <a:gd name="connsiteX2" fmla="*/ 91656 w 2155825"/>
              <a:gd name="connsiteY2" fmla="*/ 98787 h 98786"/>
              <a:gd name="connsiteX3" fmla="*/ 77184 w 2155825"/>
              <a:gd name="connsiteY3" fmla="*/ 63697 h 98786"/>
              <a:gd name="connsiteX4" fmla="*/ 2155825 w 2155825"/>
              <a:gd name="connsiteY4" fmla="*/ 64103 h 98786"/>
              <a:gd name="connsiteX5" fmla="*/ 2155825 w 2155825"/>
              <a:gd name="connsiteY5" fmla="*/ 38703 h 98786"/>
              <a:gd name="connsiteX6" fmla="*/ 75864 w 2155825"/>
              <a:gd name="connsiteY6" fmla="*/ 38297 h 98786"/>
              <a:gd name="connsiteX7" fmla="*/ 91656 w 2155825"/>
              <a:gd name="connsiteY7" fmla="*/ 0 h 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5825" h="98786">
                <a:moveTo>
                  <a:pt x="91656" y="0"/>
                </a:moveTo>
                <a:lnTo>
                  <a:pt x="0" y="49390"/>
                </a:lnTo>
                <a:lnTo>
                  <a:pt x="91656" y="98787"/>
                </a:lnTo>
                <a:lnTo>
                  <a:pt x="77184" y="63697"/>
                </a:lnTo>
                <a:lnTo>
                  <a:pt x="2155825" y="64103"/>
                </a:lnTo>
                <a:lnTo>
                  <a:pt x="2155825" y="38703"/>
                </a:lnTo>
                <a:lnTo>
                  <a:pt x="75864" y="38297"/>
                </a:lnTo>
                <a:lnTo>
                  <a:pt x="91656" y="0"/>
                </a:lnTo>
                <a:close/>
              </a:path>
            </a:pathLst>
          </a:custGeom>
          <a:gradFill>
            <a:gsLst>
              <a:gs pos="0">
                <a:srgbClr val="2AD7C0"/>
              </a:gs>
              <a:gs pos="50000">
                <a:srgbClr val="2AD7C0">
                  <a:alpha val="49804"/>
                </a:srgbClr>
              </a:gs>
              <a:gs pos="100000">
                <a:srgbClr val="2AD7C0">
                  <a:alpha val="0"/>
                </a:srgbClr>
              </a:gs>
            </a:gsLst>
            <a:lin ang="21530330" scaled="1"/>
          </a:gra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D73FB19A-747C-BE05-613A-887715BEF10D}"/>
              </a:ext>
            </a:extLst>
          </p:cNvPr>
          <p:cNvSpPr/>
          <p:nvPr/>
        </p:nvSpPr>
        <p:spPr>
          <a:xfrm>
            <a:off x="5249735" y="5859271"/>
            <a:ext cx="2098929" cy="25812"/>
          </a:xfrm>
          <a:custGeom>
            <a:avLst/>
            <a:gdLst>
              <a:gd name="connsiteX0" fmla="*/ 19 w 2098929"/>
              <a:gd name="connsiteY0" fmla="*/ 0 h 25812"/>
              <a:gd name="connsiteX1" fmla="*/ 2098929 w 2098929"/>
              <a:gd name="connsiteY1" fmla="*/ 413 h 25812"/>
              <a:gd name="connsiteX2" fmla="*/ 2098929 w 2098929"/>
              <a:gd name="connsiteY2" fmla="*/ 25813 h 25812"/>
              <a:gd name="connsiteX3" fmla="*/ 0 w 2098929"/>
              <a:gd name="connsiteY3" fmla="*/ 25400 h 25812"/>
              <a:gd name="connsiteX4" fmla="*/ 19 w 2098929"/>
              <a:gd name="connsiteY4" fmla="*/ 0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929" h="25812">
                <a:moveTo>
                  <a:pt x="19" y="0"/>
                </a:moveTo>
                <a:lnTo>
                  <a:pt x="2098929" y="413"/>
                </a:lnTo>
                <a:lnTo>
                  <a:pt x="2098929" y="25813"/>
                </a:lnTo>
                <a:lnTo>
                  <a:pt x="0" y="25400"/>
                </a:lnTo>
                <a:lnTo>
                  <a:pt x="19" y="0"/>
                </a:lnTo>
                <a:close/>
              </a:path>
            </a:pathLst>
          </a:custGeom>
          <a:gradFill>
            <a:gsLst>
              <a:gs pos="0">
                <a:srgbClr val="2AD7C0">
                  <a:alpha val="0"/>
                </a:srgbClr>
              </a:gs>
              <a:gs pos="50000">
                <a:srgbClr val="2AD7C0">
                  <a:alpha val="49804"/>
                </a:srgbClr>
              </a:gs>
              <a:gs pos="100000">
                <a:srgbClr val="2AD7C0"/>
              </a:gs>
            </a:gsLst>
            <a:lin ang="21543593" scaled="1"/>
          </a:gradFill>
          <a:ln w="6350" cap="flat">
            <a:noFill/>
            <a:prstDash val="solid"/>
            <a:miter/>
          </a:ln>
        </p:spPr>
        <p:txBody>
          <a:bodyPr rtlCol="0" anchor="ctr"/>
          <a:lstStyle/>
          <a:p>
            <a:endParaRPr lang="en-US"/>
          </a:p>
        </p:txBody>
      </p:sp>
      <p:sp>
        <p:nvSpPr>
          <p:cNvPr id="68" name="矩形: 圆角 67">
            <a:extLst>
              <a:ext uri="{FF2B5EF4-FFF2-40B4-BE49-F238E27FC236}">
                <a16:creationId xmlns:a16="http://schemas.microsoft.com/office/drawing/2014/main" id="{92121372-DC5F-05DD-BD3B-BD22A6A8AEB5}"/>
              </a:ext>
            </a:extLst>
          </p:cNvPr>
          <p:cNvSpPr/>
          <p:nvPr/>
        </p:nvSpPr>
        <p:spPr>
          <a:xfrm>
            <a:off x="5886450" y="3670300"/>
            <a:ext cx="736600" cy="260350"/>
          </a:xfrm>
          <a:prstGeom prst="roundRect">
            <a:avLst>
              <a:gd name="adj" fmla="val 50000"/>
            </a:avLst>
          </a:prstGeom>
          <a:gradFill>
            <a:gsLst>
              <a:gs pos="0">
                <a:srgbClr val="00D9AA"/>
              </a:gs>
              <a:gs pos="50000">
                <a:srgbClr val="00D9B4"/>
              </a:gs>
              <a:gs pos="100000">
                <a:srgbClr val="00D9BF"/>
              </a:gs>
            </a:gsLst>
            <a:lin ang="1318470" scaled="1"/>
          </a:gra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2944BED7-B746-B4AE-0A5A-2E3F53C0551C}"/>
              </a:ext>
            </a:extLst>
          </p:cNvPr>
          <p:cNvSpPr/>
          <p:nvPr/>
        </p:nvSpPr>
        <p:spPr>
          <a:xfrm>
            <a:off x="2819406" y="459111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71" name="任意多边形: 形状 70">
            <a:extLst>
              <a:ext uri="{FF2B5EF4-FFF2-40B4-BE49-F238E27FC236}">
                <a16:creationId xmlns:a16="http://schemas.microsoft.com/office/drawing/2014/main" id="{CE163632-F995-6762-A851-4F84C264C90B}"/>
              </a:ext>
            </a:extLst>
          </p:cNvPr>
          <p:cNvSpPr/>
          <p:nvPr/>
        </p:nvSpPr>
        <p:spPr>
          <a:xfrm>
            <a:off x="3136906" y="4591113"/>
            <a:ext cx="317499" cy="828643"/>
          </a:xfrm>
          <a:custGeom>
            <a:avLst/>
            <a:gdLst>
              <a:gd name="connsiteX0" fmla="*/ 317500 w 317499"/>
              <a:gd name="connsiteY0" fmla="*/ 0 h 828643"/>
              <a:gd name="connsiteX1" fmla="*/ 0 w 317499"/>
              <a:gd name="connsiteY1" fmla="*/ 184150 h 828643"/>
              <a:gd name="connsiteX2" fmla="*/ 0 w 317499"/>
              <a:gd name="connsiteY2" fmla="*/ 828643 h 828643"/>
              <a:gd name="connsiteX3" fmla="*/ 317500 w 317499"/>
              <a:gd name="connsiteY3" fmla="*/ 644493 h 828643"/>
              <a:gd name="connsiteX4" fmla="*/ 317500 w 317499"/>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9"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728B10C0-7AC6-8BFF-7496-3A451BFE04AA}"/>
              </a:ext>
            </a:extLst>
          </p:cNvPr>
          <p:cNvSpPr/>
          <p:nvPr/>
        </p:nvSpPr>
        <p:spPr>
          <a:xfrm>
            <a:off x="2819406" y="4406956"/>
            <a:ext cx="634999" cy="368192"/>
          </a:xfrm>
          <a:custGeom>
            <a:avLst/>
            <a:gdLst>
              <a:gd name="connsiteX0" fmla="*/ 317436 w 634999"/>
              <a:gd name="connsiteY0" fmla="*/ 0 h 368192"/>
              <a:gd name="connsiteX1" fmla="*/ 635000 w 634999"/>
              <a:gd name="connsiteY1" fmla="*/ 184106 h 368192"/>
              <a:gd name="connsiteX2" fmla="*/ 317436 w 634999"/>
              <a:gd name="connsiteY2" fmla="*/ 368192 h 368192"/>
              <a:gd name="connsiteX3" fmla="*/ 0 w 634999"/>
              <a:gd name="connsiteY3" fmla="*/ 184150 h 368192"/>
              <a:gd name="connsiteX4" fmla="*/ 317436 w 634999"/>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999"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11018D67-A280-5F59-FD6B-1800916CD047}"/>
              </a:ext>
            </a:extLst>
          </p:cNvPr>
          <p:cNvSpPr/>
          <p:nvPr/>
        </p:nvSpPr>
        <p:spPr>
          <a:xfrm>
            <a:off x="2920631" y="4280293"/>
            <a:ext cx="216268" cy="380638"/>
          </a:xfrm>
          <a:custGeom>
            <a:avLst/>
            <a:gdLst>
              <a:gd name="connsiteX0" fmla="*/ 0 w 216268"/>
              <a:gd name="connsiteY0" fmla="*/ 0 h 380638"/>
              <a:gd name="connsiteX1" fmla="*/ 216268 w 216268"/>
              <a:gd name="connsiteY1" fmla="*/ 125438 h 380638"/>
              <a:gd name="connsiteX2" fmla="*/ 216268 w 216268"/>
              <a:gd name="connsiteY2" fmla="*/ 380638 h 380638"/>
              <a:gd name="connsiteX3" fmla="*/ 0 w 216268"/>
              <a:gd name="connsiteY3" fmla="*/ 255200 h 380638"/>
              <a:gd name="connsiteX4" fmla="*/ 0 w 216268"/>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8" h="380638">
                <a:moveTo>
                  <a:pt x="0" y="0"/>
                </a:moveTo>
                <a:lnTo>
                  <a:pt x="216268" y="125438"/>
                </a:lnTo>
                <a:lnTo>
                  <a:pt x="216268"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016" scaled="1"/>
            </a:gradFill>
            <a:prstDash val="solid"/>
            <a:miter/>
          </a:ln>
        </p:spPr>
        <p:txBody>
          <a:bodyPr rtlCol="0" anchor="ctr"/>
          <a:lstStyle/>
          <a:p>
            <a:endParaRPr lang="en-US"/>
          </a:p>
        </p:txBody>
      </p:sp>
      <p:sp>
        <p:nvSpPr>
          <p:cNvPr id="74" name="任意多边形: 形状 73">
            <a:extLst>
              <a:ext uri="{FF2B5EF4-FFF2-40B4-BE49-F238E27FC236}">
                <a16:creationId xmlns:a16="http://schemas.microsoft.com/office/drawing/2014/main" id="{52BF09F4-EDB4-3B49-4CC7-91A62D8E175C}"/>
              </a:ext>
            </a:extLst>
          </p:cNvPr>
          <p:cNvSpPr/>
          <p:nvPr/>
        </p:nvSpPr>
        <p:spPr>
          <a:xfrm>
            <a:off x="3136900" y="4280293"/>
            <a:ext cx="216274" cy="380638"/>
          </a:xfrm>
          <a:custGeom>
            <a:avLst/>
            <a:gdLst>
              <a:gd name="connsiteX0" fmla="*/ 216275 w 216274"/>
              <a:gd name="connsiteY0" fmla="*/ 0 h 380638"/>
              <a:gd name="connsiteX1" fmla="*/ 0 w 216274"/>
              <a:gd name="connsiteY1" fmla="*/ 125438 h 380638"/>
              <a:gd name="connsiteX2" fmla="*/ 0 w 216274"/>
              <a:gd name="connsiteY2" fmla="*/ 380638 h 380638"/>
              <a:gd name="connsiteX3" fmla="*/ 216275 w 216274"/>
              <a:gd name="connsiteY3" fmla="*/ 255200 h 380638"/>
              <a:gd name="connsiteX4" fmla="*/ 216275 w 216274"/>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74" h="380638">
                <a:moveTo>
                  <a:pt x="216275" y="0"/>
                </a:moveTo>
                <a:lnTo>
                  <a:pt x="0" y="125438"/>
                </a:lnTo>
                <a:lnTo>
                  <a:pt x="0" y="380638"/>
                </a:lnTo>
                <a:lnTo>
                  <a:pt x="216275" y="255200"/>
                </a:lnTo>
                <a:lnTo>
                  <a:pt x="216275"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941" scaled="1"/>
            </a:grad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71D3C4E4-C36C-E0D7-C634-A2958B8C3CED}"/>
              </a:ext>
            </a:extLst>
          </p:cNvPr>
          <p:cNvSpPr/>
          <p:nvPr/>
        </p:nvSpPr>
        <p:spPr>
          <a:xfrm>
            <a:off x="2920625" y="4154855"/>
            <a:ext cx="432549" cy="250799"/>
          </a:xfrm>
          <a:custGeom>
            <a:avLst/>
            <a:gdLst>
              <a:gd name="connsiteX0" fmla="*/ 216230 w 432549"/>
              <a:gd name="connsiteY0" fmla="*/ 0 h 250799"/>
              <a:gd name="connsiteX1" fmla="*/ 432549 w 432549"/>
              <a:gd name="connsiteY1" fmla="*/ 125400 h 250799"/>
              <a:gd name="connsiteX2" fmla="*/ 216230 w 432549"/>
              <a:gd name="connsiteY2" fmla="*/ 250800 h 250799"/>
              <a:gd name="connsiteX3" fmla="*/ 0 w 432549"/>
              <a:gd name="connsiteY3" fmla="*/ 125431 h 250799"/>
              <a:gd name="connsiteX4" fmla="*/ 216230 w 432549"/>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49" h="250799">
                <a:moveTo>
                  <a:pt x="216230" y="0"/>
                </a:moveTo>
                <a:lnTo>
                  <a:pt x="432549" y="125400"/>
                </a:lnTo>
                <a:lnTo>
                  <a:pt x="216230" y="250800"/>
                </a:lnTo>
                <a:lnTo>
                  <a:pt x="0" y="125431"/>
                </a:lnTo>
                <a:lnTo>
                  <a:pt x="216230" y="0"/>
                </a:lnTo>
                <a:close/>
              </a:path>
            </a:pathLst>
          </a:custGeom>
          <a:gradFill>
            <a:gsLst>
              <a:gs pos="0">
                <a:srgbClr val="055CF9"/>
              </a:gs>
              <a:gs pos="50000">
                <a:srgbClr val="2E87FC"/>
              </a:gs>
              <a:gs pos="100000">
                <a:srgbClr val="57B2FF"/>
              </a:gs>
            </a:gsLst>
            <a:lin ang="21540591" scaled="1"/>
          </a:gradFill>
          <a:ln w="4325" cap="flat">
            <a:gradFill>
              <a:gsLst>
                <a:gs pos="0">
                  <a:srgbClr val="055CF9"/>
                </a:gs>
                <a:gs pos="50000">
                  <a:srgbClr val="82ADFC"/>
                </a:gs>
                <a:gs pos="100000">
                  <a:srgbClr val="FFFFFF"/>
                </a:gs>
              </a:gsLst>
              <a:lin ang="21594736" scaled="1"/>
            </a:grad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ED759686-41C3-5950-C918-00A11D407185}"/>
              </a:ext>
            </a:extLst>
          </p:cNvPr>
          <p:cNvSpPr/>
          <p:nvPr/>
        </p:nvSpPr>
        <p:spPr>
          <a:xfrm>
            <a:off x="2819400" y="421643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D9C1DF40-E3CD-FCA5-86F4-DFA841220070}"/>
              </a:ext>
            </a:extLst>
          </p:cNvPr>
          <p:cNvSpPr/>
          <p:nvPr/>
        </p:nvSpPr>
        <p:spPr>
          <a:xfrm>
            <a:off x="3136900" y="421643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E8BD0D15-CAD1-B6D6-A30D-829AC9F333BF}"/>
              </a:ext>
            </a:extLst>
          </p:cNvPr>
          <p:cNvSpPr/>
          <p:nvPr/>
        </p:nvSpPr>
        <p:spPr>
          <a:xfrm>
            <a:off x="2819400" y="403227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EC65C261-D370-7F05-6C0C-15588220CC7F}"/>
              </a:ext>
            </a:extLst>
          </p:cNvPr>
          <p:cNvSpPr/>
          <p:nvPr/>
        </p:nvSpPr>
        <p:spPr>
          <a:xfrm>
            <a:off x="3333756" y="532771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811F848B-D3C0-312F-C638-3905BB7EACB8}"/>
              </a:ext>
            </a:extLst>
          </p:cNvPr>
          <p:cNvSpPr/>
          <p:nvPr/>
        </p:nvSpPr>
        <p:spPr>
          <a:xfrm>
            <a:off x="3651256" y="5327713"/>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DD1800A9-3FA5-F978-7E85-30DC38C003DA}"/>
              </a:ext>
            </a:extLst>
          </p:cNvPr>
          <p:cNvSpPr/>
          <p:nvPr/>
        </p:nvSpPr>
        <p:spPr>
          <a:xfrm>
            <a:off x="3333756" y="5143556"/>
            <a:ext cx="635000" cy="368192"/>
          </a:xfrm>
          <a:custGeom>
            <a:avLst/>
            <a:gdLst>
              <a:gd name="connsiteX0" fmla="*/ 317437 w 635000"/>
              <a:gd name="connsiteY0" fmla="*/ 0 h 368192"/>
              <a:gd name="connsiteX1" fmla="*/ 635000 w 635000"/>
              <a:gd name="connsiteY1" fmla="*/ 184106 h 368192"/>
              <a:gd name="connsiteX2" fmla="*/ 317437 w 635000"/>
              <a:gd name="connsiteY2" fmla="*/ 368192 h 368192"/>
              <a:gd name="connsiteX3" fmla="*/ 0 w 635000"/>
              <a:gd name="connsiteY3" fmla="*/ 184150 h 368192"/>
              <a:gd name="connsiteX4" fmla="*/ 317437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7" y="0"/>
                </a:moveTo>
                <a:lnTo>
                  <a:pt x="635000" y="184106"/>
                </a:lnTo>
                <a:lnTo>
                  <a:pt x="317437" y="368192"/>
                </a:lnTo>
                <a:lnTo>
                  <a:pt x="0" y="184150"/>
                </a:lnTo>
                <a:lnTo>
                  <a:pt x="317437" y="0"/>
                </a:lnTo>
                <a:close/>
              </a:path>
            </a:pathLst>
          </a:custGeom>
          <a:solidFill>
            <a:srgbClr val="A6CBFF">
              <a:alpha val="50000"/>
            </a:srgbClr>
          </a:solidFill>
          <a:ln w="6350" cap="flat">
            <a:no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EF94F97C-FA84-65CE-78E0-12EC3BA38D04}"/>
              </a:ext>
            </a:extLst>
          </p:cNvPr>
          <p:cNvSpPr/>
          <p:nvPr/>
        </p:nvSpPr>
        <p:spPr>
          <a:xfrm>
            <a:off x="3434981" y="5016893"/>
            <a:ext cx="216268" cy="380638"/>
          </a:xfrm>
          <a:custGeom>
            <a:avLst/>
            <a:gdLst>
              <a:gd name="connsiteX0" fmla="*/ 0 w 216268"/>
              <a:gd name="connsiteY0" fmla="*/ 0 h 380638"/>
              <a:gd name="connsiteX1" fmla="*/ 216268 w 216268"/>
              <a:gd name="connsiteY1" fmla="*/ 125438 h 380638"/>
              <a:gd name="connsiteX2" fmla="*/ 216268 w 216268"/>
              <a:gd name="connsiteY2" fmla="*/ 380638 h 380638"/>
              <a:gd name="connsiteX3" fmla="*/ 0 w 216268"/>
              <a:gd name="connsiteY3" fmla="*/ 255200 h 380638"/>
              <a:gd name="connsiteX4" fmla="*/ 0 w 216268"/>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8" h="380638">
                <a:moveTo>
                  <a:pt x="0" y="0"/>
                </a:moveTo>
                <a:lnTo>
                  <a:pt x="216268" y="125438"/>
                </a:lnTo>
                <a:lnTo>
                  <a:pt x="216268"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016" scaled="1"/>
            </a:grad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6B1F3427-B391-24C8-A888-77E671406306}"/>
              </a:ext>
            </a:extLst>
          </p:cNvPr>
          <p:cNvSpPr/>
          <p:nvPr/>
        </p:nvSpPr>
        <p:spPr>
          <a:xfrm>
            <a:off x="3651250" y="5016893"/>
            <a:ext cx="216274" cy="380638"/>
          </a:xfrm>
          <a:custGeom>
            <a:avLst/>
            <a:gdLst>
              <a:gd name="connsiteX0" fmla="*/ 216275 w 216274"/>
              <a:gd name="connsiteY0" fmla="*/ 0 h 380638"/>
              <a:gd name="connsiteX1" fmla="*/ 0 w 216274"/>
              <a:gd name="connsiteY1" fmla="*/ 125438 h 380638"/>
              <a:gd name="connsiteX2" fmla="*/ 0 w 216274"/>
              <a:gd name="connsiteY2" fmla="*/ 380638 h 380638"/>
              <a:gd name="connsiteX3" fmla="*/ 216275 w 216274"/>
              <a:gd name="connsiteY3" fmla="*/ 255200 h 380638"/>
              <a:gd name="connsiteX4" fmla="*/ 216275 w 216274"/>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74" h="380638">
                <a:moveTo>
                  <a:pt x="216275" y="0"/>
                </a:moveTo>
                <a:lnTo>
                  <a:pt x="0" y="125438"/>
                </a:lnTo>
                <a:lnTo>
                  <a:pt x="0" y="380638"/>
                </a:lnTo>
                <a:lnTo>
                  <a:pt x="216275" y="255200"/>
                </a:lnTo>
                <a:lnTo>
                  <a:pt x="216275"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941" scaled="1"/>
            </a:grad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083734B5-CF9A-6126-943A-8B4793185E4D}"/>
              </a:ext>
            </a:extLst>
          </p:cNvPr>
          <p:cNvSpPr/>
          <p:nvPr/>
        </p:nvSpPr>
        <p:spPr>
          <a:xfrm>
            <a:off x="3434975" y="4891455"/>
            <a:ext cx="432549" cy="250799"/>
          </a:xfrm>
          <a:custGeom>
            <a:avLst/>
            <a:gdLst>
              <a:gd name="connsiteX0" fmla="*/ 216230 w 432549"/>
              <a:gd name="connsiteY0" fmla="*/ 0 h 250799"/>
              <a:gd name="connsiteX1" fmla="*/ 432550 w 432549"/>
              <a:gd name="connsiteY1" fmla="*/ 125400 h 250799"/>
              <a:gd name="connsiteX2" fmla="*/ 216230 w 432549"/>
              <a:gd name="connsiteY2" fmla="*/ 250800 h 250799"/>
              <a:gd name="connsiteX3" fmla="*/ 0 w 432549"/>
              <a:gd name="connsiteY3" fmla="*/ 125431 h 250799"/>
              <a:gd name="connsiteX4" fmla="*/ 216230 w 432549"/>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49" h="250799">
                <a:moveTo>
                  <a:pt x="216230" y="0"/>
                </a:moveTo>
                <a:lnTo>
                  <a:pt x="432550" y="125400"/>
                </a:lnTo>
                <a:lnTo>
                  <a:pt x="216230" y="250800"/>
                </a:lnTo>
                <a:lnTo>
                  <a:pt x="0" y="125431"/>
                </a:lnTo>
                <a:lnTo>
                  <a:pt x="216230" y="0"/>
                </a:lnTo>
                <a:close/>
              </a:path>
            </a:pathLst>
          </a:custGeom>
          <a:gradFill>
            <a:gsLst>
              <a:gs pos="0">
                <a:srgbClr val="055CF9"/>
              </a:gs>
              <a:gs pos="50000">
                <a:srgbClr val="2E87FC"/>
              </a:gs>
              <a:gs pos="100000">
                <a:srgbClr val="57B2FF"/>
              </a:gs>
            </a:gsLst>
            <a:lin ang="21540591" scaled="1"/>
          </a:gradFill>
          <a:ln w="4325" cap="flat">
            <a:gradFill>
              <a:gsLst>
                <a:gs pos="0">
                  <a:srgbClr val="055CF9"/>
                </a:gs>
                <a:gs pos="50000">
                  <a:srgbClr val="82ADFC"/>
                </a:gs>
                <a:gs pos="100000">
                  <a:srgbClr val="FFFFFF"/>
                </a:gs>
              </a:gsLst>
              <a:lin ang="21594736" scaled="1"/>
            </a:grad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23B0CA65-BA0C-6EF7-F2EB-2622D58CDBA0}"/>
              </a:ext>
            </a:extLst>
          </p:cNvPr>
          <p:cNvSpPr/>
          <p:nvPr/>
        </p:nvSpPr>
        <p:spPr>
          <a:xfrm>
            <a:off x="3333750" y="495303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E4EBDCD9-629C-A48C-BAE7-A21F1ACFFEB8}"/>
              </a:ext>
            </a:extLst>
          </p:cNvPr>
          <p:cNvSpPr/>
          <p:nvPr/>
        </p:nvSpPr>
        <p:spPr>
          <a:xfrm>
            <a:off x="3651250" y="495303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2DDA49E3-2E76-9854-5C8D-0AB7E1B70010}"/>
              </a:ext>
            </a:extLst>
          </p:cNvPr>
          <p:cNvSpPr/>
          <p:nvPr/>
        </p:nvSpPr>
        <p:spPr>
          <a:xfrm>
            <a:off x="3333750" y="476887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D7ACF80B-4F3C-E9AD-EAE4-69CD931D10EA}"/>
              </a:ext>
            </a:extLst>
          </p:cNvPr>
          <p:cNvSpPr/>
          <p:nvPr/>
        </p:nvSpPr>
        <p:spPr>
          <a:xfrm>
            <a:off x="2368556" y="517531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1987CB2A-4550-A9B4-895D-8FA8896DB90B}"/>
              </a:ext>
            </a:extLst>
          </p:cNvPr>
          <p:cNvSpPr/>
          <p:nvPr/>
        </p:nvSpPr>
        <p:spPr>
          <a:xfrm>
            <a:off x="2686056" y="5175313"/>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CBBA8225-C981-237D-FFE6-CE45FD577296}"/>
              </a:ext>
            </a:extLst>
          </p:cNvPr>
          <p:cNvSpPr/>
          <p:nvPr/>
        </p:nvSpPr>
        <p:spPr>
          <a:xfrm>
            <a:off x="2368556" y="4991156"/>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7841308E-208F-3EAA-69B1-C80D9E0C57CA}"/>
              </a:ext>
            </a:extLst>
          </p:cNvPr>
          <p:cNvSpPr/>
          <p:nvPr/>
        </p:nvSpPr>
        <p:spPr>
          <a:xfrm>
            <a:off x="2469781" y="4864493"/>
            <a:ext cx="216268" cy="380638"/>
          </a:xfrm>
          <a:custGeom>
            <a:avLst/>
            <a:gdLst>
              <a:gd name="connsiteX0" fmla="*/ 0 w 216268"/>
              <a:gd name="connsiteY0" fmla="*/ 0 h 380638"/>
              <a:gd name="connsiteX1" fmla="*/ 216268 w 216268"/>
              <a:gd name="connsiteY1" fmla="*/ 125438 h 380638"/>
              <a:gd name="connsiteX2" fmla="*/ 216268 w 216268"/>
              <a:gd name="connsiteY2" fmla="*/ 380638 h 380638"/>
              <a:gd name="connsiteX3" fmla="*/ 0 w 216268"/>
              <a:gd name="connsiteY3" fmla="*/ 255200 h 380638"/>
              <a:gd name="connsiteX4" fmla="*/ 0 w 216268"/>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8" h="380638">
                <a:moveTo>
                  <a:pt x="0" y="0"/>
                </a:moveTo>
                <a:lnTo>
                  <a:pt x="216268" y="125438"/>
                </a:lnTo>
                <a:lnTo>
                  <a:pt x="216268"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016" scaled="1"/>
            </a:grad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D61C5080-6D8F-AB50-6770-BA175F01C39F}"/>
              </a:ext>
            </a:extLst>
          </p:cNvPr>
          <p:cNvSpPr/>
          <p:nvPr/>
        </p:nvSpPr>
        <p:spPr>
          <a:xfrm>
            <a:off x="2686050" y="4864493"/>
            <a:ext cx="216274" cy="380638"/>
          </a:xfrm>
          <a:custGeom>
            <a:avLst/>
            <a:gdLst>
              <a:gd name="connsiteX0" fmla="*/ 216275 w 216274"/>
              <a:gd name="connsiteY0" fmla="*/ 0 h 380638"/>
              <a:gd name="connsiteX1" fmla="*/ 0 w 216274"/>
              <a:gd name="connsiteY1" fmla="*/ 125438 h 380638"/>
              <a:gd name="connsiteX2" fmla="*/ 0 w 216274"/>
              <a:gd name="connsiteY2" fmla="*/ 380638 h 380638"/>
              <a:gd name="connsiteX3" fmla="*/ 216275 w 216274"/>
              <a:gd name="connsiteY3" fmla="*/ 255200 h 380638"/>
              <a:gd name="connsiteX4" fmla="*/ 216275 w 216274"/>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74" h="380638">
                <a:moveTo>
                  <a:pt x="216275" y="0"/>
                </a:moveTo>
                <a:lnTo>
                  <a:pt x="0" y="125438"/>
                </a:lnTo>
                <a:lnTo>
                  <a:pt x="0" y="380638"/>
                </a:lnTo>
                <a:lnTo>
                  <a:pt x="216275" y="255200"/>
                </a:lnTo>
                <a:lnTo>
                  <a:pt x="216275"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941" scaled="1"/>
            </a:grad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BA5686C7-F4FB-F86B-D941-196B6EA21A50}"/>
              </a:ext>
            </a:extLst>
          </p:cNvPr>
          <p:cNvSpPr/>
          <p:nvPr/>
        </p:nvSpPr>
        <p:spPr>
          <a:xfrm>
            <a:off x="2469775" y="4739055"/>
            <a:ext cx="432549" cy="250799"/>
          </a:xfrm>
          <a:custGeom>
            <a:avLst/>
            <a:gdLst>
              <a:gd name="connsiteX0" fmla="*/ 216230 w 432549"/>
              <a:gd name="connsiteY0" fmla="*/ 0 h 250799"/>
              <a:gd name="connsiteX1" fmla="*/ 432549 w 432549"/>
              <a:gd name="connsiteY1" fmla="*/ 125400 h 250799"/>
              <a:gd name="connsiteX2" fmla="*/ 216230 w 432549"/>
              <a:gd name="connsiteY2" fmla="*/ 250800 h 250799"/>
              <a:gd name="connsiteX3" fmla="*/ 0 w 432549"/>
              <a:gd name="connsiteY3" fmla="*/ 125431 h 250799"/>
              <a:gd name="connsiteX4" fmla="*/ 216230 w 432549"/>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49" h="250799">
                <a:moveTo>
                  <a:pt x="216230" y="0"/>
                </a:moveTo>
                <a:lnTo>
                  <a:pt x="432549" y="125400"/>
                </a:lnTo>
                <a:lnTo>
                  <a:pt x="216230" y="250800"/>
                </a:lnTo>
                <a:lnTo>
                  <a:pt x="0" y="125431"/>
                </a:lnTo>
                <a:lnTo>
                  <a:pt x="216230" y="0"/>
                </a:lnTo>
                <a:close/>
              </a:path>
            </a:pathLst>
          </a:custGeom>
          <a:gradFill>
            <a:gsLst>
              <a:gs pos="0">
                <a:srgbClr val="055CF9"/>
              </a:gs>
              <a:gs pos="50000">
                <a:srgbClr val="2E87FC"/>
              </a:gs>
              <a:gs pos="100000">
                <a:srgbClr val="57B2FF"/>
              </a:gs>
            </a:gsLst>
            <a:lin ang="21540591" scaled="1"/>
          </a:gradFill>
          <a:ln w="4325" cap="flat">
            <a:gradFill>
              <a:gsLst>
                <a:gs pos="0">
                  <a:srgbClr val="055CF9"/>
                </a:gs>
                <a:gs pos="50000">
                  <a:srgbClr val="82ADFC"/>
                </a:gs>
                <a:gs pos="100000">
                  <a:srgbClr val="FFFFFF"/>
                </a:gs>
              </a:gsLst>
              <a:lin ang="21594736" scaled="1"/>
            </a:grad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08DF0FF0-9349-AE44-3F97-6ED5384AA531}"/>
              </a:ext>
            </a:extLst>
          </p:cNvPr>
          <p:cNvSpPr/>
          <p:nvPr/>
        </p:nvSpPr>
        <p:spPr>
          <a:xfrm>
            <a:off x="2368550" y="480063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BB965964-651F-F31D-9301-4EA8701196B1}"/>
              </a:ext>
            </a:extLst>
          </p:cNvPr>
          <p:cNvSpPr/>
          <p:nvPr/>
        </p:nvSpPr>
        <p:spPr>
          <a:xfrm>
            <a:off x="2686050" y="480063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CC3CD180-7611-8C56-53E7-418DF5702214}"/>
              </a:ext>
            </a:extLst>
          </p:cNvPr>
          <p:cNvSpPr/>
          <p:nvPr/>
        </p:nvSpPr>
        <p:spPr>
          <a:xfrm>
            <a:off x="2368550" y="461647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97" name="矩形: 圆角 96">
            <a:extLst>
              <a:ext uri="{FF2B5EF4-FFF2-40B4-BE49-F238E27FC236}">
                <a16:creationId xmlns:a16="http://schemas.microsoft.com/office/drawing/2014/main" id="{793F8204-62E9-5F98-95D7-360898434F10}"/>
              </a:ext>
            </a:extLst>
          </p:cNvPr>
          <p:cNvSpPr/>
          <p:nvPr/>
        </p:nvSpPr>
        <p:spPr>
          <a:xfrm>
            <a:off x="2755900" y="3822700"/>
            <a:ext cx="736600" cy="317500"/>
          </a:xfrm>
          <a:prstGeom prst="roundRect">
            <a:avLst>
              <a:gd name="adj" fmla="val 50000"/>
            </a:avLst>
          </a:prstGeom>
          <a:gradFill>
            <a:gsLst>
              <a:gs pos="0">
                <a:srgbClr val="CEE1FF"/>
              </a:gs>
              <a:gs pos="50000">
                <a:srgbClr val="CEE1FF">
                  <a:alpha val="49804"/>
                </a:srgbClr>
              </a:gs>
              <a:gs pos="100000">
                <a:srgbClr val="CEE1FF">
                  <a:alpha val="0"/>
                </a:srgbClr>
              </a:gs>
            </a:gsLst>
            <a:lin ang="696286" scaled="1"/>
          </a:gradFill>
          <a:ln w="6350" cap="flat">
            <a:noFill/>
            <a:prstDash val="solid"/>
            <a:miter/>
          </a:ln>
        </p:spPr>
        <p:txBody>
          <a:bodyPr rtlCol="0" anchor="ctr"/>
          <a:lstStyle/>
          <a:p>
            <a:endParaRPr lang="en-US"/>
          </a:p>
        </p:txBody>
      </p:sp>
      <p:sp>
        <p:nvSpPr>
          <p:cNvPr id="98" name="任意多边形: 形状 97">
            <a:extLst>
              <a:ext uri="{FF2B5EF4-FFF2-40B4-BE49-F238E27FC236}">
                <a16:creationId xmlns:a16="http://schemas.microsoft.com/office/drawing/2014/main" id="{D5A51A21-7A21-0A7C-51DA-0F24AFF552B9}"/>
              </a:ext>
            </a:extLst>
          </p:cNvPr>
          <p:cNvSpPr/>
          <p:nvPr/>
        </p:nvSpPr>
        <p:spPr>
          <a:xfrm>
            <a:off x="2800350" y="3860800"/>
            <a:ext cx="647700" cy="268992"/>
          </a:xfrm>
          <a:custGeom>
            <a:avLst/>
            <a:gdLst>
              <a:gd name="connsiteX0" fmla="*/ 120650 w 647700"/>
              <a:gd name="connsiteY0" fmla="*/ 0 h 268992"/>
              <a:gd name="connsiteX1" fmla="*/ 0 w 647700"/>
              <a:gd name="connsiteY1" fmla="*/ 120650 h 268992"/>
              <a:gd name="connsiteX2" fmla="*/ 120650 w 647700"/>
              <a:gd name="connsiteY2" fmla="*/ 241300 h 268992"/>
              <a:gd name="connsiteX3" fmla="*/ 296285 w 647700"/>
              <a:gd name="connsiteY3" fmla="*/ 241300 h 268992"/>
              <a:gd name="connsiteX4" fmla="*/ 301314 w 647700"/>
              <a:gd name="connsiteY4" fmla="*/ 243777 h 268992"/>
              <a:gd name="connsiteX5" fmla="*/ 318821 w 647700"/>
              <a:gd name="connsiteY5" fmla="*/ 266516 h 268992"/>
              <a:gd name="connsiteX6" fmla="*/ 328879 w 647700"/>
              <a:gd name="connsiteY6" fmla="*/ 266516 h 268992"/>
              <a:gd name="connsiteX7" fmla="*/ 346386 w 647700"/>
              <a:gd name="connsiteY7" fmla="*/ 243777 h 268992"/>
              <a:gd name="connsiteX8" fmla="*/ 351415 w 647700"/>
              <a:gd name="connsiteY8" fmla="*/ 241300 h 268992"/>
              <a:gd name="connsiteX9" fmla="*/ 527050 w 647700"/>
              <a:gd name="connsiteY9" fmla="*/ 241300 h 268992"/>
              <a:gd name="connsiteX10" fmla="*/ 647700 w 647700"/>
              <a:gd name="connsiteY10" fmla="*/ 120650 h 268992"/>
              <a:gd name="connsiteX11" fmla="*/ 527050 w 647700"/>
              <a:gd name="connsiteY11" fmla="*/ 0 h 268992"/>
              <a:gd name="connsiteX12" fmla="*/ 120650 w 6477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700" h="268992">
                <a:moveTo>
                  <a:pt x="120650" y="0"/>
                </a:moveTo>
                <a:cubicBezTo>
                  <a:pt x="54019" y="0"/>
                  <a:pt x="0" y="54020"/>
                  <a:pt x="0" y="120650"/>
                </a:cubicBezTo>
                <a:cubicBezTo>
                  <a:pt x="0" y="187280"/>
                  <a:pt x="54019" y="241300"/>
                  <a:pt x="120650" y="241300"/>
                </a:cubicBezTo>
                <a:lnTo>
                  <a:pt x="296285" y="241300"/>
                </a:lnTo>
                <a:cubicBezTo>
                  <a:pt x="298253" y="241300"/>
                  <a:pt x="300114" y="242214"/>
                  <a:pt x="301314" y="243777"/>
                </a:cubicBezTo>
                <a:lnTo>
                  <a:pt x="318821" y="266516"/>
                </a:lnTo>
                <a:cubicBezTo>
                  <a:pt x="321361" y="269818"/>
                  <a:pt x="326339" y="269818"/>
                  <a:pt x="328879" y="266516"/>
                </a:cubicBezTo>
                <a:lnTo>
                  <a:pt x="346386" y="243777"/>
                </a:lnTo>
                <a:cubicBezTo>
                  <a:pt x="347586" y="242214"/>
                  <a:pt x="349447" y="241300"/>
                  <a:pt x="351415" y="241300"/>
                </a:cubicBezTo>
                <a:lnTo>
                  <a:pt x="527050" y="241300"/>
                </a:lnTo>
                <a:cubicBezTo>
                  <a:pt x="593680" y="241300"/>
                  <a:pt x="647700" y="187280"/>
                  <a:pt x="647700" y="120650"/>
                </a:cubicBezTo>
                <a:cubicBezTo>
                  <a:pt x="647700" y="54020"/>
                  <a:pt x="593680" y="0"/>
                  <a:pt x="5270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059562C5-BBA1-F042-A21D-BF0EE0A2F536}"/>
              </a:ext>
            </a:extLst>
          </p:cNvPr>
          <p:cNvSpPr/>
          <p:nvPr/>
        </p:nvSpPr>
        <p:spPr>
          <a:xfrm>
            <a:off x="2787650" y="3848100"/>
            <a:ext cx="673100" cy="294392"/>
          </a:xfrm>
          <a:custGeom>
            <a:avLst/>
            <a:gdLst>
              <a:gd name="connsiteX0" fmla="*/ 359086 w 673100"/>
              <a:gd name="connsiteY0" fmla="*/ 256477 h 294392"/>
              <a:gd name="connsiteX1" fmla="*/ 369151 w 673100"/>
              <a:gd name="connsiteY1" fmla="*/ 264223 h 294392"/>
              <a:gd name="connsiteX2" fmla="*/ 359086 w 673100"/>
              <a:gd name="connsiteY2" fmla="*/ 256477 h 294392"/>
              <a:gd name="connsiteX3" fmla="*/ 331521 w 673100"/>
              <a:gd name="connsiteY3" fmla="*/ 279216 h 294392"/>
              <a:gd name="connsiteX4" fmla="*/ 321456 w 673100"/>
              <a:gd name="connsiteY4" fmla="*/ 286963 h 294392"/>
              <a:gd name="connsiteX5" fmla="*/ 331521 w 673100"/>
              <a:gd name="connsiteY5" fmla="*/ 279216 h 294392"/>
              <a:gd name="connsiteX6" fmla="*/ 341579 w 673100"/>
              <a:gd name="connsiteY6" fmla="*/ 279216 h 294392"/>
              <a:gd name="connsiteX7" fmla="*/ 351644 w 673100"/>
              <a:gd name="connsiteY7" fmla="*/ 286963 h 294392"/>
              <a:gd name="connsiteX8" fmla="*/ 341579 w 673100"/>
              <a:gd name="connsiteY8" fmla="*/ 279216 h 294392"/>
              <a:gd name="connsiteX9" fmla="*/ 314014 w 673100"/>
              <a:gd name="connsiteY9" fmla="*/ 256477 h 294392"/>
              <a:gd name="connsiteX10" fmla="*/ 303949 w 673100"/>
              <a:gd name="connsiteY10" fmla="*/ 264223 h 294392"/>
              <a:gd name="connsiteX11" fmla="*/ 314014 w 673100"/>
              <a:gd name="connsiteY11" fmla="*/ 256477 h 294392"/>
              <a:gd name="connsiteX12" fmla="*/ 25400 w 673100"/>
              <a:gd name="connsiteY12" fmla="*/ 133350 h 294392"/>
              <a:gd name="connsiteX13" fmla="*/ 133350 w 673100"/>
              <a:gd name="connsiteY13" fmla="*/ 25400 h 294392"/>
              <a:gd name="connsiteX14" fmla="*/ 133350 w 673100"/>
              <a:gd name="connsiteY14" fmla="*/ 0 h 294392"/>
              <a:gd name="connsiteX15" fmla="*/ 0 w 673100"/>
              <a:gd name="connsiteY15" fmla="*/ 133350 h 294392"/>
              <a:gd name="connsiteX16" fmla="*/ 25400 w 673100"/>
              <a:gd name="connsiteY16" fmla="*/ 133350 h 294392"/>
              <a:gd name="connsiteX17" fmla="*/ 133350 w 673100"/>
              <a:gd name="connsiteY17" fmla="*/ 241300 h 294392"/>
              <a:gd name="connsiteX18" fmla="*/ 25400 w 673100"/>
              <a:gd name="connsiteY18" fmla="*/ 133350 h 294392"/>
              <a:gd name="connsiteX19" fmla="*/ 0 w 673100"/>
              <a:gd name="connsiteY19" fmla="*/ 133350 h 294392"/>
              <a:gd name="connsiteX20" fmla="*/ 133350 w 673100"/>
              <a:gd name="connsiteY20" fmla="*/ 266700 h 294392"/>
              <a:gd name="connsiteX21" fmla="*/ 133350 w 673100"/>
              <a:gd name="connsiteY21" fmla="*/ 241300 h 294392"/>
              <a:gd name="connsiteX22" fmla="*/ 308985 w 673100"/>
              <a:gd name="connsiteY22" fmla="*/ 241300 h 294392"/>
              <a:gd name="connsiteX23" fmla="*/ 133350 w 673100"/>
              <a:gd name="connsiteY23" fmla="*/ 241300 h 294392"/>
              <a:gd name="connsiteX24" fmla="*/ 133350 w 673100"/>
              <a:gd name="connsiteY24" fmla="*/ 266700 h 294392"/>
              <a:gd name="connsiteX25" fmla="*/ 308985 w 673100"/>
              <a:gd name="connsiteY25" fmla="*/ 266700 h 294392"/>
              <a:gd name="connsiteX26" fmla="*/ 308985 w 673100"/>
              <a:gd name="connsiteY26" fmla="*/ 241300 h 294392"/>
              <a:gd name="connsiteX27" fmla="*/ 303949 w 673100"/>
              <a:gd name="connsiteY27" fmla="*/ 264223 h 294392"/>
              <a:gd name="connsiteX28" fmla="*/ 321456 w 673100"/>
              <a:gd name="connsiteY28" fmla="*/ 286963 h 294392"/>
              <a:gd name="connsiteX29" fmla="*/ 341579 w 673100"/>
              <a:gd name="connsiteY29" fmla="*/ 271469 h 294392"/>
              <a:gd name="connsiteX30" fmla="*/ 324079 w 673100"/>
              <a:gd name="connsiteY30" fmla="*/ 248729 h 294392"/>
              <a:gd name="connsiteX31" fmla="*/ 303949 w 673100"/>
              <a:gd name="connsiteY31" fmla="*/ 264223 h 294392"/>
              <a:gd name="connsiteX32" fmla="*/ 351644 w 673100"/>
              <a:gd name="connsiteY32" fmla="*/ 286963 h 294392"/>
              <a:gd name="connsiteX33" fmla="*/ 369151 w 673100"/>
              <a:gd name="connsiteY33" fmla="*/ 264223 h 294392"/>
              <a:gd name="connsiteX34" fmla="*/ 349021 w 673100"/>
              <a:gd name="connsiteY34" fmla="*/ 248729 h 294392"/>
              <a:gd name="connsiteX35" fmla="*/ 331521 w 673100"/>
              <a:gd name="connsiteY35" fmla="*/ 271469 h 294392"/>
              <a:gd name="connsiteX36" fmla="*/ 351644 w 673100"/>
              <a:gd name="connsiteY36" fmla="*/ 286963 h 294392"/>
              <a:gd name="connsiteX37" fmla="*/ 539750 w 673100"/>
              <a:gd name="connsiteY37" fmla="*/ 241300 h 294392"/>
              <a:gd name="connsiteX38" fmla="*/ 364115 w 673100"/>
              <a:gd name="connsiteY38" fmla="*/ 241300 h 294392"/>
              <a:gd name="connsiteX39" fmla="*/ 364115 w 673100"/>
              <a:gd name="connsiteY39" fmla="*/ 266700 h 294392"/>
              <a:gd name="connsiteX40" fmla="*/ 539750 w 673100"/>
              <a:gd name="connsiteY40" fmla="*/ 266700 h 294392"/>
              <a:gd name="connsiteX41" fmla="*/ 539750 w 673100"/>
              <a:gd name="connsiteY41" fmla="*/ 241300 h 294392"/>
              <a:gd name="connsiteX42" fmla="*/ 647700 w 673100"/>
              <a:gd name="connsiteY42" fmla="*/ 133350 h 294392"/>
              <a:gd name="connsiteX43" fmla="*/ 539750 w 673100"/>
              <a:gd name="connsiteY43" fmla="*/ 241300 h 294392"/>
              <a:gd name="connsiteX44" fmla="*/ 539750 w 673100"/>
              <a:gd name="connsiteY44" fmla="*/ 266700 h 294392"/>
              <a:gd name="connsiteX45" fmla="*/ 673100 w 673100"/>
              <a:gd name="connsiteY45" fmla="*/ 133350 h 294392"/>
              <a:gd name="connsiteX46" fmla="*/ 647700 w 673100"/>
              <a:gd name="connsiteY46" fmla="*/ 133350 h 294392"/>
              <a:gd name="connsiteX47" fmla="*/ 539750 w 673100"/>
              <a:gd name="connsiteY47" fmla="*/ 25400 h 294392"/>
              <a:gd name="connsiteX48" fmla="*/ 647700 w 673100"/>
              <a:gd name="connsiteY48" fmla="*/ 133350 h 294392"/>
              <a:gd name="connsiteX49" fmla="*/ 673100 w 673100"/>
              <a:gd name="connsiteY49" fmla="*/ 133350 h 294392"/>
              <a:gd name="connsiteX50" fmla="*/ 539750 w 673100"/>
              <a:gd name="connsiteY50" fmla="*/ 0 h 294392"/>
              <a:gd name="connsiteX51" fmla="*/ 539750 w 673100"/>
              <a:gd name="connsiteY51" fmla="*/ 25400 h 294392"/>
              <a:gd name="connsiteX52" fmla="*/ 133350 w 673100"/>
              <a:gd name="connsiteY52" fmla="*/ 25400 h 294392"/>
              <a:gd name="connsiteX53" fmla="*/ 539750 w 673100"/>
              <a:gd name="connsiteY53" fmla="*/ 25400 h 294392"/>
              <a:gd name="connsiteX54" fmla="*/ 539750 w 673100"/>
              <a:gd name="connsiteY54" fmla="*/ 0 h 294392"/>
              <a:gd name="connsiteX55" fmla="*/ 133350 w 673100"/>
              <a:gd name="connsiteY55" fmla="*/ 0 h 294392"/>
              <a:gd name="connsiteX56" fmla="*/ 133350 w 673100"/>
              <a:gd name="connsiteY56" fmla="*/ 25400 h 294392"/>
              <a:gd name="connsiteX57" fmla="*/ 369151 w 673100"/>
              <a:gd name="connsiteY57" fmla="*/ 264223 h 294392"/>
              <a:gd name="connsiteX58" fmla="*/ 364115 w 673100"/>
              <a:gd name="connsiteY58" fmla="*/ 266700 h 294392"/>
              <a:gd name="connsiteX59" fmla="*/ 364115 w 673100"/>
              <a:gd name="connsiteY59" fmla="*/ 241300 h 294392"/>
              <a:gd name="connsiteX60" fmla="*/ 349021 w 673100"/>
              <a:gd name="connsiteY60" fmla="*/ 248729 h 294392"/>
              <a:gd name="connsiteX61" fmla="*/ 369151 w 673100"/>
              <a:gd name="connsiteY61" fmla="*/ 264223 h 294392"/>
              <a:gd name="connsiteX62" fmla="*/ 321456 w 673100"/>
              <a:gd name="connsiteY62" fmla="*/ 286963 h 294392"/>
              <a:gd name="connsiteX63" fmla="*/ 351644 w 673100"/>
              <a:gd name="connsiteY63" fmla="*/ 286963 h 294392"/>
              <a:gd name="connsiteX64" fmla="*/ 331521 w 673100"/>
              <a:gd name="connsiteY64" fmla="*/ 271469 h 294392"/>
              <a:gd name="connsiteX65" fmla="*/ 341579 w 673100"/>
              <a:gd name="connsiteY65" fmla="*/ 271469 h 294392"/>
              <a:gd name="connsiteX66" fmla="*/ 321456 w 673100"/>
              <a:gd name="connsiteY66" fmla="*/ 286963 h 294392"/>
              <a:gd name="connsiteX67" fmla="*/ 308985 w 673100"/>
              <a:gd name="connsiteY67" fmla="*/ 266700 h 294392"/>
              <a:gd name="connsiteX68" fmla="*/ 303949 w 673100"/>
              <a:gd name="connsiteY68" fmla="*/ 264223 h 294392"/>
              <a:gd name="connsiteX69" fmla="*/ 324079 w 673100"/>
              <a:gd name="connsiteY69" fmla="*/ 248729 h 294392"/>
              <a:gd name="connsiteX70" fmla="*/ 308985 w 673100"/>
              <a:gd name="connsiteY70" fmla="*/ 241300 h 294392"/>
              <a:gd name="connsiteX71" fmla="*/ 308985 w 6731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73100" h="294392">
                <a:moveTo>
                  <a:pt x="359086" y="256477"/>
                </a:moveTo>
                <a:lnTo>
                  <a:pt x="369151" y="264223"/>
                </a:lnTo>
                <a:lnTo>
                  <a:pt x="359086" y="256477"/>
                </a:lnTo>
                <a:close/>
                <a:moveTo>
                  <a:pt x="331521" y="279216"/>
                </a:moveTo>
                <a:lnTo>
                  <a:pt x="321456" y="286963"/>
                </a:lnTo>
                <a:lnTo>
                  <a:pt x="331521" y="279216"/>
                </a:lnTo>
                <a:close/>
                <a:moveTo>
                  <a:pt x="341579" y="279216"/>
                </a:moveTo>
                <a:lnTo>
                  <a:pt x="351644" y="286963"/>
                </a:lnTo>
                <a:lnTo>
                  <a:pt x="341579" y="279216"/>
                </a:lnTo>
                <a:close/>
                <a:moveTo>
                  <a:pt x="314014" y="256477"/>
                </a:moveTo>
                <a:lnTo>
                  <a:pt x="303949" y="264223"/>
                </a:lnTo>
                <a:lnTo>
                  <a:pt x="314014" y="256477"/>
                </a:lnTo>
                <a:close/>
                <a:moveTo>
                  <a:pt x="25400" y="133350"/>
                </a:moveTo>
                <a:cubicBezTo>
                  <a:pt x="25400" y="73730"/>
                  <a:pt x="73730" y="25400"/>
                  <a:pt x="133350" y="25400"/>
                </a:cubicBezTo>
                <a:lnTo>
                  <a:pt x="133350" y="0"/>
                </a:lnTo>
                <a:cubicBezTo>
                  <a:pt x="59703" y="0"/>
                  <a:pt x="0" y="59703"/>
                  <a:pt x="0" y="133350"/>
                </a:cubicBezTo>
                <a:lnTo>
                  <a:pt x="25400" y="133350"/>
                </a:lnTo>
                <a:close/>
                <a:moveTo>
                  <a:pt x="133350" y="241300"/>
                </a:moveTo>
                <a:cubicBezTo>
                  <a:pt x="73730" y="241300"/>
                  <a:pt x="25400" y="192970"/>
                  <a:pt x="25400" y="133350"/>
                </a:cubicBezTo>
                <a:lnTo>
                  <a:pt x="0" y="133350"/>
                </a:lnTo>
                <a:cubicBezTo>
                  <a:pt x="0" y="206997"/>
                  <a:pt x="59703" y="266700"/>
                  <a:pt x="133350" y="266700"/>
                </a:cubicBezTo>
                <a:lnTo>
                  <a:pt x="133350" y="241300"/>
                </a:lnTo>
                <a:close/>
                <a:moveTo>
                  <a:pt x="308985" y="241300"/>
                </a:moveTo>
                <a:lnTo>
                  <a:pt x="133350" y="241300"/>
                </a:lnTo>
                <a:lnTo>
                  <a:pt x="133350" y="266700"/>
                </a:lnTo>
                <a:lnTo>
                  <a:pt x="308985" y="266700"/>
                </a:lnTo>
                <a:lnTo>
                  <a:pt x="308985" y="241300"/>
                </a:lnTo>
                <a:close/>
                <a:moveTo>
                  <a:pt x="303949" y="264223"/>
                </a:moveTo>
                <a:lnTo>
                  <a:pt x="321456" y="286963"/>
                </a:lnTo>
                <a:lnTo>
                  <a:pt x="341579" y="271469"/>
                </a:lnTo>
                <a:lnTo>
                  <a:pt x="324079" y="248729"/>
                </a:lnTo>
                <a:lnTo>
                  <a:pt x="303949" y="264223"/>
                </a:lnTo>
                <a:close/>
                <a:moveTo>
                  <a:pt x="351644" y="286963"/>
                </a:moveTo>
                <a:lnTo>
                  <a:pt x="369151" y="264223"/>
                </a:lnTo>
                <a:lnTo>
                  <a:pt x="349021" y="248729"/>
                </a:lnTo>
                <a:lnTo>
                  <a:pt x="331521" y="271469"/>
                </a:lnTo>
                <a:lnTo>
                  <a:pt x="351644" y="286963"/>
                </a:lnTo>
                <a:close/>
                <a:moveTo>
                  <a:pt x="539750" y="241300"/>
                </a:moveTo>
                <a:lnTo>
                  <a:pt x="364115" y="241300"/>
                </a:lnTo>
                <a:lnTo>
                  <a:pt x="364115" y="266700"/>
                </a:lnTo>
                <a:lnTo>
                  <a:pt x="539750" y="266700"/>
                </a:lnTo>
                <a:lnTo>
                  <a:pt x="539750" y="241300"/>
                </a:lnTo>
                <a:close/>
                <a:moveTo>
                  <a:pt x="647700" y="133350"/>
                </a:moveTo>
                <a:cubicBezTo>
                  <a:pt x="647700" y="192970"/>
                  <a:pt x="599370" y="241300"/>
                  <a:pt x="539750" y="241300"/>
                </a:cubicBezTo>
                <a:lnTo>
                  <a:pt x="539750" y="266700"/>
                </a:lnTo>
                <a:cubicBezTo>
                  <a:pt x="613397" y="266700"/>
                  <a:pt x="673100" y="206997"/>
                  <a:pt x="673100" y="133350"/>
                </a:cubicBezTo>
                <a:lnTo>
                  <a:pt x="647700" y="133350"/>
                </a:lnTo>
                <a:close/>
                <a:moveTo>
                  <a:pt x="539750" y="25400"/>
                </a:moveTo>
                <a:cubicBezTo>
                  <a:pt x="599370" y="25400"/>
                  <a:pt x="647700" y="73730"/>
                  <a:pt x="647700" y="133350"/>
                </a:cubicBezTo>
                <a:lnTo>
                  <a:pt x="673100" y="133350"/>
                </a:lnTo>
                <a:cubicBezTo>
                  <a:pt x="673100" y="59703"/>
                  <a:pt x="613397" y="0"/>
                  <a:pt x="539750" y="0"/>
                </a:cubicBezTo>
                <a:lnTo>
                  <a:pt x="539750" y="25400"/>
                </a:lnTo>
                <a:close/>
                <a:moveTo>
                  <a:pt x="133350" y="25400"/>
                </a:moveTo>
                <a:lnTo>
                  <a:pt x="539750" y="25400"/>
                </a:lnTo>
                <a:lnTo>
                  <a:pt x="539750" y="0"/>
                </a:lnTo>
                <a:lnTo>
                  <a:pt x="133350" y="0"/>
                </a:lnTo>
                <a:lnTo>
                  <a:pt x="133350" y="25400"/>
                </a:lnTo>
                <a:close/>
                <a:moveTo>
                  <a:pt x="369151" y="264223"/>
                </a:moveTo>
                <a:cubicBezTo>
                  <a:pt x="367944" y="265786"/>
                  <a:pt x="366090" y="266700"/>
                  <a:pt x="364115" y="266700"/>
                </a:cubicBezTo>
                <a:lnTo>
                  <a:pt x="364115" y="241300"/>
                </a:lnTo>
                <a:cubicBezTo>
                  <a:pt x="358204" y="241300"/>
                  <a:pt x="352628" y="244043"/>
                  <a:pt x="349021" y="248729"/>
                </a:cubicBezTo>
                <a:lnTo>
                  <a:pt x="369151" y="264223"/>
                </a:lnTo>
                <a:close/>
                <a:moveTo>
                  <a:pt x="321456" y="286963"/>
                </a:moveTo>
                <a:cubicBezTo>
                  <a:pt x="329082" y="296869"/>
                  <a:pt x="344018" y="296869"/>
                  <a:pt x="351644" y="286963"/>
                </a:cubicBezTo>
                <a:lnTo>
                  <a:pt x="331521" y="271469"/>
                </a:lnTo>
                <a:cubicBezTo>
                  <a:pt x="334061" y="268167"/>
                  <a:pt x="339039" y="268167"/>
                  <a:pt x="341579" y="271469"/>
                </a:cubicBezTo>
                <a:lnTo>
                  <a:pt x="321456" y="286963"/>
                </a:lnTo>
                <a:close/>
                <a:moveTo>
                  <a:pt x="308985" y="266700"/>
                </a:moveTo>
                <a:cubicBezTo>
                  <a:pt x="307010" y="266700"/>
                  <a:pt x="305156" y="265786"/>
                  <a:pt x="303949" y="264223"/>
                </a:cubicBezTo>
                <a:lnTo>
                  <a:pt x="324079" y="248729"/>
                </a:lnTo>
                <a:cubicBezTo>
                  <a:pt x="320472" y="244043"/>
                  <a:pt x="314896" y="241300"/>
                  <a:pt x="308985" y="241300"/>
                </a:cubicBezTo>
                <a:lnTo>
                  <a:pt x="308985"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01" name="矩形: 圆角 100">
            <a:extLst>
              <a:ext uri="{FF2B5EF4-FFF2-40B4-BE49-F238E27FC236}">
                <a16:creationId xmlns:a16="http://schemas.microsoft.com/office/drawing/2014/main" id="{96E72A25-0116-BFCE-6595-4080E787C724}"/>
              </a:ext>
            </a:extLst>
          </p:cNvPr>
          <p:cNvSpPr/>
          <p:nvPr/>
        </p:nvSpPr>
        <p:spPr>
          <a:xfrm>
            <a:off x="3136900" y="462280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387" scaled="1"/>
          </a:gradFill>
          <a:ln w="6350" cap="flat">
            <a:noFill/>
            <a:prstDash val="solid"/>
            <a:miter/>
          </a:ln>
        </p:spPr>
        <p:txBody>
          <a:bodyPr rtlCol="0" anchor="ctr"/>
          <a:lstStyle/>
          <a:p>
            <a:endParaRPr lang="en-US"/>
          </a:p>
        </p:txBody>
      </p:sp>
      <p:sp>
        <p:nvSpPr>
          <p:cNvPr id="102" name="任意多边形: 形状 101">
            <a:extLst>
              <a:ext uri="{FF2B5EF4-FFF2-40B4-BE49-F238E27FC236}">
                <a16:creationId xmlns:a16="http://schemas.microsoft.com/office/drawing/2014/main" id="{80D58484-87B7-77FC-640D-2C1F5BE4ACB7}"/>
              </a:ext>
            </a:extLst>
          </p:cNvPr>
          <p:cNvSpPr/>
          <p:nvPr/>
        </p:nvSpPr>
        <p:spPr>
          <a:xfrm>
            <a:off x="3200400" y="466090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35 w 914400"/>
              <a:gd name="connsiteY3" fmla="*/ 241300 h 268992"/>
              <a:gd name="connsiteX4" fmla="*/ 434664 w 914400"/>
              <a:gd name="connsiteY4" fmla="*/ 243777 h 268992"/>
              <a:gd name="connsiteX5" fmla="*/ 452171 w 914400"/>
              <a:gd name="connsiteY5" fmla="*/ 266516 h 268992"/>
              <a:gd name="connsiteX6" fmla="*/ 462229 w 914400"/>
              <a:gd name="connsiteY6" fmla="*/ 266516 h 268992"/>
              <a:gd name="connsiteX7" fmla="*/ 479736 w 914400"/>
              <a:gd name="connsiteY7" fmla="*/ 243777 h 268992"/>
              <a:gd name="connsiteX8" fmla="*/ 484765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20" y="0"/>
                  <a:pt x="0" y="54020"/>
                  <a:pt x="0" y="120650"/>
                </a:cubicBezTo>
                <a:cubicBezTo>
                  <a:pt x="0" y="187280"/>
                  <a:pt x="54020" y="241300"/>
                  <a:pt x="120650" y="241300"/>
                </a:cubicBezTo>
                <a:lnTo>
                  <a:pt x="429635" y="241300"/>
                </a:lnTo>
                <a:cubicBezTo>
                  <a:pt x="431603" y="241300"/>
                  <a:pt x="433464" y="242214"/>
                  <a:pt x="434664" y="243777"/>
                </a:cubicBezTo>
                <a:lnTo>
                  <a:pt x="452171" y="266516"/>
                </a:lnTo>
                <a:cubicBezTo>
                  <a:pt x="454711" y="269818"/>
                  <a:pt x="459689" y="269818"/>
                  <a:pt x="462229" y="266516"/>
                </a:cubicBezTo>
                <a:lnTo>
                  <a:pt x="479736" y="243777"/>
                </a:lnTo>
                <a:cubicBezTo>
                  <a:pt x="480936" y="242214"/>
                  <a:pt x="482797" y="241300"/>
                  <a:pt x="484765" y="241300"/>
                </a:cubicBezTo>
                <a:lnTo>
                  <a:pt x="793750" y="241300"/>
                </a:lnTo>
                <a:cubicBezTo>
                  <a:pt x="860380" y="241300"/>
                  <a:pt x="914400" y="187280"/>
                  <a:pt x="914400" y="120650"/>
                </a:cubicBezTo>
                <a:cubicBezTo>
                  <a:pt x="914400" y="54020"/>
                  <a:pt x="860380" y="0"/>
                  <a:pt x="7937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103" name="任意多边形: 形状 102">
            <a:extLst>
              <a:ext uri="{FF2B5EF4-FFF2-40B4-BE49-F238E27FC236}">
                <a16:creationId xmlns:a16="http://schemas.microsoft.com/office/drawing/2014/main" id="{36734C6D-A720-C47D-6B25-69D7F021B5F8}"/>
              </a:ext>
            </a:extLst>
          </p:cNvPr>
          <p:cNvSpPr/>
          <p:nvPr/>
        </p:nvSpPr>
        <p:spPr>
          <a:xfrm>
            <a:off x="3187700" y="4648200"/>
            <a:ext cx="939800" cy="294392"/>
          </a:xfrm>
          <a:custGeom>
            <a:avLst/>
            <a:gdLst>
              <a:gd name="connsiteX0" fmla="*/ 492436 w 939800"/>
              <a:gd name="connsiteY0" fmla="*/ 256477 h 294392"/>
              <a:gd name="connsiteX1" fmla="*/ 502501 w 939800"/>
              <a:gd name="connsiteY1" fmla="*/ 264223 h 294392"/>
              <a:gd name="connsiteX2" fmla="*/ 492436 w 939800"/>
              <a:gd name="connsiteY2" fmla="*/ 256477 h 294392"/>
              <a:gd name="connsiteX3" fmla="*/ 464871 w 939800"/>
              <a:gd name="connsiteY3" fmla="*/ 279216 h 294392"/>
              <a:gd name="connsiteX4" fmla="*/ 454806 w 939800"/>
              <a:gd name="connsiteY4" fmla="*/ 286963 h 294392"/>
              <a:gd name="connsiteX5" fmla="*/ 464871 w 939800"/>
              <a:gd name="connsiteY5" fmla="*/ 279216 h 294392"/>
              <a:gd name="connsiteX6" fmla="*/ 474929 w 939800"/>
              <a:gd name="connsiteY6" fmla="*/ 279216 h 294392"/>
              <a:gd name="connsiteX7" fmla="*/ 484994 w 939800"/>
              <a:gd name="connsiteY7" fmla="*/ 286963 h 294392"/>
              <a:gd name="connsiteX8" fmla="*/ 474929 w 939800"/>
              <a:gd name="connsiteY8" fmla="*/ 279216 h 294392"/>
              <a:gd name="connsiteX9" fmla="*/ 447364 w 939800"/>
              <a:gd name="connsiteY9" fmla="*/ 256477 h 294392"/>
              <a:gd name="connsiteX10" fmla="*/ 437299 w 939800"/>
              <a:gd name="connsiteY10" fmla="*/ 264223 h 294392"/>
              <a:gd name="connsiteX11" fmla="*/ 447364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35 w 939800"/>
              <a:gd name="connsiteY22" fmla="*/ 241300 h 294392"/>
              <a:gd name="connsiteX23" fmla="*/ 133350 w 939800"/>
              <a:gd name="connsiteY23" fmla="*/ 241300 h 294392"/>
              <a:gd name="connsiteX24" fmla="*/ 133350 w 939800"/>
              <a:gd name="connsiteY24" fmla="*/ 266700 h 294392"/>
              <a:gd name="connsiteX25" fmla="*/ 442335 w 939800"/>
              <a:gd name="connsiteY25" fmla="*/ 266700 h 294392"/>
              <a:gd name="connsiteX26" fmla="*/ 442335 w 939800"/>
              <a:gd name="connsiteY26" fmla="*/ 241300 h 294392"/>
              <a:gd name="connsiteX27" fmla="*/ 437299 w 939800"/>
              <a:gd name="connsiteY27" fmla="*/ 264223 h 294392"/>
              <a:gd name="connsiteX28" fmla="*/ 454806 w 939800"/>
              <a:gd name="connsiteY28" fmla="*/ 286963 h 294392"/>
              <a:gd name="connsiteX29" fmla="*/ 474929 w 939800"/>
              <a:gd name="connsiteY29" fmla="*/ 271469 h 294392"/>
              <a:gd name="connsiteX30" fmla="*/ 457429 w 939800"/>
              <a:gd name="connsiteY30" fmla="*/ 248729 h 294392"/>
              <a:gd name="connsiteX31" fmla="*/ 437299 w 939800"/>
              <a:gd name="connsiteY31" fmla="*/ 264223 h 294392"/>
              <a:gd name="connsiteX32" fmla="*/ 484994 w 939800"/>
              <a:gd name="connsiteY32" fmla="*/ 286963 h 294392"/>
              <a:gd name="connsiteX33" fmla="*/ 502501 w 939800"/>
              <a:gd name="connsiteY33" fmla="*/ 264223 h 294392"/>
              <a:gd name="connsiteX34" fmla="*/ 482371 w 939800"/>
              <a:gd name="connsiteY34" fmla="*/ 248729 h 294392"/>
              <a:gd name="connsiteX35" fmla="*/ 464871 w 939800"/>
              <a:gd name="connsiteY35" fmla="*/ 271469 h 294392"/>
              <a:gd name="connsiteX36" fmla="*/ 484994 w 939800"/>
              <a:gd name="connsiteY36" fmla="*/ 286963 h 294392"/>
              <a:gd name="connsiteX37" fmla="*/ 806450 w 939800"/>
              <a:gd name="connsiteY37" fmla="*/ 241300 h 294392"/>
              <a:gd name="connsiteX38" fmla="*/ 497465 w 939800"/>
              <a:gd name="connsiteY38" fmla="*/ 241300 h 294392"/>
              <a:gd name="connsiteX39" fmla="*/ 497465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501 w 939800"/>
              <a:gd name="connsiteY57" fmla="*/ 264223 h 294392"/>
              <a:gd name="connsiteX58" fmla="*/ 497465 w 939800"/>
              <a:gd name="connsiteY58" fmla="*/ 266700 h 294392"/>
              <a:gd name="connsiteX59" fmla="*/ 497465 w 939800"/>
              <a:gd name="connsiteY59" fmla="*/ 241300 h 294392"/>
              <a:gd name="connsiteX60" fmla="*/ 482371 w 939800"/>
              <a:gd name="connsiteY60" fmla="*/ 248729 h 294392"/>
              <a:gd name="connsiteX61" fmla="*/ 502501 w 939800"/>
              <a:gd name="connsiteY61" fmla="*/ 264223 h 294392"/>
              <a:gd name="connsiteX62" fmla="*/ 454806 w 939800"/>
              <a:gd name="connsiteY62" fmla="*/ 286963 h 294392"/>
              <a:gd name="connsiteX63" fmla="*/ 484994 w 939800"/>
              <a:gd name="connsiteY63" fmla="*/ 286963 h 294392"/>
              <a:gd name="connsiteX64" fmla="*/ 464871 w 939800"/>
              <a:gd name="connsiteY64" fmla="*/ 271469 h 294392"/>
              <a:gd name="connsiteX65" fmla="*/ 474929 w 939800"/>
              <a:gd name="connsiteY65" fmla="*/ 271469 h 294392"/>
              <a:gd name="connsiteX66" fmla="*/ 454806 w 939800"/>
              <a:gd name="connsiteY66" fmla="*/ 286963 h 294392"/>
              <a:gd name="connsiteX67" fmla="*/ 442335 w 939800"/>
              <a:gd name="connsiteY67" fmla="*/ 266700 h 294392"/>
              <a:gd name="connsiteX68" fmla="*/ 437299 w 939800"/>
              <a:gd name="connsiteY68" fmla="*/ 264223 h 294392"/>
              <a:gd name="connsiteX69" fmla="*/ 457429 w 939800"/>
              <a:gd name="connsiteY69" fmla="*/ 248729 h 294392"/>
              <a:gd name="connsiteX70" fmla="*/ 442335 w 939800"/>
              <a:gd name="connsiteY70" fmla="*/ 241300 h 294392"/>
              <a:gd name="connsiteX71" fmla="*/ 442335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36" y="256477"/>
                </a:moveTo>
                <a:lnTo>
                  <a:pt x="502501" y="264223"/>
                </a:lnTo>
                <a:lnTo>
                  <a:pt x="492436" y="256477"/>
                </a:lnTo>
                <a:close/>
                <a:moveTo>
                  <a:pt x="464871" y="279216"/>
                </a:moveTo>
                <a:lnTo>
                  <a:pt x="454806" y="286963"/>
                </a:lnTo>
                <a:lnTo>
                  <a:pt x="464871" y="279216"/>
                </a:lnTo>
                <a:close/>
                <a:moveTo>
                  <a:pt x="474929" y="279216"/>
                </a:moveTo>
                <a:lnTo>
                  <a:pt x="484994" y="286963"/>
                </a:lnTo>
                <a:lnTo>
                  <a:pt x="474929" y="279216"/>
                </a:lnTo>
                <a:close/>
                <a:moveTo>
                  <a:pt x="447364" y="256477"/>
                </a:moveTo>
                <a:lnTo>
                  <a:pt x="437299" y="264223"/>
                </a:lnTo>
                <a:lnTo>
                  <a:pt x="447364" y="256477"/>
                </a:lnTo>
                <a:close/>
                <a:moveTo>
                  <a:pt x="25400" y="133350"/>
                </a:moveTo>
                <a:cubicBezTo>
                  <a:pt x="25400" y="73730"/>
                  <a:pt x="73730" y="25400"/>
                  <a:pt x="133350" y="25400"/>
                </a:cubicBezTo>
                <a:lnTo>
                  <a:pt x="133350" y="0"/>
                </a:lnTo>
                <a:cubicBezTo>
                  <a:pt x="59703" y="0"/>
                  <a:pt x="0" y="59703"/>
                  <a:pt x="0" y="133350"/>
                </a:cubicBezTo>
                <a:lnTo>
                  <a:pt x="25400" y="133350"/>
                </a:lnTo>
                <a:close/>
                <a:moveTo>
                  <a:pt x="133350" y="241300"/>
                </a:moveTo>
                <a:cubicBezTo>
                  <a:pt x="73730" y="241300"/>
                  <a:pt x="25400" y="192970"/>
                  <a:pt x="25400" y="133350"/>
                </a:cubicBezTo>
                <a:lnTo>
                  <a:pt x="0" y="133350"/>
                </a:lnTo>
                <a:cubicBezTo>
                  <a:pt x="0" y="206997"/>
                  <a:pt x="59703" y="266700"/>
                  <a:pt x="133350" y="266700"/>
                </a:cubicBezTo>
                <a:lnTo>
                  <a:pt x="133350" y="241300"/>
                </a:lnTo>
                <a:close/>
                <a:moveTo>
                  <a:pt x="442335" y="241300"/>
                </a:moveTo>
                <a:lnTo>
                  <a:pt x="133350" y="241300"/>
                </a:lnTo>
                <a:lnTo>
                  <a:pt x="133350" y="266700"/>
                </a:lnTo>
                <a:lnTo>
                  <a:pt x="442335" y="266700"/>
                </a:lnTo>
                <a:lnTo>
                  <a:pt x="442335" y="241300"/>
                </a:lnTo>
                <a:close/>
                <a:moveTo>
                  <a:pt x="437299" y="264223"/>
                </a:moveTo>
                <a:lnTo>
                  <a:pt x="454806" y="286963"/>
                </a:lnTo>
                <a:lnTo>
                  <a:pt x="474929" y="271469"/>
                </a:lnTo>
                <a:lnTo>
                  <a:pt x="457429" y="248729"/>
                </a:lnTo>
                <a:lnTo>
                  <a:pt x="437299" y="264223"/>
                </a:lnTo>
                <a:close/>
                <a:moveTo>
                  <a:pt x="484994" y="286963"/>
                </a:moveTo>
                <a:lnTo>
                  <a:pt x="502501" y="264223"/>
                </a:lnTo>
                <a:lnTo>
                  <a:pt x="482371" y="248729"/>
                </a:lnTo>
                <a:lnTo>
                  <a:pt x="464871" y="271469"/>
                </a:lnTo>
                <a:lnTo>
                  <a:pt x="484994" y="286963"/>
                </a:lnTo>
                <a:close/>
                <a:moveTo>
                  <a:pt x="806450" y="241300"/>
                </a:moveTo>
                <a:lnTo>
                  <a:pt x="497465" y="241300"/>
                </a:lnTo>
                <a:lnTo>
                  <a:pt x="497465" y="266700"/>
                </a:lnTo>
                <a:lnTo>
                  <a:pt x="806450" y="266700"/>
                </a:lnTo>
                <a:lnTo>
                  <a:pt x="806450" y="241300"/>
                </a:lnTo>
                <a:close/>
                <a:moveTo>
                  <a:pt x="914400" y="133350"/>
                </a:moveTo>
                <a:cubicBezTo>
                  <a:pt x="914400" y="192970"/>
                  <a:pt x="866070" y="241300"/>
                  <a:pt x="806450" y="241300"/>
                </a:cubicBezTo>
                <a:lnTo>
                  <a:pt x="806450" y="266700"/>
                </a:lnTo>
                <a:cubicBezTo>
                  <a:pt x="880097" y="266700"/>
                  <a:pt x="939800" y="206997"/>
                  <a:pt x="939800" y="133350"/>
                </a:cubicBezTo>
                <a:lnTo>
                  <a:pt x="914400" y="133350"/>
                </a:lnTo>
                <a:close/>
                <a:moveTo>
                  <a:pt x="806450" y="25400"/>
                </a:moveTo>
                <a:cubicBezTo>
                  <a:pt x="866070" y="25400"/>
                  <a:pt x="914400" y="73730"/>
                  <a:pt x="914400" y="133350"/>
                </a:cubicBezTo>
                <a:lnTo>
                  <a:pt x="939800" y="133350"/>
                </a:lnTo>
                <a:cubicBezTo>
                  <a:pt x="939800" y="59703"/>
                  <a:pt x="880097" y="0"/>
                  <a:pt x="806450" y="0"/>
                </a:cubicBezTo>
                <a:lnTo>
                  <a:pt x="806450" y="25400"/>
                </a:lnTo>
                <a:close/>
                <a:moveTo>
                  <a:pt x="133350" y="25400"/>
                </a:moveTo>
                <a:lnTo>
                  <a:pt x="806450" y="25400"/>
                </a:lnTo>
                <a:lnTo>
                  <a:pt x="806450" y="0"/>
                </a:lnTo>
                <a:lnTo>
                  <a:pt x="133350" y="0"/>
                </a:lnTo>
                <a:lnTo>
                  <a:pt x="133350" y="25400"/>
                </a:lnTo>
                <a:close/>
                <a:moveTo>
                  <a:pt x="502501" y="264223"/>
                </a:moveTo>
                <a:cubicBezTo>
                  <a:pt x="501294" y="265786"/>
                  <a:pt x="499440" y="266700"/>
                  <a:pt x="497465" y="266700"/>
                </a:cubicBezTo>
                <a:lnTo>
                  <a:pt x="497465" y="241300"/>
                </a:lnTo>
                <a:cubicBezTo>
                  <a:pt x="491553" y="241300"/>
                  <a:pt x="485978" y="244043"/>
                  <a:pt x="482371" y="248729"/>
                </a:cubicBezTo>
                <a:lnTo>
                  <a:pt x="502501" y="264223"/>
                </a:lnTo>
                <a:close/>
                <a:moveTo>
                  <a:pt x="454806" y="286963"/>
                </a:moveTo>
                <a:cubicBezTo>
                  <a:pt x="462432" y="296869"/>
                  <a:pt x="477368" y="296869"/>
                  <a:pt x="484994" y="286963"/>
                </a:cubicBezTo>
                <a:lnTo>
                  <a:pt x="464871" y="271469"/>
                </a:lnTo>
                <a:cubicBezTo>
                  <a:pt x="467411" y="268167"/>
                  <a:pt x="472389" y="268167"/>
                  <a:pt x="474929" y="271469"/>
                </a:cubicBezTo>
                <a:lnTo>
                  <a:pt x="454806" y="286963"/>
                </a:lnTo>
                <a:close/>
                <a:moveTo>
                  <a:pt x="442335" y="266700"/>
                </a:moveTo>
                <a:cubicBezTo>
                  <a:pt x="440360" y="266700"/>
                  <a:pt x="438506" y="265786"/>
                  <a:pt x="437299" y="264223"/>
                </a:cubicBezTo>
                <a:lnTo>
                  <a:pt x="457429" y="248729"/>
                </a:lnTo>
                <a:cubicBezTo>
                  <a:pt x="453822" y="244043"/>
                  <a:pt x="448247" y="241300"/>
                  <a:pt x="442335" y="241300"/>
                </a:cubicBezTo>
                <a:lnTo>
                  <a:pt x="442335"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05" name="矩形: 圆角 104">
            <a:extLst>
              <a:ext uri="{FF2B5EF4-FFF2-40B4-BE49-F238E27FC236}">
                <a16:creationId xmlns:a16="http://schemas.microsoft.com/office/drawing/2014/main" id="{22DA7680-8508-1B85-B461-B7E2AE8BBDE8}"/>
              </a:ext>
            </a:extLst>
          </p:cNvPr>
          <p:cNvSpPr/>
          <p:nvPr/>
        </p:nvSpPr>
        <p:spPr>
          <a:xfrm>
            <a:off x="2171700" y="447040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387" scaled="1"/>
          </a:gradFill>
          <a:ln w="6350" cap="flat">
            <a:noFill/>
            <a:prstDash val="solid"/>
            <a:miter/>
          </a:ln>
        </p:spPr>
        <p:txBody>
          <a:bodyPr rtlCol="0" anchor="ctr"/>
          <a:lstStyle/>
          <a:p>
            <a:endParaRPr lang="en-US"/>
          </a:p>
        </p:txBody>
      </p:sp>
      <p:sp>
        <p:nvSpPr>
          <p:cNvPr id="106" name="任意多边形: 形状 105">
            <a:extLst>
              <a:ext uri="{FF2B5EF4-FFF2-40B4-BE49-F238E27FC236}">
                <a16:creationId xmlns:a16="http://schemas.microsoft.com/office/drawing/2014/main" id="{0EF5AE7F-F3C5-915B-6F31-0CD22E494AC6}"/>
              </a:ext>
            </a:extLst>
          </p:cNvPr>
          <p:cNvSpPr/>
          <p:nvPr/>
        </p:nvSpPr>
        <p:spPr>
          <a:xfrm>
            <a:off x="2235200" y="450850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35 w 914400"/>
              <a:gd name="connsiteY3" fmla="*/ 241300 h 268992"/>
              <a:gd name="connsiteX4" fmla="*/ 434664 w 914400"/>
              <a:gd name="connsiteY4" fmla="*/ 243777 h 268992"/>
              <a:gd name="connsiteX5" fmla="*/ 452171 w 914400"/>
              <a:gd name="connsiteY5" fmla="*/ 266516 h 268992"/>
              <a:gd name="connsiteX6" fmla="*/ 462229 w 914400"/>
              <a:gd name="connsiteY6" fmla="*/ 266516 h 268992"/>
              <a:gd name="connsiteX7" fmla="*/ 479736 w 914400"/>
              <a:gd name="connsiteY7" fmla="*/ 243777 h 268992"/>
              <a:gd name="connsiteX8" fmla="*/ 484765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19" y="0"/>
                  <a:pt x="0" y="54020"/>
                  <a:pt x="0" y="120650"/>
                </a:cubicBezTo>
                <a:cubicBezTo>
                  <a:pt x="0" y="187280"/>
                  <a:pt x="54019" y="241300"/>
                  <a:pt x="120650" y="241300"/>
                </a:cubicBezTo>
                <a:lnTo>
                  <a:pt x="429635" y="241300"/>
                </a:lnTo>
                <a:cubicBezTo>
                  <a:pt x="431603" y="241300"/>
                  <a:pt x="433464" y="242214"/>
                  <a:pt x="434664" y="243777"/>
                </a:cubicBezTo>
                <a:lnTo>
                  <a:pt x="452171" y="266516"/>
                </a:lnTo>
                <a:cubicBezTo>
                  <a:pt x="454711" y="269818"/>
                  <a:pt x="459689" y="269818"/>
                  <a:pt x="462229" y="266516"/>
                </a:cubicBezTo>
                <a:lnTo>
                  <a:pt x="479736" y="243777"/>
                </a:lnTo>
                <a:cubicBezTo>
                  <a:pt x="480936" y="242214"/>
                  <a:pt x="482797" y="241300"/>
                  <a:pt x="484765" y="241300"/>
                </a:cubicBezTo>
                <a:lnTo>
                  <a:pt x="793750" y="241300"/>
                </a:lnTo>
                <a:cubicBezTo>
                  <a:pt x="860381" y="241300"/>
                  <a:pt x="914400" y="187280"/>
                  <a:pt x="914400" y="120650"/>
                </a:cubicBezTo>
                <a:cubicBezTo>
                  <a:pt x="914400" y="54020"/>
                  <a:pt x="860381" y="0"/>
                  <a:pt x="7937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107" name="任意多边形: 形状 106">
            <a:extLst>
              <a:ext uri="{FF2B5EF4-FFF2-40B4-BE49-F238E27FC236}">
                <a16:creationId xmlns:a16="http://schemas.microsoft.com/office/drawing/2014/main" id="{E248DCE3-31C5-19DC-CF1D-E0DACDC287CD}"/>
              </a:ext>
            </a:extLst>
          </p:cNvPr>
          <p:cNvSpPr/>
          <p:nvPr/>
        </p:nvSpPr>
        <p:spPr>
          <a:xfrm>
            <a:off x="2222500" y="4495800"/>
            <a:ext cx="939800" cy="294392"/>
          </a:xfrm>
          <a:custGeom>
            <a:avLst/>
            <a:gdLst>
              <a:gd name="connsiteX0" fmla="*/ 492436 w 939800"/>
              <a:gd name="connsiteY0" fmla="*/ 256477 h 294392"/>
              <a:gd name="connsiteX1" fmla="*/ 502501 w 939800"/>
              <a:gd name="connsiteY1" fmla="*/ 264223 h 294392"/>
              <a:gd name="connsiteX2" fmla="*/ 492436 w 939800"/>
              <a:gd name="connsiteY2" fmla="*/ 256477 h 294392"/>
              <a:gd name="connsiteX3" fmla="*/ 464871 w 939800"/>
              <a:gd name="connsiteY3" fmla="*/ 279216 h 294392"/>
              <a:gd name="connsiteX4" fmla="*/ 454806 w 939800"/>
              <a:gd name="connsiteY4" fmla="*/ 286963 h 294392"/>
              <a:gd name="connsiteX5" fmla="*/ 464871 w 939800"/>
              <a:gd name="connsiteY5" fmla="*/ 279216 h 294392"/>
              <a:gd name="connsiteX6" fmla="*/ 474929 w 939800"/>
              <a:gd name="connsiteY6" fmla="*/ 279216 h 294392"/>
              <a:gd name="connsiteX7" fmla="*/ 484994 w 939800"/>
              <a:gd name="connsiteY7" fmla="*/ 286963 h 294392"/>
              <a:gd name="connsiteX8" fmla="*/ 474929 w 939800"/>
              <a:gd name="connsiteY8" fmla="*/ 279216 h 294392"/>
              <a:gd name="connsiteX9" fmla="*/ 447364 w 939800"/>
              <a:gd name="connsiteY9" fmla="*/ 256477 h 294392"/>
              <a:gd name="connsiteX10" fmla="*/ 437299 w 939800"/>
              <a:gd name="connsiteY10" fmla="*/ 264223 h 294392"/>
              <a:gd name="connsiteX11" fmla="*/ 447364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35 w 939800"/>
              <a:gd name="connsiteY22" fmla="*/ 241300 h 294392"/>
              <a:gd name="connsiteX23" fmla="*/ 133350 w 939800"/>
              <a:gd name="connsiteY23" fmla="*/ 241300 h 294392"/>
              <a:gd name="connsiteX24" fmla="*/ 133350 w 939800"/>
              <a:gd name="connsiteY24" fmla="*/ 266700 h 294392"/>
              <a:gd name="connsiteX25" fmla="*/ 442335 w 939800"/>
              <a:gd name="connsiteY25" fmla="*/ 266700 h 294392"/>
              <a:gd name="connsiteX26" fmla="*/ 442335 w 939800"/>
              <a:gd name="connsiteY26" fmla="*/ 241300 h 294392"/>
              <a:gd name="connsiteX27" fmla="*/ 437299 w 939800"/>
              <a:gd name="connsiteY27" fmla="*/ 264223 h 294392"/>
              <a:gd name="connsiteX28" fmla="*/ 454806 w 939800"/>
              <a:gd name="connsiteY28" fmla="*/ 286963 h 294392"/>
              <a:gd name="connsiteX29" fmla="*/ 474929 w 939800"/>
              <a:gd name="connsiteY29" fmla="*/ 271469 h 294392"/>
              <a:gd name="connsiteX30" fmla="*/ 457429 w 939800"/>
              <a:gd name="connsiteY30" fmla="*/ 248729 h 294392"/>
              <a:gd name="connsiteX31" fmla="*/ 437299 w 939800"/>
              <a:gd name="connsiteY31" fmla="*/ 264223 h 294392"/>
              <a:gd name="connsiteX32" fmla="*/ 484994 w 939800"/>
              <a:gd name="connsiteY32" fmla="*/ 286963 h 294392"/>
              <a:gd name="connsiteX33" fmla="*/ 502501 w 939800"/>
              <a:gd name="connsiteY33" fmla="*/ 264223 h 294392"/>
              <a:gd name="connsiteX34" fmla="*/ 482371 w 939800"/>
              <a:gd name="connsiteY34" fmla="*/ 248729 h 294392"/>
              <a:gd name="connsiteX35" fmla="*/ 464871 w 939800"/>
              <a:gd name="connsiteY35" fmla="*/ 271469 h 294392"/>
              <a:gd name="connsiteX36" fmla="*/ 484994 w 939800"/>
              <a:gd name="connsiteY36" fmla="*/ 286963 h 294392"/>
              <a:gd name="connsiteX37" fmla="*/ 806450 w 939800"/>
              <a:gd name="connsiteY37" fmla="*/ 241300 h 294392"/>
              <a:gd name="connsiteX38" fmla="*/ 497465 w 939800"/>
              <a:gd name="connsiteY38" fmla="*/ 241300 h 294392"/>
              <a:gd name="connsiteX39" fmla="*/ 497465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501 w 939800"/>
              <a:gd name="connsiteY57" fmla="*/ 264223 h 294392"/>
              <a:gd name="connsiteX58" fmla="*/ 497465 w 939800"/>
              <a:gd name="connsiteY58" fmla="*/ 266700 h 294392"/>
              <a:gd name="connsiteX59" fmla="*/ 497465 w 939800"/>
              <a:gd name="connsiteY59" fmla="*/ 241300 h 294392"/>
              <a:gd name="connsiteX60" fmla="*/ 482371 w 939800"/>
              <a:gd name="connsiteY60" fmla="*/ 248729 h 294392"/>
              <a:gd name="connsiteX61" fmla="*/ 502501 w 939800"/>
              <a:gd name="connsiteY61" fmla="*/ 264223 h 294392"/>
              <a:gd name="connsiteX62" fmla="*/ 454806 w 939800"/>
              <a:gd name="connsiteY62" fmla="*/ 286963 h 294392"/>
              <a:gd name="connsiteX63" fmla="*/ 484994 w 939800"/>
              <a:gd name="connsiteY63" fmla="*/ 286963 h 294392"/>
              <a:gd name="connsiteX64" fmla="*/ 464871 w 939800"/>
              <a:gd name="connsiteY64" fmla="*/ 271469 h 294392"/>
              <a:gd name="connsiteX65" fmla="*/ 474929 w 939800"/>
              <a:gd name="connsiteY65" fmla="*/ 271469 h 294392"/>
              <a:gd name="connsiteX66" fmla="*/ 454806 w 939800"/>
              <a:gd name="connsiteY66" fmla="*/ 286963 h 294392"/>
              <a:gd name="connsiteX67" fmla="*/ 442335 w 939800"/>
              <a:gd name="connsiteY67" fmla="*/ 266700 h 294392"/>
              <a:gd name="connsiteX68" fmla="*/ 437299 w 939800"/>
              <a:gd name="connsiteY68" fmla="*/ 264223 h 294392"/>
              <a:gd name="connsiteX69" fmla="*/ 457429 w 939800"/>
              <a:gd name="connsiteY69" fmla="*/ 248729 h 294392"/>
              <a:gd name="connsiteX70" fmla="*/ 442335 w 939800"/>
              <a:gd name="connsiteY70" fmla="*/ 241300 h 294392"/>
              <a:gd name="connsiteX71" fmla="*/ 442335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36" y="256477"/>
                </a:moveTo>
                <a:lnTo>
                  <a:pt x="502501" y="264223"/>
                </a:lnTo>
                <a:lnTo>
                  <a:pt x="492436" y="256477"/>
                </a:lnTo>
                <a:close/>
                <a:moveTo>
                  <a:pt x="464871" y="279216"/>
                </a:moveTo>
                <a:lnTo>
                  <a:pt x="454806" y="286963"/>
                </a:lnTo>
                <a:lnTo>
                  <a:pt x="464871" y="279216"/>
                </a:lnTo>
                <a:close/>
                <a:moveTo>
                  <a:pt x="474929" y="279216"/>
                </a:moveTo>
                <a:lnTo>
                  <a:pt x="484994" y="286963"/>
                </a:lnTo>
                <a:lnTo>
                  <a:pt x="474929" y="279216"/>
                </a:lnTo>
                <a:close/>
                <a:moveTo>
                  <a:pt x="447364" y="256477"/>
                </a:moveTo>
                <a:lnTo>
                  <a:pt x="437299" y="264223"/>
                </a:lnTo>
                <a:lnTo>
                  <a:pt x="447364" y="256477"/>
                </a:lnTo>
                <a:close/>
                <a:moveTo>
                  <a:pt x="25400" y="133350"/>
                </a:moveTo>
                <a:cubicBezTo>
                  <a:pt x="25400" y="73730"/>
                  <a:pt x="73730" y="25400"/>
                  <a:pt x="133350" y="25400"/>
                </a:cubicBezTo>
                <a:lnTo>
                  <a:pt x="133350" y="0"/>
                </a:lnTo>
                <a:cubicBezTo>
                  <a:pt x="59703" y="0"/>
                  <a:pt x="0" y="59703"/>
                  <a:pt x="0" y="133350"/>
                </a:cubicBezTo>
                <a:lnTo>
                  <a:pt x="25400" y="133350"/>
                </a:lnTo>
                <a:close/>
                <a:moveTo>
                  <a:pt x="133350" y="241300"/>
                </a:moveTo>
                <a:cubicBezTo>
                  <a:pt x="73730" y="241300"/>
                  <a:pt x="25400" y="192970"/>
                  <a:pt x="25400" y="133350"/>
                </a:cubicBezTo>
                <a:lnTo>
                  <a:pt x="0" y="133350"/>
                </a:lnTo>
                <a:cubicBezTo>
                  <a:pt x="0" y="206997"/>
                  <a:pt x="59703" y="266700"/>
                  <a:pt x="133350" y="266700"/>
                </a:cubicBezTo>
                <a:lnTo>
                  <a:pt x="133350" y="241300"/>
                </a:lnTo>
                <a:close/>
                <a:moveTo>
                  <a:pt x="442335" y="241300"/>
                </a:moveTo>
                <a:lnTo>
                  <a:pt x="133350" y="241300"/>
                </a:lnTo>
                <a:lnTo>
                  <a:pt x="133350" y="266700"/>
                </a:lnTo>
                <a:lnTo>
                  <a:pt x="442335" y="266700"/>
                </a:lnTo>
                <a:lnTo>
                  <a:pt x="442335" y="241300"/>
                </a:lnTo>
                <a:close/>
                <a:moveTo>
                  <a:pt x="437299" y="264223"/>
                </a:moveTo>
                <a:lnTo>
                  <a:pt x="454806" y="286963"/>
                </a:lnTo>
                <a:lnTo>
                  <a:pt x="474929" y="271469"/>
                </a:lnTo>
                <a:lnTo>
                  <a:pt x="457429" y="248729"/>
                </a:lnTo>
                <a:lnTo>
                  <a:pt x="437299" y="264223"/>
                </a:lnTo>
                <a:close/>
                <a:moveTo>
                  <a:pt x="484994" y="286963"/>
                </a:moveTo>
                <a:lnTo>
                  <a:pt x="502501" y="264223"/>
                </a:lnTo>
                <a:lnTo>
                  <a:pt x="482371" y="248729"/>
                </a:lnTo>
                <a:lnTo>
                  <a:pt x="464871" y="271469"/>
                </a:lnTo>
                <a:lnTo>
                  <a:pt x="484994" y="286963"/>
                </a:lnTo>
                <a:close/>
                <a:moveTo>
                  <a:pt x="806450" y="241300"/>
                </a:moveTo>
                <a:lnTo>
                  <a:pt x="497465" y="241300"/>
                </a:lnTo>
                <a:lnTo>
                  <a:pt x="497465" y="266700"/>
                </a:lnTo>
                <a:lnTo>
                  <a:pt x="806450" y="266700"/>
                </a:lnTo>
                <a:lnTo>
                  <a:pt x="806450" y="241300"/>
                </a:lnTo>
                <a:close/>
                <a:moveTo>
                  <a:pt x="914400" y="133350"/>
                </a:moveTo>
                <a:cubicBezTo>
                  <a:pt x="914400" y="192970"/>
                  <a:pt x="866070" y="241300"/>
                  <a:pt x="806450" y="241300"/>
                </a:cubicBezTo>
                <a:lnTo>
                  <a:pt x="806450" y="266700"/>
                </a:lnTo>
                <a:cubicBezTo>
                  <a:pt x="880097" y="266700"/>
                  <a:pt x="939800" y="206997"/>
                  <a:pt x="939800" y="133350"/>
                </a:cubicBezTo>
                <a:lnTo>
                  <a:pt x="914400" y="133350"/>
                </a:lnTo>
                <a:close/>
                <a:moveTo>
                  <a:pt x="806450" y="25400"/>
                </a:moveTo>
                <a:cubicBezTo>
                  <a:pt x="866070" y="25400"/>
                  <a:pt x="914400" y="73730"/>
                  <a:pt x="914400" y="133350"/>
                </a:cubicBezTo>
                <a:lnTo>
                  <a:pt x="939800" y="133350"/>
                </a:lnTo>
                <a:cubicBezTo>
                  <a:pt x="939800" y="59703"/>
                  <a:pt x="880097" y="0"/>
                  <a:pt x="806450" y="0"/>
                </a:cubicBezTo>
                <a:lnTo>
                  <a:pt x="806450" y="25400"/>
                </a:lnTo>
                <a:close/>
                <a:moveTo>
                  <a:pt x="133350" y="25400"/>
                </a:moveTo>
                <a:lnTo>
                  <a:pt x="806450" y="25400"/>
                </a:lnTo>
                <a:lnTo>
                  <a:pt x="806450" y="0"/>
                </a:lnTo>
                <a:lnTo>
                  <a:pt x="133350" y="0"/>
                </a:lnTo>
                <a:lnTo>
                  <a:pt x="133350" y="25400"/>
                </a:lnTo>
                <a:close/>
                <a:moveTo>
                  <a:pt x="502501" y="264223"/>
                </a:moveTo>
                <a:cubicBezTo>
                  <a:pt x="501294" y="265786"/>
                  <a:pt x="499440" y="266700"/>
                  <a:pt x="497465" y="266700"/>
                </a:cubicBezTo>
                <a:lnTo>
                  <a:pt x="497465" y="241300"/>
                </a:lnTo>
                <a:cubicBezTo>
                  <a:pt x="491554" y="241300"/>
                  <a:pt x="485978" y="244043"/>
                  <a:pt x="482371" y="248729"/>
                </a:cubicBezTo>
                <a:lnTo>
                  <a:pt x="502501" y="264223"/>
                </a:lnTo>
                <a:close/>
                <a:moveTo>
                  <a:pt x="454806" y="286963"/>
                </a:moveTo>
                <a:cubicBezTo>
                  <a:pt x="462432" y="296869"/>
                  <a:pt x="477368" y="296869"/>
                  <a:pt x="484994" y="286963"/>
                </a:cubicBezTo>
                <a:lnTo>
                  <a:pt x="464871" y="271469"/>
                </a:lnTo>
                <a:cubicBezTo>
                  <a:pt x="467411" y="268167"/>
                  <a:pt x="472389" y="268167"/>
                  <a:pt x="474929" y="271469"/>
                </a:cubicBezTo>
                <a:lnTo>
                  <a:pt x="454806" y="286963"/>
                </a:lnTo>
                <a:close/>
                <a:moveTo>
                  <a:pt x="442335" y="266700"/>
                </a:moveTo>
                <a:cubicBezTo>
                  <a:pt x="440360" y="266700"/>
                  <a:pt x="438506" y="265786"/>
                  <a:pt x="437299" y="264223"/>
                </a:cubicBezTo>
                <a:lnTo>
                  <a:pt x="457429" y="248729"/>
                </a:lnTo>
                <a:cubicBezTo>
                  <a:pt x="453822" y="244043"/>
                  <a:pt x="448246" y="241300"/>
                  <a:pt x="442335" y="241300"/>
                </a:cubicBezTo>
                <a:lnTo>
                  <a:pt x="442335"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09" name="矩形: 圆角 108">
            <a:extLst>
              <a:ext uri="{FF2B5EF4-FFF2-40B4-BE49-F238E27FC236}">
                <a16:creationId xmlns:a16="http://schemas.microsoft.com/office/drawing/2014/main" id="{37C35B61-9262-98D9-1C14-7CDDAC722E91}"/>
              </a:ext>
            </a:extLst>
          </p:cNvPr>
          <p:cNvSpPr/>
          <p:nvPr/>
        </p:nvSpPr>
        <p:spPr>
          <a:xfrm>
            <a:off x="2768600" y="5537200"/>
            <a:ext cx="736600" cy="260350"/>
          </a:xfrm>
          <a:prstGeom prst="roundRect">
            <a:avLst>
              <a:gd name="adj" fmla="val 50000"/>
            </a:avLst>
          </a:prstGeom>
          <a:gradFill>
            <a:gsLst>
              <a:gs pos="0">
                <a:srgbClr val="00D9AA"/>
              </a:gs>
              <a:gs pos="50000">
                <a:srgbClr val="00D9B4"/>
              </a:gs>
              <a:gs pos="100000">
                <a:srgbClr val="00D9BF"/>
              </a:gs>
            </a:gsLst>
            <a:lin ang="1318470" scaled="1"/>
          </a:gradFill>
          <a:ln w="6350" cap="flat">
            <a:noFill/>
            <a:prstDash val="solid"/>
            <a:miter/>
          </a:ln>
        </p:spPr>
        <p:txBody>
          <a:bodyPr rtlCol="0" anchor="ctr"/>
          <a:lstStyle/>
          <a:p>
            <a:endParaRPr lang="en-US"/>
          </a:p>
        </p:txBody>
      </p:sp>
      <p:sp>
        <p:nvSpPr>
          <p:cNvPr id="111" name="任意多边形: 形状 110">
            <a:extLst>
              <a:ext uri="{FF2B5EF4-FFF2-40B4-BE49-F238E27FC236}">
                <a16:creationId xmlns:a16="http://schemas.microsoft.com/office/drawing/2014/main" id="{32C23349-09A7-383B-8878-69630ED3C41B}"/>
              </a:ext>
            </a:extLst>
          </p:cNvPr>
          <p:cNvSpPr/>
          <p:nvPr/>
        </p:nvSpPr>
        <p:spPr>
          <a:xfrm>
            <a:off x="8432800" y="5276881"/>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12" name="任意多边形: 形状 111">
            <a:extLst>
              <a:ext uri="{FF2B5EF4-FFF2-40B4-BE49-F238E27FC236}">
                <a16:creationId xmlns:a16="http://schemas.microsoft.com/office/drawing/2014/main" id="{741BC2F1-EE84-531C-D69B-15A55D8B1930}"/>
              </a:ext>
            </a:extLst>
          </p:cNvPr>
          <p:cNvSpPr/>
          <p:nvPr/>
        </p:nvSpPr>
        <p:spPr>
          <a:xfrm>
            <a:off x="8750300" y="5276881"/>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13" name="任意多边形: 形状 112">
            <a:extLst>
              <a:ext uri="{FF2B5EF4-FFF2-40B4-BE49-F238E27FC236}">
                <a16:creationId xmlns:a16="http://schemas.microsoft.com/office/drawing/2014/main" id="{346FA794-ABF5-6863-890A-1BF1708AB414}"/>
              </a:ext>
            </a:extLst>
          </p:cNvPr>
          <p:cNvSpPr/>
          <p:nvPr/>
        </p:nvSpPr>
        <p:spPr>
          <a:xfrm>
            <a:off x="8432800" y="509272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114" name="任意多边形: 形状 113">
            <a:extLst>
              <a:ext uri="{FF2B5EF4-FFF2-40B4-BE49-F238E27FC236}">
                <a16:creationId xmlns:a16="http://schemas.microsoft.com/office/drawing/2014/main" id="{07BF3425-B0C5-9849-E89E-C96A54C6EA60}"/>
              </a:ext>
            </a:extLst>
          </p:cNvPr>
          <p:cNvSpPr/>
          <p:nvPr/>
        </p:nvSpPr>
        <p:spPr>
          <a:xfrm>
            <a:off x="8534018" y="4966061"/>
            <a:ext cx="216281" cy="380638"/>
          </a:xfrm>
          <a:custGeom>
            <a:avLst/>
            <a:gdLst>
              <a:gd name="connsiteX0" fmla="*/ 0 w 216281"/>
              <a:gd name="connsiteY0" fmla="*/ 0 h 380638"/>
              <a:gd name="connsiteX1" fmla="*/ 216281 w 216281"/>
              <a:gd name="connsiteY1" fmla="*/ 125438 h 380638"/>
              <a:gd name="connsiteX2" fmla="*/ 216281 w 216281"/>
              <a:gd name="connsiteY2" fmla="*/ 380638 h 380638"/>
              <a:gd name="connsiteX3" fmla="*/ 0 w 216281"/>
              <a:gd name="connsiteY3" fmla="*/ 255200 h 380638"/>
              <a:gd name="connsiteX4" fmla="*/ 0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0" y="0"/>
                </a:moveTo>
                <a:lnTo>
                  <a:pt x="216281" y="125438"/>
                </a:lnTo>
                <a:lnTo>
                  <a:pt x="216281"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103" scaled="1"/>
            </a:gradFill>
            <a:prstDash val="solid"/>
            <a:miter/>
          </a:ln>
        </p:spPr>
        <p:txBody>
          <a:bodyPr rtlCol="0" anchor="ctr"/>
          <a:lstStyle/>
          <a:p>
            <a:endParaRPr lang="en-US"/>
          </a:p>
        </p:txBody>
      </p:sp>
      <p:sp>
        <p:nvSpPr>
          <p:cNvPr id="115" name="任意多边形: 形状 114">
            <a:extLst>
              <a:ext uri="{FF2B5EF4-FFF2-40B4-BE49-F238E27FC236}">
                <a16:creationId xmlns:a16="http://schemas.microsoft.com/office/drawing/2014/main" id="{EC8D9874-4F6E-1EA5-C053-D6FCF49351B3}"/>
              </a:ext>
            </a:extLst>
          </p:cNvPr>
          <p:cNvSpPr/>
          <p:nvPr/>
        </p:nvSpPr>
        <p:spPr>
          <a:xfrm>
            <a:off x="8750300" y="4966061"/>
            <a:ext cx="216281" cy="380638"/>
          </a:xfrm>
          <a:custGeom>
            <a:avLst/>
            <a:gdLst>
              <a:gd name="connsiteX0" fmla="*/ 216281 w 216281"/>
              <a:gd name="connsiteY0" fmla="*/ 0 h 380638"/>
              <a:gd name="connsiteX1" fmla="*/ 0 w 216281"/>
              <a:gd name="connsiteY1" fmla="*/ 125438 h 380638"/>
              <a:gd name="connsiteX2" fmla="*/ 0 w 216281"/>
              <a:gd name="connsiteY2" fmla="*/ 380638 h 380638"/>
              <a:gd name="connsiteX3" fmla="*/ 216281 w 216281"/>
              <a:gd name="connsiteY3" fmla="*/ 255200 h 380638"/>
              <a:gd name="connsiteX4" fmla="*/ 216281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216281" y="0"/>
                </a:moveTo>
                <a:lnTo>
                  <a:pt x="0" y="125438"/>
                </a:lnTo>
                <a:lnTo>
                  <a:pt x="0" y="380638"/>
                </a:lnTo>
                <a:lnTo>
                  <a:pt x="216281" y="255200"/>
                </a:lnTo>
                <a:lnTo>
                  <a:pt x="216281"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897" scaled="1"/>
            </a:gradFill>
            <a:prstDash val="solid"/>
            <a:miter/>
          </a:ln>
        </p:spPr>
        <p:txBody>
          <a:bodyPr rtlCol="0" anchor="ctr"/>
          <a:lstStyle/>
          <a:p>
            <a:endParaRPr lang="en-US"/>
          </a:p>
        </p:txBody>
      </p:sp>
      <p:sp>
        <p:nvSpPr>
          <p:cNvPr id="116" name="任意多边形: 形状 115">
            <a:extLst>
              <a:ext uri="{FF2B5EF4-FFF2-40B4-BE49-F238E27FC236}">
                <a16:creationId xmlns:a16="http://schemas.microsoft.com/office/drawing/2014/main" id="{0DFA8D05-CA70-6734-CB89-7EDBFE75A7D3}"/>
              </a:ext>
            </a:extLst>
          </p:cNvPr>
          <p:cNvSpPr/>
          <p:nvPr/>
        </p:nvSpPr>
        <p:spPr>
          <a:xfrm>
            <a:off x="8534018" y="4840623"/>
            <a:ext cx="432562" cy="250799"/>
          </a:xfrm>
          <a:custGeom>
            <a:avLst/>
            <a:gdLst>
              <a:gd name="connsiteX0" fmla="*/ 216218 w 432562"/>
              <a:gd name="connsiteY0" fmla="*/ 0 h 250799"/>
              <a:gd name="connsiteX1" fmla="*/ 432563 w 432562"/>
              <a:gd name="connsiteY1" fmla="*/ 125400 h 250799"/>
              <a:gd name="connsiteX2" fmla="*/ 216218 w 432562"/>
              <a:gd name="connsiteY2" fmla="*/ 250800 h 250799"/>
              <a:gd name="connsiteX3" fmla="*/ 0 w 432562"/>
              <a:gd name="connsiteY3" fmla="*/ 125432 h 250799"/>
              <a:gd name="connsiteX4" fmla="*/ 216218 w 432562"/>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62" h="250799">
                <a:moveTo>
                  <a:pt x="216218" y="0"/>
                </a:moveTo>
                <a:lnTo>
                  <a:pt x="432563" y="125400"/>
                </a:lnTo>
                <a:lnTo>
                  <a:pt x="216218" y="250800"/>
                </a:lnTo>
                <a:lnTo>
                  <a:pt x="0" y="125432"/>
                </a:lnTo>
                <a:lnTo>
                  <a:pt x="216218" y="0"/>
                </a:lnTo>
                <a:close/>
              </a:path>
            </a:pathLst>
          </a:custGeom>
          <a:gradFill>
            <a:gsLst>
              <a:gs pos="0">
                <a:srgbClr val="055CF9"/>
              </a:gs>
              <a:gs pos="50000">
                <a:srgbClr val="2E87FC"/>
              </a:gs>
              <a:gs pos="100000">
                <a:srgbClr val="57B2FF"/>
              </a:gs>
            </a:gsLst>
            <a:lin ang="21540672" scaled="1"/>
          </a:gradFill>
          <a:ln w="4325" cap="flat">
            <a:gradFill>
              <a:gsLst>
                <a:gs pos="0">
                  <a:srgbClr val="055CF9"/>
                </a:gs>
                <a:gs pos="50000">
                  <a:srgbClr val="82ADFC"/>
                </a:gs>
                <a:gs pos="100000">
                  <a:srgbClr val="FFFFFF"/>
                </a:gs>
              </a:gsLst>
              <a:lin ang="21594811" scaled="1"/>
            </a:gradFill>
            <a:prstDash val="solid"/>
            <a:miter/>
          </a:ln>
        </p:spPr>
        <p:txBody>
          <a:bodyPr rtlCol="0" anchor="ctr"/>
          <a:lstStyle/>
          <a:p>
            <a:endParaRPr lang="en-US"/>
          </a:p>
        </p:txBody>
      </p:sp>
      <p:sp>
        <p:nvSpPr>
          <p:cNvPr id="117" name="任意多边形: 形状 116">
            <a:extLst>
              <a:ext uri="{FF2B5EF4-FFF2-40B4-BE49-F238E27FC236}">
                <a16:creationId xmlns:a16="http://schemas.microsoft.com/office/drawing/2014/main" id="{4F3A2C08-462C-2CFC-47DB-FDED33781665}"/>
              </a:ext>
            </a:extLst>
          </p:cNvPr>
          <p:cNvSpPr/>
          <p:nvPr/>
        </p:nvSpPr>
        <p:spPr>
          <a:xfrm>
            <a:off x="8432800" y="4902200"/>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118" name="任意多边形: 形状 117">
            <a:extLst>
              <a:ext uri="{FF2B5EF4-FFF2-40B4-BE49-F238E27FC236}">
                <a16:creationId xmlns:a16="http://schemas.microsoft.com/office/drawing/2014/main" id="{97DA3255-CA1C-508D-453D-36A399D65879}"/>
              </a:ext>
            </a:extLst>
          </p:cNvPr>
          <p:cNvSpPr/>
          <p:nvPr/>
        </p:nvSpPr>
        <p:spPr>
          <a:xfrm>
            <a:off x="8750300" y="4902200"/>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119" name="任意多边形: 形状 118">
            <a:extLst>
              <a:ext uri="{FF2B5EF4-FFF2-40B4-BE49-F238E27FC236}">
                <a16:creationId xmlns:a16="http://schemas.microsoft.com/office/drawing/2014/main" id="{8FEF588D-9823-F589-9524-6C7923D41749}"/>
              </a:ext>
            </a:extLst>
          </p:cNvPr>
          <p:cNvSpPr/>
          <p:nvPr/>
        </p:nvSpPr>
        <p:spPr>
          <a:xfrm>
            <a:off x="8432800" y="4718050"/>
            <a:ext cx="635000" cy="368185"/>
          </a:xfrm>
          <a:custGeom>
            <a:avLst/>
            <a:gdLst>
              <a:gd name="connsiteX0" fmla="*/ 317436 w 635000"/>
              <a:gd name="connsiteY0" fmla="*/ 0 h 368185"/>
              <a:gd name="connsiteX1" fmla="*/ 635000 w 635000"/>
              <a:gd name="connsiteY1" fmla="*/ 184099 h 368185"/>
              <a:gd name="connsiteX2" fmla="*/ 317436 w 635000"/>
              <a:gd name="connsiteY2" fmla="*/ 368186 h 368185"/>
              <a:gd name="connsiteX3" fmla="*/ 0 w 635000"/>
              <a:gd name="connsiteY3" fmla="*/ 184144 h 368185"/>
              <a:gd name="connsiteX4" fmla="*/ 317436 w 635000"/>
              <a:gd name="connsiteY4" fmla="*/ 0 h 36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85">
                <a:moveTo>
                  <a:pt x="317436" y="0"/>
                </a:moveTo>
                <a:lnTo>
                  <a:pt x="635000" y="184099"/>
                </a:lnTo>
                <a:lnTo>
                  <a:pt x="317436" y="368186"/>
                </a:lnTo>
                <a:lnTo>
                  <a:pt x="0" y="184144"/>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120" name="任意多边形: 形状 119">
            <a:extLst>
              <a:ext uri="{FF2B5EF4-FFF2-40B4-BE49-F238E27FC236}">
                <a16:creationId xmlns:a16="http://schemas.microsoft.com/office/drawing/2014/main" id="{09528BA4-7138-4ED3-A361-CE2BF445383A}"/>
              </a:ext>
            </a:extLst>
          </p:cNvPr>
          <p:cNvSpPr/>
          <p:nvPr/>
        </p:nvSpPr>
        <p:spPr>
          <a:xfrm>
            <a:off x="8883650" y="462286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21" name="任意多边形: 形状 120">
            <a:extLst>
              <a:ext uri="{FF2B5EF4-FFF2-40B4-BE49-F238E27FC236}">
                <a16:creationId xmlns:a16="http://schemas.microsoft.com/office/drawing/2014/main" id="{637D814B-A898-A723-432A-DF31289640B7}"/>
              </a:ext>
            </a:extLst>
          </p:cNvPr>
          <p:cNvSpPr/>
          <p:nvPr/>
        </p:nvSpPr>
        <p:spPr>
          <a:xfrm>
            <a:off x="9201150" y="4622863"/>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22" name="任意多边形: 形状 121">
            <a:extLst>
              <a:ext uri="{FF2B5EF4-FFF2-40B4-BE49-F238E27FC236}">
                <a16:creationId xmlns:a16="http://schemas.microsoft.com/office/drawing/2014/main" id="{E1E91A8D-E63C-4605-4DA1-6E3C2EBBD768}"/>
              </a:ext>
            </a:extLst>
          </p:cNvPr>
          <p:cNvSpPr/>
          <p:nvPr/>
        </p:nvSpPr>
        <p:spPr>
          <a:xfrm>
            <a:off x="8883650" y="4438706"/>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123" name="任意多边形: 形状 122">
            <a:extLst>
              <a:ext uri="{FF2B5EF4-FFF2-40B4-BE49-F238E27FC236}">
                <a16:creationId xmlns:a16="http://schemas.microsoft.com/office/drawing/2014/main" id="{5B137875-8AD3-9064-27FE-19BC7B193EAE}"/>
              </a:ext>
            </a:extLst>
          </p:cNvPr>
          <p:cNvSpPr/>
          <p:nvPr/>
        </p:nvSpPr>
        <p:spPr>
          <a:xfrm>
            <a:off x="8984868" y="4312043"/>
            <a:ext cx="216281" cy="380638"/>
          </a:xfrm>
          <a:custGeom>
            <a:avLst/>
            <a:gdLst>
              <a:gd name="connsiteX0" fmla="*/ 0 w 216281"/>
              <a:gd name="connsiteY0" fmla="*/ 0 h 380638"/>
              <a:gd name="connsiteX1" fmla="*/ 216281 w 216281"/>
              <a:gd name="connsiteY1" fmla="*/ 125438 h 380638"/>
              <a:gd name="connsiteX2" fmla="*/ 216281 w 216281"/>
              <a:gd name="connsiteY2" fmla="*/ 380638 h 380638"/>
              <a:gd name="connsiteX3" fmla="*/ 0 w 216281"/>
              <a:gd name="connsiteY3" fmla="*/ 255200 h 380638"/>
              <a:gd name="connsiteX4" fmla="*/ 0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0" y="0"/>
                </a:moveTo>
                <a:lnTo>
                  <a:pt x="216281" y="125438"/>
                </a:lnTo>
                <a:lnTo>
                  <a:pt x="216281"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103" scaled="1"/>
            </a:gradFill>
            <a:prstDash val="solid"/>
            <a:miter/>
          </a:ln>
        </p:spPr>
        <p:txBody>
          <a:bodyPr rtlCol="0" anchor="ctr"/>
          <a:lstStyle/>
          <a:p>
            <a:endParaRPr lang="en-US"/>
          </a:p>
        </p:txBody>
      </p:sp>
      <p:sp>
        <p:nvSpPr>
          <p:cNvPr id="124" name="任意多边形: 形状 123">
            <a:extLst>
              <a:ext uri="{FF2B5EF4-FFF2-40B4-BE49-F238E27FC236}">
                <a16:creationId xmlns:a16="http://schemas.microsoft.com/office/drawing/2014/main" id="{1D174F5B-46F6-9DE1-EB9E-B7B2E79BF4A7}"/>
              </a:ext>
            </a:extLst>
          </p:cNvPr>
          <p:cNvSpPr/>
          <p:nvPr/>
        </p:nvSpPr>
        <p:spPr>
          <a:xfrm>
            <a:off x="9201150" y="4312043"/>
            <a:ext cx="216281" cy="380638"/>
          </a:xfrm>
          <a:custGeom>
            <a:avLst/>
            <a:gdLst>
              <a:gd name="connsiteX0" fmla="*/ 216281 w 216281"/>
              <a:gd name="connsiteY0" fmla="*/ 0 h 380638"/>
              <a:gd name="connsiteX1" fmla="*/ 0 w 216281"/>
              <a:gd name="connsiteY1" fmla="*/ 125438 h 380638"/>
              <a:gd name="connsiteX2" fmla="*/ 0 w 216281"/>
              <a:gd name="connsiteY2" fmla="*/ 380638 h 380638"/>
              <a:gd name="connsiteX3" fmla="*/ 216281 w 216281"/>
              <a:gd name="connsiteY3" fmla="*/ 255200 h 380638"/>
              <a:gd name="connsiteX4" fmla="*/ 216281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216281" y="0"/>
                </a:moveTo>
                <a:lnTo>
                  <a:pt x="0" y="125438"/>
                </a:lnTo>
                <a:lnTo>
                  <a:pt x="0" y="380638"/>
                </a:lnTo>
                <a:lnTo>
                  <a:pt x="216281" y="255200"/>
                </a:lnTo>
                <a:lnTo>
                  <a:pt x="216281"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897" scaled="1"/>
            </a:gradFill>
            <a:prstDash val="solid"/>
            <a:miter/>
          </a:ln>
        </p:spPr>
        <p:txBody>
          <a:bodyPr rtlCol="0" anchor="ctr"/>
          <a:lstStyle/>
          <a:p>
            <a:endParaRPr lang="en-US"/>
          </a:p>
        </p:txBody>
      </p:sp>
      <p:sp>
        <p:nvSpPr>
          <p:cNvPr id="125" name="任意多边形: 形状 124">
            <a:extLst>
              <a:ext uri="{FF2B5EF4-FFF2-40B4-BE49-F238E27FC236}">
                <a16:creationId xmlns:a16="http://schemas.microsoft.com/office/drawing/2014/main" id="{F7038DDB-B631-6985-912D-B316F3093243}"/>
              </a:ext>
            </a:extLst>
          </p:cNvPr>
          <p:cNvSpPr/>
          <p:nvPr/>
        </p:nvSpPr>
        <p:spPr>
          <a:xfrm>
            <a:off x="8984868" y="4186605"/>
            <a:ext cx="432562" cy="250799"/>
          </a:xfrm>
          <a:custGeom>
            <a:avLst/>
            <a:gdLst>
              <a:gd name="connsiteX0" fmla="*/ 216218 w 432562"/>
              <a:gd name="connsiteY0" fmla="*/ 0 h 250799"/>
              <a:gd name="connsiteX1" fmla="*/ 432563 w 432562"/>
              <a:gd name="connsiteY1" fmla="*/ 125400 h 250799"/>
              <a:gd name="connsiteX2" fmla="*/ 216218 w 432562"/>
              <a:gd name="connsiteY2" fmla="*/ 250800 h 250799"/>
              <a:gd name="connsiteX3" fmla="*/ 0 w 432562"/>
              <a:gd name="connsiteY3" fmla="*/ 125431 h 250799"/>
              <a:gd name="connsiteX4" fmla="*/ 216218 w 432562"/>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62" h="250799">
                <a:moveTo>
                  <a:pt x="216218" y="0"/>
                </a:moveTo>
                <a:lnTo>
                  <a:pt x="432563" y="125400"/>
                </a:lnTo>
                <a:lnTo>
                  <a:pt x="216218" y="250800"/>
                </a:lnTo>
                <a:lnTo>
                  <a:pt x="0" y="125431"/>
                </a:lnTo>
                <a:lnTo>
                  <a:pt x="216218" y="0"/>
                </a:lnTo>
                <a:close/>
              </a:path>
            </a:pathLst>
          </a:custGeom>
          <a:gradFill>
            <a:gsLst>
              <a:gs pos="0">
                <a:srgbClr val="055CF9"/>
              </a:gs>
              <a:gs pos="50000">
                <a:srgbClr val="2E87FC"/>
              </a:gs>
              <a:gs pos="100000">
                <a:srgbClr val="57B2FF"/>
              </a:gs>
            </a:gsLst>
            <a:lin ang="21540595" scaled="1"/>
          </a:gradFill>
          <a:ln w="4325" cap="flat">
            <a:gradFill>
              <a:gsLst>
                <a:gs pos="0">
                  <a:srgbClr val="055CF9"/>
                </a:gs>
                <a:gs pos="50000">
                  <a:srgbClr val="82ADFC"/>
                </a:gs>
                <a:gs pos="100000">
                  <a:srgbClr val="FFFFFF"/>
                </a:gs>
              </a:gsLst>
              <a:lin ang="21594734" scaled="1"/>
            </a:gradFill>
            <a:prstDash val="solid"/>
            <a:miter/>
          </a:ln>
        </p:spPr>
        <p:txBody>
          <a:bodyPr rtlCol="0" anchor="ctr"/>
          <a:lstStyle/>
          <a:p>
            <a:endParaRPr lang="en-US"/>
          </a:p>
        </p:txBody>
      </p:sp>
      <p:sp>
        <p:nvSpPr>
          <p:cNvPr id="126" name="任意多边形: 形状 125">
            <a:extLst>
              <a:ext uri="{FF2B5EF4-FFF2-40B4-BE49-F238E27FC236}">
                <a16:creationId xmlns:a16="http://schemas.microsoft.com/office/drawing/2014/main" id="{21A92098-824C-17AD-A5FD-043C7DEE7261}"/>
              </a:ext>
            </a:extLst>
          </p:cNvPr>
          <p:cNvSpPr/>
          <p:nvPr/>
        </p:nvSpPr>
        <p:spPr>
          <a:xfrm>
            <a:off x="8883650" y="424818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C76F75EB-ED72-6130-83C5-7A8E5973EB74}"/>
              </a:ext>
            </a:extLst>
          </p:cNvPr>
          <p:cNvSpPr/>
          <p:nvPr/>
        </p:nvSpPr>
        <p:spPr>
          <a:xfrm>
            <a:off x="9201150" y="424818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C16F7589-8E01-0908-36A2-3715F649A887}"/>
              </a:ext>
            </a:extLst>
          </p:cNvPr>
          <p:cNvSpPr/>
          <p:nvPr/>
        </p:nvSpPr>
        <p:spPr>
          <a:xfrm>
            <a:off x="8883650" y="406402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129" name="任意多边形: 形状 128">
            <a:extLst>
              <a:ext uri="{FF2B5EF4-FFF2-40B4-BE49-F238E27FC236}">
                <a16:creationId xmlns:a16="http://schemas.microsoft.com/office/drawing/2014/main" id="{0ECA3173-A7C5-FCB8-2839-A84B5AC012A3}"/>
              </a:ext>
            </a:extLst>
          </p:cNvPr>
          <p:cNvSpPr/>
          <p:nvPr/>
        </p:nvSpPr>
        <p:spPr>
          <a:xfrm>
            <a:off x="9372600" y="5168963"/>
            <a:ext cx="317500" cy="828643"/>
          </a:xfrm>
          <a:custGeom>
            <a:avLst/>
            <a:gdLst>
              <a:gd name="connsiteX0" fmla="*/ 0 w 317500"/>
              <a:gd name="connsiteY0" fmla="*/ 0 h 828643"/>
              <a:gd name="connsiteX1" fmla="*/ 317500 w 317500"/>
              <a:gd name="connsiteY1" fmla="*/ 184150 h 828643"/>
              <a:gd name="connsiteX2" fmla="*/ 317500 w 317500"/>
              <a:gd name="connsiteY2" fmla="*/ 828643 h 828643"/>
              <a:gd name="connsiteX3" fmla="*/ 0 w 317500"/>
              <a:gd name="connsiteY3" fmla="*/ 644493 h 828643"/>
              <a:gd name="connsiteX4" fmla="*/ 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0" y="0"/>
                </a:moveTo>
                <a:lnTo>
                  <a:pt x="317500" y="184150"/>
                </a:lnTo>
                <a:lnTo>
                  <a:pt x="317500" y="828643"/>
                </a:lnTo>
                <a:lnTo>
                  <a:pt x="0" y="644493"/>
                </a:lnTo>
                <a:lnTo>
                  <a:pt x="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30" name="任意多边形: 形状 129">
            <a:extLst>
              <a:ext uri="{FF2B5EF4-FFF2-40B4-BE49-F238E27FC236}">
                <a16:creationId xmlns:a16="http://schemas.microsoft.com/office/drawing/2014/main" id="{4F87929E-2294-9DFC-1CFF-44609ECA9496}"/>
              </a:ext>
            </a:extLst>
          </p:cNvPr>
          <p:cNvSpPr/>
          <p:nvPr/>
        </p:nvSpPr>
        <p:spPr>
          <a:xfrm>
            <a:off x="9690100" y="5168963"/>
            <a:ext cx="317500" cy="828643"/>
          </a:xfrm>
          <a:custGeom>
            <a:avLst/>
            <a:gdLst>
              <a:gd name="connsiteX0" fmla="*/ 317500 w 317500"/>
              <a:gd name="connsiteY0" fmla="*/ 0 h 828643"/>
              <a:gd name="connsiteX1" fmla="*/ 0 w 317500"/>
              <a:gd name="connsiteY1" fmla="*/ 184150 h 828643"/>
              <a:gd name="connsiteX2" fmla="*/ 0 w 317500"/>
              <a:gd name="connsiteY2" fmla="*/ 828643 h 828643"/>
              <a:gd name="connsiteX3" fmla="*/ 317500 w 317500"/>
              <a:gd name="connsiteY3" fmla="*/ 644493 h 828643"/>
              <a:gd name="connsiteX4" fmla="*/ 317500 w 317500"/>
              <a:gd name="connsiteY4" fmla="*/ 0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828643">
                <a:moveTo>
                  <a:pt x="317500" y="0"/>
                </a:moveTo>
                <a:lnTo>
                  <a:pt x="0" y="184150"/>
                </a:lnTo>
                <a:lnTo>
                  <a:pt x="0" y="828643"/>
                </a:lnTo>
                <a:lnTo>
                  <a:pt x="317500" y="644493"/>
                </a:lnTo>
                <a:lnTo>
                  <a:pt x="317500" y="0"/>
                </a:lnTo>
                <a:close/>
              </a:path>
            </a:pathLst>
          </a:custGeom>
          <a:gradFill>
            <a:gsLst>
              <a:gs pos="0">
                <a:srgbClr val="B5D3FF"/>
              </a:gs>
              <a:gs pos="50000">
                <a:srgbClr val="ADCFFF">
                  <a:alpha val="49804"/>
                </a:srgbClr>
              </a:gs>
              <a:gs pos="100000">
                <a:srgbClr val="A6CBFF">
                  <a:alpha val="0"/>
                </a:srgbClr>
              </a:gs>
            </a:gsLst>
            <a:lin ang="5400000" scaled="1"/>
          </a:gradFill>
          <a:ln w="6350" cap="flat">
            <a:noFill/>
            <a:prstDash val="solid"/>
            <a:miter/>
          </a:ln>
        </p:spPr>
        <p:txBody>
          <a:bodyPr rtlCol="0" anchor="ctr"/>
          <a:lstStyle/>
          <a:p>
            <a:endParaRPr lang="en-US"/>
          </a:p>
        </p:txBody>
      </p:sp>
      <p:sp>
        <p:nvSpPr>
          <p:cNvPr id="131" name="任意多边形: 形状 130">
            <a:extLst>
              <a:ext uri="{FF2B5EF4-FFF2-40B4-BE49-F238E27FC236}">
                <a16:creationId xmlns:a16="http://schemas.microsoft.com/office/drawing/2014/main" id="{0B858B32-F574-624C-3AE9-7C32AC8CD3C9}"/>
              </a:ext>
            </a:extLst>
          </p:cNvPr>
          <p:cNvSpPr/>
          <p:nvPr/>
        </p:nvSpPr>
        <p:spPr>
          <a:xfrm>
            <a:off x="9372600" y="4984806"/>
            <a:ext cx="635000" cy="368192"/>
          </a:xfrm>
          <a:custGeom>
            <a:avLst/>
            <a:gdLst>
              <a:gd name="connsiteX0" fmla="*/ 317436 w 635000"/>
              <a:gd name="connsiteY0" fmla="*/ 0 h 368192"/>
              <a:gd name="connsiteX1" fmla="*/ 635000 w 635000"/>
              <a:gd name="connsiteY1" fmla="*/ 184106 h 368192"/>
              <a:gd name="connsiteX2" fmla="*/ 317436 w 635000"/>
              <a:gd name="connsiteY2" fmla="*/ 368192 h 368192"/>
              <a:gd name="connsiteX3" fmla="*/ 0 w 635000"/>
              <a:gd name="connsiteY3" fmla="*/ 184150 h 368192"/>
              <a:gd name="connsiteX4" fmla="*/ 317436 w 635000"/>
              <a:gd name="connsiteY4" fmla="*/ 0 h 36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2">
                <a:moveTo>
                  <a:pt x="317436" y="0"/>
                </a:moveTo>
                <a:lnTo>
                  <a:pt x="635000" y="184106"/>
                </a:lnTo>
                <a:lnTo>
                  <a:pt x="317436" y="368192"/>
                </a:lnTo>
                <a:lnTo>
                  <a:pt x="0" y="184150"/>
                </a:lnTo>
                <a:lnTo>
                  <a:pt x="317436" y="0"/>
                </a:lnTo>
                <a:close/>
              </a:path>
            </a:pathLst>
          </a:custGeom>
          <a:solidFill>
            <a:srgbClr val="A6CBFF">
              <a:alpha val="50000"/>
            </a:srgbClr>
          </a:solidFill>
          <a:ln w="6350" cap="flat">
            <a:noFill/>
            <a:prstDash val="solid"/>
            <a:miter/>
          </a:ln>
        </p:spPr>
        <p:txBody>
          <a:bodyPr rtlCol="0" anchor="ctr"/>
          <a:lstStyle/>
          <a:p>
            <a:endParaRPr lang="en-US"/>
          </a:p>
        </p:txBody>
      </p:sp>
      <p:sp>
        <p:nvSpPr>
          <p:cNvPr id="132" name="任意多边形: 形状 131">
            <a:extLst>
              <a:ext uri="{FF2B5EF4-FFF2-40B4-BE49-F238E27FC236}">
                <a16:creationId xmlns:a16="http://schemas.microsoft.com/office/drawing/2014/main" id="{1195253F-E544-90C0-BE32-451B9F935823}"/>
              </a:ext>
            </a:extLst>
          </p:cNvPr>
          <p:cNvSpPr/>
          <p:nvPr/>
        </p:nvSpPr>
        <p:spPr>
          <a:xfrm>
            <a:off x="9473818" y="4858143"/>
            <a:ext cx="216281" cy="380638"/>
          </a:xfrm>
          <a:custGeom>
            <a:avLst/>
            <a:gdLst>
              <a:gd name="connsiteX0" fmla="*/ 0 w 216281"/>
              <a:gd name="connsiteY0" fmla="*/ 0 h 380638"/>
              <a:gd name="connsiteX1" fmla="*/ 216281 w 216281"/>
              <a:gd name="connsiteY1" fmla="*/ 125438 h 380638"/>
              <a:gd name="connsiteX2" fmla="*/ 216281 w 216281"/>
              <a:gd name="connsiteY2" fmla="*/ 380638 h 380638"/>
              <a:gd name="connsiteX3" fmla="*/ 0 w 216281"/>
              <a:gd name="connsiteY3" fmla="*/ 255200 h 380638"/>
              <a:gd name="connsiteX4" fmla="*/ 0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0" y="0"/>
                </a:moveTo>
                <a:lnTo>
                  <a:pt x="216281" y="125438"/>
                </a:lnTo>
                <a:lnTo>
                  <a:pt x="216281" y="380638"/>
                </a:lnTo>
                <a:lnTo>
                  <a:pt x="0" y="255200"/>
                </a:lnTo>
                <a:lnTo>
                  <a:pt x="0" y="0"/>
                </a:lnTo>
                <a:close/>
              </a:path>
            </a:pathLst>
          </a:custGeom>
          <a:gradFill>
            <a:gsLst>
              <a:gs pos="0">
                <a:srgbClr val="055CF9"/>
              </a:gs>
              <a:gs pos="50000">
                <a:srgbClr val="2E87FC"/>
              </a:gs>
              <a:gs pos="100000">
                <a:srgbClr val="57B2FF"/>
              </a:gs>
            </a:gsLst>
            <a:lin ang="19772067" scaled="1"/>
          </a:gradFill>
          <a:ln w="4325" cap="flat">
            <a:gradFill>
              <a:gsLst>
                <a:gs pos="0">
                  <a:srgbClr val="055CF9"/>
                </a:gs>
                <a:gs pos="50000">
                  <a:srgbClr val="82ADFC"/>
                </a:gs>
                <a:gs pos="100000">
                  <a:srgbClr val="FFFFFF"/>
                </a:gs>
              </a:gsLst>
              <a:lin ang="19819103" scaled="1"/>
            </a:gradFill>
            <a:prstDash val="solid"/>
            <a:miter/>
          </a:ln>
        </p:spPr>
        <p:txBody>
          <a:bodyPr rtlCol="0" anchor="ctr"/>
          <a:lstStyle/>
          <a:p>
            <a:endParaRPr lang="en-US"/>
          </a:p>
        </p:txBody>
      </p:sp>
      <p:sp>
        <p:nvSpPr>
          <p:cNvPr id="133" name="任意多边形: 形状 132">
            <a:extLst>
              <a:ext uri="{FF2B5EF4-FFF2-40B4-BE49-F238E27FC236}">
                <a16:creationId xmlns:a16="http://schemas.microsoft.com/office/drawing/2014/main" id="{FB66D099-D4CE-97C6-4B12-3A0D12AF5C1D}"/>
              </a:ext>
            </a:extLst>
          </p:cNvPr>
          <p:cNvSpPr/>
          <p:nvPr/>
        </p:nvSpPr>
        <p:spPr>
          <a:xfrm>
            <a:off x="9690100" y="4858143"/>
            <a:ext cx="216281" cy="380638"/>
          </a:xfrm>
          <a:custGeom>
            <a:avLst/>
            <a:gdLst>
              <a:gd name="connsiteX0" fmla="*/ 216281 w 216281"/>
              <a:gd name="connsiteY0" fmla="*/ 0 h 380638"/>
              <a:gd name="connsiteX1" fmla="*/ 0 w 216281"/>
              <a:gd name="connsiteY1" fmla="*/ 125438 h 380638"/>
              <a:gd name="connsiteX2" fmla="*/ 0 w 216281"/>
              <a:gd name="connsiteY2" fmla="*/ 380638 h 380638"/>
              <a:gd name="connsiteX3" fmla="*/ 216281 w 216281"/>
              <a:gd name="connsiteY3" fmla="*/ 255200 h 380638"/>
              <a:gd name="connsiteX4" fmla="*/ 216281 w 216281"/>
              <a:gd name="connsiteY4" fmla="*/ 0 h 38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81" h="380638">
                <a:moveTo>
                  <a:pt x="216281" y="0"/>
                </a:moveTo>
                <a:lnTo>
                  <a:pt x="0" y="125438"/>
                </a:lnTo>
                <a:lnTo>
                  <a:pt x="0" y="380638"/>
                </a:lnTo>
                <a:lnTo>
                  <a:pt x="216281" y="255200"/>
                </a:lnTo>
                <a:lnTo>
                  <a:pt x="216281" y="0"/>
                </a:lnTo>
                <a:close/>
              </a:path>
            </a:pathLst>
          </a:custGeom>
          <a:gradFill>
            <a:gsLst>
              <a:gs pos="0">
                <a:srgbClr val="055CF9"/>
              </a:gs>
              <a:gs pos="50000">
                <a:srgbClr val="2E87FC"/>
              </a:gs>
              <a:gs pos="100000">
                <a:srgbClr val="57B2FF"/>
              </a:gs>
            </a:gsLst>
            <a:lin ang="12627933" scaled="1"/>
          </a:gradFill>
          <a:ln w="4325" cap="flat">
            <a:gradFill>
              <a:gsLst>
                <a:gs pos="0">
                  <a:srgbClr val="055CF9"/>
                </a:gs>
                <a:gs pos="50000">
                  <a:srgbClr val="82ADFC"/>
                </a:gs>
                <a:gs pos="100000">
                  <a:srgbClr val="FFFFFF"/>
                </a:gs>
              </a:gsLst>
              <a:lin ang="12580897" scaled="1"/>
            </a:gradFill>
            <a:prstDash val="solid"/>
            <a:miter/>
          </a:ln>
        </p:spPr>
        <p:txBody>
          <a:bodyPr rtlCol="0" anchor="ctr"/>
          <a:lstStyle/>
          <a:p>
            <a:endParaRPr lang="en-US"/>
          </a:p>
        </p:txBody>
      </p:sp>
      <p:sp>
        <p:nvSpPr>
          <p:cNvPr id="134" name="任意多边形: 形状 133">
            <a:extLst>
              <a:ext uri="{FF2B5EF4-FFF2-40B4-BE49-F238E27FC236}">
                <a16:creationId xmlns:a16="http://schemas.microsoft.com/office/drawing/2014/main" id="{3B8A21E9-17CA-9B73-699B-4A229F414DFF}"/>
              </a:ext>
            </a:extLst>
          </p:cNvPr>
          <p:cNvSpPr/>
          <p:nvPr/>
        </p:nvSpPr>
        <p:spPr>
          <a:xfrm>
            <a:off x="9473818" y="4732705"/>
            <a:ext cx="432562" cy="250799"/>
          </a:xfrm>
          <a:custGeom>
            <a:avLst/>
            <a:gdLst>
              <a:gd name="connsiteX0" fmla="*/ 216218 w 432562"/>
              <a:gd name="connsiteY0" fmla="*/ 0 h 250799"/>
              <a:gd name="connsiteX1" fmla="*/ 432563 w 432562"/>
              <a:gd name="connsiteY1" fmla="*/ 125400 h 250799"/>
              <a:gd name="connsiteX2" fmla="*/ 216218 w 432562"/>
              <a:gd name="connsiteY2" fmla="*/ 250800 h 250799"/>
              <a:gd name="connsiteX3" fmla="*/ 0 w 432562"/>
              <a:gd name="connsiteY3" fmla="*/ 125431 h 250799"/>
              <a:gd name="connsiteX4" fmla="*/ 216218 w 432562"/>
              <a:gd name="connsiteY4" fmla="*/ 0 h 25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62" h="250799">
                <a:moveTo>
                  <a:pt x="216218" y="0"/>
                </a:moveTo>
                <a:lnTo>
                  <a:pt x="432563" y="125400"/>
                </a:lnTo>
                <a:lnTo>
                  <a:pt x="216218" y="250800"/>
                </a:lnTo>
                <a:lnTo>
                  <a:pt x="0" y="125431"/>
                </a:lnTo>
                <a:lnTo>
                  <a:pt x="216218" y="0"/>
                </a:lnTo>
                <a:close/>
              </a:path>
            </a:pathLst>
          </a:custGeom>
          <a:gradFill>
            <a:gsLst>
              <a:gs pos="0">
                <a:srgbClr val="055CF9"/>
              </a:gs>
              <a:gs pos="50000">
                <a:srgbClr val="2E87FC"/>
              </a:gs>
              <a:gs pos="100000">
                <a:srgbClr val="57B2FF"/>
              </a:gs>
            </a:gsLst>
            <a:lin ang="21540595" scaled="1"/>
          </a:gradFill>
          <a:ln w="4325" cap="flat">
            <a:gradFill>
              <a:gsLst>
                <a:gs pos="0">
                  <a:srgbClr val="055CF9"/>
                </a:gs>
                <a:gs pos="50000">
                  <a:srgbClr val="82ADFC"/>
                </a:gs>
                <a:gs pos="100000">
                  <a:srgbClr val="FFFFFF"/>
                </a:gs>
              </a:gsLst>
              <a:lin ang="21594734" scaled="1"/>
            </a:gradFill>
            <a:prstDash val="solid"/>
            <a:miter/>
          </a:ln>
        </p:spPr>
        <p:txBody>
          <a:bodyPr rtlCol="0" anchor="ctr"/>
          <a:lstStyle/>
          <a:p>
            <a:endParaRPr lang="en-US"/>
          </a:p>
        </p:txBody>
      </p:sp>
      <p:sp>
        <p:nvSpPr>
          <p:cNvPr id="135" name="任意多边形: 形状 134">
            <a:extLst>
              <a:ext uri="{FF2B5EF4-FFF2-40B4-BE49-F238E27FC236}">
                <a16:creationId xmlns:a16="http://schemas.microsoft.com/office/drawing/2014/main" id="{1E5F1BCC-69EC-4B4D-7D24-C76FE053EDF1}"/>
              </a:ext>
            </a:extLst>
          </p:cNvPr>
          <p:cNvSpPr/>
          <p:nvPr/>
        </p:nvSpPr>
        <p:spPr>
          <a:xfrm>
            <a:off x="9372600" y="4794281"/>
            <a:ext cx="317500" cy="558800"/>
          </a:xfrm>
          <a:custGeom>
            <a:avLst/>
            <a:gdLst>
              <a:gd name="connsiteX0" fmla="*/ 0 w 317500"/>
              <a:gd name="connsiteY0" fmla="*/ 0 h 558800"/>
              <a:gd name="connsiteX1" fmla="*/ 317500 w 317500"/>
              <a:gd name="connsiteY1" fmla="*/ 184150 h 558800"/>
              <a:gd name="connsiteX2" fmla="*/ 317500 w 317500"/>
              <a:gd name="connsiteY2" fmla="*/ 558800 h 558800"/>
              <a:gd name="connsiteX3" fmla="*/ 0 w 317500"/>
              <a:gd name="connsiteY3" fmla="*/ 374650 h 558800"/>
              <a:gd name="connsiteX4" fmla="*/ 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0" y="0"/>
                </a:moveTo>
                <a:lnTo>
                  <a:pt x="317500" y="184150"/>
                </a:lnTo>
                <a:lnTo>
                  <a:pt x="317500" y="558800"/>
                </a:lnTo>
                <a:lnTo>
                  <a:pt x="0" y="374650"/>
                </a:lnTo>
                <a:lnTo>
                  <a:pt x="0" y="0"/>
                </a:lnTo>
                <a:close/>
              </a:path>
            </a:pathLst>
          </a:custGeom>
          <a:solidFill>
            <a:srgbClr val="A6CBFF">
              <a:alpha val="50000"/>
            </a:srgbClr>
          </a:solidFill>
          <a:ln w="6350" cap="flat">
            <a:gradFill>
              <a:gsLst>
                <a:gs pos="0">
                  <a:srgbClr val="055CF9"/>
                </a:gs>
                <a:gs pos="50000">
                  <a:srgbClr val="82ADFC"/>
                </a:gs>
                <a:gs pos="100000">
                  <a:srgbClr val="FFFFFF"/>
                </a:gs>
              </a:gsLst>
              <a:lin ang="19819012" scaled="1"/>
            </a:gradFill>
            <a:prstDash val="solid"/>
            <a:miter/>
          </a:ln>
        </p:spPr>
        <p:txBody>
          <a:bodyPr rtlCol="0" anchor="ctr"/>
          <a:lstStyle/>
          <a:p>
            <a:endParaRPr lang="en-US"/>
          </a:p>
        </p:txBody>
      </p:sp>
      <p:sp>
        <p:nvSpPr>
          <p:cNvPr id="136" name="任意多边形: 形状 135">
            <a:extLst>
              <a:ext uri="{FF2B5EF4-FFF2-40B4-BE49-F238E27FC236}">
                <a16:creationId xmlns:a16="http://schemas.microsoft.com/office/drawing/2014/main" id="{CFAFC299-E406-ADDA-6D47-F1B57569E78E}"/>
              </a:ext>
            </a:extLst>
          </p:cNvPr>
          <p:cNvSpPr/>
          <p:nvPr/>
        </p:nvSpPr>
        <p:spPr>
          <a:xfrm>
            <a:off x="9690100" y="4794281"/>
            <a:ext cx="317500" cy="558800"/>
          </a:xfrm>
          <a:custGeom>
            <a:avLst/>
            <a:gdLst>
              <a:gd name="connsiteX0" fmla="*/ 317500 w 317500"/>
              <a:gd name="connsiteY0" fmla="*/ 0 h 558800"/>
              <a:gd name="connsiteX1" fmla="*/ 0 w 317500"/>
              <a:gd name="connsiteY1" fmla="*/ 184150 h 558800"/>
              <a:gd name="connsiteX2" fmla="*/ 0 w 317500"/>
              <a:gd name="connsiteY2" fmla="*/ 558800 h 558800"/>
              <a:gd name="connsiteX3" fmla="*/ 317500 w 317500"/>
              <a:gd name="connsiteY3" fmla="*/ 374650 h 558800"/>
              <a:gd name="connsiteX4" fmla="*/ 317500 w 31750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 h="558800">
                <a:moveTo>
                  <a:pt x="317500" y="0"/>
                </a:moveTo>
                <a:lnTo>
                  <a:pt x="0" y="184150"/>
                </a:lnTo>
                <a:lnTo>
                  <a:pt x="0" y="558800"/>
                </a:lnTo>
                <a:lnTo>
                  <a:pt x="317500" y="374650"/>
                </a:lnTo>
                <a:lnTo>
                  <a:pt x="317500" y="0"/>
                </a:lnTo>
                <a:close/>
              </a:path>
            </a:pathLst>
          </a:custGeom>
          <a:solidFill>
            <a:srgbClr val="A6CBFF">
              <a:alpha val="50000"/>
            </a:srgbClr>
          </a:solidFill>
          <a:ln w="6350" cap="flat">
            <a:gradFill>
              <a:gsLst>
                <a:gs pos="0">
                  <a:srgbClr val="055CF9"/>
                </a:gs>
                <a:gs pos="50000">
                  <a:srgbClr val="82ADFC"/>
                </a:gs>
                <a:gs pos="100000">
                  <a:srgbClr val="FFFFFF"/>
                </a:gs>
              </a:gsLst>
              <a:lin ang="12580988" scaled="1"/>
            </a:gradFill>
            <a:prstDash val="solid"/>
            <a:miter/>
          </a:ln>
        </p:spPr>
        <p:txBody>
          <a:bodyPr rtlCol="0" anchor="ctr"/>
          <a:lstStyle/>
          <a:p>
            <a:endParaRPr lang="en-US"/>
          </a:p>
        </p:txBody>
      </p:sp>
      <p:sp>
        <p:nvSpPr>
          <p:cNvPr id="137" name="任意多边形: 形状 136">
            <a:extLst>
              <a:ext uri="{FF2B5EF4-FFF2-40B4-BE49-F238E27FC236}">
                <a16:creationId xmlns:a16="http://schemas.microsoft.com/office/drawing/2014/main" id="{1C6FBA7D-B29E-C734-E366-3DAED418ADAF}"/>
              </a:ext>
            </a:extLst>
          </p:cNvPr>
          <p:cNvSpPr/>
          <p:nvPr/>
        </p:nvSpPr>
        <p:spPr>
          <a:xfrm>
            <a:off x="9372600" y="4610125"/>
            <a:ext cx="635000" cy="368191"/>
          </a:xfrm>
          <a:custGeom>
            <a:avLst/>
            <a:gdLst>
              <a:gd name="connsiteX0" fmla="*/ 317436 w 635000"/>
              <a:gd name="connsiteY0" fmla="*/ 0 h 368191"/>
              <a:gd name="connsiteX1" fmla="*/ 635000 w 635000"/>
              <a:gd name="connsiteY1" fmla="*/ 184105 h 368191"/>
              <a:gd name="connsiteX2" fmla="*/ 317436 w 635000"/>
              <a:gd name="connsiteY2" fmla="*/ 368192 h 368191"/>
              <a:gd name="connsiteX3" fmla="*/ 0 w 635000"/>
              <a:gd name="connsiteY3" fmla="*/ 184150 h 368191"/>
              <a:gd name="connsiteX4" fmla="*/ 317436 w 635000"/>
              <a:gd name="connsiteY4" fmla="*/ 0 h 36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68191">
                <a:moveTo>
                  <a:pt x="317436" y="0"/>
                </a:moveTo>
                <a:lnTo>
                  <a:pt x="635000" y="184105"/>
                </a:lnTo>
                <a:lnTo>
                  <a:pt x="317436" y="368192"/>
                </a:lnTo>
                <a:lnTo>
                  <a:pt x="0" y="184150"/>
                </a:lnTo>
                <a:lnTo>
                  <a:pt x="317436" y="0"/>
                </a:lnTo>
                <a:close/>
              </a:path>
            </a:pathLst>
          </a:custGeom>
          <a:solidFill>
            <a:srgbClr val="A6CBFF">
              <a:alpha val="50000"/>
            </a:srgbClr>
          </a:solidFill>
          <a:ln w="6350" cap="flat">
            <a:gradFill>
              <a:gsLst>
                <a:gs pos="0">
                  <a:srgbClr val="055CF9"/>
                </a:gs>
                <a:gs pos="50000">
                  <a:srgbClr val="82ADFC"/>
                </a:gs>
                <a:gs pos="100000">
                  <a:srgbClr val="FFFFFF"/>
                </a:gs>
              </a:gsLst>
              <a:lin ang="5400000" scaled="1"/>
            </a:gradFill>
            <a:prstDash val="solid"/>
            <a:miter/>
          </a:ln>
        </p:spPr>
        <p:txBody>
          <a:bodyPr rtlCol="0" anchor="ctr"/>
          <a:lstStyle/>
          <a:p>
            <a:endParaRPr lang="en-US"/>
          </a:p>
        </p:txBody>
      </p:sp>
      <p:sp>
        <p:nvSpPr>
          <p:cNvPr id="138" name="矩形: 圆角 137">
            <a:extLst>
              <a:ext uri="{FF2B5EF4-FFF2-40B4-BE49-F238E27FC236}">
                <a16:creationId xmlns:a16="http://schemas.microsoft.com/office/drawing/2014/main" id="{05AF93AC-C117-FFE5-EAE1-0678C80653BF}"/>
              </a:ext>
            </a:extLst>
          </p:cNvPr>
          <p:cNvSpPr/>
          <p:nvPr/>
        </p:nvSpPr>
        <p:spPr>
          <a:xfrm>
            <a:off x="8686800" y="391795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411" scaled="1"/>
          </a:gradFill>
          <a:ln w="6350" cap="flat">
            <a:noFill/>
            <a:prstDash val="solid"/>
            <a:miter/>
          </a:ln>
        </p:spPr>
        <p:txBody>
          <a:bodyPr rtlCol="0" anchor="ctr"/>
          <a:lstStyle/>
          <a:p>
            <a:endParaRPr lang="en-US"/>
          </a:p>
        </p:txBody>
      </p:sp>
      <p:sp>
        <p:nvSpPr>
          <p:cNvPr id="139" name="任意多边形: 形状 138">
            <a:extLst>
              <a:ext uri="{FF2B5EF4-FFF2-40B4-BE49-F238E27FC236}">
                <a16:creationId xmlns:a16="http://schemas.microsoft.com/office/drawing/2014/main" id="{21B36C1F-8546-F76F-D850-4F5C613BAB51}"/>
              </a:ext>
            </a:extLst>
          </p:cNvPr>
          <p:cNvSpPr/>
          <p:nvPr/>
        </p:nvSpPr>
        <p:spPr>
          <a:xfrm>
            <a:off x="8750300" y="395605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41 w 914400"/>
              <a:gd name="connsiteY3" fmla="*/ 241300 h 268992"/>
              <a:gd name="connsiteX4" fmla="*/ 434657 w 914400"/>
              <a:gd name="connsiteY4" fmla="*/ 243777 h 268992"/>
              <a:gd name="connsiteX5" fmla="*/ 452183 w 914400"/>
              <a:gd name="connsiteY5" fmla="*/ 266516 h 268992"/>
              <a:gd name="connsiteX6" fmla="*/ 462217 w 914400"/>
              <a:gd name="connsiteY6" fmla="*/ 266516 h 268992"/>
              <a:gd name="connsiteX7" fmla="*/ 479743 w 914400"/>
              <a:gd name="connsiteY7" fmla="*/ 243777 h 268992"/>
              <a:gd name="connsiteX8" fmla="*/ 484759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39" y="0"/>
                  <a:pt x="0" y="54020"/>
                  <a:pt x="0" y="120650"/>
                </a:cubicBezTo>
                <a:cubicBezTo>
                  <a:pt x="0" y="187280"/>
                  <a:pt x="54039" y="241300"/>
                  <a:pt x="120650" y="241300"/>
                </a:cubicBezTo>
                <a:lnTo>
                  <a:pt x="429641" y="241300"/>
                </a:lnTo>
                <a:cubicBezTo>
                  <a:pt x="431609" y="241300"/>
                  <a:pt x="433451" y="242214"/>
                  <a:pt x="434657" y="243777"/>
                </a:cubicBezTo>
                <a:lnTo>
                  <a:pt x="452183" y="266516"/>
                </a:lnTo>
                <a:cubicBezTo>
                  <a:pt x="454723" y="269818"/>
                  <a:pt x="459677" y="269818"/>
                  <a:pt x="462217" y="266516"/>
                </a:cubicBezTo>
                <a:lnTo>
                  <a:pt x="479743" y="243777"/>
                </a:lnTo>
                <a:cubicBezTo>
                  <a:pt x="480949" y="242214"/>
                  <a:pt x="482791" y="241300"/>
                  <a:pt x="484759" y="241300"/>
                </a:cubicBezTo>
                <a:lnTo>
                  <a:pt x="793750" y="241300"/>
                </a:lnTo>
                <a:cubicBezTo>
                  <a:pt x="860361" y="241300"/>
                  <a:pt x="914400" y="187280"/>
                  <a:pt x="914400" y="120650"/>
                </a:cubicBezTo>
                <a:cubicBezTo>
                  <a:pt x="914400" y="54020"/>
                  <a:pt x="860361" y="0"/>
                  <a:pt x="7937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140" name="任意多边形: 形状 139">
            <a:extLst>
              <a:ext uri="{FF2B5EF4-FFF2-40B4-BE49-F238E27FC236}">
                <a16:creationId xmlns:a16="http://schemas.microsoft.com/office/drawing/2014/main" id="{C3DF6A81-300B-669A-A200-534DF3D5C6B8}"/>
              </a:ext>
            </a:extLst>
          </p:cNvPr>
          <p:cNvSpPr/>
          <p:nvPr/>
        </p:nvSpPr>
        <p:spPr>
          <a:xfrm>
            <a:off x="8737600" y="3943350"/>
            <a:ext cx="939800" cy="294392"/>
          </a:xfrm>
          <a:custGeom>
            <a:avLst/>
            <a:gdLst>
              <a:gd name="connsiteX0" fmla="*/ 492443 w 939800"/>
              <a:gd name="connsiteY0" fmla="*/ 256477 h 294392"/>
              <a:gd name="connsiteX1" fmla="*/ 502476 w 939800"/>
              <a:gd name="connsiteY1" fmla="*/ 264223 h 294392"/>
              <a:gd name="connsiteX2" fmla="*/ 492443 w 939800"/>
              <a:gd name="connsiteY2" fmla="*/ 256477 h 294392"/>
              <a:gd name="connsiteX3" fmla="*/ 464883 w 939800"/>
              <a:gd name="connsiteY3" fmla="*/ 279216 h 294392"/>
              <a:gd name="connsiteX4" fmla="*/ 454787 w 939800"/>
              <a:gd name="connsiteY4" fmla="*/ 286963 h 294392"/>
              <a:gd name="connsiteX5" fmla="*/ 464883 w 939800"/>
              <a:gd name="connsiteY5" fmla="*/ 279216 h 294392"/>
              <a:gd name="connsiteX6" fmla="*/ 474917 w 939800"/>
              <a:gd name="connsiteY6" fmla="*/ 279216 h 294392"/>
              <a:gd name="connsiteX7" fmla="*/ 485013 w 939800"/>
              <a:gd name="connsiteY7" fmla="*/ 286963 h 294392"/>
              <a:gd name="connsiteX8" fmla="*/ 474917 w 939800"/>
              <a:gd name="connsiteY8" fmla="*/ 279216 h 294392"/>
              <a:gd name="connsiteX9" fmla="*/ 447357 w 939800"/>
              <a:gd name="connsiteY9" fmla="*/ 256477 h 294392"/>
              <a:gd name="connsiteX10" fmla="*/ 437324 w 939800"/>
              <a:gd name="connsiteY10" fmla="*/ 264223 h 294392"/>
              <a:gd name="connsiteX11" fmla="*/ 447357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41 w 939800"/>
              <a:gd name="connsiteY22" fmla="*/ 241300 h 294392"/>
              <a:gd name="connsiteX23" fmla="*/ 133350 w 939800"/>
              <a:gd name="connsiteY23" fmla="*/ 241300 h 294392"/>
              <a:gd name="connsiteX24" fmla="*/ 133350 w 939800"/>
              <a:gd name="connsiteY24" fmla="*/ 266700 h 294392"/>
              <a:gd name="connsiteX25" fmla="*/ 442341 w 939800"/>
              <a:gd name="connsiteY25" fmla="*/ 266700 h 294392"/>
              <a:gd name="connsiteX26" fmla="*/ 442341 w 939800"/>
              <a:gd name="connsiteY26" fmla="*/ 241300 h 294392"/>
              <a:gd name="connsiteX27" fmla="*/ 437324 w 939800"/>
              <a:gd name="connsiteY27" fmla="*/ 264223 h 294392"/>
              <a:gd name="connsiteX28" fmla="*/ 454787 w 939800"/>
              <a:gd name="connsiteY28" fmla="*/ 286963 h 294392"/>
              <a:gd name="connsiteX29" fmla="*/ 474917 w 939800"/>
              <a:gd name="connsiteY29" fmla="*/ 271469 h 294392"/>
              <a:gd name="connsiteX30" fmla="*/ 457454 w 939800"/>
              <a:gd name="connsiteY30" fmla="*/ 248729 h 294392"/>
              <a:gd name="connsiteX31" fmla="*/ 437324 w 939800"/>
              <a:gd name="connsiteY31" fmla="*/ 264223 h 294392"/>
              <a:gd name="connsiteX32" fmla="*/ 485013 w 939800"/>
              <a:gd name="connsiteY32" fmla="*/ 286963 h 294392"/>
              <a:gd name="connsiteX33" fmla="*/ 502476 w 939800"/>
              <a:gd name="connsiteY33" fmla="*/ 264223 h 294392"/>
              <a:gd name="connsiteX34" fmla="*/ 482346 w 939800"/>
              <a:gd name="connsiteY34" fmla="*/ 248729 h 294392"/>
              <a:gd name="connsiteX35" fmla="*/ 464883 w 939800"/>
              <a:gd name="connsiteY35" fmla="*/ 271469 h 294392"/>
              <a:gd name="connsiteX36" fmla="*/ 485013 w 939800"/>
              <a:gd name="connsiteY36" fmla="*/ 286963 h 294392"/>
              <a:gd name="connsiteX37" fmla="*/ 806450 w 939800"/>
              <a:gd name="connsiteY37" fmla="*/ 241300 h 294392"/>
              <a:gd name="connsiteX38" fmla="*/ 497459 w 939800"/>
              <a:gd name="connsiteY38" fmla="*/ 241300 h 294392"/>
              <a:gd name="connsiteX39" fmla="*/ 497459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476 w 939800"/>
              <a:gd name="connsiteY57" fmla="*/ 264223 h 294392"/>
              <a:gd name="connsiteX58" fmla="*/ 497459 w 939800"/>
              <a:gd name="connsiteY58" fmla="*/ 266700 h 294392"/>
              <a:gd name="connsiteX59" fmla="*/ 497459 w 939800"/>
              <a:gd name="connsiteY59" fmla="*/ 241300 h 294392"/>
              <a:gd name="connsiteX60" fmla="*/ 482346 w 939800"/>
              <a:gd name="connsiteY60" fmla="*/ 248729 h 294392"/>
              <a:gd name="connsiteX61" fmla="*/ 502476 w 939800"/>
              <a:gd name="connsiteY61" fmla="*/ 264223 h 294392"/>
              <a:gd name="connsiteX62" fmla="*/ 454787 w 939800"/>
              <a:gd name="connsiteY62" fmla="*/ 286963 h 294392"/>
              <a:gd name="connsiteX63" fmla="*/ 485013 w 939800"/>
              <a:gd name="connsiteY63" fmla="*/ 286963 h 294392"/>
              <a:gd name="connsiteX64" fmla="*/ 464883 w 939800"/>
              <a:gd name="connsiteY64" fmla="*/ 271469 h 294392"/>
              <a:gd name="connsiteX65" fmla="*/ 474917 w 939800"/>
              <a:gd name="connsiteY65" fmla="*/ 271469 h 294392"/>
              <a:gd name="connsiteX66" fmla="*/ 454787 w 939800"/>
              <a:gd name="connsiteY66" fmla="*/ 286963 h 294392"/>
              <a:gd name="connsiteX67" fmla="*/ 442341 w 939800"/>
              <a:gd name="connsiteY67" fmla="*/ 266700 h 294392"/>
              <a:gd name="connsiteX68" fmla="*/ 437324 w 939800"/>
              <a:gd name="connsiteY68" fmla="*/ 264223 h 294392"/>
              <a:gd name="connsiteX69" fmla="*/ 457454 w 939800"/>
              <a:gd name="connsiteY69" fmla="*/ 248729 h 294392"/>
              <a:gd name="connsiteX70" fmla="*/ 442341 w 939800"/>
              <a:gd name="connsiteY70" fmla="*/ 241300 h 294392"/>
              <a:gd name="connsiteX71" fmla="*/ 442341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43" y="256477"/>
                </a:moveTo>
                <a:lnTo>
                  <a:pt x="502476" y="264223"/>
                </a:lnTo>
                <a:lnTo>
                  <a:pt x="492443" y="256477"/>
                </a:lnTo>
                <a:close/>
                <a:moveTo>
                  <a:pt x="464883" y="279216"/>
                </a:moveTo>
                <a:lnTo>
                  <a:pt x="454787" y="286963"/>
                </a:lnTo>
                <a:lnTo>
                  <a:pt x="464883" y="279216"/>
                </a:lnTo>
                <a:close/>
                <a:moveTo>
                  <a:pt x="474917" y="279216"/>
                </a:moveTo>
                <a:lnTo>
                  <a:pt x="485013" y="286963"/>
                </a:lnTo>
                <a:lnTo>
                  <a:pt x="474917" y="279216"/>
                </a:lnTo>
                <a:close/>
                <a:moveTo>
                  <a:pt x="447357" y="256477"/>
                </a:moveTo>
                <a:lnTo>
                  <a:pt x="437324" y="264223"/>
                </a:lnTo>
                <a:lnTo>
                  <a:pt x="447357" y="256477"/>
                </a:lnTo>
                <a:close/>
                <a:moveTo>
                  <a:pt x="25400" y="133350"/>
                </a:moveTo>
                <a:cubicBezTo>
                  <a:pt x="25400" y="73730"/>
                  <a:pt x="73723" y="25400"/>
                  <a:pt x="133350" y="25400"/>
                </a:cubicBezTo>
                <a:lnTo>
                  <a:pt x="133350" y="0"/>
                </a:lnTo>
                <a:cubicBezTo>
                  <a:pt x="59690" y="0"/>
                  <a:pt x="0" y="59703"/>
                  <a:pt x="0" y="133350"/>
                </a:cubicBezTo>
                <a:lnTo>
                  <a:pt x="25400" y="133350"/>
                </a:lnTo>
                <a:close/>
                <a:moveTo>
                  <a:pt x="133350" y="241300"/>
                </a:moveTo>
                <a:cubicBezTo>
                  <a:pt x="73723" y="241300"/>
                  <a:pt x="25400" y="192970"/>
                  <a:pt x="25400" y="133350"/>
                </a:cubicBezTo>
                <a:lnTo>
                  <a:pt x="0" y="133350"/>
                </a:lnTo>
                <a:cubicBezTo>
                  <a:pt x="0" y="206997"/>
                  <a:pt x="59690" y="266700"/>
                  <a:pt x="133350" y="266700"/>
                </a:cubicBezTo>
                <a:lnTo>
                  <a:pt x="133350" y="241300"/>
                </a:lnTo>
                <a:close/>
                <a:moveTo>
                  <a:pt x="442341" y="241300"/>
                </a:moveTo>
                <a:lnTo>
                  <a:pt x="133350" y="241300"/>
                </a:lnTo>
                <a:lnTo>
                  <a:pt x="133350" y="266700"/>
                </a:lnTo>
                <a:lnTo>
                  <a:pt x="442341" y="266700"/>
                </a:lnTo>
                <a:lnTo>
                  <a:pt x="442341" y="241300"/>
                </a:lnTo>
                <a:close/>
                <a:moveTo>
                  <a:pt x="437324" y="264223"/>
                </a:moveTo>
                <a:lnTo>
                  <a:pt x="454787" y="286963"/>
                </a:lnTo>
                <a:lnTo>
                  <a:pt x="474917" y="271469"/>
                </a:lnTo>
                <a:lnTo>
                  <a:pt x="457454" y="248729"/>
                </a:lnTo>
                <a:lnTo>
                  <a:pt x="437324" y="264223"/>
                </a:lnTo>
                <a:close/>
                <a:moveTo>
                  <a:pt x="485013" y="286963"/>
                </a:moveTo>
                <a:lnTo>
                  <a:pt x="502476" y="264223"/>
                </a:lnTo>
                <a:lnTo>
                  <a:pt x="482346" y="248729"/>
                </a:lnTo>
                <a:lnTo>
                  <a:pt x="464883" y="271469"/>
                </a:lnTo>
                <a:lnTo>
                  <a:pt x="485013" y="286963"/>
                </a:lnTo>
                <a:close/>
                <a:moveTo>
                  <a:pt x="806450" y="241300"/>
                </a:moveTo>
                <a:lnTo>
                  <a:pt x="497459" y="241300"/>
                </a:lnTo>
                <a:lnTo>
                  <a:pt x="497459" y="266700"/>
                </a:lnTo>
                <a:lnTo>
                  <a:pt x="806450" y="266700"/>
                </a:lnTo>
                <a:lnTo>
                  <a:pt x="806450" y="241300"/>
                </a:lnTo>
                <a:close/>
                <a:moveTo>
                  <a:pt x="914400" y="133350"/>
                </a:moveTo>
                <a:cubicBezTo>
                  <a:pt x="914400" y="192970"/>
                  <a:pt x="866077" y="241300"/>
                  <a:pt x="806450" y="241300"/>
                </a:cubicBezTo>
                <a:lnTo>
                  <a:pt x="806450" y="266700"/>
                </a:lnTo>
                <a:cubicBezTo>
                  <a:pt x="880110" y="266700"/>
                  <a:pt x="939800" y="206997"/>
                  <a:pt x="939800" y="133350"/>
                </a:cubicBezTo>
                <a:lnTo>
                  <a:pt x="914400" y="133350"/>
                </a:lnTo>
                <a:close/>
                <a:moveTo>
                  <a:pt x="806450" y="25400"/>
                </a:moveTo>
                <a:cubicBezTo>
                  <a:pt x="866077" y="25400"/>
                  <a:pt x="914400" y="73730"/>
                  <a:pt x="914400" y="133350"/>
                </a:cubicBezTo>
                <a:lnTo>
                  <a:pt x="939800" y="133350"/>
                </a:lnTo>
                <a:cubicBezTo>
                  <a:pt x="939800" y="59703"/>
                  <a:pt x="880110" y="0"/>
                  <a:pt x="806450" y="0"/>
                </a:cubicBezTo>
                <a:lnTo>
                  <a:pt x="806450" y="25400"/>
                </a:lnTo>
                <a:close/>
                <a:moveTo>
                  <a:pt x="133350" y="25400"/>
                </a:moveTo>
                <a:lnTo>
                  <a:pt x="806450" y="25400"/>
                </a:lnTo>
                <a:lnTo>
                  <a:pt x="806450" y="0"/>
                </a:lnTo>
                <a:lnTo>
                  <a:pt x="133350" y="0"/>
                </a:lnTo>
                <a:lnTo>
                  <a:pt x="133350" y="25400"/>
                </a:lnTo>
                <a:close/>
                <a:moveTo>
                  <a:pt x="502476" y="264223"/>
                </a:moveTo>
                <a:cubicBezTo>
                  <a:pt x="501269" y="265786"/>
                  <a:pt x="499428" y="266700"/>
                  <a:pt x="497459" y="266700"/>
                </a:cubicBezTo>
                <a:lnTo>
                  <a:pt x="497459" y="241300"/>
                </a:lnTo>
                <a:cubicBezTo>
                  <a:pt x="491554" y="241300"/>
                  <a:pt x="485966" y="244043"/>
                  <a:pt x="482346" y="248729"/>
                </a:cubicBezTo>
                <a:lnTo>
                  <a:pt x="502476" y="264223"/>
                </a:lnTo>
                <a:close/>
                <a:moveTo>
                  <a:pt x="454787" y="286963"/>
                </a:moveTo>
                <a:cubicBezTo>
                  <a:pt x="462407" y="296869"/>
                  <a:pt x="477393" y="296869"/>
                  <a:pt x="485013" y="286963"/>
                </a:cubicBezTo>
                <a:lnTo>
                  <a:pt x="464883" y="271469"/>
                </a:lnTo>
                <a:cubicBezTo>
                  <a:pt x="467423" y="268167"/>
                  <a:pt x="472377" y="268167"/>
                  <a:pt x="474917" y="271469"/>
                </a:cubicBezTo>
                <a:lnTo>
                  <a:pt x="454787" y="286963"/>
                </a:lnTo>
                <a:close/>
                <a:moveTo>
                  <a:pt x="442341" y="266700"/>
                </a:moveTo>
                <a:cubicBezTo>
                  <a:pt x="440372" y="266700"/>
                  <a:pt x="438531" y="265786"/>
                  <a:pt x="437324" y="264223"/>
                </a:cubicBezTo>
                <a:lnTo>
                  <a:pt x="457454" y="248729"/>
                </a:lnTo>
                <a:cubicBezTo>
                  <a:pt x="453834" y="244043"/>
                  <a:pt x="448246" y="241300"/>
                  <a:pt x="442341" y="241300"/>
                </a:cubicBezTo>
                <a:lnTo>
                  <a:pt x="442341"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42" name="矩形: 圆角 141">
            <a:extLst>
              <a:ext uri="{FF2B5EF4-FFF2-40B4-BE49-F238E27FC236}">
                <a16:creationId xmlns:a16="http://schemas.microsoft.com/office/drawing/2014/main" id="{C3A2443B-2BAC-D11C-1DF8-B728C3044D2D}"/>
              </a:ext>
            </a:extLst>
          </p:cNvPr>
          <p:cNvSpPr/>
          <p:nvPr/>
        </p:nvSpPr>
        <p:spPr>
          <a:xfrm>
            <a:off x="9169400" y="434340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411" scaled="1"/>
          </a:gradFill>
          <a:ln w="6350" cap="flat">
            <a:noFill/>
            <a:prstDash val="solid"/>
            <a:miter/>
          </a:ln>
        </p:spPr>
        <p:txBody>
          <a:bodyPr rtlCol="0" anchor="ctr"/>
          <a:lstStyle/>
          <a:p>
            <a:endParaRPr lang="en-US"/>
          </a:p>
        </p:txBody>
      </p:sp>
      <p:sp>
        <p:nvSpPr>
          <p:cNvPr id="143" name="任意多边形: 形状 142">
            <a:extLst>
              <a:ext uri="{FF2B5EF4-FFF2-40B4-BE49-F238E27FC236}">
                <a16:creationId xmlns:a16="http://schemas.microsoft.com/office/drawing/2014/main" id="{660D812B-247A-1994-23AC-4CCD50A3B5AA}"/>
              </a:ext>
            </a:extLst>
          </p:cNvPr>
          <p:cNvSpPr/>
          <p:nvPr/>
        </p:nvSpPr>
        <p:spPr>
          <a:xfrm>
            <a:off x="9232900" y="438150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41 w 914400"/>
              <a:gd name="connsiteY3" fmla="*/ 241300 h 268992"/>
              <a:gd name="connsiteX4" fmla="*/ 434657 w 914400"/>
              <a:gd name="connsiteY4" fmla="*/ 243777 h 268992"/>
              <a:gd name="connsiteX5" fmla="*/ 452183 w 914400"/>
              <a:gd name="connsiteY5" fmla="*/ 266516 h 268992"/>
              <a:gd name="connsiteX6" fmla="*/ 462217 w 914400"/>
              <a:gd name="connsiteY6" fmla="*/ 266516 h 268992"/>
              <a:gd name="connsiteX7" fmla="*/ 479743 w 914400"/>
              <a:gd name="connsiteY7" fmla="*/ 243777 h 268992"/>
              <a:gd name="connsiteX8" fmla="*/ 484759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39" y="0"/>
                  <a:pt x="0" y="54020"/>
                  <a:pt x="0" y="120650"/>
                </a:cubicBezTo>
                <a:cubicBezTo>
                  <a:pt x="0" y="187280"/>
                  <a:pt x="54039" y="241300"/>
                  <a:pt x="120650" y="241300"/>
                </a:cubicBezTo>
                <a:lnTo>
                  <a:pt x="429641" y="241300"/>
                </a:lnTo>
                <a:cubicBezTo>
                  <a:pt x="431609" y="241300"/>
                  <a:pt x="433451" y="242214"/>
                  <a:pt x="434657" y="243777"/>
                </a:cubicBezTo>
                <a:lnTo>
                  <a:pt x="452183" y="266516"/>
                </a:lnTo>
                <a:cubicBezTo>
                  <a:pt x="454723" y="269818"/>
                  <a:pt x="459677" y="269818"/>
                  <a:pt x="462217" y="266516"/>
                </a:cubicBezTo>
                <a:lnTo>
                  <a:pt x="479743" y="243777"/>
                </a:lnTo>
                <a:cubicBezTo>
                  <a:pt x="480949" y="242214"/>
                  <a:pt x="482791" y="241300"/>
                  <a:pt x="484759" y="241300"/>
                </a:cubicBezTo>
                <a:lnTo>
                  <a:pt x="793750" y="241300"/>
                </a:lnTo>
                <a:cubicBezTo>
                  <a:pt x="860361" y="241300"/>
                  <a:pt x="914400" y="187280"/>
                  <a:pt x="914400" y="120650"/>
                </a:cubicBezTo>
                <a:cubicBezTo>
                  <a:pt x="914400" y="54020"/>
                  <a:pt x="860361" y="0"/>
                  <a:pt x="7937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144" name="任意多边形: 形状 143">
            <a:extLst>
              <a:ext uri="{FF2B5EF4-FFF2-40B4-BE49-F238E27FC236}">
                <a16:creationId xmlns:a16="http://schemas.microsoft.com/office/drawing/2014/main" id="{B2825E01-B2A4-3D8F-4824-830CB4E17AFA}"/>
              </a:ext>
            </a:extLst>
          </p:cNvPr>
          <p:cNvSpPr/>
          <p:nvPr/>
        </p:nvSpPr>
        <p:spPr>
          <a:xfrm>
            <a:off x="9220200" y="4368800"/>
            <a:ext cx="939800" cy="294392"/>
          </a:xfrm>
          <a:custGeom>
            <a:avLst/>
            <a:gdLst>
              <a:gd name="connsiteX0" fmla="*/ 492443 w 939800"/>
              <a:gd name="connsiteY0" fmla="*/ 256477 h 294392"/>
              <a:gd name="connsiteX1" fmla="*/ 502476 w 939800"/>
              <a:gd name="connsiteY1" fmla="*/ 264223 h 294392"/>
              <a:gd name="connsiteX2" fmla="*/ 492443 w 939800"/>
              <a:gd name="connsiteY2" fmla="*/ 256477 h 294392"/>
              <a:gd name="connsiteX3" fmla="*/ 464883 w 939800"/>
              <a:gd name="connsiteY3" fmla="*/ 279216 h 294392"/>
              <a:gd name="connsiteX4" fmla="*/ 454787 w 939800"/>
              <a:gd name="connsiteY4" fmla="*/ 286963 h 294392"/>
              <a:gd name="connsiteX5" fmla="*/ 464883 w 939800"/>
              <a:gd name="connsiteY5" fmla="*/ 279216 h 294392"/>
              <a:gd name="connsiteX6" fmla="*/ 474917 w 939800"/>
              <a:gd name="connsiteY6" fmla="*/ 279216 h 294392"/>
              <a:gd name="connsiteX7" fmla="*/ 485013 w 939800"/>
              <a:gd name="connsiteY7" fmla="*/ 286963 h 294392"/>
              <a:gd name="connsiteX8" fmla="*/ 474917 w 939800"/>
              <a:gd name="connsiteY8" fmla="*/ 279216 h 294392"/>
              <a:gd name="connsiteX9" fmla="*/ 447357 w 939800"/>
              <a:gd name="connsiteY9" fmla="*/ 256477 h 294392"/>
              <a:gd name="connsiteX10" fmla="*/ 437324 w 939800"/>
              <a:gd name="connsiteY10" fmla="*/ 264223 h 294392"/>
              <a:gd name="connsiteX11" fmla="*/ 447357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41 w 939800"/>
              <a:gd name="connsiteY22" fmla="*/ 241300 h 294392"/>
              <a:gd name="connsiteX23" fmla="*/ 133350 w 939800"/>
              <a:gd name="connsiteY23" fmla="*/ 241300 h 294392"/>
              <a:gd name="connsiteX24" fmla="*/ 133350 w 939800"/>
              <a:gd name="connsiteY24" fmla="*/ 266700 h 294392"/>
              <a:gd name="connsiteX25" fmla="*/ 442341 w 939800"/>
              <a:gd name="connsiteY25" fmla="*/ 266700 h 294392"/>
              <a:gd name="connsiteX26" fmla="*/ 442341 w 939800"/>
              <a:gd name="connsiteY26" fmla="*/ 241300 h 294392"/>
              <a:gd name="connsiteX27" fmla="*/ 437324 w 939800"/>
              <a:gd name="connsiteY27" fmla="*/ 264223 h 294392"/>
              <a:gd name="connsiteX28" fmla="*/ 454787 w 939800"/>
              <a:gd name="connsiteY28" fmla="*/ 286963 h 294392"/>
              <a:gd name="connsiteX29" fmla="*/ 474917 w 939800"/>
              <a:gd name="connsiteY29" fmla="*/ 271469 h 294392"/>
              <a:gd name="connsiteX30" fmla="*/ 457454 w 939800"/>
              <a:gd name="connsiteY30" fmla="*/ 248729 h 294392"/>
              <a:gd name="connsiteX31" fmla="*/ 437324 w 939800"/>
              <a:gd name="connsiteY31" fmla="*/ 264223 h 294392"/>
              <a:gd name="connsiteX32" fmla="*/ 485013 w 939800"/>
              <a:gd name="connsiteY32" fmla="*/ 286963 h 294392"/>
              <a:gd name="connsiteX33" fmla="*/ 502476 w 939800"/>
              <a:gd name="connsiteY33" fmla="*/ 264223 h 294392"/>
              <a:gd name="connsiteX34" fmla="*/ 482346 w 939800"/>
              <a:gd name="connsiteY34" fmla="*/ 248729 h 294392"/>
              <a:gd name="connsiteX35" fmla="*/ 464883 w 939800"/>
              <a:gd name="connsiteY35" fmla="*/ 271469 h 294392"/>
              <a:gd name="connsiteX36" fmla="*/ 485013 w 939800"/>
              <a:gd name="connsiteY36" fmla="*/ 286963 h 294392"/>
              <a:gd name="connsiteX37" fmla="*/ 806450 w 939800"/>
              <a:gd name="connsiteY37" fmla="*/ 241300 h 294392"/>
              <a:gd name="connsiteX38" fmla="*/ 497459 w 939800"/>
              <a:gd name="connsiteY38" fmla="*/ 241300 h 294392"/>
              <a:gd name="connsiteX39" fmla="*/ 497459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476 w 939800"/>
              <a:gd name="connsiteY57" fmla="*/ 264223 h 294392"/>
              <a:gd name="connsiteX58" fmla="*/ 497459 w 939800"/>
              <a:gd name="connsiteY58" fmla="*/ 266700 h 294392"/>
              <a:gd name="connsiteX59" fmla="*/ 497459 w 939800"/>
              <a:gd name="connsiteY59" fmla="*/ 241300 h 294392"/>
              <a:gd name="connsiteX60" fmla="*/ 482346 w 939800"/>
              <a:gd name="connsiteY60" fmla="*/ 248729 h 294392"/>
              <a:gd name="connsiteX61" fmla="*/ 502476 w 939800"/>
              <a:gd name="connsiteY61" fmla="*/ 264223 h 294392"/>
              <a:gd name="connsiteX62" fmla="*/ 454787 w 939800"/>
              <a:gd name="connsiteY62" fmla="*/ 286963 h 294392"/>
              <a:gd name="connsiteX63" fmla="*/ 485013 w 939800"/>
              <a:gd name="connsiteY63" fmla="*/ 286963 h 294392"/>
              <a:gd name="connsiteX64" fmla="*/ 464883 w 939800"/>
              <a:gd name="connsiteY64" fmla="*/ 271469 h 294392"/>
              <a:gd name="connsiteX65" fmla="*/ 474917 w 939800"/>
              <a:gd name="connsiteY65" fmla="*/ 271469 h 294392"/>
              <a:gd name="connsiteX66" fmla="*/ 454787 w 939800"/>
              <a:gd name="connsiteY66" fmla="*/ 286963 h 294392"/>
              <a:gd name="connsiteX67" fmla="*/ 442341 w 939800"/>
              <a:gd name="connsiteY67" fmla="*/ 266700 h 294392"/>
              <a:gd name="connsiteX68" fmla="*/ 437324 w 939800"/>
              <a:gd name="connsiteY68" fmla="*/ 264223 h 294392"/>
              <a:gd name="connsiteX69" fmla="*/ 457454 w 939800"/>
              <a:gd name="connsiteY69" fmla="*/ 248729 h 294392"/>
              <a:gd name="connsiteX70" fmla="*/ 442341 w 939800"/>
              <a:gd name="connsiteY70" fmla="*/ 241300 h 294392"/>
              <a:gd name="connsiteX71" fmla="*/ 442341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43" y="256477"/>
                </a:moveTo>
                <a:lnTo>
                  <a:pt x="502476" y="264223"/>
                </a:lnTo>
                <a:lnTo>
                  <a:pt x="492443" y="256477"/>
                </a:lnTo>
                <a:close/>
                <a:moveTo>
                  <a:pt x="464883" y="279216"/>
                </a:moveTo>
                <a:lnTo>
                  <a:pt x="454787" y="286963"/>
                </a:lnTo>
                <a:lnTo>
                  <a:pt x="464883" y="279216"/>
                </a:lnTo>
                <a:close/>
                <a:moveTo>
                  <a:pt x="474917" y="279216"/>
                </a:moveTo>
                <a:lnTo>
                  <a:pt x="485013" y="286963"/>
                </a:lnTo>
                <a:lnTo>
                  <a:pt x="474917" y="279216"/>
                </a:lnTo>
                <a:close/>
                <a:moveTo>
                  <a:pt x="447357" y="256477"/>
                </a:moveTo>
                <a:lnTo>
                  <a:pt x="437324" y="264223"/>
                </a:lnTo>
                <a:lnTo>
                  <a:pt x="447357" y="256477"/>
                </a:lnTo>
                <a:close/>
                <a:moveTo>
                  <a:pt x="25400" y="133350"/>
                </a:moveTo>
                <a:cubicBezTo>
                  <a:pt x="25400" y="73730"/>
                  <a:pt x="73723" y="25400"/>
                  <a:pt x="133350" y="25400"/>
                </a:cubicBezTo>
                <a:lnTo>
                  <a:pt x="133350" y="0"/>
                </a:lnTo>
                <a:cubicBezTo>
                  <a:pt x="59690" y="0"/>
                  <a:pt x="0" y="59703"/>
                  <a:pt x="0" y="133350"/>
                </a:cubicBezTo>
                <a:lnTo>
                  <a:pt x="25400" y="133350"/>
                </a:lnTo>
                <a:close/>
                <a:moveTo>
                  <a:pt x="133350" y="241300"/>
                </a:moveTo>
                <a:cubicBezTo>
                  <a:pt x="73723" y="241300"/>
                  <a:pt x="25400" y="192970"/>
                  <a:pt x="25400" y="133350"/>
                </a:cubicBezTo>
                <a:lnTo>
                  <a:pt x="0" y="133350"/>
                </a:lnTo>
                <a:cubicBezTo>
                  <a:pt x="0" y="206997"/>
                  <a:pt x="59690" y="266700"/>
                  <a:pt x="133350" y="266700"/>
                </a:cubicBezTo>
                <a:lnTo>
                  <a:pt x="133350" y="241300"/>
                </a:lnTo>
                <a:close/>
                <a:moveTo>
                  <a:pt x="442341" y="241300"/>
                </a:moveTo>
                <a:lnTo>
                  <a:pt x="133350" y="241300"/>
                </a:lnTo>
                <a:lnTo>
                  <a:pt x="133350" y="266700"/>
                </a:lnTo>
                <a:lnTo>
                  <a:pt x="442341" y="266700"/>
                </a:lnTo>
                <a:lnTo>
                  <a:pt x="442341" y="241300"/>
                </a:lnTo>
                <a:close/>
                <a:moveTo>
                  <a:pt x="437324" y="264223"/>
                </a:moveTo>
                <a:lnTo>
                  <a:pt x="454787" y="286963"/>
                </a:lnTo>
                <a:lnTo>
                  <a:pt x="474917" y="271469"/>
                </a:lnTo>
                <a:lnTo>
                  <a:pt x="457454" y="248729"/>
                </a:lnTo>
                <a:lnTo>
                  <a:pt x="437324" y="264223"/>
                </a:lnTo>
                <a:close/>
                <a:moveTo>
                  <a:pt x="485013" y="286963"/>
                </a:moveTo>
                <a:lnTo>
                  <a:pt x="502476" y="264223"/>
                </a:lnTo>
                <a:lnTo>
                  <a:pt x="482346" y="248729"/>
                </a:lnTo>
                <a:lnTo>
                  <a:pt x="464883" y="271469"/>
                </a:lnTo>
                <a:lnTo>
                  <a:pt x="485013" y="286963"/>
                </a:lnTo>
                <a:close/>
                <a:moveTo>
                  <a:pt x="806450" y="241300"/>
                </a:moveTo>
                <a:lnTo>
                  <a:pt x="497459" y="241300"/>
                </a:lnTo>
                <a:lnTo>
                  <a:pt x="497459" y="266700"/>
                </a:lnTo>
                <a:lnTo>
                  <a:pt x="806450" y="266700"/>
                </a:lnTo>
                <a:lnTo>
                  <a:pt x="806450" y="241300"/>
                </a:lnTo>
                <a:close/>
                <a:moveTo>
                  <a:pt x="914400" y="133350"/>
                </a:moveTo>
                <a:cubicBezTo>
                  <a:pt x="914400" y="192970"/>
                  <a:pt x="866077" y="241300"/>
                  <a:pt x="806450" y="241300"/>
                </a:cubicBezTo>
                <a:lnTo>
                  <a:pt x="806450" y="266700"/>
                </a:lnTo>
                <a:cubicBezTo>
                  <a:pt x="880110" y="266700"/>
                  <a:pt x="939800" y="206997"/>
                  <a:pt x="939800" y="133350"/>
                </a:cubicBezTo>
                <a:lnTo>
                  <a:pt x="914400" y="133350"/>
                </a:lnTo>
                <a:close/>
                <a:moveTo>
                  <a:pt x="806450" y="25400"/>
                </a:moveTo>
                <a:cubicBezTo>
                  <a:pt x="866077" y="25400"/>
                  <a:pt x="914400" y="73730"/>
                  <a:pt x="914400" y="133350"/>
                </a:cubicBezTo>
                <a:lnTo>
                  <a:pt x="939800" y="133350"/>
                </a:lnTo>
                <a:cubicBezTo>
                  <a:pt x="939800" y="59703"/>
                  <a:pt x="880110" y="0"/>
                  <a:pt x="806450" y="0"/>
                </a:cubicBezTo>
                <a:lnTo>
                  <a:pt x="806450" y="25400"/>
                </a:lnTo>
                <a:close/>
                <a:moveTo>
                  <a:pt x="133350" y="25400"/>
                </a:moveTo>
                <a:lnTo>
                  <a:pt x="806450" y="25400"/>
                </a:lnTo>
                <a:lnTo>
                  <a:pt x="806450" y="0"/>
                </a:lnTo>
                <a:lnTo>
                  <a:pt x="133350" y="0"/>
                </a:lnTo>
                <a:lnTo>
                  <a:pt x="133350" y="25400"/>
                </a:lnTo>
                <a:close/>
                <a:moveTo>
                  <a:pt x="502476" y="264223"/>
                </a:moveTo>
                <a:cubicBezTo>
                  <a:pt x="501269" y="265786"/>
                  <a:pt x="499428" y="266700"/>
                  <a:pt x="497459" y="266700"/>
                </a:cubicBezTo>
                <a:lnTo>
                  <a:pt x="497459" y="241300"/>
                </a:lnTo>
                <a:cubicBezTo>
                  <a:pt x="491554" y="241300"/>
                  <a:pt x="485966" y="244043"/>
                  <a:pt x="482346" y="248729"/>
                </a:cubicBezTo>
                <a:lnTo>
                  <a:pt x="502476" y="264223"/>
                </a:lnTo>
                <a:close/>
                <a:moveTo>
                  <a:pt x="454787" y="286963"/>
                </a:moveTo>
                <a:cubicBezTo>
                  <a:pt x="462407" y="296869"/>
                  <a:pt x="477393" y="296869"/>
                  <a:pt x="485013" y="286963"/>
                </a:cubicBezTo>
                <a:lnTo>
                  <a:pt x="464883" y="271469"/>
                </a:lnTo>
                <a:cubicBezTo>
                  <a:pt x="467423" y="268167"/>
                  <a:pt x="472377" y="268167"/>
                  <a:pt x="474917" y="271469"/>
                </a:cubicBezTo>
                <a:lnTo>
                  <a:pt x="454787" y="286963"/>
                </a:lnTo>
                <a:close/>
                <a:moveTo>
                  <a:pt x="442341" y="266700"/>
                </a:moveTo>
                <a:cubicBezTo>
                  <a:pt x="440372" y="266700"/>
                  <a:pt x="438531" y="265786"/>
                  <a:pt x="437324" y="264223"/>
                </a:cubicBezTo>
                <a:lnTo>
                  <a:pt x="457454" y="248729"/>
                </a:lnTo>
                <a:cubicBezTo>
                  <a:pt x="453834" y="244043"/>
                  <a:pt x="448246" y="241300"/>
                  <a:pt x="442341" y="241300"/>
                </a:cubicBezTo>
                <a:lnTo>
                  <a:pt x="442341"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46" name="矩形: 圆角 145">
            <a:extLst>
              <a:ext uri="{FF2B5EF4-FFF2-40B4-BE49-F238E27FC236}">
                <a16:creationId xmlns:a16="http://schemas.microsoft.com/office/drawing/2014/main" id="{6CF9BF2F-5CB2-1994-D4FF-4F85CF88EAE8}"/>
              </a:ext>
            </a:extLst>
          </p:cNvPr>
          <p:cNvSpPr/>
          <p:nvPr/>
        </p:nvSpPr>
        <p:spPr>
          <a:xfrm>
            <a:off x="8229600" y="4527550"/>
            <a:ext cx="1041400" cy="317500"/>
          </a:xfrm>
          <a:prstGeom prst="roundRect">
            <a:avLst>
              <a:gd name="adj" fmla="val 50000"/>
            </a:avLst>
          </a:prstGeom>
          <a:gradFill>
            <a:gsLst>
              <a:gs pos="0">
                <a:srgbClr val="CEE1FF"/>
              </a:gs>
              <a:gs pos="50000">
                <a:srgbClr val="CEE1FF">
                  <a:alpha val="49804"/>
                </a:srgbClr>
              </a:gs>
              <a:gs pos="100000">
                <a:srgbClr val="CEE1FF">
                  <a:alpha val="0"/>
                </a:srgbClr>
              </a:gs>
            </a:gsLst>
            <a:lin ang="971411" scaled="1"/>
          </a:gradFill>
          <a:ln w="6350" cap="flat">
            <a:noFill/>
            <a:prstDash val="solid"/>
            <a:miter/>
          </a:ln>
        </p:spPr>
        <p:txBody>
          <a:bodyPr rtlCol="0" anchor="ctr"/>
          <a:lstStyle/>
          <a:p>
            <a:endParaRPr lang="en-US"/>
          </a:p>
        </p:txBody>
      </p:sp>
      <p:sp>
        <p:nvSpPr>
          <p:cNvPr id="147" name="任意多边形: 形状 146">
            <a:extLst>
              <a:ext uri="{FF2B5EF4-FFF2-40B4-BE49-F238E27FC236}">
                <a16:creationId xmlns:a16="http://schemas.microsoft.com/office/drawing/2014/main" id="{DFDCAFCB-A324-B600-BE58-4BE087BEB2D1}"/>
              </a:ext>
            </a:extLst>
          </p:cNvPr>
          <p:cNvSpPr/>
          <p:nvPr/>
        </p:nvSpPr>
        <p:spPr>
          <a:xfrm>
            <a:off x="8293100" y="4565650"/>
            <a:ext cx="914400" cy="268992"/>
          </a:xfrm>
          <a:custGeom>
            <a:avLst/>
            <a:gdLst>
              <a:gd name="connsiteX0" fmla="*/ 120650 w 914400"/>
              <a:gd name="connsiteY0" fmla="*/ 0 h 268992"/>
              <a:gd name="connsiteX1" fmla="*/ 0 w 914400"/>
              <a:gd name="connsiteY1" fmla="*/ 120650 h 268992"/>
              <a:gd name="connsiteX2" fmla="*/ 120650 w 914400"/>
              <a:gd name="connsiteY2" fmla="*/ 241300 h 268992"/>
              <a:gd name="connsiteX3" fmla="*/ 429641 w 914400"/>
              <a:gd name="connsiteY3" fmla="*/ 241300 h 268992"/>
              <a:gd name="connsiteX4" fmla="*/ 434657 w 914400"/>
              <a:gd name="connsiteY4" fmla="*/ 243777 h 268992"/>
              <a:gd name="connsiteX5" fmla="*/ 452183 w 914400"/>
              <a:gd name="connsiteY5" fmla="*/ 266516 h 268992"/>
              <a:gd name="connsiteX6" fmla="*/ 462217 w 914400"/>
              <a:gd name="connsiteY6" fmla="*/ 266516 h 268992"/>
              <a:gd name="connsiteX7" fmla="*/ 479743 w 914400"/>
              <a:gd name="connsiteY7" fmla="*/ 243777 h 268992"/>
              <a:gd name="connsiteX8" fmla="*/ 484759 w 914400"/>
              <a:gd name="connsiteY8" fmla="*/ 241300 h 268992"/>
              <a:gd name="connsiteX9" fmla="*/ 793750 w 914400"/>
              <a:gd name="connsiteY9" fmla="*/ 241300 h 268992"/>
              <a:gd name="connsiteX10" fmla="*/ 914400 w 914400"/>
              <a:gd name="connsiteY10" fmla="*/ 120650 h 268992"/>
              <a:gd name="connsiteX11" fmla="*/ 793750 w 914400"/>
              <a:gd name="connsiteY11" fmla="*/ 0 h 268992"/>
              <a:gd name="connsiteX12" fmla="*/ 120650 w 914400"/>
              <a:gd name="connsiteY12" fmla="*/ 0 h 2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 h="268992">
                <a:moveTo>
                  <a:pt x="120650" y="0"/>
                </a:moveTo>
                <a:cubicBezTo>
                  <a:pt x="54039" y="0"/>
                  <a:pt x="0" y="54020"/>
                  <a:pt x="0" y="120650"/>
                </a:cubicBezTo>
                <a:cubicBezTo>
                  <a:pt x="0" y="187280"/>
                  <a:pt x="54039" y="241300"/>
                  <a:pt x="120650" y="241300"/>
                </a:cubicBezTo>
                <a:lnTo>
                  <a:pt x="429641" y="241300"/>
                </a:lnTo>
                <a:cubicBezTo>
                  <a:pt x="431609" y="241300"/>
                  <a:pt x="433451" y="242214"/>
                  <a:pt x="434657" y="243777"/>
                </a:cubicBezTo>
                <a:lnTo>
                  <a:pt x="452183" y="266516"/>
                </a:lnTo>
                <a:cubicBezTo>
                  <a:pt x="454723" y="269818"/>
                  <a:pt x="459677" y="269818"/>
                  <a:pt x="462217" y="266516"/>
                </a:cubicBezTo>
                <a:lnTo>
                  <a:pt x="479743" y="243777"/>
                </a:lnTo>
                <a:cubicBezTo>
                  <a:pt x="480949" y="242214"/>
                  <a:pt x="482791" y="241300"/>
                  <a:pt x="484759" y="241300"/>
                </a:cubicBezTo>
                <a:lnTo>
                  <a:pt x="793750" y="241300"/>
                </a:lnTo>
                <a:cubicBezTo>
                  <a:pt x="860361" y="241300"/>
                  <a:pt x="914400" y="187280"/>
                  <a:pt x="914400" y="120650"/>
                </a:cubicBezTo>
                <a:cubicBezTo>
                  <a:pt x="914400" y="54020"/>
                  <a:pt x="860361" y="0"/>
                  <a:pt x="793750" y="0"/>
                </a:cubicBezTo>
                <a:lnTo>
                  <a:pt x="120650" y="0"/>
                </a:lnTo>
                <a:close/>
              </a:path>
            </a:pathLst>
          </a:custGeom>
          <a:gradFill>
            <a:gsLst>
              <a:gs pos="0">
                <a:srgbClr val="2976FF"/>
              </a:gs>
              <a:gs pos="50000">
                <a:srgbClr val="1769FC"/>
              </a:gs>
              <a:gs pos="100000">
                <a:srgbClr val="055CF9"/>
              </a:gs>
            </a:gsLst>
            <a:lin ang="92228" scaled="1"/>
          </a:gradFill>
          <a:ln w="6350" cap="flat">
            <a:noFill/>
            <a:prstDash val="solid"/>
            <a:miter/>
          </a:ln>
        </p:spPr>
        <p:txBody>
          <a:bodyPr rtlCol="0" anchor="ctr"/>
          <a:lstStyle/>
          <a:p>
            <a:endParaRPr lang="en-US"/>
          </a:p>
        </p:txBody>
      </p:sp>
      <p:sp>
        <p:nvSpPr>
          <p:cNvPr id="148" name="任意多边形: 形状 147">
            <a:extLst>
              <a:ext uri="{FF2B5EF4-FFF2-40B4-BE49-F238E27FC236}">
                <a16:creationId xmlns:a16="http://schemas.microsoft.com/office/drawing/2014/main" id="{BAA58EC4-0A97-5F91-C472-1A798D825B48}"/>
              </a:ext>
            </a:extLst>
          </p:cNvPr>
          <p:cNvSpPr/>
          <p:nvPr/>
        </p:nvSpPr>
        <p:spPr>
          <a:xfrm>
            <a:off x="8280400" y="4552950"/>
            <a:ext cx="939800" cy="294392"/>
          </a:xfrm>
          <a:custGeom>
            <a:avLst/>
            <a:gdLst>
              <a:gd name="connsiteX0" fmla="*/ 492443 w 939800"/>
              <a:gd name="connsiteY0" fmla="*/ 256477 h 294392"/>
              <a:gd name="connsiteX1" fmla="*/ 502476 w 939800"/>
              <a:gd name="connsiteY1" fmla="*/ 264223 h 294392"/>
              <a:gd name="connsiteX2" fmla="*/ 492443 w 939800"/>
              <a:gd name="connsiteY2" fmla="*/ 256477 h 294392"/>
              <a:gd name="connsiteX3" fmla="*/ 464883 w 939800"/>
              <a:gd name="connsiteY3" fmla="*/ 279216 h 294392"/>
              <a:gd name="connsiteX4" fmla="*/ 454787 w 939800"/>
              <a:gd name="connsiteY4" fmla="*/ 286963 h 294392"/>
              <a:gd name="connsiteX5" fmla="*/ 464883 w 939800"/>
              <a:gd name="connsiteY5" fmla="*/ 279216 h 294392"/>
              <a:gd name="connsiteX6" fmla="*/ 474917 w 939800"/>
              <a:gd name="connsiteY6" fmla="*/ 279216 h 294392"/>
              <a:gd name="connsiteX7" fmla="*/ 485013 w 939800"/>
              <a:gd name="connsiteY7" fmla="*/ 286963 h 294392"/>
              <a:gd name="connsiteX8" fmla="*/ 474917 w 939800"/>
              <a:gd name="connsiteY8" fmla="*/ 279216 h 294392"/>
              <a:gd name="connsiteX9" fmla="*/ 447357 w 939800"/>
              <a:gd name="connsiteY9" fmla="*/ 256477 h 294392"/>
              <a:gd name="connsiteX10" fmla="*/ 437324 w 939800"/>
              <a:gd name="connsiteY10" fmla="*/ 264223 h 294392"/>
              <a:gd name="connsiteX11" fmla="*/ 447357 w 939800"/>
              <a:gd name="connsiteY11" fmla="*/ 256477 h 294392"/>
              <a:gd name="connsiteX12" fmla="*/ 25400 w 939800"/>
              <a:gd name="connsiteY12" fmla="*/ 133350 h 294392"/>
              <a:gd name="connsiteX13" fmla="*/ 133350 w 939800"/>
              <a:gd name="connsiteY13" fmla="*/ 25400 h 294392"/>
              <a:gd name="connsiteX14" fmla="*/ 133350 w 939800"/>
              <a:gd name="connsiteY14" fmla="*/ 0 h 294392"/>
              <a:gd name="connsiteX15" fmla="*/ 0 w 939800"/>
              <a:gd name="connsiteY15" fmla="*/ 133350 h 294392"/>
              <a:gd name="connsiteX16" fmla="*/ 25400 w 939800"/>
              <a:gd name="connsiteY16" fmla="*/ 133350 h 294392"/>
              <a:gd name="connsiteX17" fmla="*/ 133350 w 939800"/>
              <a:gd name="connsiteY17" fmla="*/ 241300 h 294392"/>
              <a:gd name="connsiteX18" fmla="*/ 25400 w 939800"/>
              <a:gd name="connsiteY18" fmla="*/ 133350 h 294392"/>
              <a:gd name="connsiteX19" fmla="*/ 0 w 939800"/>
              <a:gd name="connsiteY19" fmla="*/ 133350 h 294392"/>
              <a:gd name="connsiteX20" fmla="*/ 133350 w 939800"/>
              <a:gd name="connsiteY20" fmla="*/ 266700 h 294392"/>
              <a:gd name="connsiteX21" fmla="*/ 133350 w 939800"/>
              <a:gd name="connsiteY21" fmla="*/ 241300 h 294392"/>
              <a:gd name="connsiteX22" fmla="*/ 442341 w 939800"/>
              <a:gd name="connsiteY22" fmla="*/ 241300 h 294392"/>
              <a:gd name="connsiteX23" fmla="*/ 133350 w 939800"/>
              <a:gd name="connsiteY23" fmla="*/ 241300 h 294392"/>
              <a:gd name="connsiteX24" fmla="*/ 133350 w 939800"/>
              <a:gd name="connsiteY24" fmla="*/ 266700 h 294392"/>
              <a:gd name="connsiteX25" fmla="*/ 442341 w 939800"/>
              <a:gd name="connsiteY25" fmla="*/ 266700 h 294392"/>
              <a:gd name="connsiteX26" fmla="*/ 442341 w 939800"/>
              <a:gd name="connsiteY26" fmla="*/ 241300 h 294392"/>
              <a:gd name="connsiteX27" fmla="*/ 437324 w 939800"/>
              <a:gd name="connsiteY27" fmla="*/ 264223 h 294392"/>
              <a:gd name="connsiteX28" fmla="*/ 454787 w 939800"/>
              <a:gd name="connsiteY28" fmla="*/ 286963 h 294392"/>
              <a:gd name="connsiteX29" fmla="*/ 474917 w 939800"/>
              <a:gd name="connsiteY29" fmla="*/ 271469 h 294392"/>
              <a:gd name="connsiteX30" fmla="*/ 457454 w 939800"/>
              <a:gd name="connsiteY30" fmla="*/ 248729 h 294392"/>
              <a:gd name="connsiteX31" fmla="*/ 437324 w 939800"/>
              <a:gd name="connsiteY31" fmla="*/ 264223 h 294392"/>
              <a:gd name="connsiteX32" fmla="*/ 485013 w 939800"/>
              <a:gd name="connsiteY32" fmla="*/ 286963 h 294392"/>
              <a:gd name="connsiteX33" fmla="*/ 502476 w 939800"/>
              <a:gd name="connsiteY33" fmla="*/ 264223 h 294392"/>
              <a:gd name="connsiteX34" fmla="*/ 482346 w 939800"/>
              <a:gd name="connsiteY34" fmla="*/ 248729 h 294392"/>
              <a:gd name="connsiteX35" fmla="*/ 464883 w 939800"/>
              <a:gd name="connsiteY35" fmla="*/ 271469 h 294392"/>
              <a:gd name="connsiteX36" fmla="*/ 485013 w 939800"/>
              <a:gd name="connsiteY36" fmla="*/ 286963 h 294392"/>
              <a:gd name="connsiteX37" fmla="*/ 806450 w 939800"/>
              <a:gd name="connsiteY37" fmla="*/ 241300 h 294392"/>
              <a:gd name="connsiteX38" fmla="*/ 497459 w 939800"/>
              <a:gd name="connsiteY38" fmla="*/ 241300 h 294392"/>
              <a:gd name="connsiteX39" fmla="*/ 497459 w 939800"/>
              <a:gd name="connsiteY39" fmla="*/ 266700 h 294392"/>
              <a:gd name="connsiteX40" fmla="*/ 806450 w 939800"/>
              <a:gd name="connsiteY40" fmla="*/ 266700 h 294392"/>
              <a:gd name="connsiteX41" fmla="*/ 806450 w 939800"/>
              <a:gd name="connsiteY41" fmla="*/ 241300 h 294392"/>
              <a:gd name="connsiteX42" fmla="*/ 914400 w 939800"/>
              <a:gd name="connsiteY42" fmla="*/ 133350 h 294392"/>
              <a:gd name="connsiteX43" fmla="*/ 806450 w 939800"/>
              <a:gd name="connsiteY43" fmla="*/ 241300 h 294392"/>
              <a:gd name="connsiteX44" fmla="*/ 806450 w 939800"/>
              <a:gd name="connsiteY44" fmla="*/ 266700 h 294392"/>
              <a:gd name="connsiteX45" fmla="*/ 939800 w 939800"/>
              <a:gd name="connsiteY45" fmla="*/ 133350 h 294392"/>
              <a:gd name="connsiteX46" fmla="*/ 914400 w 939800"/>
              <a:gd name="connsiteY46" fmla="*/ 133350 h 294392"/>
              <a:gd name="connsiteX47" fmla="*/ 806450 w 939800"/>
              <a:gd name="connsiteY47" fmla="*/ 25400 h 294392"/>
              <a:gd name="connsiteX48" fmla="*/ 914400 w 939800"/>
              <a:gd name="connsiteY48" fmla="*/ 133350 h 294392"/>
              <a:gd name="connsiteX49" fmla="*/ 939800 w 939800"/>
              <a:gd name="connsiteY49" fmla="*/ 133350 h 294392"/>
              <a:gd name="connsiteX50" fmla="*/ 806450 w 939800"/>
              <a:gd name="connsiteY50" fmla="*/ 0 h 294392"/>
              <a:gd name="connsiteX51" fmla="*/ 806450 w 939800"/>
              <a:gd name="connsiteY51" fmla="*/ 25400 h 294392"/>
              <a:gd name="connsiteX52" fmla="*/ 133350 w 939800"/>
              <a:gd name="connsiteY52" fmla="*/ 25400 h 294392"/>
              <a:gd name="connsiteX53" fmla="*/ 806450 w 939800"/>
              <a:gd name="connsiteY53" fmla="*/ 25400 h 294392"/>
              <a:gd name="connsiteX54" fmla="*/ 806450 w 939800"/>
              <a:gd name="connsiteY54" fmla="*/ 0 h 294392"/>
              <a:gd name="connsiteX55" fmla="*/ 133350 w 939800"/>
              <a:gd name="connsiteY55" fmla="*/ 0 h 294392"/>
              <a:gd name="connsiteX56" fmla="*/ 133350 w 939800"/>
              <a:gd name="connsiteY56" fmla="*/ 25400 h 294392"/>
              <a:gd name="connsiteX57" fmla="*/ 502476 w 939800"/>
              <a:gd name="connsiteY57" fmla="*/ 264223 h 294392"/>
              <a:gd name="connsiteX58" fmla="*/ 497459 w 939800"/>
              <a:gd name="connsiteY58" fmla="*/ 266700 h 294392"/>
              <a:gd name="connsiteX59" fmla="*/ 497459 w 939800"/>
              <a:gd name="connsiteY59" fmla="*/ 241300 h 294392"/>
              <a:gd name="connsiteX60" fmla="*/ 482346 w 939800"/>
              <a:gd name="connsiteY60" fmla="*/ 248729 h 294392"/>
              <a:gd name="connsiteX61" fmla="*/ 502476 w 939800"/>
              <a:gd name="connsiteY61" fmla="*/ 264223 h 294392"/>
              <a:gd name="connsiteX62" fmla="*/ 454787 w 939800"/>
              <a:gd name="connsiteY62" fmla="*/ 286963 h 294392"/>
              <a:gd name="connsiteX63" fmla="*/ 485013 w 939800"/>
              <a:gd name="connsiteY63" fmla="*/ 286963 h 294392"/>
              <a:gd name="connsiteX64" fmla="*/ 464883 w 939800"/>
              <a:gd name="connsiteY64" fmla="*/ 271469 h 294392"/>
              <a:gd name="connsiteX65" fmla="*/ 474917 w 939800"/>
              <a:gd name="connsiteY65" fmla="*/ 271469 h 294392"/>
              <a:gd name="connsiteX66" fmla="*/ 454787 w 939800"/>
              <a:gd name="connsiteY66" fmla="*/ 286963 h 294392"/>
              <a:gd name="connsiteX67" fmla="*/ 442341 w 939800"/>
              <a:gd name="connsiteY67" fmla="*/ 266700 h 294392"/>
              <a:gd name="connsiteX68" fmla="*/ 437324 w 939800"/>
              <a:gd name="connsiteY68" fmla="*/ 264223 h 294392"/>
              <a:gd name="connsiteX69" fmla="*/ 457454 w 939800"/>
              <a:gd name="connsiteY69" fmla="*/ 248729 h 294392"/>
              <a:gd name="connsiteX70" fmla="*/ 442341 w 939800"/>
              <a:gd name="connsiteY70" fmla="*/ 241300 h 294392"/>
              <a:gd name="connsiteX71" fmla="*/ 442341 w 939800"/>
              <a:gd name="connsiteY71" fmla="*/ 26670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9800" h="294392">
                <a:moveTo>
                  <a:pt x="492443" y="256477"/>
                </a:moveTo>
                <a:lnTo>
                  <a:pt x="502476" y="264223"/>
                </a:lnTo>
                <a:lnTo>
                  <a:pt x="492443" y="256477"/>
                </a:lnTo>
                <a:close/>
                <a:moveTo>
                  <a:pt x="464883" y="279216"/>
                </a:moveTo>
                <a:lnTo>
                  <a:pt x="454787" y="286963"/>
                </a:lnTo>
                <a:lnTo>
                  <a:pt x="464883" y="279216"/>
                </a:lnTo>
                <a:close/>
                <a:moveTo>
                  <a:pt x="474917" y="279216"/>
                </a:moveTo>
                <a:lnTo>
                  <a:pt x="485013" y="286963"/>
                </a:lnTo>
                <a:lnTo>
                  <a:pt x="474917" y="279216"/>
                </a:lnTo>
                <a:close/>
                <a:moveTo>
                  <a:pt x="447357" y="256477"/>
                </a:moveTo>
                <a:lnTo>
                  <a:pt x="437324" y="264223"/>
                </a:lnTo>
                <a:lnTo>
                  <a:pt x="447357" y="256477"/>
                </a:lnTo>
                <a:close/>
                <a:moveTo>
                  <a:pt x="25400" y="133350"/>
                </a:moveTo>
                <a:cubicBezTo>
                  <a:pt x="25400" y="73730"/>
                  <a:pt x="73723" y="25400"/>
                  <a:pt x="133350" y="25400"/>
                </a:cubicBezTo>
                <a:lnTo>
                  <a:pt x="133350" y="0"/>
                </a:lnTo>
                <a:cubicBezTo>
                  <a:pt x="59690" y="0"/>
                  <a:pt x="0" y="59703"/>
                  <a:pt x="0" y="133350"/>
                </a:cubicBezTo>
                <a:lnTo>
                  <a:pt x="25400" y="133350"/>
                </a:lnTo>
                <a:close/>
                <a:moveTo>
                  <a:pt x="133350" y="241300"/>
                </a:moveTo>
                <a:cubicBezTo>
                  <a:pt x="73723" y="241300"/>
                  <a:pt x="25400" y="192970"/>
                  <a:pt x="25400" y="133350"/>
                </a:cubicBezTo>
                <a:lnTo>
                  <a:pt x="0" y="133350"/>
                </a:lnTo>
                <a:cubicBezTo>
                  <a:pt x="0" y="206997"/>
                  <a:pt x="59690" y="266700"/>
                  <a:pt x="133350" y="266700"/>
                </a:cubicBezTo>
                <a:lnTo>
                  <a:pt x="133350" y="241300"/>
                </a:lnTo>
                <a:close/>
                <a:moveTo>
                  <a:pt x="442341" y="241300"/>
                </a:moveTo>
                <a:lnTo>
                  <a:pt x="133350" y="241300"/>
                </a:lnTo>
                <a:lnTo>
                  <a:pt x="133350" y="266700"/>
                </a:lnTo>
                <a:lnTo>
                  <a:pt x="442341" y="266700"/>
                </a:lnTo>
                <a:lnTo>
                  <a:pt x="442341" y="241300"/>
                </a:lnTo>
                <a:close/>
                <a:moveTo>
                  <a:pt x="437324" y="264223"/>
                </a:moveTo>
                <a:lnTo>
                  <a:pt x="454787" y="286963"/>
                </a:lnTo>
                <a:lnTo>
                  <a:pt x="474917" y="271469"/>
                </a:lnTo>
                <a:lnTo>
                  <a:pt x="457454" y="248729"/>
                </a:lnTo>
                <a:lnTo>
                  <a:pt x="437324" y="264223"/>
                </a:lnTo>
                <a:close/>
                <a:moveTo>
                  <a:pt x="485013" y="286963"/>
                </a:moveTo>
                <a:lnTo>
                  <a:pt x="502476" y="264223"/>
                </a:lnTo>
                <a:lnTo>
                  <a:pt x="482346" y="248729"/>
                </a:lnTo>
                <a:lnTo>
                  <a:pt x="464883" y="271469"/>
                </a:lnTo>
                <a:lnTo>
                  <a:pt x="485013" y="286963"/>
                </a:lnTo>
                <a:close/>
                <a:moveTo>
                  <a:pt x="806450" y="241300"/>
                </a:moveTo>
                <a:lnTo>
                  <a:pt x="497459" y="241300"/>
                </a:lnTo>
                <a:lnTo>
                  <a:pt x="497459" y="266700"/>
                </a:lnTo>
                <a:lnTo>
                  <a:pt x="806450" y="266700"/>
                </a:lnTo>
                <a:lnTo>
                  <a:pt x="806450" y="241300"/>
                </a:lnTo>
                <a:close/>
                <a:moveTo>
                  <a:pt x="914400" y="133350"/>
                </a:moveTo>
                <a:cubicBezTo>
                  <a:pt x="914400" y="192970"/>
                  <a:pt x="866077" y="241300"/>
                  <a:pt x="806450" y="241300"/>
                </a:cubicBezTo>
                <a:lnTo>
                  <a:pt x="806450" y="266700"/>
                </a:lnTo>
                <a:cubicBezTo>
                  <a:pt x="880110" y="266700"/>
                  <a:pt x="939800" y="206997"/>
                  <a:pt x="939800" y="133350"/>
                </a:cubicBezTo>
                <a:lnTo>
                  <a:pt x="914400" y="133350"/>
                </a:lnTo>
                <a:close/>
                <a:moveTo>
                  <a:pt x="806450" y="25400"/>
                </a:moveTo>
                <a:cubicBezTo>
                  <a:pt x="866077" y="25400"/>
                  <a:pt x="914400" y="73730"/>
                  <a:pt x="914400" y="133350"/>
                </a:cubicBezTo>
                <a:lnTo>
                  <a:pt x="939800" y="133350"/>
                </a:lnTo>
                <a:cubicBezTo>
                  <a:pt x="939800" y="59703"/>
                  <a:pt x="880110" y="0"/>
                  <a:pt x="806450" y="0"/>
                </a:cubicBezTo>
                <a:lnTo>
                  <a:pt x="806450" y="25400"/>
                </a:lnTo>
                <a:close/>
                <a:moveTo>
                  <a:pt x="133350" y="25400"/>
                </a:moveTo>
                <a:lnTo>
                  <a:pt x="806450" y="25400"/>
                </a:lnTo>
                <a:lnTo>
                  <a:pt x="806450" y="0"/>
                </a:lnTo>
                <a:lnTo>
                  <a:pt x="133350" y="0"/>
                </a:lnTo>
                <a:lnTo>
                  <a:pt x="133350" y="25400"/>
                </a:lnTo>
                <a:close/>
                <a:moveTo>
                  <a:pt x="502476" y="264223"/>
                </a:moveTo>
                <a:cubicBezTo>
                  <a:pt x="501269" y="265786"/>
                  <a:pt x="499428" y="266700"/>
                  <a:pt x="497459" y="266700"/>
                </a:cubicBezTo>
                <a:lnTo>
                  <a:pt x="497459" y="241300"/>
                </a:lnTo>
                <a:cubicBezTo>
                  <a:pt x="491554" y="241300"/>
                  <a:pt x="485966" y="244043"/>
                  <a:pt x="482346" y="248729"/>
                </a:cubicBezTo>
                <a:lnTo>
                  <a:pt x="502476" y="264223"/>
                </a:lnTo>
                <a:close/>
                <a:moveTo>
                  <a:pt x="454787" y="286963"/>
                </a:moveTo>
                <a:cubicBezTo>
                  <a:pt x="462407" y="296869"/>
                  <a:pt x="477393" y="296869"/>
                  <a:pt x="485013" y="286963"/>
                </a:cubicBezTo>
                <a:lnTo>
                  <a:pt x="464883" y="271469"/>
                </a:lnTo>
                <a:cubicBezTo>
                  <a:pt x="467423" y="268167"/>
                  <a:pt x="472377" y="268167"/>
                  <a:pt x="474917" y="271469"/>
                </a:cubicBezTo>
                <a:lnTo>
                  <a:pt x="454787" y="286963"/>
                </a:lnTo>
                <a:close/>
                <a:moveTo>
                  <a:pt x="442341" y="266700"/>
                </a:moveTo>
                <a:cubicBezTo>
                  <a:pt x="440372" y="266700"/>
                  <a:pt x="438531" y="265786"/>
                  <a:pt x="437324" y="264223"/>
                </a:cubicBezTo>
                <a:lnTo>
                  <a:pt x="457454" y="248729"/>
                </a:lnTo>
                <a:cubicBezTo>
                  <a:pt x="453834" y="244043"/>
                  <a:pt x="448246" y="241300"/>
                  <a:pt x="442341" y="241300"/>
                </a:cubicBezTo>
                <a:lnTo>
                  <a:pt x="442341" y="266700"/>
                </a:lnTo>
                <a:close/>
              </a:path>
            </a:pathLst>
          </a:custGeom>
          <a:gradFill>
            <a:gsLst>
              <a:gs pos="0">
                <a:srgbClr val="0050E0"/>
              </a:gs>
              <a:gs pos="50000">
                <a:srgbClr val="0050E0">
                  <a:alpha val="49804"/>
                </a:srgbClr>
              </a:gs>
              <a:gs pos="100000">
                <a:srgbClr val="0050E0">
                  <a:alpha val="0"/>
                </a:srgbClr>
              </a:gs>
            </a:gsLst>
            <a:lin ang="5400000" scaled="1"/>
          </a:gradFill>
          <a:ln w="6350" cap="flat">
            <a:noFill/>
            <a:prstDash val="solid"/>
            <a:miter/>
          </a:ln>
        </p:spPr>
        <p:txBody>
          <a:bodyPr rtlCol="0" anchor="ctr"/>
          <a:lstStyle/>
          <a:p>
            <a:endParaRPr lang="en-US"/>
          </a:p>
        </p:txBody>
      </p:sp>
      <p:sp>
        <p:nvSpPr>
          <p:cNvPr id="150" name="矩形: 圆角 149">
            <a:extLst>
              <a:ext uri="{FF2B5EF4-FFF2-40B4-BE49-F238E27FC236}">
                <a16:creationId xmlns:a16="http://schemas.microsoft.com/office/drawing/2014/main" id="{62DF3FB8-426A-4FB5-1FCC-E2A170776E5F}"/>
              </a:ext>
            </a:extLst>
          </p:cNvPr>
          <p:cNvSpPr/>
          <p:nvPr/>
        </p:nvSpPr>
        <p:spPr>
          <a:xfrm>
            <a:off x="8985250" y="5539574"/>
            <a:ext cx="736600" cy="260350"/>
          </a:xfrm>
          <a:prstGeom prst="roundRect">
            <a:avLst>
              <a:gd name="adj" fmla="val 50000"/>
            </a:avLst>
          </a:prstGeom>
          <a:gradFill>
            <a:gsLst>
              <a:gs pos="0">
                <a:srgbClr val="00D9AA"/>
              </a:gs>
              <a:gs pos="50000">
                <a:srgbClr val="00D9B4"/>
              </a:gs>
              <a:gs pos="100000">
                <a:srgbClr val="00D9BF"/>
              </a:gs>
            </a:gsLst>
            <a:lin ang="1318470" scaled="1"/>
          </a:gradFill>
          <a:ln w="6350" cap="flat">
            <a:noFill/>
            <a:prstDash val="solid"/>
            <a:miter/>
          </a:ln>
        </p:spPr>
        <p:txBody>
          <a:bodyPr rtlCol="0" anchor="ctr"/>
          <a:lstStyle/>
          <a:p>
            <a:endParaRPr lang="en-US"/>
          </a:p>
        </p:txBody>
      </p:sp>
      <p:sp>
        <p:nvSpPr>
          <p:cNvPr id="153" name="文本框 152">
            <a:extLst>
              <a:ext uri="{FF2B5EF4-FFF2-40B4-BE49-F238E27FC236}">
                <a16:creationId xmlns:a16="http://schemas.microsoft.com/office/drawing/2014/main" id="{FD5026F1-0F78-3E7D-30D8-2192265B0ADB}"/>
              </a:ext>
            </a:extLst>
          </p:cNvPr>
          <p:cNvSpPr txBox="1"/>
          <p:nvPr/>
        </p:nvSpPr>
        <p:spPr>
          <a:xfrm>
            <a:off x="983658" y="988080"/>
            <a:ext cx="10299614" cy="523220"/>
          </a:xfrm>
          <a:prstGeom prst="rect">
            <a:avLst/>
          </a:prstGeom>
          <a:noFill/>
        </p:spPr>
        <p:txBody>
          <a:bodyPr wrap="none" rtlCol="0">
            <a:spAutoFit/>
          </a:bodyPr>
          <a:lstStyle/>
          <a:p>
            <a:r>
              <a:rPr lang="en-US" altLang="zh-CN" sz="2800" dirty="0">
                <a:latin typeface="OPPOSans H" panose="00020600040101010101" pitchFamily="18" charset="-122"/>
                <a:ea typeface="OPPOSans H" panose="00020600040101010101" pitchFamily="18" charset="-122"/>
                <a:cs typeface="OPPOSans H" panose="00020600040101010101" pitchFamily="18" charset="-122"/>
              </a:rPr>
              <a:t>OPPO</a:t>
            </a:r>
            <a:r>
              <a:rPr lang="zh-CN" altLang="en-US" sz="2800" dirty="0">
                <a:latin typeface="OPPOSans H" panose="00020600040101010101" pitchFamily="18" charset="-122"/>
                <a:ea typeface="OPPOSans H" panose="00020600040101010101" pitchFamily="18" charset="-122"/>
                <a:cs typeface="OPPOSans H" panose="00020600040101010101" pitchFamily="18" charset="-122"/>
              </a:rPr>
              <a:t>营销商业产品全景图，打造“</a:t>
            </a:r>
            <a:r>
              <a:rPr lang="zh-CN" altLang="en-US" sz="28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广告服务化</a:t>
            </a:r>
            <a:r>
              <a:rPr lang="zh-CN" altLang="en-US" sz="2800" dirty="0">
                <a:latin typeface="OPPOSans H" panose="00020600040101010101" pitchFamily="18" charset="-122"/>
                <a:ea typeface="OPPOSans H" panose="00020600040101010101" pitchFamily="18" charset="-122"/>
                <a:cs typeface="OPPOSans H" panose="00020600040101010101" pitchFamily="18" charset="-122"/>
              </a:rPr>
              <a:t>”的全新产品逻辑</a:t>
            </a:r>
            <a:endParaRPr lang="en-US" sz="28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54" name="文本框 153">
            <a:extLst>
              <a:ext uri="{FF2B5EF4-FFF2-40B4-BE49-F238E27FC236}">
                <a16:creationId xmlns:a16="http://schemas.microsoft.com/office/drawing/2014/main" id="{75028BC7-F6A1-9AC0-368F-35FE044DC7EF}"/>
              </a:ext>
            </a:extLst>
          </p:cNvPr>
          <p:cNvSpPr txBox="1"/>
          <p:nvPr/>
        </p:nvSpPr>
        <p:spPr>
          <a:xfrm>
            <a:off x="2212360" y="1543132"/>
            <a:ext cx="7842211" cy="246221"/>
          </a:xfrm>
          <a:prstGeom prst="rect">
            <a:avLst/>
          </a:prstGeom>
          <a:noFill/>
        </p:spPr>
        <p:txBody>
          <a:bodyPr wrap="none" rtlCol="0">
            <a:spAutoFit/>
          </a:bodyPr>
          <a:lstStyle/>
          <a:p>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OPPO MARKETING PANORAMA OF COMMERCIAL PRODUCTS, CREATING A NEW PRODUCT LOGIC OF "ADVERTISING SERVICE"</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5" name="文本框 154">
            <a:extLst>
              <a:ext uri="{FF2B5EF4-FFF2-40B4-BE49-F238E27FC236}">
                <a16:creationId xmlns:a16="http://schemas.microsoft.com/office/drawing/2014/main" id="{A6580519-9ADA-E2C8-8B0B-1DB954055254}"/>
              </a:ext>
            </a:extLst>
          </p:cNvPr>
          <p:cNvSpPr txBox="1"/>
          <p:nvPr/>
        </p:nvSpPr>
        <p:spPr>
          <a:xfrm>
            <a:off x="5784058" y="2079027"/>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直播录播授课</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6" name="文本框 155">
            <a:extLst>
              <a:ext uri="{FF2B5EF4-FFF2-40B4-BE49-F238E27FC236}">
                <a16:creationId xmlns:a16="http://schemas.microsoft.com/office/drawing/2014/main" id="{531AE80C-EB57-FC52-24BC-7F0DE327E412}"/>
              </a:ext>
            </a:extLst>
          </p:cNvPr>
          <p:cNvSpPr txBox="1"/>
          <p:nvPr/>
        </p:nvSpPr>
        <p:spPr>
          <a:xfrm>
            <a:off x="5443318" y="2720974"/>
            <a:ext cx="646332"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互动连麦</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7" name="文本框 156">
            <a:extLst>
              <a:ext uri="{FF2B5EF4-FFF2-40B4-BE49-F238E27FC236}">
                <a16:creationId xmlns:a16="http://schemas.microsoft.com/office/drawing/2014/main" id="{F58D4F7B-6EBD-2A7B-BBB3-A36DEEB733F4}"/>
              </a:ext>
            </a:extLst>
          </p:cNvPr>
          <p:cNvSpPr txBox="1"/>
          <p:nvPr/>
        </p:nvSpPr>
        <p:spPr>
          <a:xfrm>
            <a:off x="6379980" y="2661421"/>
            <a:ext cx="646332"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直播答疑</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8" name="文本框 157">
            <a:extLst>
              <a:ext uri="{FF2B5EF4-FFF2-40B4-BE49-F238E27FC236}">
                <a16:creationId xmlns:a16="http://schemas.microsoft.com/office/drawing/2014/main" id="{3A00033D-F532-E80E-BDB7-0EB67EAFE610}"/>
              </a:ext>
            </a:extLst>
          </p:cNvPr>
          <p:cNvSpPr txBox="1"/>
          <p:nvPr/>
        </p:nvSpPr>
        <p:spPr>
          <a:xfrm>
            <a:off x="5995823" y="3661114"/>
            <a:ext cx="492444"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课中</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59" name="文本框 158">
            <a:extLst>
              <a:ext uri="{FF2B5EF4-FFF2-40B4-BE49-F238E27FC236}">
                <a16:creationId xmlns:a16="http://schemas.microsoft.com/office/drawing/2014/main" id="{12B1F812-8506-E02A-303D-DE11D27AF833}"/>
              </a:ext>
            </a:extLst>
          </p:cNvPr>
          <p:cNvSpPr txBox="1"/>
          <p:nvPr/>
        </p:nvSpPr>
        <p:spPr>
          <a:xfrm>
            <a:off x="2808612" y="3854902"/>
            <a:ext cx="646332"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创建班级</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0" name="文本框 159">
            <a:extLst>
              <a:ext uri="{FF2B5EF4-FFF2-40B4-BE49-F238E27FC236}">
                <a16:creationId xmlns:a16="http://schemas.microsoft.com/office/drawing/2014/main" id="{31BC3401-E90F-6A7F-A66A-7B0574D7196B}"/>
              </a:ext>
            </a:extLst>
          </p:cNvPr>
          <p:cNvSpPr txBox="1"/>
          <p:nvPr/>
        </p:nvSpPr>
        <p:spPr>
          <a:xfrm>
            <a:off x="2259486" y="4503652"/>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添加教学活动</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1" name="文本框 160">
            <a:extLst>
              <a:ext uri="{FF2B5EF4-FFF2-40B4-BE49-F238E27FC236}">
                <a16:creationId xmlns:a16="http://schemas.microsoft.com/office/drawing/2014/main" id="{722E8B91-85F0-8734-50C4-7F730D4AC566}"/>
              </a:ext>
            </a:extLst>
          </p:cNvPr>
          <p:cNvSpPr txBox="1"/>
          <p:nvPr/>
        </p:nvSpPr>
        <p:spPr>
          <a:xfrm>
            <a:off x="3230333" y="4672484"/>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分享引流入班</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2" name="文本框 161">
            <a:extLst>
              <a:ext uri="{FF2B5EF4-FFF2-40B4-BE49-F238E27FC236}">
                <a16:creationId xmlns:a16="http://schemas.microsoft.com/office/drawing/2014/main" id="{18944F5D-B002-B6AD-10B7-DE74EA7C5E84}"/>
              </a:ext>
            </a:extLst>
          </p:cNvPr>
          <p:cNvSpPr txBox="1"/>
          <p:nvPr/>
        </p:nvSpPr>
        <p:spPr>
          <a:xfrm>
            <a:off x="2884009" y="5531250"/>
            <a:ext cx="492444"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课前</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63" name="文本框 162">
            <a:extLst>
              <a:ext uri="{FF2B5EF4-FFF2-40B4-BE49-F238E27FC236}">
                <a16:creationId xmlns:a16="http://schemas.microsoft.com/office/drawing/2014/main" id="{816A91B1-38BE-3848-0E8C-34E6BCFEA3FC}"/>
              </a:ext>
            </a:extLst>
          </p:cNvPr>
          <p:cNvSpPr txBox="1"/>
          <p:nvPr/>
        </p:nvSpPr>
        <p:spPr>
          <a:xfrm>
            <a:off x="9107328" y="5531250"/>
            <a:ext cx="492444"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课后</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64" name="文本框 163">
            <a:extLst>
              <a:ext uri="{FF2B5EF4-FFF2-40B4-BE49-F238E27FC236}">
                <a16:creationId xmlns:a16="http://schemas.microsoft.com/office/drawing/2014/main" id="{9EE70F64-16DA-6D75-FC85-A334D9DAAAD5}"/>
              </a:ext>
            </a:extLst>
          </p:cNvPr>
          <p:cNvSpPr txBox="1"/>
          <p:nvPr/>
        </p:nvSpPr>
        <p:spPr>
          <a:xfrm>
            <a:off x="8287687" y="4569738"/>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学习数据统计</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5" name="文本框 164">
            <a:extLst>
              <a:ext uri="{FF2B5EF4-FFF2-40B4-BE49-F238E27FC236}">
                <a16:creationId xmlns:a16="http://schemas.microsoft.com/office/drawing/2014/main" id="{6A35C8C5-FA85-9E7B-CB43-53C6C295F98D}"/>
              </a:ext>
            </a:extLst>
          </p:cNvPr>
          <p:cNvSpPr txBox="1"/>
          <p:nvPr/>
        </p:nvSpPr>
        <p:spPr>
          <a:xfrm>
            <a:off x="9227487" y="4386125"/>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班级互动讨论</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6" name="文本框 165">
            <a:extLst>
              <a:ext uri="{FF2B5EF4-FFF2-40B4-BE49-F238E27FC236}">
                <a16:creationId xmlns:a16="http://schemas.microsoft.com/office/drawing/2014/main" id="{7AFA9257-A069-DAAF-0869-F0CA53C02F92}"/>
              </a:ext>
            </a:extLst>
          </p:cNvPr>
          <p:cNvSpPr txBox="1"/>
          <p:nvPr/>
        </p:nvSpPr>
        <p:spPr>
          <a:xfrm>
            <a:off x="8762568" y="3962196"/>
            <a:ext cx="877163" cy="230832"/>
          </a:xfrm>
          <a:prstGeom prst="rect">
            <a:avLst/>
          </a:prstGeom>
          <a:noFill/>
        </p:spPr>
        <p:txBody>
          <a:bodyPr wrap="none" rtlCol="0">
            <a:spAutoFit/>
          </a:bodyPr>
          <a:lstStyle/>
          <a:p>
            <a:pPr algn="ctr"/>
            <a:r>
              <a:rPr lang="zh-CN" alt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课后作业测验</a:t>
            </a:r>
            <a:endParaRPr lang="en-US" sz="9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7" name="文本框 166">
            <a:extLst>
              <a:ext uri="{FF2B5EF4-FFF2-40B4-BE49-F238E27FC236}">
                <a16:creationId xmlns:a16="http://schemas.microsoft.com/office/drawing/2014/main" id="{7FAD3391-4A4B-2D9D-A208-FDD6CB08BF52}"/>
              </a:ext>
            </a:extLst>
          </p:cNvPr>
          <p:cNvSpPr txBox="1"/>
          <p:nvPr/>
        </p:nvSpPr>
        <p:spPr>
          <a:xfrm>
            <a:off x="5700870" y="4702852"/>
            <a:ext cx="1082348" cy="307777"/>
          </a:xfrm>
          <a:prstGeom prst="rect">
            <a:avLst/>
          </a:prstGeom>
          <a:noFill/>
        </p:spPr>
        <p:txBody>
          <a:bodyPr wrap="none" rtlCol="0">
            <a:spAutoFit/>
          </a:bodyPr>
          <a:lstStyle/>
          <a:p>
            <a:pPr algn="ctr"/>
            <a:r>
              <a:rPr lang="zh-CN" alt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rPr>
              <a:t>教学流程图</a:t>
            </a:r>
            <a:endParaRPr lang="en-US" sz="1400" dirty="0">
              <a:solidFill>
                <a:srgbClr val="055CF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1408583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E1FD4918-7944-3990-155D-F2EA641565A9}"/>
              </a:ext>
            </a:extLst>
          </p:cNvPr>
          <p:cNvSpPr/>
          <p:nvPr/>
        </p:nvSpPr>
        <p:spPr>
          <a:xfrm>
            <a:off x="2398" y="1345"/>
            <a:ext cx="12187204" cy="6855310"/>
          </a:xfrm>
          <a:custGeom>
            <a:avLst/>
            <a:gdLst>
              <a:gd name="connsiteX0" fmla="*/ 0 w 12187204"/>
              <a:gd name="connsiteY0" fmla="*/ 0 h 6855310"/>
              <a:gd name="connsiteX1" fmla="*/ 12187204 w 12187204"/>
              <a:gd name="connsiteY1" fmla="*/ 0 h 6855310"/>
              <a:gd name="connsiteX2" fmla="*/ 12187204 w 12187204"/>
              <a:gd name="connsiteY2" fmla="*/ 6855310 h 6855310"/>
              <a:gd name="connsiteX3" fmla="*/ 0 w 12187204"/>
              <a:gd name="connsiteY3" fmla="*/ 6855310 h 6855310"/>
            </a:gdLst>
            <a:ahLst/>
            <a:cxnLst>
              <a:cxn ang="0">
                <a:pos x="connsiteX0" y="connsiteY0"/>
              </a:cxn>
              <a:cxn ang="0">
                <a:pos x="connsiteX1" y="connsiteY1"/>
              </a:cxn>
              <a:cxn ang="0">
                <a:pos x="connsiteX2" y="connsiteY2"/>
              </a:cxn>
              <a:cxn ang="0">
                <a:pos x="connsiteX3" y="connsiteY3"/>
              </a:cxn>
            </a:cxnLst>
            <a:rect l="l" t="t" r="r" b="b"/>
            <a:pathLst>
              <a:path w="12187204" h="6855310">
                <a:moveTo>
                  <a:pt x="0" y="0"/>
                </a:moveTo>
                <a:lnTo>
                  <a:pt x="12187204" y="0"/>
                </a:lnTo>
                <a:lnTo>
                  <a:pt x="12187204" y="6855310"/>
                </a:lnTo>
                <a:lnTo>
                  <a:pt x="0" y="6855310"/>
                </a:lnTo>
                <a:close/>
              </a:path>
            </a:pathLst>
          </a:custGeom>
          <a:solidFill>
            <a:srgbClr val="F9FBFF"/>
          </a:solidFill>
          <a:ln w="6148" cap="flat">
            <a:noFill/>
            <a:prstDash val="solid"/>
            <a:miter/>
          </a:ln>
        </p:spPr>
        <p:txBody>
          <a:bodyPr rtlCol="0" anchor="ctr"/>
          <a:lstStyle/>
          <a:p>
            <a:endParaRPr lang="en-US"/>
          </a:p>
        </p:txBody>
      </p:sp>
      <p:grpSp>
        <p:nvGrpSpPr>
          <p:cNvPr id="107" name="组合 106">
            <a:extLst>
              <a:ext uri="{FF2B5EF4-FFF2-40B4-BE49-F238E27FC236}">
                <a16:creationId xmlns:a16="http://schemas.microsoft.com/office/drawing/2014/main" id="{CC2C506F-6E76-67F9-A4E7-F62C180755C4}"/>
              </a:ext>
            </a:extLst>
          </p:cNvPr>
          <p:cNvGrpSpPr/>
          <p:nvPr/>
        </p:nvGrpSpPr>
        <p:grpSpPr>
          <a:xfrm>
            <a:off x="0" y="1345"/>
            <a:ext cx="11738012" cy="6590934"/>
            <a:chOff x="0" y="1345"/>
            <a:chExt cx="11738012" cy="6590934"/>
          </a:xfrm>
        </p:grpSpPr>
        <p:sp>
          <p:nvSpPr>
            <p:cNvPr id="8" name="任意多边形: 形状 7">
              <a:extLst>
                <a:ext uri="{FF2B5EF4-FFF2-40B4-BE49-F238E27FC236}">
                  <a16:creationId xmlns:a16="http://schemas.microsoft.com/office/drawing/2014/main" id="{68340294-8545-848F-67D9-6B32FA63907B}"/>
                </a:ext>
              </a:extLst>
            </p:cNvPr>
            <p:cNvSpPr/>
            <p:nvPr/>
          </p:nvSpPr>
          <p:spPr>
            <a:xfrm>
              <a:off x="0"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98CC44D0-F2F9-A99F-E3E1-975F69A33EFE}"/>
                </a:ext>
              </a:extLst>
            </p:cNvPr>
            <p:cNvSpPr/>
            <p:nvPr/>
          </p:nvSpPr>
          <p:spPr>
            <a:xfrm>
              <a:off x="651770"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19FBC9C7-D79B-4A55-2B36-3BE705D6C17D}"/>
                </a:ext>
              </a:extLst>
            </p:cNvPr>
            <p:cNvSpPr/>
            <p:nvPr/>
          </p:nvSpPr>
          <p:spPr>
            <a:xfrm>
              <a:off x="1303541"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4DF8DFD2-9F02-0E82-8262-820BE45F7708}"/>
                </a:ext>
              </a:extLst>
            </p:cNvPr>
            <p:cNvSpPr/>
            <p:nvPr/>
          </p:nvSpPr>
          <p:spPr>
            <a:xfrm>
              <a:off x="1955312"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3F63E8FF-CDB4-8649-BB3C-4317E70C5AF8}"/>
                </a:ext>
              </a:extLst>
            </p:cNvPr>
            <p:cNvSpPr/>
            <p:nvPr/>
          </p:nvSpPr>
          <p:spPr>
            <a:xfrm>
              <a:off x="2607083"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04760A15-54FC-5CB8-23C2-3C3F35E1F17E}"/>
                </a:ext>
              </a:extLst>
            </p:cNvPr>
            <p:cNvSpPr/>
            <p:nvPr/>
          </p:nvSpPr>
          <p:spPr>
            <a:xfrm>
              <a:off x="3258848"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B9598DED-8CB2-A73D-2083-B0B8F7A4B753}"/>
                </a:ext>
              </a:extLst>
            </p:cNvPr>
            <p:cNvSpPr/>
            <p:nvPr/>
          </p:nvSpPr>
          <p:spPr>
            <a:xfrm>
              <a:off x="3910619"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D0FA0F6D-FFC9-7F29-BB4D-8C60BB66B30E}"/>
                </a:ext>
              </a:extLst>
            </p:cNvPr>
            <p:cNvSpPr/>
            <p:nvPr/>
          </p:nvSpPr>
          <p:spPr>
            <a:xfrm>
              <a:off x="4562390"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EE214450-A3EB-E6BF-4DA7-3E0D0A5DD6CB}"/>
                </a:ext>
              </a:extLst>
            </p:cNvPr>
            <p:cNvSpPr/>
            <p:nvPr/>
          </p:nvSpPr>
          <p:spPr>
            <a:xfrm>
              <a:off x="5214161"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42FFA31C-9414-E5B0-AE5E-BC3B4982DCDA}"/>
                </a:ext>
              </a:extLst>
            </p:cNvPr>
            <p:cNvSpPr/>
            <p:nvPr/>
          </p:nvSpPr>
          <p:spPr>
            <a:xfrm>
              <a:off x="5865932"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682950F0-6EB0-90D3-9E90-B16D6DE044A4}"/>
                </a:ext>
              </a:extLst>
            </p:cNvPr>
            <p:cNvSpPr/>
            <p:nvPr/>
          </p:nvSpPr>
          <p:spPr>
            <a:xfrm>
              <a:off x="6517708"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A3776556-BE98-7E1B-55F7-B200E1610ECA}"/>
                </a:ext>
              </a:extLst>
            </p:cNvPr>
            <p:cNvSpPr/>
            <p:nvPr/>
          </p:nvSpPr>
          <p:spPr>
            <a:xfrm>
              <a:off x="7169486"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A38CD8C6-C059-0991-898D-242E6FBC306A}"/>
                </a:ext>
              </a:extLst>
            </p:cNvPr>
            <p:cNvSpPr/>
            <p:nvPr/>
          </p:nvSpPr>
          <p:spPr>
            <a:xfrm>
              <a:off x="7821263"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6E92FBEB-DCF5-5DC4-6B44-343B3E8F26AA}"/>
                </a:ext>
              </a:extLst>
            </p:cNvPr>
            <p:cNvSpPr/>
            <p:nvPr/>
          </p:nvSpPr>
          <p:spPr>
            <a:xfrm>
              <a:off x="8473040"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E11C508D-2E46-8D7E-A0DB-1475DBCF4872}"/>
                </a:ext>
              </a:extLst>
            </p:cNvPr>
            <p:cNvSpPr/>
            <p:nvPr/>
          </p:nvSpPr>
          <p:spPr>
            <a:xfrm>
              <a:off x="9124755"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F111C74C-A8DA-5C9A-3AB9-950B93251040}"/>
                </a:ext>
              </a:extLst>
            </p:cNvPr>
            <p:cNvSpPr/>
            <p:nvPr/>
          </p:nvSpPr>
          <p:spPr>
            <a:xfrm>
              <a:off x="9776533"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15587EC9-E6E6-A2F4-2148-3446BCC7294A}"/>
                </a:ext>
              </a:extLst>
            </p:cNvPr>
            <p:cNvSpPr/>
            <p:nvPr/>
          </p:nvSpPr>
          <p:spPr>
            <a:xfrm>
              <a:off x="10428310"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6F76E0F6-FA09-3C78-1720-9E27FAAD1A86}"/>
                </a:ext>
              </a:extLst>
            </p:cNvPr>
            <p:cNvSpPr/>
            <p:nvPr/>
          </p:nvSpPr>
          <p:spPr>
            <a:xfrm>
              <a:off x="11080087"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8BF13B69-A9BB-5CC6-A0E3-B33E91773866}"/>
                </a:ext>
              </a:extLst>
            </p:cNvPr>
            <p:cNvSpPr/>
            <p:nvPr/>
          </p:nvSpPr>
          <p:spPr>
            <a:xfrm>
              <a:off x="11731864" y="1345"/>
              <a:ext cx="6148" cy="6590934"/>
            </a:xfrm>
            <a:custGeom>
              <a:avLst/>
              <a:gdLst>
                <a:gd name="connsiteX0" fmla="*/ 0 w 6148"/>
                <a:gd name="connsiteY0" fmla="*/ 0 h 6590934"/>
                <a:gd name="connsiteX1" fmla="*/ 0 w 6148"/>
                <a:gd name="connsiteY1" fmla="*/ 6590935 h 6590934"/>
              </a:gdLst>
              <a:ahLst/>
              <a:cxnLst>
                <a:cxn ang="0">
                  <a:pos x="connsiteX0" y="connsiteY0"/>
                </a:cxn>
                <a:cxn ang="0">
                  <a:pos x="connsiteX1" y="connsiteY1"/>
                </a:cxn>
              </a:cxnLst>
              <a:rect l="l" t="t" r="r" b="b"/>
              <a:pathLst>
                <a:path w="6148" h="6590934">
                  <a:moveTo>
                    <a:pt x="0" y="0"/>
                  </a:moveTo>
                  <a:lnTo>
                    <a:pt x="0" y="6590935"/>
                  </a:lnTo>
                </a:path>
              </a:pathLst>
            </a:custGeom>
            <a:noFill/>
            <a:ln w="5377" cap="flat">
              <a:solidFill>
                <a:srgbClr val="1C2C66">
                  <a:alpha val="5000"/>
                </a:srgbClr>
              </a:solidFill>
              <a:prstDash val="solid"/>
              <a:miter/>
            </a:ln>
          </p:spPr>
          <p:txBody>
            <a:bodyPr rtlCol="0" anchor="ctr"/>
            <a:lstStyle/>
            <a:p>
              <a:endParaRPr lang="en-US"/>
            </a:p>
          </p:txBody>
        </p:sp>
      </p:grpSp>
      <p:sp>
        <p:nvSpPr>
          <p:cNvPr id="27" name="矩形: 圆角 26">
            <a:extLst>
              <a:ext uri="{FF2B5EF4-FFF2-40B4-BE49-F238E27FC236}">
                <a16:creationId xmlns:a16="http://schemas.microsoft.com/office/drawing/2014/main" id="{1DBB5C0F-8E06-DEAD-3B97-D026548A8122}"/>
              </a:ext>
            </a:extLst>
          </p:cNvPr>
          <p:cNvSpPr/>
          <p:nvPr/>
        </p:nvSpPr>
        <p:spPr>
          <a:xfrm>
            <a:off x="6101226" y="2309297"/>
            <a:ext cx="5111011" cy="3755185"/>
          </a:xfrm>
          <a:prstGeom prst="roundRect">
            <a:avLst>
              <a:gd name="adj" fmla="val 6035"/>
            </a:avLst>
          </a:prstGeom>
          <a:solidFill>
            <a:srgbClr val="F5F6FA"/>
          </a:solidFill>
          <a:ln w="28575" cap="flat">
            <a:solidFill>
              <a:schemeClr val="bg1">
                <a:lumMod val="85000"/>
              </a:schemeClr>
            </a:solidFill>
            <a:prstDash val="sysDash"/>
            <a:miter/>
          </a:ln>
        </p:spPr>
        <p:txBody>
          <a:bodyPr rtlCol="0" anchor="ctr"/>
          <a:lstStyle/>
          <a:p>
            <a:endParaRPr lang="en-US"/>
          </a:p>
        </p:txBody>
      </p:sp>
      <p:sp>
        <p:nvSpPr>
          <p:cNvPr id="29" name="任意多边形: 形状 28">
            <a:extLst>
              <a:ext uri="{FF2B5EF4-FFF2-40B4-BE49-F238E27FC236}">
                <a16:creationId xmlns:a16="http://schemas.microsoft.com/office/drawing/2014/main" id="{322666BC-9D1F-760A-C164-CC3AF3C6F965}"/>
              </a:ext>
            </a:extLst>
          </p:cNvPr>
          <p:cNvSpPr/>
          <p:nvPr/>
        </p:nvSpPr>
        <p:spPr>
          <a:xfrm>
            <a:off x="2208934" y="2224906"/>
            <a:ext cx="2163230" cy="3997125"/>
          </a:xfrm>
          <a:custGeom>
            <a:avLst/>
            <a:gdLst>
              <a:gd name="connsiteX0" fmla="*/ 822287 w 2163230"/>
              <a:gd name="connsiteY0" fmla="*/ 3997126 h 3997125"/>
              <a:gd name="connsiteX1" fmla="*/ 1795323 w 2163230"/>
              <a:gd name="connsiteY1" fmla="*/ 3203072 h 3997125"/>
              <a:gd name="connsiteX2" fmla="*/ 2163222 w 2163230"/>
              <a:gd name="connsiteY2" fmla="*/ 2002261 h 3997125"/>
              <a:gd name="connsiteX3" fmla="*/ 1801981 w 2163230"/>
              <a:gd name="connsiteY3" fmla="*/ 799428 h 3997125"/>
              <a:gd name="connsiteX4" fmla="*/ 833366 w 2163230"/>
              <a:gd name="connsiteY4" fmla="*/ 0 h 3997125"/>
              <a:gd name="connsiteX5" fmla="*/ 0 w 2163230"/>
              <a:gd name="connsiteY5" fmla="*/ 1996260 h 3997125"/>
              <a:gd name="connsiteX6" fmla="*/ 822287 w 2163230"/>
              <a:gd name="connsiteY6" fmla="*/ 3997126 h 39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230" h="3997125">
                <a:moveTo>
                  <a:pt x="822287" y="3997126"/>
                </a:moveTo>
                <a:cubicBezTo>
                  <a:pt x="1218019" y="3834479"/>
                  <a:pt x="1556635" y="3558152"/>
                  <a:pt x="1795323" y="3203072"/>
                </a:cubicBezTo>
                <a:cubicBezTo>
                  <a:pt x="2034004" y="2847991"/>
                  <a:pt x="2162036" y="2430106"/>
                  <a:pt x="2163222" y="2002261"/>
                </a:cubicBezTo>
                <a:cubicBezTo>
                  <a:pt x="2164409" y="1574416"/>
                  <a:pt x="2038695" y="1155824"/>
                  <a:pt x="1801981" y="799428"/>
                </a:cubicBezTo>
                <a:cubicBezTo>
                  <a:pt x="1565273" y="443025"/>
                  <a:pt x="1228189" y="164822"/>
                  <a:pt x="833366" y="0"/>
                </a:cubicBezTo>
                <a:lnTo>
                  <a:pt x="0" y="1996260"/>
                </a:lnTo>
                <a:lnTo>
                  <a:pt x="822287" y="3997126"/>
                </a:lnTo>
                <a:close/>
              </a:path>
            </a:pathLst>
          </a:custGeom>
          <a:solidFill>
            <a:srgbClr val="FFFFFF">
              <a:alpha val="80000"/>
            </a:srgbClr>
          </a:solidFill>
          <a:ln w="6148" cap="flat">
            <a:noFill/>
            <a:prstDash val="solid"/>
            <a:miter/>
          </a:ln>
          <a:effectLst>
            <a:outerShdw blurRad="622300" sx="102000" sy="102000" algn="ctr" rotWithShape="0">
              <a:prstClr val="black">
                <a:alpha val="10000"/>
              </a:prstClr>
            </a:outerShdw>
          </a:effectLst>
        </p:spPr>
        <p:txBody>
          <a:bodyPr rtlCol="0" anchor="ctr"/>
          <a:lstStyle/>
          <a:p>
            <a:endParaRPr lang="en-US"/>
          </a:p>
        </p:txBody>
      </p:sp>
      <p:sp>
        <p:nvSpPr>
          <p:cNvPr id="30" name="任意多边形: 形状 29">
            <a:extLst>
              <a:ext uri="{FF2B5EF4-FFF2-40B4-BE49-F238E27FC236}">
                <a16:creationId xmlns:a16="http://schemas.microsoft.com/office/drawing/2014/main" id="{987F941C-4487-B527-41B6-7C20BD3AD430}"/>
              </a:ext>
            </a:extLst>
          </p:cNvPr>
          <p:cNvSpPr/>
          <p:nvPr/>
        </p:nvSpPr>
        <p:spPr>
          <a:xfrm>
            <a:off x="2208934" y="2029053"/>
            <a:ext cx="3100124" cy="4384250"/>
          </a:xfrm>
          <a:custGeom>
            <a:avLst/>
            <a:gdLst>
              <a:gd name="connsiteX0" fmla="*/ 2192119 w 3100124"/>
              <a:gd name="connsiteY0" fmla="*/ 4384251 h 4384250"/>
              <a:gd name="connsiteX1" fmla="*/ 2864136 w 3100124"/>
              <a:gd name="connsiteY1" fmla="*/ 3378481 h 4384250"/>
              <a:gd name="connsiteX2" fmla="*/ 3100125 w 3100124"/>
              <a:gd name="connsiteY2" fmla="*/ 2192113 h 4384250"/>
              <a:gd name="connsiteX3" fmla="*/ 2864136 w 3100124"/>
              <a:gd name="connsiteY3" fmla="*/ 1005751 h 4384250"/>
              <a:gd name="connsiteX4" fmla="*/ 2192119 w 3100124"/>
              <a:gd name="connsiteY4" fmla="*/ 0 h 4384250"/>
              <a:gd name="connsiteX5" fmla="*/ 0 w 3100124"/>
              <a:gd name="connsiteY5" fmla="*/ 2192113 h 4384250"/>
              <a:gd name="connsiteX6" fmla="*/ 2192119 w 3100124"/>
              <a:gd name="connsiteY6" fmla="*/ 4384251 h 43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0124" h="4384250">
                <a:moveTo>
                  <a:pt x="2192119" y="4384251"/>
                </a:moveTo>
                <a:cubicBezTo>
                  <a:pt x="2479993" y="4096358"/>
                  <a:pt x="2708346" y="3754607"/>
                  <a:pt x="2864136" y="3378481"/>
                </a:cubicBezTo>
                <a:cubicBezTo>
                  <a:pt x="3019933" y="3002355"/>
                  <a:pt x="3100125" y="2599232"/>
                  <a:pt x="3100125" y="2192113"/>
                </a:cubicBezTo>
                <a:cubicBezTo>
                  <a:pt x="3100125" y="1785000"/>
                  <a:pt x="3019933" y="1381877"/>
                  <a:pt x="2864136" y="1005751"/>
                </a:cubicBezTo>
                <a:cubicBezTo>
                  <a:pt x="2708346" y="629625"/>
                  <a:pt x="2479993" y="287868"/>
                  <a:pt x="2192119" y="0"/>
                </a:cubicBezTo>
                <a:lnTo>
                  <a:pt x="0" y="2192113"/>
                </a:lnTo>
                <a:lnTo>
                  <a:pt x="2192119" y="4384251"/>
                </a:lnTo>
                <a:close/>
              </a:path>
            </a:pathLst>
          </a:custGeom>
          <a:solidFill>
            <a:srgbClr val="FFFFFF">
              <a:alpha val="80000"/>
            </a:srgbClr>
          </a:solidFill>
          <a:ln w="6148" cap="flat">
            <a:noFill/>
            <a:prstDash val="solid"/>
            <a:miter/>
          </a:ln>
          <a:effectLst>
            <a:outerShdw blurRad="622300" sx="102000" sy="102000" algn="ctr" rotWithShape="0">
              <a:prstClr val="black">
                <a:alpha val="10000"/>
              </a:prstClr>
            </a:outerShdw>
          </a:effectLst>
        </p:spPr>
        <p:txBody>
          <a:bodyPr rtlCol="0" anchor="ctr"/>
          <a:lstStyle/>
          <a:p>
            <a:endParaRPr lang="en-US"/>
          </a:p>
        </p:txBody>
      </p:sp>
      <p:sp>
        <p:nvSpPr>
          <p:cNvPr id="34" name="任意多边形: 形状 33">
            <a:extLst>
              <a:ext uri="{FF2B5EF4-FFF2-40B4-BE49-F238E27FC236}">
                <a16:creationId xmlns:a16="http://schemas.microsoft.com/office/drawing/2014/main" id="{7112F4E9-EB8B-9DF4-1535-B31E09E1346F}"/>
              </a:ext>
            </a:extLst>
          </p:cNvPr>
          <p:cNvSpPr/>
          <p:nvPr/>
        </p:nvSpPr>
        <p:spPr>
          <a:xfrm>
            <a:off x="3694249" y="4510614"/>
            <a:ext cx="236127" cy="258977"/>
          </a:xfrm>
          <a:custGeom>
            <a:avLst/>
            <a:gdLst>
              <a:gd name="connsiteX0" fmla="*/ 217403 w 236127"/>
              <a:gd name="connsiteY0" fmla="*/ 129476 h 258977"/>
              <a:gd name="connsiteX1" fmla="*/ 235405 w 236127"/>
              <a:gd name="connsiteY1" fmla="*/ 88406 h 258977"/>
              <a:gd name="connsiteX2" fmla="*/ 227633 w 236127"/>
              <a:gd name="connsiteY2" fmla="*/ 52980 h 258977"/>
              <a:gd name="connsiteX3" fmla="*/ 182228 w 236127"/>
              <a:gd name="connsiteY3" fmla="*/ 34504 h 258977"/>
              <a:gd name="connsiteX4" fmla="*/ 167989 w 236127"/>
              <a:gd name="connsiteY4" fmla="*/ 35457 h 258977"/>
              <a:gd name="connsiteX5" fmla="*/ 118065 w 236127"/>
              <a:gd name="connsiteY5" fmla="*/ 0 h 258977"/>
              <a:gd name="connsiteX6" fmla="*/ 68135 w 236127"/>
              <a:gd name="connsiteY6" fmla="*/ 35494 h 258977"/>
              <a:gd name="connsiteX7" fmla="*/ 53902 w 236127"/>
              <a:gd name="connsiteY7" fmla="*/ 34541 h 258977"/>
              <a:gd name="connsiteX8" fmla="*/ 8491 w 236127"/>
              <a:gd name="connsiteY8" fmla="*/ 53016 h 258977"/>
              <a:gd name="connsiteX9" fmla="*/ 726 w 236127"/>
              <a:gd name="connsiteY9" fmla="*/ 88437 h 258977"/>
              <a:gd name="connsiteX10" fmla="*/ 18728 w 236127"/>
              <a:gd name="connsiteY10" fmla="*/ 129507 h 258977"/>
              <a:gd name="connsiteX11" fmla="*/ 726 w 236127"/>
              <a:gd name="connsiteY11" fmla="*/ 170577 h 258977"/>
              <a:gd name="connsiteX12" fmla="*/ 8491 w 236127"/>
              <a:gd name="connsiteY12" fmla="*/ 205997 h 258977"/>
              <a:gd name="connsiteX13" fmla="*/ 53902 w 236127"/>
              <a:gd name="connsiteY13" fmla="*/ 224479 h 258977"/>
              <a:gd name="connsiteX14" fmla="*/ 68135 w 236127"/>
              <a:gd name="connsiteY14" fmla="*/ 223526 h 258977"/>
              <a:gd name="connsiteX15" fmla="*/ 118065 w 236127"/>
              <a:gd name="connsiteY15" fmla="*/ 258977 h 258977"/>
              <a:gd name="connsiteX16" fmla="*/ 167989 w 236127"/>
              <a:gd name="connsiteY16" fmla="*/ 223594 h 258977"/>
              <a:gd name="connsiteX17" fmla="*/ 182228 w 236127"/>
              <a:gd name="connsiteY17" fmla="*/ 224577 h 258977"/>
              <a:gd name="connsiteX18" fmla="*/ 227633 w 236127"/>
              <a:gd name="connsiteY18" fmla="*/ 206034 h 258977"/>
              <a:gd name="connsiteX19" fmla="*/ 235405 w 236127"/>
              <a:gd name="connsiteY19" fmla="*/ 170577 h 258977"/>
              <a:gd name="connsiteX20" fmla="*/ 217403 w 236127"/>
              <a:gd name="connsiteY20" fmla="*/ 129476 h 258977"/>
              <a:gd name="connsiteX21" fmla="*/ 208064 w 236127"/>
              <a:gd name="connsiteY21" fmla="*/ 67883 h 258977"/>
              <a:gd name="connsiteX22" fmla="*/ 211070 w 236127"/>
              <a:gd name="connsiteY22" fmla="*/ 84625 h 258977"/>
              <a:gd name="connsiteX23" fmla="*/ 201147 w 236127"/>
              <a:gd name="connsiteY23" fmla="*/ 109297 h 258977"/>
              <a:gd name="connsiteX24" fmla="*/ 187325 w 236127"/>
              <a:gd name="connsiteY24" fmla="*/ 95581 h 258977"/>
              <a:gd name="connsiteX25" fmla="*/ 178632 w 236127"/>
              <a:gd name="connsiteY25" fmla="*/ 59140 h 258977"/>
              <a:gd name="connsiteX26" fmla="*/ 182228 w 236127"/>
              <a:gd name="connsiteY26" fmla="*/ 59036 h 258977"/>
              <a:gd name="connsiteX27" fmla="*/ 208064 w 236127"/>
              <a:gd name="connsiteY27" fmla="*/ 67883 h 258977"/>
              <a:gd name="connsiteX28" fmla="*/ 146771 w 236127"/>
              <a:gd name="connsiteY28" fmla="*/ 193646 h 258977"/>
              <a:gd name="connsiteX29" fmla="*/ 156867 w 236127"/>
              <a:gd name="connsiteY29" fmla="*/ 187184 h 258977"/>
              <a:gd name="connsiteX30" fmla="*/ 153891 w 236127"/>
              <a:gd name="connsiteY30" fmla="*/ 195761 h 258977"/>
              <a:gd name="connsiteX31" fmla="*/ 146771 w 236127"/>
              <a:gd name="connsiteY31" fmla="*/ 193646 h 258977"/>
              <a:gd name="connsiteX32" fmla="*/ 82203 w 236127"/>
              <a:gd name="connsiteY32" fmla="*/ 195724 h 258977"/>
              <a:gd name="connsiteX33" fmla="*/ 79258 w 236127"/>
              <a:gd name="connsiteY33" fmla="*/ 187215 h 258977"/>
              <a:gd name="connsiteX34" fmla="*/ 89285 w 236127"/>
              <a:gd name="connsiteY34" fmla="*/ 193615 h 258977"/>
              <a:gd name="connsiteX35" fmla="*/ 82203 w 236127"/>
              <a:gd name="connsiteY35" fmla="*/ 195724 h 258977"/>
              <a:gd name="connsiteX36" fmla="*/ 89285 w 236127"/>
              <a:gd name="connsiteY36" fmla="*/ 65331 h 258977"/>
              <a:gd name="connsiteX37" fmla="*/ 79227 w 236127"/>
              <a:gd name="connsiteY37" fmla="*/ 71762 h 258977"/>
              <a:gd name="connsiteX38" fmla="*/ 82203 w 236127"/>
              <a:gd name="connsiteY38" fmla="*/ 63223 h 258977"/>
              <a:gd name="connsiteX39" fmla="*/ 89285 w 236127"/>
              <a:gd name="connsiteY39" fmla="*/ 65331 h 258977"/>
              <a:gd name="connsiteX40" fmla="*/ 90140 w 236127"/>
              <a:gd name="connsiteY40" fmla="*/ 164964 h 258977"/>
              <a:gd name="connsiteX41" fmla="*/ 72107 w 236127"/>
              <a:gd name="connsiteY41" fmla="*/ 151186 h 258977"/>
              <a:gd name="connsiteX42" fmla="*/ 71049 w 236127"/>
              <a:gd name="connsiteY42" fmla="*/ 129476 h 258977"/>
              <a:gd name="connsiteX43" fmla="*/ 72107 w 236127"/>
              <a:gd name="connsiteY43" fmla="*/ 107767 h 258977"/>
              <a:gd name="connsiteX44" fmla="*/ 90140 w 236127"/>
              <a:gd name="connsiteY44" fmla="*/ 93982 h 258977"/>
              <a:gd name="connsiteX45" fmla="*/ 118028 w 236127"/>
              <a:gd name="connsiteY45" fmla="*/ 77308 h 258977"/>
              <a:gd name="connsiteX46" fmla="*/ 145954 w 236127"/>
              <a:gd name="connsiteY46" fmla="*/ 94019 h 258977"/>
              <a:gd name="connsiteX47" fmla="*/ 163987 w 236127"/>
              <a:gd name="connsiteY47" fmla="*/ 107798 h 258977"/>
              <a:gd name="connsiteX48" fmla="*/ 165050 w 236127"/>
              <a:gd name="connsiteY48" fmla="*/ 129476 h 258977"/>
              <a:gd name="connsiteX49" fmla="*/ 163987 w 236127"/>
              <a:gd name="connsiteY49" fmla="*/ 151186 h 258977"/>
              <a:gd name="connsiteX50" fmla="*/ 145954 w 236127"/>
              <a:gd name="connsiteY50" fmla="*/ 164964 h 258977"/>
              <a:gd name="connsiteX51" fmla="*/ 118028 w 236127"/>
              <a:gd name="connsiteY51" fmla="*/ 181669 h 258977"/>
              <a:gd name="connsiteX52" fmla="*/ 90140 w 236127"/>
              <a:gd name="connsiteY52" fmla="*/ 164964 h 258977"/>
              <a:gd name="connsiteX53" fmla="*/ 153928 w 236127"/>
              <a:gd name="connsiteY53" fmla="*/ 63223 h 258977"/>
              <a:gd name="connsiteX54" fmla="*/ 156904 w 236127"/>
              <a:gd name="connsiteY54" fmla="*/ 71762 h 258977"/>
              <a:gd name="connsiteX55" fmla="*/ 146845 w 236127"/>
              <a:gd name="connsiteY55" fmla="*/ 65331 h 258977"/>
              <a:gd name="connsiteX56" fmla="*/ 153928 w 236127"/>
              <a:gd name="connsiteY56" fmla="*/ 63223 h 258977"/>
              <a:gd name="connsiteX57" fmla="*/ 118065 w 236127"/>
              <a:gd name="connsiteY57" fmla="*/ 24501 h 258977"/>
              <a:gd name="connsiteX58" fmla="*/ 142461 w 236127"/>
              <a:gd name="connsiteY58" fmla="*/ 41070 h 258977"/>
              <a:gd name="connsiteX59" fmla="*/ 118065 w 236127"/>
              <a:gd name="connsiteY59" fmla="*/ 50188 h 258977"/>
              <a:gd name="connsiteX60" fmla="*/ 93669 w 236127"/>
              <a:gd name="connsiteY60" fmla="*/ 41070 h 258977"/>
              <a:gd name="connsiteX61" fmla="*/ 118065 w 236127"/>
              <a:gd name="connsiteY61" fmla="*/ 24501 h 258977"/>
              <a:gd name="connsiteX62" fmla="*/ 25054 w 236127"/>
              <a:gd name="connsiteY62" fmla="*/ 84625 h 258977"/>
              <a:gd name="connsiteX63" fmla="*/ 28067 w 236127"/>
              <a:gd name="connsiteY63" fmla="*/ 67883 h 258977"/>
              <a:gd name="connsiteX64" fmla="*/ 53902 w 236127"/>
              <a:gd name="connsiteY64" fmla="*/ 59036 h 258977"/>
              <a:gd name="connsiteX65" fmla="*/ 57499 w 236127"/>
              <a:gd name="connsiteY65" fmla="*/ 59140 h 258977"/>
              <a:gd name="connsiteX66" fmla="*/ 48805 w 236127"/>
              <a:gd name="connsiteY66" fmla="*/ 95581 h 258977"/>
              <a:gd name="connsiteX67" fmla="*/ 34978 w 236127"/>
              <a:gd name="connsiteY67" fmla="*/ 109297 h 258977"/>
              <a:gd name="connsiteX68" fmla="*/ 25054 w 236127"/>
              <a:gd name="connsiteY68" fmla="*/ 84625 h 258977"/>
              <a:gd name="connsiteX69" fmla="*/ 28067 w 236127"/>
              <a:gd name="connsiteY69" fmla="*/ 191063 h 258977"/>
              <a:gd name="connsiteX70" fmla="*/ 25054 w 236127"/>
              <a:gd name="connsiteY70" fmla="*/ 174322 h 258977"/>
              <a:gd name="connsiteX71" fmla="*/ 34947 w 236127"/>
              <a:gd name="connsiteY71" fmla="*/ 149649 h 258977"/>
              <a:gd name="connsiteX72" fmla="*/ 48768 w 236127"/>
              <a:gd name="connsiteY72" fmla="*/ 163396 h 258977"/>
              <a:gd name="connsiteX73" fmla="*/ 57462 w 236127"/>
              <a:gd name="connsiteY73" fmla="*/ 199806 h 258977"/>
              <a:gd name="connsiteX74" fmla="*/ 53871 w 236127"/>
              <a:gd name="connsiteY74" fmla="*/ 199911 h 258977"/>
              <a:gd name="connsiteX75" fmla="*/ 28067 w 236127"/>
              <a:gd name="connsiteY75" fmla="*/ 191063 h 258977"/>
              <a:gd name="connsiteX76" fmla="*/ 118065 w 236127"/>
              <a:gd name="connsiteY76" fmla="*/ 234446 h 258977"/>
              <a:gd name="connsiteX77" fmla="*/ 93669 w 236127"/>
              <a:gd name="connsiteY77" fmla="*/ 217876 h 258977"/>
              <a:gd name="connsiteX78" fmla="*/ 118028 w 236127"/>
              <a:gd name="connsiteY78" fmla="*/ 208758 h 258977"/>
              <a:gd name="connsiteX79" fmla="*/ 142431 w 236127"/>
              <a:gd name="connsiteY79" fmla="*/ 217907 h 258977"/>
              <a:gd name="connsiteX80" fmla="*/ 118065 w 236127"/>
              <a:gd name="connsiteY80" fmla="*/ 234446 h 258977"/>
              <a:gd name="connsiteX81" fmla="*/ 208064 w 236127"/>
              <a:gd name="connsiteY81" fmla="*/ 191131 h 258977"/>
              <a:gd name="connsiteX82" fmla="*/ 182228 w 236127"/>
              <a:gd name="connsiteY82" fmla="*/ 200046 h 258977"/>
              <a:gd name="connsiteX83" fmla="*/ 178601 w 236127"/>
              <a:gd name="connsiteY83" fmla="*/ 199911 h 258977"/>
              <a:gd name="connsiteX84" fmla="*/ 187325 w 236127"/>
              <a:gd name="connsiteY84" fmla="*/ 163396 h 258977"/>
              <a:gd name="connsiteX85" fmla="*/ 201147 w 236127"/>
              <a:gd name="connsiteY85" fmla="*/ 149649 h 258977"/>
              <a:gd name="connsiteX86" fmla="*/ 211070 w 236127"/>
              <a:gd name="connsiteY86" fmla="*/ 174353 h 258977"/>
              <a:gd name="connsiteX87" fmla="*/ 208064 w 236127"/>
              <a:gd name="connsiteY87" fmla="*/ 191131 h 25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36127" h="258977">
                <a:moveTo>
                  <a:pt x="217403" y="129476"/>
                </a:moveTo>
                <a:cubicBezTo>
                  <a:pt x="227086" y="115385"/>
                  <a:pt x="233382" y="101366"/>
                  <a:pt x="235405" y="88406"/>
                </a:cubicBezTo>
                <a:cubicBezTo>
                  <a:pt x="237557" y="74689"/>
                  <a:pt x="234888" y="62442"/>
                  <a:pt x="227633" y="52980"/>
                </a:cubicBezTo>
                <a:cubicBezTo>
                  <a:pt x="218362" y="40904"/>
                  <a:pt x="202653" y="34504"/>
                  <a:pt x="182228" y="34504"/>
                </a:cubicBezTo>
                <a:cubicBezTo>
                  <a:pt x="177672" y="34504"/>
                  <a:pt x="172920" y="34842"/>
                  <a:pt x="167989" y="35457"/>
                </a:cubicBezTo>
                <a:cubicBezTo>
                  <a:pt x="154850" y="12555"/>
                  <a:pt x="137297" y="0"/>
                  <a:pt x="118065" y="0"/>
                </a:cubicBezTo>
                <a:cubicBezTo>
                  <a:pt x="98833" y="0"/>
                  <a:pt x="81280" y="12555"/>
                  <a:pt x="68135" y="35494"/>
                </a:cubicBezTo>
                <a:cubicBezTo>
                  <a:pt x="63247" y="34879"/>
                  <a:pt x="58489" y="34541"/>
                  <a:pt x="53902" y="34541"/>
                </a:cubicBezTo>
                <a:cubicBezTo>
                  <a:pt x="33471" y="34541"/>
                  <a:pt x="17769" y="40935"/>
                  <a:pt x="8491" y="53016"/>
                </a:cubicBezTo>
                <a:cubicBezTo>
                  <a:pt x="1242" y="62442"/>
                  <a:pt x="-1432" y="74689"/>
                  <a:pt x="726" y="88437"/>
                </a:cubicBezTo>
                <a:cubicBezTo>
                  <a:pt x="2779" y="101366"/>
                  <a:pt x="9038" y="115421"/>
                  <a:pt x="18728" y="129507"/>
                </a:cubicBezTo>
                <a:cubicBezTo>
                  <a:pt x="9038" y="143562"/>
                  <a:pt x="2742" y="157617"/>
                  <a:pt x="726" y="170577"/>
                </a:cubicBezTo>
                <a:cubicBezTo>
                  <a:pt x="-1432" y="184288"/>
                  <a:pt x="1242" y="196541"/>
                  <a:pt x="8491" y="205997"/>
                </a:cubicBezTo>
                <a:cubicBezTo>
                  <a:pt x="17769" y="218079"/>
                  <a:pt x="33471" y="224479"/>
                  <a:pt x="53902" y="224479"/>
                </a:cubicBezTo>
                <a:cubicBezTo>
                  <a:pt x="58452" y="224479"/>
                  <a:pt x="63211" y="224135"/>
                  <a:pt x="68135" y="223526"/>
                </a:cubicBezTo>
                <a:cubicBezTo>
                  <a:pt x="81280" y="246459"/>
                  <a:pt x="98833" y="258977"/>
                  <a:pt x="118065" y="258977"/>
                </a:cubicBezTo>
                <a:cubicBezTo>
                  <a:pt x="137297" y="258977"/>
                  <a:pt x="154850" y="246490"/>
                  <a:pt x="167989" y="223594"/>
                </a:cubicBezTo>
                <a:cubicBezTo>
                  <a:pt x="172920" y="224239"/>
                  <a:pt x="177672" y="224577"/>
                  <a:pt x="182228" y="224577"/>
                </a:cubicBezTo>
                <a:cubicBezTo>
                  <a:pt x="202653" y="224577"/>
                  <a:pt x="218362" y="218116"/>
                  <a:pt x="227633" y="206034"/>
                </a:cubicBezTo>
                <a:cubicBezTo>
                  <a:pt x="234888" y="196609"/>
                  <a:pt x="237557" y="184325"/>
                  <a:pt x="235405" y="170577"/>
                </a:cubicBezTo>
                <a:cubicBezTo>
                  <a:pt x="233351" y="157617"/>
                  <a:pt x="227086" y="143562"/>
                  <a:pt x="217403" y="129476"/>
                </a:cubicBezTo>
                <a:close/>
                <a:moveTo>
                  <a:pt x="208064" y="67883"/>
                </a:moveTo>
                <a:cubicBezTo>
                  <a:pt x="211175" y="71935"/>
                  <a:pt x="212170" y="77585"/>
                  <a:pt x="211070" y="84625"/>
                </a:cubicBezTo>
                <a:cubicBezTo>
                  <a:pt x="209908" y="91941"/>
                  <a:pt x="206489" y="100414"/>
                  <a:pt x="201147" y="109297"/>
                </a:cubicBezTo>
                <a:cubicBezTo>
                  <a:pt x="196874" y="104668"/>
                  <a:pt x="192250" y="100075"/>
                  <a:pt x="187325" y="95581"/>
                </a:cubicBezTo>
                <a:cubicBezTo>
                  <a:pt x="185475" y="82651"/>
                  <a:pt x="182536" y="70367"/>
                  <a:pt x="178632" y="59140"/>
                </a:cubicBezTo>
                <a:cubicBezTo>
                  <a:pt x="179868" y="59073"/>
                  <a:pt x="181060" y="59036"/>
                  <a:pt x="182228" y="59036"/>
                </a:cubicBezTo>
                <a:cubicBezTo>
                  <a:pt x="194513" y="59036"/>
                  <a:pt x="203680" y="62171"/>
                  <a:pt x="208064" y="67883"/>
                </a:cubicBezTo>
                <a:close/>
                <a:moveTo>
                  <a:pt x="146771" y="193646"/>
                </a:moveTo>
                <a:cubicBezTo>
                  <a:pt x="150165" y="191574"/>
                  <a:pt x="153553" y="189428"/>
                  <a:pt x="156867" y="187184"/>
                </a:cubicBezTo>
                <a:cubicBezTo>
                  <a:pt x="155945" y="190110"/>
                  <a:pt x="154955" y="193000"/>
                  <a:pt x="153891" y="195761"/>
                </a:cubicBezTo>
                <a:cubicBezTo>
                  <a:pt x="151567" y="195146"/>
                  <a:pt x="149169" y="194433"/>
                  <a:pt x="146771" y="193646"/>
                </a:cubicBezTo>
                <a:close/>
                <a:moveTo>
                  <a:pt x="82203" y="195724"/>
                </a:moveTo>
                <a:cubicBezTo>
                  <a:pt x="81139" y="192969"/>
                  <a:pt x="80149" y="190141"/>
                  <a:pt x="79258" y="187215"/>
                </a:cubicBezTo>
                <a:cubicBezTo>
                  <a:pt x="82577" y="189428"/>
                  <a:pt x="85935" y="191574"/>
                  <a:pt x="89285" y="193615"/>
                </a:cubicBezTo>
                <a:cubicBezTo>
                  <a:pt x="86887" y="194396"/>
                  <a:pt x="84527" y="195109"/>
                  <a:pt x="82203" y="195724"/>
                </a:cubicBezTo>
                <a:close/>
                <a:moveTo>
                  <a:pt x="89285" y="65331"/>
                </a:moveTo>
                <a:cubicBezTo>
                  <a:pt x="85897" y="67373"/>
                  <a:pt x="82547" y="69518"/>
                  <a:pt x="79227" y="71762"/>
                </a:cubicBezTo>
                <a:cubicBezTo>
                  <a:pt x="80149" y="68836"/>
                  <a:pt x="81139" y="65977"/>
                  <a:pt x="82203" y="63223"/>
                </a:cubicBezTo>
                <a:cubicBezTo>
                  <a:pt x="84527" y="63837"/>
                  <a:pt x="86924" y="64551"/>
                  <a:pt x="89285" y="65331"/>
                </a:cubicBezTo>
                <a:close/>
                <a:moveTo>
                  <a:pt x="90140" y="164964"/>
                </a:moveTo>
                <a:cubicBezTo>
                  <a:pt x="83813" y="160574"/>
                  <a:pt x="77788" y="155981"/>
                  <a:pt x="72107" y="151186"/>
                </a:cubicBezTo>
                <a:cubicBezTo>
                  <a:pt x="71388" y="144103"/>
                  <a:pt x="71049" y="136860"/>
                  <a:pt x="71049" y="129476"/>
                </a:cubicBezTo>
                <a:cubicBezTo>
                  <a:pt x="71049" y="122092"/>
                  <a:pt x="71388" y="114843"/>
                  <a:pt x="72107" y="107767"/>
                </a:cubicBezTo>
                <a:cubicBezTo>
                  <a:pt x="77788" y="103002"/>
                  <a:pt x="83813" y="98372"/>
                  <a:pt x="90140" y="93982"/>
                </a:cubicBezTo>
                <a:cubicBezTo>
                  <a:pt x="99313" y="87656"/>
                  <a:pt x="108689" y="82042"/>
                  <a:pt x="118028" y="77308"/>
                </a:cubicBezTo>
                <a:cubicBezTo>
                  <a:pt x="127374" y="82073"/>
                  <a:pt x="136780" y="87656"/>
                  <a:pt x="145954" y="94019"/>
                </a:cubicBezTo>
                <a:cubicBezTo>
                  <a:pt x="152286" y="98409"/>
                  <a:pt x="158306" y="103002"/>
                  <a:pt x="163987" y="107798"/>
                </a:cubicBezTo>
                <a:cubicBezTo>
                  <a:pt x="164669" y="114843"/>
                  <a:pt x="165050" y="122123"/>
                  <a:pt x="165050" y="129476"/>
                </a:cubicBezTo>
                <a:cubicBezTo>
                  <a:pt x="165050" y="136860"/>
                  <a:pt x="164706" y="144103"/>
                  <a:pt x="163987" y="151186"/>
                </a:cubicBezTo>
                <a:cubicBezTo>
                  <a:pt x="158306" y="155945"/>
                  <a:pt x="152286" y="160574"/>
                  <a:pt x="145954" y="164964"/>
                </a:cubicBezTo>
                <a:cubicBezTo>
                  <a:pt x="136780" y="171290"/>
                  <a:pt x="127374" y="176910"/>
                  <a:pt x="118028" y="181669"/>
                </a:cubicBezTo>
                <a:cubicBezTo>
                  <a:pt x="108689" y="176873"/>
                  <a:pt x="99313" y="171290"/>
                  <a:pt x="90140" y="164964"/>
                </a:cubicBezTo>
                <a:close/>
                <a:moveTo>
                  <a:pt x="153928" y="63223"/>
                </a:moveTo>
                <a:cubicBezTo>
                  <a:pt x="154985" y="65977"/>
                  <a:pt x="155982" y="68836"/>
                  <a:pt x="156904" y="71762"/>
                </a:cubicBezTo>
                <a:cubicBezTo>
                  <a:pt x="153584" y="69518"/>
                  <a:pt x="150233" y="67373"/>
                  <a:pt x="146845" y="65331"/>
                </a:cubicBezTo>
                <a:cubicBezTo>
                  <a:pt x="149206" y="64551"/>
                  <a:pt x="151567" y="63837"/>
                  <a:pt x="153928" y="63223"/>
                </a:cubicBezTo>
                <a:close/>
                <a:moveTo>
                  <a:pt x="118065" y="24501"/>
                </a:moveTo>
                <a:cubicBezTo>
                  <a:pt x="126347" y="24501"/>
                  <a:pt x="134899" y="30422"/>
                  <a:pt x="142461" y="41070"/>
                </a:cubicBezTo>
                <a:cubicBezTo>
                  <a:pt x="134487" y="43487"/>
                  <a:pt x="126310" y="46548"/>
                  <a:pt x="118065" y="50188"/>
                </a:cubicBezTo>
                <a:cubicBezTo>
                  <a:pt x="109851" y="46548"/>
                  <a:pt x="101674" y="43487"/>
                  <a:pt x="93669" y="41070"/>
                </a:cubicBezTo>
                <a:cubicBezTo>
                  <a:pt x="101231" y="30422"/>
                  <a:pt x="109783" y="24501"/>
                  <a:pt x="118065" y="24501"/>
                </a:cubicBezTo>
                <a:close/>
                <a:moveTo>
                  <a:pt x="25054" y="84625"/>
                </a:moveTo>
                <a:cubicBezTo>
                  <a:pt x="23929" y="77548"/>
                  <a:pt x="24956" y="71935"/>
                  <a:pt x="28067" y="67883"/>
                </a:cubicBezTo>
                <a:cubicBezTo>
                  <a:pt x="32445" y="62171"/>
                  <a:pt x="41618" y="59036"/>
                  <a:pt x="53902" y="59036"/>
                </a:cubicBezTo>
                <a:cubicBezTo>
                  <a:pt x="55101" y="59036"/>
                  <a:pt x="56300" y="59073"/>
                  <a:pt x="57499" y="59140"/>
                </a:cubicBezTo>
                <a:cubicBezTo>
                  <a:pt x="53595" y="70367"/>
                  <a:pt x="50650" y="82651"/>
                  <a:pt x="48805" y="95581"/>
                </a:cubicBezTo>
                <a:cubicBezTo>
                  <a:pt x="43874" y="100075"/>
                  <a:pt x="39257" y="104668"/>
                  <a:pt x="34978" y="109297"/>
                </a:cubicBezTo>
                <a:cubicBezTo>
                  <a:pt x="29641" y="100414"/>
                  <a:pt x="26216" y="91941"/>
                  <a:pt x="25054" y="84625"/>
                </a:cubicBezTo>
                <a:close/>
                <a:moveTo>
                  <a:pt x="28067" y="191063"/>
                </a:moveTo>
                <a:cubicBezTo>
                  <a:pt x="24956" y="187012"/>
                  <a:pt x="23960" y="181368"/>
                  <a:pt x="25054" y="174322"/>
                </a:cubicBezTo>
                <a:cubicBezTo>
                  <a:pt x="26216" y="167005"/>
                  <a:pt x="29641" y="158533"/>
                  <a:pt x="34947" y="149649"/>
                </a:cubicBezTo>
                <a:cubicBezTo>
                  <a:pt x="39220" y="154315"/>
                  <a:pt x="43843" y="158908"/>
                  <a:pt x="48768" y="163396"/>
                </a:cubicBezTo>
                <a:cubicBezTo>
                  <a:pt x="50619" y="176326"/>
                  <a:pt x="53558" y="188610"/>
                  <a:pt x="57462" y="199806"/>
                </a:cubicBezTo>
                <a:cubicBezTo>
                  <a:pt x="56232" y="199874"/>
                  <a:pt x="55033" y="199911"/>
                  <a:pt x="53871" y="199911"/>
                </a:cubicBezTo>
                <a:cubicBezTo>
                  <a:pt x="41618" y="199942"/>
                  <a:pt x="32445" y="196781"/>
                  <a:pt x="28067" y="191063"/>
                </a:cubicBezTo>
                <a:close/>
                <a:moveTo>
                  <a:pt x="118065" y="234446"/>
                </a:moveTo>
                <a:cubicBezTo>
                  <a:pt x="109783" y="234446"/>
                  <a:pt x="101231" y="228525"/>
                  <a:pt x="93669" y="217876"/>
                </a:cubicBezTo>
                <a:cubicBezTo>
                  <a:pt x="101637" y="215460"/>
                  <a:pt x="109821" y="212398"/>
                  <a:pt x="118028" y="208758"/>
                </a:cubicBezTo>
                <a:cubicBezTo>
                  <a:pt x="126242" y="212398"/>
                  <a:pt x="134420" y="215496"/>
                  <a:pt x="142431" y="217907"/>
                </a:cubicBezTo>
                <a:cubicBezTo>
                  <a:pt x="134899" y="228525"/>
                  <a:pt x="126347" y="234446"/>
                  <a:pt x="118065" y="234446"/>
                </a:cubicBezTo>
                <a:close/>
                <a:moveTo>
                  <a:pt x="208064" y="191131"/>
                </a:moveTo>
                <a:cubicBezTo>
                  <a:pt x="203680" y="196849"/>
                  <a:pt x="194513" y="200046"/>
                  <a:pt x="182228" y="200046"/>
                </a:cubicBezTo>
                <a:cubicBezTo>
                  <a:pt x="181030" y="200046"/>
                  <a:pt x="179831" y="199978"/>
                  <a:pt x="178601" y="199911"/>
                </a:cubicBezTo>
                <a:cubicBezTo>
                  <a:pt x="182499" y="188678"/>
                  <a:pt x="185444" y="176363"/>
                  <a:pt x="187325" y="163396"/>
                </a:cubicBezTo>
                <a:cubicBezTo>
                  <a:pt x="192250" y="158908"/>
                  <a:pt x="196874" y="154315"/>
                  <a:pt x="201147" y="149649"/>
                </a:cubicBezTo>
                <a:cubicBezTo>
                  <a:pt x="206489" y="158533"/>
                  <a:pt x="209908" y="167005"/>
                  <a:pt x="211070" y="174353"/>
                </a:cubicBezTo>
                <a:cubicBezTo>
                  <a:pt x="212170" y="181435"/>
                  <a:pt x="211175" y="187079"/>
                  <a:pt x="208064" y="191131"/>
                </a:cubicBezTo>
                <a:close/>
              </a:path>
            </a:pathLst>
          </a:custGeom>
          <a:solidFill>
            <a:srgbClr val="1C2C66"/>
          </a:solidFill>
          <a:ln w="6148" cap="flat">
            <a:no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4F0CDCBA-72F9-FC0A-9324-A7ED68866CD0}"/>
              </a:ext>
            </a:extLst>
          </p:cNvPr>
          <p:cNvSpPr/>
          <p:nvPr/>
        </p:nvSpPr>
        <p:spPr>
          <a:xfrm>
            <a:off x="3656437" y="3467272"/>
            <a:ext cx="296880" cy="296881"/>
          </a:xfrm>
          <a:custGeom>
            <a:avLst/>
            <a:gdLst>
              <a:gd name="connsiteX0" fmla="*/ 287603 w 296880"/>
              <a:gd name="connsiteY0" fmla="*/ 120604 h 296881"/>
              <a:gd name="connsiteX1" fmla="*/ 296881 w 296880"/>
              <a:gd name="connsiteY1" fmla="*/ 111327 h 296881"/>
              <a:gd name="connsiteX2" fmla="*/ 287603 w 296880"/>
              <a:gd name="connsiteY2" fmla="*/ 102049 h 296881"/>
              <a:gd name="connsiteX3" fmla="*/ 269042 w 296880"/>
              <a:gd name="connsiteY3" fmla="*/ 102049 h 296881"/>
              <a:gd name="connsiteX4" fmla="*/ 269042 w 296880"/>
              <a:gd name="connsiteY4" fmla="*/ 83493 h 296881"/>
              <a:gd name="connsiteX5" fmla="*/ 287603 w 296880"/>
              <a:gd name="connsiteY5" fmla="*/ 83493 h 296881"/>
              <a:gd name="connsiteX6" fmla="*/ 296881 w 296880"/>
              <a:gd name="connsiteY6" fmla="*/ 74216 h 296881"/>
              <a:gd name="connsiteX7" fmla="*/ 287603 w 296880"/>
              <a:gd name="connsiteY7" fmla="*/ 64938 h 296881"/>
              <a:gd name="connsiteX8" fmla="*/ 269042 w 296880"/>
              <a:gd name="connsiteY8" fmla="*/ 64938 h 296881"/>
              <a:gd name="connsiteX9" fmla="*/ 269042 w 296880"/>
              <a:gd name="connsiteY9" fmla="*/ 37111 h 296881"/>
              <a:gd name="connsiteX10" fmla="*/ 266330 w 296880"/>
              <a:gd name="connsiteY10" fmla="*/ 30545 h 296881"/>
              <a:gd name="connsiteX11" fmla="*/ 259770 w 296880"/>
              <a:gd name="connsiteY11" fmla="*/ 27833 h 296881"/>
              <a:gd name="connsiteX12" fmla="*/ 231937 w 296880"/>
              <a:gd name="connsiteY12" fmla="*/ 27833 h 296881"/>
              <a:gd name="connsiteX13" fmla="*/ 231937 w 296880"/>
              <a:gd name="connsiteY13" fmla="*/ 9278 h 296881"/>
              <a:gd name="connsiteX14" fmla="*/ 222659 w 296880"/>
              <a:gd name="connsiteY14" fmla="*/ 0 h 296881"/>
              <a:gd name="connsiteX15" fmla="*/ 213381 w 296880"/>
              <a:gd name="connsiteY15" fmla="*/ 9278 h 296881"/>
              <a:gd name="connsiteX16" fmla="*/ 213381 w 296880"/>
              <a:gd name="connsiteY16" fmla="*/ 27833 h 296881"/>
              <a:gd name="connsiteX17" fmla="*/ 194826 w 296880"/>
              <a:gd name="connsiteY17" fmla="*/ 27833 h 296881"/>
              <a:gd name="connsiteX18" fmla="*/ 194826 w 296880"/>
              <a:gd name="connsiteY18" fmla="*/ 9278 h 296881"/>
              <a:gd name="connsiteX19" fmla="*/ 185548 w 296880"/>
              <a:gd name="connsiteY19" fmla="*/ 0 h 296881"/>
              <a:gd name="connsiteX20" fmla="*/ 176271 w 296880"/>
              <a:gd name="connsiteY20" fmla="*/ 9278 h 296881"/>
              <a:gd name="connsiteX21" fmla="*/ 176271 w 296880"/>
              <a:gd name="connsiteY21" fmla="*/ 27833 h 296881"/>
              <a:gd name="connsiteX22" fmla="*/ 157715 w 296880"/>
              <a:gd name="connsiteY22" fmla="*/ 27833 h 296881"/>
              <a:gd name="connsiteX23" fmla="*/ 157715 w 296880"/>
              <a:gd name="connsiteY23" fmla="*/ 9278 h 296881"/>
              <a:gd name="connsiteX24" fmla="*/ 148437 w 296880"/>
              <a:gd name="connsiteY24" fmla="*/ 0 h 296881"/>
              <a:gd name="connsiteX25" fmla="*/ 139160 w 296880"/>
              <a:gd name="connsiteY25" fmla="*/ 9278 h 296881"/>
              <a:gd name="connsiteX26" fmla="*/ 139160 w 296880"/>
              <a:gd name="connsiteY26" fmla="*/ 27833 h 296881"/>
              <a:gd name="connsiteX27" fmla="*/ 120604 w 296880"/>
              <a:gd name="connsiteY27" fmla="*/ 27833 h 296881"/>
              <a:gd name="connsiteX28" fmla="*/ 120604 w 296880"/>
              <a:gd name="connsiteY28" fmla="*/ 9278 h 296881"/>
              <a:gd name="connsiteX29" fmla="*/ 111327 w 296880"/>
              <a:gd name="connsiteY29" fmla="*/ 0 h 296881"/>
              <a:gd name="connsiteX30" fmla="*/ 102049 w 296880"/>
              <a:gd name="connsiteY30" fmla="*/ 9278 h 296881"/>
              <a:gd name="connsiteX31" fmla="*/ 102049 w 296880"/>
              <a:gd name="connsiteY31" fmla="*/ 27833 h 296881"/>
              <a:gd name="connsiteX32" fmla="*/ 83499 w 296880"/>
              <a:gd name="connsiteY32" fmla="*/ 27833 h 296881"/>
              <a:gd name="connsiteX33" fmla="*/ 83499 w 296880"/>
              <a:gd name="connsiteY33" fmla="*/ 9278 h 296881"/>
              <a:gd name="connsiteX34" fmla="*/ 74222 w 296880"/>
              <a:gd name="connsiteY34" fmla="*/ 0 h 296881"/>
              <a:gd name="connsiteX35" fmla="*/ 64944 w 296880"/>
              <a:gd name="connsiteY35" fmla="*/ 9278 h 296881"/>
              <a:gd name="connsiteX36" fmla="*/ 64944 w 296880"/>
              <a:gd name="connsiteY36" fmla="*/ 27833 h 296881"/>
              <a:gd name="connsiteX37" fmla="*/ 37111 w 296880"/>
              <a:gd name="connsiteY37" fmla="*/ 27833 h 296881"/>
              <a:gd name="connsiteX38" fmla="*/ 30545 w 296880"/>
              <a:gd name="connsiteY38" fmla="*/ 30545 h 296881"/>
              <a:gd name="connsiteX39" fmla="*/ 27833 w 296880"/>
              <a:gd name="connsiteY39" fmla="*/ 37111 h 296881"/>
              <a:gd name="connsiteX40" fmla="*/ 27833 w 296880"/>
              <a:gd name="connsiteY40" fmla="*/ 64938 h 296881"/>
              <a:gd name="connsiteX41" fmla="*/ 9278 w 296880"/>
              <a:gd name="connsiteY41" fmla="*/ 64938 h 296881"/>
              <a:gd name="connsiteX42" fmla="*/ 0 w 296880"/>
              <a:gd name="connsiteY42" fmla="*/ 74216 h 296881"/>
              <a:gd name="connsiteX43" fmla="*/ 9278 w 296880"/>
              <a:gd name="connsiteY43" fmla="*/ 83493 h 296881"/>
              <a:gd name="connsiteX44" fmla="*/ 27833 w 296880"/>
              <a:gd name="connsiteY44" fmla="*/ 83493 h 296881"/>
              <a:gd name="connsiteX45" fmla="*/ 27833 w 296880"/>
              <a:gd name="connsiteY45" fmla="*/ 102049 h 296881"/>
              <a:gd name="connsiteX46" fmla="*/ 9278 w 296880"/>
              <a:gd name="connsiteY46" fmla="*/ 102049 h 296881"/>
              <a:gd name="connsiteX47" fmla="*/ 0 w 296880"/>
              <a:gd name="connsiteY47" fmla="*/ 111327 h 296881"/>
              <a:gd name="connsiteX48" fmla="*/ 9278 w 296880"/>
              <a:gd name="connsiteY48" fmla="*/ 120604 h 296881"/>
              <a:gd name="connsiteX49" fmla="*/ 27833 w 296880"/>
              <a:gd name="connsiteY49" fmla="*/ 120604 h 296881"/>
              <a:gd name="connsiteX50" fmla="*/ 27833 w 296880"/>
              <a:gd name="connsiteY50" fmla="*/ 139166 h 296881"/>
              <a:gd name="connsiteX51" fmla="*/ 9278 w 296880"/>
              <a:gd name="connsiteY51" fmla="*/ 139166 h 296881"/>
              <a:gd name="connsiteX52" fmla="*/ 0 w 296880"/>
              <a:gd name="connsiteY52" fmla="*/ 148437 h 296881"/>
              <a:gd name="connsiteX53" fmla="*/ 9278 w 296880"/>
              <a:gd name="connsiteY53" fmla="*/ 157715 h 296881"/>
              <a:gd name="connsiteX54" fmla="*/ 27833 w 296880"/>
              <a:gd name="connsiteY54" fmla="*/ 157715 h 296881"/>
              <a:gd name="connsiteX55" fmla="*/ 27833 w 296880"/>
              <a:gd name="connsiteY55" fmla="*/ 176271 h 296881"/>
              <a:gd name="connsiteX56" fmla="*/ 9278 w 296880"/>
              <a:gd name="connsiteY56" fmla="*/ 176271 h 296881"/>
              <a:gd name="connsiteX57" fmla="*/ 0 w 296880"/>
              <a:gd name="connsiteY57" fmla="*/ 185548 h 296881"/>
              <a:gd name="connsiteX58" fmla="*/ 9278 w 296880"/>
              <a:gd name="connsiteY58" fmla="*/ 194820 h 296881"/>
              <a:gd name="connsiteX59" fmla="*/ 27833 w 296880"/>
              <a:gd name="connsiteY59" fmla="*/ 194820 h 296881"/>
              <a:gd name="connsiteX60" fmla="*/ 27833 w 296880"/>
              <a:gd name="connsiteY60" fmla="*/ 213382 h 296881"/>
              <a:gd name="connsiteX61" fmla="*/ 9278 w 296880"/>
              <a:gd name="connsiteY61" fmla="*/ 213382 h 296881"/>
              <a:gd name="connsiteX62" fmla="*/ 0 w 296880"/>
              <a:gd name="connsiteY62" fmla="*/ 222659 h 296881"/>
              <a:gd name="connsiteX63" fmla="*/ 9278 w 296880"/>
              <a:gd name="connsiteY63" fmla="*/ 231931 h 296881"/>
              <a:gd name="connsiteX64" fmla="*/ 27833 w 296880"/>
              <a:gd name="connsiteY64" fmla="*/ 231931 h 296881"/>
              <a:gd name="connsiteX65" fmla="*/ 27833 w 296880"/>
              <a:gd name="connsiteY65" fmla="*/ 259764 h 296881"/>
              <a:gd name="connsiteX66" fmla="*/ 28534 w 296880"/>
              <a:gd name="connsiteY66" fmla="*/ 263318 h 296881"/>
              <a:gd name="connsiteX67" fmla="*/ 30545 w 296880"/>
              <a:gd name="connsiteY67" fmla="*/ 266331 h 296881"/>
              <a:gd name="connsiteX68" fmla="*/ 37111 w 296880"/>
              <a:gd name="connsiteY68" fmla="*/ 269042 h 296881"/>
              <a:gd name="connsiteX69" fmla="*/ 64944 w 296880"/>
              <a:gd name="connsiteY69" fmla="*/ 269042 h 296881"/>
              <a:gd name="connsiteX70" fmla="*/ 64944 w 296880"/>
              <a:gd name="connsiteY70" fmla="*/ 287603 h 296881"/>
              <a:gd name="connsiteX71" fmla="*/ 74222 w 296880"/>
              <a:gd name="connsiteY71" fmla="*/ 296881 h 296881"/>
              <a:gd name="connsiteX72" fmla="*/ 83499 w 296880"/>
              <a:gd name="connsiteY72" fmla="*/ 287603 h 296881"/>
              <a:gd name="connsiteX73" fmla="*/ 83499 w 296880"/>
              <a:gd name="connsiteY73" fmla="*/ 269042 h 296881"/>
              <a:gd name="connsiteX74" fmla="*/ 102049 w 296880"/>
              <a:gd name="connsiteY74" fmla="*/ 269042 h 296881"/>
              <a:gd name="connsiteX75" fmla="*/ 102049 w 296880"/>
              <a:gd name="connsiteY75" fmla="*/ 287603 h 296881"/>
              <a:gd name="connsiteX76" fmla="*/ 111327 w 296880"/>
              <a:gd name="connsiteY76" fmla="*/ 296881 h 296881"/>
              <a:gd name="connsiteX77" fmla="*/ 120604 w 296880"/>
              <a:gd name="connsiteY77" fmla="*/ 287603 h 296881"/>
              <a:gd name="connsiteX78" fmla="*/ 120604 w 296880"/>
              <a:gd name="connsiteY78" fmla="*/ 269042 h 296881"/>
              <a:gd name="connsiteX79" fmla="*/ 139160 w 296880"/>
              <a:gd name="connsiteY79" fmla="*/ 269042 h 296881"/>
              <a:gd name="connsiteX80" fmla="*/ 139160 w 296880"/>
              <a:gd name="connsiteY80" fmla="*/ 287603 h 296881"/>
              <a:gd name="connsiteX81" fmla="*/ 148437 w 296880"/>
              <a:gd name="connsiteY81" fmla="*/ 296881 h 296881"/>
              <a:gd name="connsiteX82" fmla="*/ 157715 w 296880"/>
              <a:gd name="connsiteY82" fmla="*/ 287603 h 296881"/>
              <a:gd name="connsiteX83" fmla="*/ 157715 w 296880"/>
              <a:gd name="connsiteY83" fmla="*/ 269042 h 296881"/>
              <a:gd name="connsiteX84" fmla="*/ 176271 w 296880"/>
              <a:gd name="connsiteY84" fmla="*/ 269042 h 296881"/>
              <a:gd name="connsiteX85" fmla="*/ 176271 w 296880"/>
              <a:gd name="connsiteY85" fmla="*/ 287603 h 296881"/>
              <a:gd name="connsiteX86" fmla="*/ 185548 w 296880"/>
              <a:gd name="connsiteY86" fmla="*/ 296881 h 296881"/>
              <a:gd name="connsiteX87" fmla="*/ 194826 w 296880"/>
              <a:gd name="connsiteY87" fmla="*/ 287603 h 296881"/>
              <a:gd name="connsiteX88" fmla="*/ 194826 w 296880"/>
              <a:gd name="connsiteY88" fmla="*/ 269042 h 296881"/>
              <a:gd name="connsiteX89" fmla="*/ 213381 w 296880"/>
              <a:gd name="connsiteY89" fmla="*/ 269042 h 296881"/>
              <a:gd name="connsiteX90" fmla="*/ 213381 w 296880"/>
              <a:gd name="connsiteY90" fmla="*/ 287603 h 296881"/>
              <a:gd name="connsiteX91" fmla="*/ 222659 w 296880"/>
              <a:gd name="connsiteY91" fmla="*/ 296881 h 296881"/>
              <a:gd name="connsiteX92" fmla="*/ 231937 w 296880"/>
              <a:gd name="connsiteY92" fmla="*/ 287603 h 296881"/>
              <a:gd name="connsiteX93" fmla="*/ 231937 w 296880"/>
              <a:gd name="connsiteY93" fmla="*/ 269042 h 296881"/>
              <a:gd name="connsiteX94" fmla="*/ 259770 w 296880"/>
              <a:gd name="connsiteY94" fmla="*/ 269042 h 296881"/>
              <a:gd name="connsiteX95" fmla="*/ 266330 w 296880"/>
              <a:gd name="connsiteY95" fmla="*/ 266331 h 296881"/>
              <a:gd name="connsiteX96" fmla="*/ 269042 w 296880"/>
              <a:gd name="connsiteY96" fmla="*/ 259764 h 296881"/>
              <a:gd name="connsiteX97" fmla="*/ 269042 w 296880"/>
              <a:gd name="connsiteY97" fmla="*/ 231931 h 296881"/>
              <a:gd name="connsiteX98" fmla="*/ 287603 w 296880"/>
              <a:gd name="connsiteY98" fmla="*/ 231931 h 296881"/>
              <a:gd name="connsiteX99" fmla="*/ 296875 w 296880"/>
              <a:gd name="connsiteY99" fmla="*/ 222659 h 296881"/>
              <a:gd name="connsiteX100" fmla="*/ 287603 w 296880"/>
              <a:gd name="connsiteY100" fmla="*/ 213382 h 296881"/>
              <a:gd name="connsiteX101" fmla="*/ 269042 w 296880"/>
              <a:gd name="connsiteY101" fmla="*/ 213382 h 296881"/>
              <a:gd name="connsiteX102" fmla="*/ 269042 w 296880"/>
              <a:gd name="connsiteY102" fmla="*/ 194820 h 296881"/>
              <a:gd name="connsiteX103" fmla="*/ 287603 w 296880"/>
              <a:gd name="connsiteY103" fmla="*/ 194820 h 296881"/>
              <a:gd name="connsiteX104" fmla="*/ 296875 w 296880"/>
              <a:gd name="connsiteY104" fmla="*/ 185548 h 296881"/>
              <a:gd name="connsiteX105" fmla="*/ 287603 w 296880"/>
              <a:gd name="connsiteY105" fmla="*/ 176271 h 296881"/>
              <a:gd name="connsiteX106" fmla="*/ 269042 w 296880"/>
              <a:gd name="connsiteY106" fmla="*/ 176271 h 296881"/>
              <a:gd name="connsiteX107" fmla="*/ 269042 w 296880"/>
              <a:gd name="connsiteY107" fmla="*/ 157715 h 296881"/>
              <a:gd name="connsiteX108" fmla="*/ 287603 w 296880"/>
              <a:gd name="connsiteY108" fmla="*/ 157715 h 296881"/>
              <a:gd name="connsiteX109" fmla="*/ 296875 w 296880"/>
              <a:gd name="connsiteY109" fmla="*/ 148437 h 296881"/>
              <a:gd name="connsiteX110" fmla="*/ 287603 w 296880"/>
              <a:gd name="connsiteY110" fmla="*/ 139166 h 296881"/>
              <a:gd name="connsiteX111" fmla="*/ 269042 w 296880"/>
              <a:gd name="connsiteY111" fmla="*/ 139166 h 296881"/>
              <a:gd name="connsiteX112" fmla="*/ 269042 w 296880"/>
              <a:gd name="connsiteY112" fmla="*/ 120604 h 296881"/>
              <a:gd name="connsiteX113" fmla="*/ 287603 w 296880"/>
              <a:gd name="connsiteY113" fmla="*/ 120604 h 296881"/>
              <a:gd name="connsiteX114" fmla="*/ 250492 w 296880"/>
              <a:gd name="connsiteY114" fmla="*/ 250492 h 296881"/>
              <a:gd name="connsiteX115" fmla="*/ 46389 w 296880"/>
              <a:gd name="connsiteY115" fmla="*/ 250492 h 296881"/>
              <a:gd name="connsiteX116" fmla="*/ 46389 w 296880"/>
              <a:gd name="connsiteY116" fmla="*/ 46389 h 296881"/>
              <a:gd name="connsiteX117" fmla="*/ 250492 w 296880"/>
              <a:gd name="connsiteY117" fmla="*/ 46389 h 296881"/>
              <a:gd name="connsiteX118" fmla="*/ 250492 w 296880"/>
              <a:gd name="connsiteY118" fmla="*/ 250492 h 296881"/>
              <a:gd name="connsiteX119" fmla="*/ 117745 w 296880"/>
              <a:gd name="connsiteY119" fmla="*/ 168198 h 296881"/>
              <a:gd name="connsiteX120" fmla="*/ 140721 w 296880"/>
              <a:gd name="connsiteY120" fmla="*/ 168198 h 296881"/>
              <a:gd name="connsiteX121" fmla="*/ 145216 w 296880"/>
              <a:gd name="connsiteY121" fmla="*/ 186053 h 296881"/>
              <a:gd name="connsiteX122" fmla="*/ 164847 w 296880"/>
              <a:gd name="connsiteY122" fmla="*/ 186053 h 296881"/>
              <a:gd name="connsiteX123" fmla="*/ 140721 w 296880"/>
              <a:gd name="connsiteY123" fmla="*/ 108357 h 296881"/>
              <a:gd name="connsiteX124" fmla="*/ 118372 w 296880"/>
              <a:gd name="connsiteY124" fmla="*/ 108357 h 296881"/>
              <a:gd name="connsiteX125" fmla="*/ 94247 w 296880"/>
              <a:gd name="connsiteY125" fmla="*/ 186053 h 296881"/>
              <a:gd name="connsiteX126" fmla="*/ 113257 w 296880"/>
              <a:gd name="connsiteY126" fmla="*/ 186053 h 296881"/>
              <a:gd name="connsiteX127" fmla="*/ 117745 w 296880"/>
              <a:gd name="connsiteY127" fmla="*/ 168198 h 296881"/>
              <a:gd name="connsiteX128" fmla="*/ 122965 w 296880"/>
              <a:gd name="connsiteY128" fmla="*/ 147208 h 296881"/>
              <a:gd name="connsiteX129" fmla="*/ 128923 w 296880"/>
              <a:gd name="connsiteY129" fmla="*/ 122246 h 296881"/>
              <a:gd name="connsiteX130" fmla="*/ 129341 w 296880"/>
              <a:gd name="connsiteY130" fmla="*/ 122246 h 296881"/>
              <a:gd name="connsiteX131" fmla="*/ 135502 w 296880"/>
              <a:gd name="connsiteY131" fmla="*/ 147208 h 296881"/>
              <a:gd name="connsiteX132" fmla="*/ 137174 w 296880"/>
              <a:gd name="connsiteY132" fmla="*/ 153786 h 296881"/>
              <a:gd name="connsiteX133" fmla="*/ 121299 w 296880"/>
              <a:gd name="connsiteY133" fmla="*/ 153786 h 296881"/>
              <a:gd name="connsiteX134" fmla="*/ 122965 w 296880"/>
              <a:gd name="connsiteY134" fmla="*/ 147208 h 296881"/>
              <a:gd name="connsiteX135" fmla="*/ 202130 w 296880"/>
              <a:gd name="connsiteY135" fmla="*/ 186053 h 296881"/>
              <a:gd name="connsiteX136" fmla="*/ 183439 w 296880"/>
              <a:gd name="connsiteY136" fmla="*/ 186053 h 296881"/>
              <a:gd name="connsiteX137" fmla="*/ 183439 w 296880"/>
              <a:gd name="connsiteY137" fmla="*/ 108357 h 296881"/>
              <a:gd name="connsiteX138" fmla="*/ 202130 w 296880"/>
              <a:gd name="connsiteY138" fmla="*/ 108357 h 296881"/>
              <a:gd name="connsiteX139" fmla="*/ 202130 w 296880"/>
              <a:gd name="connsiteY139" fmla="*/ 186053 h 29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296880" h="296881">
                <a:moveTo>
                  <a:pt x="287603" y="120604"/>
                </a:moveTo>
                <a:cubicBezTo>
                  <a:pt x="292725" y="120604"/>
                  <a:pt x="296881" y="116454"/>
                  <a:pt x="296881" y="111327"/>
                </a:cubicBezTo>
                <a:cubicBezTo>
                  <a:pt x="296881" y="106205"/>
                  <a:pt x="292725" y="102049"/>
                  <a:pt x="287603" y="102049"/>
                </a:cubicBezTo>
                <a:lnTo>
                  <a:pt x="269042" y="102049"/>
                </a:lnTo>
                <a:lnTo>
                  <a:pt x="269042" y="83493"/>
                </a:lnTo>
                <a:lnTo>
                  <a:pt x="287603" y="83493"/>
                </a:lnTo>
                <a:cubicBezTo>
                  <a:pt x="292725" y="83493"/>
                  <a:pt x="296881" y="79343"/>
                  <a:pt x="296881" y="74216"/>
                </a:cubicBezTo>
                <a:cubicBezTo>
                  <a:pt x="296881" y="69094"/>
                  <a:pt x="292725" y="64938"/>
                  <a:pt x="287603" y="64938"/>
                </a:cubicBezTo>
                <a:lnTo>
                  <a:pt x="269042" y="64938"/>
                </a:lnTo>
                <a:lnTo>
                  <a:pt x="269042" y="37111"/>
                </a:lnTo>
                <a:cubicBezTo>
                  <a:pt x="269048" y="34652"/>
                  <a:pt x="268070" y="32285"/>
                  <a:pt x="266330" y="30545"/>
                </a:cubicBezTo>
                <a:cubicBezTo>
                  <a:pt x="264590" y="28805"/>
                  <a:pt x="262229" y="27827"/>
                  <a:pt x="259770" y="27833"/>
                </a:cubicBezTo>
                <a:lnTo>
                  <a:pt x="231937" y="27833"/>
                </a:lnTo>
                <a:lnTo>
                  <a:pt x="231937" y="9278"/>
                </a:lnTo>
                <a:cubicBezTo>
                  <a:pt x="231937" y="4150"/>
                  <a:pt x="227781" y="0"/>
                  <a:pt x="222659" y="0"/>
                </a:cubicBezTo>
                <a:cubicBezTo>
                  <a:pt x="217531" y="0"/>
                  <a:pt x="213381" y="4156"/>
                  <a:pt x="213381" y="9278"/>
                </a:cubicBezTo>
                <a:lnTo>
                  <a:pt x="213381" y="27833"/>
                </a:lnTo>
                <a:lnTo>
                  <a:pt x="194826" y="27833"/>
                </a:lnTo>
                <a:lnTo>
                  <a:pt x="194826" y="9278"/>
                </a:lnTo>
                <a:cubicBezTo>
                  <a:pt x="194826" y="4150"/>
                  <a:pt x="190670" y="0"/>
                  <a:pt x="185548" y="0"/>
                </a:cubicBezTo>
                <a:cubicBezTo>
                  <a:pt x="180421" y="0"/>
                  <a:pt x="176271" y="4156"/>
                  <a:pt x="176271" y="9278"/>
                </a:cubicBezTo>
                <a:lnTo>
                  <a:pt x="176271" y="27833"/>
                </a:lnTo>
                <a:lnTo>
                  <a:pt x="157715" y="27833"/>
                </a:lnTo>
                <a:lnTo>
                  <a:pt x="157715" y="9278"/>
                </a:lnTo>
                <a:cubicBezTo>
                  <a:pt x="157715" y="4150"/>
                  <a:pt x="153559" y="0"/>
                  <a:pt x="148437" y="0"/>
                </a:cubicBezTo>
                <a:cubicBezTo>
                  <a:pt x="143310" y="0"/>
                  <a:pt x="139160" y="4156"/>
                  <a:pt x="139160" y="9278"/>
                </a:cubicBezTo>
                <a:lnTo>
                  <a:pt x="139160" y="27833"/>
                </a:lnTo>
                <a:lnTo>
                  <a:pt x="120604" y="27833"/>
                </a:lnTo>
                <a:lnTo>
                  <a:pt x="120604" y="9278"/>
                </a:lnTo>
                <a:cubicBezTo>
                  <a:pt x="120604" y="4150"/>
                  <a:pt x="116454" y="0"/>
                  <a:pt x="111327" y="0"/>
                </a:cubicBezTo>
                <a:cubicBezTo>
                  <a:pt x="106205" y="0"/>
                  <a:pt x="102049" y="4156"/>
                  <a:pt x="102049" y="9278"/>
                </a:cubicBezTo>
                <a:lnTo>
                  <a:pt x="102049" y="27833"/>
                </a:lnTo>
                <a:lnTo>
                  <a:pt x="83499" y="27833"/>
                </a:lnTo>
                <a:lnTo>
                  <a:pt x="83499" y="9278"/>
                </a:lnTo>
                <a:cubicBezTo>
                  <a:pt x="83499" y="4150"/>
                  <a:pt x="79343" y="0"/>
                  <a:pt x="74222" y="0"/>
                </a:cubicBezTo>
                <a:cubicBezTo>
                  <a:pt x="69094" y="0"/>
                  <a:pt x="64944" y="4156"/>
                  <a:pt x="64944" y="9278"/>
                </a:cubicBezTo>
                <a:lnTo>
                  <a:pt x="64944" y="27833"/>
                </a:lnTo>
                <a:lnTo>
                  <a:pt x="37111" y="27833"/>
                </a:lnTo>
                <a:cubicBezTo>
                  <a:pt x="34652" y="27833"/>
                  <a:pt x="32291" y="28805"/>
                  <a:pt x="30545" y="30545"/>
                </a:cubicBezTo>
                <a:cubicBezTo>
                  <a:pt x="28805" y="32285"/>
                  <a:pt x="27833" y="34652"/>
                  <a:pt x="27833" y="37111"/>
                </a:cubicBezTo>
                <a:lnTo>
                  <a:pt x="27833" y="64938"/>
                </a:lnTo>
                <a:lnTo>
                  <a:pt x="9278" y="64938"/>
                </a:lnTo>
                <a:cubicBezTo>
                  <a:pt x="4150" y="64938"/>
                  <a:pt x="0" y="69094"/>
                  <a:pt x="0" y="74216"/>
                </a:cubicBezTo>
                <a:cubicBezTo>
                  <a:pt x="0" y="79343"/>
                  <a:pt x="4156" y="83493"/>
                  <a:pt x="9278" y="83493"/>
                </a:cubicBezTo>
                <a:lnTo>
                  <a:pt x="27833" y="83493"/>
                </a:lnTo>
                <a:lnTo>
                  <a:pt x="27833" y="102049"/>
                </a:lnTo>
                <a:lnTo>
                  <a:pt x="9278" y="102049"/>
                </a:lnTo>
                <a:cubicBezTo>
                  <a:pt x="4150" y="102049"/>
                  <a:pt x="0" y="106205"/>
                  <a:pt x="0" y="111327"/>
                </a:cubicBezTo>
                <a:cubicBezTo>
                  <a:pt x="0" y="116454"/>
                  <a:pt x="4156" y="120604"/>
                  <a:pt x="9278" y="120604"/>
                </a:cubicBezTo>
                <a:lnTo>
                  <a:pt x="27833" y="120604"/>
                </a:lnTo>
                <a:lnTo>
                  <a:pt x="27833" y="139166"/>
                </a:lnTo>
                <a:lnTo>
                  <a:pt x="9278" y="139166"/>
                </a:lnTo>
                <a:cubicBezTo>
                  <a:pt x="4156" y="139166"/>
                  <a:pt x="0" y="143316"/>
                  <a:pt x="0" y="148437"/>
                </a:cubicBezTo>
                <a:cubicBezTo>
                  <a:pt x="0" y="153559"/>
                  <a:pt x="4156" y="157715"/>
                  <a:pt x="9278" y="157715"/>
                </a:cubicBezTo>
                <a:lnTo>
                  <a:pt x="27833" y="157715"/>
                </a:lnTo>
                <a:lnTo>
                  <a:pt x="27833" y="176271"/>
                </a:lnTo>
                <a:lnTo>
                  <a:pt x="9278" y="176271"/>
                </a:lnTo>
                <a:cubicBezTo>
                  <a:pt x="4156" y="176271"/>
                  <a:pt x="0" y="180427"/>
                  <a:pt x="0" y="185548"/>
                </a:cubicBezTo>
                <a:cubicBezTo>
                  <a:pt x="0" y="190670"/>
                  <a:pt x="4156" y="194820"/>
                  <a:pt x="9278" y="194820"/>
                </a:cubicBezTo>
                <a:lnTo>
                  <a:pt x="27833" y="194820"/>
                </a:lnTo>
                <a:lnTo>
                  <a:pt x="27833" y="213382"/>
                </a:lnTo>
                <a:lnTo>
                  <a:pt x="9278" y="213382"/>
                </a:lnTo>
                <a:cubicBezTo>
                  <a:pt x="4156" y="213382"/>
                  <a:pt x="0" y="217538"/>
                  <a:pt x="0" y="222659"/>
                </a:cubicBezTo>
                <a:cubicBezTo>
                  <a:pt x="0" y="227775"/>
                  <a:pt x="4156" y="231931"/>
                  <a:pt x="9278" y="231931"/>
                </a:cubicBezTo>
                <a:lnTo>
                  <a:pt x="27833" y="231931"/>
                </a:lnTo>
                <a:lnTo>
                  <a:pt x="27833" y="259764"/>
                </a:lnTo>
                <a:cubicBezTo>
                  <a:pt x="27833" y="260988"/>
                  <a:pt x="28073" y="262193"/>
                  <a:pt x="28534" y="263318"/>
                </a:cubicBezTo>
                <a:cubicBezTo>
                  <a:pt x="29001" y="264443"/>
                  <a:pt x="29684" y="265470"/>
                  <a:pt x="30545" y="266331"/>
                </a:cubicBezTo>
                <a:cubicBezTo>
                  <a:pt x="32291" y="268064"/>
                  <a:pt x="34652" y="269042"/>
                  <a:pt x="37111" y="269042"/>
                </a:cubicBezTo>
                <a:lnTo>
                  <a:pt x="64944" y="269042"/>
                </a:lnTo>
                <a:lnTo>
                  <a:pt x="64944" y="287603"/>
                </a:lnTo>
                <a:cubicBezTo>
                  <a:pt x="64944" y="292725"/>
                  <a:pt x="69094" y="296881"/>
                  <a:pt x="74222" y="296881"/>
                </a:cubicBezTo>
                <a:cubicBezTo>
                  <a:pt x="79343" y="296881"/>
                  <a:pt x="83499" y="292725"/>
                  <a:pt x="83499" y="287603"/>
                </a:cubicBezTo>
                <a:lnTo>
                  <a:pt x="83499" y="269042"/>
                </a:lnTo>
                <a:lnTo>
                  <a:pt x="102049" y="269042"/>
                </a:lnTo>
                <a:lnTo>
                  <a:pt x="102049" y="287603"/>
                </a:lnTo>
                <a:cubicBezTo>
                  <a:pt x="102049" y="292725"/>
                  <a:pt x="106205" y="296881"/>
                  <a:pt x="111327" y="296881"/>
                </a:cubicBezTo>
                <a:cubicBezTo>
                  <a:pt x="116454" y="296881"/>
                  <a:pt x="120604" y="292725"/>
                  <a:pt x="120604" y="287603"/>
                </a:cubicBezTo>
                <a:lnTo>
                  <a:pt x="120604" y="269042"/>
                </a:lnTo>
                <a:lnTo>
                  <a:pt x="139160" y="269042"/>
                </a:lnTo>
                <a:lnTo>
                  <a:pt x="139160" y="287603"/>
                </a:lnTo>
                <a:cubicBezTo>
                  <a:pt x="139160" y="292725"/>
                  <a:pt x="143316" y="296881"/>
                  <a:pt x="148437" y="296881"/>
                </a:cubicBezTo>
                <a:cubicBezTo>
                  <a:pt x="153559" y="296881"/>
                  <a:pt x="157715" y="292725"/>
                  <a:pt x="157715" y="287603"/>
                </a:cubicBezTo>
                <a:lnTo>
                  <a:pt x="157715" y="269042"/>
                </a:lnTo>
                <a:lnTo>
                  <a:pt x="176271" y="269042"/>
                </a:lnTo>
                <a:lnTo>
                  <a:pt x="176271" y="287603"/>
                </a:lnTo>
                <a:cubicBezTo>
                  <a:pt x="176271" y="292725"/>
                  <a:pt x="180427" y="296881"/>
                  <a:pt x="185548" y="296881"/>
                </a:cubicBezTo>
                <a:cubicBezTo>
                  <a:pt x="190670" y="296881"/>
                  <a:pt x="194826" y="292725"/>
                  <a:pt x="194826" y="287603"/>
                </a:cubicBezTo>
                <a:lnTo>
                  <a:pt x="194826" y="269042"/>
                </a:lnTo>
                <a:lnTo>
                  <a:pt x="213381" y="269042"/>
                </a:lnTo>
                <a:lnTo>
                  <a:pt x="213381" y="287603"/>
                </a:lnTo>
                <a:cubicBezTo>
                  <a:pt x="213381" y="292725"/>
                  <a:pt x="217538" y="296881"/>
                  <a:pt x="222659" y="296881"/>
                </a:cubicBezTo>
                <a:cubicBezTo>
                  <a:pt x="227781" y="296881"/>
                  <a:pt x="231937" y="292725"/>
                  <a:pt x="231937" y="287603"/>
                </a:cubicBezTo>
                <a:lnTo>
                  <a:pt x="231937" y="269042"/>
                </a:lnTo>
                <a:lnTo>
                  <a:pt x="259770" y="269042"/>
                </a:lnTo>
                <a:cubicBezTo>
                  <a:pt x="262229" y="269048"/>
                  <a:pt x="264590" y="268070"/>
                  <a:pt x="266330" y="266331"/>
                </a:cubicBezTo>
                <a:cubicBezTo>
                  <a:pt x="268070" y="264591"/>
                  <a:pt x="269048" y="262229"/>
                  <a:pt x="269042" y="259764"/>
                </a:cubicBezTo>
                <a:lnTo>
                  <a:pt x="269042" y="231931"/>
                </a:lnTo>
                <a:lnTo>
                  <a:pt x="287603" y="231931"/>
                </a:lnTo>
                <a:cubicBezTo>
                  <a:pt x="292725" y="231931"/>
                  <a:pt x="296875" y="227781"/>
                  <a:pt x="296875" y="222659"/>
                </a:cubicBezTo>
                <a:cubicBezTo>
                  <a:pt x="296875" y="217532"/>
                  <a:pt x="292725" y="213382"/>
                  <a:pt x="287603" y="213382"/>
                </a:cubicBezTo>
                <a:lnTo>
                  <a:pt x="269042" y="213382"/>
                </a:lnTo>
                <a:lnTo>
                  <a:pt x="269042" y="194820"/>
                </a:lnTo>
                <a:lnTo>
                  <a:pt x="287603" y="194820"/>
                </a:lnTo>
                <a:cubicBezTo>
                  <a:pt x="292725" y="194820"/>
                  <a:pt x="296875" y="190670"/>
                  <a:pt x="296875" y="185548"/>
                </a:cubicBezTo>
                <a:cubicBezTo>
                  <a:pt x="296875" y="180427"/>
                  <a:pt x="292725" y="176271"/>
                  <a:pt x="287603" y="176271"/>
                </a:cubicBezTo>
                <a:lnTo>
                  <a:pt x="269042" y="176271"/>
                </a:lnTo>
                <a:lnTo>
                  <a:pt x="269042" y="157715"/>
                </a:lnTo>
                <a:lnTo>
                  <a:pt x="287603" y="157715"/>
                </a:lnTo>
                <a:cubicBezTo>
                  <a:pt x="292725" y="157715"/>
                  <a:pt x="296875" y="153559"/>
                  <a:pt x="296875" y="148437"/>
                </a:cubicBezTo>
                <a:cubicBezTo>
                  <a:pt x="296875" y="143316"/>
                  <a:pt x="292725" y="139166"/>
                  <a:pt x="287603" y="139166"/>
                </a:cubicBezTo>
                <a:lnTo>
                  <a:pt x="269042" y="139166"/>
                </a:lnTo>
                <a:lnTo>
                  <a:pt x="269042" y="120604"/>
                </a:lnTo>
                <a:lnTo>
                  <a:pt x="287603" y="120604"/>
                </a:lnTo>
                <a:close/>
                <a:moveTo>
                  <a:pt x="250492" y="250492"/>
                </a:moveTo>
                <a:lnTo>
                  <a:pt x="46389" y="250492"/>
                </a:lnTo>
                <a:lnTo>
                  <a:pt x="46389" y="46389"/>
                </a:lnTo>
                <a:lnTo>
                  <a:pt x="250492" y="46389"/>
                </a:lnTo>
                <a:lnTo>
                  <a:pt x="250492" y="250492"/>
                </a:lnTo>
                <a:close/>
                <a:moveTo>
                  <a:pt x="117745" y="168198"/>
                </a:moveTo>
                <a:lnTo>
                  <a:pt x="140721" y="168198"/>
                </a:lnTo>
                <a:lnTo>
                  <a:pt x="145216" y="186053"/>
                </a:lnTo>
                <a:lnTo>
                  <a:pt x="164847" y="186053"/>
                </a:lnTo>
                <a:lnTo>
                  <a:pt x="140721" y="108357"/>
                </a:lnTo>
                <a:lnTo>
                  <a:pt x="118372" y="108357"/>
                </a:lnTo>
                <a:lnTo>
                  <a:pt x="94247" y="186053"/>
                </a:lnTo>
                <a:lnTo>
                  <a:pt x="113257" y="186053"/>
                </a:lnTo>
                <a:lnTo>
                  <a:pt x="117745" y="168198"/>
                </a:lnTo>
                <a:close/>
                <a:moveTo>
                  <a:pt x="122965" y="147208"/>
                </a:moveTo>
                <a:cubicBezTo>
                  <a:pt x="124951" y="139480"/>
                  <a:pt x="127042" y="130392"/>
                  <a:pt x="128923" y="122246"/>
                </a:cubicBezTo>
                <a:lnTo>
                  <a:pt x="129341" y="122246"/>
                </a:lnTo>
                <a:cubicBezTo>
                  <a:pt x="131425" y="130183"/>
                  <a:pt x="133411" y="139480"/>
                  <a:pt x="135502" y="147208"/>
                </a:cubicBezTo>
                <a:lnTo>
                  <a:pt x="137174" y="153786"/>
                </a:lnTo>
                <a:lnTo>
                  <a:pt x="121299" y="153786"/>
                </a:lnTo>
                <a:lnTo>
                  <a:pt x="122965" y="147208"/>
                </a:lnTo>
                <a:close/>
                <a:moveTo>
                  <a:pt x="202130" y="186053"/>
                </a:moveTo>
                <a:lnTo>
                  <a:pt x="183439" y="186053"/>
                </a:lnTo>
                <a:lnTo>
                  <a:pt x="183439" y="108357"/>
                </a:lnTo>
                <a:lnTo>
                  <a:pt x="202130" y="108357"/>
                </a:lnTo>
                <a:lnTo>
                  <a:pt x="202130" y="186053"/>
                </a:lnTo>
                <a:close/>
              </a:path>
            </a:pathLst>
          </a:custGeom>
          <a:solidFill>
            <a:srgbClr val="1C2C66"/>
          </a:solidFill>
          <a:ln w="6148"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CD892561-5F06-E665-BEA4-D82462F28F20}"/>
              </a:ext>
            </a:extLst>
          </p:cNvPr>
          <p:cNvSpPr/>
          <p:nvPr/>
        </p:nvSpPr>
        <p:spPr>
          <a:xfrm>
            <a:off x="2003275" y="2766322"/>
            <a:ext cx="1454844" cy="2909694"/>
          </a:xfrm>
          <a:custGeom>
            <a:avLst/>
            <a:gdLst>
              <a:gd name="connsiteX0" fmla="*/ 0 w 1454844"/>
              <a:gd name="connsiteY0" fmla="*/ 2909695 h 2909694"/>
              <a:gd name="connsiteX1" fmla="*/ 1028733 w 1454844"/>
              <a:gd name="connsiteY1" fmla="*/ 2483584 h 2909694"/>
              <a:gd name="connsiteX2" fmla="*/ 1454845 w 1454844"/>
              <a:gd name="connsiteY2" fmla="*/ 1454844 h 2909694"/>
              <a:gd name="connsiteX3" fmla="*/ 1028733 w 1454844"/>
              <a:gd name="connsiteY3" fmla="*/ 426111 h 2909694"/>
              <a:gd name="connsiteX4" fmla="*/ 0 w 1454844"/>
              <a:gd name="connsiteY4" fmla="*/ 0 h 2909694"/>
              <a:gd name="connsiteX5" fmla="*/ 0 w 1454844"/>
              <a:gd name="connsiteY5" fmla="*/ 1454844 h 2909694"/>
              <a:gd name="connsiteX6" fmla="*/ 0 w 1454844"/>
              <a:gd name="connsiteY6" fmla="*/ 2909695 h 290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844" h="2909694">
                <a:moveTo>
                  <a:pt x="0" y="2909695"/>
                </a:moveTo>
                <a:cubicBezTo>
                  <a:pt x="385846" y="2909695"/>
                  <a:pt x="755892" y="2756419"/>
                  <a:pt x="1028733" y="2483584"/>
                </a:cubicBezTo>
                <a:cubicBezTo>
                  <a:pt x="1301568" y="2210742"/>
                  <a:pt x="1454845" y="1840697"/>
                  <a:pt x="1454845" y="1454844"/>
                </a:cubicBezTo>
                <a:cubicBezTo>
                  <a:pt x="1454851" y="1068998"/>
                  <a:pt x="1301568" y="698953"/>
                  <a:pt x="1028733" y="426111"/>
                </a:cubicBezTo>
                <a:cubicBezTo>
                  <a:pt x="755898" y="153276"/>
                  <a:pt x="385846" y="0"/>
                  <a:pt x="0" y="0"/>
                </a:cubicBezTo>
                <a:lnTo>
                  <a:pt x="0" y="1454844"/>
                </a:lnTo>
                <a:lnTo>
                  <a:pt x="0" y="2909695"/>
                </a:lnTo>
                <a:close/>
              </a:path>
            </a:pathLst>
          </a:custGeom>
          <a:solidFill>
            <a:srgbClr val="FFFFFF">
              <a:alpha val="80000"/>
            </a:srgbClr>
          </a:solidFill>
          <a:ln w="6148" cap="flat">
            <a:noFill/>
            <a:prstDash val="solid"/>
            <a:miter/>
          </a:ln>
          <a:effectLst>
            <a:outerShdw blurRad="622300" sx="102000" sy="102000" algn="ctr" rotWithShape="0">
              <a:prstClr val="black">
                <a:alpha val="10000"/>
              </a:prstClr>
            </a:outerShdw>
          </a:effectLst>
        </p:spPr>
        <p:txBody>
          <a:bodyPr rtlCol="0" anchor="ctr"/>
          <a:lstStyle/>
          <a:p>
            <a:endParaRPr lang="en-US"/>
          </a:p>
        </p:txBody>
      </p:sp>
      <p:sp>
        <p:nvSpPr>
          <p:cNvPr id="39" name="任意多边形: 形状 38">
            <a:extLst>
              <a:ext uri="{FF2B5EF4-FFF2-40B4-BE49-F238E27FC236}">
                <a16:creationId xmlns:a16="http://schemas.microsoft.com/office/drawing/2014/main" id="{54DC5780-E0A7-E218-9CC4-F6472EDA3053}"/>
              </a:ext>
            </a:extLst>
          </p:cNvPr>
          <p:cNvSpPr/>
          <p:nvPr/>
        </p:nvSpPr>
        <p:spPr>
          <a:xfrm>
            <a:off x="3039189" y="4701038"/>
            <a:ext cx="525571" cy="251365"/>
          </a:xfrm>
          <a:custGeom>
            <a:avLst/>
            <a:gdLst>
              <a:gd name="connsiteX0" fmla="*/ 0 w 525571"/>
              <a:gd name="connsiteY0" fmla="*/ 251366 h 251365"/>
              <a:gd name="connsiteX1" fmla="*/ 243742 w 525571"/>
              <a:gd name="connsiteY1" fmla="*/ 251366 h 251365"/>
              <a:gd name="connsiteX2" fmla="*/ 243742 w 525571"/>
              <a:gd name="connsiteY2" fmla="*/ 0 h 251365"/>
              <a:gd name="connsiteX3" fmla="*/ 525572 w 525571"/>
              <a:gd name="connsiteY3" fmla="*/ 0 h 251365"/>
            </a:gdLst>
            <a:ahLst/>
            <a:cxnLst>
              <a:cxn ang="0">
                <a:pos x="connsiteX0" y="connsiteY0"/>
              </a:cxn>
              <a:cxn ang="0">
                <a:pos x="connsiteX1" y="connsiteY1"/>
              </a:cxn>
              <a:cxn ang="0">
                <a:pos x="connsiteX2" y="connsiteY2"/>
              </a:cxn>
              <a:cxn ang="0">
                <a:pos x="connsiteX3" y="connsiteY3"/>
              </a:cxn>
            </a:cxnLst>
            <a:rect l="l" t="t" r="r" b="b"/>
            <a:pathLst>
              <a:path w="525571" h="251365">
                <a:moveTo>
                  <a:pt x="0" y="251366"/>
                </a:moveTo>
                <a:lnTo>
                  <a:pt x="243742" y="251366"/>
                </a:lnTo>
                <a:lnTo>
                  <a:pt x="243742" y="0"/>
                </a:lnTo>
                <a:lnTo>
                  <a:pt x="525572" y="0"/>
                </a:lnTo>
              </a:path>
            </a:pathLst>
          </a:custGeom>
          <a:noFill/>
          <a:ln w="15234" cap="flat">
            <a:solidFill>
              <a:srgbClr val="BEBEBE"/>
            </a:solidFill>
            <a:custDash>
              <a:ds d="372000" sp="372000"/>
            </a:custDash>
            <a:miter/>
          </a:ln>
        </p:spPr>
        <p:txBody>
          <a:bodyPr rtlCol="0" anchor="ctr"/>
          <a:lstStyle/>
          <a:p>
            <a:endParaRPr lang="en-US"/>
          </a:p>
        </p:txBody>
      </p:sp>
      <p:sp>
        <p:nvSpPr>
          <p:cNvPr id="40" name="任意多边形: 形状 39">
            <a:extLst>
              <a:ext uri="{FF2B5EF4-FFF2-40B4-BE49-F238E27FC236}">
                <a16:creationId xmlns:a16="http://schemas.microsoft.com/office/drawing/2014/main" id="{0D26683B-C87B-E685-3338-32F1DF42436C}"/>
              </a:ext>
            </a:extLst>
          </p:cNvPr>
          <p:cNvSpPr/>
          <p:nvPr/>
        </p:nvSpPr>
        <p:spPr>
          <a:xfrm>
            <a:off x="1272038" y="3482317"/>
            <a:ext cx="1470085" cy="1470085"/>
          </a:xfrm>
          <a:custGeom>
            <a:avLst/>
            <a:gdLst>
              <a:gd name="connsiteX0" fmla="*/ 1470086 w 1470085"/>
              <a:gd name="connsiteY0" fmla="*/ 735043 h 1470085"/>
              <a:gd name="connsiteX1" fmla="*/ 735043 w 1470085"/>
              <a:gd name="connsiteY1" fmla="*/ 1470086 h 1470085"/>
              <a:gd name="connsiteX2" fmla="*/ 0 w 1470085"/>
              <a:gd name="connsiteY2" fmla="*/ 735043 h 1470085"/>
              <a:gd name="connsiteX3" fmla="*/ 735043 w 1470085"/>
              <a:gd name="connsiteY3" fmla="*/ 0 h 1470085"/>
              <a:gd name="connsiteX4" fmla="*/ 1470086 w 1470085"/>
              <a:gd name="connsiteY4" fmla="*/ 735043 h 147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085" h="1470085">
                <a:moveTo>
                  <a:pt x="1470086" y="735043"/>
                </a:moveTo>
                <a:cubicBezTo>
                  <a:pt x="1470086" y="1140996"/>
                  <a:pt x="1140996" y="1470086"/>
                  <a:pt x="735043" y="1470086"/>
                </a:cubicBezTo>
                <a:cubicBezTo>
                  <a:pt x="329090" y="1470086"/>
                  <a:pt x="0" y="1140996"/>
                  <a:pt x="0" y="735043"/>
                </a:cubicBezTo>
                <a:cubicBezTo>
                  <a:pt x="0" y="329090"/>
                  <a:pt x="329090" y="0"/>
                  <a:pt x="735043" y="0"/>
                </a:cubicBezTo>
                <a:cubicBezTo>
                  <a:pt x="1140996" y="0"/>
                  <a:pt x="1470086" y="329090"/>
                  <a:pt x="1470086" y="735043"/>
                </a:cubicBezTo>
                <a:close/>
              </a:path>
            </a:pathLst>
          </a:custGeom>
          <a:solidFill>
            <a:srgbClr val="FFFFFF">
              <a:alpha val="80000"/>
            </a:srgbClr>
          </a:solidFill>
          <a:ln w="6148" cap="flat">
            <a:noFill/>
            <a:prstDash val="solid"/>
            <a:miter/>
          </a:ln>
          <a:effectLst>
            <a:outerShdw blurRad="6223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任意多边形: 形状 40">
            <a:extLst>
              <a:ext uri="{FF2B5EF4-FFF2-40B4-BE49-F238E27FC236}">
                <a16:creationId xmlns:a16="http://schemas.microsoft.com/office/drawing/2014/main" id="{789A9B9F-9F93-7BEA-5659-D03EDAA5844A}"/>
              </a:ext>
            </a:extLst>
          </p:cNvPr>
          <p:cNvSpPr/>
          <p:nvPr/>
        </p:nvSpPr>
        <p:spPr>
          <a:xfrm>
            <a:off x="2770212" y="4819089"/>
            <a:ext cx="163291" cy="149052"/>
          </a:xfrm>
          <a:custGeom>
            <a:avLst/>
            <a:gdLst>
              <a:gd name="connsiteX0" fmla="*/ 160713 w 163291"/>
              <a:gd name="connsiteY0" fmla="*/ 62382 h 149052"/>
              <a:gd name="connsiteX1" fmla="*/ 120036 w 163291"/>
              <a:gd name="connsiteY1" fmla="*/ 13817 h 149052"/>
              <a:gd name="connsiteX2" fmla="*/ 107155 w 163291"/>
              <a:gd name="connsiteY2" fmla="*/ 22615 h 149052"/>
              <a:gd name="connsiteX3" fmla="*/ 91643 w 163291"/>
              <a:gd name="connsiteY3" fmla="*/ 22277 h 149052"/>
              <a:gd name="connsiteX4" fmla="*/ 82661 w 163291"/>
              <a:gd name="connsiteY4" fmla="*/ 30202 h 149052"/>
              <a:gd name="connsiteX5" fmla="*/ 62826 w 163291"/>
              <a:gd name="connsiteY5" fmla="*/ 30614 h 149052"/>
              <a:gd name="connsiteX6" fmla="*/ 58535 w 163291"/>
              <a:gd name="connsiteY6" fmla="*/ 33172 h 149052"/>
              <a:gd name="connsiteX7" fmla="*/ 14187 w 163291"/>
              <a:gd name="connsiteY7" fmla="*/ 451 h 149052"/>
              <a:gd name="connsiteX8" fmla="*/ 9816 w 163291"/>
              <a:gd name="connsiteY8" fmla="*/ 41035 h 149052"/>
              <a:gd name="connsiteX9" fmla="*/ 36192 w 163291"/>
              <a:gd name="connsiteY9" fmla="*/ 81823 h 149052"/>
              <a:gd name="connsiteX10" fmla="*/ 5045 w 163291"/>
              <a:gd name="connsiteY10" fmla="*/ 89730 h 149052"/>
              <a:gd name="connsiteX11" fmla="*/ 30572 w 163291"/>
              <a:gd name="connsiteY11" fmla="*/ 127043 h 149052"/>
              <a:gd name="connsiteX12" fmla="*/ 78769 w 163291"/>
              <a:gd name="connsiteY12" fmla="*/ 148482 h 149052"/>
              <a:gd name="connsiteX13" fmla="*/ 84179 w 163291"/>
              <a:gd name="connsiteY13" fmla="*/ 148556 h 149052"/>
              <a:gd name="connsiteX14" fmla="*/ 88090 w 163291"/>
              <a:gd name="connsiteY14" fmla="*/ 144818 h 149052"/>
              <a:gd name="connsiteX15" fmla="*/ 88249 w 163291"/>
              <a:gd name="connsiteY15" fmla="*/ 139407 h 149052"/>
              <a:gd name="connsiteX16" fmla="*/ 84573 w 163291"/>
              <a:gd name="connsiteY16" fmla="*/ 135436 h 149052"/>
              <a:gd name="connsiteX17" fmla="*/ 36407 w 163291"/>
              <a:gd name="connsiteY17" fmla="*/ 114015 h 149052"/>
              <a:gd name="connsiteX18" fmla="*/ 17317 w 163291"/>
              <a:gd name="connsiteY18" fmla="*/ 102087 h 149052"/>
              <a:gd name="connsiteX19" fmla="*/ 16487 w 163291"/>
              <a:gd name="connsiteY19" fmla="*/ 98282 h 149052"/>
              <a:gd name="connsiteX20" fmla="*/ 50087 w 163291"/>
              <a:gd name="connsiteY20" fmla="*/ 100698 h 149052"/>
              <a:gd name="connsiteX21" fmla="*/ 58572 w 163291"/>
              <a:gd name="connsiteY21" fmla="*/ 90129 h 149052"/>
              <a:gd name="connsiteX22" fmla="*/ 21762 w 163291"/>
              <a:gd name="connsiteY22" fmla="*/ 33208 h 149052"/>
              <a:gd name="connsiteX23" fmla="*/ 17342 w 163291"/>
              <a:gd name="connsiteY23" fmla="*/ 14383 h 149052"/>
              <a:gd name="connsiteX24" fmla="*/ 54280 w 163291"/>
              <a:gd name="connsiteY24" fmla="*/ 52446 h 149052"/>
              <a:gd name="connsiteX25" fmla="*/ 60398 w 163291"/>
              <a:gd name="connsiteY25" fmla="*/ 62038 h 149052"/>
              <a:gd name="connsiteX26" fmla="*/ 71950 w 163291"/>
              <a:gd name="connsiteY26" fmla="*/ 53707 h 149052"/>
              <a:gd name="connsiteX27" fmla="*/ 66810 w 163291"/>
              <a:gd name="connsiteY27" fmla="*/ 45487 h 149052"/>
              <a:gd name="connsiteX28" fmla="*/ 68889 w 163291"/>
              <a:gd name="connsiteY28" fmla="*/ 43550 h 149052"/>
              <a:gd name="connsiteX29" fmla="*/ 80533 w 163291"/>
              <a:gd name="connsiteY29" fmla="*/ 47048 h 149052"/>
              <a:gd name="connsiteX30" fmla="*/ 93488 w 163291"/>
              <a:gd name="connsiteY30" fmla="*/ 43347 h 149052"/>
              <a:gd name="connsiteX31" fmla="*/ 97398 w 163291"/>
              <a:gd name="connsiteY31" fmla="*/ 35342 h 149052"/>
              <a:gd name="connsiteX32" fmla="*/ 105760 w 163291"/>
              <a:gd name="connsiteY32" fmla="*/ 38914 h 149052"/>
              <a:gd name="connsiteX33" fmla="*/ 109264 w 163291"/>
              <a:gd name="connsiteY33" fmla="*/ 40740 h 149052"/>
              <a:gd name="connsiteX34" fmla="*/ 113205 w 163291"/>
              <a:gd name="connsiteY34" fmla="*/ 40427 h 149052"/>
              <a:gd name="connsiteX35" fmla="*/ 116378 w 163291"/>
              <a:gd name="connsiteY35" fmla="*/ 38066 h 149052"/>
              <a:gd name="connsiteX36" fmla="*/ 117804 w 163291"/>
              <a:gd name="connsiteY36" fmla="*/ 34377 h 149052"/>
              <a:gd name="connsiteX37" fmla="*/ 124008 w 163291"/>
              <a:gd name="connsiteY37" fmla="*/ 27528 h 149052"/>
              <a:gd name="connsiteX38" fmla="*/ 146756 w 163291"/>
              <a:gd name="connsiteY38" fmla="*/ 65401 h 149052"/>
              <a:gd name="connsiteX39" fmla="*/ 146689 w 163291"/>
              <a:gd name="connsiteY39" fmla="*/ 115190 h 149052"/>
              <a:gd name="connsiteX40" fmla="*/ 147949 w 163291"/>
              <a:gd name="connsiteY40" fmla="*/ 120508 h 149052"/>
              <a:gd name="connsiteX41" fmla="*/ 152609 w 163291"/>
              <a:gd name="connsiteY41" fmla="*/ 123373 h 149052"/>
              <a:gd name="connsiteX42" fmla="*/ 157928 w 163291"/>
              <a:gd name="connsiteY42" fmla="*/ 122112 h 149052"/>
              <a:gd name="connsiteX43" fmla="*/ 160793 w 163291"/>
              <a:gd name="connsiteY43" fmla="*/ 117458 h 149052"/>
              <a:gd name="connsiteX44" fmla="*/ 160713 w 163291"/>
              <a:gd name="connsiteY44" fmla="*/ 62382 h 14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291" h="149052">
                <a:moveTo>
                  <a:pt x="160713" y="62382"/>
                </a:moveTo>
                <a:cubicBezTo>
                  <a:pt x="154940" y="35699"/>
                  <a:pt x="135941" y="9218"/>
                  <a:pt x="120036" y="13817"/>
                </a:cubicBezTo>
                <a:cubicBezTo>
                  <a:pt x="114343" y="15465"/>
                  <a:pt x="109977" y="18471"/>
                  <a:pt x="107155" y="22615"/>
                </a:cubicBezTo>
                <a:cubicBezTo>
                  <a:pt x="102028" y="20242"/>
                  <a:pt x="96777" y="20008"/>
                  <a:pt x="91643" y="22277"/>
                </a:cubicBezTo>
                <a:cubicBezTo>
                  <a:pt x="87880" y="23894"/>
                  <a:pt x="84733" y="26667"/>
                  <a:pt x="82661" y="30202"/>
                </a:cubicBezTo>
                <a:cubicBezTo>
                  <a:pt x="76746" y="27208"/>
                  <a:pt x="69952" y="27276"/>
                  <a:pt x="62826" y="30614"/>
                </a:cubicBezTo>
                <a:cubicBezTo>
                  <a:pt x="61308" y="31315"/>
                  <a:pt x="59869" y="32170"/>
                  <a:pt x="58535" y="33172"/>
                </a:cubicBezTo>
                <a:cubicBezTo>
                  <a:pt x="41166" y="8628"/>
                  <a:pt x="26976" y="-2445"/>
                  <a:pt x="14187" y="451"/>
                </a:cubicBezTo>
                <a:cubicBezTo>
                  <a:pt x="-3925" y="4552"/>
                  <a:pt x="-3925" y="20346"/>
                  <a:pt x="9816" y="41035"/>
                </a:cubicBezTo>
                <a:lnTo>
                  <a:pt x="36192" y="81823"/>
                </a:lnTo>
                <a:cubicBezTo>
                  <a:pt x="21719" y="79099"/>
                  <a:pt x="11255" y="81436"/>
                  <a:pt x="5045" y="89730"/>
                </a:cubicBezTo>
                <a:cubicBezTo>
                  <a:pt x="-5100" y="103293"/>
                  <a:pt x="5641" y="115829"/>
                  <a:pt x="30572" y="127043"/>
                </a:cubicBezTo>
                <a:lnTo>
                  <a:pt x="78769" y="148482"/>
                </a:lnTo>
                <a:cubicBezTo>
                  <a:pt x="80497" y="149214"/>
                  <a:pt x="82439" y="149245"/>
                  <a:pt x="84179" y="148556"/>
                </a:cubicBezTo>
                <a:cubicBezTo>
                  <a:pt x="85925" y="147868"/>
                  <a:pt x="87327" y="146527"/>
                  <a:pt x="88090" y="144818"/>
                </a:cubicBezTo>
                <a:cubicBezTo>
                  <a:pt x="88852" y="143103"/>
                  <a:pt x="88907" y="141160"/>
                  <a:pt x="88249" y="139407"/>
                </a:cubicBezTo>
                <a:cubicBezTo>
                  <a:pt x="87592" y="137655"/>
                  <a:pt x="86276" y="136229"/>
                  <a:pt x="84573" y="135436"/>
                </a:cubicBezTo>
                <a:lnTo>
                  <a:pt x="36407" y="114015"/>
                </a:lnTo>
                <a:cubicBezTo>
                  <a:pt x="26693" y="109644"/>
                  <a:pt x="20268" y="105543"/>
                  <a:pt x="17317" y="102087"/>
                </a:cubicBezTo>
                <a:cubicBezTo>
                  <a:pt x="15601" y="100089"/>
                  <a:pt x="15552" y="99530"/>
                  <a:pt x="16487" y="98282"/>
                </a:cubicBezTo>
                <a:cubicBezTo>
                  <a:pt x="20016" y="93572"/>
                  <a:pt x="30972" y="93572"/>
                  <a:pt x="50087" y="100698"/>
                </a:cubicBezTo>
                <a:cubicBezTo>
                  <a:pt x="56524" y="103102"/>
                  <a:pt x="62310" y="95902"/>
                  <a:pt x="58572" y="90129"/>
                </a:cubicBezTo>
                <a:lnTo>
                  <a:pt x="21762" y="33208"/>
                </a:lnTo>
                <a:cubicBezTo>
                  <a:pt x="12613" y="19430"/>
                  <a:pt x="12613" y="15452"/>
                  <a:pt x="17342" y="14383"/>
                </a:cubicBezTo>
                <a:cubicBezTo>
                  <a:pt x="23607" y="12968"/>
                  <a:pt x="36782" y="25406"/>
                  <a:pt x="54280" y="52446"/>
                </a:cubicBezTo>
                <a:cubicBezTo>
                  <a:pt x="55596" y="55545"/>
                  <a:pt x="57650" y="58773"/>
                  <a:pt x="60398" y="62038"/>
                </a:cubicBezTo>
                <a:cubicBezTo>
                  <a:pt x="66079" y="68789"/>
                  <a:pt x="76555" y="61245"/>
                  <a:pt x="71950" y="53707"/>
                </a:cubicBezTo>
                <a:cubicBezTo>
                  <a:pt x="70266" y="50953"/>
                  <a:pt x="68550" y="48210"/>
                  <a:pt x="66810" y="45487"/>
                </a:cubicBezTo>
                <a:cubicBezTo>
                  <a:pt x="66927" y="44656"/>
                  <a:pt x="67671" y="44116"/>
                  <a:pt x="68889" y="43550"/>
                </a:cubicBezTo>
                <a:cubicBezTo>
                  <a:pt x="73899" y="41195"/>
                  <a:pt x="77029" y="42093"/>
                  <a:pt x="80533" y="47048"/>
                </a:cubicBezTo>
                <a:cubicBezTo>
                  <a:pt x="84431" y="52545"/>
                  <a:pt x="93082" y="50079"/>
                  <a:pt x="93488" y="43347"/>
                </a:cubicBezTo>
                <a:cubicBezTo>
                  <a:pt x="93771" y="38619"/>
                  <a:pt x="95080" y="36362"/>
                  <a:pt x="97398" y="35342"/>
                </a:cubicBezTo>
                <a:cubicBezTo>
                  <a:pt x="99402" y="34463"/>
                  <a:pt x="101886" y="35219"/>
                  <a:pt x="105760" y="38914"/>
                </a:cubicBezTo>
                <a:cubicBezTo>
                  <a:pt x="106737" y="39843"/>
                  <a:pt x="107948" y="40476"/>
                  <a:pt x="109264" y="40740"/>
                </a:cubicBezTo>
                <a:cubicBezTo>
                  <a:pt x="110580" y="41011"/>
                  <a:pt x="111951" y="40900"/>
                  <a:pt x="113205" y="40427"/>
                </a:cubicBezTo>
                <a:cubicBezTo>
                  <a:pt x="114466" y="39953"/>
                  <a:pt x="115560" y="39136"/>
                  <a:pt x="116378" y="38066"/>
                </a:cubicBezTo>
                <a:cubicBezTo>
                  <a:pt x="117189" y="36996"/>
                  <a:pt x="117681" y="35717"/>
                  <a:pt x="117804" y="34377"/>
                </a:cubicBezTo>
                <a:cubicBezTo>
                  <a:pt x="118130" y="30688"/>
                  <a:pt x="119815" y="28745"/>
                  <a:pt x="124008" y="27528"/>
                </a:cubicBezTo>
                <a:cubicBezTo>
                  <a:pt x="128404" y="26261"/>
                  <a:pt x="142557" y="45984"/>
                  <a:pt x="146756" y="65401"/>
                </a:cubicBezTo>
                <a:cubicBezTo>
                  <a:pt x="149781" y="79364"/>
                  <a:pt x="149781" y="95970"/>
                  <a:pt x="146689" y="115190"/>
                </a:cubicBezTo>
                <a:cubicBezTo>
                  <a:pt x="146387" y="117065"/>
                  <a:pt x="146842" y="118977"/>
                  <a:pt x="147949" y="120508"/>
                </a:cubicBezTo>
                <a:cubicBezTo>
                  <a:pt x="149062" y="122045"/>
                  <a:pt x="150734" y="123078"/>
                  <a:pt x="152609" y="123373"/>
                </a:cubicBezTo>
                <a:cubicBezTo>
                  <a:pt x="154478" y="123674"/>
                  <a:pt x="156391" y="123219"/>
                  <a:pt x="157928" y="122112"/>
                </a:cubicBezTo>
                <a:cubicBezTo>
                  <a:pt x="159459" y="121000"/>
                  <a:pt x="160491" y="119327"/>
                  <a:pt x="160793" y="117458"/>
                </a:cubicBezTo>
                <a:cubicBezTo>
                  <a:pt x="164137" y="96591"/>
                  <a:pt x="164137" y="78232"/>
                  <a:pt x="160713" y="62382"/>
                </a:cubicBezTo>
                <a:close/>
              </a:path>
            </a:pathLst>
          </a:custGeom>
          <a:solidFill>
            <a:srgbClr val="1C2C66"/>
          </a:solidFill>
          <a:ln w="6148"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93310D3B-5788-4212-B58F-4A485D56182E}"/>
              </a:ext>
            </a:extLst>
          </p:cNvPr>
          <p:cNvSpPr/>
          <p:nvPr/>
        </p:nvSpPr>
        <p:spPr>
          <a:xfrm>
            <a:off x="2733553" y="4776255"/>
            <a:ext cx="128541" cy="199947"/>
          </a:xfrm>
          <a:custGeom>
            <a:avLst/>
            <a:gdLst>
              <a:gd name="connsiteX0" fmla="*/ 52844 w 128541"/>
              <a:gd name="connsiteY0" fmla="*/ 185665 h 199947"/>
              <a:gd name="connsiteX1" fmla="*/ 22374 w 128541"/>
              <a:gd name="connsiteY1" fmla="*/ 185665 h 199947"/>
              <a:gd name="connsiteX2" fmla="*/ 14282 w 128541"/>
              <a:gd name="connsiteY2" fmla="*/ 177334 h 199947"/>
              <a:gd name="connsiteX3" fmla="*/ 14282 w 128541"/>
              <a:gd name="connsiteY3" fmla="*/ 22620 h 199947"/>
              <a:gd name="connsiteX4" fmla="*/ 22374 w 128541"/>
              <a:gd name="connsiteY4" fmla="*/ 14282 h 199947"/>
              <a:gd name="connsiteX5" fmla="*/ 106162 w 128541"/>
              <a:gd name="connsiteY5" fmla="*/ 14282 h 199947"/>
              <a:gd name="connsiteX6" fmla="*/ 114259 w 128541"/>
              <a:gd name="connsiteY6" fmla="*/ 22620 h 199947"/>
              <a:gd name="connsiteX7" fmla="*/ 116350 w 128541"/>
              <a:gd name="connsiteY7" fmla="*/ 27667 h 199947"/>
              <a:gd name="connsiteX8" fmla="*/ 121398 w 128541"/>
              <a:gd name="connsiteY8" fmla="*/ 29758 h 199947"/>
              <a:gd name="connsiteX9" fmla="*/ 126445 w 128541"/>
              <a:gd name="connsiteY9" fmla="*/ 27667 h 199947"/>
              <a:gd name="connsiteX10" fmla="*/ 128542 w 128541"/>
              <a:gd name="connsiteY10" fmla="*/ 22620 h 199947"/>
              <a:gd name="connsiteX11" fmla="*/ 106168 w 128541"/>
              <a:gd name="connsiteY11" fmla="*/ 0 h 199947"/>
              <a:gd name="connsiteX12" fmla="*/ 22374 w 128541"/>
              <a:gd name="connsiteY12" fmla="*/ 0 h 199947"/>
              <a:gd name="connsiteX13" fmla="*/ 0 w 128541"/>
              <a:gd name="connsiteY13" fmla="*/ 22620 h 199947"/>
              <a:gd name="connsiteX14" fmla="*/ 0 w 128541"/>
              <a:gd name="connsiteY14" fmla="*/ 177340 h 199947"/>
              <a:gd name="connsiteX15" fmla="*/ 22374 w 128541"/>
              <a:gd name="connsiteY15" fmla="*/ 199948 h 199947"/>
              <a:gd name="connsiteX16" fmla="*/ 52844 w 128541"/>
              <a:gd name="connsiteY16" fmla="*/ 199948 h 199947"/>
              <a:gd name="connsiteX17" fmla="*/ 57892 w 128541"/>
              <a:gd name="connsiteY17" fmla="*/ 197857 h 199947"/>
              <a:gd name="connsiteX18" fmla="*/ 59989 w 128541"/>
              <a:gd name="connsiteY18" fmla="*/ 192809 h 199947"/>
              <a:gd name="connsiteX19" fmla="*/ 57892 w 128541"/>
              <a:gd name="connsiteY19" fmla="*/ 187756 h 199947"/>
              <a:gd name="connsiteX20" fmla="*/ 52844 w 128541"/>
              <a:gd name="connsiteY20" fmla="*/ 185665 h 19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541" h="199947">
                <a:moveTo>
                  <a:pt x="52844" y="185665"/>
                </a:moveTo>
                <a:lnTo>
                  <a:pt x="22374" y="185665"/>
                </a:lnTo>
                <a:cubicBezTo>
                  <a:pt x="17935" y="185665"/>
                  <a:pt x="14282" y="181958"/>
                  <a:pt x="14282" y="177334"/>
                </a:cubicBezTo>
                <a:lnTo>
                  <a:pt x="14282" y="22620"/>
                </a:lnTo>
                <a:cubicBezTo>
                  <a:pt x="14282" y="17990"/>
                  <a:pt x="17935" y="14282"/>
                  <a:pt x="22374" y="14282"/>
                </a:cubicBezTo>
                <a:lnTo>
                  <a:pt x="106162" y="14282"/>
                </a:lnTo>
                <a:cubicBezTo>
                  <a:pt x="110607" y="14282"/>
                  <a:pt x="114259" y="17990"/>
                  <a:pt x="114259" y="22620"/>
                </a:cubicBezTo>
                <a:cubicBezTo>
                  <a:pt x="114259" y="24513"/>
                  <a:pt x="115010" y="26327"/>
                  <a:pt x="116350" y="27667"/>
                </a:cubicBezTo>
                <a:cubicBezTo>
                  <a:pt x="117690" y="29008"/>
                  <a:pt x="119504" y="29758"/>
                  <a:pt x="121398" y="29758"/>
                </a:cubicBezTo>
                <a:cubicBezTo>
                  <a:pt x="123291" y="29758"/>
                  <a:pt x="125111" y="29008"/>
                  <a:pt x="126445" y="27667"/>
                </a:cubicBezTo>
                <a:cubicBezTo>
                  <a:pt x="127786" y="26327"/>
                  <a:pt x="128542" y="24513"/>
                  <a:pt x="128542" y="22620"/>
                </a:cubicBezTo>
                <a:cubicBezTo>
                  <a:pt x="128542" y="10151"/>
                  <a:pt x="118551" y="0"/>
                  <a:pt x="106168" y="0"/>
                </a:cubicBezTo>
                <a:lnTo>
                  <a:pt x="22374" y="0"/>
                </a:lnTo>
                <a:cubicBezTo>
                  <a:pt x="9991" y="0"/>
                  <a:pt x="0" y="10151"/>
                  <a:pt x="0" y="22620"/>
                </a:cubicBezTo>
                <a:lnTo>
                  <a:pt x="0" y="177340"/>
                </a:lnTo>
                <a:cubicBezTo>
                  <a:pt x="0" y="189803"/>
                  <a:pt x="9991" y="199948"/>
                  <a:pt x="22374" y="199948"/>
                </a:cubicBezTo>
                <a:lnTo>
                  <a:pt x="52844" y="199948"/>
                </a:lnTo>
                <a:cubicBezTo>
                  <a:pt x="54738" y="199948"/>
                  <a:pt x="56558" y="199197"/>
                  <a:pt x="57892" y="197857"/>
                </a:cubicBezTo>
                <a:cubicBezTo>
                  <a:pt x="59232" y="196517"/>
                  <a:pt x="59989" y="194703"/>
                  <a:pt x="59989" y="192809"/>
                </a:cubicBezTo>
                <a:cubicBezTo>
                  <a:pt x="59989" y="190916"/>
                  <a:pt x="59232" y="189096"/>
                  <a:pt x="57892" y="187756"/>
                </a:cubicBezTo>
                <a:cubicBezTo>
                  <a:pt x="56558" y="186421"/>
                  <a:pt x="54738" y="185665"/>
                  <a:pt x="52844" y="185665"/>
                </a:cubicBezTo>
                <a:close/>
              </a:path>
            </a:pathLst>
          </a:custGeom>
          <a:solidFill>
            <a:srgbClr val="1C2C66"/>
          </a:solidFill>
          <a:ln w="6148" cap="flat">
            <a:no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00ABCB15-C011-5223-8CD1-DB9C3603F66F}"/>
              </a:ext>
            </a:extLst>
          </p:cNvPr>
          <p:cNvSpPr/>
          <p:nvPr/>
        </p:nvSpPr>
        <p:spPr>
          <a:xfrm>
            <a:off x="6344943" y="4754361"/>
            <a:ext cx="2239399" cy="1020678"/>
          </a:xfrm>
          <a:prstGeom prst="roundRect">
            <a:avLst>
              <a:gd name="adj" fmla="val 8465"/>
            </a:avLst>
          </a:prstGeom>
          <a:solidFill>
            <a:srgbClr val="FFFFFF"/>
          </a:solidFill>
          <a:ln w="6148" cap="flat">
            <a:noFill/>
            <a:prstDash val="solid"/>
            <a:miter/>
          </a:ln>
          <a:effectLst>
            <a:outerShdw blurRad="279400" sx="102000" sy="102000" algn="ctr" rotWithShape="0">
              <a:prstClr val="black">
                <a:alpha val="10000"/>
              </a:prstClr>
            </a:outerShdw>
          </a:effectLst>
        </p:spPr>
        <p:txBody>
          <a:bodyPr rtlCol="0" anchor="ctr"/>
          <a:lstStyle/>
          <a:p>
            <a:endParaRPr lang="en-US"/>
          </a:p>
        </p:txBody>
      </p:sp>
      <p:grpSp>
        <p:nvGrpSpPr>
          <p:cNvPr id="46" name="图形 2">
            <a:extLst>
              <a:ext uri="{FF2B5EF4-FFF2-40B4-BE49-F238E27FC236}">
                <a16:creationId xmlns:a16="http://schemas.microsoft.com/office/drawing/2014/main" id="{B9CE4C1B-8016-A280-CEA6-B15C1F101D8C}"/>
              </a:ext>
            </a:extLst>
          </p:cNvPr>
          <p:cNvGrpSpPr/>
          <p:nvPr/>
        </p:nvGrpSpPr>
        <p:grpSpPr>
          <a:xfrm>
            <a:off x="6559640" y="4941588"/>
            <a:ext cx="268494" cy="268519"/>
            <a:chOff x="6559640" y="4941588"/>
            <a:chExt cx="268494" cy="268519"/>
          </a:xfrm>
          <a:solidFill>
            <a:srgbClr val="1C2C66"/>
          </a:solidFill>
        </p:grpSpPr>
        <p:sp>
          <p:nvSpPr>
            <p:cNvPr id="47" name="任意多边形: 形状 46">
              <a:extLst>
                <a:ext uri="{FF2B5EF4-FFF2-40B4-BE49-F238E27FC236}">
                  <a16:creationId xmlns:a16="http://schemas.microsoft.com/office/drawing/2014/main" id="{2E08BBC7-C99D-3C14-39EA-B78B5C77AFA5}"/>
                </a:ext>
              </a:extLst>
            </p:cNvPr>
            <p:cNvSpPr/>
            <p:nvPr/>
          </p:nvSpPr>
          <p:spPr>
            <a:xfrm>
              <a:off x="6642642" y="5109405"/>
              <a:ext cx="102552" cy="33569"/>
            </a:xfrm>
            <a:custGeom>
              <a:avLst/>
              <a:gdLst>
                <a:gd name="connsiteX0" fmla="*/ 92347 w 102552"/>
                <a:gd name="connsiteY0" fmla="*/ 0 h 33569"/>
                <a:gd name="connsiteX1" fmla="*/ 51276 w 102552"/>
                <a:gd name="connsiteY1" fmla="*/ 16803 h 33569"/>
                <a:gd name="connsiteX2" fmla="*/ 10206 w 102552"/>
                <a:gd name="connsiteY2" fmla="*/ 0 h 33569"/>
                <a:gd name="connsiteX3" fmla="*/ 0 w 102552"/>
                <a:gd name="connsiteY3" fmla="*/ 13372 h 33569"/>
                <a:gd name="connsiteX4" fmla="*/ 51276 w 102552"/>
                <a:gd name="connsiteY4" fmla="*/ 33569 h 33569"/>
                <a:gd name="connsiteX5" fmla="*/ 102553 w 102552"/>
                <a:gd name="connsiteY5" fmla="*/ 13372 h 33569"/>
                <a:gd name="connsiteX6" fmla="*/ 92347 w 102552"/>
                <a:gd name="connsiteY6" fmla="*/ 0 h 3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552" h="33569">
                  <a:moveTo>
                    <a:pt x="92347" y="0"/>
                  </a:moveTo>
                  <a:cubicBezTo>
                    <a:pt x="81771" y="10378"/>
                    <a:pt x="67262" y="16803"/>
                    <a:pt x="51276" y="16803"/>
                  </a:cubicBezTo>
                  <a:cubicBezTo>
                    <a:pt x="35291" y="16803"/>
                    <a:pt x="20781" y="10378"/>
                    <a:pt x="10206" y="0"/>
                  </a:cubicBezTo>
                  <a:cubicBezTo>
                    <a:pt x="6148" y="3935"/>
                    <a:pt x="2705" y="8423"/>
                    <a:pt x="0" y="13372"/>
                  </a:cubicBezTo>
                  <a:cubicBezTo>
                    <a:pt x="13464" y="25866"/>
                    <a:pt x="31418" y="33569"/>
                    <a:pt x="51276" y="33569"/>
                  </a:cubicBezTo>
                  <a:cubicBezTo>
                    <a:pt x="71074" y="33569"/>
                    <a:pt x="89088" y="25866"/>
                    <a:pt x="102553" y="13372"/>
                  </a:cubicBezTo>
                  <a:cubicBezTo>
                    <a:pt x="99786" y="8423"/>
                    <a:pt x="96343" y="3935"/>
                    <a:pt x="92347" y="0"/>
                  </a:cubicBezTo>
                  <a:close/>
                </a:path>
              </a:pathLst>
            </a:custGeom>
            <a:solidFill>
              <a:srgbClr val="1C2C66"/>
            </a:solidFill>
            <a:ln w="6148"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5D212317-75B5-CEC4-02EF-15E93D9920A8}"/>
                </a:ext>
              </a:extLst>
            </p:cNvPr>
            <p:cNvSpPr/>
            <p:nvPr/>
          </p:nvSpPr>
          <p:spPr>
            <a:xfrm>
              <a:off x="6719064" y="5050658"/>
              <a:ext cx="33570" cy="33582"/>
            </a:xfrm>
            <a:custGeom>
              <a:avLst/>
              <a:gdLst>
                <a:gd name="connsiteX0" fmla="*/ 16785 w 33570"/>
                <a:gd name="connsiteY0" fmla="*/ 0 h 33582"/>
                <a:gd name="connsiteX1" fmla="*/ 0 w 33570"/>
                <a:gd name="connsiteY1" fmla="*/ 16797 h 33582"/>
                <a:gd name="connsiteX2" fmla="*/ 16785 w 33570"/>
                <a:gd name="connsiteY2" fmla="*/ 33582 h 33582"/>
                <a:gd name="connsiteX3" fmla="*/ 33570 w 33570"/>
                <a:gd name="connsiteY3" fmla="*/ 16797 h 33582"/>
                <a:gd name="connsiteX4" fmla="*/ 16785 w 33570"/>
                <a:gd name="connsiteY4" fmla="*/ 0 h 3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0" h="33582">
                  <a:moveTo>
                    <a:pt x="16785" y="0"/>
                  </a:moveTo>
                  <a:cubicBezTo>
                    <a:pt x="7562" y="0"/>
                    <a:pt x="0" y="7519"/>
                    <a:pt x="0" y="16797"/>
                  </a:cubicBezTo>
                  <a:cubicBezTo>
                    <a:pt x="0" y="26075"/>
                    <a:pt x="7562" y="33582"/>
                    <a:pt x="16785" y="33582"/>
                  </a:cubicBezTo>
                  <a:cubicBezTo>
                    <a:pt x="26069" y="33582"/>
                    <a:pt x="33570" y="26075"/>
                    <a:pt x="33570" y="16797"/>
                  </a:cubicBezTo>
                  <a:cubicBezTo>
                    <a:pt x="33570" y="7519"/>
                    <a:pt x="26069" y="0"/>
                    <a:pt x="16785" y="0"/>
                  </a:cubicBezTo>
                  <a:close/>
                </a:path>
              </a:pathLst>
            </a:custGeom>
            <a:solidFill>
              <a:srgbClr val="1C2C66"/>
            </a:solidFill>
            <a:ln w="6148"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CFF53DB7-E5A4-CF09-B42A-06E3A4CDB1EC}"/>
                </a:ext>
              </a:extLst>
            </p:cNvPr>
            <p:cNvSpPr/>
            <p:nvPr/>
          </p:nvSpPr>
          <p:spPr>
            <a:xfrm>
              <a:off x="6635140" y="5050658"/>
              <a:ext cx="33570" cy="33582"/>
            </a:xfrm>
            <a:custGeom>
              <a:avLst/>
              <a:gdLst>
                <a:gd name="connsiteX0" fmla="*/ 33570 w 33570"/>
                <a:gd name="connsiteY0" fmla="*/ 16797 h 33582"/>
                <a:gd name="connsiteX1" fmla="*/ 16785 w 33570"/>
                <a:gd name="connsiteY1" fmla="*/ 0 h 33582"/>
                <a:gd name="connsiteX2" fmla="*/ 0 w 33570"/>
                <a:gd name="connsiteY2" fmla="*/ 16797 h 33582"/>
                <a:gd name="connsiteX3" fmla="*/ 16785 w 33570"/>
                <a:gd name="connsiteY3" fmla="*/ 33582 h 33582"/>
                <a:gd name="connsiteX4" fmla="*/ 33570 w 33570"/>
                <a:gd name="connsiteY4" fmla="*/ 16797 h 3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0" h="33582">
                  <a:moveTo>
                    <a:pt x="33570" y="16797"/>
                  </a:moveTo>
                  <a:cubicBezTo>
                    <a:pt x="33570" y="7519"/>
                    <a:pt x="26069" y="0"/>
                    <a:pt x="16785" y="0"/>
                  </a:cubicBezTo>
                  <a:cubicBezTo>
                    <a:pt x="7563" y="0"/>
                    <a:pt x="0" y="7519"/>
                    <a:pt x="0" y="16797"/>
                  </a:cubicBezTo>
                  <a:cubicBezTo>
                    <a:pt x="0" y="26075"/>
                    <a:pt x="7563" y="33582"/>
                    <a:pt x="16785" y="33582"/>
                  </a:cubicBezTo>
                  <a:cubicBezTo>
                    <a:pt x="26069" y="33582"/>
                    <a:pt x="33570" y="26075"/>
                    <a:pt x="33570" y="16797"/>
                  </a:cubicBezTo>
                  <a:close/>
                </a:path>
              </a:pathLst>
            </a:custGeom>
            <a:solidFill>
              <a:srgbClr val="1C2C66"/>
            </a:solidFill>
            <a:ln w="6148"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03E99F30-3AD0-BCDD-F33F-44E50F7890A0}"/>
                </a:ext>
              </a:extLst>
            </p:cNvPr>
            <p:cNvSpPr/>
            <p:nvPr/>
          </p:nvSpPr>
          <p:spPr>
            <a:xfrm>
              <a:off x="6559640" y="4941588"/>
              <a:ext cx="268494" cy="268519"/>
            </a:xfrm>
            <a:custGeom>
              <a:avLst/>
              <a:gdLst>
                <a:gd name="connsiteX0" fmla="*/ 134278 w 268494"/>
                <a:gd name="connsiteY0" fmla="*/ 0 h 268519"/>
                <a:gd name="connsiteX1" fmla="*/ 0 w 268494"/>
                <a:gd name="connsiteY1" fmla="*/ 134260 h 268519"/>
                <a:gd name="connsiteX2" fmla="*/ 134278 w 268494"/>
                <a:gd name="connsiteY2" fmla="*/ 268519 h 268519"/>
                <a:gd name="connsiteX3" fmla="*/ 268494 w 268494"/>
                <a:gd name="connsiteY3" fmla="*/ 134260 h 268519"/>
                <a:gd name="connsiteX4" fmla="*/ 134278 w 268494"/>
                <a:gd name="connsiteY4" fmla="*/ 0 h 268519"/>
                <a:gd name="connsiteX5" fmla="*/ 234986 w 268494"/>
                <a:gd name="connsiteY5" fmla="*/ 167823 h 268519"/>
                <a:gd name="connsiteX6" fmla="*/ 229514 w 268494"/>
                <a:gd name="connsiteY6" fmla="*/ 166925 h 268519"/>
                <a:gd name="connsiteX7" fmla="*/ 134278 w 268494"/>
                <a:gd name="connsiteY7" fmla="*/ 234968 h 268519"/>
                <a:gd name="connsiteX8" fmla="*/ 38980 w 268494"/>
                <a:gd name="connsiteY8" fmla="*/ 166925 h 268519"/>
                <a:gd name="connsiteX9" fmla="*/ 33569 w 268494"/>
                <a:gd name="connsiteY9" fmla="*/ 167823 h 268519"/>
                <a:gd name="connsiteX10" fmla="*/ 16785 w 268494"/>
                <a:gd name="connsiteY10" fmla="*/ 151044 h 268519"/>
                <a:gd name="connsiteX11" fmla="*/ 33569 w 268494"/>
                <a:gd name="connsiteY11" fmla="*/ 134260 h 268519"/>
                <a:gd name="connsiteX12" fmla="*/ 134278 w 268494"/>
                <a:gd name="connsiteY12" fmla="*/ 33545 h 268519"/>
                <a:gd name="connsiteX13" fmla="*/ 134278 w 268494"/>
                <a:gd name="connsiteY13" fmla="*/ 41938 h 268519"/>
                <a:gd name="connsiteX14" fmla="*/ 109070 w 268494"/>
                <a:gd name="connsiteY14" fmla="*/ 67115 h 268519"/>
                <a:gd name="connsiteX15" fmla="*/ 100709 w 268494"/>
                <a:gd name="connsiteY15" fmla="*/ 65571 h 268519"/>
                <a:gd name="connsiteX16" fmla="*/ 100709 w 268494"/>
                <a:gd name="connsiteY16" fmla="*/ 83045 h 268519"/>
                <a:gd name="connsiteX17" fmla="*/ 109070 w 268494"/>
                <a:gd name="connsiteY17" fmla="*/ 83893 h 268519"/>
                <a:gd name="connsiteX18" fmla="*/ 150202 w 268494"/>
                <a:gd name="connsiteY18" fmla="*/ 50330 h 268519"/>
                <a:gd name="connsiteX19" fmla="*/ 151062 w 268494"/>
                <a:gd name="connsiteY19" fmla="*/ 34941 h 268519"/>
                <a:gd name="connsiteX20" fmla="*/ 234986 w 268494"/>
                <a:gd name="connsiteY20" fmla="*/ 134260 h 268519"/>
                <a:gd name="connsiteX21" fmla="*/ 251709 w 268494"/>
                <a:gd name="connsiteY21" fmla="*/ 151044 h 268519"/>
                <a:gd name="connsiteX22" fmla="*/ 234986 w 268494"/>
                <a:gd name="connsiteY22" fmla="*/ 167823 h 26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8494" h="268519">
                  <a:moveTo>
                    <a:pt x="134278" y="0"/>
                  </a:moveTo>
                  <a:cubicBezTo>
                    <a:pt x="60129" y="0"/>
                    <a:pt x="0" y="60112"/>
                    <a:pt x="0" y="134260"/>
                  </a:cubicBezTo>
                  <a:cubicBezTo>
                    <a:pt x="0" y="208401"/>
                    <a:pt x="60129" y="268519"/>
                    <a:pt x="134278" y="268519"/>
                  </a:cubicBezTo>
                  <a:cubicBezTo>
                    <a:pt x="208426" y="268519"/>
                    <a:pt x="268494" y="208401"/>
                    <a:pt x="268494" y="134260"/>
                  </a:cubicBezTo>
                  <a:cubicBezTo>
                    <a:pt x="268494" y="60112"/>
                    <a:pt x="208426" y="0"/>
                    <a:pt x="134278" y="0"/>
                  </a:cubicBezTo>
                  <a:close/>
                  <a:moveTo>
                    <a:pt x="234986" y="167823"/>
                  </a:moveTo>
                  <a:cubicBezTo>
                    <a:pt x="233080" y="167823"/>
                    <a:pt x="231236" y="167497"/>
                    <a:pt x="229514" y="166925"/>
                  </a:cubicBezTo>
                  <a:cubicBezTo>
                    <a:pt x="215988" y="206520"/>
                    <a:pt x="178423" y="234968"/>
                    <a:pt x="134278" y="234968"/>
                  </a:cubicBezTo>
                  <a:cubicBezTo>
                    <a:pt x="90072" y="234968"/>
                    <a:pt x="52567" y="206520"/>
                    <a:pt x="38980" y="166925"/>
                  </a:cubicBezTo>
                  <a:cubicBezTo>
                    <a:pt x="37258" y="167497"/>
                    <a:pt x="35476" y="167823"/>
                    <a:pt x="33569" y="167823"/>
                  </a:cubicBezTo>
                  <a:cubicBezTo>
                    <a:pt x="24285" y="167823"/>
                    <a:pt x="16785" y="160304"/>
                    <a:pt x="16785" y="151044"/>
                  </a:cubicBezTo>
                  <a:cubicBezTo>
                    <a:pt x="16785" y="141767"/>
                    <a:pt x="24285" y="134260"/>
                    <a:pt x="33569" y="134260"/>
                  </a:cubicBezTo>
                  <a:cubicBezTo>
                    <a:pt x="33569" y="78636"/>
                    <a:pt x="78636" y="33545"/>
                    <a:pt x="134278" y="33545"/>
                  </a:cubicBezTo>
                  <a:lnTo>
                    <a:pt x="134278" y="41938"/>
                  </a:lnTo>
                  <a:cubicBezTo>
                    <a:pt x="134278" y="55839"/>
                    <a:pt x="123027" y="67115"/>
                    <a:pt x="109070" y="67115"/>
                  </a:cubicBezTo>
                  <a:cubicBezTo>
                    <a:pt x="106119" y="67115"/>
                    <a:pt x="103352" y="66506"/>
                    <a:pt x="100709" y="65571"/>
                  </a:cubicBezTo>
                  <a:lnTo>
                    <a:pt x="100709" y="83045"/>
                  </a:lnTo>
                  <a:cubicBezTo>
                    <a:pt x="103413" y="83598"/>
                    <a:pt x="106241" y="83893"/>
                    <a:pt x="109070" y="83893"/>
                  </a:cubicBezTo>
                  <a:cubicBezTo>
                    <a:pt x="129420" y="83893"/>
                    <a:pt x="146328" y="69469"/>
                    <a:pt x="150202" y="50330"/>
                  </a:cubicBezTo>
                  <a:lnTo>
                    <a:pt x="151062" y="34941"/>
                  </a:lnTo>
                  <a:cubicBezTo>
                    <a:pt x="198650" y="42940"/>
                    <a:pt x="234986" y="84354"/>
                    <a:pt x="234986" y="134260"/>
                  </a:cubicBezTo>
                  <a:cubicBezTo>
                    <a:pt x="244209" y="134260"/>
                    <a:pt x="251709" y="141767"/>
                    <a:pt x="251709" y="151044"/>
                  </a:cubicBezTo>
                  <a:cubicBezTo>
                    <a:pt x="251709" y="160304"/>
                    <a:pt x="244209" y="167823"/>
                    <a:pt x="234986" y="167823"/>
                  </a:cubicBezTo>
                  <a:close/>
                </a:path>
              </a:pathLst>
            </a:custGeom>
            <a:solidFill>
              <a:srgbClr val="1C2C66"/>
            </a:solidFill>
            <a:ln w="6148" cap="flat">
              <a:noFill/>
              <a:prstDash val="solid"/>
              <a:miter/>
            </a:ln>
          </p:spPr>
          <p:txBody>
            <a:bodyPr rtlCol="0" anchor="ctr"/>
            <a:lstStyle/>
            <a:p>
              <a:endParaRPr lang="en-US"/>
            </a:p>
          </p:txBody>
        </p:sp>
      </p:grpSp>
      <p:sp>
        <p:nvSpPr>
          <p:cNvPr id="51" name="任意多边形: 形状 50">
            <a:extLst>
              <a:ext uri="{FF2B5EF4-FFF2-40B4-BE49-F238E27FC236}">
                <a16:creationId xmlns:a16="http://schemas.microsoft.com/office/drawing/2014/main" id="{6B330F24-F318-EC53-DE89-371A6DAD4C6E}"/>
              </a:ext>
            </a:extLst>
          </p:cNvPr>
          <p:cNvSpPr/>
          <p:nvPr/>
        </p:nvSpPr>
        <p:spPr>
          <a:xfrm>
            <a:off x="6344943" y="4746744"/>
            <a:ext cx="68553" cy="1020678"/>
          </a:xfrm>
          <a:custGeom>
            <a:avLst/>
            <a:gdLst>
              <a:gd name="connsiteX0" fmla="*/ 0 w 68553"/>
              <a:gd name="connsiteY0" fmla="*/ 0 h 1020678"/>
              <a:gd name="connsiteX1" fmla="*/ 68553 w 68553"/>
              <a:gd name="connsiteY1" fmla="*/ 0 h 1020678"/>
              <a:gd name="connsiteX2" fmla="*/ 68553 w 68553"/>
              <a:gd name="connsiteY2" fmla="*/ 1020679 h 1020678"/>
              <a:gd name="connsiteX3" fmla="*/ 0 w 68553"/>
              <a:gd name="connsiteY3" fmla="*/ 1020679 h 1020678"/>
            </a:gdLst>
            <a:ahLst/>
            <a:cxnLst>
              <a:cxn ang="0">
                <a:pos x="connsiteX0" y="connsiteY0"/>
              </a:cxn>
              <a:cxn ang="0">
                <a:pos x="connsiteX1" y="connsiteY1"/>
              </a:cxn>
              <a:cxn ang="0">
                <a:pos x="connsiteX2" y="connsiteY2"/>
              </a:cxn>
              <a:cxn ang="0">
                <a:pos x="connsiteX3" y="connsiteY3"/>
              </a:cxn>
            </a:cxnLst>
            <a:rect l="l" t="t" r="r" b="b"/>
            <a:pathLst>
              <a:path w="68553" h="1020678">
                <a:moveTo>
                  <a:pt x="0" y="0"/>
                </a:moveTo>
                <a:lnTo>
                  <a:pt x="68553" y="0"/>
                </a:lnTo>
                <a:lnTo>
                  <a:pt x="68553" y="1020679"/>
                </a:lnTo>
                <a:lnTo>
                  <a:pt x="0" y="1020679"/>
                </a:lnTo>
                <a:close/>
              </a:path>
            </a:pathLst>
          </a:custGeom>
          <a:solidFill>
            <a:srgbClr val="055CF9"/>
          </a:solidFill>
          <a:ln w="6148"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A7A21DCE-86B5-FEAD-F99C-695753D13CBE}"/>
              </a:ext>
            </a:extLst>
          </p:cNvPr>
          <p:cNvSpPr/>
          <p:nvPr/>
        </p:nvSpPr>
        <p:spPr>
          <a:xfrm>
            <a:off x="3328631" y="3642277"/>
            <a:ext cx="236130" cy="548424"/>
          </a:xfrm>
          <a:custGeom>
            <a:avLst/>
            <a:gdLst>
              <a:gd name="connsiteX0" fmla="*/ 0 w 236130"/>
              <a:gd name="connsiteY0" fmla="*/ 548425 h 548424"/>
              <a:gd name="connsiteX1" fmla="*/ 109513 w 236130"/>
              <a:gd name="connsiteY1" fmla="*/ 548425 h 548424"/>
              <a:gd name="connsiteX2" fmla="*/ 109513 w 236130"/>
              <a:gd name="connsiteY2" fmla="*/ 0 h 548424"/>
              <a:gd name="connsiteX3" fmla="*/ 236130 w 236130"/>
              <a:gd name="connsiteY3" fmla="*/ 0 h 548424"/>
            </a:gdLst>
            <a:ahLst/>
            <a:cxnLst>
              <a:cxn ang="0">
                <a:pos x="connsiteX0" y="connsiteY0"/>
              </a:cxn>
              <a:cxn ang="0">
                <a:pos x="connsiteX1" y="connsiteY1"/>
              </a:cxn>
              <a:cxn ang="0">
                <a:pos x="connsiteX2" y="connsiteY2"/>
              </a:cxn>
              <a:cxn ang="0">
                <a:pos x="connsiteX3" y="connsiteY3"/>
              </a:cxn>
            </a:cxnLst>
            <a:rect l="l" t="t" r="r" b="b"/>
            <a:pathLst>
              <a:path w="236130" h="548424">
                <a:moveTo>
                  <a:pt x="0" y="548425"/>
                </a:moveTo>
                <a:lnTo>
                  <a:pt x="109513" y="548425"/>
                </a:lnTo>
                <a:lnTo>
                  <a:pt x="109513" y="0"/>
                </a:lnTo>
                <a:lnTo>
                  <a:pt x="236130" y="0"/>
                </a:lnTo>
              </a:path>
            </a:pathLst>
          </a:custGeom>
          <a:noFill/>
          <a:ln w="15234" cap="flat">
            <a:solidFill>
              <a:srgbClr val="BEBEBE"/>
            </a:solidFill>
            <a:custDash>
              <a:ds d="372000" sp="372000"/>
            </a:custDash>
            <a:miter/>
          </a:ln>
        </p:spPr>
        <p:txBody>
          <a:bodyPr rtlCol="0" anchor="ctr"/>
          <a:lstStyle/>
          <a:p>
            <a:endParaRPr lang="en-US"/>
          </a:p>
        </p:txBody>
      </p:sp>
      <p:sp>
        <p:nvSpPr>
          <p:cNvPr id="54" name="任意多边形: 形状 53">
            <a:extLst>
              <a:ext uri="{FF2B5EF4-FFF2-40B4-BE49-F238E27FC236}">
                <a16:creationId xmlns:a16="http://schemas.microsoft.com/office/drawing/2014/main" id="{E336318C-C240-253D-DE50-301D859D9CCB}"/>
              </a:ext>
            </a:extLst>
          </p:cNvPr>
          <p:cNvSpPr/>
          <p:nvPr/>
        </p:nvSpPr>
        <p:spPr>
          <a:xfrm>
            <a:off x="3328631" y="4190701"/>
            <a:ext cx="236130" cy="510336"/>
          </a:xfrm>
          <a:custGeom>
            <a:avLst/>
            <a:gdLst>
              <a:gd name="connsiteX0" fmla="*/ 0 w 236130"/>
              <a:gd name="connsiteY0" fmla="*/ 0 h 510336"/>
              <a:gd name="connsiteX1" fmla="*/ 109513 w 236130"/>
              <a:gd name="connsiteY1" fmla="*/ 0 h 510336"/>
              <a:gd name="connsiteX2" fmla="*/ 109513 w 236130"/>
              <a:gd name="connsiteY2" fmla="*/ 510336 h 510336"/>
              <a:gd name="connsiteX3" fmla="*/ 236130 w 236130"/>
              <a:gd name="connsiteY3" fmla="*/ 510336 h 510336"/>
            </a:gdLst>
            <a:ahLst/>
            <a:cxnLst>
              <a:cxn ang="0">
                <a:pos x="connsiteX0" y="connsiteY0"/>
              </a:cxn>
              <a:cxn ang="0">
                <a:pos x="connsiteX1" y="connsiteY1"/>
              </a:cxn>
              <a:cxn ang="0">
                <a:pos x="connsiteX2" y="connsiteY2"/>
              </a:cxn>
              <a:cxn ang="0">
                <a:pos x="connsiteX3" y="connsiteY3"/>
              </a:cxn>
            </a:cxnLst>
            <a:rect l="l" t="t" r="r" b="b"/>
            <a:pathLst>
              <a:path w="236130" h="510336">
                <a:moveTo>
                  <a:pt x="0" y="0"/>
                </a:moveTo>
                <a:lnTo>
                  <a:pt x="109513" y="0"/>
                </a:lnTo>
                <a:lnTo>
                  <a:pt x="109513" y="510336"/>
                </a:lnTo>
                <a:lnTo>
                  <a:pt x="236130" y="510336"/>
                </a:lnTo>
              </a:path>
            </a:pathLst>
          </a:custGeom>
          <a:noFill/>
          <a:ln w="15234" cap="flat">
            <a:solidFill>
              <a:srgbClr val="BEBEBE"/>
            </a:solidFill>
            <a:custDash>
              <a:ds d="372000" sp="372000"/>
            </a:custDash>
            <a:miter/>
          </a:ln>
        </p:spPr>
        <p:txBody>
          <a:bodyPr rtlCol="0" anchor="ctr"/>
          <a:lstStyle/>
          <a:p>
            <a:endParaRPr lang="en-US"/>
          </a:p>
        </p:txBody>
      </p:sp>
      <p:sp>
        <p:nvSpPr>
          <p:cNvPr id="55" name="任意多边形: 形状 54">
            <a:extLst>
              <a:ext uri="{FF2B5EF4-FFF2-40B4-BE49-F238E27FC236}">
                <a16:creationId xmlns:a16="http://schemas.microsoft.com/office/drawing/2014/main" id="{C504D8E9-F5FA-352B-BA55-2BF83EE87507}"/>
              </a:ext>
            </a:extLst>
          </p:cNvPr>
          <p:cNvSpPr/>
          <p:nvPr/>
        </p:nvSpPr>
        <p:spPr>
          <a:xfrm>
            <a:off x="3534293" y="4670570"/>
            <a:ext cx="60936" cy="60936"/>
          </a:xfrm>
          <a:custGeom>
            <a:avLst/>
            <a:gdLst>
              <a:gd name="connsiteX0" fmla="*/ 60936 w 60936"/>
              <a:gd name="connsiteY0" fmla="*/ 30468 h 60936"/>
              <a:gd name="connsiteX1" fmla="*/ 30468 w 60936"/>
              <a:gd name="connsiteY1" fmla="*/ 60936 h 60936"/>
              <a:gd name="connsiteX2" fmla="*/ 0 w 60936"/>
              <a:gd name="connsiteY2" fmla="*/ 30468 h 60936"/>
              <a:gd name="connsiteX3" fmla="*/ 30468 w 60936"/>
              <a:gd name="connsiteY3" fmla="*/ 0 h 60936"/>
              <a:gd name="connsiteX4" fmla="*/ 60936 w 60936"/>
              <a:gd name="connsiteY4" fmla="*/ 30468 h 6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36" h="60936">
                <a:moveTo>
                  <a:pt x="60936" y="30468"/>
                </a:moveTo>
                <a:cubicBezTo>
                  <a:pt x="60936" y="47295"/>
                  <a:pt x="47295" y="60936"/>
                  <a:pt x="30468" y="60936"/>
                </a:cubicBezTo>
                <a:cubicBezTo>
                  <a:pt x="13641" y="60936"/>
                  <a:pt x="0" y="47295"/>
                  <a:pt x="0" y="30468"/>
                </a:cubicBezTo>
                <a:cubicBezTo>
                  <a:pt x="0" y="13641"/>
                  <a:pt x="13641" y="0"/>
                  <a:pt x="30468" y="0"/>
                </a:cubicBezTo>
                <a:cubicBezTo>
                  <a:pt x="47295" y="0"/>
                  <a:pt x="60936" y="13641"/>
                  <a:pt x="60936" y="30468"/>
                </a:cubicBezTo>
                <a:close/>
              </a:path>
            </a:pathLst>
          </a:custGeom>
          <a:solidFill>
            <a:srgbClr val="C4C4C4"/>
          </a:solidFill>
          <a:ln w="6148" cap="flat">
            <a:noFill/>
            <a:prstDash val="solid"/>
            <a:miter/>
          </a:ln>
        </p:spPr>
        <p:txBody>
          <a:bodyPr rtlCol="0" anchor="ctr"/>
          <a:lstStyle/>
          <a:p>
            <a:endParaRPr lang="en-US"/>
          </a:p>
        </p:txBody>
      </p:sp>
      <p:grpSp>
        <p:nvGrpSpPr>
          <p:cNvPr id="58" name="图形 2">
            <a:extLst>
              <a:ext uri="{FF2B5EF4-FFF2-40B4-BE49-F238E27FC236}">
                <a16:creationId xmlns:a16="http://schemas.microsoft.com/office/drawing/2014/main" id="{D9342A42-91A3-536A-A7DA-69EFDB49DD4D}"/>
              </a:ext>
            </a:extLst>
          </p:cNvPr>
          <p:cNvGrpSpPr/>
          <p:nvPr/>
        </p:nvGrpSpPr>
        <p:grpSpPr>
          <a:xfrm>
            <a:off x="3023954" y="4038360"/>
            <a:ext cx="190423" cy="190423"/>
            <a:chOff x="3023954" y="4038360"/>
            <a:chExt cx="190423" cy="190423"/>
          </a:xfrm>
          <a:solidFill>
            <a:srgbClr val="1C2C66"/>
          </a:solidFill>
        </p:grpSpPr>
        <p:sp>
          <p:nvSpPr>
            <p:cNvPr id="59" name="任意多边形: 形状 58">
              <a:extLst>
                <a:ext uri="{FF2B5EF4-FFF2-40B4-BE49-F238E27FC236}">
                  <a16:creationId xmlns:a16="http://schemas.microsoft.com/office/drawing/2014/main" id="{7CCE1211-A9D9-CE35-A46B-769FDACB0060}"/>
                </a:ext>
              </a:extLst>
            </p:cNvPr>
            <p:cNvSpPr/>
            <p:nvPr/>
          </p:nvSpPr>
          <p:spPr>
            <a:xfrm>
              <a:off x="3047698" y="4076682"/>
              <a:ext cx="142920" cy="113779"/>
            </a:xfrm>
            <a:custGeom>
              <a:avLst/>
              <a:gdLst>
                <a:gd name="connsiteX0" fmla="*/ 142099 w 142920"/>
                <a:gd name="connsiteY0" fmla="*/ 63475 h 113779"/>
                <a:gd name="connsiteX1" fmla="*/ 142105 w 142920"/>
                <a:gd name="connsiteY1" fmla="*/ 63456 h 113779"/>
                <a:gd name="connsiteX2" fmla="*/ 142111 w 142920"/>
                <a:gd name="connsiteY2" fmla="*/ 63432 h 113779"/>
                <a:gd name="connsiteX3" fmla="*/ 141995 w 142920"/>
                <a:gd name="connsiteY3" fmla="*/ 50969 h 113779"/>
                <a:gd name="connsiteX4" fmla="*/ 71468 w 142920"/>
                <a:gd name="connsiteY4" fmla="*/ 0 h 113779"/>
                <a:gd name="connsiteX5" fmla="*/ 873 w 142920"/>
                <a:gd name="connsiteY5" fmla="*/ 51141 h 113779"/>
                <a:gd name="connsiteX6" fmla="*/ 935 w 142920"/>
                <a:gd name="connsiteY6" fmla="*/ 62811 h 113779"/>
                <a:gd name="connsiteX7" fmla="*/ 71468 w 142920"/>
                <a:gd name="connsiteY7" fmla="*/ 113780 h 113779"/>
                <a:gd name="connsiteX8" fmla="*/ 142099 w 142920"/>
                <a:gd name="connsiteY8" fmla="*/ 63475 h 113779"/>
                <a:gd name="connsiteX9" fmla="*/ 71468 w 142920"/>
                <a:gd name="connsiteY9" fmla="*/ 98821 h 113779"/>
                <a:gd name="connsiteX10" fmla="*/ 14695 w 142920"/>
                <a:gd name="connsiteY10" fmla="*/ 58796 h 113779"/>
                <a:gd name="connsiteX11" fmla="*/ 14535 w 142920"/>
                <a:gd name="connsiteY11" fmla="*/ 55808 h 113779"/>
                <a:gd name="connsiteX12" fmla="*/ 71468 w 142920"/>
                <a:gd name="connsiteY12" fmla="*/ 15936 h 113779"/>
                <a:gd name="connsiteX13" fmla="*/ 128234 w 142920"/>
                <a:gd name="connsiteY13" fmla="*/ 55986 h 113779"/>
                <a:gd name="connsiteX14" fmla="*/ 128394 w 142920"/>
                <a:gd name="connsiteY14" fmla="*/ 57972 h 113779"/>
                <a:gd name="connsiteX15" fmla="*/ 71468 w 142920"/>
                <a:gd name="connsiteY15" fmla="*/ 98821 h 11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920" h="113779">
                  <a:moveTo>
                    <a:pt x="142099" y="63475"/>
                  </a:moveTo>
                  <a:lnTo>
                    <a:pt x="142105" y="63456"/>
                  </a:lnTo>
                  <a:lnTo>
                    <a:pt x="142111" y="63432"/>
                  </a:lnTo>
                  <a:cubicBezTo>
                    <a:pt x="143230" y="58968"/>
                    <a:pt x="143187" y="54541"/>
                    <a:pt x="141995" y="50969"/>
                  </a:cubicBezTo>
                  <a:cubicBezTo>
                    <a:pt x="135606" y="35641"/>
                    <a:pt x="115944" y="0"/>
                    <a:pt x="71468" y="0"/>
                  </a:cubicBezTo>
                  <a:cubicBezTo>
                    <a:pt x="26960" y="0"/>
                    <a:pt x="7274" y="35752"/>
                    <a:pt x="873" y="51141"/>
                  </a:cubicBezTo>
                  <a:cubicBezTo>
                    <a:pt x="-313" y="54683"/>
                    <a:pt x="-289" y="59146"/>
                    <a:pt x="935" y="62811"/>
                  </a:cubicBezTo>
                  <a:cubicBezTo>
                    <a:pt x="7329" y="78132"/>
                    <a:pt x="27003" y="113780"/>
                    <a:pt x="71468" y="113780"/>
                  </a:cubicBezTo>
                  <a:cubicBezTo>
                    <a:pt x="113128" y="113786"/>
                    <a:pt x="133602" y="82264"/>
                    <a:pt x="142099" y="63475"/>
                  </a:cubicBezTo>
                  <a:close/>
                  <a:moveTo>
                    <a:pt x="71468" y="98821"/>
                  </a:moveTo>
                  <a:cubicBezTo>
                    <a:pt x="34634" y="98821"/>
                    <a:pt x="18716" y="68234"/>
                    <a:pt x="14695" y="58796"/>
                  </a:cubicBezTo>
                  <a:lnTo>
                    <a:pt x="14535" y="55808"/>
                  </a:lnTo>
                  <a:cubicBezTo>
                    <a:pt x="17246" y="49032"/>
                    <a:pt x="32531" y="15936"/>
                    <a:pt x="71468" y="15936"/>
                  </a:cubicBezTo>
                  <a:cubicBezTo>
                    <a:pt x="108308" y="15936"/>
                    <a:pt x="124214" y="46536"/>
                    <a:pt x="128234" y="55986"/>
                  </a:cubicBezTo>
                  <a:lnTo>
                    <a:pt x="128394" y="57972"/>
                  </a:lnTo>
                  <a:cubicBezTo>
                    <a:pt x="125609" y="64913"/>
                    <a:pt x="110011" y="98821"/>
                    <a:pt x="71468" y="98821"/>
                  </a:cubicBezTo>
                  <a:close/>
                </a:path>
              </a:pathLst>
            </a:custGeom>
            <a:solidFill>
              <a:srgbClr val="1C2C66"/>
            </a:solidFill>
            <a:ln w="6148"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36E44D3C-78C5-6BC2-6A4D-1B08CF839970}"/>
                </a:ext>
              </a:extLst>
            </p:cNvPr>
            <p:cNvSpPr/>
            <p:nvPr/>
          </p:nvSpPr>
          <p:spPr>
            <a:xfrm>
              <a:off x="3023954" y="4038360"/>
              <a:ext cx="190423" cy="190423"/>
            </a:xfrm>
            <a:custGeom>
              <a:avLst/>
              <a:gdLst>
                <a:gd name="connsiteX0" fmla="*/ 95212 w 190423"/>
                <a:gd name="connsiteY0" fmla="*/ 67969 h 190423"/>
                <a:gd name="connsiteX1" fmla="*/ 67969 w 190423"/>
                <a:gd name="connsiteY1" fmla="*/ 95212 h 190423"/>
                <a:gd name="connsiteX2" fmla="*/ 95212 w 190423"/>
                <a:gd name="connsiteY2" fmla="*/ 122455 h 190423"/>
                <a:gd name="connsiteX3" fmla="*/ 122449 w 190423"/>
                <a:gd name="connsiteY3" fmla="*/ 95212 h 190423"/>
                <a:gd name="connsiteX4" fmla="*/ 95212 w 190423"/>
                <a:gd name="connsiteY4" fmla="*/ 67969 h 190423"/>
                <a:gd name="connsiteX5" fmla="*/ 95212 w 190423"/>
                <a:gd name="connsiteY5" fmla="*/ 107502 h 190423"/>
                <a:gd name="connsiteX6" fmla="*/ 82909 w 190423"/>
                <a:gd name="connsiteY6" fmla="*/ 95212 h 190423"/>
                <a:gd name="connsiteX7" fmla="*/ 95212 w 190423"/>
                <a:gd name="connsiteY7" fmla="*/ 82922 h 190423"/>
                <a:gd name="connsiteX8" fmla="*/ 107502 w 190423"/>
                <a:gd name="connsiteY8" fmla="*/ 95212 h 190423"/>
                <a:gd name="connsiteX9" fmla="*/ 95212 w 190423"/>
                <a:gd name="connsiteY9" fmla="*/ 107502 h 190423"/>
                <a:gd name="connsiteX10" fmla="*/ 45780 w 190423"/>
                <a:gd name="connsiteY10" fmla="*/ 174463 h 190423"/>
                <a:gd name="connsiteX11" fmla="*/ 19613 w 190423"/>
                <a:gd name="connsiteY11" fmla="*/ 174463 h 190423"/>
                <a:gd name="connsiteX12" fmla="*/ 15955 w 190423"/>
                <a:gd name="connsiteY12" fmla="*/ 170811 h 190423"/>
                <a:gd name="connsiteX13" fmla="*/ 15955 w 190423"/>
                <a:gd name="connsiteY13" fmla="*/ 144644 h 190423"/>
                <a:gd name="connsiteX14" fmla="*/ 7980 w 190423"/>
                <a:gd name="connsiteY14" fmla="*/ 136663 h 190423"/>
                <a:gd name="connsiteX15" fmla="*/ 0 w 190423"/>
                <a:gd name="connsiteY15" fmla="*/ 144644 h 190423"/>
                <a:gd name="connsiteX16" fmla="*/ 0 w 190423"/>
                <a:gd name="connsiteY16" fmla="*/ 170811 h 190423"/>
                <a:gd name="connsiteX17" fmla="*/ 19386 w 190423"/>
                <a:gd name="connsiteY17" fmla="*/ 190417 h 190423"/>
                <a:gd name="connsiteX18" fmla="*/ 19386 w 190423"/>
                <a:gd name="connsiteY18" fmla="*/ 190424 h 190423"/>
                <a:gd name="connsiteX19" fmla="*/ 45780 w 190423"/>
                <a:gd name="connsiteY19" fmla="*/ 190424 h 190423"/>
                <a:gd name="connsiteX20" fmla="*/ 53761 w 190423"/>
                <a:gd name="connsiteY20" fmla="*/ 182443 h 190423"/>
                <a:gd name="connsiteX21" fmla="*/ 45780 w 190423"/>
                <a:gd name="connsiteY21" fmla="*/ 174463 h 190423"/>
                <a:gd name="connsiteX22" fmla="*/ 182444 w 190423"/>
                <a:gd name="connsiteY22" fmla="*/ 136663 h 190423"/>
                <a:gd name="connsiteX23" fmla="*/ 174469 w 190423"/>
                <a:gd name="connsiteY23" fmla="*/ 144644 h 190423"/>
                <a:gd name="connsiteX24" fmla="*/ 174469 w 190423"/>
                <a:gd name="connsiteY24" fmla="*/ 170805 h 190423"/>
                <a:gd name="connsiteX25" fmla="*/ 170811 w 190423"/>
                <a:gd name="connsiteY25" fmla="*/ 174457 h 190423"/>
                <a:gd name="connsiteX26" fmla="*/ 144644 w 190423"/>
                <a:gd name="connsiteY26" fmla="*/ 174457 h 190423"/>
                <a:gd name="connsiteX27" fmla="*/ 136664 w 190423"/>
                <a:gd name="connsiteY27" fmla="*/ 182437 h 190423"/>
                <a:gd name="connsiteX28" fmla="*/ 144644 w 190423"/>
                <a:gd name="connsiteY28" fmla="*/ 190417 h 190423"/>
                <a:gd name="connsiteX29" fmla="*/ 170811 w 190423"/>
                <a:gd name="connsiteY29" fmla="*/ 190417 h 190423"/>
                <a:gd name="connsiteX30" fmla="*/ 190424 w 190423"/>
                <a:gd name="connsiteY30" fmla="*/ 170811 h 190423"/>
                <a:gd name="connsiteX31" fmla="*/ 190424 w 190423"/>
                <a:gd name="connsiteY31" fmla="*/ 144644 h 190423"/>
                <a:gd name="connsiteX32" fmla="*/ 182444 w 190423"/>
                <a:gd name="connsiteY32" fmla="*/ 136663 h 190423"/>
                <a:gd name="connsiteX33" fmla="*/ 144644 w 190423"/>
                <a:gd name="connsiteY33" fmla="*/ 15961 h 190423"/>
                <a:gd name="connsiteX34" fmla="*/ 170805 w 190423"/>
                <a:gd name="connsiteY34" fmla="*/ 15961 h 190423"/>
                <a:gd name="connsiteX35" fmla="*/ 174463 w 190423"/>
                <a:gd name="connsiteY35" fmla="*/ 19613 h 190423"/>
                <a:gd name="connsiteX36" fmla="*/ 174463 w 190423"/>
                <a:gd name="connsiteY36" fmla="*/ 45780 h 190423"/>
                <a:gd name="connsiteX37" fmla="*/ 182444 w 190423"/>
                <a:gd name="connsiteY37" fmla="*/ 53760 h 190423"/>
                <a:gd name="connsiteX38" fmla="*/ 190424 w 190423"/>
                <a:gd name="connsiteY38" fmla="*/ 45780 h 190423"/>
                <a:gd name="connsiteX39" fmla="*/ 190424 w 190423"/>
                <a:gd name="connsiteY39" fmla="*/ 19613 h 190423"/>
                <a:gd name="connsiteX40" fmla="*/ 170805 w 190423"/>
                <a:gd name="connsiteY40" fmla="*/ 0 h 190423"/>
                <a:gd name="connsiteX41" fmla="*/ 144644 w 190423"/>
                <a:gd name="connsiteY41" fmla="*/ 0 h 190423"/>
                <a:gd name="connsiteX42" fmla="*/ 136664 w 190423"/>
                <a:gd name="connsiteY42" fmla="*/ 7974 h 190423"/>
                <a:gd name="connsiteX43" fmla="*/ 144644 w 190423"/>
                <a:gd name="connsiteY43" fmla="*/ 15961 h 190423"/>
                <a:gd name="connsiteX44" fmla="*/ 7980 w 190423"/>
                <a:gd name="connsiteY44" fmla="*/ 53760 h 190423"/>
                <a:gd name="connsiteX45" fmla="*/ 15955 w 190423"/>
                <a:gd name="connsiteY45" fmla="*/ 45780 h 190423"/>
                <a:gd name="connsiteX46" fmla="*/ 15955 w 190423"/>
                <a:gd name="connsiteY46" fmla="*/ 19613 h 190423"/>
                <a:gd name="connsiteX47" fmla="*/ 19613 w 190423"/>
                <a:gd name="connsiteY47" fmla="*/ 15961 h 190423"/>
                <a:gd name="connsiteX48" fmla="*/ 45780 w 190423"/>
                <a:gd name="connsiteY48" fmla="*/ 15961 h 190423"/>
                <a:gd name="connsiteX49" fmla="*/ 53761 w 190423"/>
                <a:gd name="connsiteY49" fmla="*/ 7980 h 190423"/>
                <a:gd name="connsiteX50" fmla="*/ 45780 w 190423"/>
                <a:gd name="connsiteY50" fmla="*/ 0 h 190423"/>
                <a:gd name="connsiteX51" fmla="*/ 19613 w 190423"/>
                <a:gd name="connsiteY51" fmla="*/ 0 h 190423"/>
                <a:gd name="connsiteX52" fmla="*/ 0 w 190423"/>
                <a:gd name="connsiteY52" fmla="*/ 19613 h 190423"/>
                <a:gd name="connsiteX53" fmla="*/ 0 w 190423"/>
                <a:gd name="connsiteY53" fmla="*/ 45780 h 190423"/>
                <a:gd name="connsiteX54" fmla="*/ 7980 w 190423"/>
                <a:gd name="connsiteY54" fmla="*/ 53760 h 19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0423" h="190423">
                  <a:moveTo>
                    <a:pt x="95212" y="67969"/>
                  </a:moveTo>
                  <a:cubicBezTo>
                    <a:pt x="79934" y="67969"/>
                    <a:pt x="67969" y="79933"/>
                    <a:pt x="67969" y="95212"/>
                  </a:cubicBezTo>
                  <a:cubicBezTo>
                    <a:pt x="67969" y="110490"/>
                    <a:pt x="79934" y="122455"/>
                    <a:pt x="95212" y="122455"/>
                  </a:cubicBezTo>
                  <a:cubicBezTo>
                    <a:pt x="110484" y="122455"/>
                    <a:pt x="122449" y="110490"/>
                    <a:pt x="122449" y="95212"/>
                  </a:cubicBezTo>
                  <a:cubicBezTo>
                    <a:pt x="122449" y="79933"/>
                    <a:pt x="110484" y="67969"/>
                    <a:pt x="95212" y="67969"/>
                  </a:cubicBezTo>
                  <a:close/>
                  <a:moveTo>
                    <a:pt x="95212" y="107502"/>
                  </a:moveTo>
                  <a:cubicBezTo>
                    <a:pt x="88658" y="107502"/>
                    <a:pt x="82909" y="101760"/>
                    <a:pt x="82909" y="95212"/>
                  </a:cubicBezTo>
                  <a:cubicBezTo>
                    <a:pt x="82909" y="88664"/>
                    <a:pt x="88658" y="82922"/>
                    <a:pt x="95212" y="82922"/>
                  </a:cubicBezTo>
                  <a:cubicBezTo>
                    <a:pt x="101760" y="82922"/>
                    <a:pt x="107502" y="88664"/>
                    <a:pt x="107502" y="95212"/>
                  </a:cubicBezTo>
                  <a:cubicBezTo>
                    <a:pt x="107502" y="101760"/>
                    <a:pt x="101760" y="107502"/>
                    <a:pt x="95212" y="107502"/>
                  </a:cubicBezTo>
                  <a:close/>
                  <a:moveTo>
                    <a:pt x="45780" y="174463"/>
                  </a:moveTo>
                  <a:lnTo>
                    <a:pt x="19613" y="174463"/>
                  </a:lnTo>
                  <a:cubicBezTo>
                    <a:pt x="17596" y="174463"/>
                    <a:pt x="15955" y="172828"/>
                    <a:pt x="15955" y="170811"/>
                  </a:cubicBezTo>
                  <a:lnTo>
                    <a:pt x="15955" y="144644"/>
                  </a:lnTo>
                  <a:cubicBezTo>
                    <a:pt x="15955" y="140242"/>
                    <a:pt x="12376" y="136663"/>
                    <a:pt x="7980" y="136663"/>
                  </a:cubicBezTo>
                  <a:cubicBezTo>
                    <a:pt x="3578" y="136663"/>
                    <a:pt x="0" y="140242"/>
                    <a:pt x="0" y="144644"/>
                  </a:cubicBezTo>
                  <a:lnTo>
                    <a:pt x="0" y="170811"/>
                  </a:lnTo>
                  <a:cubicBezTo>
                    <a:pt x="0" y="181546"/>
                    <a:pt x="8675" y="190301"/>
                    <a:pt x="19386" y="190417"/>
                  </a:cubicBezTo>
                  <a:lnTo>
                    <a:pt x="19386" y="190424"/>
                  </a:lnTo>
                  <a:lnTo>
                    <a:pt x="45780" y="190424"/>
                  </a:lnTo>
                  <a:cubicBezTo>
                    <a:pt x="50182" y="190424"/>
                    <a:pt x="53761" y="186845"/>
                    <a:pt x="53761" y="182443"/>
                  </a:cubicBezTo>
                  <a:cubicBezTo>
                    <a:pt x="53761" y="178041"/>
                    <a:pt x="50182" y="174463"/>
                    <a:pt x="45780" y="174463"/>
                  </a:cubicBezTo>
                  <a:close/>
                  <a:moveTo>
                    <a:pt x="182444" y="136663"/>
                  </a:moveTo>
                  <a:cubicBezTo>
                    <a:pt x="178047" y="136663"/>
                    <a:pt x="174469" y="140242"/>
                    <a:pt x="174469" y="144644"/>
                  </a:cubicBezTo>
                  <a:lnTo>
                    <a:pt x="174469" y="170805"/>
                  </a:lnTo>
                  <a:cubicBezTo>
                    <a:pt x="174469" y="172821"/>
                    <a:pt x="172828" y="174457"/>
                    <a:pt x="170811" y="174457"/>
                  </a:cubicBezTo>
                  <a:lnTo>
                    <a:pt x="144644" y="174457"/>
                  </a:lnTo>
                  <a:cubicBezTo>
                    <a:pt x="140242" y="174457"/>
                    <a:pt x="136664" y="178041"/>
                    <a:pt x="136664" y="182437"/>
                  </a:cubicBezTo>
                  <a:cubicBezTo>
                    <a:pt x="136664" y="186839"/>
                    <a:pt x="140242" y="190417"/>
                    <a:pt x="144644" y="190417"/>
                  </a:cubicBezTo>
                  <a:lnTo>
                    <a:pt x="170811" y="190417"/>
                  </a:lnTo>
                  <a:cubicBezTo>
                    <a:pt x="181626" y="190417"/>
                    <a:pt x="190424" y="181619"/>
                    <a:pt x="190424" y="170811"/>
                  </a:cubicBezTo>
                  <a:lnTo>
                    <a:pt x="190424" y="144644"/>
                  </a:lnTo>
                  <a:cubicBezTo>
                    <a:pt x="190424" y="140242"/>
                    <a:pt x="186846" y="136663"/>
                    <a:pt x="182444" y="136663"/>
                  </a:cubicBezTo>
                  <a:close/>
                  <a:moveTo>
                    <a:pt x="144644" y="15961"/>
                  </a:moveTo>
                  <a:lnTo>
                    <a:pt x="170805" y="15961"/>
                  </a:lnTo>
                  <a:cubicBezTo>
                    <a:pt x="172822" y="15961"/>
                    <a:pt x="174463" y="17596"/>
                    <a:pt x="174463" y="19613"/>
                  </a:cubicBezTo>
                  <a:lnTo>
                    <a:pt x="174463" y="45780"/>
                  </a:lnTo>
                  <a:cubicBezTo>
                    <a:pt x="174463" y="50176"/>
                    <a:pt x="178041" y="53760"/>
                    <a:pt x="182444" y="53760"/>
                  </a:cubicBezTo>
                  <a:cubicBezTo>
                    <a:pt x="186846" y="53760"/>
                    <a:pt x="190424" y="50176"/>
                    <a:pt x="190424" y="45780"/>
                  </a:cubicBezTo>
                  <a:lnTo>
                    <a:pt x="190424" y="19613"/>
                  </a:lnTo>
                  <a:cubicBezTo>
                    <a:pt x="190424" y="8798"/>
                    <a:pt x="181626" y="0"/>
                    <a:pt x="170805" y="0"/>
                  </a:cubicBezTo>
                  <a:lnTo>
                    <a:pt x="144644" y="0"/>
                  </a:lnTo>
                  <a:cubicBezTo>
                    <a:pt x="140242" y="0"/>
                    <a:pt x="136664" y="3578"/>
                    <a:pt x="136664" y="7974"/>
                  </a:cubicBezTo>
                  <a:cubicBezTo>
                    <a:pt x="136664" y="12376"/>
                    <a:pt x="140242" y="15961"/>
                    <a:pt x="144644" y="15961"/>
                  </a:cubicBezTo>
                  <a:close/>
                  <a:moveTo>
                    <a:pt x="7980" y="53760"/>
                  </a:moveTo>
                  <a:cubicBezTo>
                    <a:pt x="12376" y="53760"/>
                    <a:pt x="15955" y="50182"/>
                    <a:pt x="15955" y="45780"/>
                  </a:cubicBezTo>
                  <a:lnTo>
                    <a:pt x="15955" y="19613"/>
                  </a:lnTo>
                  <a:cubicBezTo>
                    <a:pt x="15955" y="17596"/>
                    <a:pt x="17596" y="15961"/>
                    <a:pt x="19613" y="15961"/>
                  </a:cubicBezTo>
                  <a:lnTo>
                    <a:pt x="45780" y="15961"/>
                  </a:lnTo>
                  <a:cubicBezTo>
                    <a:pt x="50176" y="15961"/>
                    <a:pt x="53761" y="12382"/>
                    <a:pt x="53761" y="7980"/>
                  </a:cubicBezTo>
                  <a:cubicBezTo>
                    <a:pt x="53761" y="3578"/>
                    <a:pt x="50182" y="0"/>
                    <a:pt x="45780" y="0"/>
                  </a:cubicBezTo>
                  <a:lnTo>
                    <a:pt x="19613" y="0"/>
                  </a:lnTo>
                  <a:cubicBezTo>
                    <a:pt x="8798" y="0"/>
                    <a:pt x="0" y="8798"/>
                    <a:pt x="0" y="19613"/>
                  </a:cubicBezTo>
                  <a:lnTo>
                    <a:pt x="0" y="45780"/>
                  </a:lnTo>
                  <a:cubicBezTo>
                    <a:pt x="0" y="50182"/>
                    <a:pt x="3578" y="53760"/>
                    <a:pt x="7980" y="53760"/>
                  </a:cubicBezTo>
                  <a:close/>
                </a:path>
              </a:pathLst>
            </a:custGeom>
            <a:solidFill>
              <a:srgbClr val="1C2C66"/>
            </a:solidFill>
            <a:ln w="6148" cap="flat">
              <a:noFill/>
              <a:prstDash val="solid"/>
              <a:miter/>
            </a:ln>
          </p:spPr>
          <p:txBody>
            <a:bodyPr rtlCol="0" anchor="ctr"/>
            <a:lstStyle/>
            <a:p>
              <a:endParaRPr lang="en-US"/>
            </a:p>
          </p:txBody>
        </p:sp>
      </p:grpSp>
      <p:sp>
        <p:nvSpPr>
          <p:cNvPr id="61" name="矩形: 圆角 60">
            <a:extLst>
              <a:ext uri="{FF2B5EF4-FFF2-40B4-BE49-F238E27FC236}">
                <a16:creationId xmlns:a16="http://schemas.microsoft.com/office/drawing/2014/main" id="{8A6FA303-E169-86FE-D68D-7D9A6DC5A6E6}"/>
              </a:ext>
            </a:extLst>
          </p:cNvPr>
          <p:cNvSpPr/>
          <p:nvPr/>
        </p:nvSpPr>
        <p:spPr>
          <a:xfrm>
            <a:off x="1740486" y="3950765"/>
            <a:ext cx="533190" cy="533190"/>
          </a:xfrm>
          <a:prstGeom prst="roundRect">
            <a:avLst/>
          </a:prstGeom>
          <a:noFill/>
          <a:ln w="53319" cap="flat">
            <a:solidFill>
              <a:srgbClr val="055CF9"/>
            </a:solid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90E4D5B1-44FA-5B1B-992B-93CB021864F9}"/>
              </a:ext>
            </a:extLst>
          </p:cNvPr>
          <p:cNvSpPr/>
          <p:nvPr/>
        </p:nvSpPr>
        <p:spPr>
          <a:xfrm>
            <a:off x="3039189" y="3383300"/>
            <a:ext cx="525571" cy="258977"/>
          </a:xfrm>
          <a:custGeom>
            <a:avLst/>
            <a:gdLst>
              <a:gd name="connsiteX0" fmla="*/ 0 w 525571"/>
              <a:gd name="connsiteY0" fmla="*/ 0 h 258977"/>
              <a:gd name="connsiteX1" fmla="*/ 243742 w 525571"/>
              <a:gd name="connsiteY1" fmla="*/ 0 h 258977"/>
              <a:gd name="connsiteX2" fmla="*/ 243742 w 525571"/>
              <a:gd name="connsiteY2" fmla="*/ 258977 h 258977"/>
              <a:gd name="connsiteX3" fmla="*/ 525572 w 525571"/>
              <a:gd name="connsiteY3" fmla="*/ 258977 h 258977"/>
            </a:gdLst>
            <a:ahLst/>
            <a:cxnLst>
              <a:cxn ang="0">
                <a:pos x="connsiteX0" y="connsiteY0"/>
              </a:cxn>
              <a:cxn ang="0">
                <a:pos x="connsiteX1" y="connsiteY1"/>
              </a:cxn>
              <a:cxn ang="0">
                <a:pos x="connsiteX2" y="connsiteY2"/>
              </a:cxn>
              <a:cxn ang="0">
                <a:pos x="connsiteX3" y="connsiteY3"/>
              </a:cxn>
            </a:cxnLst>
            <a:rect l="l" t="t" r="r" b="b"/>
            <a:pathLst>
              <a:path w="525571" h="258977">
                <a:moveTo>
                  <a:pt x="0" y="0"/>
                </a:moveTo>
                <a:lnTo>
                  <a:pt x="243742" y="0"/>
                </a:lnTo>
                <a:lnTo>
                  <a:pt x="243742" y="258977"/>
                </a:lnTo>
                <a:lnTo>
                  <a:pt x="525572" y="258977"/>
                </a:lnTo>
              </a:path>
            </a:pathLst>
          </a:custGeom>
          <a:noFill/>
          <a:ln w="15234" cap="flat">
            <a:solidFill>
              <a:srgbClr val="BEBEBE"/>
            </a:solidFill>
            <a:custDash>
              <a:ds d="372000" sp="372000"/>
            </a:custDash>
            <a:miter/>
          </a:ln>
        </p:spPr>
        <p:txBody>
          <a:bodyPr rtlCol="0" anchor="ctr"/>
          <a:lstStyle/>
          <a:p>
            <a:endParaRPr lang="en-US"/>
          </a:p>
        </p:txBody>
      </p:sp>
      <p:sp>
        <p:nvSpPr>
          <p:cNvPr id="65" name="任意多边形: 形状 64">
            <a:extLst>
              <a:ext uri="{FF2B5EF4-FFF2-40B4-BE49-F238E27FC236}">
                <a16:creationId xmlns:a16="http://schemas.microsoft.com/office/drawing/2014/main" id="{B3AF0112-2230-C27A-B6A8-1E1A71C7043C}"/>
              </a:ext>
            </a:extLst>
          </p:cNvPr>
          <p:cNvSpPr/>
          <p:nvPr/>
        </p:nvSpPr>
        <p:spPr>
          <a:xfrm>
            <a:off x="3534293" y="3611808"/>
            <a:ext cx="60936" cy="60936"/>
          </a:xfrm>
          <a:custGeom>
            <a:avLst/>
            <a:gdLst>
              <a:gd name="connsiteX0" fmla="*/ 60936 w 60936"/>
              <a:gd name="connsiteY0" fmla="*/ 30468 h 60936"/>
              <a:gd name="connsiteX1" fmla="*/ 30468 w 60936"/>
              <a:gd name="connsiteY1" fmla="*/ 60936 h 60936"/>
              <a:gd name="connsiteX2" fmla="*/ 0 w 60936"/>
              <a:gd name="connsiteY2" fmla="*/ 30468 h 60936"/>
              <a:gd name="connsiteX3" fmla="*/ 30468 w 60936"/>
              <a:gd name="connsiteY3" fmla="*/ 0 h 60936"/>
              <a:gd name="connsiteX4" fmla="*/ 60936 w 60936"/>
              <a:gd name="connsiteY4" fmla="*/ 30468 h 6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36" h="60936">
                <a:moveTo>
                  <a:pt x="60936" y="30468"/>
                </a:moveTo>
                <a:cubicBezTo>
                  <a:pt x="60936" y="47295"/>
                  <a:pt x="47295" y="60936"/>
                  <a:pt x="30468" y="60936"/>
                </a:cubicBezTo>
                <a:cubicBezTo>
                  <a:pt x="13641" y="60936"/>
                  <a:pt x="0" y="47295"/>
                  <a:pt x="0" y="30468"/>
                </a:cubicBezTo>
                <a:cubicBezTo>
                  <a:pt x="0" y="13641"/>
                  <a:pt x="13641" y="0"/>
                  <a:pt x="30468" y="0"/>
                </a:cubicBezTo>
                <a:cubicBezTo>
                  <a:pt x="47295" y="0"/>
                  <a:pt x="60936" y="13641"/>
                  <a:pt x="60936" y="30468"/>
                </a:cubicBezTo>
                <a:close/>
              </a:path>
            </a:pathLst>
          </a:custGeom>
          <a:solidFill>
            <a:srgbClr val="C4C4C4"/>
          </a:solidFill>
          <a:ln w="6148" cap="flat">
            <a:noFill/>
            <a:prstDash val="solid"/>
            <a:miter/>
          </a:ln>
        </p:spPr>
        <p:txBody>
          <a:bodyPr rtlCol="0" anchor="ctr"/>
          <a:lstStyle/>
          <a:p>
            <a:endParaRPr lang="en-US"/>
          </a:p>
        </p:txBody>
      </p:sp>
      <p:sp>
        <p:nvSpPr>
          <p:cNvPr id="66" name="矩形: 圆角 65">
            <a:extLst>
              <a:ext uri="{FF2B5EF4-FFF2-40B4-BE49-F238E27FC236}">
                <a16:creationId xmlns:a16="http://schemas.microsoft.com/office/drawing/2014/main" id="{A79C47BB-90A3-1499-0B88-E9C292E2190E}"/>
              </a:ext>
            </a:extLst>
          </p:cNvPr>
          <p:cNvSpPr/>
          <p:nvPr/>
        </p:nvSpPr>
        <p:spPr>
          <a:xfrm>
            <a:off x="8729115" y="3596576"/>
            <a:ext cx="2239399" cy="1020678"/>
          </a:xfrm>
          <a:prstGeom prst="roundRect">
            <a:avLst>
              <a:gd name="adj" fmla="val 10989"/>
            </a:avLst>
          </a:prstGeom>
          <a:solidFill>
            <a:srgbClr val="FFFFFF"/>
          </a:solidFill>
          <a:ln w="6148" cap="flat">
            <a:noFill/>
            <a:prstDash val="solid"/>
            <a:miter/>
          </a:ln>
          <a:effectLst>
            <a:outerShdw blurRad="279400" sx="102000" sy="102000" algn="ctr" rotWithShape="0">
              <a:prstClr val="black">
                <a:alpha val="10000"/>
              </a:prstClr>
            </a:outerShdw>
          </a:effectLst>
        </p:spPr>
        <p:txBody>
          <a:bodyPr rtlCol="0" anchor="ctr"/>
          <a:lstStyle/>
          <a:p>
            <a:endParaRPr lang="en-US"/>
          </a:p>
        </p:txBody>
      </p:sp>
      <p:sp>
        <p:nvSpPr>
          <p:cNvPr id="67" name="矩形: 圆角 66">
            <a:extLst>
              <a:ext uri="{FF2B5EF4-FFF2-40B4-BE49-F238E27FC236}">
                <a16:creationId xmlns:a16="http://schemas.microsoft.com/office/drawing/2014/main" id="{05F8F919-B69F-53A4-E4F4-B89C3D900E03}"/>
              </a:ext>
            </a:extLst>
          </p:cNvPr>
          <p:cNvSpPr/>
          <p:nvPr/>
        </p:nvSpPr>
        <p:spPr>
          <a:xfrm>
            <a:off x="6344943" y="3596576"/>
            <a:ext cx="2239399" cy="1020678"/>
          </a:xfrm>
          <a:prstGeom prst="roundRect">
            <a:avLst>
              <a:gd name="adj" fmla="val 9096"/>
            </a:avLst>
          </a:prstGeom>
          <a:solidFill>
            <a:srgbClr val="FFFFFF"/>
          </a:solidFill>
          <a:ln w="6148" cap="flat">
            <a:noFill/>
            <a:prstDash val="solid"/>
            <a:miter/>
          </a:ln>
          <a:effectLst>
            <a:outerShdw blurRad="279400" sx="102000" sy="102000" algn="ctr" rotWithShape="0">
              <a:prstClr val="black">
                <a:alpha val="10000"/>
              </a:prstClr>
            </a:outerShdw>
          </a:effectLst>
        </p:spPr>
        <p:txBody>
          <a:bodyPr rtlCol="0" anchor="ctr"/>
          <a:lstStyle/>
          <a:p>
            <a:endParaRPr lang="en-US"/>
          </a:p>
        </p:txBody>
      </p:sp>
      <p:sp>
        <p:nvSpPr>
          <p:cNvPr id="72" name="任意多边形: 形状 71">
            <a:extLst>
              <a:ext uri="{FF2B5EF4-FFF2-40B4-BE49-F238E27FC236}">
                <a16:creationId xmlns:a16="http://schemas.microsoft.com/office/drawing/2014/main" id="{994C7881-4611-C1E9-3586-BFB12B4E7B87}"/>
              </a:ext>
            </a:extLst>
          </p:cNvPr>
          <p:cNvSpPr/>
          <p:nvPr/>
        </p:nvSpPr>
        <p:spPr>
          <a:xfrm>
            <a:off x="6559209" y="3807676"/>
            <a:ext cx="207626" cy="220544"/>
          </a:xfrm>
          <a:custGeom>
            <a:avLst/>
            <a:gdLst>
              <a:gd name="connsiteX0" fmla="*/ 37750 w 207626"/>
              <a:gd name="connsiteY0" fmla="*/ 220545 h 220544"/>
              <a:gd name="connsiteX1" fmla="*/ 0 w 207626"/>
              <a:gd name="connsiteY1" fmla="*/ 183004 h 220544"/>
              <a:gd name="connsiteX2" fmla="*/ 37750 w 207626"/>
              <a:gd name="connsiteY2" fmla="*/ 145659 h 220544"/>
              <a:gd name="connsiteX3" fmla="*/ 47219 w 207626"/>
              <a:gd name="connsiteY3" fmla="*/ 155097 h 220544"/>
              <a:gd name="connsiteX4" fmla="*/ 37750 w 207626"/>
              <a:gd name="connsiteY4" fmla="*/ 164528 h 220544"/>
              <a:gd name="connsiteX5" fmla="*/ 18876 w 207626"/>
              <a:gd name="connsiteY5" fmla="*/ 183004 h 220544"/>
              <a:gd name="connsiteX6" fmla="*/ 37750 w 207626"/>
              <a:gd name="connsiteY6" fmla="*/ 201676 h 220544"/>
              <a:gd name="connsiteX7" fmla="*/ 56626 w 207626"/>
              <a:gd name="connsiteY7" fmla="*/ 182604 h 220544"/>
              <a:gd name="connsiteX8" fmla="*/ 56626 w 207626"/>
              <a:gd name="connsiteY8" fmla="*/ 55286 h 220544"/>
              <a:gd name="connsiteX9" fmla="*/ 77161 w 207626"/>
              <a:gd name="connsiteY9" fmla="*/ 28073 h 220544"/>
              <a:gd name="connsiteX10" fmla="*/ 171537 w 207626"/>
              <a:gd name="connsiteY10" fmla="*/ 1120 h 220544"/>
              <a:gd name="connsiteX11" fmla="*/ 196376 w 207626"/>
              <a:gd name="connsiteY11" fmla="*/ 5731 h 220544"/>
              <a:gd name="connsiteX12" fmla="*/ 207627 w 207626"/>
              <a:gd name="connsiteY12" fmla="*/ 28332 h 220544"/>
              <a:gd name="connsiteX13" fmla="*/ 207627 w 207626"/>
              <a:gd name="connsiteY13" fmla="*/ 154291 h 220544"/>
              <a:gd name="connsiteX14" fmla="*/ 169876 w 207626"/>
              <a:gd name="connsiteY14" fmla="*/ 192041 h 220544"/>
              <a:gd name="connsiteX15" fmla="*/ 132126 w 207626"/>
              <a:gd name="connsiteY15" fmla="*/ 154291 h 220544"/>
              <a:gd name="connsiteX16" fmla="*/ 169876 w 207626"/>
              <a:gd name="connsiteY16" fmla="*/ 116547 h 220544"/>
              <a:gd name="connsiteX17" fmla="*/ 179345 w 207626"/>
              <a:gd name="connsiteY17" fmla="*/ 125984 h 220544"/>
              <a:gd name="connsiteX18" fmla="*/ 169876 w 207626"/>
              <a:gd name="connsiteY18" fmla="*/ 135422 h 220544"/>
              <a:gd name="connsiteX19" fmla="*/ 151002 w 207626"/>
              <a:gd name="connsiteY19" fmla="*/ 154291 h 220544"/>
              <a:gd name="connsiteX20" fmla="*/ 169876 w 207626"/>
              <a:gd name="connsiteY20" fmla="*/ 173166 h 220544"/>
              <a:gd name="connsiteX21" fmla="*/ 188752 w 207626"/>
              <a:gd name="connsiteY21" fmla="*/ 154291 h 220544"/>
              <a:gd name="connsiteX22" fmla="*/ 188752 w 207626"/>
              <a:gd name="connsiteY22" fmla="*/ 28332 h 220544"/>
              <a:gd name="connsiteX23" fmla="*/ 185002 w 207626"/>
              <a:gd name="connsiteY23" fmla="*/ 20800 h 220544"/>
              <a:gd name="connsiteX24" fmla="*/ 176701 w 207626"/>
              <a:gd name="connsiteY24" fmla="*/ 19251 h 220544"/>
              <a:gd name="connsiteX25" fmla="*/ 82387 w 207626"/>
              <a:gd name="connsiteY25" fmla="*/ 46211 h 220544"/>
              <a:gd name="connsiteX26" fmla="*/ 75501 w 207626"/>
              <a:gd name="connsiteY26" fmla="*/ 55286 h 220544"/>
              <a:gd name="connsiteX27" fmla="*/ 75501 w 207626"/>
              <a:gd name="connsiteY27" fmla="*/ 182604 h 220544"/>
              <a:gd name="connsiteX28" fmla="*/ 37750 w 207626"/>
              <a:gd name="connsiteY28" fmla="*/ 220545 h 22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626" h="220544">
                <a:moveTo>
                  <a:pt x="37750" y="220545"/>
                </a:moveTo>
                <a:cubicBezTo>
                  <a:pt x="16969" y="220545"/>
                  <a:pt x="0" y="203699"/>
                  <a:pt x="0" y="183004"/>
                </a:cubicBezTo>
                <a:cubicBezTo>
                  <a:pt x="0" y="162407"/>
                  <a:pt x="16969" y="145659"/>
                  <a:pt x="37750" y="145659"/>
                </a:cubicBezTo>
                <a:cubicBezTo>
                  <a:pt x="42976" y="145659"/>
                  <a:pt x="47219" y="149889"/>
                  <a:pt x="47219" y="155097"/>
                </a:cubicBezTo>
                <a:cubicBezTo>
                  <a:pt x="47219" y="160317"/>
                  <a:pt x="42976" y="164528"/>
                  <a:pt x="37750" y="164528"/>
                </a:cubicBezTo>
                <a:cubicBezTo>
                  <a:pt x="27176" y="164528"/>
                  <a:pt x="18876" y="172644"/>
                  <a:pt x="18876" y="183004"/>
                </a:cubicBezTo>
                <a:cubicBezTo>
                  <a:pt x="18876" y="193302"/>
                  <a:pt x="27360" y="201676"/>
                  <a:pt x="37750" y="201676"/>
                </a:cubicBezTo>
                <a:cubicBezTo>
                  <a:pt x="48203" y="201676"/>
                  <a:pt x="56626" y="193117"/>
                  <a:pt x="56626" y="182604"/>
                </a:cubicBezTo>
                <a:lnTo>
                  <a:pt x="56626" y="55286"/>
                </a:lnTo>
                <a:cubicBezTo>
                  <a:pt x="56626" y="42725"/>
                  <a:pt x="65111" y="31529"/>
                  <a:pt x="77161" y="28073"/>
                </a:cubicBezTo>
                <a:lnTo>
                  <a:pt x="171537" y="1120"/>
                </a:lnTo>
                <a:cubicBezTo>
                  <a:pt x="180144" y="-1364"/>
                  <a:pt x="189182" y="333"/>
                  <a:pt x="196376" y="5731"/>
                </a:cubicBezTo>
                <a:cubicBezTo>
                  <a:pt x="203507" y="11129"/>
                  <a:pt x="207627" y="19368"/>
                  <a:pt x="207627" y="28332"/>
                </a:cubicBezTo>
                <a:lnTo>
                  <a:pt x="207627" y="154291"/>
                </a:lnTo>
                <a:cubicBezTo>
                  <a:pt x="207627" y="175103"/>
                  <a:pt x="190719" y="192041"/>
                  <a:pt x="169876" y="192041"/>
                </a:cubicBezTo>
                <a:cubicBezTo>
                  <a:pt x="149095" y="192041"/>
                  <a:pt x="132126" y="175103"/>
                  <a:pt x="132126" y="154291"/>
                </a:cubicBezTo>
                <a:cubicBezTo>
                  <a:pt x="132126" y="133480"/>
                  <a:pt x="149095" y="116547"/>
                  <a:pt x="169876" y="116547"/>
                </a:cubicBezTo>
                <a:cubicBezTo>
                  <a:pt x="175102" y="116547"/>
                  <a:pt x="179345" y="120771"/>
                  <a:pt x="179345" y="125984"/>
                </a:cubicBezTo>
                <a:cubicBezTo>
                  <a:pt x="179345" y="131198"/>
                  <a:pt x="175102" y="135422"/>
                  <a:pt x="169876" y="135422"/>
                </a:cubicBezTo>
                <a:cubicBezTo>
                  <a:pt x="159486" y="135422"/>
                  <a:pt x="151002" y="143876"/>
                  <a:pt x="151002" y="154291"/>
                </a:cubicBezTo>
                <a:cubicBezTo>
                  <a:pt x="151002" y="164706"/>
                  <a:pt x="159486" y="173166"/>
                  <a:pt x="169876" y="173166"/>
                </a:cubicBezTo>
                <a:cubicBezTo>
                  <a:pt x="180267" y="173166"/>
                  <a:pt x="188752" y="164706"/>
                  <a:pt x="188752" y="154291"/>
                </a:cubicBezTo>
                <a:lnTo>
                  <a:pt x="188752" y="28332"/>
                </a:lnTo>
                <a:cubicBezTo>
                  <a:pt x="188752" y="25337"/>
                  <a:pt x="187399" y="22589"/>
                  <a:pt x="185002" y="20800"/>
                </a:cubicBezTo>
                <a:cubicBezTo>
                  <a:pt x="182604" y="18999"/>
                  <a:pt x="179591" y="18433"/>
                  <a:pt x="176701" y="19251"/>
                </a:cubicBezTo>
                <a:lnTo>
                  <a:pt x="82387" y="46211"/>
                </a:lnTo>
                <a:cubicBezTo>
                  <a:pt x="78329" y="47361"/>
                  <a:pt x="75501" y="51099"/>
                  <a:pt x="75501" y="55286"/>
                </a:cubicBezTo>
                <a:lnTo>
                  <a:pt x="75501" y="182604"/>
                </a:lnTo>
                <a:cubicBezTo>
                  <a:pt x="75501" y="203526"/>
                  <a:pt x="58593" y="220545"/>
                  <a:pt x="37750" y="220545"/>
                </a:cubicBezTo>
                <a:close/>
              </a:path>
            </a:pathLst>
          </a:custGeom>
          <a:solidFill>
            <a:srgbClr val="1C2C66"/>
          </a:solidFill>
          <a:ln w="6148"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1BB5232B-8DFC-5F94-1099-11D193A7E2A8}"/>
              </a:ext>
            </a:extLst>
          </p:cNvPr>
          <p:cNvSpPr/>
          <p:nvPr/>
        </p:nvSpPr>
        <p:spPr>
          <a:xfrm>
            <a:off x="6615845" y="3848734"/>
            <a:ext cx="117964" cy="47182"/>
          </a:xfrm>
          <a:custGeom>
            <a:avLst/>
            <a:gdLst>
              <a:gd name="connsiteX0" fmla="*/ 9458 w 117964"/>
              <a:gd name="connsiteY0" fmla="*/ 47183 h 47182"/>
              <a:gd name="connsiteX1" fmla="*/ 359 w 117964"/>
              <a:gd name="connsiteY1" fmla="*/ 40327 h 47182"/>
              <a:gd name="connsiteX2" fmla="*/ 6876 w 117964"/>
              <a:gd name="connsiteY2" fmla="*/ 28664 h 47182"/>
              <a:gd name="connsiteX3" fmla="*/ 105925 w 117964"/>
              <a:gd name="connsiteY3" fmla="*/ 358 h 47182"/>
              <a:gd name="connsiteX4" fmla="*/ 117606 w 117964"/>
              <a:gd name="connsiteY4" fmla="*/ 6838 h 47182"/>
              <a:gd name="connsiteX5" fmla="*/ 111089 w 117964"/>
              <a:gd name="connsiteY5" fmla="*/ 18501 h 47182"/>
              <a:gd name="connsiteX6" fmla="*/ 12040 w 117964"/>
              <a:gd name="connsiteY6" fmla="*/ 46808 h 47182"/>
              <a:gd name="connsiteX7" fmla="*/ 9458 w 117964"/>
              <a:gd name="connsiteY7" fmla="*/ 47183 h 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64" h="47182">
                <a:moveTo>
                  <a:pt x="9458" y="47183"/>
                </a:moveTo>
                <a:cubicBezTo>
                  <a:pt x="5339" y="47183"/>
                  <a:pt x="1589" y="44471"/>
                  <a:pt x="359" y="40327"/>
                </a:cubicBezTo>
                <a:cubicBezTo>
                  <a:pt x="-1055" y="35322"/>
                  <a:pt x="1834" y="30103"/>
                  <a:pt x="6876" y="28664"/>
                </a:cubicBezTo>
                <a:lnTo>
                  <a:pt x="105925" y="358"/>
                </a:lnTo>
                <a:cubicBezTo>
                  <a:pt x="110904" y="-1050"/>
                  <a:pt x="116192" y="1821"/>
                  <a:pt x="117606" y="6838"/>
                </a:cubicBezTo>
                <a:cubicBezTo>
                  <a:pt x="119020" y="11848"/>
                  <a:pt x="116130" y="17068"/>
                  <a:pt x="111089" y="18501"/>
                </a:cubicBezTo>
                <a:lnTo>
                  <a:pt x="12040" y="46808"/>
                </a:lnTo>
                <a:cubicBezTo>
                  <a:pt x="11180" y="47053"/>
                  <a:pt x="10319" y="47183"/>
                  <a:pt x="9458" y="47183"/>
                </a:cubicBezTo>
                <a:close/>
              </a:path>
            </a:pathLst>
          </a:custGeom>
          <a:solidFill>
            <a:srgbClr val="1C2C66"/>
          </a:solidFill>
          <a:ln w="6148" cap="flat">
            <a:noFill/>
            <a:prstDash val="solid"/>
            <a:miter/>
          </a:ln>
        </p:spPr>
        <p:txBody>
          <a:bodyPr rtlCol="0" anchor="ctr"/>
          <a:lstStyle/>
          <a:p>
            <a:endParaRPr lang="en-US"/>
          </a:p>
        </p:txBody>
      </p:sp>
      <p:sp>
        <p:nvSpPr>
          <p:cNvPr id="74" name="任意多边形: 形状 73">
            <a:extLst>
              <a:ext uri="{FF2B5EF4-FFF2-40B4-BE49-F238E27FC236}">
                <a16:creationId xmlns:a16="http://schemas.microsoft.com/office/drawing/2014/main" id="{C305491A-BCD9-FD6F-D20C-E506273DD6F3}"/>
              </a:ext>
            </a:extLst>
          </p:cNvPr>
          <p:cNvSpPr/>
          <p:nvPr/>
        </p:nvSpPr>
        <p:spPr>
          <a:xfrm>
            <a:off x="8948854" y="3799426"/>
            <a:ext cx="235232" cy="235220"/>
          </a:xfrm>
          <a:custGeom>
            <a:avLst/>
            <a:gdLst>
              <a:gd name="connsiteX0" fmla="*/ 209840 w 235232"/>
              <a:gd name="connsiteY0" fmla="*/ 0 h 235220"/>
              <a:gd name="connsiteX1" fmla="*/ 219554 w 235232"/>
              <a:gd name="connsiteY1" fmla="*/ 1930 h 235220"/>
              <a:gd name="connsiteX2" fmla="*/ 227793 w 235232"/>
              <a:gd name="connsiteY2" fmla="*/ 7439 h 235220"/>
              <a:gd name="connsiteX3" fmla="*/ 233326 w 235232"/>
              <a:gd name="connsiteY3" fmla="*/ 15678 h 235220"/>
              <a:gd name="connsiteX4" fmla="*/ 235233 w 235232"/>
              <a:gd name="connsiteY4" fmla="*/ 25404 h 235220"/>
              <a:gd name="connsiteX5" fmla="*/ 235233 w 235232"/>
              <a:gd name="connsiteY5" fmla="*/ 209821 h 235220"/>
              <a:gd name="connsiteX6" fmla="*/ 233326 w 235232"/>
              <a:gd name="connsiteY6" fmla="*/ 219542 h 235220"/>
              <a:gd name="connsiteX7" fmla="*/ 227793 w 235232"/>
              <a:gd name="connsiteY7" fmla="*/ 227787 h 235220"/>
              <a:gd name="connsiteX8" fmla="*/ 219554 w 235232"/>
              <a:gd name="connsiteY8" fmla="*/ 233289 h 235220"/>
              <a:gd name="connsiteX9" fmla="*/ 209840 w 235232"/>
              <a:gd name="connsiteY9" fmla="*/ 235220 h 235220"/>
              <a:gd name="connsiteX10" fmla="*/ 25454 w 235232"/>
              <a:gd name="connsiteY10" fmla="*/ 235220 h 235220"/>
              <a:gd name="connsiteX11" fmla="*/ 15678 w 235232"/>
              <a:gd name="connsiteY11" fmla="*/ 233289 h 235220"/>
              <a:gd name="connsiteX12" fmla="*/ 7439 w 235232"/>
              <a:gd name="connsiteY12" fmla="*/ 227787 h 235220"/>
              <a:gd name="connsiteX13" fmla="*/ 1967 w 235232"/>
              <a:gd name="connsiteY13" fmla="*/ 219542 h 235220"/>
              <a:gd name="connsiteX14" fmla="*/ 0 w 235232"/>
              <a:gd name="connsiteY14" fmla="*/ 209821 h 235220"/>
              <a:gd name="connsiteX15" fmla="*/ 0 w 235232"/>
              <a:gd name="connsiteY15" fmla="*/ 92851 h 235220"/>
              <a:gd name="connsiteX16" fmla="*/ 64249 w 235232"/>
              <a:gd name="connsiteY16" fmla="*/ 9855 h 235220"/>
              <a:gd name="connsiteX17" fmla="*/ 73164 w 235232"/>
              <a:gd name="connsiteY17" fmla="*/ 2601 h 235220"/>
              <a:gd name="connsiteX18" fmla="*/ 84354 w 235232"/>
              <a:gd name="connsiteY18" fmla="*/ 0 h 235220"/>
              <a:gd name="connsiteX19" fmla="*/ 209840 w 235232"/>
              <a:gd name="connsiteY19" fmla="*/ 0 h 235220"/>
              <a:gd name="connsiteX20" fmla="*/ 209102 w 235232"/>
              <a:gd name="connsiteY20" fmla="*/ 113257 h 235220"/>
              <a:gd name="connsiteX21" fmla="*/ 26130 w 235232"/>
              <a:gd name="connsiteY21" fmla="*/ 113257 h 235220"/>
              <a:gd name="connsiteX22" fmla="*/ 26130 w 235232"/>
              <a:gd name="connsiteY22" fmla="*/ 209084 h 235220"/>
              <a:gd name="connsiteX23" fmla="*/ 209102 w 235232"/>
              <a:gd name="connsiteY23" fmla="*/ 209084 h 235220"/>
              <a:gd name="connsiteX24" fmla="*/ 209102 w 235232"/>
              <a:gd name="connsiteY24" fmla="*/ 113257 h 235220"/>
              <a:gd name="connsiteX25" fmla="*/ 180267 w 235232"/>
              <a:gd name="connsiteY25" fmla="*/ 130681 h 235220"/>
              <a:gd name="connsiteX26" fmla="*/ 188997 w 235232"/>
              <a:gd name="connsiteY26" fmla="*/ 134303 h 235220"/>
              <a:gd name="connsiteX27" fmla="*/ 192625 w 235232"/>
              <a:gd name="connsiteY27" fmla="*/ 143058 h 235220"/>
              <a:gd name="connsiteX28" fmla="*/ 188997 w 235232"/>
              <a:gd name="connsiteY28" fmla="*/ 151813 h 235220"/>
              <a:gd name="connsiteX29" fmla="*/ 180267 w 235232"/>
              <a:gd name="connsiteY29" fmla="*/ 155440 h 235220"/>
              <a:gd name="connsiteX30" fmla="*/ 160469 w 235232"/>
              <a:gd name="connsiteY30" fmla="*/ 155440 h 235220"/>
              <a:gd name="connsiteX31" fmla="*/ 151739 w 235232"/>
              <a:gd name="connsiteY31" fmla="*/ 151813 h 235220"/>
              <a:gd name="connsiteX32" fmla="*/ 148111 w 235232"/>
              <a:gd name="connsiteY32" fmla="*/ 143058 h 235220"/>
              <a:gd name="connsiteX33" fmla="*/ 151739 w 235232"/>
              <a:gd name="connsiteY33" fmla="*/ 134303 h 235220"/>
              <a:gd name="connsiteX34" fmla="*/ 160469 w 235232"/>
              <a:gd name="connsiteY34" fmla="*/ 130681 h 235220"/>
              <a:gd name="connsiteX35" fmla="*/ 180267 w 235232"/>
              <a:gd name="connsiteY35" fmla="*/ 130681 h 235220"/>
              <a:gd name="connsiteX36" fmla="*/ 190473 w 235232"/>
              <a:gd name="connsiteY36" fmla="*/ 17781 h 235220"/>
              <a:gd name="connsiteX37" fmla="*/ 98003 w 235232"/>
              <a:gd name="connsiteY37" fmla="*/ 17781 h 235220"/>
              <a:gd name="connsiteX38" fmla="*/ 79804 w 235232"/>
              <a:gd name="connsiteY38" fmla="*/ 27224 h 235220"/>
              <a:gd name="connsiteX39" fmla="*/ 30926 w 235232"/>
              <a:gd name="connsiteY39" fmla="*/ 92851 h 235220"/>
              <a:gd name="connsiteX40" fmla="*/ 213898 w 235232"/>
              <a:gd name="connsiteY40" fmla="*/ 92851 h 235220"/>
              <a:gd name="connsiteX41" fmla="*/ 213898 w 235232"/>
              <a:gd name="connsiteY41" fmla="*/ 43191 h 235220"/>
              <a:gd name="connsiteX42" fmla="*/ 190473 w 235232"/>
              <a:gd name="connsiteY42" fmla="*/ 17781 h 23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5232" h="235220">
                <a:moveTo>
                  <a:pt x="209840" y="0"/>
                </a:moveTo>
                <a:cubicBezTo>
                  <a:pt x="213160" y="0"/>
                  <a:pt x="216480" y="658"/>
                  <a:pt x="219554" y="1930"/>
                </a:cubicBezTo>
                <a:cubicBezTo>
                  <a:pt x="222628" y="3209"/>
                  <a:pt x="225457" y="5078"/>
                  <a:pt x="227793" y="7439"/>
                </a:cubicBezTo>
                <a:cubicBezTo>
                  <a:pt x="230129" y="9794"/>
                  <a:pt x="232035" y="12597"/>
                  <a:pt x="233326" y="15678"/>
                </a:cubicBezTo>
                <a:cubicBezTo>
                  <a:pt x="234556" y="18765"/>
                  <a:pt x="235233" y="22066"/>
                  <a:pt x="235233" y="25404"/>
                </a:cubicBezTo>
                <a:lnTo>
                  <a:pt x="235233" y="209821"/>
                </a:lnTo>
                <a:cubicBezTo>
                  <a:pt x="235233" y="213154"/>
                  <a:pt x="234556" y="216462"/>
                  <a:pt x="233326" y="219542"/>
                </a:cubicBezTo>
                <a:cubicBezTo>
                  <a:pt x="232035" y="222622"/>
                  <a:pt x="230129" y="225426"/>
                  <a:pt x="227793" y="227787"/>
                </a:cubicBezTo>
                <a:cubicBezTo>
                  <a:pt x="225457" y="230142"/>
                  <a:pt x="222628" y="232011"/>
                  <a:pt x="219554" y="233289"/>
                </a:cubicBezTo>
                <a:cubicBezTo>
                  <a:pt x="216480" y="234562"/>
                  <a:pt x="213160" y="235220"/>
                  <a:pt x="209840" y="235220"/>
                </a:cubicBezTo>
                <a:lnTo>
                  <a:pt x="25454" y="235220"/>
                </a:lnTo>
                <a:cubicBezTo>
                  <a:pt x="22072" y="235220"/>
                  <a:pt x="18813" y="234562"/>
                  <a:pt x="15678" y="233289"/>
                </a:cubicBezTo>
                <a:cubicBezTo>
                  <a:pt x="12604" y="232011"/>
                  <a:pt x="9837" y="230142"/>
                  <a:pt x="7439" y="227787"/>
                </a:cubicBezTo>
                <a:cubicBezTo>
                  <a:pt x="5103" y="225426"/>
                  <a:pt x="3259" y="222622"/>
                  <a:pt x="1967" y="219542"/>
                </a:cubicBezTo>
                <a:cubicBezTo>
                  <a:pt x="676" y="216462"/>
                  <a:pt x="0" y="213154"/>
                  <a:pt x="0" y="209821"/>
                </a:cubicBezTo>
                <a:lnTo>
                  <a:pt x="0" y="92851"/>
                </a:lnTo>
                <a:lnTo>
                  <a:pt x="64249" y="9855"/>
                </a:lnTo>
                <a:cubicBezTo>
                  <a:pt x="66647" y="6788"/>
                  <a:pt x="69660" y="4303"/>
                  <a:pt x="73164" y="2601"/>
                </a:cubicBezTo>
                <a:cubicBezTo>
                  <a:pt x="76669" y="891"/>
                  <a:pt x="80481" y="0"/>
                  <a:pt x="84354" y="0"/>
                </a:cubicBezTo>
                <a:lnTo>
                  <a:pt x="209840" y="0"/>
                </a:lnTo>
                <a:close/>
                <a:moveTo>
                  <a:pt x="209102" y="113257"/>
                </a:moveTo>
                <a:lnTo>
                  <a:pt x="26130" y="113257"/>
                </a:lnTo>
                <a:lnTo>
                  <a:pt x="26130" y="209084"/>
                </a:lnTo>
                <a:lnTo>
                  <a:pt x="209102" y="209084"/>
                </a:lnTo>
                <a:lnTo>
                  <a:pt x="209102" y="113257"/>
                </a:lnTo>
                <a:close/>
                <a:moveTo>
                  <a:pt x="180267" y="130681"/>
                </a:moveTo>
                <a:cubicBezTo>
                  <a:pt x="183525" y="130681"/>
                  <a:pt x="186661" y="131985"/>
                  <a:pt x="188997" y="134303"/>
                </a:cubicBezTo>
                <a:cubicBezTo>
                  <a:pt x="191334" y="136627"/>
                  <a:pt x="192625" y="139774"/>
                  <a:pt x="192625" y="143058"/>
                </a:cubicBezTo>
                <a:cubicBezTo>
                  <a:pt x="192625" y="146341"/>
                  <a:pt x="191334" y="149489"/>
                  <a:pt x="188997" y="151813"/>
                </a:cubicBezTo>
                <a:cubicBezTo>
                  <a:pt x="186661" y="154137"/>
                  <a:pt x="183525" y="155440"/>
                  <a:pt x="180267" y="155440"/>
                </a:cubicBezTo>
                <a:lnTo>
                  <a:pt x="160469" y="155440"/>
                </a:lnTo>
                <a:cubicBezTo>
                  <a:pt x="157211" y="155440"/>
                  <a:pt x="154075" y="154137"/>
                  <a:pt x="151739" y="151813"/>
                </a:cubicBezTo>
                <a:cubicBezTo>
                  <a:pt x="149403" y="149489"/>
                  <a:pt x="148111" y="146341"/>
                  <a:pt x="148111" y="143058"/>
                </a:cubicBezTo>
                <a:cubicBezTo>
                  <a:pt x="148111" y="139774"/>
                  <a:pt x="149403" y="136627"/>
                  <a:pt x="151739" y="134303"/>
                </a:cubicBezTo>
                <a:cubicBezTo>
                  <a:pt x="154075" y="131985"/>
                  <a:pt x="157211" y="130681"/>
                  <a:pt x="160469" y="130681"/>
                </a:cubicBezTo>
                <a:lnTo>
                  <a:pt x="180267" y="130681"/>
                </a:lnTo>
                <a:close/>
                <a:moveTo>
                  <a:pt x="190473" y="17781"/>
                </a:moveTo>
                <a:lnTo>
                  <a:pt x="98003" y="17781"/>
                </a:lnTo>
                <a:cubicBezTo>
                  <a:pt x="90933" y="17781"/>
                  <a:pt x="84231" y="21248"/>
                  <a:pt x="79804" y="27224"/>
                </a:cubicBezTo>
                <a:lnTo>
                  <a:pt x="30926" y="92851"/>
                </a:lnTo>
                <a:lnTo>
                  <a:pt x="213898" y="92851"/>
                </a:lnTo>
                <a:lnTo>
                  <a:pt x="213898" y="43191"/>
                </a:lnTo>
                <a:cubicBezTo>
                  <a:pt x="213898" y="29155"/>
                  <a:pt x="203384" y="17781"/>
                  <a:pt x="190473" y="17781"/>
                </a:cubicBezTo>
                <a:close/>
              </a:path>
            </a:pathLst>
          </a:custGeom>
          <a:solidFill>
            <a:srgbClr val="1C2C66"/>
          </a:solidFill>
          <a:ln w="6148" cap="flat">
            <a:no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ACA29CB3-35D8-2C10-374A-20A01ABEDEA5}"/>
              </a:ext>
            </a:extLst>
          </p:cNvPr>
          <p:cNvSpPr/>
          <p:nvPr/>
        </p:nvSpPr>
        <p:spPr>
          <a:xfrm>
            <a:off x="8744301" y="3596576"/>
            <a:ext cx="68553" cy="1020678"/>
          </a:xfrm>
          <a:custGeom>
            <a:avLst/>
            <a:gdLst>
              <a:gd name="connsiteX0" fmla="*/ 0 w 68553"/>
              <a:gd name="connsiteY0" fmla="*/ 0 h 1020678"/>
              <a:gd name="connsiteX1" fmla="*/ 68553 w 68553"/>
              <a:gd name="connsiteY1" fmla="*/ 0 h 1020678"/>
              <a:gd name="connsiteX2" fmla="*/ 68553 w 68553"/>
              <a:gd name="connsiteY2" fmla="*/ 1020679 h 1020678"/>
              <a:gd name="connsiteX3" fmla="*/ 0 w 68553"/>
              <a:gd name="connsiteY3" fmla="*/ 1020679 h 1020678"/>
            </a:gdLst>
            <a:ahLst/>
            <a:cxnLst>
              <a:cxn ang="0">
                <a:pos x="connsiteX0" y="connsiteY0"/>
              </a:cxn>
              <a:cxn ang="0">
                <a:pos x="connsiteX1" y="connsiteY1"/>
              </a:cxn>
              <a:cxn ang="0">
                <a:pos x="connsiteX2" y="connsiteY2"/>
              </a:cxn>
              <a:cxn ang="0">
                <a:pos x="connsiteX3" y="connsiteY3"/>
              </a:cxn>
            </a:cxnLst>
            <a:rect l="l" t="t" r="r" b="b"/>
            <a:pathLst>
              <a:path w="68553" h="1020678">
                <a:moveTo>
                  <a:pt x="0" y="0"/>
                </a:moveTo>
                <a:lnTo>
                  <a:pt x="68553" y="0"/>
                </a:lnTo>
                <a:lnTo>
                  <a:pt x="68553" y="1020679"/>
                </a:lnTo>
                <a:lnTo>
                  <a:pt x="0" y="1020679"/>
                </a:lnTo>
                <a:close/>
              </a:path>
            </a:pathLst>
          </a:custGeom>
          <a:solidFill>
            <a:srgbClr val="055CF9"/>
          </a:solidFill>
          <a:ln w="6148" cap="flat">
            <a:no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7C9D40E6-AE01-8FC9-8C28-3ADE0100E2EA}"/>
              </a:ext>
            </a:extLst>
          </p:cNvPr>
          <p:cNvSpPr/>
          <p:nvPr/>
        </p:nvSpPr>
        <p:spPr>
          <a:xfrm>
            <a:off x="6344943" y="3596576"/>
            <a:ext cx="68553" cy="1020678"/>
          </a:xfrm>
          <a:custGeom>
            <a:avLst/>
            <a:gdLst>
              <a:gd name="connsiteX0" fmla="*/ 0 w 68553"/>
              <a:gd name="connsiteY0" fmla="*/ 0 h 1020678"/>
              <a:gd name="connsiteX1" fmla="*/ 68553 w 68553"/>
              <a:gd name="connsiteY1" fmla="*/ 0 h 1020678"/>
              <a:gd name="connsiteX2" fmla="*/ 68553 w 68553"/>
              <a:gd name="connsiteY2" fmla="*/ 1020679 h 1020678"/>
              <a:gd name="connsiteX3" fmla="*/ 0 w 68553"/>
              <a:gd name="connsiteY3" fmla="*/ 1020679 h 1020678"/>
            </a:gdLst>
            <a:ahLst/>
            <a:cxnLst>
              <a:cxn ang="0">
                <a:pos x="connsiteX0" y="connsiteY0"/>
              </a:cxn>
              <a:cxn ang="0">
                <a:pos x="connsiteX1" y="connsiteY1"/>
              </a:cxn>
              <a:cxn ang="0">
                <a:pos x="connsiteX2" y="connsiteY2"/>
              </a:cxn>
              <a:cxn ang="0">
                <a:pos x="connsiteX3" y="connsiteY3"/>
              </a:cxn>
            </a:cxnLst>
            <a:rect l="l" t="t" r="r" b="b"/>
            <a:pathLst>
              <a:path w="68553" h="1020678">
                <a:moveTo>
                  <a:pt x="0" y="0"/>
                </a:moveTo>
                <a:lnTo>
                  <a:pt x="68553" y="0"/>
                </a:lnTo>
                <a:lnTo>
                  <a:pt x="68553" y="1020679"/>
                </a:lnTo>
                <a:lnTo>
                  <a:pt x="0" y="1020679"/>
                </a:lnTo>
                <a:close/>
              </a:path>
            </a:pathLst>
          </a:custGeom>
          <a:solidFill>
            <a:srgbClr val="055CF9"/>
          </a:solidFill>
          <a:ln w="6148" cap="flat">
            <a:no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2A277510-D69A-6A49-F854-2BCA7DBB82D3}"/>
              </a:ext>
            </a:extLst>
          </p:cNvPr>
          <p:cNvSpPr/>
          <p:nvPr/>
        </p:nvSpPr>
        <p:spPr>
          <a:xfrm>
            <a:off x="2756031" y="3230957"/>
            <a:ext cx="151382" cy="201718"/>
          </a:xfrm>
          <a:custGeom>
            <a:avLst/>
            <a:gdLst>
              <a:gd name="connsiteX0" fmla="*/ 84053 w 151382"/>
              <a:gd name="connsiteY0" fmla="*/ 167467 h 201718"/>
              <a:gd name="connsiteX1" fmla="*/ 84096 w 151382"/>
              <a:gd name="connsiteY1" fmla="*/ 184799 h 201718"/>
              <a:gd name="connsiteX2" fmla="*/ 117764 w 151382"/>
              <a:gd name="connsiteY2" fmla="*/ 184768 h 201718"/>
              <a:gd name="connsiteX3" fmla="*/ 117764 w 151382"/>
              <a:gd name="connsiteY3" fmla="*/ 201602 h 201718"/>
              <a:gd name="connsiteX4" fmla="*/ 76534 w 151382"/>
              <a:gd name="connsiteY4" fmla="*/ 201639 h 201718"/>
              <a:gd name="connsiteX5" fmla="*/ 75716 w 151382"/>
              <a:gd name="connsiteY5" fmla="*/ 201719 h 201718"/>
              <a:gd name="connsiteX6" fmla="*/ 74892 w 151382"/>
              <a:gd name="connsiteY6" fmla="*/ 201639 h 201718"/>
              <a:gd name="connsiteX7" fmla="*/ 33674 w 151382"/>
              <a:gd name="connsiteY7" fmla="*/ 201676 h 201718"/>
              <a:gd name="connsiteX8" fmla="*/ 33674 w 151382"/>
              <a:gd name="connsiteY8" fmla="*/ 184866 h 201718"/>
              <a:gd name="connsiteX9" fmla="*/ 67268 w 151382"/>
              <a:gd name="connsiteY9" fmla="*/ 184835 h 201718"/>
              <a:gd name="connsiteX10" fmla="*/ 67225 w 151382"/>
              <a:gd name="connsiteY10" fmla="*/ 167473 h 201718"/>
              <a:gd name="connsiteX11" fmla="*/ 19269 w 151382"/>
              <a:gd name="connsiteY11" fmla="*/ 142720 h 201718"/>
              <a:gd name="connsiteX12" fmla="*/ 0 w 151382"/>
              <a:gd name="connsiteY12" fmla="*/ 92310 h 201718"/>
              <a:gd name="connsiteX13" fmla="*/ 16717 w 151382"/>
              <a:gd name="connsiteY13" fmla="*/ 92310 h 201718"/>
              <a:gd name="connsiteX14" fmla="*/ 33748 w 151382"/>
              <a:gd name="connsiteY14" fmla="*/ 133590 h 201718"/>
              <a:gd name="connsiteX15" fmla="*/ 74855 w 151382"/>
              <a:gd name="connsiteY15" fmla="*/ 151026 h 201718"/>
              <a:gd name="connsiteX16" fmla="*/ 75618 w 151382"/>
              <a:gd name="connsiteY16" fmla="*/ 150953 h 201718"/>
              <a:gd name="connsiteX17" fmla="*/ 76361 w 151382"/>
              <a:gd name="connsiteY17" fmla="*/ 151026 h 201718"/>
              <a:gd name="connsiteX18" fmla="*/ 117450 w 151382"/>
              <a:gd name="connsiteY18" fmla="*/ 133578 h 201718"/>
              <a:gd name="connsiteX19" fmla="*/ 134469 w 151382"/>
              <a:gd name="connsiteY19" fmla="*/ 92304 h 201718"/>
              <a:gd name="connsiteX20" fmla="*/ 151383 w 151382"/>
              <a:gd name="connsiteY20" fmla="*/ 92304 h 201718"/>
              <a:gd name="connsiteX21" fmla="*/ 132071 w 151382"/>
              <a:gd name="connsiteY21" fmla="*/ 142744 h 201718"/>
              <a:gd name="connsiteX22" fmla="*/ 84053 w 151382"/>
              <a:gd name="connsiteY22" fmla="*/ 167467 h 201718"/>
              <a:gd name="connsiteX23" fmla="*/ 75722 w 151382"/>
              <a:gd name="connsiteY23" fmla="*/ 134321 h 201718"/>
              <a:gd name="connsiteX24" fmla="*/ 59632 w 151382"/>
              <a:gd name="connsiteY24" fmla="*/ 131125 h 201718"/>
              <a:gd name="connsiteX25" fmla="*/ 45995 w 151382"/>
              <a:gd name="connsiteY25" fmla="*/ 122012 h 201718"/>
              <a:gd name="connsiteX26" fmla="*/ 36877 w 151382"/>
              <a:gd name="connsiteY26" fmla="*/ 108376 h 201718"/>
              <a:gd name="connsiteX27" fmla="*/ 33674 w 151382"/>
              <a:gd name="connsiteY27" fmla="*/ 92286 h 201718"/>
              <a:gd name="connsiteX28" fmla="*/ 33760 w 151382"/>
              <a:gd name="connsiteY28" fmla="*/ 92286 h 201718"/>
              <a:gd name="connsiteX29" fmla="*/ 33686 w 151382"/>
              <a:gd name="connsiteY29" fmla="*/ 41864 h 201718"/>
              <a:gd name="connsiteX30" fmla="*/ 45995 w 151382"/>
              <a:gd name="connsiteY30" fmla="*/ 12315 h 201718"/>
              <a:gd name="connsiteX31" fmla="*/ 75538 w 151382"/>
              <a:gd name="connsiteY31" fmla="*/ 0 h 201718"/>
              <a:gd name="connsiteX32" fmla="*/ 105191 w 151382"/>
              <a:gd name="connsiteY32" fmla="*/ 12051 h 201718"/>
              <a:gd name="connsiteX33" fmla="*/ 117770 w 151382"/>
              <a:gd name="connsiteY33" fmla="*/ 41483 h 201718"/>
              <a:gd name="connsiteX34" fmla="*/ 117795 w 151382"/>
              <a:gd name="connsiteY34" fmla="*/ 41704 h 201718"/>
              <a:gd name="connsiteX35" fmla="*/ 117868 w 151382"/>
              <a:gd name="connsiteY35" fmla="*/ 92286 h 201718"/>
              <a:gd name="connsiteX36" fmla="*/ 117709 w 151382"/>
              <a:gd name="connsiteY36" fmla="*/ 93841 h 201718"/>
              <a:gd name="connsiteX37" fmla="*/ 104883 w 151382"/>
              <a:gd name="connsiteY37" fmla="*/ 122554 h 201718"/>
              <a:gd name="connsiteX38" fmla="*/ 75722 w 151382"/>
              <a:gd name="connsiteY38" fmla="*/ 134321 h 201718"/>
              <a:gd name="connsiteX39" fmla="*/ 101034 w 151382"/>
              <a:gd name="connsiteY39" fmla="*/ 92267 h 201718"/>
              <a:gd name="connsiteX40" fmla="*/ 100961 w 151382"/>
              <a:gd name="connsiteY40" fmla="*/ 41845 h 201718"/>
              <a:gd name="connsiteX41" fmla="*/ 100893 w 151382"/>
              <a:gd name="connsiteY41" fmla="*/ 41845 h 201718"/>
              <a:gd name="connsiteX42" fmla="*/ 93404 w 151382"/>
              <a:gd name="connsiteY42" fmla="*/ 24237 h 201718"/>
              <a:gd name="connsiteX43" fmla="*/ 75704 w 151382"/>
              <a:gd name="connsiteY43" fmla="*/ 16976 h 201718"/>
              <a:gd name="connsiteX44" fmla="*/ 58009 w 151382"/>
              <a:gd name="connsiteY44" fmla="*/ 24237 h 201718"/>
              <a:gd name="connsiteX45" fmla="*/ 50514 w 151382"/>
              <a:gd name="connsiteY45" fmla="*/ 41845 h 201718"/>
              <a:gd name="connsiteX46" fmla="*/ 50483 w 151382"/>
              <a:gd name="connsiteY46" fmla="*/ 41845 h 201718"/>
              <a:gd name="connsiteX47" fmla="*/ 50557 w 151382"/>
              <a:gd name="connsiteY47" fmla="*/ 92267 h 201718"/>
              <a:gd name="connsiteX48" fmla="*/ 50557 w 151382"/>
              <a:gd name="connsiteY48" fmla="*/ 92476 h 201718"/>
              <a:gd name="connsiteX49" fmla="*/ 57997 w 151382"/>
              <a:gd name="connsiteY49" fmla="*/ 110251 h 201718"/>
              <a:gd name="connsiteX50" fmla="*/ 75827 w 151382"/>
              <a:gd name="connsiteY50" fmla="*/ 117561 h 201718"/>
              <a:gd name="connsiteX51" fmla="*/ 93607 w 151382"/>
              <a:gd name="connsiteY51" fmla="*/ 110116 h 201718"/>
              <a:gd name="connsiteX52" fmla="*/ 100911 w 151382"/>
              <a:gd name="connsiteY52" fmla="*/ 92286 h 201718"/>
              <a:gd name="connsiteX53" fmla="*/ 101034 w 151382"/>
              <a:gd name="connsiteY53" fmla="*/ 92286 h 201718"/>
              <a:gd name="connsiteX54" fmla="*/ 101010 w 151382"/>
              <a:gd name="connsiteY54" fmla="*/ 92267 h 201718"/>
              <a:gd name="connsiteX55" fmla="*/ 101034 w 151382"/>
              <a:gd name="connsiteY55" fmla="*/ 92267 h 201718"/>
              <a:gd name="connsiteX56" fmla="*/ 75519 w 151382"/>
              <a:gd name="connsiteY56" fmla="*/ 83875 h 201718"/>
              <a:gd name="connsiteX57" fmla="*/ 75931 w 151382"/>
              <a:gd name="connsiteY57" fmla="*/ 83875 h 201718"/>
              <a:gd name="connsiteX58" fmla="*/ 75494 w 151382"/>
              <a:gd name="connsiteY58" fmla="*/ 83875 h 201718"/>
              <a:gd name="connsiteX59" fmla="*/ 75519 w 151382"/>
              <a:gd name="connsiteY59" fmla="*/ 83875 h 20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1382" h="201718">
                <a:moveTo>
                  <a:pt x="84053" y="167467"/>
                </a:moveTo>
                <a:lnTo>
                  <a:pt x="84096" y="184799"/>
                </a:lnTo>
                <a:lnTo>
                  <a:pt x="117764" y="184768"/>
                </a:lnTo>
                <a:lnTo>
                  <a:pt x="117764" y="201602"/>
                </a:lnTo>
                <a:lnTo>
                  <a:pt x="76534" y="201639"/>
                </a:lnTo>
                <a:cubicBezTo>
                  <a:pt x="76263" y="201663"/>
                  <a:pt x="75999" y="201719"/>
                  <a:pt x="75716" y="201719"/>
                </a:cubicBezTo>
                <a:cubicBezTo>
                  <a:pt x="75433" y="201719"/>
                  <a:pt x="75181" y="201663"/>
                  <a:pt x="74892" y="201639"/>
                </a:cubicBezTo>
                <a:lnTo>
                  <a:pt x="33674" y="201676"/>
                </a:lnTo>
                <a:lnTo>
                  <a:pt x="33674" y="184866"/>
                </a:lnTo>
                <a:lnTo>
                  <a:pt x="67268" y="184835"/>
                </a:lnTo>
                <a:lnTo>
                  <a:pt x="67225" y="167473"/>
                </a:lnTo>
                <a:cubicBezTo>
                  <a:pt x="48743" y="165401"/>
                  <a:pt x="31670" y="156584"/>
                  <a:pt x="19269" y="142720"/>
                </a:cubicBezTo>
                <a:cubicBezTo>
                  <a:pt x="6868" y="128856"/>
                  <a:pt x="6" y="110915"/>
                  <a:pt x="0" y="92310"/>
                </a:cubicBezTo>
                <a:lnTo>
                  <a:pt x="16717" y="92310"/>
                </a:lnTo>
                <a:cubicBezTo>
                  <a:pt x="16754" y="107773"/>
                  <a:pt x="22872" y="122603"/>
                  <a:pt x="33748" y="133590"/>
                </a:cubicBezTo>
                <a:cubicBezTo>
                  <a:pt x="44630" y="144577"/>
                  <a:pt x="59392" y="150842"/>
                  <a:pt x="74855" y="151026"/>
                </a:cubicBezTo>
                <a:cubicBezTo>
                  <a:pt x="75113" y="151002"/>
                  <a:pt x="75359" y="150953"/>
                  <a:pt x="75618" y="150953"/>
                </a:cubicBezTo>
                <a:cubicBezTo>
                  <a:pt x="75882" y="150953"/>
                  <a:pt x="76115" y="151002"/>
                  <a:pt x="76361" y="151026"/>
                </a:cubicBezTo>
                <a:cubicBezTo>
                  <a:pt x="91818" y="150829"/>
                  <a:pt x="106580" y="144564"/>
                  <a:pt x="117450" y="133578"/>
                </a:cubicBezTo>
                <a:cubicBezTo>
                  <a:pt x="128320" y="122591"/>
                  <a:pt x="134438" y="107761"/>
                  <a:pt x="134469" y="92304"/>
                </a:cubicBezTo>
                <a:lnTo>
                  <a:pt x="151383" y="92304"/>
                </a:lnTo>
                <a:cubicBezTo>
                  <a:pt x="151370" y="110921"/>
                  <a:pt x="144497" y="128880"/>
                  <a:pt x="132071" y="142744"/>
                </a:cubicBezTo>
                <a:cubicBezTo>
                  <a:pt x="119651" y="156609"/>
                  <a:pt x="102553" y="165413"/>
                  <a:pt x="84053" y="167467"/>
                </a:cubicBezTo>
                <a:close/>
                <a:moveTo>
                  <a:pt x="75722" y="134321"/>
                </a:moveTo>
                <a:cubicBezTo>
                  <a:pt x="70201" y="134321"/>
                  <a:pt x="64735" y="133233"/>
                  <a:pt x="59632" y="131125"/>
                </a:cubicBezTo>
                <a:cubicBezTo>
                  <a:pt x="54535" y="129009"/>
                  <a:pt x="49899" y="125917"/>
                  <a:pt x="45995" y="122012"/>
                </a:cubicBezTo>
                <a:cubicBezTo>
                  <a:pt x="42085" y="118109"/>
                  <a:pt x="38992" y="113473"/>
                  <a:pt x="36877" y="108376"/>
                </a:cubicBezTo>
                <a:cubicBezTo>
                  <a:pt x="34762" y="103273"/>
                  <a:pt x="33674" y="97807"/>
                  <a:pt x="33674" y="92286"/>
                </a:cubicBezTo>
                <a:lnTo>
                  <a:pt x="33760" y="92286"/>
                </a:lnTo>
                <a:lnTo>
                  <a:pt x="33686" y="41864"/>
                </a:lnTo>
                <a:cubicBezTo>
                  <a:pt x="33736" y="30778"/>
                  <a:pt x="38162" y="20161"/>
                  <a:pt x="45995" y="12315"/>
                </a:cubicBezTo>
                <a:cubicBezTo>
                  <a:pt x="53834" y="4477"/>
                  <a:pt x="64452" y="50"/>
                  <a:pt x="75538" y="0"/>
                </a:cubicBezTo>
                <a:cubicBezTo>
                  <a:pt x="86623" y="-49"/>
                  <a:pt x="97284" y="4280"/>
                  <a:pt x="105191" y="12051"/>
                </a:cubicBezTo>
                <a:cubicBezTo>
                  <a:pt x="113103" y="19816"/>
                  <a:pt x="117622" y="30397"/>
                  <a:pt x="117770" y="41483"/>
                </a:cubicBezTo>
                <a:cubicBezTo>
                  <a:pt x="117770" y="41556"/>
                  <a:pt x="117795" y="41624"/>
                  <a:pt x="117795" y="41704"/>
                </a:cubicBezTo>
                <a:lnTo>
                  <a:pt x="117868" y="92286"/>
                </a:lnTo>
                <a:cubicBezTo>
                  <a:pt x="117862" y="92808"/>
                  <a:pt x="117813" y="93331"/>
                  <a:pt x="117709" y="93841"/>
                </a:cubicBezTo>
                <a:cubicBezTo>
                  <a:pt x="117315" y="104711"/>
                  <a:pt x="112716" y="115004"/>
                  <a:pt x="104883" y="122554"/>
                </a:cubicBezTo>
                <a:cubicBezTo>
                  <a:pt x="97050" y="130104"/>
                  <a:pt x="86598" y="134321"/>
                  <a:pt x="75722" y="134321"/>
                </a:cubicBezTo>
                <a:close/>
                <a:moveTo>
                  <a:pt x="101034" y="92267"/>
                </a:moveTo>
                <a:lnTo>
                  <a:pt x="100961" y="41845"/>
                </a:lnTo>
                <a:lnTo>
                  <a:pt x="100893" y="41845"/>
                </a:lnTo>
                <a:cubicBezTo>
                  <a:pt x="100807" y="35218"/>
                  <a:pt x="98120" y="28891"/>
                  <a:pt x="93404" y="24237"/>
                </a:cubicBezTo>
                <a:cubicBezTo>
                  <a:pt x="88689" y="19583"/>
                  <a:pt x="82331" y="16976"/>
                  <a:pt x="75704" y="16976"/>
                </a:cubicBezTo>
                <a:cubicBezTo>
                  <a:pt x="69082" y="16976"/>
                  <a:pt x="62719" y="19583"/>
                  <a:pt x="58009" y="24237"/>
                </a:cubicBezTo>
                <a:cubicBezTo>
                  <a:pt x="53293" y="28891"/>
                  <a:pt x="50600" y="35218"/>
                  <a:pt x="50514" y="41845"/>
                </a:cubicBezTo>
                <a:lnTo>
                  <a:pt x="50483" y="41845"/>
                </a:lnTo>
                <a:lnTo>
                  <a:pt x="50557" y="92267"/>
                </a:lnTo>
                <a:lnTo>
                  <a:pt x="50557" y="92476"/>
                </a:lnTo>
                <a:cubicBezTo>
                  <a:pt x="50582" y="99153"/>
                  <a:pt x="53256" y="105548"/>
                  <a:pt x="57997" y="110251"/>
                </a:cubicBezTo>
                <a:cubicBezTo>
                  <a:pt x="62737" y="114955"/>
                  <a:pt x="69150" y="117586"/>
                  <a:pt x="75827" y="117561"/>
                </a:cubicBezTo>
                <a:cubicBezTo>
                  <a:pt x="82510" y="117537"/>
                  <a:pt x="88904" y="114856"/>
                  <a:pt x="93607" y="110116"/>
                </a:cubicBezTo>
                <a:cubicBezTo>
                  <a:pt x="98311" y="105375"/>
                  <a:pt x="100936" y="98963"/>
                  <a:pt x="100911" y="92286"/>
                </a:cubicBezTo>
                <a:lnTo>
                  <a:pt x="101034" y="92286"/>
                </a:lnTo>
                <a:cubicBezTo>
                  <a:pt x="101028" y="92279"/>
                  <a:pt x="101022" y="92273"/>
                  <a:pt x="101010" y="92267"/>
                </a:cubicBezTo>
                <a:lnTo>
                  <a:pt x="101034" y="92267"/>
                </a:lnTo>
                <a:close/>
                <a:moveTo>
                  <a:pt x="75519" y="83875"/>
                </a:moveTo>
                <a:lnTo>
                  <a:pt x="75931" y="83875"/>
                </a:lnTo>
                <a:lnTo>
                  <a:pt x="75494" y="83875"/>
                </a:lnTo>
                <a:lnTo>
                  <a:pt x="75519" y="83875"/>
                </a:lnTo>
                <a:close/>
              </a:path>
            </a:pathLst>
          </a:custGeom>
          <a:solidFill>
            <a:srgbClr val="1C2C66"/>
          </a:solidFill>
          <a:ln w="6148" cap="flat">
            <a:noFill/>
            <a:prstDash val="solid"/>
            <a:miter/>
          </a:ln>
        </p:spPr>
        <p:txBody>
          <a:bodyPr rtlCol="0" anchor="ctr"/>
          <a:lstStyle/>
          <a:p>
            <a:endParaRPr lang="en-US"/>
          </a:p>
        </p:txBody>
      </p:sp>
      <p:sp>
        <p:nvSpPr>
          <p:cNvPr id="82" name="矩形: 圆角 81">
            <a:extLst>
              <a:ext uri="{FF2B5EF4-FFF2-40B4-BE49-F238E27FC236}">
                <a16:creationId xmlns:a16="http://schemas.microsoft.com/office/drawing/2014/main" id="{064EF217-8284-2FF4-7169-0DBFA6C34AD4}"/>
              </a:ext>
            </a:extLst>
          </p:cNvPr>
          <p:cNvSpPr/>
          <p:nvPr/>
        </p:nvSpPr>
        <p:spPr>
          <a:xfrm>
            <a:off x="8729115" y="2476874"/>
            <a:ext cx="2239399" cy="1020678"/>
          </a:xfrm>
          <a:prstGeom prst="roundRect">
            <a:avLst>
              <a:gd name="adj" fmla="val 7203"/>
            </a:avLst>
          </a:prstGeom>
          <a:solidFill>
            <a:srgbClr val="FFFFFF"/>
          </a:solidFill>
          <a:ln w="6148" cap="flat">
            <a:noFill/>
            <a:prstDash val="solid"/>
            <a:miter/>
          </a:ln>
          <a:effectLst>
            <a:outerShdw blurRad="279400" sx="102000" sy="102000" algn="ctr" rotWithShape="0">
              <a:prstClr val="black">
                <a:alpha val="10000"/>
              </a:prstClr>
            </a:outerShdw>
          </a:effectLst>
        </p:spPr>
        <p:txBody>
          <a:bodyPr rtlCol="0" anchor="ctr"/>
          <a:lstStyle/>
          <a:p>
            <a:endParaRPr lang="en-US"/>
          </a:p>
        </p:txBody>
      </p:sp>
      <p:sp>
        <p:nvSpPr>
          <p:cNvPr id="85" name="矩形: 圆角 84">
            <a:extLst>
              <a:ext uri="{FF2B5EF4-FFF2-40B4-BE49-F238E27FC236}">
                <a16:creationId xmlns:a16="http://schemas.microsoft.com/office/drawing/2014/main" id="{DBADB96E-FD28-D697-2B92-4EF5697C5C85}"/>
              </a:ext>
            </a:extLst>
          </p:cNvPr>
          <p:cNvSpPr/>
          <p:nvPr/>
        </p:nvSpPr>
        <p:spPr>
          <a:xfrm>
            <a:off x="6344943" y="2476874"/>
            <a:ext cx="2239399" cy="1020678"/>
          </a:xfrm>
          <a:prstGeom prst="roundRect">
            <a:avLst>
              <a:gd name="adj" fmla="val 8465"/>
            </a:avLst>
          </a:prstGeom>
          <a:solidFill>
            <a:srgbClr val="FFFFFF"/>
          </a:solidFill>
          <a:ln w="6148" cap="flat">
            <a:noFill/>
            <a:prstDash val="solid"/>
            <a:miter/>
          </a:ln>
          <a:effectLst>
            <a:outerShdw blurRad="279400" sx="102000" sy="102000" algn="ctr" rotWithShape="0">
              <a:prstClr val="black">
                <a:alpha val="10000"/>
              </a:prstClr>
            </a:outerShdw>
          </a:effectLst>
        </p:spPr>
        <p:txBody>
          <a:bodyPr rtlCol="0" anchor="ctr"/>
          <a:lstStyle/>
          <a:p>
            <a:endParaRPr lang="en-US"/>
          </a:p>
        </p:txBody>
      </p:sp>
      <p:sp>
        <p:nvSpPr>
          <p:cNvPr id="87" name="任意多边形: 形状 86">
            <a:extLst>
              <a:ext uri="{FF2B5EF4-FFF2-40B4-BE49-F238E27FC236}">
                <a16:creationId xmlns:a16="http://schemas.microsoft.com/office/drawing/2014/main" id="{0D6CDBB6-0455-EED9-4F50-CCD639A73E12}"/>
              </a:ext>
            </a:extLst>
          </p:cNvPr>
          <p:cNvSpPr/>
          <p:nvPr/>
        </p:nvSpPr>
        <p:spPr>
          <a:xfrm>
            <a:off x="8958937" y="2831204"/>
            <a:ext cx="137413" cy="42207"/>
          </a:xfrm>
          <a:custGeom>
            <a:avLst/>
            <a:gdLst>
              <a:gd name="connsiteX0" fmla="*/ 94622 w 137413"/>
              <a:gd name="connsiteY0" fmla="*/ 22343 h 42207"/>
              <a:gd name="connsiteX1" fmla="*/ 124195 w 137413"/>
              <a:gd name="connsiteY1" fmla="*/ 29672 h 42207"/>
              <a:gd name="connsiteX2" fmla="*/ 121059 w 137413"/>
              <a:gd name="connsiteY2" fmla="*/ 42208 h 42207"/>
              <a:gd name="connsiteX3" fmla="*/ 91548 w 137413"/>
              <a:gd name="connsiteY3" fmla="*/ 34879 h 42207"/>
              <a:gd name="connsiteX4" fmla="*/ 94622 w 137413"/>
              <a:gd name="connsiteY4" fmla="*/ 22343 h 42207"/>
              <a:gd name="connsiteX5" fmla="*/ 93085 w 137413"/>
              <a:gd name="connsiteY5" fmla="*/ 0 h 42207"/>
              <a:gd name="connsiteX6" fmla="*/ 137413 w 137413"/>
              <a:gd name="connsiteY6" fmla="*/ 0 h 42207"/>
              <a:gd name="connsiteX7" fmla="*/ 137413 w 137413"/>
              <a:gd name="connsiteY7" fmla="*/ 12911 h 42207"/>
              <a:gd name="connsiteX8" fmla="*/ 93085 w 137413"/>
              <a:gd name="connsiteY8" fmla="*/ 12911 h 42207"/>
              <a:gd name="connsiteX9" fmla="*/ 93085 w 137413"/>
              <a:gd name="connsiteY9" fmla="*/ 0 h 42207"/>
              <a:gd name="connsiteX10" fmla="*/ 48817 w 137413"/>
              <a:gd name="connsiteY10" fmla="*/ 27741 h 42207"/>
              <a:gd name="connsiteX11" fmla="*/ 0 w 137413"/>
              <a:gd name="connsiteY11" fmla="*/ 11024 h 42207"/>
              <a:gd name="connsiteX12" fmla="*/ 9161 w 137413"/>
              <a:gd name="connsiteY12" fmla="*/ 1912 h 42207"/>
              <a:gd name="connsiteX13" fmla="*/ 9099 w 137413"/>
              <a:gd name="connsiteY13" fmla="*/ 1888 h 42207"/>
              <a:gd name="connsiteX14" fmla="*/ 19059 w 137413"/>
              <a:gd name="connsiteY14" fmla="*/ 8393 h 42207"/>
              <a:gd name="connsiteX15" fmla="*/ 48817 w 137413"/>
              <a:gd name="connsiteY15" fmla="*/ 14848 h 42207"/>
              <a:gd name="connsiteX16" fmla="*/ 48817 w 137413"/>
              <a:gd name="connsiteY16" fmla="*/ 27741 h 4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413" h="42207">
                <a:moveTo>
                  <a:pt x="94622" y="22343"/>
                </a:moveTo>
                <a:lnTo>
                  <a:pt x="124195" y="29672"/>
                </a:lnTo>
                <a:lnTo>
                  <a:pt x="121059" y="42208"/>
                </a:lnTo>
                <a:lnTo>
                  <a:pt x="91548" y="34879"/>
                </a:lnTo>
                <a:lnTo>
                  <a:pt x="94622" y="22343"/>
                </a:lnTo>
                <a:close/>
                <a:moveTo>
                  <a:pt x="93085" y="0"/>
                </a:moveTo>
                <a:lnTo>
                  <a:pt x="137413" y="0"/>
                </a:lnTo>
                <a:lnTo>
                  <a:pt x="137413" y="12911"/>
                </a:lnTo>
                <a:lnTo>
                  <a:pt x="93085" y="12911"/>
                </a:lnTo>
                <a:lnTo>
                  <a:pt x="93085" y="0"/>
                </a:lnTo>
                <a:close/>
                <a:moveTo>
                  <a:pt x="48817" y="27741"/>
                </a:moveTo>
                <a:cubicBezTo>
                  <a:pt x="16969" y="27741"/>
                  <a:pt x="676" y="11712"/>
                  <a:pt x="0" y="11024"/>
                </a:cubicBezTo>
                <a:lnTo>
                  <a:pt x="9161" y="1912"/>
                </a:lnTo>
                <a:lnTo>
                  <a:pt x="9099" y="1888"/>
                </a:lnTo>
                <a:cubicBezTo>
                  <a:pt x="9161" y="1912"/>
                  <a:pt x="12542" y="5189"/>
                  <a:pt x="19059" y="8393"/>
                </a:cubicBezTo>
                <a:cubicBezTo>
                  <a:pt x="27852" y="12684"/>
                  <a:pt x="37873" y="14848"/>
                  <a:pt x="48817" y="14848"/>
                </a:cubicBezTo>
                <a:lnTo>
                  <a:pt x="48817" y="27741"/>
                </a:lnTo>
                <a:close/>
              </a:path>
            </a:pathLst>
          </a:custGeom>
          <a:solidFill>
            <a:srgbClr val="1C2C66"/>
          </a:solidFill>
          <a:ln w="6148" cap="flat">
            <a:no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8F67B031-4B61-A10C-CA94-74DD3E205FF7}"/>
              </a:ext>
            </a:extLst>
          </p:cNvPr>
          <p:cNvSpPr/>
          <p:nvPr/>
        </p:nvSpPr>
        <p:spPr>
          <a:xfrm>
            <a:off x="8983715" y="2769383"/>
            <a:ext cx="18444" cy="18444"/>
          </a:xfrm>
          <a:custGeom>
            <a:avLst/>
            <a:gdLst>
              <a:gd name="connsiteX0" fmla="*/ 0 w 18444"/>
              <a:gd name="connsiteY0" fmla="*/ 9222 h 18444"/>
              <a:gd name="connsiteX1" fmla="*/ 2705 w 18444"/>
              <a:gd name="connsiteY1" fmla="*/ 15746 h 18444"/>
              <a:gd name="connsiteX2" fmla="*/ 9222 w 18444"/>
              <a:gd name="connsiteY2" fmla="*/ 18445 h 18444"/>
              <a:gd name="connsiteX3" fmla="*/ 15739 w 18444"/>
              <a:gd name="connsiteY3" fmla="*/ 15746 h 18444"/>
              <a:gd name="connsiteX4" fmla="*/ 18445 w 18444"/>
              <a:gd name="connsiteY4" fmla="*/ 9222 h 18444"/>
              <a:gd name="connsiteX5" fmla="*/ 15739 w 18444"/>
              <a:gd name="connsiteY5" fmla="*/ 2699 h 18444"/>
              <a:gd name="connsiteX6" fmla="*/ 9222 w 18444"/>
              <a:gd name="connsiteY6" fmla="*/ 0 h 18444"/>
              <a:gd name="connsiteX7" fmla="*/ 2705 w 18444"/>
              <a:gd name="connsiteY7" fmla="*/ 2699 h 18444"/>
              <a:gd name="connsiteX8" fmla="*/ 0 w 18444"/>
              <a:gd name="connsiteY8" fmla="*/ 9222 h 1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4" h="18444">
                <a:moveTo>
                  <a:pt x="0" y="9222"/>
                </a:moveTo>
                <a:cubicBezTo>
                  <a:pt x="0" y="11669"/>
                  <a:pt x="983" y="14012"/>
                  <a:pt x="2705" y="15746"/>
                </a:cubicBezTo>
                <a:cubicBezTo>
                  <a:pt x="4427" y="17473"/>
                  <a:pt x="6763" y="18445"/>
                  <a:pt x="9222" y="18445"/>
                </a:cubicBezTo>
                <a:cubicBezTo>
                  <a:pt x="11681" y="18445"/>
                  <a:pt x="14017" y="17473"/>
                  <a:pt x="15739" y="15746"/>
                </a:cubicBezTo>
                <a:cubicBezTo>
                  <a:pt x="17461" y="14012"/>
                  <a:pt x="18445" y="11669"/>
                  <a:pt x="18445" y="9222"/>
                </a:cubicBezTo>
                <a:cubicBezTo>
                  <a:pt x="18445" y="6775"/>
                  <a:pt x="17461" y="4433"/>
                  <a:pt x="15739" y="2699"/>
                </a:cubicBezTo>
                <a:cubicBezTo>
                  <a:pt x="14017" y="971"/>
                  <a:pt x="11681" y="0"/>
                  <a:pt x="9222" y="0"/>
                </a:cubicBezTo>
                <a:cubicBezTo>
                  <a:pt x="6763" y="0"/>
                  <a:pt x="4427" y="971"/>
                  <a:pt x="2705" y="2699"/>
                </a:cubicBezTo>
                <a:cubicBezTo>
                  <a:pt x="983" y="4433"/>
                  <a:pt x="0" y="6775"/>
                  <a:pt x="0" y="9222"/>
                </a:cubicBezTo>
                <a:close/>
              </a:path>
            </a:pathLst>
          </a:custGeom>
          <a:solidFill>
            <a:srgbClr val="1C2C66"/>
          </a:solidFill>
          <a:ln w="6148" cap="flat">
            <a:no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FE98C897-798A-FEBE-856C-D5DA40E88992}"/>
              </a:ext>
            </a:extLst>
          </p:cNvPr>
          <p:cNvSpPr/>
          <p:nvPr/>
        </p:nvSpPr>
        <p:spPr>
          <a:xfrm>
            <a:off x="9016300" y="2717634"/>
            <a:ext cx="44697" cy="178988"/>
          </a:xfrm>
          <a:custGeom>
            <a:avLst/>
            <a:gdLst>
              <a:gd name="connsiteX0" fmla="*/ 12911 w 44697"/>
              <a:gd name="connsiteY0" fmla="*/ 178988 h 178988"/>
              <a:gd name="connsiteX1" fmla="*/ 0 w 44697"/>
              <a:gd name="connsiteY1" fmla="*/ 178988 h 178988"/>
              <a:gd name="connsiteX2" fmla="*/ 0 w 44697"/>
              <a:gd name="connsiteY2" fmla="*/ 84213 h 178988"/>
              <a:gd name="connsiteX3" fmla="*/ 26806 w 44697"/>
              <a:gd name="connsiteY3" fmla="*/ 84121 h 178988"/>
              <a:gd name="connsiteX4" fmla="*/ 308 w 44697"/>
              <a:gd name="connsiteY4" fmla="*/ 4058 h 178988"/>
              <a:gd name="connsiteX5" fmla="*/ 12543 w 44697"/>
              <a:gd name="connsiteY5" fmla="*/ 0 h 178988"/>
              <a:gd name="connsiteX6" fmla="*/ 44698 w 44697"/>
              <a:gd name="connsiteY6" fmla="*/ 96989 h 178988"/>
              <a:gd name="connsiteX7" fmla="*/ 12911 w 44697"/>
              <a:gd name="connsiteY7" fmla="*/ 97081 h 178988"/>
              <a:gd name="connsiteX8" fmla="*/ 12911 w 44697"/>
              <a:gd name="connsiteY8" fmla="*/ 178988 h 17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97" h="178988">
                <a:moveTo>
                  <a:pt x="12911" y="178988"/>
                </a:moveTo>
                <a:lnTo>
                  <a:pt x="0" y="178988"/>
                </a:lnTo>
                <a:lnTo>
                  <a:pt x="0" y="84213"/>
                </a:lnTo>
                <a:lnTo>
                  <a:pt x="26806" y="84121"/>
                </a:lnTo>
                <a:lnTo>
                  <a:pt x="308" y="4058"/>
                </a:lnTo>
                <a:lnTo>
                  <a:pt x="12543" y="0"/>
                </a:lnTo>
                <a:lnTo>
                  <a:pt x="44698" y="96989"/>
                </a:lnTo>
                <a:lnTo>
                  <a:pt x="12911" y="97081"/>
                </a:lnTo>
                <a:lnTo>
                  <a:pt x="12911" y="178988"/>
                </a:lnTo>
                <a:close/>
              </a:path>
            </a:pathLst>
          </a:custGeom>
          <a:solidFill>
            <a:srgbClr val="1C2C66"/>
          </a:solidFill>
          <a:ln w="6148" cap="flat">
            <a:no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FD27DAD3-A8CB-8D74-F673-D3CF60149E76}"/>
              </a:ext>
            </a:extLst>
          </p:cNvPr>
          <p:cNvSpPr/>
          <p:nvPr/>
        </p:nvSpPr>
        <p:spPr>
          <a:xfrm>
            <a:off x="8912579" y="2698451"/>
            <a:ext cx="219554" cy="219523"/>
          </a:xfrm>
          <a:custGeom>
            <a:avLst/>
            <a:gdLst>
              <a:gd name="connsiteX0" fmla="*/ 109746 w 219554"/>
              <a:gd name="connsiteY0" fmla="*/ 219524 h 219523"/>
              <a:gd name="connsiteX1" fmla="*/ 67016 w 219554"/>
              <a:gd name="connsiteY1" fmla="*/ 210898 h 219523"/>
              <a:gd name="connsiteX2" fmla="*/ 32155 w 219554"/>
              <a:gd name="connsiteY2" fmla="*/ 187380 h 219523"/>
              <a:gd name="connsiteX3" fmla="*/ 8608 w 219554"/>
              <a:gd name="connsiteY3" fmla="*/ 152489 h 219523"/>
              <a:gd name="connsiteX4" fmla="*/ 0 w 219554"/>
              <a:gd name="connsiteY4" fmla="*/ 109759 h 219523"/>
              <a:gd name="connsiteX5" fmla="*/ 8608 w 219554"/>
              <a:gd name="connsiteY5" fmla="*/ 67028 h 219523"/>
              <a:gd name="connsiteX6" fmla="*/ 32155 w 219554"/>
              <a:gd name="connsiteY6" fmla="*/ 32143 h 219523"/>
              <a:gd name="connsiteX7" fmla="*/ 67016 w 219554"/>
              <a:gd name="connsiteY7" fmla="*/ 8620 h 219523"/>
              <a:gd name="connsiteX8" fmla="*/ 109746 w 219554"/>
              <a:gd name="connsiteY8" fmla="*/ 0 h 219523"/>
              <a:gd name="connsiteX9" fmla="*/ 152477 w 219554"/>
              <a:gd name="connsiteY9" fmla="*/ 8620 h 219523"/>
              <a:gd name="connsiteX10" fmla="*/ 187399 w 219554"/>
              <a:gd name="connsiteY10" fmla="*/ 32143 h 219523"/>
              <a:gd name="connsiteX11" fmla="*/ 210886 w 219554"/>
              <a:gd name="connsiteY11" fmla="*/ 67028 h 219523"/>
              <a:gd name="connsiteX12" fmla="*/ 219554 w 219554"/>
              <a:gd name="connsiteY12" fmla="*/ 109759 h 219523"/>
              <a:gd name="connsiteX13" fmla="*/ 210886 w 219554"/>
              <a:gd name="connsiteY13" fmla="*/ 152489 h 219523"/>
              <a:gd name="connsiteX14" fmla="*/ 187399 w 219554"/>
              <a:gd name="connsiteY14" fmla="*/ 187380 h 219523"/>
              <a:gd name="connsiteX15" fmla="*/ 152477 w 219554"/>
              <a:gd name="connsiteY15" fmla="*/ 210898 h 219523"/>
              <a:gd name="connsiteX16" fmla="*/ 109746 w 219554"/>
              <a:gd name="connsiteY16" fmla="*/ 219524 h 219523"/>
              <a:gd name="connsiteX17" fmla="*/ 109746 w 219554"/>
              <a:gd name="connsiteY17" fmla="*/ 12911 h 219523"/>
              <a:gd name="connsiteX18" fmla="*/ 72057 w 219554"/>
              <a:gd name="connsiteY18" fmla="*/ 20523 h 219523"/>
              <a:gd name="connsiteX19" fmla="*/ 41255 w 219554"/>
              <a:gd name="connsiteY19" fmla="*/ 41273 h 219523"/>
              <a:gd name="connsiteX20" fmla="*/ 20535 w 219554"/>
              <a:gd name="connsiteY20" fmla="*/ 72058 h 219523"/>
              <a:gd name="connsiteX21" fmla="*/ 12911 w 219554"/>
              <a:gd name="connsiteY21" fmla="*/ 109759 h 219523"/>
              <a:gd name="connsiteX22" fmla="*/ 20535 w 219554"/>
              <a:gd name="connsiteY22" fmla="*/ 147460 h 219523"/>
              <a:gd name="connsiteX23" fmla="*/ 41255 w 219554"/>
              <a:gd name="connsiteY23" fmla="*/ 178244 h 219523"/>
              <a:gd name="connsiteX24" fmla="*/ 72057 w 219554"/>
              <a:gd name="connsiteY24" fmla="*/ 199001 h 219523"/>
              <a:gd name="connsiteX25" fmla="*/ 109746 w 219554"/>
              <a:gd name="connsiteY25" fmla="*/ 206606 h 219523"/>
              <a:gd name="connsiteX26" fmla="*/ 147497 w 219554"/>
              <a:gd name="connsiteY26" fmla="*/ 199001 h 219523"/>
              <a:gd name="connsiteX27" fmla="*/ 178238 w 219554"/>
              <a:gd name="connsiteY27" fmla="*/ 178244 h 219523"/>
              <a:gd name="connsiteX28" fmla="*/ 199019 w 219554"/>
              <a:gd name="connsiteY28" fmla="*/ 147460 h 219523"/>
              <a:gd name="connsiteX29" fmla="*/ 206643 w 219554"/>
              <a:gd name="connsiteY29" fmla="*/ 109759 h 219523"/>
              <a:gd name="connsiteX30" fmla="*/ 199019 w 219554"/>
              <a:gd name="connsiteY30" fmla="*/ 72058 h 219523"/>
              <a:gd name="connsiteX31" fmla="*/ 178238 w 219554"/>
              <a:gd name="connsiteY31" fmla="*/ 41273 h 219523"/>
              <a:gd name="connsiteX32" fmla="*/ 147497 w 219554"/>
              <a:gd name="connsiteY32" fmla="*/ 20523 h 219523"/>
              <a:gd name="connsiteX33" fmla="*/ 109746 w 219554"/>
              <a:gd name="connsiteY33" fmla="*/ 12911 h 2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554" h="219523">
                <a:moveTo>
                  <a:pt x="109746" y="219524"/>
                </a:moveTo>
                <a:cubicBezTo>
                  <a:pt x="94991" y="219524"/>
                  <a:pt x="80604" y="216615"/>
                  <a:pt x="67016" y="210898"/>
                </a:cubicBezTo>
                <a:cubicBezTo>
                  <a:pt x="53982" y="205364"/>
                  <a:pt x="42239" y="197458"/>
                  <a:pt x="32155" y="187380"/>
                </a:cubicBezTo>
                <a:cubicBezTo>
                  <a:pt x="22072" y="177303"/>
                  <a:pt x="14141" y="165566"/>
                  <a:pt x="8608" y="152489"/>
                </a:cubicBezTo>
                <a:cubicBezTo>
                  <a:pt x="2890" y="138951"/>
                  <a:pt x="0" y="124564"/>
                  <a:pt x="0" y="109759"/>
                </a:cubicBezTo>
                <a:cubicBezTo>
                  <a:pt x="0" y="94954"/>
                  <a:pt x="2890" y="80567"/>
                  <a:pt x="8608" y="67028"/>
                </a:cubicBezTo>
                <a:cubicBezTo>
                  <a:pt x="14141" y="53957"/>
                  <a:pt x="22072" y="42220"/>
                  <a:pt x="32155" y="32143"/>
                </a:cubicBezTo>
                <a:cubicBezTo>
                  <a:pt x="42239" y="22066"/>
                  <a:pt x="53982" y="14153"/>
                  <a:pt x="67016" y="8620"/>
                </a:cubicBezTo>
                <a:cubicBezTo>
                  <a:pt x="80604" y="2902"/>
                  <a:pt x="94991" y="0"/>
                  <a:pt x="109746" y="0"/>
                </a:cubicBezTo>
                <a:cubicBezTo>
                  <a:pt x="124564" y="0"/>
                  <a:pt x="138951" y="2902"/>
                  <a:pt x="152477" y="8620"/>
                </a:cubicBezTo>
                <a:cubicBezTo>
                  <a:pt x="165573" y="14153"/>
                  <a:pt x="177316" y="22066"/>
                  <a:pt x="187399" y="32143"/>
                </a:cubicBezTo>
                <a:cubicBezTo>
                  <a:pt x="197482" y="42220"/>
                  <a:pt x="205352" y="53957"/>
                  <a:pt x="210886" y="67028"/>
                </a:cubicBezTo>
                <a:cubicBezTo>
                  <a:pt x="216603" y="80567"/>
                  <a:pt x="219554" y="94935"/>
                  <a:pt x="219554" y="109759"/>
                </a:cubicBezTo>
                <a:cubicBezTo>
                  <a:pt x="219554" y="124588"/>
                  <a:pt x="216603" y="138951"/>
                  <a:pt x="210886" y="152489"/>
                </a:cubicBezTo>
                <a:cubicBezTo>
                  <a:pt x="205352" y="165566"/>
                  <a:pt x="197482" y="177303"/>
                  <a:pt x="187399" y="187380"/>
                </a:cubicBezTo>
                <a:cubicBezTo>
                  <a:pt x="177316" y="197458"/>
                  <a:pt x="165573" y="205364"/>
                  <a:pt x="152477" y="210898"/>
                </a:cubicBezTo>
                <a:cubicBezTo>
                  <a:pt x="138951" y="216615"/>
                  <a:pt x="124564" y="219524"/>
                  <a:pt x="109746" y="219524"/>
                </a:cubicBezTo>
                <a:close/>
                <a:moveTo>
                  <a:pt x="109746" y="12911"/>
                </a:moveTo>
                <a:cubicBezTo>
                  <a:pt x="96712" y="12911"/>
                  <a:pt x="83985" y="15469"/>
                  <a:pt x="72057" y="20523"/>
                </a:cubicBezTo>
                <a:cubicBezTo>
                  <a:pt x="60560" y="25411"/>
                  <a:pt x="50170" y="32370"/>
                  <a:pt x="41255" y="41273"/>
                </a:cubicBezTo>
                <a:cubicBezTo>
                  <a:pt x="32401" y="50176"/>
                  <a:pt x="25392" y="60530"/>
                  <a:pt x="20535" y="72058"/>
                </a:cubicBezTo>
                <a:cubicBezTo>
                  <a:pt x="15494" y="84004"/>
                  <a:pt x="12911" y="96687"/>
                  <a:pt x="12911" y="109759"/>
                </a:cubicBezTo>
                <a:cubicBezTo>
                  <a:pt x="12911" y="122836"/>
                  <a:pt x="15494" y="135520"/>
                  <a:pt x="20535" y="147460"/>
                </a:cubicBezTo>
                <a:cubicBezTo>
                  <a:pt x="25392" y="158994"/>
                  <a:pt x="32401" y="169348"/>
                  <a:pt x="41255" y="178244"/>
                </a:cubicBezTo>
                <a:cubicBezTo>
                  <a:pt x="50170" y="187147"/>
                  <a:pt x="60560" y="194131"/>
                  <a:pt x="72057" y="199001"/>
                </a:cubicBezTo>
                <a:cubicBezTo>
                  <a:pt x="83985" y="204048"/>
                  <a:pt x="96712" y="206606"/>
                  <a:pt x="109746" y="206606"/>
                </a:cubicBezTo>
                <a:cubicBezTo>
                  <a:pt x="122842" y="206606"/>
                  <a:pt x="135508" y="204048"/>
                  <a:pt x="147497" y="199001"/>
                </a:cubicBezTo>
                <a:cubicBezTo>
                  <a:pt x="158994" y="194113"/>
                  <a:pt x="169385" y="187147"/>
                  <a:pt x="178238" y="178244"/>
                </a:cubicBezTo>
                <a:cubicBezTo>
                  <a:pt x="187153" y="169348"/>
                  <a:pt x="194162" y="158994"/>
                  <a:pt x="199019" y="147460"/>
                </a:cubicBezTo>
                <a:cubicBezTo>
                  <a:pt x="204061" y="135520"/>
                  <a:pt x="206643" y="122836"/>
                  <a:pt x="206643" y="109759"/>
                </a:cubicBezTo>
                <a:cubicBezTo>
                  <a:pt x="206643" y="96687"/>
                  <a:pt x="204061" y="84004"/>
                  <a:pt x="199019" y="72058"/>
                </a:cubicBezTo>
                <a:cubicBezTo>
                  <a:pt x="194101" y="60530"/>
                  <a:pt x="187153" y="50176"/>
                  <a:pt x="178238" y="41273"/>
                </a:cubicBezTo>
                <a:cubicBezTo>
                  <a:pt x="169385" y="32370"/>
                  <a:pt x="158994" y="25386"/>
                  <a:pt x="147497" y="20523"/>
                </a:cubicBezTo>
                <a:cubicBezTo>
                  <a:pt x="135508" y="15469"/>
                  <a:pt x="122842" y="12911"/>
                  <a:pt x="109746" y="12911"/>
                </a:cubicBezTo>
                <a:close/>
              </a:path>
            </a:pathLst>
          </a:custGeom>
          <a:solidFill>
            <a:srgbClr val="1C2C66"/>
          </a:solidFill>
          <a:ln w="6148"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311B2AE4-6B17-5D61-3284-5AB4DCB55E10}"/>
              </a:ext>
            </a:extLst>
          </p:cNvPr>
          <p:cNvSpPr/>
          <p:nvPr/>
        </p:nvSpPr>
        <p:spPr>
          <a:xfrm>
            <a:off x="6572981" y="2689677"/>
            <a:ext cx="206642" cy="206612"/>
          </a:xfrm>
          <a:custGeom>
            <a:avLst/>
            <a:gdLst>
              <a:gd name="connsiteX0" fmla="*/ 206643 w 206642"/>
              <a:gd name="connsiteY0" fmla="*/ 58193 h 206612"/>
              <a:gd name="connsiteX1" fmla="*/ 148419 w 206642"/>
              <a:gd name="connsiteY1" fmla="*/ 73791 h 206612"/>
              <a:gd name="connsiteX2" fmla="*/ 144546 w 206642"/>
              <a:gd name="connsiteY2" fmla="*/ 59238 h 206612"/>
              <a:gd name="connsiteX3" fmla="*/ 169508 w 206642"/>
              <a:gd name="connsiteY3" fmla="*/ 21371 h 206612"/>
              <a:gd name="connsiteX4" fmla="*/ 136737 w 206642"/>
              <a:gd name="connsiteY4" fmla="*/ 30139 h 206612"/>
              <a:gd name="connsiteX5" fmla="*/ 132864 w 206642"/>
              <a:gd name="connsiteY5" fmla="*/ 15592 h 206612"/>
              <a:gd name="connsiteX6" fmla="*/ 191027 w 206642"/>
              <a:gd name="connsiteY6" fmla="*/ 0 h 206612"/>
              <a:gd name="connsiteX7" fmla="*/ 194962 w 206642"/>
              <a:gd name="connsiteY7" fmla="*/ 14547 h 206612"/>
              <a:gd name="connsiteX8" fmla="*/ 170000 w 206642"/>
              <a:gd name="connsiteY8" fmla="*/ 52420 h 206612"/>
              <a:gd name="connsiteX9" fmla="*/ 202709 w 206642"/>
              <a:gd name="connsiteY9" fmla="*/ 43646 h 206612"/>
              <a:gd name="connsiteX10" fmla="*/ 206643 w 206642"/>
              <a:gd name="connsiteY10" fmla="*/ 58193 h 206612"/>
              <a:gd name="connsiteX11" fmla="*/ 55334 w 206642"/>
              <a:gd name="connsiteY11" fmla="*/ 73791 h 206612"/>
              <a:gd name="connsiteX12" fmla="*/ 29512 w 206642"/>
              <a:gd name="connsiteY12" fmla="*/ 110687 h 206612"/>
              <a:gd name="connsiteX13" fmla="*/ 177132 w 206642"/>
              <a:gd name="connsiteY13" fmla="*/ 110687 h 206612"/>
              <a:gd name="connsiteX14" fmla="*/ 164958 w 206642"/>
              <a:gd name="connsiteY14" fmla="*/ 81796 h 206612"/>
              <a:gd name="connsiteX15" fmla="*/ 180144 w 206642"/>
              <a:gd name="connsiteY15" fmla="*/ 77665 h 206612"/>
              <a:gd name="connsiteX16" fmla="*/ 191888 w 206642"/>
              <a:gd name="connsiteY16" fmla="*/ 110687 h 206612"/>
              <a:gd name="connsiteX17" fmla="*/ 191457 w 206642"/>
              <a:gd name="connsiteY17" fmla="*/ 110687 h 206612"/>
              <a:gd name="connsiteX18" fmla="*/ 206643 w 206642"/>
              <a:gd name="connsiteY18" fmla="*/ 141803 h 206612"/>
              <a:gd name="connsiteX19" fmla="*/ 206643 w 206642"/>
              <a:gd name="connsiteY19" fmla="*/ 153356 h 206612"/>
              <a:gd name="connsiteX20" fmla="*/ 191888 w 206642"/>
              <a:gd name="connsiteY20" fmla="*/ 184153 h 206612"/>
              <a:gd name="connsiteX21" fmla="*/ 191888 w 206642"/>
              <a:gd name="connsiteY21" fmla="*/ 199234 h 206612"/>
              <a:gd name="connsiteX22" fmla="*/ 184509 w 206642"/>
              <a:gd name="connsiteY22" fmla="*/ 206612 h 206612"/>
              <a:gd name="connsiteX23" fmla="*/ 162376 w 206642"/>
              <a:gd name="connsiteY23" fmla="*/ 206612 h 206612"/>
              <a:gd name="connsiteX24" fmla="*/ 154998 w 206642"/>
              <a:gd name="connsiteY24" fmla="*/ 199234 h 206612"/>
              <a:gd name="connsiteX25" fmla="*/ 154998 w 206642"/>
              <a:gd name="connsiteY25" fmla="*/ 191856 h 206612"/>
              <a:gd name="connsiteX26" fmla="*/ 51646 w 206642"/>
              <a:gd name="connsiteY26" fmla="*/ 191856 h 206612"/>
              <a:gd name="connsiteX27" fmla="*/ 51646 w 206642"/>
              <a:gd name="connsiteY27" fmla="*/ 199234 h 206612"/>
              <a:gd name="connsiteX28" fmla="*/ 44268 w 206642"/>
              <a:gd name="connsiteY28" fmla="*/ 206612 h 206612"/>
              <a:gd name="connsiteX29" fmla="*/ 22134 w 206642"/>
              <a:gd name="connsiteY29" fmla="*/ 206612 h 206612"/>
              <a:gd name="connsiteX30" fmla="*/ 14756 w 206642"/>
              <a:gd name="connsiteY30" fmla="*/ 199234 h 206612"/>
              <a:gd name="connsiteX31" fmla="*/ 14756 w 206642"/>
              <a:gd name="connsiteY31" fmla="*/ 184153 h 206612"/>
              <a:gd name="connsiteX32" fmla="*/ 0 w 206642"/>
              <a:gd name="connsiteY32" fmla="*/ 153356 h 206612"/>
              <a:gd name="connsiteX33" fmla="*/ 0 w 206642"/>
              <a:gd name="connsiteY33" fmla="*/ 141803 h 206612"/>
              <a:gd name="connsiteX34" fmla="*/ 15187 w 206642"/>
              <a:gd name="connsiteY34" fmla="*/ 110687 h 206612"/>
              <a:gd name="connsiteX35" fmla="*/ 14756 w 206642"/>
              <a:gd name="connsiteY35" fmla="*/ 110687 h 206612"/>
              <a:gd name="connsiteX36" fmla="*/ 51646 w 206642"/>
              <a:gd name="connsiteY36" fmla="*/ 59029 h 206612"/>
              <a:gd name="connsiteX37" fmla="*/ 131819 w 206642"/>
              <a:gd name="connsiteY37" fmla="*/ 59029 h 206612"/>
              <a:gd name="connsiteX38" fmla="*/ 135999 w 206642"/>
              <a:gd name="connsiteY38" fmla="*/ 73791 h 206612"/>
              <a:gd name="connsiteX39" fmla="*/ 55334 w 206642"/>
              <a:gd name="connsiteY39" fmla="*/ 73791 h 206612"/>
              <a:gd name="connsiteX40" fmla="*/ 173443 w 206642"/>
              <a:gd name="connsiteY40" fmla="*/ 169717 h 206612"/>
              <a:gd name="connsiteX41" fmla="*/ 191888 w 206642"/>
              <a:gd name="connsiteY41" fmla="*/ 151272 h 206612"/>
              <a:gd name="connsiteX42" fmla="*/ 173443 w 206642"/>
              <a:gd name="connsiteY42" fmla="*/ 132821 h 206612"/>
              <a:gd name="connsiteX43" fmla="*/ 154998 w 206642"/>
              <a:gd name="connsiteY43" fmla="*/ 151272 h 206612"/>
              <a:gd name="connsiteX44" fmla="*/ 173443 w 206642"/>
              <a:gd name="connsiteY44" fmla="*/ 169717 h 206612"/>
              <a:gd name="connsiteX45" fmla="*/ 71997 w 206642"/>
              <a:gd name="connsiteY45" fmla="*/ 166028 h 206612"/>
              <a:gd name="connsiteX46" fmla="*/ 134709 w 206642"/>
              <a:gd name="connsiteY46" fmla="*/ 166028 h 206612"/>
              <a:gd name="connsiteX47" fmla="*/ 140242 w 206642"/>
              <a:gd name="connsiteY47" fmla="*/ 160494 h 206612"/>
              <a:gd name="connsiteX48" fmla="*/ 134709 w 206642"/>
              <a:gd name="connsiteY48" fmla="*/ 154961 h 206612"/>
              <a:gd name="connsiteX49" fmla="*/ 71997 w 206642"/>
              <a:gd name="connsiteY49" fmla="*/ 154961 h 206612"/>
              <a:gd name="connsiteX50" fmla="*/ 66463 w 206642"/>
              <a:gd name="connsiteY50" fmla="*/ 160494 h 206612"/>
              <a:gd name="connsiteX51" fmla="*/ 71997 w 206642"/>
              <a:gd name="connsiteY51" fmla="*/ 166028 h 206612"/>
              <a:gd name="connsiteX52" fmla="*/ 71997 w 206642"/>
              <a:gd name="connsiteY52" fmla="*/ 147583 h 206612"/>
              <a:gd name="connsiteX53" fmla="*/ 134709 w 206642"/>
              <a:gd name="connsiteY53" fmla="*/ 147583 h 206612"/>
              <a:gd name="connsiteX54" fmla="*/ 140242 w 206642"/>
              <a:gd name="connsiteY54" fmla="*/ 142043 h 206612"/>
              <a:gd name="connsiteX55" fmla="*/ 134709 w 206642"/>
              <a:gd name="connsiteY55" fmla="*/ 136510 h 206612"/>
              <a:gd name="connsiteX56" fmla="*/ 71997 w 206642"/>
              <a:gd name="connsiteY56" fmla="*/ 136510 h 206612"/>
              <a:gd name="connsiteX57" fmla="*/ 66463 w 206642"/>
              <a:gd name="connsiteY57" fmla="*/ 142043 h 206612"/>
              <a:gd name="connsiteX58" fmla="*/ 71997 w 206642"/>
              <a:gd name="connsiteY58" fmla="*/ 147583 h 206612"/>
              <a:gd name="connsiteX59" fmla="*/ 14756 w 206642"/>
              <a:gd name="connsiteY59" fmla="*/ 151272 h 206612"/>
              <a:gd name="connsiteX60" fmla="*/ 33201 w 206642"/>
              <a:gd name="connsiteY60" fmla="*/ 169717 h 206612"/>
              <a:gd name="connsiteX61" fmla="*/ 51646 w 206642"/>
              <a:gd name="connsiteY61" fmla="*/ 151272 h 206612"/>
              <a:gd name="connsiteX62" fmla="*/ 33201 w 206642"/>
              <a:gd name="connsiteY62" fmla="*/ 132821 h 206612"/>
              <a:gd name="connsiteX63" fmla="*/ 14756 w 206642"/>
              <a:gd name="connsiteY63" fmla="*/ 151272 h 20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06642" h="206612">
                <a:moveTo>
                  <a:pt x="206643" y="58193"/>
                </a:moveTo>
                <a:lnTo>
                  <a:pt x="148419" y="73791"/>
                </a:lnTo>
                <a:lnTo>
                  <a:pt x="144546" y="59238"/>
                </a:lnTo>
                <a:lnTo>
                  <a:pt x="169508" y="21371"/>
                </a:lnTo>
                <a:lnTo>
                  <a:pt x="136737" y="30139"/>
                </a:lnTo>
                <a:lnTo>
                  <a:pt x="132864" y="15592"/>
                </a:lnTo>
                <a:lnTo>
                  <a:pt x="191027" y="0"/>
                </a:lnTo>
                <a:lnTo>
                  <a:pt x="194962" y="14547"/>
                </a:lnTo>
                <a:lnTo>
                  <a:pt x="170000" y="52420"/>
                </a:lnTo>
                <a:lnTo>
                  <a:pt x="202709" y="43646"/>
                </a:lnTo>
                <a:lnTo>
                  <a:pt x="206643" y="58193"/>
                </a:lnTo>
                <a:close/>
                <a:moveTo>
                  <a:pt x="55334" y="73791"/>
                </a:moveTo>
                <a:cubicBezTo>
                  <a:pt x="55334" y="73791"/>
                  <a:pt x="33201" y="77480"/>
                  <a:pt x="29512" y="110687"/>
                </a:cubicBezTo>
                <a:lnTo>
                  <a:pt x="177132" y="110687"/>
                </a:lnTo>
                <a:cubicBezTo>
                  <a:pt x="175472" y="96073"/>
                  <a:pt x="170307" y="87176"/>
                  <a:pt x="164958" y="81796"/>
                </a:cubicBezTo>
                <a:lnTo>
                  <a:pt x="180144" y="77665"/>
                </a:lnTo>
                <a:cubicBezTo>
                  <a:pt x="185555" y="85307"/>
                  <a:pt x="190166" y="95943"/>
                  <a:pt x="191888" y="110687"/>
                </a:cubicBezTo>
                <a:lnTo>
                  <a:pt x="191457" y="110687"/>
                </a:lnTo>
                <a:cubicBezTo>
                  <a:pt x="200679" y="117684"/>
                  <a:pt x="206643" y="129015"/>
                  <a:pt x="206643" y="141803"/>
                </a:cubicBezTo>
                <a:lnTo>
                  <a:pt x="206643" y="153356"/>
                </a:lnTo>
                <a:cubicBezTo>
                  <a:pt x="206643" y="165948"/>
                  <a:pt x="200864" y="177131"/>
                  <a:pt x="191888" y="184153"/>
                </a:cubicBezTo>
                <a:lnTo>
                  <a:pt x="191888" y="199234"/>
                </a:lnTo>
                <a:cubicBezTo>
                  <a:pt x="191888" y="203311"/>
                  <a:pt x="188567" y="206612"/>
                  <a:pt x="184509" y="206612"/>
                </a:cubicBezTo>
                <a:lnTo>
                  <a:pt x="162376" y="206612"/>
                </a:lnTo>
                <a:cubicBezTo>
                  <a:pt x="158256" y="206612"/>
                  <a:pt x="154998" y="203311"/>
                  <a:pt x="154998" y="199234"/>
                </a:cubicBezTo>
                <a:lnTo>
                  <a:pt x="154998" y="191856"/>
                </a:lnTo>
                <a:lnTo>
                  <a:pt x="51646" y="191856"/>
                </a:lnTo>
                <a:lnTo>
                  <a:pt x="51646" y="199234"/>
                </a:lnTo>
                <a:cubicBezTo>
                  <a:pt x="51646" y="203311"/>
                  <a:pt x="48387" y="206612"/>
                  <a:pt x="44268" y="206612"/>
                </a:cubicBezTo>
                <a:lnTo>
                  <a:pt x="22134" y="206612"/>
                </a:lnTo>
                <a:cubicBezTo>
                  <a:pt x="18076" y="206612"/>
                  <a:pt x="14756" y="203311"/>
                  <a:pt x="14756" y="199234"/>
                </a:cubicBezTo>
                <a:lnTo>
                  <a:pt x="14756" y="184153"/>
                </a:lnTo>
                <a:cubicBezTo>
                  <a:pt x="5841" y="177131"/>
                  <a:pt x="0" y="165948"/>
                  <a:pt x="0" y="153356"/>
                </a:cubicBezTo>
                <a:lnTo>
                  <a:pt x="0" y="141803"/>
                </a:lnTo>
                <a:cubicBezTo>
                  <a:pt x="0" y="129015"/>
                  <a:pt x="6026" y="117684"/>
                  <a:pt x="15187" y="110687"/>
                </a:cubicBezTo>
                <a:lnTo>
                  <a:pt x="14756" y="110687"/>
                </a:lnTo>
                <a:cubicBezTo>
                  <a:pt x="19982" y="66106"/>
                  <a:pt x="51646" y="59029"/>
                  <a:pt x="51646" y="59029"/>
                </a:cubicBezTo>
                <a:lnTo>
                  <a:pt x="131819" y="59029"/>
                </a:lnTo>
                <a:lnTo>
                  <a:pt x="135999" y="73791"/>
                </a:lnTo>
                <a:lnTo>
                  <a:pt x="55334" y="73791"/>
                </a:lnTo>
                <a:close/>
                <a:moveTo>
                  <a:pt x="173443" y="169717"/>
                </a:moveTo>
                <a:cubicBezTo>
                  <a:pt x="183587" y="169717"/>
                  <a:pt x="191888" y="161459"/>
                  <a:pt x="191888" y="151272"/>
                </a:cubicBezTo>
                <a:cubicBezTo>
                  <a:pt x="191888" y="141084"/>
                  <a:pt x="183587" y="132821"/>
                  <a:pt x="173443" y="132821"/>
                </a:cubicBezTo>
                <a:cubicBezTo>
                  <a:pt x="163237" y="132821"/>
                  <a:pt x="154998" y="141084"/>
                  <a:pt x="154998" y="151272"/>
                </a:cubicBezTo>
                <a:cubicBezTo>
                  <a:pt x="154998" y="161459"/>
                  <a:pt x="163237" y="169717"/>
                  <a:pt x="173443" y="169717"/>
                </a:cubicBezTo>
                <a:close/>
                <a:moveTo>
                  <a:pt x="71997" y="166028"/>
                </a:moveTo>
                <a:lnTo>
                  <a:pt x="134709" y="166028"/>
                </a:lnTo>
                <a:cubicBezTo>
                  <a:pt x="137721" y="166028"/>
                  <a:pt x="140242" y="163550"/>
                  <a:pt x="140242" y="160494"/>
                </a:cubicBezTo>
                <a:cubicBezTo>
                  <a:pt x="140242" y="157438"/>
                  <a:pt x="137721" y="154961"/>
                  <a:pt x="134709" y="154961"/>
                </a:cubicBezTo>
                <a:lnTo>
                  <a:pt x="71997" y="154961"/>
                </a:lnTo>
                <a:cubicBezTo>
                  <a:pt x="68923" y="154961"/>
                  <a:pt x="66463" y="157438"/>
                  <a:pt x="66463" y="160494"/>
                </a:cubicBezTo>
                <a:cubicBezTo>
                  <a:pt x="66463" y="163550"/>
                  <a:pt x="68923" y="166028"/>
                  <a:pt x="71997" y="166028"/>
                </a:cubicBezTo>
                <a:close/>
                <a:moveTo>
                  <a:pt x="71997" y="147583"/>
                </a:moveTo>
                <a:lnTo>
                  <a:pt x="134709" y="147583"/>
                </a:lnTo>
                <a:cubicBezTo>
                  <a:pt x="137721" y="147583"/>
                  <a:pt x="140242" y="145105"/>
                  <a:pt x="140242" y="142043"/>
                </a:cubicBezTo>
                <a:cubicBezTo>
                  <a:pt x="140242" y="138987"/>
                  <a:pt x="137721" y="136510"/>
                  <a:pt x="134709" y="136510"/>
                </a:cubicBezTo>
                <a:lnTo>
                  <a:pt x="71997" y="136510"/>
                </a:lnTo>
                <a:cubicBezTo>
                  <a:pt x="68923" y="136510"/>
                  <a:pt x="66463" y="138987"/>
                  <a:pt x="66463" y="142043"/>
                </a:cubicBezTo>
                <a:cubicBezTo>
                  <a:pt x="66463" y="145105"/>
                  <a:pt x="68923" y="147583"/>
                  <a:pt x="71997" y="147583"/>
                </a:cubicBezTo>
                <a:close/>
                <a:moveTo>
                  <a:pt x="14756" y="151272"/>
                </a:moveTo>
                <a:cubicBezTo>
                  <a:pt x="14756" y="161459"/>
                  <a:pt x="23056" y="169717"/>
                  <a:pt x="33201" y="169717"/>
                </a:cubicBezTo>
                <a:cubicBezTo>
                  <a:pt x="43407" y="169717"/>
                  <a:pt x="51646" y="161459"/>
                  <a:pt x="51646" y="151272"/>
                </a:cubicBezTo>
                <a:cubicBezTo>
                  <a:pt x="51646" y="141078"/>
                  <a:pt x="43407" y="132821"/>
                  <a:pt x="33201" y="132821"/>
                </a:cubicBezTo>
                <a:cubicBezTo>
                  <a:pt x="23056" y="132821"/>
                  <a:pt x="14756" y="141078"/>
                  <a:pt x="14756" y="151272"/>
                </a:cubicBezTo>
                <a:close/>
              </a:path>
            </a:pathLst>
          </a:custGeom>
          <a:solidFill>
            <a:srgbClr val="1C2C66"/>
          </a:solidFill>
          <a:ln w="6148"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E4585CAD-A12A-2DB9-4FA4-0DAC52346BC8}"/>
              </a:ext>
            </a:extLst>
          </p:cNvPr>
          <p:cNvSpPr/>
          <p:nvPr/>
        </p:nvSpPr>
        <p:spPr>
          <a:xfrm>
            <a:off x="8744301" y="2476874"/>
            <a:ext cx="68553" cy="1020678"/>
          </a:xfrm>
          <a:custGeom>
            <a:avLst/>
            <a:gdLst>
              <a:gd name="connsiteX0" fmla="*/ 0 w 68553"/>
              <a:gd name="connsiteY0" fmla="*/ 0 h 1020678"/>
              <a:gd name="connsiteX1" fmla="*/ 68553 w 68553"/>
              <a:gd name="connsiteY1" fmla="*/ 0 h 1020678"/>
              <a:gd name="connsiteX2" fmla="*/ 68553 w 68553"/>
              <a:gd name="connsiteY2" fmla="*/ 1020679 h 1020678"/>
              <a:gd name="connsiteX3" fmla="*/ 0 w 68553"/>
              <a:gd name="connsiteY3" fmla="*/ 1020679 h 1020678"/>
            </a:gdLst>
            <a:ahLst/>
            <a:cxnLst>
              <a:cxn ang="0">
                <a:pos x="connsiteX0" y="connsiteY0"/>
              </a:cxn>
              <a:cxn ang="0">
                <a:pos x="connsiteX1" y="connsiteY1"/>
              </a:cxn>
              <a:cxn ang="0">
                <a:pos x="connsiteX2" y="connsiteY2"/>
              </a:cxn>
              <a:cxn ang="0">
                <a:pos x="connsiteX3" y="connsiteY3"/>
              </a:cxn>
            </a:cxnLst>
            <a:rect l="l" t="t" r="r" b="b"/>
            <a:pathLst>
              <a:path w="68553" h="1020678">
                <a:moveTo>
                  <a:pt x="0" y="0"/>
                </a:moveTo>
                <a:lnTo>
                  <a:pt x="68553" y="0"/>
                </a:lnTo>
                <a:lnTo>
                  <a:pt x="68553" y="1020679"/>
                </a:lnTo>
                <a:lnTo>
                  <a:pt x="0" y="1020679"/>
                </a:lnTo>
                <a:close/>
              </a:path>
            </a:pathLst>
          </a:custGeom>
          <a:solidFill>
            <a:srgbClr val="055CF9"/>
          </a:solidFill>
          <a:ln w="6148" cap="flat">
            <a:no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CFEE3348-C35D-F042-191B-305923AEDB5A}"/>
              </a:ext>
            </a:extLst>
          </p:cNvPr>
          <p:cNvSpPr/>
          <p:nvPr/>
        </p:nvSpPr>
        <p:spPr>
          <a:xfrm>
            <a:off x="6344943" y="2476874"/>
            <a:ext cx="68553" cy="1020678"/>
          </a:xfrm>
          <a:custGeom>
            <a:avLst/>
            <a:gdLst>
              <a:gd name="connsiteX0" fmla="*/ 0 w 68553"/>
              <a:gd name="connsiteY0" fmla="*/ 0 h 1020678"/>
              <a:gd name="connsiteX1" fmla="*/ 68553 w 68553"/>
              <a:gd name="connsiteY1" fmla="*/ 0 h 1020678"/>
              <a:gd name="connsiteX2" fmla="*/ 68553 w 68553"/>
              <a:gd name="connsiteY2" fmla="*/ 1020679 h 1020678"/>
              <a:gd name="connsiteX3" fmla="*/ 0 w 68553"/>
              <a:gd name="connsiteY3" fmla="*/ 1020679 h 1020678"/>
            </a:gdLst>
            <a:ahLst/>
            <a:cxnLst>
              <a:cxn ang="0">
                <a:pos x="connsiteX0" y="connsiteY0"/>
              </a:cxn>
              <a:cxn ang="0">
                <a:pos x="connsiteX1" y="connsiteY1"/>
              </a:cxn>
              <a:cxn ang="0">
                <a:pos x="connsiteX2" y="connsiteY2"/>
              </a:cxn>
              <a:cxn ang="0">
                <a:pos x="connsiteX3" y="connsiteY3"/>
              </a:cxn>
            </a:cxnLst>
            <a:rect l="l" t="t" r="r" b="b"/>
            <a:pathLst>
              <a:path w="68553" h="1020678">
                <a:moveTo>
                  <a:pt x="0" y="0"/>
                </a:moveTo>
                <a:lnTo>
                  <a:pt x="68553" y="0"/>
                </a:lnTo>
                <a:lnTo>
                  <a:pt x="68553" y="1020679"/>
                </a:lnTo>
                <a:lnTo>
                  <a:pt x="0" y="1020679"/>
                </a:lnTo>
                <a:close/>
              </a:path>
            </a:pathLst>
          </a:custGeom>
          <a:solidFill>
            <a:srgbClr val="055CF9"/>
          </a:solidFill>
          <a:ln w="6148"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3F340DC7-C59C-3DE1-B8AA-C25DE96964E8}"/>
              </a:ext>
            </a:extLst>
          </p:cNvPr>
          <p:cNvSpPr/>
          <p:nvPr/>
        </p:nvSpPr>
        <p:spPr>
          <a:xfrm>
            <a:off x="6097420" y="1612342"/>
            <a:ext cx="5126247" cy="472254"/>
          </a:xfrm>
          <a:custGeom>
            <a:avLst/>
            <a:gdLst>
              <a:gd name="connsiteX0" fmla="*/ 5099588 w 5126247"/>
              <a:gd name="connsiteY0" fmla="*/ 0 h 472254"/>
              <a:gd name="connsiteX1" fmla="*/ 5126247 w 5126247"/>
              <a:gd name="connsiteY1" fmla="*/ 0 h 472254"/>
              <a:gd name="connsiteX2" fmla="*/ 5126247 w 5126247"/>
              <a:gd name="connsiteY2" fmla="*/ 472255 h 472254"/>
              <a:gd name="connsiteX3" fmla="*/ 5099588 w 5126247"/>
              <a:gd name="connsiteY3" fmla="*/ 472255 h 472254"/>
              <a:gd name="connsiteX4" fmla="*/ 26659 w 5126247"/>
              <a:gd name="connsiteY4" fmla="*/ 472255 h 472254"/>
              <a:gd name="connsiteX5" fmla="*/ 0 w 5126247"/>
              <a:gd name="connsiteY5" fmla="*/ 472255 h 472254"/>
              <a:gd name="connsiteX6" fmla="*/ 0 w 5126247"/>
              <a:gd name="connsiteY6" fmla="*/ 0 h 472254"/>
              <a:gd name="connsiteX7" fmla="*/ 26659 w 5126247"/>
              <a:gd name="connsiteY7" fmla="*/ 0 h 47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6247" h="472254">
                <a:moveTo>
                  <a:pt x="5099588" y="0"/>
                </a:moveTo>
                <a:cubicBezTo>
                  <a:pt x="5114312" y="0"/>
                  <a:pt x="5126247" y="0"/>
                  <a:pt x="5126247" y="0"/>
                </a:cubicBezTo>
                <a:lnTo>
                  <a:pt x="5126247" y="472255"/>
                </a:lnTo>
                <a:cubicBezTo>
                  <a:pt x="5126247" y="472255"/>
                  <a:pt x="5114312" y="472255"/>
                  <a:pt x="5099588" y="472255"/>
                </a:cubicBezTo>
                <a:lnTo>
                  <a:pt x="26659" y="472255"/>
                </a:lnTo>
                <a:cubicBezTo>
                  <a:pt x="11936" y="472255"/>
                  <a:pt x="0" y="472255"/>
                  <a:pt x="0" y="472255"/>
                </a:cubicBezTo>
                <a:lnTo>
                  <a:pt x="0" y="0"/>
                </a:lnTo>
                <a:cubicBezTo>
                  <a:pt x="0" y="0"/>
                  <a:pt x="11936" y="0"/>
                  <a:pt x="26659" y="0"/>
                </a:cubicBezTo>
                <a:close/>
              </a:path>
            </a:pathLst>
          </a:custGeom>
          <a:solidFill>
            <a:srgbClr val="FFFFFF"/>
          </a:solidFill>
          <a:ln w="7617" cap="flat">
            <a:solidFill>
              <a:srgbClr val="EBEBED"/>
            </a:solid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685DC69D-8246-D833-FD8B-F0D3E560E7D5}"/>
              </a:ext>
            </a:extLst>
          </p:cNvPr>
          <p:cNvSpPr/>
          <p:nvPr/>
        </p:nvSpPr>
        <p:spPr>
          <a:xfrm>
            <a:off x="6093608" y="1608537"/>
            <a:ext cx="45702" cy="472254"/>
          </a:xfrm>
          <a:custGeom>
            <a:avLst/>
            <a:gdLst>
              <a:gd name="connsiteX0" fmla="*/ 0 w 45702"/>
              <a:gd name="connsiteY0" fmla="*/ 0 h 472254"/>
              <a:gd name="connsiteX1" fmla="*/ 45702 w 45702"/>
              <a:gd name="connsiteY1" fmla="*/ 0 h 472254"/>
              <a:gd name="connsiteX2" fmla="*/ 45702 w 45702"/>
              <a:gd name="connsiteY2" fmla="*/ 472255 h 472254"/>
              <a:gd name="connsiteX3" fmla="*/ 0 w 45702"/>
              <a:gd name="connsiteY3" fmla="*/ 472255 h 472254"/>
            </a:gdLst>
            <a:ahLst/>
            <a:cxnLst>
              <a:cxn ang="0">
                <a:pos x="connsiteX0" y="connsiteY0"/>
              </a:cxn>
              <a:cxn ang="0">
                <a:pos x="connsiteX1" y="connsiteY1"/>
              </a:cxn>
              <a:cxn ang="0">
                <a:pos x="connsiteX2" y="connsiteY2"/>
              </a:cxn>
              <a:cxn ang="0">
                <a:pos x="connsiteX3" y="connsiteY3"/>
              </a:cxn>
            </a:cxnLst>
            <a:rect l="l" t="t" r="r" b="b"/>
            <a:pathLst>
              <a:path w="45702" h="472254">
                <a:moveTo>
                  <a:pt x="0" y="0"/>
                </a:moveTo>
                <a:lnTo>
                  <a:pt x="45702" y="0"/>
                </a:lnTo>
                <a:lnTo>
                  <a:pt x="45702" y="472255"/>
                </a:lnTo>
                <a:lnTo>
                  <a:pt x="0" y="472255"/>
                </a:lnTo>
                <a:close/>
              </a:path>
            </a:pathLst>
          </a:custGeom>
          <a:solidFill>
            <a:srgbClr val="055CF9"/>
          </a:solidFill>
          <a:ln w="6148" cap="flat">
            <a:noFill/>
            <a:prstDash val="solid"/>
            <a:miter/>
          </a:ln>
        </p:spPr>
        <p:txBody>
          <a:bodyPr rtlCol="0" anchor="ctr"/>
          <a:lstStyle/>
          <a:p>
            <a:endParaRPr lang="en-US"/>
          </a:p>
        </p:txBody>
      </p:sp>
      <p:sp>
        <p:nvSpPr>
          <p:cNvPr id="98" name="任意多边形: 形状 97">
            <a:extLst>
              <a:ext uri="{FF2B5EF4-FFF2-40B4-BE49-F238E27FC236}">
                <a16:creationId xmlns:a16="http://schemas.microsoft.com/office/drawing/2014/main" id="{32CED2A6-7794-B441-1806-D02261018C23}"/>
              </a:ext>
            </a:extLst>
          </p:cNvPr>
          <p:cNvSpPr/>
          <p:nvPr/>
        </p:nvSpPr>
        <p:spPr>
          <a:xfrm>
            <a:off x="597934" y="1612342"/>
            <a:ext cx="5126247" cy="472254"/>
          </a:xfrm>
          <a:custGeom>
            <a:avLst/>
            <a:gdLst>
              <a:gd name="connsiteX0" fmla="*/ 5099588 w 5126247"/>
              <a:gd name="connsiteY0" fmla="*/ 0 h 472254"/>
              <a:gd name="connsiteX1" fmla="*/ 5126248 w 5126247"/>
              <a:gd name="connsiteY1" fmla="*/ 0 h 472254"/>
              <a:gd name="connsiteX2" fmla="*/ 5126248 w 5126247"/>
              <a:gd name="connsiteY2" fmla="*/ 472255 h 472254"/>
              <a:gd name="connsiteX3" fmla="*/ 5099588 w 5126247"/>
              <a:gd name="connsiteY3" fmla="*/ 472255 h 472254"/>
              <a:gd name="connsiteX4" fmla="*/ 26660 w 5126247"/>
              <a:gd name="connsiteY4" fmla="*/ 472255 h 472254"/>
              <a:gd name="connsiteX5" fmla="*/ 0 w 5126247"/>
              <a:gd name="connsiteY5" fmla="*/ 472255 h 472254"/>
              <a:gd name="connsiteX6" fmla="*/ 0 w 5126247"/>
              <a:gd name="connsiteY6" fmla="*/ 0 h 472254"/>
              <a:gd name="connsiteX7" fmla="*/ 26660 w 5126247"/>
              <a:gd name="connsiteY7" fmla="*/ 0 h 47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6247" h="472254">
                <a:moveTo>
                  <a:pt x="5099588" y="0"/>
                </a:moveTo>
                <a:cubicBezTo>
                  <a:pt x="5114312" y="0"/>
                  <a:pt x="5126248" y="0"/>
                  <a:pt x="5126248" y="0"/>
                </a:cubicBezTo>
                <a:lnTo>
                  <a:pt x="5126248" y="472255"/>
                </a:lnTo>
                <a:cubicBezTo>
                  <a:pt x="5126248" y="472255"/>
                  <a:pt x="5114312" y="472255"/>
                  <a:pt x="5099588" y="472255"/>
                </a:cubicBezTo>
                <a:lnTo>
                  <a:pt x="26660" y="472255"/>
                </a:lnTo>
                <a:cubicBezTo>
                  <a:pt x="11936" y="472255"/>
                  <a:pt x="0" y="472255"/>
                  <a:pt x="0" y="472255"/>
                </a:cubicBezTo>
                <a:lnTo>
                  <a:pt x="0" y="0"/>
                </a:lnTo>
                <a:cubicBezTo>
                  <a:pt x="0" y="0"/>
                  <a:pt x="11936" y="0"/>
                  <a:pt x="26660" y="0"/>
                </a:cubicBezTo>
                <a:close/>
              </a:path>
            </a:pathLst>
          </a:custGeom>
          <a:solidFill>
            <a:srgbClr val="FFFFFF"/>
          </a:solidFill>
          <a:ln w="7617" cap="flat">
            <a:solidFill>
              <a:srgbClr val="EBEBED"/>
            </a:solidFill>
            <a:prstDash val="solid"/>
            <a:miter/>
          </a:ln>
        </p:spPr>
        <p:txBody>
          <a:bodyPr rtlCol="0" anchor="ctr"/>
          <a:lstStyle/>
          <a:p>
            <a:endParaRPr lang="en-US"/>
          </a:p>
        </p:txBody>
      </p:sp>
      <p:sp>
        <p:nvSpPr>
          <p:cNvPr id="100" name="任意多边形: 形状 99">
            <a:extLst>
              <a:ext uri="{FF2B5EF4-FFF2-40B4-BE49-F238E27FC236}">
                <a16:creationId xmlns:a16="http://schemas.microsoft.com/office/drawing/2014/main" id="{935C33DA-EE53-32C3-0FFB-3EC8373F2137}"/>
              </a:ext>
            </a:extLst>
          </p:cNvPr>
          <p:cNvSpPr/>
          <p:nvPr/>
        </p:nvSpPr>
        <p:spPr>
          <a:xfrm>
            <a:off x="594126" y="1608537"/>
            <a:ext cx="45702" cy="472254"/>
          </a:xfrm>
          <a:custGeom>
            <a:avLst/>
            <a:gdLst>
              <a:gd name="connsiteX0" fmla="*/ 0 w 45702"/>
              <a:gd name="connsiteY0" fmla="*/ 0 h 472254"/>
              <a:gd name="connsiteX1" fmla="*/ 45702 w 45702"/>
              <a:gd name="connsiteY1" fmla="*/ 0 h 472254"/>
              <a:gd name="connsiteX2" fmla="*/ 45702 w 45702"/>
              <a:gd name="connsiteY2" fmla="*/ 472255 h 472254"/>
              <a:gd name="connsiteX3" fmla="*/ 0 w 45702"/>
              <a:gd name="connsiteY3" fmla="*/ 472255 h 472254"/>
            </a:gdLst>
            <a:ahLst/>
            <a:cxnLst>
              <a:cxn ang="0">
                <a:pos x="connsiteX0" y="connsiteY0"/>
              </a:cxn>
              <a:cxn ang="0">
                <a:pos x="connsiteX1" y="connsiteY1"/>
              </a:cxn>
              <a:cxn ang="0">
                <a:pos x="connsiteX2" y="connsiteY2"/>
              </a:cxn>
              <a:cxn ang="0">
                <a:pos x="connsiteX3" y="connsiteY3"/>
              </a:cxn>
            </a:cxnLst>
            <a:rect l="l" t="t" r="r" b="b"/>
            <a:pathLst>
              <a:path w="45702" h="472254">
                <a:moveTo>
                  <a:pt x="0" y="0"/>
                </a:moveTo>
                <a:lnTo>
                  <a:pt x="45702" y="0"/>
                </a:lnTo>
                <a:lnTo>
                  <a:pt x="45702" y="472255"/>
                </a:lnTo>
                <a:lnTo>
                  <a:pt x="0" y="472255"/>
                </a:lnTo>
                <a:close/>
              </a:path>
            </a:pathLst>
          </a:custGeom>
          <a:solidFill>
            <a:srgbClr val="055CF9"/>
          </a:solidFill>
          <a:ln w="6148" cap="flat">
            <a:noFill/>
            <a:prstDash val="solid"/>
            <a:miter/>
          </a:ln>
        </p:spPr>
        <p:txBody>
          <a:bodyPr rtlCol="0" anchor="ctr"/>
          <a:lstStyle/>
          <a:p>
            <a:endParaRPr lang="en-US"/>
          </a:p>
        </p:txBody>
      </p:sp>
      <p:sp>
        <p:nvSpPr>
          <p:cNvPr id="104" name="文本框 103">
            <a:extLst>
              <a:ext uri="{FF2B5EF4-FFF2-40B4-BE49-F238E27FC236}">
                <a16:creationId xmlns:a16="http://schemas.microsoft.com/office/drawing/2014/main" id="{29D20CA1-00BB-D89D-64C0-B6CE801FF475}"/>
              </a:ext>
            </a:extLst>
          </p:cNvPr>
          <p:cNvSpPr txBox="1"/>
          <p:nvPr/>
        </p:nvSpPr>
        <p:spPr>
          <a:xfrm>
            <a:off x="344527" y="443063"/>
            <a:ext cx="4119461"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Our application scenarios</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5" name="文本框 104">
            <a:extLst>
              <a:ext uri="{FF2B5EF4-FFF2-40B4-BE49-F238E27FC236}">
                <a16:creationId xmlns:a16="http://schemas.microsoft.com/office/drawing/2014/main" id="{4B76351F-FA36-EE6D-F267-DF394618EBC1}"/>
              </a:ext>
            </a:extLst>
          </p:cNvPr>
          <p:cNvSpPr txBox="1"/>
          <p:nvPr/>
        </p:nvSpPr>
        <p:spPr>
          <a:xfrm>
            <a:off x="352091" y="849679"/>
            <a:ext cx="4964821"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我们的应用场景：多模态智能车内交互解决方案，引领车载</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AI</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技术潮流</a:t>
            </a:r>
          </a:p>
        </p:txBody>
      </p:sp>
      <p:sp>
        <p:nvSpPr>
          <p:cNvPr id="106" name="文本框 105">
            <a:extLst>
              <a:ext uri="{FF2B5EF4-FFF2-40B4-BE49-F238E27FC236}">
                <a16:creationId xmlns:a16="http://schemas.microsoft.com/office/drawing/2014/main" id="{9DC78CED-999F-9EC3-F5A0-46A1635C7435}"/>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8" name="文本框 107">
            <a:extLst>
              <a:ext uri="{FF2B5EF4-FFF2-40B4-BE49-F238E27FC236}">
                <a16:creationId xmlns:a16="http://schemas.microsoft.com/office/drawing/2014/main" id="{413F71F4-8244-EE5B-2A70-CD2D50FCDE7F}"/>
              </a:ext>
            </a:extLst>
          </p:cNvPr>
          <p:cNvSpPr txBox="1"/>
          <p:nvPr/>
        </p:nvSpPr>
        <p:spPr>
          <a:xfrm>
            <a:off x="1411022" y="1715128"/>
            <a:ext cx="3570208" cy="276999"/>
          </a:xfrm>
          <a:prstGeom prst="rect">
            <a:avLst/>
          </a:prstGeom>
          <a:noFill/>
        </p:spPr>
        <p:txBody>
          <a:bodyPr wrap="none" rtlCol="0">
            <a:spAutoFit/>
          </a:bodyPr>
          <a:lstStyle/>
          <a:p>
            <a:r>
              <a:rPr lang="zh-CN" altLang="en-US" sz="1200" dirty="0">
                <a:solidFill>
                  <a:srgbClr val="3C5059"/>
                </a:solidFill>
                <a:latin typeface="OPPOSans H" panose="00020600040101010101" pitchFamily="18" charset="-122"/>
                <a:ea typeface="OPPOSans H" panose="00020600040101010101" pitchFamily="18" charset="-122"/>
                <a:cs typeface="OPPOSans H" panose="00020600040101010101" pitchFamily="18" charset="-122"/>
              </a:rPr>
              <a:t>基于征程二代的多模人机交互赋予汽车生命与智慧</a:t>
            </a:r>
          </a:p>
        </p:txBody>
      </p:sp>
      <p:sp>
        <p:nvSpPr>
          <p:cNvPr id="109" name="文本框 108">
            <a:extLst>
              <a:ext uri="{FF2B5EF4-FFF2-40B4-BE49-F238E27FC236}">
                <a16:creationId xmlns:a16="http://schemas.microsoft.com/office/drawing/2014/main" id="{565C9DCD-93DA-27C0-EF9D-125846497671}"/>
              </a:ext>
            </a:extLst>
          </p:cNvPr>
          <p:cNvSpPr txBox="1"/>
          <p:nvPr/>
        </p:nvSpPr>
        <p:spPr>
          <a:xfrm>
            <a:off x="8106545" y="1715128"/>
            <a:ext cx="1107996" cy="276999"/>
          </a:xfrm>
          <a:prstGeom prst="rect">
            <a:avLst/>
          </a:prstGeom>
          <a:noFill/>
        </p:spPr>
        <p:txBody>
          <a:bodyPr wrap="none" rtlCol="0">
            <a:spAutoFit/>
          </a:bodyPr>
          <a:lstStyle/>
          <a:p>
            <a:pPr algn="ctr"/>
            <a:r>
              <a:rPr lang="zh-CN" altLang="en-US" sz="1200" dirty="0">
                <a:solidFill>
                  <a:srgbClr val="3C5059"/>
                </a:solidFill>
                <a:latin typeface="OPPOSans H" panose="00020600040101010101" pitchFamily="18" charset="-122"/>
                <a:ea typeface="OPPOSans H" panose="00020600040101010101" pitchFamily="18" charset="-122"/>
                <a:cs typeface="OPPOSans H" panose="00020600040101010101" pitchFamily="18" charset="-122"/>
              </a:rPr>
              <a:t>让汽车更懂你</a:t>
            </a:r>
          </a:p>
        </p:txBody>
      </p:sp>
      <p:pic>
        <p:nvPicPr>
          <p:cNvPr id="111" name="图片 110">
            <a:extLst>
              <a:ext uri="{FF2B5EF4-FFF2-40B4-BE49-F238E27FC236}">
                <a16:creationId xmlns:a16="http://schemas.microsoft.com/office/drawing/2014/main" id="{283875C0-B96D-CF98-A7CC-DA2B7B4A9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851" y="3855432"/>
            <a:ext cx="685139" cy="678076"/>
          </a:xfrm>
          <a:prstGeom prst="rect">
            <a:avLst/>
          </a:prstGeom>
        </p:spPr>
      </p:pic>
      <p:sp>
        <p:nvSpPr>
          <p:cNvPr id="112" name="文本框 111">
            <a:extLst>
              <a:ext uri="{FF2B5EF4-FFF2-40B4-BE49-F238E27FC236}">
                <a16:creationId xmlns:a16="http://schemas.microsoft.com/office/drawing/2014/main" id="{FDD91E3C-0654-40C0-2DDB-847D395F2B43}"/>
              </a:ext>
            </a:extLst>
          </p:cNvPr>
          <p:cNvSpPr txBox="1"/>
          <p:nvPr/>
        </p:nvSpPr>
        <p:spPr>
          <a:xfrm>
            <a:off x="2566576" y="3419316"/>
            <a:ext cx="543739" cy="200055"/>
          </a:xfrm>
          <a:prstGeom prst="rect">
            <a:avLst/>
          </a:prstGeom>
          <a:noFill/>
        </p:spPr>
        <p:txBody>
          <a:bodyPr wrap="none" rtlCol="0">
            <a:spAutoFit/>
          </a:bodyPr>
          <a:lstStyle/>
          <a:p>
            <a:r>
              <a:rPr lang="zh-CN" altLang="en-US" sz="7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语音输入</a:t>
            </a:r>
          </a:p>
        </p:txBody>
      </p:sp>
      <p:sp>
        <p:nvSpPr>
          <p:cNvPr id="113" name="文本框 112">
            <a:extLst>
              <a:ext uri="{FF2B5EF4-FFF2-40B4-BE49-F238E27FC236}">
                <a16:creationId xmlns:a16="http://schemas.microsoft.com/office/drawing/2014/main" id="{0A10D0D4-90C8-6452-71EE-9726B1E1D62D}"/>
              </a:ext>
            </a:extLst>
          </p:cNvPr>
          <p:cNvSpPr txBox="1"/>
          <p:nvPr/>
        </p:nvSpPr>
        <p:spPr>
          <a:xfrm>
            <a:off x="2848870" y="4245813"/>
            <a:ext cx="543739" cy="200055"/>
          </a:xfrm>
          <a:prstGeom prst="rect">
            <a:avLst/>
          </a:prstGeom>
          <a:noFill/>
        </p:spPr>
        <p:txBody>
          <a:bodyPr wrap="none" rtlCol="0">
            <a:spAutoFit/>
          </a:bodyPr>
          <a:lstStyle/>
          <a:p>
            <a:r>
              <a:rPr lang="zh-CN" altLang="en-US" sz="7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视觉输入</a:t>
            </a:r>
          </a:p>
        </p:txBody>
      </p:sp>
      <p:sp>
        <p:nvSpPr>
          <p:cNvPr id="114" name="文本框 113">
            <a:extLst>
              <a:ext uri="{FF2B5EF4-FFF2-40B4-BE49-F238E27FC236}">
                <a16:creationId xmlns:a16="http://schemas.microsoft.com/office/drawing/2014/main" id="{54A1D924-619B-A79B-8FD0-B5873F253556}"/>
              </a:ext>
            </a:extLst>
          </p:cNvPr>
          <p:cNvSpPr txBox="1"/>
          <p:nvPr/>
        </p:nvSpPr>
        <p:spPr>
          <a:xfrm>
            <a:off x="2560152" y="5013733"/>
            <a:ext cx="543739" cy="307777"/>
          </a:xfrm>
          <a:prstGeom prst="rect">
            <a:avLst/>
          </a:prstGeom>
          <a:noFill/>
        </p:spPr>
        <p:txBody>
          <a:bodyPr wrap="none" rtlCol="0">
            <a:spAutoFit/>
          </a:bodyPr>
          <a:lstStyle/>
          <a:p>
            <a:pPr algn="ctr"/>
            <a:r>
              <a:rPr lang="zh-CN" altLang="en-US" sz="7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交互行为</a:t>
            </a:r>
            <a:endParaRPr lang="en-US" altLang="zh-CN" sz="7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endParaRPr>
          </a:p>
          <a:p>
            <a:pPr algn="ctr"/>
            <a:r>
              <a:rPr lang="zh-CN" altLang="en-US" sz="7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输入</a:t>
            </a:r>
          </a:p>
        </p:txBody>
      </p:sp>
      <p:sp>
        <p:nvSpPr>
          <p:cNvPr id="115" name="文本框 114">
            <a:extLst>
              <a:ext uri="{FF2B5EF4-FFF2-40B4-BE49-F238E27FC236}">
                <a16:creationId xmlns:a16="http://schemas.microsoft.com/office/drawing/2014/main" id="{20FE9D69-2898-729D-9AA2-A1FAB899513D}"/>
              </a:ext>
            </a:extLst>
          </p:cNvPr>
          <p:cNvSpPr txBox="1"/>
          <p:nvPr/>
        </p:nvSpPr>
        <p:spPr>
          <a:xfrm>
            <a:off x="3514340" y="4841560"/>
            <a:ext cx="595035" cy="338554"/>
          </a:xfrm>
          <a:prstGeom prst="rect">
            <a:avLst/>
          </a:prstGeom>
          <a:noFill/>
        </p:spPr>
        <p:txBody>
          <a:bodyPr wrap="none" rtlCol="0">
            <a:spAutoFit/>
          </a:bodyPr>
          <a:lstStyle/>
          <a:p>
            <a:pPr algn="ctr"/>
            <a:r>
              <a:rPr lang="zh-CN" altLang="en-US"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多模感知</a:t>
            </a:r>
            <a:endParaRPr lang="en-US" altLang="zh-CN"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endParaRPr>
          </a:p>
          <a:p>
            <a:pPr algn="ctr"/>
            <a:r>
              <a:rPr lang="zh-CN" altLang="en-US"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融合</a:t>
            </a:r>
          </a:p>
        </p:txBody>
      </p:sp>
      <p:sp>
        <p:nvSpPr>
          <p:cNvPr id="116" name="文本框 115">
            <a:extLst>
              <a:ext uri="{FF2B5EF4-FFF2-40B4-BE49-F238E27FC236}">
                <a16:creationId xmlns:a16="http://schemas.microsoft.com/office/drawing/2014/main" id="{A2DD4374-409C-5BCE-A73F-83616DE69BE2}"/>
              </a:ext>
            </a:extLst>
          </p:cNvPr>
          <p:cNvSpPr txBox="1"/>
          <p:nvPr/>
        </p:nvSpPr>
        <p:spPr>
          <a:xfrm>
            <a:off x="3439361" y="3825877"/>
            <a:ext cx="707246" cy="215444"/>
          </a:xfrm>
          <a:prstGeom prst="rect">
            <a:avLst/>
          </a:prstGeom>
          <a:noFill/>
        </p:spPr>
        <p:txBody>
          <a:bodyPr wrap="none" rtlCol="0">
            <a:spAutoFit/>
          </a:bodyPr>
          <a:lstStyle/>
          <a:p>
            <a:pPr algn="ctr"/>
            <a:r>
              <a:rPr lang="zh-CN" altLang="en-US"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边缘</a:t>
            </a:r>
            <a:r>
              <a:rPr lang="en-US" altLang="zh-CN"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Ai</a:t>
            </a:r>
            <a:r>
              <a:rPr lang="zh-CN" altLang="en-US" sz="8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计算</a:t>
            </a:r>
          </a:p>
        </p:txBody>
      </p:sp>
      <p:sp>
        <p:nvSpPr>
          <p:cNvPr id="117" name="文本框 116">
            <a:extLst>
              <a:ext uri="{FF2B5EF4-FFF2-40B4-BE49-F238E27FC236}">
                <a16:creationId xmlns:a16="http://schemas.microsoft.com/office/drawing/2014/main" id="{816A84CF-1335-AF83-38ED-D1DC63EEF0F3}"/>
              </a:ext>
            </a:extLst>
          </p:cNvPr>
          <p:cNvSpPr txBox="1"/>
          <p:nvPr/>
        </p:nvSpPr>
        <p:spPr>
          <a:xfrm>
            <a:off x="2820042" y="2757134"/>
            <a:ext cx="1082348" cy="452688"/>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视觉与语音融合</a:t>
            </a:r>
            <a:endParaRPr lang="en-US" altLang="zh-CN"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endParaRPr>
          </a:p>
          <a:p>
            <a:pPr algn="ctr">
              <a:lnSpc>
                <a:spcPct val="120000"/>
              </a:lnSpc>
            </a:pPr>
            <a:r>
              <a:rPr lang="en-US" altLang="zh-CN"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1+1&gt;2</a:t>
            </a:r>
            <a:endPar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18" name="文本框 117">
            <a:extLst>
              <a:ext uri="{FF2B5EF4-FFF2-40B4-BE49-F238E27FC236}">
                <a16:creationId xmlns:a16="http://schemas.microsoft.com/office/drawing/2014/main" id="{20028BAA-63F5-B21B-9B07-F424161DAC73}"/>
              </a:ext>
            </a:extLst>
          </p:cNvPr>
          <p:cNvSpPr txBox="1"/>
          <p:nvPr/>
        </p:nvSpPr>
        <p:spPr>
          <a:xfrm>
            <a:off x="4042339" y="2583623"/>
            <a:ext cx="69762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人脸识别</a:t>
            </a:r>
          </a:p>
        </p:txBody>
      </p:sp>
      <p:sp>
        <p:nvSpPr>
          <p:cNvPr id="119" name="文本框 118">
            <a:extLst>
              <a:ext uri="{FF2B5EF4-FFF2-40B4-BE49-F238E27FC236}">
                <a16:creationId xmlns:a16="http://schemas.microsoft.com/office/drawing/2014/main" id="{7D457867-93CF-6929-CDAB-5CB7A6D5B316}"/>
              </a:ext>
            </a:extLst>
          </p:cNvPr>
          <p:cNvSpPr txBox="1"/>
          <p:nvPr/>
        </p:nvSpPr>
        <p:spPr>
          <a:xfrm>
            <a:off x="4242023" y="3073934"/>
            <a:ext cx="69762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视线追踪</a:t>
            </a:r>
          </a:p>
        </p:txBody>
      </p:sp>
      <p:sp>
        <p:nvSpPr>
          <p:cNvPr id="120" name="文本框 119">
            <a:extLst>
              <a:ext uri="{FF2B5EF4-FFF2-40B4-BE49-F238E27FC236}">
                <a16:creationId xmlns:a16="http://schemas.microsoft.com/office/drawing/2014/main" id="{11085038-45BF-93A5-8006-43F6FFB51967}"/>
              </a:ext>
            </a:extLst>
          </p:cNvPr>
          <p:cNvSpPr txBox="1"/>
          <p:nvPr/>
        </p:nvSpPr>
        <p:spPr>
          <a:xfrm>
            <a:off x="4358172" y="3564245"/>
            <a:ext cx="82586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唇语命令词</a:t>
            </a:r>
          </a:p>
        </p:txBody>
      </p:sp>
      <p:sp>
        <p:nvSpPr>
          <p:cNvPr id="121" name="文本框 120">
            <a:extLst>
              <a:ext uri="{FF2B5EF4-FFF2-40B4-BE49-F238E27FC236}">
                <a16:creationId xmlns:a16="http://schemas.microsoft.com/office/drawing/2014/main" id="{7EE71029-8ECE-BFB6-9D9F-8ABE9653C3CB}"/>
              </a:ext>
            </a:extLst>
          </p:cNvPr>
          <p:cNvSpPr txBox="1"/>
          <p:nvPr/>
        </p:nvSpPr>
        <p:spPr>
          <a:xfrm>
            <a:off x="4498857" y="4054556"/>
            <a:ext cx="69762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表情识别</a:t>
            </a:r>
          </a:p>
        </p:txBody>
      </p:sp>
      <p:sp>
        <p:nvSpPr>
          <p:cNvPr id="122" name="文本框 121">
            <a:extLst>
              <a:ext uri="{FF2B5EF4-FFF2-40B4-BE49-F238E27FC236}">
                <a16:creationId xmlns:a16="http://schemas.microsoft.com/office/drawing/2014/main" id="{24897783-4D49-7C99-D6EE-6E98BC7856BD}"/>
              </a:ext>
            </a:extLst>
          </p:cNvPr>
          <p:cNvSpPr txBox="1"/>
          <p:nvPr/>
        </p:nvSpPr>
        <p:spPr>
          <a:xfrm>
            <a:off x="4420614" y="4544867"/>
            <a:ext cx="69762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手势识别</a:t>
            </a:r>
          </a:p>
        </p:txBody>
      </p:sp>
      <p:sp>
        <p:nvSpPr>
          <p:cNvPr id="123" name="文本框 122">
            <a:extLst>
              <a:ext uri="{FF2B5EF4-FFF2-40B4-BE49-F238E27FC236}">
                <a16:creationId xmlns:a16="http://schemas.microsoft.com/office/drawing/2014/main" id="{B629566F-6CAB-2F02-D5AA-9C8021D51476}"/>
              </a:ext>
            </a:extLst>
          </p:cNvPr>
          <p:cNvSpPr txBox="1"/>
          <p:nvPr/>
        </p:nvSpPr>
        <p:spPr>
          <a:xfrm>
            <a:off x="4304481" y="5035178"/>
            <a:ext cx="697628"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语音识别</a:t>
            </a:r>
          </a:p>
        </p:txBody>
      </p:sp>
      <p:sp>
        <p:nvSpPr>
          <p:cNvPr id="124" name="文本框 123">
            <a:extLst>
              <a:ext uri="{FF2B5EF4-FFF2-40B4-BE49-F238E27FC236}">
                <a16:creationId xmlns:a16="http://schemas.microsoft.com/office/drawing/2014/main" id="{6F613F9D-6DC3-8A7F-370F-A57BBA49757B}"/>
              </a:ext>
            </a:extLst>
          </p:cNvPr>
          <p:cNvSpPr txBox="1"/>
          <p:nvPr/>
        </p:nvSpPr>
        <p:spPr>
          <a:xfrm>
            <a:off x="3758472" y="5525489"/>
            <a:ext cx="954107" cy="268022"/>
          </a:xfrm>
          <a:prstGeom prst="rect">
            <a:avLst/>
          </a:prstGeom>
          <a:noFill/>
        </p:spPr>
        <p:txBody>
          <a:bodyPr wrap="none" rtlCol="0">
            <a:spAutoFit/>
          </a:bodyPr>
          <a:lstStyle/>
          <a:p>
            <a:pPr algn="ctr">
              <a:lnSpc>
                <a:spcPct val="120000"/>
              </a:lnSpc>
            </a:pPr>
            <a:r>
              <a:rPr lang="zh-CN" altLang="en-US" sz="10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前端信号识别</a:t>
            </a:r>
          </a:p>
        </p:txBody>
      </p:sp>
      <p:sp>
        <p:nvSpPr>
          <p:cNvPr id="125" name="文本框 124">
            <a:extLst>
              <a:ext uri="{FF2B5EF4-FFF2-40B4-BE49-F238E27FC236}">
                <a16:creationId xmlns:a16="http://schemas.microsoft.com/office/drawing/2014/main" id="{5BCD2988-727A-70E4-DC41-D438CB417695}"/>
              </a:ext>
            </a:extLst>
          </p:cNvPr>
          <p:cNvSpPr txBox="1"/>
          <p:nvPr/>
        </p:nvSpPr>
        <p:spPr>
          <a:xfrm>
            <a:off x="6771117" y="2660911"/>
            <a:ext cx="902811" cy="307777"/>
          </a:xfrm>
          <a:prstGeom prst="rect">
            <a:avLst/>
          </a:prstGeom>
          <a:noFill/>
        </p:spPr>
        <p:txBody>
          <a:bodyPr wrap="none" rtlCol="0">
            <a:spAutoFit/>
          </a:bodyPr>
          <a:lstStyle/>
          <a:p>
            <a:r>
              <a:rPr lang="zh-CN" altLang="en-US" sz="14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疲劳驾驶</a:t>
            </a:r>
          </a:p>
        </p:txBody>
      </p:sp>
      <p:sp>
        <p:nvSpPr>
          <p:cNvPr id="126" name="文本框 125">
            <a:extLst>
              <a:ext uri="{FF2B5EF4-FFF2-40B4-BE49-F238E27FC236}">
                <a16:creationId xmlns:a16="http://schemas.microsoft.com/office/drawing/2014/main" id="{E64320EC-CEBF-47F4-656B-A82C02A07C57}"/>
              </a:ext>
            </a:extLst>
          </p:cNvPr>
          <p:cNvSpPr txBox="1"/>
          <p:nvPr/>
        </p:nvSpPr>
        <p:spPr>
          <a:xfrm>
            <a:off x="6511726" y="2983477"/>
            <a:ext cx="1754378" cy="416653"/>
          </a:xfrm>
          <a:prstGeom prst="rect">
            <a:avLst/>
          </a:prstGeom>
          <a:noFill/>
        </p:spPr>
        <p:txBody>
          <a:bodyPr wrap="square" rtlCol="0">
            <a:spAutoFit/>
          </a:bodyPr>
          <a:lstStyle/>
          <a:p>
            <a:pPr>
              <a:lnSpc>
                <a:spcPct val="120000"/>
              </a:lnSpc>
            </a:pPr>
            <a:r>
              <a:rPr lang="zh-CN" altLang="en-US" sz="9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进行疲劳监测，并判定疲劳驾驶等级进行预警</a:t>
            </a:r>
          </a:p>
        </p:txBody>
      </p:sp>
      <p:sp>
        <p:nvSpPr>
          <p:cNvPr id="127" name="文本框 126">
            <a:extLst>
              <a:ext uri="{FF2B5EF4-FFF2-40B4-BE49-F238E27FC236}">
                <a16:creationId xmlns:a16="http://schemas.microsoft.com/office/drawing/2014/main" id="{E77716B7-CD45-AD01-6E44-52237EBFECB5}"/>
              </a:ext>
            </a:extLst>
          </p:cNvPr>
          <p:cNvSpPr txBox="1"/>
          <p:nvPr/>
        </p:nvSpPr>
        <p:spPr>
          <a:xfrm>
            <a:off x="9183654" y="2660911"/>
            <a:ext cx="902811" cy="307777"/>
          </a:xfrm>
          <a:prstGeom prst="rect">
            <a:avLst/>
          </a:prstGeom>
          <a:noFill/>
        </p:spPr>
        <p:txBody>
          <a:bodyPr wrap="none" rtlCol="0">
            <a:spAutoFit/>
          </a:bodyPr>
          <a:lstStyle/>
          <a:p>
            <a:r>
              <a:rPr lang="zh-CN" altLang="en-US" sz="14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唇语识别</a:t>
            </a:r>
          </a:p>
        </p:txBody>
      </p:sp>
      <p:sp>
        <p:nvSpPr>
          <p:cNvPr id="128" name="文本框 127">
            <a:extLst>
              <a:ext uri="{FF2B5EF4-FFF2-40B4-BE49-F238E27FC236}">
                <a16:creationId xmlns:a16="http://schemas.microsoft.com/office/drawing/2014/main" id="{4C622F6A-471A-DED1-3683-DC6DD7B9CB20}"/>
              </a:ext>
            </a:extLst>
          </p:cNvPr>
          <p:cNvSpPr txBox="1"/>
          <p:nvPr/>
        </p:nvSpPr>
        <p:spPr>
          <a:xfrm>
            <a:off x="8924263" y="2983477"/>
            <a:ext cx="1754378" cy="416653"/>
          </a:xfrm>
          <a:prstGeom prst="rect">
            <a:avLst/>
          </a:prstGeom>
          <a:noFill/>
        </p:spPr>
        <p:txBody>
          <a:bodyPr wrap="square" rtlCol="0">
            <a:spAutoFit/>
          </a:bodyPr>
          <a:lstStyle/>
          <a:p>
            <a:pPr>
              <a:lnSpc>
                <a:spcPct val="120000"/>
              </a:lnSpc>
            </a:pPr>
            <a:r>
              <a:rPr lang="zh-CN" altLang="en-US" sz="9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噪音的背景下，通过唇语进一步提升语音识别率，双重保险</a:t>
            </a:r>
          </a:p>
        </p:txBody>
      </p:sp>
      <p:sp>
        <p:nvSpPr>
          <p:cNvPr id="129" name="文本框 128">
            <a:extLst>
              <a:ext uri="{FF2B5EF4-FFF2-40B4-BE49-F238E27FC236}">
                <a16:creationId xmlns:a16="http://schemas.microsoft.com/office/drawing/2014/main" id="{7E786D7F-F2A0-3338-0200-5357B4A34BCA}"/>
              </a:ext>
            </a:extLst>
          </p:cNvPr>
          <p:cNvSpPr txBox="1"/>
          <p:nvPr/>
        </p:nvSpPr>
        <p:spPr>
          <a:xfrm>
            <a:off x="9183654" y="3764261"/>
            <a:ext cx="902811" cy="307777"/>
          </a:xfrm>
          <a:prstGeom prst="rect">
            <a:avLst/>
          </a:prstGeom>
          <a:noFill/>
        </p:spPr>
        <p:txBody>
          <a:bodyPr wrap="none" rtlCol="0">
            <a:spAutoFit/>
          </a:bodyPr>
          <a:lstStyle/>
          <a:p>
            <a:r>
              <a:rPr lang="zh-CN" altLang="en-US" sz="14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智能车窗</a:t>
            </a:r>
          </a:p>
        </p:txBody>
      </p:sp>
      <p:sp>
        <p:nvSpPr>
          <p:cNvPr id="130" name="文本框 129">
            <a:extLst>
              <a:ext uri="{FF2B5EF4-FFF2-40B4-BE49-F238E27FC236}">
                <a16:creationId xmlns:a16="http://schemas.microsoft.com/office/drawing/2014/main" id="{D491E2A6-DDB2-B342-3853-6851CF38677B}"/>
              </a:ext>
            </a:extLst>
          </p:cNvPr>
          <p:cNvSpPr txBox="1"/>
          <p:nvPr/>
        </p:nvSpPr>
        <p:spPr>
          <a:xfrm>
            <a:off x="8924263" y="4086827"/>
            <a:ext cx="1754378" cy="416653"/>
          </a:xfrm>
          <a:prstGeom prst="rect">
            <a:avLst/>
          </a:prstGeom>
          <a:noFill/>
        </p:spPr>
        <p:txBody>
          <a:bodyPr wrap="square" rtlCol="0">
            <a:spAutoFit/>
          </a:bodyPr>
          <a:lstStyle/>
          <a:p>
            <a:pPr>
              <a:lnSpc>
                <a:spcPct val="120000"/>
              </a:lnSpc>
            </a:pPr>
            <a:r>
              <a:rPr lang="zh-CN" altLang="en-US" sz="9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监测抽烟，根据车速适度打开车窗和空气净化器</a:t>
            </a:r>
          </a:p>
        </p:txBody>
      </p:sp>
      <p:sp>
        <p:nvSpPr>
          <p:cNvPr id="131" name="文本框 130">
            <a:extLst>
              <a:ext uri="{FF2B5EF4-FFF2-40B4-BE49-F238E27FC236}">
                <a16:creationId xmlns:a16="http://schemas.microsoft.com/office/drawing/2014/main" id="{D819666F-9E11-4501-3F54-4D7F3DF9F890}"/>
              </a:ext>
            </a:extLst>
          </p:cNvPr>
          <p:cNvSpPr txBox="1"/>
          <p:nvPr/>
        </p:nvSpPr>
        <p:spPr>
          <a:xfrm>
            <a:off x="6833280" y="3764261"/>
            <a:ext cx="902811" cy="307777"/>
          </a:xfrm>
          <a:prstGeom prst="rect">
            <a:avLst/>
          </a:prstGeom>
          <a:noFill/>
        </p:spPr>
        <p:txBody>
          <a:bodyPr wrap="none" rtlCol="0">
            <a:spAutoFit/>
          </a:bodyPr>
          <a:lstStyle/>
          <a:p>
            <a:r>
              <a:rPr lang="zh-CN" altLang="en-US" sz="14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智能音乐</a:t>
            </a:r>
          </a:p>
        </p:txBody>
      </p:sp>
      <p:sp>
        <p:nvSpPr>
          <p:cNvPr id="132" name="文本框 131">
            <a:extLst>
              <a:ext uri="{FF2B5EF4-FFF2-40B4-BE49-F238E27FC236}">
                <a16:creationId xmlns:a16="http://schemas.microsoft.com/office/drawing/2014/main" id="{CFDDAF98-CFCA-8C07-29D1-E7F8393AECCE}"/>
              </a:ext>
            </a:extLst>
          </p:cNvPr>
          <p:cNvSpPr txBox="1"/>
          <p:nvPr/>
        </p:nvSpPr>
        <p:spPr>
          <a:xfrm>
            <a:off x="6573889" y="4086827"/>
            <a:ext cx="1754378" cy="416653"/>
          </a:xfrm>
          <a:prstGeom prst="rect">
            <a:avLst/>
          </a:prstGeom>
          <a:noFill/>
        </p:spPr>
        <p:txBody>
          <a:bodyPr wrap="square" rtlCol="0">
            <a:spAutoFit/>
          </a:bodyPr>
          <a:lstStyle/>
          <a:p>
            <a:pPr>
              <a:lnSpc>
                <a:spcPct val="120000"/>
              </a:lnSpc>
            </a:pPr>
            <a:r>
              <a:rPr lang="zh-CN" altLang="en-US" sz="9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接听电话时自动降低多媒体音量</a:t>
            </a:r>
          </a:p>
        </p:txBody>
      </p:sp>
      <p:sp>
        <p:nvSpPr>
          <p:cNvPr id="133" name="文本框 132">
            <a:extLst>
              <a:ext uri="{FF2B5EF4-FFF2-40B4-BE49-F238E27FC236}">
                <a16:creationId xmlns:a16="http://schemas.microsoft.com/office/drawing/2014/main" id="{4FB84476-7BD0-5924-C787-2989A0BAA696}"/>
              </a:ext>
            </a:extLst>
          </p:cNvPr>
          <p:cNvSpPr txBox="1"/>
          <p:nvPr/>
        </p:nvSpPr>
        <p:spPr>
          <a:xfrm>
            <a:off x="6833280" y="4927242"/>
            <a:ext cx="1261884" cy="307777"/>
          </a:xfrm>
          <a:prstGeom prst="rect">
            <a:avLst/>
          </a:prstGeom>
          <a:noFill/>
        </p:spPr>
        <p:txBody>
          <a:bodyPr wrap="none" rtlCol="0">
            <a:spAutoFit/>
          </a:bodyPr>
          <a:lstStyle/>
          <a:p>
            <a:r>
              <a:rPr lang="zh-CN" altLang="en-US" sz="1400" dirty="0">
                <a:solidFill>
                  <a:srgbClr val="1C2C66"/>
                </a:solidFill>
                <a:latin typeface="OPPOSans H" panose="00020600040101010101" pitchFamily="18" charset="-122"/>
                <a:ea typeface="OPPOSans H" panose="00020600040101010101" pitchFamily="18" charset="-122"/>
                <a:cs typeface="OPPOSans H" panose="00020600040101010101" pitchFamily="18" charset="-122"/>
              </a:rPr>
              <a:t>儿童遗留监控</a:t>
            </a:r>
          </a:p>
        </p:txBody>
      </p:sp>
      <p:sp>
        <p:nvSpPr>
          <p:cNvPr id="134" name="文本框 133">
            <a:extLst>
              <a:ext uri="{FF2B5EF4-FFF2-40B4-BE49-F238E27FC236}">
                <a16:creationId xmlns:a16="http://schemas.microsoft.com/office/drawing/2014/main" id="{B0D8EFAC-2B97-383E-6CF0-22C3BA5F5F89}"/>
              </a:ext>
            </a:extLst>
          </p:cNvPr>
          <p:cNvSpPr txBox="1"/>
          <p:nvPr/>
        </p:nvSpPr>
        <p:spPr>
          <a:xfrm>
            <a:off x="6573889" y="5249808"/>
            <a:ext cx="1754378" cy="416653"/>
          </a:xfrm>
          <a:prstGeom prst="rect">
            <a:avLst/>
          </a:prstGeom>
          <a:noFill/>
        </p:spPr>
        <p:txBody>
          <a:bodyPr wrap="square" rtlCol="0">
            <a:spAutoFit/>
          </a:bodyPr>
          <a:lstStyle/>
          <a:p>
            <a:pPr>
              <a:lnSpc>
                <a:spcPct val="120000"/>
              </a:lnSpc>
            </a:pPr>
            <a:r>
              <a:rPr lang="zh-CN" altLang="en-US" sz="9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对车内遗留儿童进行监测，并对驾驶员预警</a:t>
            </a:r>
          </a:p>
        </p:txBody>
      </p:sp>
    </p:spTree>
    <p:extLst>
      <p:ext uri="{BB962C8B-B14F-4D97-AF65-F5344CB8AC3E}">
        <p14:creationId xmlns:p14="http://schemas.microsoft.com/office/powerpoint/2010/main" val="3300399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C38C0590-CC14-74E5-53FA-9AE93A17AD91}"/>
              </a:ext>
            </a:extLst>
          </p:cNvPr>
          <p:cNvSpPr/>
          <p:nvPr/>
        </p:nvSpPr>
        <p:spPr>
          <a:xfrm flipV="1">
            <a:off x="1867860" y="2620199"/>
            <a:ext cx="8458200" cy="4237800"/>
          </a:xfrm>
          <a:custGeom>
            <a:avLst/>
            <a:gdLst>
              <a:gd name="connsiteX0" fmla="*/ 4229100 w 8458200"/>
              <a:gd name="connsiteY0" fmla="*/ 4237800 h 4237800"/>
              <a:gd name="connsiteX1" fmla="*/ 8458200 w 8458200"/>
              <a:gd name="connsiteY1" fmla="*/ 1080 h 4237800"/>
              <a:gd name="connsiteX2" fmla="*/ 8458173 w 8458200"/>
              <a:gd name="connsiteY2" fmla="*/ 0 h 4237800"/>
              <a:gd name="connsiteX3" fmla="*/ 28 w 8458200"/>
              <a:gd name="connsiteY3" fmla="*/ 0 h 4237800"/>
              <a:gd name="connsiteX4" fmla="*/ 0 w 8458200"/>
              <a:gd name="connsiteY4" fmla="*/ 1080 h 4237800"/>
              <a:gd name="connsiteX5" fmla="*/ 4229100 w 8458200"/>
              <a:gd name="connsiteY5" fmla="*/ 4237800 h 42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8200" h="4237800">
                <a:moveTo>
                  <a:pt x="4229100" y="4237800"/>
                </a:moveTo>
                <a:cubicBezTo>
                  <a:pt x="6564768" y="4237800"/>
                  <a:pt x="8458200" y="2340956"/>
                  <a:pt x="8458200" y="1080"/>
                </a:cubicBezTo>
                <a:lnTo>
                  <a:pt x="8458173" y="0"/>
                </a:lnTo>
                <a:lnTo>
                  <a:pt x="28" y="0"/>
                </a:lnTo>
                <a:lnTo>
                  <a:pt x="0" y="1080"/>
                </a:lnTo>
                <a:cubicBezTo>
                  <a:pt x="0" y="2340956"/>
                  <a:pt x="1893433" y="4237800"/>
                  <a:pt x="4229100" y="4237800"/>
                </a:cubicBez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tlCol="0" anchor="ctr"/>
          <a:lstStyle/>
          <a:p>
            <a:endParaRPr lang="en-US"/>
          </a:p>
        </p:txBody>
      </p:sp>
      <p:sp>
        <p:nvSpPr>
          <p:cNvPr id="95" name="任意多边形: 形状 94">
            <a:extLst>
              <a:ext uri="{FF2B5EF4-FFF2-40B4-BE49-F238E27FC236}">
                <a16:creationId xmlns:a16="http://schemas.microsoft.com/office/drawing/2014/main" id="{C8BF4C13-52B3-9E64-01C6-DFE088896472}"/>
              </a:ext>
            </a:extLst>
          </p:cNvPr>
          <p:cNvSpPr/>
          <p:nvPr/>
        </p:nvSpPr>
        <p:spPr>
          <a:xfrm flipV="1">
            <a:off x="2462220" y="3214559"/>
            <a:ext cx="7269480" cy="3643440"/>
          </a:xfrm>
          <a:custGeom>
            <a:avLst/>
            <a:gdLst>
              <a:gd name="connsiteX0" fmla="*/ 3634740 w 7269480"/>
              <a:gd name="connsiteY0" fmla="*/ 3643440 h 3643440"/>
              <a:gd name="connsiteX1" fmla="*/ 7269480 w 7269480"/>
              <a:gd name="connsiteY1" fmla="*/ 1080 h 3643440"/>
              <a:gd name="connsiteX2" fmla="*/ 7269453 w 7269480"/>
              <a:gd name="connsiteY2" fmla="*/ 0 h 3643440"/>
              <a:gd name="connsiteX3" fmla="*/ 28 w 7269480"/>
              <a:gd name="connsiteY3" fmla="*/ 0 h 3643440"/>
              <a:gd name="connsiteX4" fmla="*/ 0 w 7269480"/>
              <a:gd name="connsiteY4" fmla="*/ 1080 h 3643440"/>
              <a:gd name="connsiteX5" fmla="*/ 3634740 w 7269480"/>
              <a:gd name="connsiteY5" fmla="*/ 3643440 h 364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9480" h="3643440">
                <a:moveTo>
                  <a:pt x="3634740" y="3643440"/>
                </a:moveTo>
                <a:cubicBezTo>
                  <a:pt x="5642152" y="3643440"/>
                  <a:pt x="7269480" y="2012700"/>
                  <a:pt x="7269480" y="1080"/>
                </a:cubicBezTo>
                <a:lnTo>
                  <a:pt x="7269453" y="0"/>
                </a:lnTo>
                <a:lnTo>
                  <a:pt x="28" y="0"/>
                </a:lnTo>
                <a:lnTo>
                  <a:pt x="0" y="1080"/>
                </a:lnTo>
                <a:cubicBezTo>
                  <a:pt x="0" y="2012700"/>
                  <a:pt x="1627329" y="3643440"/>
                  <a:pt x="3634740" y="3643440"/>
                </a:cubicBez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tlCol="0" anchor="ctr"/>
          <a:lstStyle/>
          <a:p>
            <a:endParaRPr lang="en-US"/>
          </a:p>
        </p:txBody>
      </p:sp>
      <p:sp>
        <p:nvSpPr>
          <p:cNvPr id="97" name="任意多边形: 形状 96">
            <a:extLst>
              <a:ext uri="{FF2B5EF4-FFF2-40B4-BE49-F238E27FC236}">
                <a16:creationId xmlns:a16="http://schemas.microsoft.com/office/drawing/2014/main" id="{C6CE4B23-2D82-9315-B93C-FFA3D96441B3}"/>
              </a:ext>
            </a:extLst>
          </p:cNvPr>
          <p:cNvSpPr/>
          <p:nvPr/>
        </p:nvSpPr>
        <p:spPr>
          <a:xfrm flipV="1">
            <a:off x="3010861" y="3763199"/>
            <a:ext cx="6179820" cy="3094800"/>
          </a:xfrm>
          <a:custGeom>
            <a:avLst/>
            <a:gdLst>
              <a:gd name="connsiteX0" fmla="*/ 3089910 w 6179820"/>
              <a:gd name="connsiteY0" fmla="*/ 3094800 h 3094800"/>
              <a:gd name="connsiteX1" fmla="*/ 6179820 w 6179820"/>
              <a:gd name="connsiteY1" fmla="*/ 1080 h 3094800"/>
              <a:gd name="connsiteX2" fmla="*/ 6179766 w 6179820"/>
              <a:gd name="connsiteY2" fmla="*/ 0 h 3094800"/>
              <a:gd name="connsiteX3" fmla="*/ 55 w 6179820"/>
              <a:gd name="connsiteY3" fmla="*/ 0 h 3094800"/>
              <a:gd name="connsiteX4" fmla="*/ 0 w 6179820"/>
              <a:gd name="connsiteY4" fmla="*/ 1080 h 3094800"/>
              <a:gd name="connsiteX5" fmla="*/ 3089910 w 6179820"/>
              <a:gd name="connsiteY5" fmla="*/ 3094800 h 30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9820" h="3094800">
                <a:moveTo>
                  <a:pt x="3089910" y="3094800"/>
                </a:moveTo>
                <a:cubicBezTo>
                  <a:pt x="4796420" y="3094800"/>
                  <a:pt x="6179820" y="1709695"/>
                  <a:pt x="6179820" y="1080"/>
                </a:cubicBezTo>
                <a:lnTo>
                  <a:pt x="6179766" y="0"/>
                </a:lnTo>
                <a:lnTo>
                  <a:pt x="55" y="0"/>
                </a:lnTo>
                <a:lnTo>
                  <a:pt x="0" y="1080"/>
                </a:lnTo>
                <a:cubicBezTo>
                  <a:pt x="0" y="1709695"/>
                  <a:pt x="1383399" y="3094800"/>
                  <a:pt x="3089910" y="3094800"/>
                </a:cubicBez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tlCol="0" anchor="ctr"/>
          <a:lstStyle/>
          <a:p>
            <a:endParaRPr lang="en-US"/>
          </a:p>
        </p:txBody>
      </p:sp>
      <p:sp>
        <p:nvSpPr>
          <p:cNvPr id="9" name="任意多边形: 形状 8">
            <a:extLst>
              <a:ext uri="{FF2B5EF4-FFF2-40B4-BE49-F238E27FC236}">
                <a16:creationId xmlns:a16="http://schemas.microsoft.com/office/drawing/2014/main" id="{A22FE039-00E5-E62B-5E96-8285B18EADA3}"/>
              </a:ext>
            </a:extLst>
          </p:cNvPr>
          <p:cNvSpPr/>
          <p:nvPr/>
        </p:nvSpPr>
        <p:spPr>
          <a:xfrm>
            <a:off x="3528059" y="4309852"/>
            <a:ext cx="2567940" cy="2551957"/>
          </a:xfrm>
          <a:custGeom>
            <a:avLst/>
            <a:gdLst>
              <a:gd name="connsiteX0" fmla="*/ 0 w 2567940"/>
              <a:gd name="connsiteY0" fmla="*/ 2551957 h 2551957"/>
              <a:gd name="connsiteX1" fmla="*/ 642995 w 2567940"/>
              <a:gd name="connsiteY1" fmla="*/ 849757 h 2551957"/>
              <a:gd name="connsiteX2" fmla="*/ 2249977 w 2567940"/>
              <a:gd name="connsiteY2" fmla="*/ 0 h 2551957"/>
              <a:gd name="connsiteX3" fmla="*/ 2567940 w 2567940"/>
              <a:gd name="connsiteY3" fmla="*/ 2551957 h 2551957"/>
              <a:gd name="connsiteX4" fmla="*/ 0 w 2567940"/>
              <a:gd name="connsiteY4" fmla="*/ 2551957 h 255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940" h="2551957">
                <a:moveTo>
                  <a:pt x="0" y="2551957"/>
                </a:moveTo>
                <a:cubicBezTo>
                  <a:pt x="0" y="1925034"/>
                  <a:pt x="228657" y="1319702"/>
                  <a:pt x="642995" y="849757"/>
                </a:cubicBezTo>
                <a:cubicBezTo>
                  <a:pt x="1057332" y="379813"/>
                  <a:pt x="1628801" y="77622"/>
                  <a:pt x="2249977" y="0"/>
                </a:cubicBezTo>
                <a:lnTo>
                  <a:pt x="2567940" y="2551957"/>
                </a:lnTo>
                <a:lnTo>
                  <a:pt x="0" y="2551957"/>
                </a:ln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任意多边形: 形状 9">
            <a:extLst>
              <a:ext uri="{FF2B5EF4-FFF2-40B4-BE49-F238E27FC236}">
                <a16:creationId xmlns:a16="http://schemas.microsoft.com/office/drawing/2014/main" id="{EB6AD8C5-4306-3849-3412-3A1D4FE1C7BB}"/>
              </a:ext>
            </a:extLst>
          </p:cNvPr>
          <p:cNvSpPr/>
          <p:nvPr/>
        </p:nvSpPr>
        <p:spPr>
          <a:xfrm>
            <a:off x="6092240" y="4307192"/>
            <a:ext cx="2567889" cy="2553220"/>
          </a:xfrm>
          <a:custGeom>
            <a:avLst/>
            <a:gdLst>
              <a:gd name="connsiteX0" fmla="*/ 319163 w 2567889"/>
              <a:gd name="connsiteY0" fmla="*/ 0 h 2553220"/>
              <a:gd name="connsiteX1" fmla="*/ 1925714 w 2567889"/>
              <a:gd name="connsiteY1" fmla="*/ 850646 h 2553220"/>
              <a:gd name="connsiteX2" fmla="*/ 2567890 w 2567889"/>
              <a:gd name="connsiteY2" fmla="*/ 2553221 h 2553220"/>
              <a:gd name="connsiteX3" fmla="*/ 0 w 2567889"/>
              <a:gd name="connsiteY3" fmla="*/ 2551888 h 2553220"/>
              <a:gd name="connsiteX4" fmla="*/ 319163 w 2567889"/>
              <a:gd name="connsiteY4" fmla="*/ 0 h 255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889" h="2553220">
                <a:moveTo>
                  <a:pt x="319163" y="0"/>
                </a:moveTo>
                <a:cubicBezTo>
                  <a:pt x="940257" y="77959"/>
                  <a:pt x="1511566" y="380467"/>
                  <a:pt x="1925714" y="850646"/>
                </a:cubicBezTo>
                <a:cubicBezTo>
                  <a:pt x="2339797" y="1320832"/>
                  <a:pt x="2568143" y="1926305"/>
                  <a:pt x="2567890" y="2553221"/>
                </a:cubicBezTo>
                <a:lnTo>
                  <a:pt x="0" y="2551888"/>
                </a:lnTo>
                <a:lnTo>
                  <a:pt x="319163" y="0"/>
                </a:ln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任意多边形: 形状 98">
            <a:extLst>
              <a:ext uri="{FF2B5EF4-FFF2-40B4-BE49-F238E27FC236}">
                <a16:creationId xmlns:a16="http://schemas.microsoft.com/office/drawing/2014/main" id="{1527A01B-44FD-11AB-11F0-4F3D5B94B67C}"/>
              </a:ext>
            </a:extLst>
          </p:cNvPr>
          <p:cNvSpPr/>
          <p:nvPr/>
        </p:nvSpPr>
        <p:spPr>
          <a:xfrm flipV="1">
            <a:off x="4108139" y="4860481"/>
            <a:ext cx="3985261" cy="1997519"/>
          </a:xfrm>
          <a:custGeom>
            <a:avLst/>
            <a:gdLst>
              <a:gd name="connsiteX0" fmla="*/ 1992631 w 3985261"/>
              <a:gd name="connsiteY0" fmla="*/ 1997519 h 1997519"/>
              <a:gd name="connsiteX1" fmla="*/ 3985261 w 3985261"/>
              <a:gd name="connsiteY1" fmla="*/ 1079 h 1997519"/>
              <a:gd name="connsiteX2" fmla="*/ 3985207 w 3985261"/>
              <a:gd name="connsiteY2" fmla="*/ 0 h 1997519"/>
              <a:gd name="connsiteX3" fmla="*/ 55 w 3985261"/>
              <a:gd name="connsiteY3" fmla="*/ 0 h 1997519"/>
              <a:gd name="connsiteX4" fmla="*/ 0 w 3985261"/>
              <a:gd name="connsiteY4" fmla="*/ 1079 h 1997519"/>
              <a:gd name="connsiteX5" fmla="*/ 1992631 w 3985261"/>
              <a:gd name="connsiteY5" fmla="*/ 1997519 h 199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5261" h="1997519">
                <a:moveTo>
                  <a:pt x="1992631" y="1997519"/>
                </a:moveTo>
                <a:cubicBezTo>
                  <a:pt x="3093130" y="1997519"/>
                  <a:pt x="3985261" y="1103682"/>
                  <a:pt x="3985261" y="1079"/>
                </a:cubicBezTo>
                <a:lnTo>
                  <a:pt x="3985207" y="0"/>
                </a:lnTo>
                <a:lnTo>
                  <a:pt x="55" y="0"/>
                </a:lnTo>
                <a:lnTo>
                  <a:pt x="0" y="1079"/>
                </a:lnTo>
                <a:cubicBezTo>
                  <a:pt x="0" y="1103682"/>
                  <a:pt x="892131" y="1997519"/>
                  <a:pt x="1992631" y="1997519"/>
                </a:cubicBez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tlCol="0" anchor="ctr"/>
          <a:lstStyle/>
          <a:p>
            <a:endParaRPr lang="en-US"/>
          </a:p>
        </p:txBody>
      </p:sp>
      <p:sp>
        <p:nvSpPr>
          <p:cNvPr id="101" name="任意多边形: 形状 100">
            <a:extLst>
              <a:ext uri="{FF2B5EF4-FFF2-40B4-BE49-F238E27FC236}">
                <a16:creationId xmlns:a16="http://schemas.microsoft.com/office/drawing/2014/main" id="{BD9700BA-3F9D-95B2-9967-D5534707126B}"/>
              </a:ext>
            </a:extLst>
          </p:cNvPr>
          <p:cNvSpPr/>
          <p:nvPr/>
        </p:nvSpPr>
        <p:spPr>
          <a:xfrm flipV="1">
            <a:off x="4702639" y="5472625"/>
            <a:ext cx="2796264" cy="1395541"/>
          </a:xfrm>
          <a:custGeom>
            <a:avLst/>
            <a:gdLst>
              <a:gd name="connsiteX0" fmla="*/ 1398132 w 2796264"/>
              <a:gd name="connsiteY0" fmla="*/ 1395541 h 1395541"/>
              <a:gd name="connsiteX1" fmla="*/ 2789183 w 2796264"/>
              <a:gd name="connsiteY1" fmla="*/ 140236 h 1395541"/>
              <a:gd name="connsiteX2" fmla="*/ 2796264 w 2796264"/>
              <a:gd name="connsiteY2" fmla="*/ 0 h 1395541"/>
              <a:gd name="connsiteX3" fmla="*/ 0 w 2796264"/>
              <a:gd name="connsiteY3" fmla="*/ 0 h 1395541"/>
              <a:gd name="connsiteX4" fmla="*/ 7082 w 2796264"/>
              <a:gd name="connsiteY4" fmla="*/ 140236 h 1395541"/>
              <a:gd name="connsiteX5" fmla="*/ 1398132 w 2796264"/>
              <a:gd name="connsiteY5" fmla="*/ 1395541 h 13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6264" h="1395541">
                <a:moveTo>
                  <a:pt x="1398132" y="1395541"/>
                </a:moveTo>
                <a:cubicBezTo>
                  <a:pt x="2122110" y="1395541"/>
                  <a:pt x="2717578" y="845322"/>
                  <a:pt x="2789183" y="140236"/>
                </a:cubicBezTo>
                <a:lnTo>
                  <a:pt x="2796264" y="0"/>
                </a:lnTo>
                <a:lnTo>
                  <a:pt x="0" y="0"/>
                </a:lnTo>
                <a:lnTo>
                  <a:pt x="7082" y="140236"/>
                </a:lnTo>
                <a:cubicBezTo>
                  <a:pt x="78687" y="845322"/>
                  <a:pt x="674154" y="1395541"/>
                  <a:pt x="1398132" y="1395541"/>
                </a:cubicBezTo>
                <a:close/>
              </a:path>
            </a:pathLst>
          </a:custGeom>
          <a:solidFill>
            <a:srgbClr val="FFFFFF">
              <a:alpha val="80000"/>
            </a:srgbClr>
          </a:solidFill>
          <a:ln w="6350" cap="flat">
            <a:noFill/>
            <a:prstDash val="solid"/>
            <a:miter/>
          </a:ln>
          <a:effectLst>
            <a:outerShdw blurRad="406400" sx="102000" sy="102000" algn="ctr" rotWithShape="0">
              <a:prstClr val="black">
                <a:alpha val="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5" name="组合 74">
            <a:extLst>
              <a:ext uri="{FF2B5EF4-FFF2-40B4-BE49-F238E27FC236}">
                <a16:creationId xmlns:a16="http://schemas.microsoft.com/office/drawing/2014/main" id="{4B0A9FBF-4B3E-DD1E-D365-5BCBADBC2400}"/>
              </a:ext>
            </a:extLst>
          </p:cNvPr>
          <p:cNvGrpSpPr/>
          <p:nvPr/>
        </p:nvGrpSpPr>
        <p:grpSpPr>
          <a:xfrm>
            <a:off x="0" y="0"/>
            <a:ext cx="11535409" cy="6858000"/>
            <a:chOff x="0" y="0"/>
            <a:chExt cx="11535409" cy="6858000"/>
          </a:xfrm>
        </p:grpSpPr>
        <p:sp>
          <p:nvSpPr>
            <p:cNvPr id="15" name="任意多边形: 形状 14">
              <a:extLst>
                <a:ext uri="{FF2B5EF4-FFF2-40B4-BE49-F238E27FC236}">
                  <a16:creationId xmlns:a16="http://schemas.microsoft.com/office/drawing/2014/main" id="{9BF78604-E97A-E814-6E49-F0B4A8981D63}"/>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D52448D9-6980-743B-7006-9FD1B52AEDC3}"/>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8C2CED68-91F3-E0DA-F70F-DC1B0B7F7B7F}"/>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2203CD90-B00D-38D5-C660-CF3BB883B575}"/>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B2B45C92-816C-B0CA-0419-C225A43C0D4B}"/>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D121945F-EC17-0E0C-5433-1B93DAA5A4F4}"/>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AEB9712A-AEEA-B5DB-B143-79176AD933FC}"/>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836411BA-FB87-530E-170A-667038F64B43}"/>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F005C74E-7C19-03DF-A31A-1E2A8AEA6B89}"/>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EF2F4995-071C-460E-E6A9-FD83F4797AE9}"/>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699C40E3-7994-F988-FF8C-8AC6243D923D}"/>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D4919823-7371-1BAE-8FC1-72548E7216EF}"/>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584ED232-2454-1260-ABA9-485A8353BBA0}"/>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D203B278-5D22-D3D5-0DA4-F307570FBE89}"/>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3BF5FF2A-DE83-D37D-F757-6EC463261AFD}"/>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B83773EE-A840-72FF-066E-36996F7E5026}"/>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C79B4171-03AD-68BB-F303-08A06E4C591C}"/>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A5FFBF0F-5051-201A-4F54-F8E99FBADE57}"/>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33" name="任意多边形: 形状 32">
            <a:extLst>
              <a:ext uri="{FF2B5EF4-FFF2-40B4-BE49-F238E27FC236}">
                <a16:creationId xmlns:a16="http://schemas.microsoft.com/office/drawing/2014/main" id="{A7F5B7F9-3C7E-AFDA-99D1-0E3FE0001B80}"/>
              </a:ext>
            </a:extLst>
          </p:cNvPr>
          <p:cNvSpPr/>
          <p:nvPr/>
        </p:nvSpPr>
        <p:spPr>
          <a:xfrm>
            <a:off x="5676900" y="6294120"/>
            <a:ext cx="137159" cy="137159"/>
          </a:xfrm>
          <a:custGeom>
            <a:avLst/>
            <a:gdLst>
              <a:gd name="connsiteX0" fmla="*/ 137160 w 137159"/>
              <a:gd name="connsiteY0" fmla="*/ 68580 h 137159"/>
              <a:gd name="connsiteX1" fmla="*/ 68580 w 137159"/>
              <a:gd name="connsiteY1" fmla="*/ 137160 h 137159"/>
              <a:gd name="connsiteX2" fmla="*/ 0 w 137159"/>
              <a:gd name="connsiteY2" fmla="*/ 68580 h 137159"/>
              <a:gd name="connsiteX3" fmla="*/ 68580 w 137159"/>
              <a:gd name="connsiteY3" fmla="*/ 0 h 137159"/>
              <a:gd name="connsiteX4" fmla="*/ 137160 w 137159"/>
              <a:gd name="connsiteY4" fmla="*/ 68580 h 13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 h="137159">
                <a:moveTo>
                  <a:pt x="137160" y="68580"/>
                </a:moveTo>
                <a:cubicBezTo>
                  <a:pt x="137160" y="106456"/>
                  <a:pt x="106456" y="137160"/>
                  <a:pt x="68580" y="137160"/>
                </a:cubicBezTo>
                <a:cubicBezTo>
                  <a:pt x="30704" y="137160"/>
                  <a:pt x="0" y="106456"/>
                  <a:pt x="0" y="68580"/>
                </a:cubicBezTo>
                <a:cubicBezTo>
                  <a:pt x="0" y="30704"/>
                  <a:pt x="30704" y="0"/>
                  <a:pt x="68580" y="0"/>
                </a:cubicBezTo>
                <a:cubicBezTo>
                  <a:pt x="106456" y="0"/>
                  <a:pt x="137160" y="30704"/>
                  <a:pt x="137160" y="68580"/>
                </a:cubicBezTo>
                <a:close/>
              </a:path>
            </a:pathLst>
          </a:custGeom>
          <a:solidFill>
            <a:srgbClr val="055CF9"/>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72BE503A-F924-B870-681B-06B50C53AEAF}"/>
              </a:ext>
            </a:extLst>
          </p:cNvPr>
          <p:cNvSpPr/>
          <p:nvPr/>
        </p:nvSpPr>
        <p:spPr>
          <a:xfrm>
            <a:off x="5638800" y="4013200"/>
            <a:ext cx="91440" cy="91440"/>
          </a:xfrm>
          <a:custGeom>
            <a:avLst/>
            <a:gdLst>
              <a:gd name="connsiteX0" fmla="*/ 91440 w 91440"/>
              <a:gd name="connsiteY0" fmla="*/ 45720 h 91440"/>
              <a:gd name="connsiteX1" fmla="*/ 45720 w 91440"/>
              <a:gd name="connsiteY1" fmla="*/ 91440 h 91440"/>
              <a:gd name="connsiteX2" fmla="*/ 0 w 91440"/>
              <a:gd name="connsiteY2" fmla="*/ 45720 h 91440"/>
              <a:gd name="connsiteX3" fmla="*/ 45720 w 91440"/>
              <a:gd name="connsiteY3" fmla="*/ 0 h 91440"/>
              <a:gd name="connsiteX4" fmla="*/ 91440 w 91440"/>
              <a:gd name="connsiteY4" fmla="*/ 4572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40">
                <a:moveTo>
                  <a:pt x="91440" y="45720"/>
                </a:moveTo>
                <a:cubicBezTo>
                  <a:pt x="91440" y="70970"/>
                  <a:pt x="70970" y="91440"/>
                  <a:pt x="45720" y="91440"/>
                </a:cubicBezTo>
                <a:cubicBezTo>
                  <a:pt x="20470" y="91440"/>
                  <a:pt x="0" y="70970"/>
                  <a:pt x="0" y="45720"/>
                </a:cubicBezTo>
                <a:cubicBezTo>
                  <a:pt x="0" y="20470"/>
                  <a:pt x="20470" y="0"/>
                  <a:pt x="45720" y="0"/>
                </a:cubicBezTo>
                <a:cubicBezTo>
                  <a:pt x="70970" y="0"/>
                  <a:pt x="91440" y="20470"/>
                  <a:pt x="91440" y="45720"/>
                </a:cubicBezTo>
                <a:close/>
              </a:path>
            </a:pathLst>
          </a:custGeom>
          <a:solidFill>
            <a:srgbClr val="055CF9"/>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3431A009-88C3-93FB-0AEB-118B694CC5B0}"/>
              </a:ext>
            </a:extLst>
          </p:cNvPr>
          <p:cNvSpPr/>
          <p:nvPr/>
        </p:nvSpPr>
        <p:spPr>
          <a:xfrm>
            <a:off x="5433059" y="3449319"/>
            <a:ext cx="91440" cy="91440"/>
          </a:xfrm>
          <a:custGeom>
            <a:avLst/>
            <a:gdLst>
              <a:gd name="connsiteX0" fmla="*/ 91440 w 91440"/>
              <a:gd name="connsiteY0" fmla="*/ 45720 h 91440"/>
              <a:gd name="connsiteX1" fmla="*/ 45720 w 91440"/>
              <a:gd name="connsiteY1" fmla="*/ 91440 h 91440"/>
              <a:gd name="connsiteX2" fmla="*/ 0 w 91440"/>
              <a:gd name="connsiteY2" fmla="*/ 45720 h 91440"/>
              <a:gd name="connsiteX3" fmla="*/ 45720 w 91440"/>
              <a:gd name="connsiteY3" fmla="*/ 0 h 91440"/>
              <a:gd name="connsiteX4" fmla="*/ 91440 w 91440"/>
              <a:gd name="connsiteY4" fmla="*/ 4572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40">
                <a:moveTo>
                  <a:pt x="91440" y="45720"/>
                </a:moveTo>
                <a:cubicBezTo>
                  <a:pt x="91440" y="70971"/>
                  <a:pt x="70970" y="91440"/>
                  <a:pt x="45720" y="91440"/>
                </a:cubicBezTo>
                <a:cubicBezTo>
                  <a:pt x="20470" y="91440"/>
                  <a:pt x="0" y="70971"/>
                  <a:pt x="0" y="45720"/>
                </a:cubicBezTo>
                <a:cubicBezTo>
                  <a:pt x="0" y="20470"/>
                  <a:pt x="20470" y="0"/>
                  <a:pt x="45720" y="0"/>
                </a:cubicBezTo>
                <a:cubicBezTo>
                  <a:pt x="70970" y="0"/>
                  <a:pt x="91440" y="20470"/>
                  <a:pt x="91440" y="45720"/>
                </a:cubicBezTo>
                <a:close/>
              </a:path>
            </a:pathLst>
          </a:custGeom>
          <a:solidFill>
            <a:srgbClr val="055CF9"/>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E3F22C46-0455-6101-8AF3-68F637C847F9}"/>
              </a:ext>
            </a:extLst>
          </p:cNvPr>
          <p:cNvSpPr/>
          <p:nvPr/>
        </p:nvSpPr>
        <p:spPr>
          <a:xfrm>
            <a:off x="7065962" y="2815088"/>
            <a:ext cx="3001200" cy="3001206"/>
          </a:xfrm>
          <a:custGeom>
            <a:avLst/>
            <a:gdLst>
              <a:gd name="connsiteX0" fmla="*/ 0 w 3001200"/>
              <a:gd name="connsiteY0" fmla="*/ 3001207 h 3001206"/>
              <a:gd name="connsiteX1" fmla="*/ 3001201 w 3001200"/>
              <a:gd name="connsiteY1" fmla="*/ 0 h 3001206"/>
            </a:gdLst>
            <a:ahLst/>
            <a:cxnLst>
              <a:cxn ang="0">
                <a:pos x="connsiteX0" y="connsiteY0"/>
              </a:cxn>
              <a:cxn ang="0">
                <a:pos x="connsiteX1" y="connsiteY1"/>
              </a:cxn>
            </a:cxnLst>
            <a:rect l="l" t="t" r="r" b="b"/>
            <a:pathLst>
              <a:path w="3001200" h="3001206">
                <a:moveTo>
                  <a:pt x="0" y="3001207"/>
                </a:moveTo>
                <a:lnTo>
                  <a:pt x="3001201" y="0"/>
                </a:lnTo>
              </a:path>
            </a:pathLst>
          </a:custGeom>
          <a:ln w="15240" cap="flat">
            <a:solidFill>
              <a:srgbClr val="000000">
                <a:alpha val="50000"/>
              </a:srgbClr>
            </a:solidFill>
            <a:custDash>
              <a:ds d="720000" sp="720000"/>
            </a:custDash>
            <a:miter/>
          </a:ln>
        </p:spPr>
        <p:txBody>
          <a:bodyPr rtlCol="0" anchor="ctr"/>
          <a:lstStyle/>
          <a:p>
            <a:endParaRPr lang="en-US"/>
          </a:p>
        </p:txBody>
      </p:sp>
      <p:sp>
        <p:nvSpPr>
          <p:cNvPr id="40" name="任意多边形: 形状 39">
            <a:extLst>
              <a:ext uri="{FF2B5EF4-FFF2-40B4-BE49-F238E27FC236}">
                <a16:creationId xmlns:a16="http://schemas.microsoft.com/office/drawing/2014/main" id="{4975A2F7-B6EE-D33D-2FD4-903355E10763}"/>
              </a:ext>
            </a:extLst>
          </p:cNvPr>
          <p:cNvSpPr/>
          <p:nvPr/>
        </p:nvSpPr>
        <p:spPr>
          <a:xfrm rot="3599999">
            <a:off x="7879003" y="5429466"/>
            <a:ext cx="91439" cy="91439"/>
          </a:xfrm>
          <a:custGeom>
            <a:avLst/>
            <a:gdLst>
              <a:gd name="connsiteX0" fmla="*/ 91440 w 91439"/>
              <a:gd name="connsiteY0" fmla="*/ 45720 h 91439"/>
              <a:gd name="connsiteX1" fmla="*/ 45720 w 91439"/>
              <a:gd name="connsiteY1" fmla="*/ 91440 h 91439"/>
              <a:gd name="connsiteX2" fmla="*/ 0 w 91439"/>
              <a:gd name="connsiteY2" fmla="*/ 45720 h 91439"/>
              <a:gd name="connsiteX3" fmla="*/ 45720 w 91439"/>
              <a:gd name="connsiteY3" fmla="*/ 0 h 91439"/>
              <a:gd name="connsiteX4" fmla="*/ 91440 w 91439"/>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91439">
                <a:moveTo>
                  <a:pt x="91440" y="45720"/>
                </a:moveTo>
                <a:cubicBezTo>
                  <a:pt x="91440" y="70970"/>
                  <a:pt x="70970" y="91440"/>
                  <a:pt x="45720" y="91440"/>
                </a:cubicBezTo>
                <a:cubicBezTo>
                  <a:pt x="20470" y="91440"/>
                  <a:pt x="0" y="70970"/>
                  <a:pt x="0" y="45720"/>
                </a:cubicBezTo>
                <a:cubicBezTo>
                  <a:pt x="0" y="20470"/>
                  <a:pt x="20470" y="0"/>
                  <a:pt x="45720" y="0"/>
                </a:cubicBezTo>
                <a:cubicBezTo>
                  <a:pt x="70970" y="0"/>
                  <a:pt x="91440" y="20470"/>
                  <a:pt x="91440" y="45720"/>
                </a:cubicBezTo>
                <a:close/>
              </a:path>
            </a:pathLst>
          </a:custGeom>
          <a:solidFill>
            <a:srgbClr val="055CF9"/>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C878939C-28D8-2FF5-1105-1FB9AE1F6BD3}"/>
              </a:ext>
            </a:extLst>
          </p:cNvPr>
          <p:cNvSpPr/>
          <p:nvPr/>
        </p:nvSpPr>
        <p:spPr>
          <a:xfrm rot="2700000" flipV="1">
            <a:off x="1529502" y="4325389"/>
            <a:ext cx="4244341" cy="6350"/>
          </a:xfrm>
          <a:custGeom>
            <a:avLst/>
            <a:gdLst>
              <a:gd name="connsiteX0" fmla="*/ 241 w 4244341"/>
              <a:gd name="connsiteY0" fmla="*/ 682 h 6350"/>
              <a:gd name="connsiteX1" fmla="*/ 4244583 w 4244341"/>
              <a:gd name="connsiteY1" fmla="*/ 682 h 6350"/>
            </a:gdLst>
            <a:ahLst/>
            <a:cxnLst>
              <a:cxn ang="0">
                <a:pos x="connsiteX0" y="connsiteY0"/>
              </a:cxn>
              <a:cxn ang="0">
                <a:pos x="connsiteX1" y="connsiteY1"/>
              </a:cxn>
            </a:cxnLst>
            <a:rect l="l" t="t" r="r" b="b"/>
            <a:pathLst>
              <a:path w="4244341" h="6350">
                <a:moveTo>
                  <a:pt x="241" y="682"/>
                </a:moveTo>
                <a:lnTo>
                  <a:pt x="4244583" y="682"/>
                </a:lnTo>
              </a:path>
            </a:pathLst>
          </a:custGeom>
          <a:ln w="15240" cap="flat">
            <a:solidFill>
              <a:srgbClr val="000000">
                <a:alpha val="50000"/>
              </a:srgbClr>
            </a:solidFill>
            <a:custDash>
              <a:ds d="720000" sp="72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9D8B2381-7C2F-3985-419C-6F58BD596C45}"/>
              </a:ext>
            </a:extLst>
          </p:cNvPr>
          <p:cNvSpPr/>
          <p:nvPr/>
        </p:nvSpPr>
        <p:spPr>
          <a:xfrm rot="18000001">
            <a:off x="3820918" y="6131931"/>
            <a:ext cx="91439" cy="91439"/>
          </a:xfrm>
          <a:custGeom>
            <a:avLst/>
            <a:gdLst>
              <a:gd name="connsiteX0" fmla="*/ 91440 w 91439"/>
              <a:gd name="connsiteY0" fmla="*/ 45720 h 91439"/>
              <a:gd name="connsiteX1" fmla="*/ 45720 w 91439"/>
              <a:gd name="connsiteY1" fmla="*/ 91440 h 91439"/>
              <a:gd name="connsiteX2" fmla="*/ 0 w 91439"/>
              <a:gd name="connsiteY2" fmla="*/ 45720 h 91439"/>
              <a:gd name="connsiteX3" fmla="*/ 45720 w 91439"/>
              <a:gd name="connsiteY3" fmla="*/ 0 h 91439"/>
              <a:gd name="connsiteX4" fmla="*/ 91440 w 91439"/>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91439">
                <a:moveTo>
                  <a:pt x="91440" y="45720"/>
                </a:moveTo>
                <a:cubicBezTo>
                  <a:pt x="91440" y="70970"/>
                  <a:pt x="70970" y="91440"/>
                  <a:pt x="45720" y="91440"/>
                </a:cubicBezTo>
                <a:cubicBezTo>
                  <a:pt x="20469" y="91440"/>
                  <a:pt x="0" y="70970"/>
                  <a:pt x="0" y="45720"/>
                </a:cubicBezTo>
                <a:cubicBezTo>
                  <a:pt x="0" y="20470"/>
                  <a:pt x="20469" y="0"/>
                  <a:pt x="45720" y="0"/>
                </a:cubicBezTo>
                <a:cubicBezTo>
                  <a:pt x="70970" y="0"/>
                  <a:pt x="91440" y="20470"/>
                  <a:pt x="91440" y="45720"/>
                </a:cubicBezTo>
                <a:close/>
              </a:path>
            </a:pathLst>
          </a:custGeom>
          <a:solidFill>
            <a:srgbClr val="055CF9"/>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12536EE3-958C-9BE9-5110-C008FCA29947}"/>
              </a:ext>
            </a:extLst>
          </p:cNvPr>
          <p:cNvSpPr/>
          <p:nvPr/>
        </p:nvSpPr>
        <p:spPr>
          <a:xfrm>
            <a:off x="5737859" y="5133340"/>
            <a:ext cx="91440" cy="91440"/>
          </a:xfrm>
          <a:custGeom>
            <a:avLst/>
            <a:gdLst>
              <a:gd name="connsiteX0" fmla="*/ 91440 w 91440"/>
              <a:gd name="connsiteY0" fmla="*/ 45720 h 91440"/>
              <a:gd name="connsiteX1" fmla="*/ 45720 w 91440"/>
              <a:gd name="connsiteY1" fmla="*/ 91440 h 91440"/>
              <a:gd name="connsiteX2" fmla="*/ 0 w 91440"/>
              <a:gd name="connsiteY2" fmla="*/ 45720 h 91440"/>
              <a:gd name="connsiteX3" fmla="*/ 45720 w 91440"/>
              <a:gd name="connsiteY3" fmla="*/ 0 h 91440"/>
              <a:gd name="connsiteX4" fmla="*/ 91440 w 91440"/>
              <a:gd name="connsiteY4" fmla="*/ 4572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40">
                <a:moveTo>
                  <a:pt x="91440" y="45720"/>
                </a:moveTo>
                <a:cubicBezTo>
                  <a:pt x="91440" y="70970"/>
                  <a:pt x="70970" y="91440"/>
                  <a:pt x="45720" y="91440"/>
                </a:cubicBezTo>
                <a:cubicBezTo>
                  <a:pt x="20470" y="91440"/>
                  <a:pt x="0" y="70970"/>
                  <a:pt x="0" y="45720"/>
                </a:cubicBezTo>
                <a:cubicBezTo>
                  <a:pt x="0" y="20469"/>
                  <a:pt x="20470" y="0"/>
                  <a:pt x="45720" y="0"/>
                </a:cubicBezTo>
                <a:cubicBezTo>
                  <a:pt x="70970" y="0"/>
                  <a:pt x="91440" y="20469"/>
                  <a:pt x="91440" y="45720"/>
                </a:cubicBezTo>
                <a:close/>
              </a:path>
            </a:pathLst>
          </a:custGeom>
          <a:solidFill>
            <a:srgbClr val="055CF9"/>
          </a:solidFill>
          <a:ln w="6350" cap="flat">
            <a:noFill/>
            <a:prstDash val="solid"/>
            <a:miter/>
          </a:ln>
        </p:spPr>
        <p:txBody>
          <a:bodyPr rtlCol="0" anchor="ctr"/>
          <a:lstStyle/>
          <a:p>
            <a:endParaRPr lang="en-US"/>
          </a:p>
        </p:txBody>
      </p:sp>
      <p:grpSp>
        <p:nvGrpSpPr>
          <p:cNvPr id="47" name="图形 2">
            <a:extLst>
              <a:ext uri="{FF2B5EF4-FFF2-40B4-BE49-F238E27FC236}">
                <a16:creationId xmlns:a16="http://schemas.microsoft.com/office/drawing/2014/main" id="{C2A8B405-3B22-C295-A919-66DD1C985B17}"/>
              </a:ext>
            </a:extLst>
          </p:cNvPr>
          <p:cNvGrpSpPr/>
          <p:nvPr/>
        </p:nvGrpSpPr>
        <p:grpSpPr>
          <a:xfrm>
            <a:off x="9685020" y="3642360"/>
            <a:ext cx="1973579" cy="977900"/>
            <a:chOff x="9685020" y="3642360"/>
            <a:chExt cx="1973579" cy="825500"/>
          </a:xfrm>
        </p:grpSpPr>
        <p:sp>
          <p:nvSpPr>
            <p:cNvPr id="48" name="任意多边形: 形状 47">
              <a:extLst>
                <a:ext uri="{FF2B5EF4-FFF2-40B4-BE49-F238E27FC236}">
                  <a16:creationId xmlns:a16="http://schemas.microsoft.com/office/drawing/2014/main" id="{FA4DE754-D8DD-C107-B9A9-A27704E9475B}"/>
                </a:ext>
              </a:extLst>
            </p:cNvPr>
            <p:cNvSpPr/>
            <p:nvPr/>
          </p:nvSpPr>
          <p:spPr>
            <a:xfrm>
              <a:off x="9685020" y="3642360"/>
              <a:ext cx="1973579" cy="825500"/>
            </a:xfrm>
            <a:custGeom>
              <a:avLst/>
              <a:gdLst>
                <a:gd name="connsiteX0" fmla="*/ 1943100 w 1973579"/>
                <a:gd name="connsiteY0" fmla="*/ 0 h 825500"/>
                <a:gd name="connsiteX1" fmla="*/ 1973580 w 1973579"/>
                <a:gd name="connsiteY1" fmla="*/ 0 h 825500"/>
                <a:gd name="connsiteX2" fmla="*/ 1973580 w 1973579"/>
                <a:gd name="connsiteY2" fmla="*/ 825500 h 825500"/>
                <a:gd name="connsiteX3" fmla="*/ 1943100 w 1973579"/>
                <a:gd name="connsiteY3" fmla="*/ 825500 h 825500"/>
                <a:gd name="connsiteX4" fmla="*/ 30480 w 1973579"/>
                <a:gd name="connsiteY4" fmla="*/ 825500 h 825500"/>
                <a:gd name="connsiteX5" fmla="*/ 0 w 1973579"/>
                <a:gd name="connsiteY5" fmla="*/ 825500 h 825500"/>
                <a:gd name="connsiteX6" fmla="*/ 0 w 1973579"/>
                <a:gd name="connsiteY6" fmla="*/ 0 h 825500"/>
                <a:gd name="connsiteX7" fmla="*/ 30480 w 1973579"/>
                <a:gd name="connsiteY7"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579" h="825500">
                  <a:moveTo>
                    <a:pt x="1943100" y="0"/>
                  </a:moveTo>
                  <a:cubicBezTo>
                    <a:pt x="1959934" y="0"/>
                    <a:pt x="1973580" y="0"/>
                    <a:pt x="1973580" y="0"/>
                  </a:cubicBezTo>
                  <a:lnTo>
                    <a:pt x="1973580" y="825500"/>
                  </a:lnTo>
                  <a:cubicBezTo>
                    <a:pt x="1973580" y="825500"/>
                    <a:pt x="1959934" y="825500"/>
                    <a:pt x="1943100" y="825500"/>
                  </a:cubicBezTo>
                  <a:lnTo>
                    <a:pt x="30480" y="825500"/>
                  </a:lnTo>
                  <a:cubicBezTo>
                    <a:pt x="13646" y="825500"/>
                    <a:pt x="0" y="825500"/>
                    <a:pt x="0" y="825500"/>
                  </a:cubicBezTo>
                  <a:lnTo>
                    <a:pt x="0" y="0"/>
                  </a:lnTo>
                  <a:cubicBezTo>
                    <a:pt x="0" y="0"/>
                    <a:pt x="13646" y="0"/>
                    <a:pt x="30480" y="0"/>
                  </a:cubicBezTo>
                  <a:close/>
                </a:path>
              </a:pathLst>
            </a:custGeom>
            <a:solidFill>
              <a:srgbClr val="FFFFFF"/>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9092BD5B-80A2-F204-EB9E-77A506A90776}"/>
                </a:ext>
              </a:extLst>
            </p:cNvPr>
            <p:cNvSpPr/>
            <p:nvPr/>
          </p:nvSpPr>
          <p:spPr>
            <a:xfrm>
              <a:off x="9685020" y="3642360"/>
              <a:ext cx="38100" cy="825500"/>
            </a:xfrm>
            <a:custGeom>
              <a:avLst/>
              <a:gdLst>
                <a:gd name="connsiteX0" fmla="*/ 1525 w 38100"/>
                <a:gd name="connsiteY0" fmla="*/ 574 h 825500"/>
                <a:gd name="connsiteX1" fmla="*/ 39625 w 38100"/>
                <a:gd name="connsiteY1" fmla="*/ 574 h 825500"/>
                <a:gd name="connsiteX2" fmla="*/ 39625 w 38100"/>
                <a:gd name="connsiteY2" fmla="*/ 826074 h 825500"/>
                <a:gd name="connsiteX3" fmla="*/ 1525 w 38100"/>
                <a:gd name="connsiteY3" fmla="*/ 826074 h 825500"/>
              </a:gdLst>
              <a:ahLst/>
              <a:cxnLst>
                <a:cxn ang="0">
                  <a:pos x="connsiteX0" y="connsiteY0"/>
                </a:cxn>
                <a:cxn ang="0">
                  <a:pos x="connsiteX1" y="connsiteY1"/>
                </a:cxn>
                <a:cxn ang="0">
                  <a:pos x="connsiteX2" y="connsiteY2"/>
                </a:cxn>
                <a:cxn ang="0">
                  <a:pos x="connsiteX3" y="connsiteY3"/>
                </a:cxn>
              </a:cxnLst>
              <a:rect l="l" t="t" r="r" b="b"/>
              <a:pathLst>
                <a:path w="38100" h="825500">
                  <a:moveTo>
                    <a:pt x="1525" y="574"/>
                  </a:moveTo>
                  <a:lnTo>
                    <a:pt x="39625" y="574"/>
                  </a:lnTo>
                  <a:lnTo>
                    <a:pt x="39625" y="826074"/>
                  </a:lnTo>
                  <a:lnTo>
                    <a:pt x="1525" y="826074"/>
                  </a:lnTo>
                  <a:close/>
                </a:path>
              </a:pathLst>
            </a:custGeom>
            <a:solidFill>
              <a:srgbClr val="055CF9"/>
            </a:soli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3CBFC65F-0AC9-7D15-64C0-D03FAB10CB5D}"/>
                </a:ext>
              </a:extLst>
            </p:cNvPr>
            <p:cNvSpPr/>
            <p:nvPr/>
          </p:nvSpPr>
          <p:spPr>
            <a:xfrm>
              <a:off x="9723120" y="3980179"/>
              <a:ext cx="1935479" cy="487679"/>
            </a:xfrm>
            <a:custGeom>
              <a:avLst/>
              <a:gdLst>
                <a:gd name="connsiteX0" fmla="*/ 1531 w 1935479"/>
                <a:gd name="connsiteY0" fmla="*/ 627 h 487679"/>
                <a:gd name="connsiteX1" fmla="*/ 1937011 w 1935479"/>
                <a:gd name="connsiteY1" fmla="*/ 627 h 487679"/>
                <a:gd name="connsiteX2" fmla="*/ 1937011 w 1935479"/>
                <a:gd name="connsiteY2" fmla="*/ 488307 h 487679"/>
                <a:gd name="connsiteX3" fmla="*/ 1531 w 1935479"/>
                <a:gd name="connsiteY3" fmla="*/ 488307 h 487679"/>
              </a:gdLst>
              <a:ahLst/>
              <a:cxnLst>
                <a:cxn ang="0">
                  <a:pos x="connsiteX0" y="connsiteY0"/>
                </a:cxn>
                <a:cxn ang="0">
                  <a:pos x="connsiteX1" y="connsiteY1"/>
                </a:cxn>
                <a:cxn ang="0">
                  <a:pos x="connsiteX2" y="connsiteY2"/>
                </a:cxn>
                <a:cxn ang="0">
                  <a:pos x="connsiteX3" y="connsiteY3"/>
                </a:cxn>
              </a:cxnLst>
              <a:rect l="l" t="t" r="r" b="b"/>
              <a:pathLst>
                <a:path w="1935479" h="487679">
                  <a:moveTo>
                    <a:pt x="1531" y="627"/>
                  </a:moveTo>
                  <a:lnTo>
                    <a:pt x="1937011" y="627"/>
                  </a:lnTo>
                  <a:lnTo>
                    <a:pt x="1937011" y="488307"/>
                  </a:lnTo>
                  <a:lnTo>
                    <a:pt x="1531" y="488307"/>
                  </a:lnTo>
                  <a:close/>
                </a:path>
              </a:pathLst>
            </a:custGeom>
            <a:solidFill>
              <a:srgbClr val="FFFFFF"/>
            </a:solidFill>
            <a:ln w="6350" cap="flat">
              <a:noFill/>
              <a:prstDash val="solid"/>
              <a:miter/>
            </a:ln>
          </p:spPr>
          <p:txBody>
            <a:bodyPr rtlCol="0" anchor="ctr"/>
            <a:lstStyle/>
            <a:p>
              <a:endParaRPr lang="en-US"/>
            </a:p>
          </p:txBody>
        </p:sp>
      </p:grpSp>
      <p:grpSp>
        <p:nvGrpSpPr>
          <p:cNvPr id="55" name="图形 2">
            <a:extLst>
              <a:ext uri="{FF2B5EF4-FFF2-40B4-BE49-F238E27FC236}">
                <a16:creationId xmlns:a16="http://schemas.microsoft.com/office/drawing/2014/main" id="{B0A8C6E7-53D6-F1A7-0208-A3916547378A}"/>
              </a:ext>
            </a:extLst>
          </p:cNvPr>
          <p:cNvGrpSpPr/>
          <p:nvPr/>
        </p:nvGrpSpPr>
        <p:grpSpPr>
          <a:xfrm>
            <a:off x="533400" y="3642360"/>
            <a:ext cx="1973580" cy="977900"/>
            <a:chOff x="533400" y="3642360"/>
            <a:chExt cx="1973580" cy="977900"/>
          </a:xfrm>
        </p:grpSpPr>
        <p:sp>
          <p:nvSpPr>
            <p:cNvPr id="56" name="任意多边形: 形状 55">
              <a:extLst>
                <a:ext uri="{FF2B5EF4-FFF2-40B4-BE49-F238E27FC236}">
                  <a16:creationId xmlns:a16="http://schemas.microsoft.com/office/drawing/2014/main" id="{C0BDE498-6E9D-08EA-FAF5-13E0D93FAA21}"/>
                </a:ext>
              </a:extLst>
            </p:cNvPr>
            <p:cNvSpPr/>
            <p:nvPr/>
          </p:nvSpPr>
          <p:spPr>
            <a:xfrm>
              <a:off x="533400" y="3642360"/>
              <a:ext cx="1973580" cy="977900"/>
            </a:xfrm>
            <a:custGeom>
              <a:avLst/>
              <a:gdLst>
                <a:gd name="connsiteX0" fmla="*/ 1943100 w 1973580"/>
                <a:gd name="connsiteY0" fmla="*/ 0 h 977900"/>
                <a:gd name="connsiteX1" fmla="*/ 1973580 w 1973580"/>
                <a:gd name="connsiteY1" fmla="*/ 0 h 977900"/>
                <a:gd name="connsiteX2" fmla="*/ 1973580 w 1973580"/>
                <a:gd name="connsiteY2" fmla="*/ 977900 h 977900"/>
                <a:gd name="connsiteX3" fmla="*/ 1943100 w 1973580"/>
                <a:gd name="connsiteY3" fmla="*/ 977900 h 977900"/>
                <a:gd name="connsiteX4" fmla="*/ 30480 w 1973580"/>
                <a:gd name="connsiteY4" fmla="*/ 977900 h 977900"/>
                <a:gd name="connsiteX5" fmla="*/ 0 w 1973580"/>
                <a:gd name="connsiteY5" fmla="*/ 977900 h 977900"/>
                <a:gd name="connsiteX6" fmla="*/ 0 w 1973580"/>
                <a:gd name="connsiteY6" fmla="*/ 0 h 977900"/>
                <a:gd name="connsiteX7" fmla="*/ 30480 w 1973580"/>
                <a:gd name="connsiteY7" fmla="*/ 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580" h="977900">
                  <a:moveTo>
                    <a:pt x="1943100" y="0"/>
                  </a:moveTo>
                  <a:cubicBezTo>
                    <a:pt x="1959934" y="0"/>
                    <a:pt x="1973580" y="0"/>
                    <a:pt x="1973580" y="0"/>
                  </a:cubicBezTo>
                  <a:lnTo>
                    <a:pt x="1973580" y="977900"/>
                  </a:lnTo>
                  <a:cubicBezTo>
                    <a:pt x="1973580" y="977900"/>
                    <a:pt x="1959934" y="977900"/>
                    <a:pt x="1943100" y="977900"/>
                  </a:cubicBezTo>
                  <a:lnTo>
                    <a:pt x="30480" y="977900"/>
                  </a:lnTo>
                  <a:cubicBezTo>
                    <a:pt x="13646" y="977900"/>
                    <a:pt x="0" y="977900"/>
                    <a:pt x="0" y="977900"/>
                  </a:cubicBezTo>
                  <a:lnTo>
                    <a:pt x="0" y="0"/>
                  </a:lnTo>
                  <a:cubicBezTo>
                    <a:pt x="0" y="0"/>
                    <a:pt x="13646" y="0"/>
                    <a:pt x="30480" y="0"/>
                  </a:cubicBezTo>
                  <a:close/>
                </a:path>
              </a:pathLst>
            </a:custGeom>
            <a:solidFill>
              <a:srgbClr val="FFFFFF"/>
            </a:solidFill>
            <a:ln w="6350"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D77F7947-2AE9-354B-83DA-DA24A1AB0C28}"/>
                </a:ext>
              </a:extLst>
            </p:cNvPr>
            <p:cNvSpPr/>
            <p:nvPr/>
          </p:nvSpPr>
          <p:spPr>
            <a:xfrm>
              <a:off x="533400" y="3642360"/>
              <a:ext cx="38100" cy="977900"/>
            </a:xfrm>
            <a:custGeom>
              <a:avLst/>
              <a:gdLst>
                <a:gd name="connsiteX0" fmla="*/ 84 w 38100"/>
                <a:gd name="connsiteY0" fmla="*/ 574 h 977900"/>
                <a:gd name="connsiteX1" fmla="*/ 38184 w 38100"/>
                <a:gd name="connsiteY1" fmla="*/ 574 h 977900"/>
                <a:gd name="connsiteX2" fmla="*/ 38184 w 38100"/>
                <a:gd name="connsiteY2" fmla="*/ 978474 h 977900"/>
                <a:gd name="connsiteX3" fmla="*/ 84 w 38100"/>
                <a:gd name="connsiteY3" fmla="*/ 978474 h 977900"/>
              </a:gdLst>
              <a:ahLst/>
              <a:cxnLst>
                <a:cxn ang="0">
                  <a:pos x="connsiteX0" y="connsiteY0"/>
                </a:cxn>
                <a:cxn ang="0">
                  <a:pos x="connsiteX1" y="connsiteY1"/>
                </a:cxn>
                <a:cxn ang="0">
                  <a:pos x="connsiteX2" y="connsiteY2"/>
                </a:cxn>
                <a:cxn ang="0">
                  <a:pos x="connsiteX3" y="connsiteY3"/>
                </a:cxn>
              </a:cxnLst>
              <a:rect l="l" t="t" r="r" b="b"/>
              <a:pathLst>
                <a:path w="38100" h="977900">
                  <a:moveTo>
                    <a:pt x="84" y="574"/>
                  </a:moveTo>
                  <a:lnTo>
                    <a:pt x="38184" y="574"/>
                  </a:lnTo>
                  <a:lnTo>
                    <a:pt x="38184" y="978474"/>
                  </a:lnTo>
                  <a:lnTo>
                    <a:pt x="84" y="978474"/>
                  </a:lnTo>
                  <a:close/>
                </a:path>
              </a:pathLst>
            </a:custGeom>
            <a:solidFill>
              <a:srgbClr val="055CF9"/>
            </a:soli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BB4D1D7A-7EF6-A72D-9ED2-FEB92F948052}"/>
                </a:ext>
              </a:extLst>
            </p:cNvPr>
            <p:cNvSpPr/>
            <p:nvPr/>
          </p:nvSpPr>
          <p:spPr>
            <a:xfrm>
              <a:off x="571500" y="3642360"/>
              <a:ext cx="716280" cy="337820"/>
            </a:xfrm>
            <a:custGeom>
              <a:avLst/>
              <a:gdLst>
                <a:gd name="connsiteX0" fmla="*/ 90 w 716280"/>
                <a:gd name="connsiteY0" fmla="*/ 574 h 337820"/>
                <a:gd name="connsiteX1" fmla="*/ 716370 w 716280"/>
                <a:gd name="connsiteY1" fmla="*/ 574 h 337820"/>
                <a:gd name="connsiteX2" fmla="*/ 716370 w 716280"/>
                <a:gd name="connsiteY2" fmla="*/ 338394 h 337820"/>
                <a:gd name="connsiteX3" fmla="*/ 90 w 716280"/>
                <a:gd name="connsiteY3" fmla="*/ 338394 h 337820"/>
              </a:gdLst>
              <a:ahLst/>
              <a:cxnLst>
                <a:cxn ang="0">
                  <a:pos x="connsiteX0" y="connsiteY0"/>
                </a:cxn>
                <a:cxn ang="0">
                  <a:pos x="connsiteX1" y="connsiteY1"/>
                </a:cxn>
                <a:cxn ang="0">
                  <a:pos x="connsiteX2" y="connsiteY2"/>
                </a:cxn>
                <a:cxn ang="0">
                  <a:pos x="connsiteX3" y="connsiteY3"/>
                </a:cxn>
              </a:cxnLst>
              <a:rect l="l" t="t" r="r" b="b"/>
              <a:pathLst>
                <a:path w="716280" h="337820">
                  <a:moveTo>
                    <a:pt x="90" y="574"/>
                  </a:moveTo>
                  <a:lnTo>
                    <a:pt x="716370" y="574"/>
                  </a:lnTo>
                  <a:lnTo>
                    <a:pt x="716370" y="338394"/>
                  </a:lnTo>
                  <a:lnTo>
                    <a:pt x="90" y="338394"/>
                  </a:lnTo>
                  <a:close/>
                </a:path>
              </a:pathLst>
            </a:custGeom>
            <a:solidFill>
              <a:srgbClr val="FFFFFF"/>
            </a:solidFill>
            <a:ln w="6350" cap="flat">
              <a:noFill/>
              <a:prstDash val="solid"/>
              <a:miter/>
            </a:ln>
          </p:spPr>
          <p:txBody>
            <a:bodyPr rtlCol="0" anchor="ctr"/>
            <a:lstStyle/>
            <a:p>
              <a:endParaRPr lang="en-US"/>
            </a:p>
          </p:txBody>
        </p:sp>
      </p:grpSp>
      <p:sp>
        <p:nvSpPr>
          <p:cNvPr id="63" name="任意多边形: 形状 62">
            <a:extLst>
              <a:ext uri="{FF2B5EF4-FFF2-40B4-BE49-F238E27FC236}">
                <a16:creationId xmlns:a16="http://schemas.microsoft.com/office/drawing/2014/main" id="{CA3660D9-4B81-2351-B264-C7F085A2876D}"/>
              </a:ext>
            </a:extLst>
          </p:cNvPr>
          <p:cNvSpPr/>
          <p:nvPr/>
        </p:nvSpPr>
        <p:spPr>
          <a:xfrm>
            <a:off x="5730240" y="2877820"/>
            <a:ext cx="91440" cy="91439"/>
          </a:xfrm>
          <a:custGeom>
            <a:avLst/>
            <a:gdLst>
              <a:gd name="connsiteX0" fmla="*/ 91440 w 91440"/>
              <a:gd name="connsiteY0" fmla="*/ 45720 h 91439"/>
              <a:gd name="connsiteX1" fmla="*/ 45720 w 91440"/>
              <a:gd name="connsiteY1" fmla="*/ 91440 h 91439"/>
              <a:gd name="connsiteX2" fmla="*/ 0 w 91440"/>
              <a:gd name="connsiteY2" fmla="*/ 45720 h 91439"/>
              <a:gd name="connsiteX3" fmla="*/ 45720 w 91440"/>
              <a:gd name="connsiteY3" fmla="*/ 0 h 91439"/>
              <a:gd name="connsiteX4" fmla="*/ 91440 w 91440"/>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39">
                <a:moveTo>
                  <a:pt x="91440" y="45720"/>
                </a:moveTo>
                <a:cubicBezTo>
                  <a:pt x="91440" y="70970"/>
                  <a:pt x="70970" y="91440"/>
                  <a:pt x="45720" y="91440"/>
                </a:cubicBezTo>
                <a:cubicBezTo>
                  <a:pt x="20469" y="91440"/>
                  <a:pt x="0" y="70971"/>
                  <a:pt x="0" y="45720"/>
                </a:cubicBezTo>
                <a:cubicBezTo>
                  <a:pt x="0" y="20470"/>
                  <a:pt x="20469" y="0"/>
                  <a:pt x="45720" y="0"/>
                </a:cubicBezTo>
                <a:cubicBezTo>
                  <a:pt x="70970" y="0"/>
                  <a:pt x="91440" y="20469"/>
                  <a:pt x="91440" y="45720"/>
                </a:cubicBezTo>
                <a:close/>
              </a:path>
            </a:pathLst>
          </a:custGeom>
          <a:solidFill>
            <a:srgbClr val="055CF9"/>
          </a:solidFill>
          <a:ln w="6350" cap="flat">
            <a:noFill/>
            <a:prstDash val="solid"/>
            <a:miter/>
          </a:ln>
        </p:spPr>
        <p:txBody>
          <a:bodyPr rtlCol="0" anchor="ctr"/>
          <a:lstStyle/>
          <a:p>
            <a:endParaRPr lang="en-US"/>
          </a:p>
        </p:txBody>
      </p:sp>
      <p:grpSp>
        <p:nvGrpSpPr>
          <p:cNvPr id="65" name="图形 2">
            <a:extLst>
              <a:ext uri="{FF2B5EF4-FFF2-40B4-BE49-F238E27FC236}">
                <a16:creationId xmlns:a16="http://schemas.microsoft.com/office/drawing/2014/main" id="{16AC167D-9287-5238-5AEA-A55638E957FF}"/>
              </a:ext>
            </a:extLst>
          </p:cNvPr>
          <p:cNvGrpSpPr/>
          <p:nvPr/>
        </p:nvGrpSpPr>
        <p:grpSpPr>
          <a:xfrm>
            <a:off x="5113020" y="1295400"/>
            <a:ext cx="1973579" cy="977900"/>
            <a:chOff x="5113020" y="1295400"/>
            <a:chExt cx="1973579" cy="977900"/>
          </a:xfrm>
        </p:grpSpPr>
        <p:sp>
          <p:nvSpPr>
            <p:cNvPr id="66" name="任意多边形: 形状 65">
              <a:extLst>
                <a:ext uri="{FF2B5EF4-FFF2-40B4-BE49-F238E27FC236}">
                  <a16:creationId xmlns:a16="http://schemas.microsoft.com/office/drawing/2014/main" id="{600E1B62-BD2D-F9BE-08A0-A4CB7BFD3D8F}"/>
                </a:ext>
              </a:extLst>
            </p:cNvPr>
            <p:cNvSpPr/>
            <p:nvPr/>
          </p:nvSpPr>
          <p:spPr>
            <a:xfrm>
              <a:off x="5113020" y="1295400"/>
              <a:ext cx="1973579" cy="977900"/>
            </a:xfrm>
            <a:custGeom>
              <a:avLst/>
              <a:gdLst>
                <a:gd name="connsiteX0" fmla="*/ 1943100 w 1973579"/>
                <a:gd name="connsiteY0" fmla="*/ 0 h 977900"/>
                <a:gd name="connsiteX1" fmla="*/ 1973580 w 1973579"/>
                <a:gd name="connsiteY1" fmla="*/ 0 h 977900"/>
                <a:gd name="connsiteX2" fmla="*/ 1973580 w 1973579"/>
                <a:gd name="connsiteY2" fmla="*/ 977900 h 977900"/>
                <a:gd name="connsiteX3" fmla="*/ 1943100 w 1973579"/>
                <a:gd name="connsiteY3" fmla="*/ 977900 h 977900"/>
                <a:gd name="connsiteX4" fmla="*/ 30480 w 1973579"/>
                <a:gd name="connsiteY4" fmla="*/ 977900 h 977900"/>
                <a:gd name="connsiteX5" fmla="*/ 0 w 1973579"/>
                <a:gd name="connsiteY5" fmla="*/ 977900 h 977900"/>
                <a:gd name="connsiteX6" fmla="*/ 0 w 1973579"/>
                <a:gd name="connsiteY6" fmla="*/ 0 h 977900"/>
                <a:gd name="connsiteX7" fmla="*/ 30480 w 1973579"/>
                <a:gd name="connsiteY7" fmla="*/ 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3579" h="977900">
                  <a:moveTo>
                    <a:pt x="1943100" y="0"/>
                  </a:moveTo>
                  <a:cubicBezTo>
                    <a:pt x="1959934" y="0"/>
                    <a:pt x="1973580" y="0"/>
                    <a:pt x="1973580" y="0"/>
                  </a:cubicBezTo>
                  <a:lnTo>
                    <a:pt x="1973580" y="977900"/>
                  </a:lnTo>
                  <a:cubicBezTo>
                    <a:pt x="1973580" y="977900"/>
                    <a:pt x="1959934" y="977900"/>
                    <a:pt x="1943100" y="977900"/>
                  </a:cubicBezTo>
                  <a:lnTo>
                    <a:pt x="30480" y="977900"/>
                  </a:lnTo>
                  <a:cubicBezTo>
                    <a:pt x="13646" y="977900"/>
                    <a:pt x="0" y="977900"/>
                    <a:pt x="0" y="977900"/>
                  </a:cubicBezTo>
                  <a:lnTo>
                    <a:pt x="0" y="0"/>
                  </a:lnTo>
                  <a:cubicBezTo>
                    <a:pt x="0" y="0"/>
                    <a:pt x="13646" y="0"/>
                    <a:pt x="30480" y="0"/>
                  </a:cubicBezTo>
                  <a:close/>
                </a:path>
              </a:pathLst>
            </a:custGeom>
            <a:solidFill>
              <a:srgbClr val="FFFFFF"/>
            </a:soli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DEFDCA56-0DE8-29F7-1F14-390F0C585375}"/>
                </a:ext>
              </a:extLst>
            </p:cNvPr>
            <p:cNvSpPr/>
            <p:nvPr/>
          </p:nvSpPr>
          <p:spPr>
            <a:xfrm>
              <a:off x="5113020" y="1295400"/>
              <a:ext cx="38100" cy="977900"/>
            </a:xfrm>
            <a:custGeom>
              <a:avLst/>
              <a:gdLst>
                <a:gd name="connsiteX0" fmla="*/ 805 w 38100"/>
                <a:gd name="connsiteY0" fmla="*/ 204 h 977900"/>
                <a:gd name="connsiteX1" fmla="*/ 38905 w 38100"/>
                <a:gd name="connsiteY1" fmla="*/ 204 h 977900"/>
                <a:gd name="connsiteX2" fmla="*/ 38905 w 38100"/>
                <a:gd name="connsiteY2" fmla="*/ 978104 h 977900"/>
                <a:gd name="connsiteX3" fmla="*/ 805 w 38100"/>
                <a:gd name="connsiteY3" fmla="*/ 978104 h 977900"/>
              </a:gdLst>
              <a:ahLst/>
              <a:cxnLst>
                <a:cxn ang="0">
                  <a:pos x="connsiteX0" y="connsiteY0"/>
                </a:cxn>
                <a:cxn ang="0">
                  <a:pos x="connsiteX1" y="connsiteY1"/>
                </a:cxn>
                <a:cxn ang="0">
                  <a:pos x="connsiteX2" y="connsiteY2"/>
                </a:cxn>
                <a:cxn ang="0">
                  <a:pos x="connsiteX3" y="connsiteY3"/>
                </a:cxn>
              </a:cxnLst>
              <a:rect l="l" t="t" r="r" b="b"/>
              <a:pathLst>
                <a:path w="38100" h="977900">
                  <a:moveTo>
                    <a:pt x="805" y="204"/>
                  </a:moveTo>
                  <a:lnTo>
                    <a:pt x="38905" y="204"/>
                  </a:lnTo>
                  <a:lnTo>
                    <a:pt x="38905" y="978104"/>
                  </a:lnTo>
                  <a:lnTo>
                    <a:pt x="805" y="978104"/>
                  </a:lnTo>
                  <a:close/>
                </a:path>
              </a:pathLst>
            </a:custGeom>
            <a:solidFill>
              <a:srgbClr val="055CF9"/>
            </a:solidFill>
            <a:ln w="6350" cap="flat">
              <a:noFill/>
              <a:prstDash val="solid"/>
              <a:miter/>
            </a:ln>
          </p:spPr>
          <p:txBody>
            <a:bodyPr rtlCol="0" anchor="ctr"/>
            <a:lstStyle/>
            <a:p>
              <a:endParaRPr lang="en-US"/>
            </a:p>
          </p:txBody>
        </p:sp>
        <p:sp>
          <p:nvSpPr>
            <p:cNvPr id="68" name="任意多边形: 形状 67">
              <a:extLst>
                <a:ext uri="{FF2B5EF4-FFF2-40B4-BE49-F238E27FC236}">
                  <a16:creationId xmlns:a16="http://schemas.microsoft.com/office/drawing/2014/main" id="{0ECAC146-3F2A-0FCF-970E-C528304ABE54}"/>
                </a:ext>
              </a:extLst>
            </p:cNvPr>
            <p:cNvSpPr/>
            <p:nvPr/>
          </p:nvSpPr>
          <p:spPr>
            <a:xfrm>
              <a:off x="5151120" y="1295400"/>
              <a:ext cx="868679" cy="337819"/>
            </a:xfrm>
            <a:custGeom>
              <a:avLst/>
              <a:gdLst>
                <a:gd name="connsiteX0" fmla="*/ 811 w 868679"/>
                <a:gd name="connsiteY0" fmla="*/ 204 h 337819"/>
                <a:gd name="connsiteX1" fmla="*/ 869491 w 868679"/>
                <a:gd name="connsiteY1" fmla="*/ 204 h 337819"/>
                <a:gd name="connsiteX2" fmla="*/ 869491 w 868679"/>
                <a:gd name="connsiteY2" fmla="*/ 338024 h 337819"/>
                <a:gd name="connsiteX3" fmla="*/ 811 w 868679"/>
                <a:gd name="connsiteY3" fmla="*/ 338024 h 337819"/>
              </a:gdLst>
              <a:ahLst/>
              <a:cxnLst>
                <a:cxn ang="0">
                  <a:pos x="connsiteX0" y="connsiteY0"/>
                </a:cxn>
                <a:cxn ang="0">
                  <a:pos x="connsiteX1" y="connsiteY1"/>
                </a:cxn>
                <a:cxn ang="0">
                  <a:pos x="connsiteX2" y="connsiteY2"/>
                </a:cxn>
                <a:cxn ang="0">
                  <a:pos x="connsiteX3" y="connsiteY3"/>
                </a:cxn>
              </a:cxnLst>
              <a:rect l="l" t="t" r="r" b="b"/>
              <a:pathLst>
                <a:path w="868679" h="337819">
                  <a:moveTo>
                    <a:pt x="811" y="204"/>
                  </a:moveTo>
                  <a:lnTo>
                    <a:pt x="869491" y="204"/>
                  </a:lnTo>
                  <a:lnTo>
                    <a:pt x="869491" y="338024"/>
                  </a:lnTo>
                  <a:lnTo>
                    <a:pt x="811" y="338024"/>
                  </a:lnTo>
                  <a:close/>
                </a:path>
              </a:pathLst>
            </a:custGeom>
            <a:solidFill>
              <a:srgbClr val="FFFFFF"/>
            </a:soli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E63F706B-15DC-FAF7-F2BF-04CD0918392E}"/>
                </a:ext>
              </a:extLst>
            </p:cNvPr>
            <p:cNvSpPr/>
            <p:nvPr/>
          </p:nvSpPr>
          <p:spPr>
            <a:xfrm>
              <a:off x="5151120" y="1633220"/>
              <a:ext cx="1935479" cy="640080"/>
            </a:xfrm>
            <a:custGeom>
              <a:avLst/>
              <a:gdLst>
                <a:gd name="connsiteX0" fmla="*/ 811 w 1935479"/>
                <a:gd name="connsiteY0" fmla="*/ 257 h 640080"/>
                <a:gd name="connsiteX1" fmla="*/ 1936291 w 1935479"/>
                <a:gd name="connsiteY1" fmla="*/ 257 h 640080"/>
                <a:gd name="connsiteX2" fmla="*/ 1936291 w 1935479"/>
                <a:gd name="connsiteY2" fmla="*/ 640337 h 640080"/>
                <a:gd name="connsiteX3" fmla="*/ 811 w 1935479"/>
                <a:gd name="connsiteY3" fmla="*/ 640337 h 640080"/>
              </a:gdLst>
              <a:ahLst/>
              <a:cxnLst>
                <a:cxn ang="0">
                  <a:pos x="connsiteX0" y="connsiteY0"/>
                </a:cxn>
                <a:cxn ang="0">
                  <a:pos x="connsiteX1" y="connsiteY1"/>
                </a:cxn>
                <a:cxn ang="0">
                  <a:pos x="connsiteX2" y="connsiteY2"/>
                </a:cxn>
                <a:cxn ang="0">
                  <a:pos x="connsiteX3" y="connsiteY3"/>
                </a:cxn>
              </a:cxnLst>
              <a:rect l="l" t="t" r="r" b="b"/>
              <a:pathLst>
                <a:path w="1935479" h="640080">
                  <a:moveTo>
                    <a:pt x="811" y="257"/>
                  </a:moveTo>
                  <a:lnTo>
                    <a:pt x="1936291" y="257"/>
                  </a:lnTo>
                  <a:lnTo>
                    <a:pt x="1936291" y="640337"/>
                  </a:lnTo>
                  <a:lnTo>
                    <a:pt x="811" y="640337"/>
                  </a:lnTo>
                  <a:close/>
                </a:path>
              </a:pathLst>
            </a:custGeom>
            <a:solidFill>
              <a:srgbClr val="FFFFFF"/>
            </a:solidFill>
            <a:ln w="6350" cap="flat">
              <a:noFill/>
              <a:prstDash val="solid"/>
              <a:miter/>
            </a:ln>
          </p:spPr>
          <p:txBody>
            <a:bodyPr rtlCol="0" anchor="ctr"/>
            <a:lstStyle/>
            <a:p>
              <a:endParaRPr lang="en-US"/>
            </a:p>
          </p:txBody>
        </p:sp>
      </p:grpSp>
      <p:sp>
        <p:nvSpPr>
          <p:cNvPr id="76" name="文本框 75">
            <a:extLst>
              <a:ext uri="{FF2B5EF4-FFF2-40B4-BE49-F238E27FC236}">
                <a16:creationId xmlns:a16="http://schemas.microsoft.com/office/drawing/2014/main" id="{0DD640F8-3695-F9AA-2C26-7DF80469DB08}"/>
              </a:ext>
            </a:extLst>
          </p:cNvPr>
          <p:cNvSpPr txBox="1"/>
          <p:nvPr/>
        </p:nvSpPr>
        <p:spPr>
          <a:xfrm>
            <a:off x="344527" y="443063"/>
            <a:ext cx="2605200"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Business Model</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77" name="文本框 76">
            <a:extLst>
              <a:ext uri="{FF2B5EF4-FFF2-40B4-BE49-F238E27FC236}">
                <a16:creationId xmlns:a16="http://schemas.microsoft.com/office/drawing/2014/main" id="{B7FD9897-8132-3E14-C643-55072E38FE50}"/>
              </a:ext>
            </a:extLst>
          </p:cNvPr>
          <p:cNvSpPr txBox="1"/>
          <p:nvPr/>
        </p:nvSpPr>
        <p:spPr>
          <a:xfrm>
            <a:off x="352091" y="849679"/>
            <a:ext cx="80021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商业模式</a:t>
            </a:r>
          </a:p>
        </p:txBody>
      </p:sp>
      <p:sp>
        <p:nvSpPr>
          <p:cNvPr id="78" name="文本框 77">
            <a:extLst>
              <a:ext uri="{FF2B5EF4-FFF2-40B4-BE49-F238E27FC236}">
                <a16:creationId xmlns:a16="http://schemas.microsoft.com/office/drawing/2014/main" id="{55862C98-8706-E123-D274-2763467FF4A5}"/>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9" name="文本框 78">
            <a:extLst>
              <a:ext uri="{FF2B5EF4-FFF2-40B4-BE49-F238E27FC236}">
                <a16:creationId xmlns:a16="http://schemas.microsoft.com/office/drawing/2014/main" id="{9FB18710-3B11-46BF-F410-4C9855781150}"/>
              </a:ext>
            </a:extLst>
          </p:cNvPr>
          <p:cNvSpPr txBox="1"/>
          <p:nvPr/>
        </p:nvSpPr>
        <p:spPr>
          <a:xfrm>
            <a:off x="5251093" y="1356220"/>
            <a:ext cx="954107"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差异化扩展</a:t>
            </a:r>
          </a:p>
        </p:txBody>
      </p:sp>
      <p:sp>
        <p:nvSpPr>
          <p:cNvPr id="80" name="文本框 79">
            <a:extLst>
              <a:ext uri="{FF2B5EF4-FFF2-40B4-BE49-F238E27FC236}">
                <a16:creationId xmlns:a16="http://schemas.microsoft.com/office/drawing/2014/main" id="{555A1B4C-7A3F-DCE6-E0D6-9BFBA5822297}"/>
              </a:ext>
            </a:extLst>
          </p:cNvPr>
          <p:cNvSpPr txBox="1"/>
          <p:nvPr/>
        </p:nvSpPr>
        <p:spPr>
          <a:xfrm>
            <a:off x="5251093" y="1590875"/>
            <a:ext cx="1748487" cy="562205"/>
          </a:xfrm>
          <a:prstGeom prst="rect">
            <a:avLst/>
          </a:prstGeom>
          <a:noFill/>
        </p:spPr>
        <p:txBody>
          <a:bodyPr wrap="square" rtlCol="0">
            <a:spAutoFit/>
          </a:bodyPr>
          <a:lstStyle/>
          <a:p>
            <a:pPr>
              <a:lnSpc>
                <a:spcPct val="130000"/>
              </a:lnSpc>
            </a:pP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支持客户将自研算法与地平线成熟算法结合使用，从而让客户达到自主可控的差异化价值</a:t>
            </a:r>
          </a:p>
        </p:txBody>
      </p:sp>
      <p:sp>
        <p:nvSpPr>
          <p:cNvPr id="81" name="文本框 80">
            <a:extLst>
              <a:ext uri="{FF2B5EF4-FFF2-40B4-BE49-F238E27FC236}">
                <a16:creationId xmlns:a16="http://schemas.microsoft.com/office/drawing/2014/main" id="{F6F84B5B-A480-46E5-79C3-E6DBFE0FC704}"/>
              </a:ext>
            </a:extLst>
          </p:cNvPr>
          <p:cNvSpPr txBox="1"/>
          <p:nvPr/>
        </p:nvSpPr>
        <p:spPr>
          <a:xfrm>
            <a:off x="628969" y="3736546"/>
            <a:ext cx="80021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开源使用</a:t>
            </a:r>
          </a:p>
        </p:txBody>
      </p:sp>
      <p:sp>
        <p:nvSpPr>
          <p:cNvPr id="82" name="文本框 81">
            <a:extLst>
              <a:ext uri="{FF2B5EF4-FFF2-40B4-BE49-F238E27FC236}">
                <a16:creationId xmlns:a16="http://schemas.microsoft.com/office/drawing/2014/main" id="{F1021EF5-594A-273D-30F2-991E1C9C37A2}"/>
              </a:ext>
            </a:extLst>
          </p:cNvPr>
          <p:cNvSpPr txBox="1"/>
          <p:nvPr/>
        </p:nvSpPr>
        <p:spPr>
          <a:xfrm>
            <a:off x="628969" y="3971201"/>
            <a:ext cx="1748487" cy="562205"/>
          </a:xfrm>
          <a:prstGeom prst="rect">
            <a:avLst/>
          </a:prstGeom>
          <a:noFill/>
        </p:spPr>
        <p:txBody>
          <a:bodyPr wrap="square" rtlCol="0">
            <a:spAutoFit/>
          </a:bodyPr>
          <a:lstStyle/>
          <a:p>
            <a:pPr>
              <a:lnSpc>
                <a:spcPct val="130000"/>
              </a:lnSpc>
            </a:pP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开源参考案例，参考算法，</a:t>
            </a:r>
            <a:r>
              <a:rPr lang="en-US" altLang="zh-CN"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AI</a:t>
            </a: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中间件，比传统芯片公司提供更多的</a:t>
            </a:r>
            <a:r>
              <a:rPr lang="en-US" altLang="zh-CN"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AI</a:t>
            </a: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支持</a:t>
            </a:r>
          </a:p>
        </p:txBody>
      </p:sp>
      <p:sp>
        <p:nvSpPr>
          <p:cNvPr id="83" name="文本框 82">
            <a:extLst>
              <a:ext uri="{FF2B5EF4-FFF2-40B4-BE49-F238E27FC236}">
                <a16:creationId xmlns:a16="http://schemas.microsoft.com/office/drawing/2014/main" id="{A9AA0DFA-750D-B6F4-302D-FD0D2B7FB9A6}"/>
              </a:ext>
            </a:extLst>
          </p:cNvPr>
          <p:cNvSpPr txBox="1"/>
          <p:nvPr/>
        </p:nvSpPr>
        <p:spPr>
          <a:xfrm>
            <a:off x="9791364" y="3736546"/>
            <a:ext cx="80021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快速落地</a:t>
            </a:r>
          </a:p>
        </p:txBody>
      </p:sp>
      <p:sp>
        <p:nvSpPr>
          <p:cNvPr id="84" name="文本框 83">
            <a:extLst>
              <a:ext uri="{FF2B5EF4-FFF2-40B4-BE49-F238E27FC236}">
                <a16:creationId xmlns:a16="http://schemas.microsoft.com/office/drawing/2014/main" id="{05039469-C225-303E-3BA9-FDCFDBD1B1CD}"/>
              </a:ext>
            </a:extLst>
          </p:cNvPr>
          <p:cNvSpPr txBox="1"/>
          <p:nvPr/>
        </p:nvSpPr>
        <p:spPr>
          <a:xfrm>
            <a:off x="9791364" y="3971201"/>
            <a:ext cx="1748487" cy="562205"/>
          </a:xfrm>
          <a:prstGeom prst="rect">
            <a:avLst/>
          </a:prstGeom>
          <a:noFill/>
        </p:spPr>
        <p:txBody>
          <a:bodyPr wrap="square" rtlCol="0">
            <a:spAutoFit/>
          </a:bodyPr>
          <a:lstStyle/>
          <a:p>
            <a:pPr>
              <a:lnSpc>
                <a:spcPct val="130000"/>
              </a:lnSpc>
            </a:pP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我们提供完整的芯片</a:t>
            </a:r>
            <a:r>
              <a:rPr lang="en-US" altLang="zh-CN"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算法</a:t>
            </a:r>
            <a:r>
              <a:rPr lang="en-US" altLang="zh-CN"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SDK</a:t>
            </a:r>
            <a:r>
              <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，方便客户在项目紧急时快速落地</a:t>
            </a:r>
          </a:p>
          <a:p>
            <a:pPr>
              <a:lnSpc>
                <a:spcPct val="130000"/>
              </a:lnSpc>
            </a:pPr>
            <a:endParaRPr lang="zh-CN" altLang="en-US" sz="8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5" name="文本框 84">
            <a:extLst>
              <a:ext uri="{FF2B5EF4-FFF2-40B4-BE49-F238E27FC236}">
                <a16:creationId xmlns:a16="http://schemas.microsoft.com/office/drawing/2014/main" id="{030F28EB-D781-299F-E715-949684A71C3B}"/>
              </a:ext>
            </a:extLst>
          </p:cNvPr>
          <p:cNvSpPr txBox="1"/>
          <p:nvPr/>
        </p:nvSpPr>
        <p:spPr>
          <a:xfrm>
            <a:off x="5748050" y="2785039"/>
            <a:ext cx="731290" cy="307777"/>
          </a:xfrm>
          <a:prstGeom prst="rect">
            <a:avLst/>
          </a:prstGeom>
          <a:noFill/>
        </p:spPr>
        <p:txBody>
          <a:bodyPr wrap="none" rtlCol="0">
            <a:spAutoFit/>
          </a:bodyPr>
          <a:lstStyle/>
          <a:p>
            <a:r>
              <a:rPr lang="en-US" altLang="zh-CN" sz="1400" dirty="0">
                <a:latin typeface="OPPOSans B" panose="00020600040101010101" pitchFamily="18" charset="-122"/>
                <a:ea typeface="OPPOSans B" panose="00020600040101010101" pitchFamily="18" charset="-122"/>
                <a:cs typeface="OPPOSans B" panose="00020600040101010101" pitchFamily="18" charset="-122"/>
              </a:rPr>
              <a:t>Ai</a:t>
            </a: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服务</a:t>
            </a:r>
          </a:p>
        </p:txBody>
      </p:sp>
      <p:sp>
        <p:nvSpPr>
          <p:cNvPr id="86" name="文本框 85">
            <a:extLst>
              <a:ext uri="{FF2B5EF4-FFF2-40B4-BE49-F238E27FC236}">
                <a16:creationId xmlns:a16="http://schemas.microsoft.com/office/drawing/2014/main" id="{803E9E2D-A69F-2D30-55B1-8415CCD1D646}"/>
              </a:ext>
            </a:extLst>
          </p:cNvPr>
          <p:cNvSpPr txBox="1"/>
          <p:nvPr/>
        </p:nvSpPr>
        <p:spPr>
          <a:xfrm>
            <a:off x="5517495" y="3359182"/>
            <a:ext cx="1324402" cy="307777"/>
          </a:xfrm>
          <a:prstGeom prst="rect">
            <a:avLst/>
          </a:prstGeom>
          <a:noFill/>
        </p:spPr>
        <p:txBody>
          <a:bodyPr wrap="none" rtlCol="0">
            <a:spAutoFit/>
          </a:bodyPr>
          <a:lstStyle/>
          <a:p>
            <a:r>
              <a:rPr lang="en-US" altLang="zh-CN" sz="1400" dirty="0" err="1">
                <a:latin typeface="OPPOSans B" panose="00020600040101010101" pitchFamily="18" charset="-122"/>
                <a:ea typeface="OPPOSans B" panose="00020600040101010101" pitchFamily="18" charset="-122"/>
                <a:cs typeface="OPPOSans B" panose="00020600040101010101" pitchFamily="18" charset="-122"/>
              </a:rPr>
              <a:t>AioT</a:t>
            </a: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参考方案</a:t>
            </a:r>
          </a:p>
        </p:txBody>
      </p:sp>
      <p:sp>
        <p:nvSpPr>
          <p:cNvPr id="87" name="文本框 86">
            <a:extLst>
              <a:ext uri="{FF2B5EF4-FFF2-40B4-BE49-F238E27FC236}">
                <a16:creationId xmlns:a16="http://schemas.microsoft.com/office/drawing/2014/main" id="{DBF51745-CC02-A609-1C63-6FF0D8B86320}"/>
              </a:ext>
            </a:extLst>
          </p:cNvPr>
          <p:cNvSpPr txBox="1"/>
          <p:nvPr/>
        </p:nvSpPr>
        <p:spPr>
          <a:xfrm>
            <a:off x="5727951" y="3907961"/>
            <a:ext cx="910827" cy="307777"/>
          </a:xfrm>
          <a:prstGeom prst="rect">
            <a:avLst/>
          </a:prstGeom>
          <a:noFill/>
        </p:spPr>
        <p:txBody>
          <a:bodyPr wrap="none" rtlCol="0">
            <a:spAutoFit/>
          </a:bodyPr>
          <a:lstStyle/>
          <a:p>
            <a:r>
              <a:rPr lang="en-US" altLang="zh-CN" sz="1400" dirty="0">
                <a:latin typeface="OPPOSans B" panose="00020600040101010101" pitchFamily="18" charset="-122"/>
                <a:ea typeface="OPPOSans B" panose="00020600040101010101" pitchFamily="18" charset="-122"/>
                <a:cs typeface="OPPOSans B" panose="00020600040101010101" pitchFamily="18" charset="-122"/>
              </a:rPr>
              <a:t>Ai</a:t>
            </a: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中间件</a:t>
            </a:r>
          </a:p>
        </p:txBody>
      </p:sp>
      <p:sp>
        <p:nvSpPr>
          <p:cNvPr id="88" name="文本框 87">
            <a:extLst>
              <a:ext uri="{FF2B5EF4-FFF2-40B4-BE49-F238E27FC236}">
                <a16:creationId xmlns:a16="http://schemas.microsoft.com/office/drawing/2014/main" id="{8E2E9CAE-9BEB-CEB8-9A18-CC7851DE416C}"/>
              </a:ext>
            </a:extLst>
          </p:cNvPr>
          <p:cNvSpPr txBox="1"/>
          <p:nvPr/>
        </p:nvSpPr>
        <p:spPr>
          <a:xfrm>
            <a:off x="5829299" y="5040560"/>
            <a:ext cx="723275"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工具链</a:t>
            </a:r>
          </a:p>
        </p:txBody>
      </p:sp>
      <p:sp>
        <p:nvSpPr>
          <p:cNvPr id="89" name="文本框 88">
            <a:extLst>
              <a:ext uri="{FF2B5EF4-FFF2-40B4-BE49-F238E27FC236}">
                <a16:creationId xmlns:a16="http://schemas.microsoft.com/office/drawing/2014/main" id="{F11F2749-5B27-2038-CF51-AFC047C64110}"/>
              </a:ext>
            </a:extLst>
          </p:cNvPr>
          <p:cNvSpPr txBox="1"/>
          <p:nvPr/>
        </p:nvSpPr>
        <p:spPr>
          <a:xfrm rot="18000000">
            <a:off x="3701494" y="5553280"/>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参考算法</a:t>
            </a:r>
          </a:p>
        </p:txBody>
      </p:sp>
      <p:sp>
        <p:nvSpPr>
          <p:cNvPr id="90" name="文本框 89">
            <a:extLst>
              <a:ext uri="{FF2B5EF4-FFF2-40B4-BE49-F238E27FC236}">
                <a16:creationId xmlns:a16="http://schemas.microsoft.com/office/drawing/2014/main" id="{95C54987-3EC0-11A8-22C2-CA142029D391}"/>
              </a:ext>
            </a:extLst>
          </p:cNvPr>
          <p:cNvSpPr txBox="1"/>
          <p:nvPr/>
        </p:nvSpPr>
        <p:spPr>
          <a:xfrm rot="3600000">
            <a:off x="7752452" y="5794233"/>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商用算法</a:t>
            </a:r>
          </a:p>
        </p:txBody>
      </p:sp>
      <p:sp>
        <p:nvSpPr>
          <p:cNvPr id="91" name="文本框 90">
            <a:extLst>
              <a:ext uri="{FF2B5EF4-FFF2-40B4-BE49-F238E27FC236}">
                <a16:creationId xmlns:a16="http://schemas.microsoft.com/office/drawing/2014/main" id="{507ADF20-CFDD-3BFB-B3F2-2706E27E22B1}"/>
              </a:ext>
            </a:extLst>
          </p:cNvPr>
          <p:cNvSpPr txBox="1"/>
          <p:nvPr/>
        </p:nvSpPr>
        <p:spPr>
          <a:xfrm>
            <a:off x="5846929" y="6164370"/>
            <a:ext cx="697627" cy="400110"/>
          </a:xfrm>
          <a:prstGeom prst="rect">
            <a:avLst/>
          </a:prstGeom>
          <a:noFill/>
        </p:spPr>
        <p:txBody>
          <a:bodyPr wrap="none" rtlCol="0">
            <a:spAutoFit/>
          </a:bodyPr>
          <a:lstStyle/>
          <a:p>
            <a:r>
              <a:rPr lang="zh-CN" altLang="en-US" sz="2000" dirty="0">
                <a:latin typeface="OPPOSans H" panose="00020600040101010101" pitchFamily="18" charset="-122"/>
                <a:ea typeface="OPPOSans H" panose="00020600040101010101" pitchFamily="18" charset="-122"/>
                <a:cs typeface="OPPOSans H" panose="00020600040101010101" pitchFamily="18" charset="-122"/>
              </a:rPr>
              <a:t>芯片</a:t>
            </a:r>
          </a:p>
        </p:txBody>
      </p:sp>
    </p:spTree>
    <p:extLst>
      <p:ext uri="{BB962C8B-B14F-4D97-AF65-F5344CB8AC3E}">
        <p14:creationId xmlns:p14="http://schemas.microsoft.com/office/powerpoint/2010/main" val="416900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107" name="组合 106">
            <a:extLst>
              <a:ext uri="{FF2B5EF4-FFF2-40B4-BE49-F238E27FC236}">
                <a16:creationId xmlns:a16="http://schemas.microsoft.com/office/drawing/2014/main" id="{0A9204CB-B182-ED8B-1BF4-17D851394B00}"/>
              </a:ext>
            </a:extLst>
          </p:cNvPr>
          <p:cNvGrpSpPr/>
          <p:nvPr/>
        </p:nvGrpSpPr>
        <p:grpSpPr>
          <a:xfrm>
            <a:off x="0" y="0"/>
            <a:ext cx="11535409" cy="6858000"/>
            <a:chOff x="0" y="0"/>
            <a:chExt cx="11535409" cy="6858000"/>
          </a:xfrm>
        </p:grpSpPr>
        <p:sp>
          <p:nvSpPr>
            <p:cNvPr id="7" name="任意多边形: 形状 6">
              <a:extLst>
                <a:ext uri="{FF2B5EF4-FFF2-40B4-BE49-F238E27FC236}">
                  <a16:creationId xmlns:a16="http://schemas.microsoft.com/office/drawing/2014/main" id="{A5640763-D860-429F-3206-5CFC1A605470}"/>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6A031D34-CF0B-83EA-E1B2-3D10318FB13B}"/>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5564D9CC-CA57-D930-697E-57C582251182}"/>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18B54698-6E4B-DE4D-CB75-901536BF56B1}"/>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4B045479-1930-F75E-EF13-D9CA67BE15F7}"/>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99C6F32F-2E3B-B264-409D-FD4249CEAAC4}"/>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ED75B843-4B55-D0BA-266B-69E64980E98A}"/>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696D84C7-48EF-11D3-1900-BFCB9D69EED6}"/>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9FB5719B-A58F-7829-BC9B-D8A0C7274A98}"/>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F029EAD8-AC64-5EBC-B8FB-0D2E666BA9DE}"/>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A20BD5B9-9337-85D6-0E1E-FA99BFD13680}"/>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B17E2583-0377-AD6B-8CEA-E936E8C35790}"/>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6288A552-F5EC-B57C-BFB7-A83946999D6C}"/>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0DC03687-EC36-51E9-0334-C48B9F02F7CE}"/>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10116D93-449E-B9FC-10AE-1F3664CF69B4}"/>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47CF05ED-7153-F5FC-417D-A243349AF74D}"/>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C6B0A2BA-7C78-9A01-E5A4-F2AB8ECEC216}"/>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11CD24FF-303F-A178-D508-6C17204CDF39}"/>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5" name="任意多边形: 形状 24">
            <a:extLst>
              <a:ext uri="{FF2B5EF4-FFF2-40B4-BE49-F238E27FC236}">
                <a16:creationId xmlns:a16="http://schemas.microsoft.com/office/drawing/2014/main" id="{BE1BCDA5-B5A8-5008-16DE-5D9CB0A8D96C}"/>
              </a:ext>
            </a:extLst>
          </p:cNvPr>
          <p:cNvSpPr/>
          <p:nvPr/>
        </p:nvSpPr>
        <p:spPr>
          <a:xfrm>
            <a:off x="9441180" y="5257800"/>
            <a:ext cx="2286000" cy="914400"/>
          </a:xfrm>
          <a:custGeom>
            <a:avLst/>
            <a:gdLst>
              <a:gd name="connsiteX0" fmla="*/ 1487 w 2286000"/>
              <a:gd name="connsiteY0" fmla="*/ 828 h 914400"/>
              <a:gd name="connsiteX1" fmla="*/ 2287487 w 2286000"/>
              <a:gd name="connsiteY1" fmla="*/ 828 h 914400"/>
              <a:gd name="connsiteX2" fmla="*/ 2287487 w 2286000"/>
              <a:gd name="connsiteY2" fmla="*/ 915228 h 914400"/>
              <a:gd name="connsiteX3" fmla="*/ 1487 w 2286000"/>
              <a:gd name="connsiteY3" fmla="*/ 915228 h 914400"/>
            </a:gdLst>
            <a:ahLst/>
            <a:cxnLst>
              <a:cxn ang="0">
                <a:pos x="connsiteX0" y="connsiteY0"/>
              </a:cxn>
              <a:cxn ang="0">
                <a:pos x="connsiteX1" y="connsiteY1"/>
              </a:cxn>
              <a:cxn ang="0">
                <a:pos x="connsiteX2" y="connsiteY2"/>
              </a:cxn>
              <a:cxn ang="0">
                <a:pos x="connsiteX3" y="connsiteY3"/>
              </a:cxn>
            </a:cxnLst>
            <a:rect l="l" t="t" r="r" b="b"/>
            <a:pathLst>
              <a:path w="2286000" h="914400">
                <a:moveTo>
                  <a:pt x="1487" y="828"/>
                </a:moveTo>
                <a:lnTo>
                  <a:pt x="2287487" y="828"/>
                </a:lnTo>
                <a:lnTo>
                  <a:pt x="2287487" y="915228"/>
                </a:lnTo>
                <a:lnTo>
                  <a:pt x="1487" y="915228"/>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27" name="任意多边形: 形状 26">
            <a:extLst>
              <a:ext uri="{FF2B5EF4-FFF2-40B4-BE49-F238E27FC236}">
                <a16:creationId xmlns:a16="http://schemas.microsoft.com/office/drawing/2014/main" id="{EE5FDD9F-8032-7377-3932-D2BC7D922FC5}"/>
              </a:ext>
            </a:extLst>
          </p:cNvPr>
          <p:cNvSpPr/>
          <p:nvPr/>
        </p:nvSpPr>
        <p:spPr>
          <a:xfrm>
            <a:off x="7155180" y="5257800"/>
            <a:ext cx="2286000" cy="919479"/>
          </a:xfrm>
          <a:custGeom>
            <a:avLst/>
            <a:gdLst>
              <a:gd name="connsiteX0" fmla="*/ 1127 w 2286000"/>
              <a:gd name="connsiteY0" fmla="*/ 828 h 919479"/>
              <a:gd name="connsiteX1" fmla="*/ 2287127 w 2286000"/>
              <a:gd name="connsiteY1" fmla="*/ 828 h 919479"/>
              <a:gd name="connsiteX2" fmla="*/ 2287127 w 2286000"/>
              <a:gd name="connsiteY2" fmla="*/ 920308 h 919479"/>
              <a:gd name="connsiteX3" fmla="*/ 1127 w 2286000"/>
              <a:gd name="connsiteY3" fmla="*/ 920308 h 919479"/>
            </a:gdLst>
            <a:ahLst/>
            <a:cxnLst>
              <a:cxn ang="0">
                <a:pos x="connsiteX0" y="connsiteY0"/>
              </a:cxn>
              <a:cxn ang="0">
                <a:pos x="connsiteX1" y="connsiteY1"/>
              </a:cxn>
              <a:cxn ang="0">
                <a:pos x="connsiteX2" y="connsiteY2"/>
              </a:cxn>
              <a:cxn ang="0">
                <a:pos x="connsiteX3" y="connsiteY3"/>
              </a:cxn>
            </a:cxnLst>
            <a:rect l="l" t="t" r="r" b="b"/>
            <a:pathLst>
              <a:path w="2286000" h="919479">
                <a:moveTo>
                  <a:pt x="1127" y="828"/>
                </a:moveTo>
                <a:lnTo>
                  <a:pt x="2287127" y="828"/>
                </a:lnTo>
                <a:lnTo>
                  <a:pt x="2287127" y="920308"/>
                </a:lnTo>
                <a:lnTo>
                  <a:pt x="1127" y="920308"/>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29" name="任意多边形: 形状 28">
            <a:extLst>
              <a:ext uri="{FF2B5EF4-FFF2-40B4-BE49-F238E27FC236}">
                <a16:creationId xmlns:a16="http://schemas.microsoft.com/office/drawing/2014/main" id="{6ED33C34-223F-8C04-A336-58618C26B7B7}"/>
              </a:ext>
            </a:extLst>
          </p:cNvPr>
          <p:cNvSpPr/>
          <p:nvPr/>
        </p:nvSpPr>
        <p:spPr>
          <a:xfrm>
            <a:off x="4869180" y="5257800"/>
            <a:ext cx="2286000" cy="919479"/>
          </a:xfrm>
          <a:custGeom>
            <a:avLst/>
            <a:gdLst>
              <a:gd name="connsiteX0" fmla="*/ 767 w 2286000"/>
              <a:gd name="connsiteY0" fmla="*/ 828 h 919479"/>
              <a:gd name="connsiteX1" fmla="*/ 2286767 w 2286000"/>
              <a:gd name="connsiteY1" fmla="*/ 828 h 919479"/>
              <a:gd name="connsiteX2" fmla="*/ 2286767 w 2286000"/>
              <a:gd name="connsiteY2" fmla="*/ 920308 h 919479"/>
              <a:gd name="connsiteX3" fmla="*/ 767 w 2286000"/>
              <a:gd name="connsiteY3" fmla="*/ 920308 h 919479"/>
            </a:gdLst>
            <a:ahLst/>
            <a:cxnLst>
              <a:cxn ang="0">
                <a:pos x="connsiteX0" y="connsiteY0"/>
              </a:cxn>
              <a:cxn ang="0">
                <a:pos x="connsiteX1" y="connsiteY1"/>
              </a:cxn>
              <a:cxn ang="0">
                <a:pos x="connsiteX2" y="connsiteY2"/>
              </a:cxn>
              <a:cxn ang="0">
                <a:pos x="connsiteX3" y="connsiteY3"/>
              </a:cxn>
            </a:cxnLst>
            <a:rect l="l" t="t" r="r" b="b"/>
            <a:pathLst>
              <a:path w="2286000" h="919479">
                <a:moveTo>
                  <a:pt x="767" y="828"/>
                </a:moveTo>
                <a:lnTo>
                  <a:pt x="2286767" y="828"/>
                </a:lnTo>
                <a:lnTo>
                  <a:pt x="2286767" y="920308"/>
                </a:lnTo>
                <a:lnTo>
                  <a:pt x="767" y="920308"/>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31" name="任意多边形: 形状 30">
            <a:extLst>
              <a:ext uri="{FF2B5EF4-FFF2-40B4-BE49-F238E27FC236}">
                <a16:creationId xmlns:a16="http://schemas.microsoft.com/office/drawing/2014/main" id="{07C7CDCF-929E-AC30-A233-D30769A205A7}"/>
              </a:ext>
            </a:extLst>
          </p:cNvPr>
          <p:cNvSpPr/>
          <p:nvPr/>
        </p:nvSpPr>
        <p:spPr>
          <a:xfrm>
            <a:off x="2583179" y="5257800"/>
            <a:ext cx="2286000" cy="919479"/>
          </a:xfrm>
          <a:custGeom>
            <a:avLst/>
            <a:gdLst>
              <a:gd name="connsiteX0" fmla="*/ 407 w 2286000"/>
              <a:gd name="connsiteY0" fmla="*/ 828 h 919479"/>
              <a:gd name="connsiteX1" fmla="*/ 2286407 w 2286000"/>
              <a:gd name="connsiteY1" fmla="*/ 828 h 919479"/>
              <a:gd name="connsiteX2" fmla="*/ 2286407 w 2286000"/>
              <a:gd name="connsiteY2" fmla="*/ 920308 h 919479"/>
              <a:gd name="connsiteX3" fmla="*/ 407 w 2286000"/>
              <a:gd name="connsiteY3" fmla="*/ 920308 h 919479"/>
            </a:gdLst>
            <a:ahLst/>
            <a:cxnLst>
              <a:cxn ang="0">
                <a:pos x="connsiteX0" y="connsiteY0"/>
              </a:cxn>
              <a:cxn ang="0">
                <a:pos x="connsiteX1" y="connsiteY1"/>
              </a:cxn>
              <a:cxn ang="0">
                <a:pos x="connsiteX2" y="connsiteY2"/>
              </a:cxn>
              <a:cxn ang="0">
                <a:pos x="connsiteX3" y="connsiteY3"/>
              </a:cxn>
            </a:cxnLst>
            <a:rect l="l" t="t" r="r" b="b"/>
            <a:pathLst>
              <a:path w="2286000" h="919479">
                <a:moveTo>
                  <a:pt x="407" y="828"/>
                </a:moveTo>
                <a:lnTo>
                  <a:pt x="2286407" y="828"/>
                </a:lnTo>
                <a:lnTo>
                  <a:pt x="2286407" y="920308"/>
                </a:lnTo>
                <a:lnTo>
                  <a:pt x="407" y="920308"/>
                </a:lnTo>
                <a:close/>
              </a:path>
            </a:pathLst>
          </a:custGeom>
          <a:solidFill>
            <a:srgbClr val="F5F6FA"/>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00B0841F-6016-BEAD-2B48-B50FCB09BA76}"/>
              </a:ext>
            </a:extLst>
          </p:cNvPr>
          <p:cNvSpPr/>
          <p:nvPr/>
        </p:nvSpPr>
        <p:spPr>
          <a:xfrm>
            <a:off x="449580" y="5257800"/>
            <a:ext cx="2133600" cy="914400"/>
          </a:xfrm>
          <a:custGeom>
            <a:avLst/>
            <a:gdLst>
              <a:gd name="connsiteX0" fmla="*/ 71 w 2133600"/>
              <a:gd name="connsiteY0" fmla="*/ 828 h 914400"/>
              <a:gd name="connsiteX1" fmla="*/ 2133671 w 2133600"/>
              <a:gd name="connsiteY1" fmla="*/ 828 h 914400"/>
              <a:gd name="connsiteX2" fmla="*/ 2133671 w 2133600"/>
              <a:gd name="connsiteY2" fmla="*/ 915228 h 914400"/>
              <a:gd name="connsiteX3" fmla="*/ 71 w 2133600"/>
              <a:gd name="connsiteY3" fmla="*/ 915228 h 914400"/>
            </a:gdLst>
            <a:ahLst/>
            <a:cxnLst>
              <a:cxn ang="0">
                <a:pos x="connsiteX0" y="connsiteY0"/>
              </a:cxn>
              <a:cxn ang="0">
                <a:pos x="connsiteX1" y="connsiteY1"/>
              </a:cxn>
              <a:cxn ang="0">
                <a:pos x="connsiteX2" y="connsiteY2"/>
              </a:cxn>
              <a:cxn ang="0">
                <a:pos x="connsiteX3" y="connsiteY3"/>
              </a:cxn>
            </a:cxnLst>
            <a:rect l="l" t="t" r="r" b="b"/>
            <a:pathLst>
              <a:path w="2133600" h="914400">
                <a:moveTo>
                  <a:pt x="71" y="828"/>
                </a:moveTo>
                <a:lnTo>
                  <a:pt x="2133671" y="828"/>
                </a:lnTo>
                <a:lnTo>
                  <a:pt x="2133671" y="915228"/>
                </a:lnTo>
                <a:lnTo>
                  <a:pt x="71" y="915228"/>
                </a:lnTo>
                <a:close/>
              </a:path>
            </a:pathLst>
          </a:custGeom>
          <a:solidFill>
            <a:srgbClr val="F5F6FA"/>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53972BC2-C55D-0B09-B6D6-E4AEC046BEF4}"/>
              </a:ext>
            </a:extLst>
          </p:cNvPr>
          <p:cNvSpPr/>
          <p:nvPr/>
        </p:nvSpPr>
        <p:spPr>
          <a:xfrm>
            <a:off x="9441180" y="4419600"/>
            <a:ext cx="2286000" cy="777239"/>
          </a:xfrm>
          <a:custGeom>
            <a:avLst/>
            <a:gdLst>
              <a:gd name="connsiteX0" fmla="*/ 1487 w 2286000"/>
              <a:gd name="connsiteY0" fmla="*/ 696 h 777239"/>
              <a:gd name="connsiteX1" fmla="*/ 2287487 w 2286000"/>
              <a:gd name="connsiteY1" fmla="*/ 696 h 777239"/>
              <a:gd name="connsiteX2" fmla="*/ 2287487 w 2286000"/>
              <a:gd name="connsiteY2" fmla="*/ 777936 h 777239"/>
              <a:gd name="connsiteX3" fmla="*/ 1487 w 2286000"/>
              <a:gd name="connsiteY3" fmla="*/ 777936 h 777239"/>
            </a:gdLst>
            <a:ahLst/>
            <a:cxnLst>
              <a:cxn ang="0">
                <a:pos x="connsiteX0" y="connsiteY0"/>
              </a:cxn>
              <a:cxn ang="0">
                <a:pos x="connsiteX1" y="connsiteY1"/>
              </a:cxn>
              <a:cxn ang="0">
                <a:pos x="connsiteX2" y="connsiteY2"/>
              </a:cxn>
              <a:cxn ang="0">
                <a:pos x="connsiteX3" y="connsiteY3"/>
              </a:cxn>
            </a:cxnLst>
            <a:rect l="l" t="t" r="r" b="b"/>
            <a:pathLst>
              <a:path w="2286000" h="777239">
                <a:moveTo>
                  <a:pt x="1487" y="696"/>
                </a:moveTo>
                <a:lnTo>
                  <a:pt x="2287487" y="696"/>
                </a:lnTo>
                <a:lnTo>
                  <a:pt x="2287487" y="777936"/>
                </a:lnTo>
                <a:lnTo>
                  <a:pt x="1487" y="777936"/>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37" name="任意多边形: 形状 36">
            <a:extLst>
              <a:ext uri="{FF2B5EF4-FFF2-40B4-BE49-F238E27FC236}">
                <a16:creationId xmlns:a16="http://schemas.microsoft.com/office/drawing/2014/main" id="{BD9CF0DF-5A30-6F3E-A6E5-3AB411C4765C}"/>
              </a:ext>
            </a:extLst>
          </p:cNvPr>
          <p:cNvSpPr/>
          <p:nvPr/>
        </p:nvSpPr>
        <p:spPr>
          <a:xfrm>
            <a:off x="7155180" y="4419600"/>
            <a:ext cx="2286000" cy="777239"/>
          </a:xfrm>
          <a:custGeom>
            <a:avLst/>
            <a:gdLst>
              <a:gd name="connsiteX0" fmla="*/ 1127 w 2286000"/>
              <a:gd name="connsiteY0" fmla="*/ 696 h 777239"/>
              <a:gd name="connsiteX1" fmla="*/ 2287127 w 2286000"/>
              <a:gd name="connsiteY1" fmla="*/ 696 h 777239"/>
              <a:gd name="connsiteX2" fmla="*/ 2287127 w 2286000"/>
              <a:gd name="connsiteY2" fmla="*/ 777936 h 777239"/>
              <a:gd name="connsiteX3" fmla="*/ 1127 w 2286000"/>
              <a:gd name="connsiteY3" fmla="*/ 777936 h 777239"/>
            </a:gdLst>
            <a:ahLst/>
            <a:cxnLst>
              <a:cxn ang="0">
                <a:pos x="connsiteX0" y="connsiteY0"/>
              </a:cxn>
              <a:cxn ang="0">
                <a:pos x="connsiteX1" y="connsiteY1"/>
              </a:cxn>
              <a:cxn ang="0">
                <a:pos x="connsiteX2" y="connsiteY2"/>
              </a:cxn>
              <a:cxn ang="0">
                <a:pos x="connsiteX3" y="connsiteY3"/>
              </a:cxn>
            </a:cxnLst>
            <a:rect l="l" t="t" r="r" b="b"/>
            <a:pathLst>
              <a:path w="2286000" h="777239">
                <a:moveTo>
                  <a:pt x="1127" y="696"/>
                </a:moveTo>
                <a:lnTo>
                  <a:pt x="2287127" y="696"/>
                </a:lnTo>
                <a:lnTo>
                  <a:pt x="2287127" y="777936"/>
                </a:lnTo>
                <a:lnTo>
                  <a:pt x="1127" y="777936"/>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39" name="任意多边形: 形状 38">
            <a:extLst>
              <a:ext uri="{FF2B5EF4-FFF2-40B4-BE49-F238E27FC236}">
                <a16:creationId xmlns:a16="http://schemas.microsoft.com/office/drawing/2014/main" id="{C6E7D043-DCCC-8667-49AB-985D5CA84B2C}"/>
              </a:ext>
            </a:extLst>
          </p:cNvPr>
          <p:cNvSpPr/>
          <p:nvPr/>
        </p:nvSpPr>
        <p:spPr>
          <a:xfrm>
            <a:off x="4869180" y="4419600"/>
            <a:ext cx="2286000" cy="781050"/>
          </a:xfrm>
          <a:custGeom>
            <a:avLst/>
            <a:gdLst>
              <a:gd name="connsiteX0" fmla="*/ 767 w 2286000"/>
              <a:gd name="connsiteY0" fmla="*/ 696 h 781050"/>
              <a:gd name="connsiteX1" fmla="*/ 2286767 w 2286000"/>
              <a:gd name="connsiteY1" fmla="*/ 696 h 781050"/>
              <a:gd name="connsiteX2" fmla="*/ 2286767 w 2286000"/>
              <a:gd name="connsiteY2" fmla="*/ 781746 h 781050"/>
              <a:gd name="connsiteX3" fmla="*/ 767 w 2286000"/>
              <a:gd name="connsiteY3" fmla="*/ 781746 h 781050"/>
            </a:gdLst>
            <a:ahLst/>
            <a:cxnLst>
              <a:cxn ang="0">
                <a:pos x="connsiteX0" y="connsiteY0"/>
              </a:cxn>
              <a:cxn ang="0">
                <a:pos x="connsiteX1" y="connsiteY1"/>
              </a:cxn>
              <a:cxn ang="0">
                <a:pos x="connsiteX2" y="connsiteY2"/>
              </a:cxn>
              <a:cxn ang="0">
                <a:pos x="connsiteX3" y="connsiteY3"/>
              </a:cxn>
            </a:cxnLst>
            <a:rect l="l" t="t" r="r" b="b"/>
            <a:pathLst>
              <a:path w="2286000" h="781050">
                <a:moveTo>
                  <a:pt x="767" y="696"/>
                </a:moveTo>
                <a:lnTo>
                  <a:pt x="2286767" y="696"/>
                </a:lnTo>
                <a:lnTo>
                  <a:pt x="2286767" y="781746"/>
                </a:lnTo>
                <a:lnTo>
                  <a:pt x="767" y="781746"/>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41" name="任意多边形: 形状 40">
            <a:extLst>
              <a:ext uri="{FF2B5EF4-FFF2-40B4-BE49-F238E27FC236}">
                <a16:creationId xmlns:a16="http://schemas.microsoft.com/office/drawing/2014/main" id="{6ED26FFF-F789-3109-F654-81A39C57CBF3}"/>
              </a:ext>
            </a:extLst>
          </p:cNvPr>
          <p:cNvSpPr/>
          <p:nvPr/>
        </p:nvSpPr>
        <p:spPr>
          <a:xfrm>
            <a:off x="2583179" y="4419600"/>
            <a:ext cx="2286000" cy="777239"/>
          </a:xfrm>
          <a:custGeom>
            <a:avLst/>
            <a:gdLst>
              <a:gd name="connsiteX0" fmla="*/ 407 w 2286000"/>
              <a:gd name="connsiteY0" fmla="*/ 696 h 777239"/>
              <a:gd name="connsiteX1" fmla="*/ 2286407 w 2286000"/>
              <a:gd name="connsiteY1" fmla="*/ 696 h 777239"/>
              <a:gd name="connsiteX2" fmla="*/ 2286407 w 2286000"/>
              <a:gd name="connsiteY2" fmla="*/ 777936 h 777239"/>
              <a:gd name="connsiteX3" fmla="*/ 407 w 2286000"/>
              <a:gd name="connsiteY3" fmla="*/ 777936 h 777239"/>
            </a:gdLst>
            <a:ahLst/>
            <a:cxnLst>
              <a:cxn ang="0">
                <a:pos x="connsiteX0" y="connsiteY0"/>
              </a:cxn>
              <a:cxn ang="0">
                <a:pos x="connsiteX1" y="connsiteY1"/>
              </a:cxn>
              <a:cxn ang="0">
                <a:pos x="connsiteX2" y="connsiteY2"/>
              </a:cxn>
              <a:cxn ang="0">
                <a:pos x="connsiteX3" y="connsiteY3"/>
              </a:cxn>
            </a:cxnLst>
            <a:rect l="l" t="t" r="r" b="b"/>
            <a:pathLst>
              <a:path w="2286000" h="777239">
                <a:moveTo>
                  <a:pt x="407" y="696"/>
                </a:moveTo>
                <a:lnTo>
                  <a:pt x="2286407" y="696"/>
                </a:lnTo>
                <a:lnTo>
                  <a:pt x="2286407" y="777936"/>
                </a:lnTo>
                <a:lnTo>
                  <a:pt x="407" y="777936"/>
                </a:lnTo>
                <a:close/>
              </a:path>
            </a:pathLst>
          </a:custGeom>
          <a:solidFill>
            <a:srgbClr val="FFFFFF"/>
          </a:soli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555CABD4-11D8-19D9-6C21-B4B78320622F}"/>
              </a:ext>
            </a:extLst>
          </p:cNvPr>
          <p:cNvSpPr/>
          <p:nvPr/>
        </p:nvSpPr>
        <p:spPr>
          <a:xfrm>
            <a:off x="449580" y="4419600"/>
            <a:ext cx="2133600" cy="777239"/>
          </a:xfrm>
          <a:custGeom>
            <a:avLst/>
            <a:gdLst>
              <a:gd name="connsiteX0" fmla="*/ 71 w 2133600"/>
              <a:gd name="connsiteY0" fmla="*/ 696 h 777239"/>
              <a:gd name="connsiteX1" fmla="*/ 2133671 w 2133600"/>
              <a:gd name="connsiteY1" fmla="*/ 696 h 777239"/>
              <a:gd name="connsiteX2" fmla="*/ 2133671 w 2133600"/>
              <a:gd name="connsiteY2" fmla="*/ 777936 h 777239"/>
              <a:gd name="connsiteX3" fmla="*/ 71 w 2133600"/>
              <a:gd name="connsiteY3" fmla="*/ 777936 h 777239"/>
            </a:gdLst>
            <a:ahLst/>
            <a:cxnLst>
              <a:cxn ang="0">
                <a:pos x="connsiteX0" y="connsiteY0"/>
              </a:cxn>
              <a:cxn ang="0">
                <a:pos x="connsiteX1" y="connsiteY1"/>
              </a:cxn>
              <a:cxn ang="0">
                <a:pos x="connsiteX2" y="connsiteY2"/>
              </a:cxn>
              <a:cxn ang="0">
                <a:pos x="connsiteX3" y="connsiteY3"/>
              </a:cxn>
            </a:cxnLst>
            <a:rect l="l" t="t" r="r" b="b"/>
            <a:pathLst>
              <a:path w="2133600" h="777239">
                <a:moveTo>
                  <a:pt x="71" y="696"/>
                </a:moveTo>
                <a:lnTo>
                  <a:pt x="2133671" y="696"/>
                </a:lnTo>
                <a:lnTo>
                  <a:pt x="2133671" y="777936"/>
                </a:lnTo>
                <a:lnTo>
                  <a:pt x="71" y="777936"/>
                </a:lnTo>
                <a:close/>
              </a:path>
            </a:pathLst>
          </a:custGeom>
          <a:solidFill>
            <a:srgbClr val="FFFFFF"/>
          </a:solidFill>
          <a:ln w="6350" cap="flat">
            <a:no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B2EACA5D-6A5D-69F9-571D-0D40F7CD3CBD}"/>
              </a:ext>
            </a:extLst>
          </p:cNvPr>
          <p:cNvSpPr/>
          <p:nvPr/>
        </p:nvSpPr>
        <p:spPr>
          <a:xfrm>
            <a:off x="9441180" y="3992879"/>
            <a:ext cx="2286000" cy="367029"/>
          </a:xfrm>
          <a:custGeom>
            <a:avLst/>
            <a:gdLst>
              <a:gd name="connsiteX0" fmla="*/ 1487 w 2286000"/>
              <a:gd name="connsiteY0" fmla="*/ 629 h 367029"/>
              <a:gd name="connsiteX1" fmla="*/ 2287487 w 2286000"/>
              <a:gd name="connsiteY1" fmla="*/ 629 h 367029"/>
              <a:gd name="connsiteX2" fmla="*/ 2287487 w 2286000"/>
              <a:gd name="connsiteY2" fmla="*/ 367659 h 367029"/>
              <a:gd name="connsiteX3" fmla="*/ 1487 w 2286000"/>
              <a:gd name="connsiteY3" fmla="*/ 367659 h 367029"/>
            </a:gdLst>
            <a:ahLst/>
            <a:cxnLst>
              <a:cxn ang="0">
                <a:pos x="connsiteX0" y="connsiteY0"/>
              </a:cxn>
              <a:cxn ang="0">
                <a:pos x="connsiteX1" y="connsiteY1"/>
              </a:cxn>
              <a:cxn ang="0">
                <a:pos x="connsiteX2" y="connsiteY2"/>
              </a:cxn>
              <a:cxn ang="0">
                <a:pos x="connsiteX3" y="connsiteY3"/>
              </a:cxn>
            </a:cxnLst>
            <a:rect l="l" t="t" r="r" b="b"/>
            <a:pathLst>
              <a:path w="2286000" h="367029">
                <a:moveTo>
                  <a:pt x="1487" y="629"/>
                </a:moveTo>
                <a:lnTo>
                  <a:pt x="2287487" y="629"/>
                </a:lnTo>
                <a:lnTo>
                  <a:pt x="2287487" y="367659"/>
                </a:lnTo>
                <a:lnTo>
                  <a:pt x="1487" y="367659"/>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47" name="任意多边形: 形状 46">
            <a:extLst>
              <a:ext uri="{FF2B5EF4-FFF2-40B4-BE49-F238E27FC236}">
                <a16:creationId xmlns:a16="http://schemas.microsoft.com/office/drawing/2014/main" id="{CEC3DF7C-7C8D-3003-E991-D9731AC73674}"/>
              </a:ext>
            </a:extLst>
          </p:cNvPr>
          <p:cNvSpPr/>
          <p:nvPr/>
        </p:nvSpPr>
        <p:spPr>
          <a:xfrm>
            <a:off x="7155180" y="3992879"/>
            <a:ext cx="2286000" cy="367029"/>
          </a:xfrm>
          <a:custGeom>
            <a:avLst/>
            <a:gdLst>
              <a:gd name="connsiteX0" fmla="*/ 1127 w 2286000"/>
              <a:gd name="connsiteY0" fmla="*/ 629 h 367029"/>
              <a:gd name="connsiteX1" fmla="*/ 2287127 w 2286000"/>
              <a:gd name="connsiteY1" fmla="*/ 629 h 367029"/>
              <a:gd name="connsiteX2" fmla="*/ 2287127 w 2286000"/>
              <a:gd name="connsiteY2" fmla="*/ 367659 h 367029"/>
              <a:gd name="connsiteX3" fmla="*/ 1127 w 2286000"/>
              <a:gd name="connsiteY3" fmla="*/ 367659 h 367029"/>
            </a:gdLst>
            <a:ahLst/>
            <a:cxnLst>
              <a:cxn ang="0">
                <a:pos x="connsiteX0" y="connsiteY0"/>
              </a:cxn>
              <a:cxn ang="0">
                <a:pos x="connsiteX1" y="connsiteY1"/>
              </a:cxn>
              <a:cxn ang="0">
                <a:pos x="connsiteX2" y="connsiteY2"/>
              </a:cxn>
              <a:cxn ang="0">
                <a:pos x="connsiteX3" y="connsiteY3"/>
              </a:cxn>
            </a:cxnLst>
            <a:rect l="l" t="t" r="r" b="b"/>
            <a:pathLst>
              <a:path w="2286000" h="367029">
                <a:moveTo>
                  <a:pt x="1127" y="629"/>
                </a:moveTo>
                <a:lnTo>
                  <a:pt x="2287127" y="629"/>
                </a:lnTo>
                <a:lnTo>
                  <a:pt x="2287127" y="367659"/>
                </a:lnTo>
                <a:lnTo>
                  <a:pt x="1127" y="367659"/>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49" name="任意多边形: 形状 48">
            <a:extLst>
              <a:ext uri="{FF2B5EF4-FFF2-40B4-BE49-F238E27FC236}">
                <a16:creationId xmlns:a16="http://schemas.microsoft.com/office/drawing/2014/main" id="{6DAA816A-46A3-BA50-0DEE-532ABAE5DC9D}"/>
              </a:ext>
            </a:extLst>
          </p:cNvPr>
          <p:cNvSpPr/>
          <p:nvPr/>
        </p:nvSpPr>
        <p:spPr>
          <a:xfrm>
            <a:off x="4869180" y="3992879"/>
            <a:ext cx="2286000" cy="367029"/>
          </a:xfrm>
          <a:custGeom>
            <a:avLst/>
            <a:gdLst>
              <a:gd name="connsiteX0" fmla="*/ 767 w 2286000"/>
              <a:gd name="connsiteY0" fmla="*/ 629 h 367029"/>
              <a:gd name="connsiteX1" fmla="*/ 2286767 w 2286000"/>
              <a:gd name="connsiteY1" fmla="*/ 629 h 367029"/>
              <a:gd name="connsiteX2" fmla="*/ 2286767 w 2286000"/>
              <a:gd name="connsiteY2" fmla="*/ 367659 h 367029"/>
              <a:gd name="connsiteX3" fmla="*/ 767 w 2286000"/>
              <a:gd name="connsiteY3" fmla="*/ 367659 h 367029"/>
            </a:gdLst>
            <a:ahLst/>
            <a:cxnLst>
              <a:cxn ang="0">
                <a:pos x="connsiteX0" y="connsiteY0"/>
              </a:cxn>
              <a:cxn ang="0">
                <a:pos x="connsiteX1" y="connsiteY1"/>
              </a:cxn>
              <a:cxn ang="0">
                <a:pos x="connsiteX2" y="connsiteY2"/>
              </a:cxn>
              <a:cxn ang="0">
                <a:pos x="connsiteX3" y="connsiteY3"/>
              </a:cxn>
            </a:cxnLst>
            <a:rect l="l" t="t" r="r" b="b"/>
            <a:pathLst>
              <a:path w="2286000" h="367029">
                <a:moveTo>
                  <a:pt x="767" y="629"/>
                </a:moveTo>
                <a:lnTo>
                  <a:pt x="2286767" y="629"/>
                </a:lnTo>
                <a:lnTo>
                  <a:pt x="2286767" y="367659"/>
                </a:lnTo>
                <a:lnTo>
                  <a:pt x="767" y="367659"/>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51" name="任意多边形: 形状 50">
            <a:extLst>
              <a:ext uri="{FF2B5EF4-FFF2-40B4-BE49-F238E27FC236}">
                <a16:creationId xmlns:a16="http://schemas.microsoft.com/office/drawing/2014/main" id="{E80AB92D-4F5F-2D52-0350-E0C7E7AFFFEB}"/>
              </a:ext>
            </a:extLst>
          </p:cNvPr>
          <p:cNvSpPr/>
          <p:nvPr/>
        </p:nvSpPr>
        <p:spPr>
          <a:xfrm>
            <a:off x="2583179" y="3992879"/>
            <a:ext cx="2286000" cy="367029"/>
          </a:xfrm>
          <a:custGeom>
            <a:avLst/>
            <a:gdLst>
              <a:gd name="connsiteX0" fmla="*/ 407 w 2286000"/>
              <a:gd name="connsiteY0" fmla="*/ 629 h 367029"/>
              <a:gd name="connsiteX1" fmla="*/ 2286407 w 2286000"/>
              <a:gd name="connsiteY1" fmla="*/ 629 h 367029"/>
              <a:gd name="connsiteX2" fmla="*/ 2286407 w 2286000"/>
              <a:gd name="connsiteY2" fmla="*/ 367659 h 367029"/>
              <a:gd name="connsiteX3" fmla="*/ 407 w 2286000"/>
              <a:gd name="connsiteY3" fmla="*/ 367659 h 367029"/>
            </a:gdLst>
            <a:ahLst/>
            <a:cxnLst>
              <a:cxn ang="0">
                <a:pos x="connsiteX0" y="connsiteY0"/>
              </a:cxn>
              <a:cxn ang="0">
                <a:pos x="connsiteX1" y="connsiteY1"/>
              </a:cxn>
              <a:cxn ang="0">
                <a:pos x="connsiteX2" y="connsiteY2"/>
              </a:cxn>
              <a:cxn ang="0">
                <a:pos x="connsiteX3" y="connsiteY3"/>
              </a:cxn>
            </a:cxnLst>
            <a:rect l="l" t="t" r="r" b="b"/>
            <a:pathLst>
              <a:path w="2286000" h="367029">
                <a:moveTo>
                  <a:pt x="407" y="629"/>
                </a:moveTo>
                <a:lnTo>
                  <a:pt x="2286407" y="629"/>
                </a:lnTo>
                <a:lnTo>
                  <a:pt x="2286407" y="367659"/>
                </a:lnTo>
                <a:lnTo>
                  <a:pt x="407" y="367659"/>
                </a:lnTo>
                <a:close/>
              </a:path>
            </a:pathLst>
          </a:custGeom>
          <a:solidFill>
            <a:srgbClr val="F5F6FA"/>
          </a:soli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7FB29C3B-B314-8F11-4CE2-1E5F400D2B80}"/>
              </a:ext>
            </a:extLst>
          </p:cNvPr>
          <p:cNvSpPr/>
          <p:nvPr/>
        </p:nvSpPr>
        <p:spPr>
          <a:xfrm>
            <a:off x="449580" y="3992879"/>
            <a:ext cx="2133600" cy="367029"/>
          </a:xfrm>
          <a:custGeom>
            <a:avLst/>
            <a:gdLst>
              <a:gd name="connsiteX0" fmla="*/ 71 w 2133600"/>
              <a:gd name="connsiteY0" fmla="*/ 629 h 367029"/>
              <a:gd name="connsiteX1" fmla="*/ 2133671 w 2133600"/>
              <a:gd name="connsiteY1" fmla="*/ 629 h 367029"/>
              <a:gd name="connsiteX2" fmla="*/ 2133671 w 2133600"/>
              <a:gd name="connsiteY2" fmla="*/ 367659 h 367029"/>
              <a:gd name="connsiteX3" fmla="*/ 71 w 2133600"/>
              <a:gd name="connsiteY3" fmla="*/ 367659 h 367029"/>
            </a:gdLst>
            <a:ahLst/>
            <a:cxnLst>
              <a:cxn ang="0">
                <a:pos x="connsiteX0" y="connsiteY0"/>
              </a:cxn>
              <a:cxn ang="0">
                <a:pos x="connsiteX1" y="connsiteY1"/>
              </a:cxn>
              <a:cxn ang="0">
                <a:pos x="connsiteX2" y="connsiteY2"/>
              </a:cxn>
              <a:cxn ang="0">
                <a:pos x="connsiteX3" y="connsiteY3"/>
              </a:cxn>
            </a:cxnLst>
            <a:rect l="l" t="t" r="r" b="b"/>
            <a:pathLst>
              <a:path w="2133600" h="367029">
                <a:moveTo>
                  <a:pt x="71" y="629"/>
                </a:moveTo>
                <a:lnTo>
                  <a:pt x="2133671" y="629"/>
                </a:lnTo>
                <a:lnTo>
                  <a:pt x="2133671" y="367659"/>
                </a:lnTo>
                <a:lnTo>
                  <a:pt x="71" y="367659"/>
                </a:lnTo>
                <a:close/>
              </a:path>
            </a:pathLst>
          </a:custGeom>
          <a:solidFill>
            <a:srgbClr val="F5F6FA"/>
          </a:solidFill>
          <a:ln w="6350" cap="flat">
            <a:noFill/>
            <a:prstDash val="solid"/>
            <a:miter/>
          </a:ln>
        </p:spPr>
        <p:txBody>
          <a:bodyPr rtlCol="0" anchor="ctr"/>
          <a:lstStyle/>
          <a:p>
            <a:endParaRPr lang="en-US"/>
          </a:p>
        </p:txBody>
      </p:sp>
      <p:sp>
        <p:nvSpPr>
          <p:cNvPr id="55" name="任意多边形: 形状 54">
            <a:extLst>
              <a:ext uri="{FF2B5EF4-FFF2-40B4-BE49-F238E27FC236}">
                <a16:creationId xmlns:a16="http://schemas.microsoft.com/office/drawing/2014/main" id="{8515A1B3-FA45-F595-18F9-5057F8AF08C9}"/>
              </a:ext>
            </a:extLst>
          </p:cNvPr>
          <p:cNvSpPr/>
          <p:nvPr/>
        </p:nvSpPr>
        <p:spPr>
          <a:xfrm>
            <a:off x="9441180" y="3383279"/>
            <a:ext cx="2286000" cy="551179"/>
          </a:xfrm>
          <a:custGeom>
            <a:avLst/>
            <a:gdLst>
              <a:gd name="connsiteX0" fmla="*/ 1487 w 2286000"/>
              <a:gd name="connsiteY0" fmla="*/ 533 h 551179"/>
              <a:gd name="connsiteX1" fmla="*/ 2287487 w 2286000"/>
              <a:gd name="connsiteY1" fmla="*/ 533 h 551179"/>
              <a:gd name="connsiteX2" fmla="*/ 2287487 w 2286000"/>
              <a:gd name="connsiteY2" fmla="*/ 551713 h 551179"/>
              <a:gd name="connsiteX3" fmla="*/ 1487 w 2286000"/>
              <a:gd name="connsiteY3" fmla="*/ 551713 h 551179"/>
            </a:gdLst>
            <a:ahLst/>
            <a:cxnLst>
              <a:cxn ang="0">
                <a:pos x="connsiteX0" y="connsiteY0"/>
              </a:cxn>
              <a:cxn ang="0">
                <a:pos x="connsiteX1" y="connsiteY1"/>
              </a:cxn>
              <a:cxn ang="0">
                <a:pos x="connsiteX2" y="connsiteY2"/>
              </a:cxn>
              <a:cxn ang="0">
                <a:pos x="connsiteX3" y="connsiteY3"/>
              </a:cxn>
            </a:cxnLst>
            <a:rect l="l" t="t" r="r" b="b"/>
            <a:pathLst>
              <a:path w="2286000" h="551179">
                <a:moveTo>
                  <a:pt x="1487" y="533"/>
                </a:moveTo>
                <a:lnTo>
                  <a:pt x="2287487" y="533"/>
                </a:lnTo>
                <a:lnTo>
                  <a:pt x="2287487" y="551713"/>
                </a:lnTo>
                <a:lnTo>
                  <a:pt x="1487" y="551713"/>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57" name="任意多边形: 形状 56">
            <a:extLst>
              <a:ext uri="{FF2B5EF4-FFF2-40B4-BE49-F238E27FC236}">
                <a16:creationId xmlns:a16="http://schemas.microsoft.com/office/drawing/2014/main" id="{9A3C2D4F-6604-904D-8E56-6B59B7190834}"/>
              </a:ext>
            </a:extLst>
          </p:cNvPr>
          <p:cNvSpPr/>
          <p:nvPr/>
        </p:nvSpPr>
        <p:spPr>
          <a:xfrm>
            <a:off x="7155180" y="3383279"/>
            <a:ext cx="2286000" cy="551179"/>
          </a:xfrm>
          <a:custGeom>
            <a:avLst/>
            <a:gdLst>
              <a:gd name="connsiteX0" fmla="*/ 1127 w 2286000"/>
              <a:gd name="connsiteY0" fmla="*/ 533 h 551179"/>
              <a:gd name="connsiteX1" fmla="*/ 2287127 w 2286000"/>
              <a:gd name="connsiteY1" fmla="*/ 533 h 551179"/>
              <a:gd name="connsiteX2" fmla="*/ 2287127 w 2286000"/>
              <a:gd name="connsiteY2" fmla="*/ 551713 h 551179"/>
              <a:gd name="connsiteX3" fmla="*/ 1127 w 2286000"/>
              <a:gd name="connsiteY3" fmla="*/ 551713 h 551179"/>
            </a:gdLst>
            <a:ahLst/>
            <a:cxnLst>
              <a:cxn ang="0">
                <a:pos x="connsiteX0" y="connsiteY0"/>
              </a:cxn>
              <a:cxn ang="0">
                <a:pos x="connsiteX1" y="connsiteY1"/>
              </a:cxn>
              <a:cxn ang="0">
                <a:pos x="connsiteX2" y="connsiteY2"/>
              </a:cxn>
              <a:cxn ang="0">
                <a:pos x="connsiteX3" y="connsiteY3"/>
              </a:cxn>
            </a:cxnLst>
            <a:rect l="l" t="t" r="r" b="b"/>
            <a:pathLst>
              <a:path w="2286000" h="551179">
                <a:moveTo>
                  <a:pt x="1127" y="533"/>
                </a:moveTo>
                <a:lnTo>
                  <a:pt x="2287127" y="533"/>
                </a:lnTo>
                <a:lnTo>
                  <a:pt x="2287127" y="551713"/>
                </a:lnTo>
                <a:lnTo>
                  <a:pt x="1127" y="551713"/>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59" name="任意多边形: 形状 58">
            <a:extLst>
              <a:ext uri="{FF2B5EF4-FFF2-40B4-BE49-F238E27FC236}">
                <a16:creationId xmlns:a16="http://schemas.microsoft.com/office/drawing/2014/main" id="{F1CD6910-C3F5-FB4A-C78D-AA44458A86A7}"/>
              </a:ext>
            </a:extLst>
          </p:cNvPr>
          <p:cNvSpPr/>
          <p:nvPr/>
        </p:nvSpPr>
        <p:spPr>
          <a:xfrm>
            <a:off x="4869180" y="3383279"/>
            <a:ext cx="2286000" cy="551179"/>
          </a:xfrm>
          <a:custGeom>
            <a:avLst/>
            <a:gdLst>
              <a:gd name="connsiteX0" fmla="*/ 767 w 2286000"/>
              <a:gd name="connsiteY0" fmla="*/ 533 h 551179"/>
              <a:gd name="connsiteX1" fmla="*/ 2286767 w 2286000"/>
              <a:gd name="connsiteY1" fmla="*/ 533 h 551179"/>
              <a:gd name="connsiteX2" fmla="*/ 2286767 w 2286000"/>
              <a:gd name="connsiteY2" fmla="*/ 551713 h 551179"/>
              <a:gd name="connsiteX3" fmla="*/ 767 w 2286000"/>
              <a:gd name="connsiteY3" fmla="*/ 551713 h 551179"/>
            </a:gdLst>
            <a:ahLst/>
            <a:cxnLst>
              <a:cxn ang="0">
                <a:pos x="connsiteX0" y="connsiteY0"/>
              </a:cxn>
              <a:cxn ang="0">
                <a:pos x="connsiteX1" y="connsiteY1"/>
              </a:cxn>
              <a:cxn ang="0">
                <a:pos x="connsiteX2" y="connsiteY2"/>
              </a:cxn>
              <a:cxn ang="0">
                <a:pos x="connsiteX3" y="connsiteY3"/>
              </a:cxn>
            </a:cxnLst>
            <a:rect l="l" t="t" r="r" b="b"/>
            <a:pathLst>
              <a:path w="2286000" h="551179">
                <a:moveTo>
                  <a:pt x="767" y="533"/>
                </a:moveTo>
                <a:lnTo>
                  <a:pt x="2286767" y="533"/>
                </a:lnTo>
                <a:lnTo>
                  <a:pt x="2286767" y="551713"/>
                </a:lnTo>
                <a:lnTo>
                  <a:pt x="767" y="551713"/>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61" name="任意多边形: 形状 60">
            <a:extLst>
              <a:ext uri="{FF2B5EF4-FFF2-40B4-BE49-F238E27FC236}">
                <a16:creationId xmlns:a16="http://schemas.microsoft.com/office/drawing/2014/main" id="{58C4C1B2-AF28-CC6B-9EA2-E9A4A46F3A2C}"/>
              </a:ext>
            </a:extLst>
          </p:cNvPr>
          <p:cNvSpPr/>
          <p:nvPr/>
        </p:nvSpPr>
        <p:spPr>
          <a:xfrm>
            <a:off x="2583179" y="3383279"/>
            <a:ext cx="2286000" cy="551179"/>
          </a:xfrm>
          <a:custGeom>
            <a:avLst/>
            <a:gdLst>
              <a:gd name="connsiteX0" fmla="*/ 407 w 2286000"/>
              <a:gd name="connsiteY0" fmla="*/ 533 h 551179"/>
              <a:gd name="connsiteX1" fmla="*/ 2286407 w 2286000"/>
              <a:gd name="connsiteY1" fmla="*/ 533 h 551179"/>
              <a:gd name="connsiteX2" fmla="*/ 2286407 w 2286000"/>
              <a:gd name="connsiteY2" fmla="*/ 551713 h 551179"/>
              <a:gd name="connsiteX3" fmla="*/ 407 w 2286000"/>
              <a:gd name="connsiteY3" fmla="*/ 551713 h 551179"/>
            </a:gdLst>
            <a:ahLst/>
            <a:cxnLst>
              <a:cxn ang="0">
                <a:pos x="connsiteX0" y="connsiteY0"/>
              </a:cxn>
              <a:cxn ang="0">
                <a:pos x="connsiteX1" y="connsiteY1"/>
              </a:cxn>
              <a:cxn ang="0">
                <a:pos x="connsiteX2" y="connsiteY2"/>
              </a:cxn>
              <a:cxn ang="0">
                <a:pos x="connsiteX3" y="connsiteY3"/>
              </a:cxn>
            </a:cxnLst>
            <a:rect l="l" t="t" r="r" b="b"/>
            <a:pathLst>
              <a:path w="2286000" h="551179">
                <a:moveTo>
                  <a:pt x="407" y="533"/>
                </a:moveTo>
                <a:lnTo>
                  <a:pt x="2286407" y="533"/>
                </a:lnTo>
                <a:lnTo>
                  <a:pt x="2286407" y="551713"/>
                </a:lnTo>
                <a:lnTo>
                  <a:pt x="407" y="551713"/>
                </a:lnTo>
                <a:close/>
              </a:path>
            </a:pathLst>
          </a:custGeom>
          <a:solidFill>
            <a:srgbClr val="FFFFFF"/>
          </a:solidFill>
          <a:ln w="635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3B27CCFE-9BE7-0CE6-B800-4C1EC7349C50}"/>
              </a:ext>
            </a:extLst>
          </p:cNvPr>
          <p:cNvSpPr/>
          <p:nvPr/>
        </p:nvSpPr>
        <p:spPr>
          <a:xfrm>
            <a:off x="449580" y="3383279"/>
            <a:ext cx="2133600" cy="548639"/>
          </a:xfrm>
          <a:custGeom>
            <a:avLst/>
            <a:gdLst>
              <a:gd name="connsiteX0" fmla="*/ 71 w 2133600"/>
              <a:gd name="connsiteY0" fmla="*/ 533 h 548639"/>
              <a:gd name="connsiteX1" fmla="*/ 2133671 w 2133600"/>
              <a:gd name="connsiteY1" fmla="*/ 533 h 548639"/>
              <a:gd name="connsiteX2" fmla="*/ 2133671 w 2133600"/>
              <a:gd name="connsiteY2" fmla="*/ 549173 h 548639"/>
              <a:gd name="connsiteX3" fmla="*/ 71 w 2133600"/>
              <a:gd name="connsiteY3" fmla="*/ 549173 h 548639"/>
            </a:gdLst>
            <a:ahLst/>
            <a:cxnLst>
              <a:cxn ang="0">
                <a:pos x="connsiteX0" y="connsiteY0"/>
              </a:cxn>
              <a:cxn ang="0">
                <a:pos x="connsiteX1" y="connsiteY1"/>
              </a:cxn>
              <a:cxn ang="0">
                <a:pos x="connsiteX2" y="connsiteY2"/>
              </a:cxn>
              <a:cxn ang="0">
                <a:pos x="connsiteX3" y="connsiteY3"/>
              </a:cxn>
            </a:cxnLst>
            <a:rect l="l" t="t" r="r" b="b"/>
            <a:pathLst>
              <a:path w="2133600" h="548639">
                <a:moveTo>
                  <a:pt x="71" y="533"/>
                </a:moveTo>
                <a:lnTo>
                  <a:pt x="2133671" y="533"/>
                </a:lnTo>
                <a:lnTo>
                  <a:pt x="2133671" y="549173"/>
                </a:lnTo>
                <a:lnTo>
                  <a:pt x="71" y="549173"/>
                </a:lnTo>
                <a:close/>
              </a:path>
            </a:pathLst>
          </a:custGeom>
          <a:solidFill>
            <a:srgbClr val="FFFFFF"/>
          </a:soli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A3FFBFA6-5660-4450-3384-8BC097E3BA0B}"/>
              </a:ext>
            </a:extLst>
          </p:cNvPr>
          <p:cNvSpPr/>
          <p:nvPr/>
        </p:nvSpPr>
        <p:spPr>
          <a:xfrm>
            <a:off x="9441180" y="2773680"/>
            <a:ext cx="2286000" cy="548640"/>
          </a:xfrm>
          <a:custGeom>
            <a:avLst/>
            <a:gdLst>
              <a:gd name="connsiteX0" fmla="*/ 1487 w 2286000"/>
              <a:gd name="connsiteY0" fmla="*/ 437 h 548640"/>
              <a:gd name="connsiteX1" fmla="*/ 2287487 w 2286000"/>
              <a:gd name="connsiteY1" fmla="*/ 437 h 548640"/>
              <a:gd name="connsiteX2" fmla="*/ 2287487 w 2286000"/>
              <a:gd name="connsiteY2" fmla="*/ 549077 h 548640"/>
              <a:gd name="connsiteX3" fmla="*/ 1487 w 2286000"/>
              <a:gd name="connsiteY3" fmla="*/ 549077 h 548640"/>
            </a:gdLst>
            <a:ahLst/>
            <a:cxnLst>
              <a:cxn ang="0">
                <a:pos x="connsiteX0" y="connsiteY0"/>
              </a:cxn>
              <a:cxn ang="0">
                <a:pos x="connsiteX1" y="connsiteY1"/>
              </a:cxn>
              <a:cxn ang="0">
                <a:pos x="connsiteX2" y="connsiteY2"/>
              </a:cxn>
              <a:cxn ang="0">
                <a:pos x="connsiteX3" y="connsiteY3"/>
              </a:cxn>
            </a:cxnLst>
            <a:rect l="l" t="t" r="r" b="b"/>
            <a:pathLst>
              <a:path w="2286000" h="548640">
                <a:moveTo>
                  <a:pt x="1487" y="437"/>
                </a:moveTo>
                <a:lnTo>
                  <a:pt x="2287487" y="437"/>
                </a:lnTo>
                <a:lnTo>
                  <a:pt x="2287487" y="549077"/>
                </a:lnTo>
                <a:lnTo>
                  <a:pt x="1487" y="549077"/>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67" name="任意多边形: 形状 66">
            <a:extLst>
              <a:ext uri="{FF2B5EF4-FFF2-40B4-BE49-F238E27FC236}">
                <a16:creationId xmlns:a16="http://schemas.microsoft.com/office/drawing/2014/main" id="{02C38051-06FA-E5E4-0157-116B5475F768}"/>
              </a:ext>
            </a:extLst>
          </p:cNvPr>
          <p:cNvSpPr/>
          <p:nvPr/>
        </p:nvSpPr>
        <p:spPr>
          <a:xfrm>
            <a:off x="7155180" y="2773680"/>
            <a:ext cx="2286000" cy="551180"/>
          </a:xfrm>
          <a:custGeom>
            <a:avLst/>
            <a:gdLst>
              <a:gd name="connsiteX0" fmla="*/ 1127 w 2286000"/>
              <a:gd name="connsiteY0" fmla="*/ 437 h 551180"/>
              <a:gd name="connsiteX1" fmla="*/ 2287127 w 2286000"/>
              <a:gd name="connsiteY1" fmla="*/ 437 h 551180"/>
              <a:gd name="connsiteX2" fmla="*/ 2287127 w 2286000"/>
              <a:gd name="connsiteY2" fmla="*/ 551617 h 551180"/>
              <a:gd name="connsiteX3" fmla="*/ 1127 w 2286000"/>
              <a:gd name="connsiteY3" fmla="*/ 551617 h 551180"/>
            </a:gdLst>
            <a:ahLst/>
            <a:cxnLst>
              <a:cxn ang="0">
                <a:pos x="connsiteX0" y="connsiteY0"/>
              </a:cxn>
              <a:cxn ang="0">
                <a:pos x="connsiteX1" y="connsiteY1"/>
              </a:cxn>
              <a:cxn ang="0">
                <a:pos x="connsiteX2" y="connsiteY2"/>
              </a:cxn>
              <a:cxn ang="0">
                <a:pos x="connsiteX3" y="connsiteY3"/>
              </a:cxn>
            </a:cxnLst>
            <a:rect l="l" t="t" r="r" b="b"/>
            <a:pathLst>
              <a:path w="2286000" h="551180">
                <a:moveTo>
                  <a:pt x="1127" y="437"/>
                </a:moveTo>
                <a:lnTo>
                  <a:pt x="2287127" y="437"/>
                </a:lnTo>
                <a:lnTo>
                  <a:pt x="2287127" y="551617"/>
                </a:lnTo>
                <a:lnTo>
                  <a:pt x="1127" y="551617"/>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69" name="任意多边形: 形状 68">
            <a:extLst>
              <a:ext uri="{FF2B5EF4-FFF2-40B4-BE49-F238E27FC236}">
                <a16:creationId xmlns:a16="http://schemas.microsoft.com/office/drawing/2014/main" id="{D79E792F-68D4-33E2-4A78-DCD04A619F4C}"/>
              </a:ext>
            </a:extLst>
          </p:cNvPr>
          <p:cNvSpPr/>
          <p:nvPr/>
        </p:nvSpPr>
        <p:spPr>
          <a:xfrm>
            <a:off x="4869180" y="2773680"/>
            <a:ext cx="2286000" cy="551180"/>
          </a:xfrm>
          <a:custGeom>
            <a:avLst/>
            <a:gdLst>
              <a:gd name="connsiteX0" fmla="*/ 767 w 2286000"/>
              <a:gd name="connsiteY0" fmla="*/ 437 h 551180"/>
              <a:gd name="connsiteX1" fmla="*/ 2286767 w 2286000"/>
              <a:gd name="connsiteY1" fmla="*/ 437 h 551180"/>
              <a:gd name="connsiteX2" fmla="*/ 2286767 w 2286000"/>
              <a:gd name="connsiteY2" fmla="*/ 551617 h 551180"/>
              <a:gd name="connsiteX3" fmla="*/ 767 w 2286000"/>
              <a:gd name="connsiteY3" fmla="*/ 551617 h 551180"/>
            </a:gdLst>
            <a:ahLst/>
            <a:cxnLst>
              <a:cxn ang="0">
                <a:pos x="connsiteX0" y="connsiteY0"/>
              </a:cxn>
              <a:cxn ang="0">
                <a:pos x="connsiteX1" y="connsiteY1"/>
              </a:cxn>
              <a:cxn ang="0">
                <a:pos x="connsiteX2" y="connsiteY2"/>
              </a:cxn>
              <a:cxn ang="0">
                <a:pos x="connsiteX3" y="connsiteY3"/>
              </a:cxn>
            </a:cxnLst>
            <a:rect l="l" t="t" r="r" b="b"/>
            <a:pathLst>
              <a:path w="2286000" h="551180">
                <a:moveTo>
                  <a:pt x="767" y="437"/>
                </a:moveTo>
                <a:lnTo>
                  <a:pt x="2286767" y="437"/>
                </a:lnTo>
                <a:lnTo>
                  <a:pt x="2286767" y="551617"/>
                </a:lnTo>
                <a:lnTo>
                  <a:pt x="767" y="551617"/>
                </a:lnTo>
                <a:close/>
              </a:path>
            </a:pathLst>
          </a:custGeom>
          <a:solidFill>
            <a:srgbClr val="F5F6FA"/>
          </a:solidFill>
          <a:ln w="6350" cap="flat">
            <a:noFill/>
            <a:prstDash val="solid"/>
            <a:miter/>
          </a:ln>
        </p:spPr>
        <p:txBody>
          <a:bodyPr rtlCol="0" anchor="ctr"/>
          <a:lstStyle/>
          <a:p>
            <a:pPr>
              <a:lnSpc>
                <a:spcPct val="120000"/>
              </a:lnSpc>
            </a:pPr>
            <a:endParaRPr lang="en-US"/>
          </a:p>
        </p:txBody>
      </p:sp>
      <p:sp>
        <p:nvSpPr>
          <p:cNvPr id="71" name="任意多边形: 形状 70">
            <a:extLst>
              <a:ext uri="{FF2B5EF4-FFF2-40B4-BE49-F238E27FC236}">
                <a16:creationId xmlns:a16="http://schemas.microsoft.com/office/drawing/2014/main" id="{D71B307E-3D0A-437A-0F2A-D8D5DEE8AD98}"/>
              </a:ext>
            </a:extLst>
          </p:cNvPr>
          <p:cNvSpPr/>
          <p:nvPr/>
        </p:nvSpPr>
        <p:spPr>
          <a:xfrm>
            <a:off x="2583179" y="2773680"/>
            <a:ext cx="2286000" cy="551180"/>
          </a:xfrm>
          <a:custGeom>
            <a:avLst/>
            <a:gdLst>
              <a:gd name="connsiteX0" fmla="*/ 407 w 2286000"/>
              <a:gd name="connsiteY0" fmla="*/ 437 h 551180"/>
              <a:gd name="connsiteX1" fmla="*/ 2286407 w 2286000"/>
              <a:gd name="connsiteY1" fmla="*/ 437 h 551180"/>
              <a:gd name="connsiteX2" fmla="*/ 2286407 w 2286000"/>
              <a:gd name="connsiteY2" fmla="*/ 551617 h 551180"/>
              <a:gd name="connsiteX3" fmla="*/ 407 w 2286000"/>
              <a:gd name="connsiteY3" fmla="*/ 551617 h 551180"/>
            </a:gdLst>
            <a:ahLst/>
            <a:cxnLst>
              <a:cxn ang="0">
                <a:pos x="connsiteX0" y="connsiteY0"/>
              </a:cxn>
              <a:cxn ang="0">
                <a:pos x="connsiteX1" y="connsiteY1"/>
              </a:cxn>
              <a:cxn ang="0">
                <a:pos x="connsiteX2" y="connsiteY2"/>
              </a:cxn>
              <a:cxn ang="0">
                <a:pos x="connsiteX3" y="connsiteY3"/>
              </a:cxn>
            </a:cxnLst>
            <a:rect l="l" t="t" r="r" b="b"/>
            <a:pathLst>
              <a:path w="2286000" h="551180">
                <a:moveTo>
                  <a:pt x="407" y="437"/>
                </a:moveTo>
                <a:lnTo>
                  <a:pt x="2286407" y="437"/>
                </a:lnTo>
                <a:lnTo>
                  <a:pt x="2286407" y="551617"/>
                </a:lnTo>
                <a:lnTo>
                  <a:pt x="407" y="551617"/>
                </a:lnTo>
                <a:close/>
              </a:path>
            </a:pathLst>
          </a:custGeom>
          <a:solidFill>
            <a:srgbClr val="F5F6FA"/>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60E62AEA-EDE4-F7A4-3E32-392808BDEF79}"/>
              </a:ext>
            </a:extLst>
          </p:cNvPr>
          <p:cNvSpPr/>
          <p:nvPr/>
        </p:nvSpPr>
        <p:spPr>
          <a:xfrm>
            <a:off x="449580" y="2773680"/>
            <a:ext cx="2133600" cy="548640"/>
          </a:xfrm>
          <a:custGeom>
            <a:avLst/>
            <a:gdLst>
              <a:gd name="connsiteX0" fmla="*/ 71 w 2133600"/>
              <a:gd name="connsiteY0" fmla="*/ 437 h 548640"/>
              <a:gd name="connsiteX1" fmla="*/ 2133671 w 2133600"/>
              <a:gd name="connsiteY1" fmla="*/ 437 h 548640"/>
              <a:gd name="connsiteX2" fmla="*/ 2133671 w 2133600"/>
              <a:gd name="connsiteY2" fmla="*/ 549077 h 548640"/>
              <a:gd name="connsiteX3" fmla="*/ 71 w 2133600"/>
              <a:gd name="connsiteY3" fmla="*/ 549077 h 548640"/>
            </a:gdLst>
            <a:ahLst/>
            <a:cxnLst>
              <a:cxn ang="0">
                <a:pos x="connsiteX0" y="connsiteY0"/>
              </a:cxn>
              <a:cxn ang="0">
                <a:pos x="connsiteX1" y="connsiteY1"/>
              </a:cxn>
              <a:cxn ang="0">
                <a:pos x="connsiteX2" y="connsiteY2"/>
              </a:cxn>
              <a:cxn ang="0">
                <a:pos x="connsiteX3" y="connsiteY3"/>
              </a:cxn>
            </a:cxnLst>
            <a:rect l="l" t="t" r="r" b="b"/>
            <a:pathLst>
              <a:path w="2133600" h="548640">
                <a:moveTo>
                  <a:pt x="71" y="437"/>
                </a:moveTo>
                <a:lnTo>
                  <a:pt x="2133671" y="437"/>
                </a:lnTo>
                <a:lnTo>
                  <a:pt x="2133671" y="549077"/>
                </a:lnTo>
                <a:lnTo>
                  <a:pt x="71" y="549077"/>
                </a:lnTo>
                <a:close/>
              </a:path>
            </a:pathLst>
          </a:custGeom>
          <a:solidFill>
            <a:srgbClr val="F5F6FA"/>
          </a:solidFill>
          <a:ln w="6350" cap="flat">
            <a:no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FBBFB48E-9DE7-4A80-8803-1751609F6E00}"/>
              </a:ext>
            </a:extLst>
          </p:cNvPr>
          <p:cNvSpPr/>
          <p:nvPr/>
        </p:nvSpPr>
        <p:spPr>
          <a:xfrm>
            <a:off x="9441180" y="2346960"/>
            <a:ext cx="2286000" cy="367030"/>
          </a:xfrm>
          <a:custGeom>
            <a:avLst/>
            <a:gdLst>
              <a:gd name="connsiteX0" fmla="*/ 1487 w 2286000"/>
              <a:gd name="connsiteY0" fmla="*/ 370 h 367030"/>
              <a:gd name="connsiteX1" fmla="*/ 2287487 w 2286000"/>
              <a:gd name="connsiteY1" fmla="*/ 370 h 367030"/>
              <a:gd name="connsiteX2" fmla="*/ 2287487 w 2286000"/>
              <a:gd name="connsiteY2" fmla="*/ 367400 h 367030"/>
              <a:gd name="connsiteX3" fmla="*/ 1487 w 2286000"/>
              <a:gd name="connsiteY3" fmla="*/ 367400 h 367030"/>
            </a:gdLst>
            <a:ahLst/>
            <a:cxnLst>
              <a:cxn ang="0">
                <a:pos x="connsiteX0" y="connsiteY0"/>
              </a:cxn>
              <a:cxn ang="0">
                <a:pos x="connsiteX1" y="connsiteY1"/>
              </a:cxn>
              <a:cxn ang="0">
                <a:pos x="connsiteX2" y="connsiteY2"/>
              </a:cxn>
              <a:cxn ang="0">
                <a:pos x="connsiteX3" y="connsiteY3"/>
              </a:cxn>
            </a:cxnLst>
            <a:rect l="l" t="t" r="r" b="b"/>
            <a:pathLst>
              <a:path w="2286000" h="367030">
                <a:moveTo>
                  <a:pt x="1487" y="370"/>
                </a:moveTo>
                <a:lnTo>
                  <a:pt x="2287487" y="370"/>
                </a:lnTo>
                <a:lnTo>
                  <a:pt x="2287487" y="367400"/>
                </a:lnTo>
                <a:lnTo>
                  <a:pt x="1487" y="367400"/>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77" name="任意多边形: 形状 76">
            <a:extLst>
              <a:ext uri="{FF2B5EF4-FFF2-40B4-BE49-F238E27FC236}">
                <a16:creationId xmlns:a16="http://schemas.microsoft.com/office/drawing/2014/main" id="{2508FA30-73D4-66B0-BFFE-D7D7F6BEB99F}"/>
              </a:ext>
            </a:extLst>
          </p:cNvPr>
          <p:cNvSpPr/>
          <p:nvPr/>
        </p:nvSpPr>
        <p:spPr>
          <a:xfrm>
            <a:off x="7155180" y="2346960"/>
            <a:ext cx="2286000" cy="367030"/>
          </a:xfrm>
          <a:custGeom>
            <a:avLst/>
            <a:gdLst>
              <a:gd name="connsiteX0" fmla="*/ 1127 w 2286000"/>
              <a:gd name="connsiteY0" fmla="*/ 370 h 367030"/>
              <a:gd name="connsiteX1" fmla="*/ 2287127 w 2286000"/>
              <a:gd name="connsiteY1" fmla="*/ 370 h 367030"/>
              <a:gd name="connsiteX2" fmla="*/ 2287127 w 2286000"/>
              <a:gd name="connsiteY2" fmla="*/ 367400 h 367030"/>
              <a:gd name="connsiteX3" fmla="*/ 1127 w 2286000"/>
              <a:gd name="connsiteY3" fmla="*/ 367400 h 367030"/>
            </a:gdLst>
            <a:ahLst/>
            <a:cxnLst>
              <a:cxn ang="0">
                <a:pos x="connsiteX0" y="connsiteY0"/>
              </a:cxn>
              <a:cxn ang="0">
                <a:pos x="connsiteX1" y="connsiteY1"/>
              </a:cxn>
              <a:cxn ang="0">
                <a:pos x="connsiteX2" y="connsiteY2"/>
              </a:cxn>
              <a:cxn ang="0">
                <a:pos x="connsiteX3" y="connsiteY3"/>
              </a:cxn>
            </a:cxnLst>
            <a:rect l="l" t="t" r="r" b="b"/>
            <a:pathLst>
              <a:path w="2286000" h="367030">
                <a:moveTo>
                  <a:pt x="1127" y="370"/>
                </a:moveTo>
                <a:lnTo>
                  <a:pt x="2287127" y="370"/>
                </a:lnTo>
                <a:lnTo>
                  <a:pt x="2287127" y="367400"/>
                </a:lnTo>
                <a:lnTo>
                  <a:pt x="1127" y="367400"/>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79" name="任意多边形: 形状 78">
            <a:extLst>
              <a:ext uri="{FF2B5EF4-FFF2-40B4-BE49-F238E27FC236}">
                <a16:creationId xmlns:a16="http://schemas.microsoft.com/office/drawing/2014/main" id="{E4BDFEB8-993D-FB97-D648-DA65776053FA}"/>
              </a:ext>
            </a:extLst>
          </p:cNvPr>
          <p:cNvSpPr/>
          <p:nvPr/>
        </p:nvSpPr>
        <p:spPr>
          <a:xfrm>
            <a:off x="4869180" y="2346960"/>
            <a:ext cx="2286000" cy="367030"/>
          </a:xfrm>
          <a:custGeom>
            <a:avLst/>
            <a:gdLst>
              <a:gd name="connsiteX0" fmla="*/ 767 w 2286000"/>
              <a:gd name="connsiteY0" fmla="*/ 370 h 367030"/>
              <a:gd name="connsiteX1" fmla="*/ 2286767 w 2286000"/>
              <a:gd name="connsiteY1" fmla="*/ 370 h 367030"/>
              <a:gd name="connsiteX2" fmla="*/ 2286767 w 2286000"/>
              <a:gd name="connsiteY2" fmla="*/ 367400 h 367030"/>
              <a:gd name="connsiteX3" fmla="*/ 767 w 2286000"/>
              <a:gd name="connsiteY3" fmla="*/ 367400 h 367030"/>
            </a:gdLst>
            <a:ahLst/>
            <a:cxnLst>
              <a:cxn ang="0">
                <a:pos x="connsiteX0" y="connsiteY0"/>
              </a:cxn>
              <a:cxn ang="0">
                <a:pos x="connsiteX1" y="connsiteY1"/>
              </a:cxn>
              <a:cxn ang="0">
                <a:pos x="connsiteX2" y="connsiteY2"/>
              </a:cxn>
              <a:cxn ang="0">
                <a:pos x="connsiteX3" y="connsiteY3"/>
              </a:cxn>
            </a:cxnLst>
            <a:rect l="l" t="t" r="r" b="b"/>
            <a:pathLst>
              <a:path w="2286000" h="367030">
                <a:moveTo>
                  <a:pt x="767" y="370"/>
                </a:moveTo>
                <a:lnTo>
                  <a:pt x="2286767" y="370"/>
                </a:lnTo>
                <a:lnTo>
                  <a:pt x="2286767" y="367400"/>
                </a:lnTo>
                <a:lnTo>
                  <a:pt x="767" y="367400"/>
                </a:lnTo>
                <a:close/>
              </a:path>
            </a:pathLst>
          </a:custGeom>
          <a:solidFill>
            <a:srgbClr val="FFFFFF"/>
          </a:solidFill>
          <a:ln w="6350" cap="flat">
            <a:noFill/>
            <a:prstDash val="solid"/>
            <a:miter/>
          </a:ln>
        </p:spPr>
        <p:txBody>
          <a:bodyPr rtlCol="0" anchor="ctr"/>
          <a:lstStyle/>
          <a:p>
            <a:pPr>
              <a:lnSpc>
                <a:spcPct val="120000"/>
              </a:lnSpc>
            </a:pPr>
            <a:endParaRPr lang="en-US"/>
          </a:p>
        </p:txBody>
      </p:sp>
      <p:sp>
        <p:nvSpPr>
          <p:cNvPr id="81" name="任意多边形: 形状 80">
            <a:extLst>
              <a:ext uri="{FF2B5EF4-FFF2-40B4-BE49-F238E27FC236}">
                <a16:creationId xmlns:a16="http://schemas.microsoft.com/office/drawing/2014/main" id="{F8A4F929-33F6-9E2D-D0D5-A24240C59AE1}"/>
              </a:ext>
            </a:extLst>
          </p:cNvPr>
          <p:cNvSpPr/>
          <p:nvPr/>
        </p:nvSpPr>
        <p:spPr>
          <a:xfrm>
            <a:off x="2583179" y="2346960"/>
            <a:ext cx="2286000" cy="367030"/>
          </a:xfrm>
          <a:custGeom>
            <a:avLst/>
            <a:gdLst>
              <a:gd name="connsiteX0" fmla="*/ 407 w 2286000"/>
              <a:gd name="connsiteY0" fmla="*/ 370 h 367030"/>
              <a:gd name="connsiteX1" fmla="*/ 2286407 w 2286000"/>
              <a:gd name="connsiteY1" fmla="*/ 370 h 367030"/>
              <a:gd name="connsiteX2" fmla="*/ 2286407 w 2286000"/>
              <a:gd name="connsiteY2" fmla="*/ 367400 h 367030"/>
              <a:gd name="connsiteX3" fmla="*/ 407 w 2286000"/>
              <a:gd name="connsiteY3" fmla="*/ 367400 h 367030"/>
            </a:gdLst>
            <a:ahLst/>
            <a:cxnLst>
              <a:cxn ang="0">
                <a:pos x="connsiteX0" y="connsiteY0"/>
              </a:cxn>
              <a:cxn ang="0">
                <a:pos x="connsiteX1" y="connsiteY1"/>
              </a:cxn>
              <a:cxn ang="0">
                <a:pos x="connsiteX2" y="connsiteY2"/>
              </a:cxn>
              <a:cxn ang="0">
                <a:pos x="connsiteX3" y="connsiteY3"/>
              </a:cxn>
            </a:cxnLst>
            <a:rect l="l" t="t" r="r" b="b"/>
            <a:pathLst>
              <a:path w="2286000" h="367030">
                <a:moveTo>
                  <a:pt x="407" y="370"/>
                </a:moveTo>
                <a:lnTo>
                  <a:pt x="2286407" y="370"/>
                </a:lnTo>
                <a:lnTo>
                  <a:pt x="2286407" y="367400"/>
                </a:lnTo>
                <a:lnTo>
                  <a:pt x="407" y="367400"/>
                </a:lnTo>
                <a:close/>
              </a:path>
            </a:pathLst>
          </a:custGeom>
          <a:solidFill>
            <a:srgbClr val="FFFFFF"/>
          </a:solidFill>
          <a:ln w="6350"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43F85F02-99D6-447C-9364-5270853DBE26}"/>
              </a:ext>
            </a:extLst>
          </p:cNvPr>
          <p:cNvSpPr/>
          <p:nvPr/>
        </p:nvSpPr>
        <p:spPr>
          <a:xfrm>
            <a:off x="449580" y="2346960"/>
            <a:ext cx="2133600" cy="367030"/>
          </a:xfrm>
          <a:custGeom>
            <a:avLst/>
            <a:gdLst>
              <a:gd name="connsiteX0" fmla="*/ 71 w 2133600"/>
              <a:gd name="connsiteY0" fmla="*/ 370 h 367030"/>
              <a:gd name="connsiteX1" fmla="*/ 2133671 w 2133600"/>
              <a:gd name="connsiteY1" fmla="*/ 370 h 367030"/>
              <a:gd name="connsiteX2" fmla="*/ 2133671 w 2133600"/>
              <a:gd name="connsiteY2" fmla="*/ 367400 h 367030"/>
              <a:gd name="connsiteX3" fmla="*/ 71 w 2133600"/>
              <a:gd name="connsiteY3" fmla="*/ 367400 h 367030"/>
            </a:gdLst>
            <a:ahLst/>
            <a:cxnLst>
              <a:cxn ang="0">
                <a:pos x="connsiteX0" y="connsiteY0"/>
              </a:cxn>
              <a:cxn ang="0">
                <a:pos x="connsiteX1" y="connsiteY1"/>
              </a:cxn>
              <a:cxn ang="0">
                <a:pos x="connsiteX2" y="connsiteY2"/>
              </a:cxn>
              <a:cxn ang="0">
                <a:pos x="connsiteX3" y="connsiteY3"/>
              </a:cxn>
            </a:cxnLst>
            <a:rect l="l" t="t" r="r" b="b"/>
            <a:pathLst>
              <a:path w="2133600" h="367030">
                <a:moveTo>
                  <a:pt x="71" y="370"/>
                </a:moveTo>
                <a:lnTo>
                  <a:pt x="2133671" y="370"/>
                </a:lnTo>
                <a:lnTo>
                  <a:pt x="2133671" y="367400"/>
                </a:lnTo>
                <a:lnTo>
                  <a:pt x="71" y="367400"/>
                </a:lnTo>
                <a:close/>
              </a:path>
            </a:pathLst>
          </a:custGeom>
          <a:solidFill>
            <a:srgbClr val="FFFFFF"/>
          </a:soli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656C1C58-E856-E8CB-CE65-31CB3908DEAE}"/>
              </a:ext>
            </a:extLst>
          </p:cNvPr>
          <p:cNvSpPr/>
          <p:nvPr/>
        </p:nvSpPr>
        <p:spPr>
          <a:xfrm>
            <a:off x="9441180" y="1920239"/>
            <a:ext cx="2286000" cy="367030"/>
          </a:xfrm>
          <a:custGeom>
            <a:avLst/>
            <a:gdLst>
              <a:gd name="connsiteX0" fmla="*/ 1487 w 2286000"/>
              <a:gd name="connsiteY0" fmla="*/ 302 h 367030"/>
              <a:gd name="connsiteX1" fmla="*/ 2287487 w 2286000"/>
              <a:gd name="connsiteY1" fmla="*/ 302 h 367030"/>
              <a:gd name="connsiteX2" fmla="*/ 2287487 w 2286000"/>
              <a:gd name="connsiteY2" fmla="*/ 367332 h 367030"/>
              <a:gd name="connsiteX3" fmla="*/ 1487 w 2286000"/>
              <a:gd name="connsiteY3" fmla="*/ 367332 h 367030"/>
            </a:gdLst>
            <a:ahLst/>
            <a:cxnLst>
              <a:cxn ang="0">
                <a:pos x="connsiteX0" y="connsiteY0"/>
              </a:cxn>
              <a:cxn ang="0">
                <a:pos x="connsiteX1" y="connsiteY1"/>
              </a:cxn>
              <a:cxn ang="0">
                <a:pos x="connsiteX2" y="connsiteY2"/>
              </a:cxn>
              <a:cxn ang="0">
                <a:pos x="connsiteX3" y="connsiteY3"/>
              </a:cxn>
            </a:cxnLst>
            <a:rect l="l" t="t" r="r" b="b"/>
            <a:pathLst>
              <a:path w="2286000" h="367030">
                <a:moveTo>
                  <a:pt x="1487" y="302"/>
                </a:moveTo>
                <a:lnTo>
                  <a:pt x="2287487" y="302"/>
                </a:lnTo>
                <a:lnTo>
                  <a:pt x="2287487" y="367332"/>
                </a:lnTo>
                <a:lnTo>
                  <a:pt x="1487" y="367332"/>
                </a:lnTo>
                <a:close/>
              </a:path>
            </a:pathLst>
          </a:custGeom>
          <a:solidFill>
            <a:srgbClr val="F5F6FA"/>
          </a:solidFill>
          <a:ln w="6350" cap="flat">
            <a:no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EBB5E536-E3E0-C389-941A-9DA5C0BBA065}"/>
              </a:ext>
            </a:extLst>
          </p:cNvPr>
          <p:cNvSpPr/>
          <p:nvPr/>
        </p:nvSpPr>
        <p:spPr>
          <a:xfrm>
            <a:off x="7155180" y="1920239"/>
            <a:ext cx="2286000" cy="367030"/>
          </a:xfrm>
          <a:custGeom>
            <a:avLst/>
            <a:gdLst>
              <a:gd name="connsiteX0" fmla="*/ 1127 w 2286000"/>
              <a:gd name="connsiteY0" fmla="*/ 302 h 367030"/>
              <a:gd name="connsiteX1" fmla="*/ 2287127 w 2286000"/>
              <a:gd name="connsiteY1" fmla="*/ 302 h 367030"/>
              <a:gd name="connsiteX2" fmla="*/ 2287127 w 2286000"/>
              <a:gd name="connsiteY2" fmla="*/ 367332 h 367030"/>
              <a:gd name="connsiteX3" fmla="*/ 1127 w 2286000"/>
              <a:gd name="connsiteY3" fmla="*/ 367332 h 367030"/>
            </a:gdLst>
            <a:ahLst/>
            <a:cxnLst>
              <a:cxn ang="0">
                <a:pos x="connsiteX0" y="connsiteY0"/>
              </a:cxn>
              <a:cxn ang="0">
                <a:pos x="connsiteX1" y="connsiteY1"/>
              </a:cxn>
              <a:cxn ang="0">
                <a:pos x="connsiteX2" y="connsiteY2"/>
              </a:cxn>
              <a:cxn ang="0">
                <a:pos x="connsiteX3" y="connsiteY3"/>
              </a:cxn>
            </a:cxnLst>
            <a:rect l="l" t="t" r="r" b="b"/>
            <a:pathLst>
              <a:path w="2286000" h="367030">
                <a:moveTo>
                  <a:pt x="1127" y="302"/>
                </a:moveTo>
                <a:lnTo>
                  <a:pt x="2287127" y="302"/>
                </a:lnTo>
                <a:lnTo>
                  <a:pt x="2287127" y="367332"/>
                </a:lnTo>
                <a:lnTo>
                  <a:pt x="1127" y="367332"/>
                </a:lnTo>
                <a:close/>
              </a:path>
            </a:pathLst>
          </a:custGeom>
          <a:solidFill>
            <a:srgbClr val="F5F6FA"/>
          </a:solidFill>
          <a:ln w="6350" cap="flat">
            <a:no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EB9AA99F-620D-B86F-F419-BA81E5987538}"/>
              </a:ext>
            </a:extLst>
          </p:cNvPr>
          <p:cNvSpPr/>
          <p:nvPr/>
        </p:nvSpPr>
        <p:spPr>
          <a:xfrm>
            <a:off x="4869180" y="1920239"/>
            <a:ext cx="2286000" cy="367030"/>
          </a:xfrm>
          <a:custGeom>
            <a:avLst/>
            <a:gdLst>
              <a:gd name="connsiteX0" fmla="*/ 767 w 2286000"/>
              <a:gd name="connsiteY0" fmla="*/ 302 h 367030"/>
              <a:gd name="connsiteX1" fmla="*/ 2286767 w 2286000"/>
              <a:gd name="connsiteY1" fmla="*/ 302 h 367030"/>
              <a:gd name="connsiteX2" fmla="*/ 2286767 w 2286000"/>
              <a:gd name="connsiteY2" fmla="*/ 367332 h 367030"/>
              <a:gd name="connsiteX3" fmla="*/ 767 w 2286000"/>
              <a:gd name="connsiteY3" fmla="*/ 367332 h 367030"/>
            </a:gdLst>
            <a:ahLst/>
            <a:cxnLst>
              <a:cxn ang="0">
                <a:pos x="connsiteX0" y="connsiteY0"/>
              </a:cxn>
              <a:cxn ang="0">
                <a:pos x="connsiteX1" y="connsiteY1"/>
              </a:cxn>
              <a:cxn ang="0">
                <a:pos x="connsiteX2" y="connsiteY2"/>
              </a:cxn>
              <a:cxn ang="0">
                <a:pos x="connsiteX3" y="connsiteY3"/>
              </a:cxn>
            </a:cxnLst>
            <a:rect l="l" t="t" r="r" b="b"/>
            <a:pathLst>
              <a:path w="2286000" h="367030">
                <a:moveTo>
                  <a:pt x="767" y="302"/>
                </a:moveTo>
                <a:lnTo>
                  <a:pt x="2286767" y="302"/>
                </a:lnTo>
                <a:lnTo>
                  <a:pt x="2286767" y="367332"/>
                </a:lnTo>
                <a:lnTo>
                  <a:pt x="767" y="367332"/>
                </a:lnTo>
                <a:close/>
              </a:path>
            </a:pathLst>
          </a:custGeom>
          <a:solidFill>
            <a:srgbClr val="F5F6FA"/>
          </a:solidFill>
          <a:ln w="6350"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B366A2DB-96A4-67A1-10BB-AD8642AAD182}"/>
              </a:ext>
            </a:extLst>
          </p:cNvPr>
          <p:cNvSpPr/>
          <p:nvPr/>
        </p:nvSpPr>
        <p:spPr>
          <a:xfrm>
            <a:off x="2583179" y="1920239"/>
            <a:ext cx="2286000" cy="367030"/>
          </a:xfrm>
          <a:custGeom>
            <a:avLst/>
            <a:gdLst>
              <a:gd name="connsiteX0" fmla="*/ 407 w 2286000"/>
              <a:gd name="connsiteY0" fmla="*/ 302 h 367030"/>
              <a:gd name="connsiteX1" fmla="*/ 2286407 w 2286000"/>
              <a:gd name="connsiteY1" fmla="*/ 302 h 367030"/>
              <a:gd name="connsiteX2" fmla="*/ 2286407 w 2286000"/>
              <a:gd name="connsiteY2" fmla="*/ 367332 h 367030"/>
              <a:gd name="connsiteX3" fmla="*/ 407 w 2286000"/>
              <a:gd name="connsiteY3" fmla="*/ 367332 h 367030"/>
            </a:gdLst>
            <a:ahLst/>
            <a:cxnLst>
              <a:cxn ang="0">
                <a:pos x="connsiteX0" y="connsiteY0"/>
              </a:cxn>
              <a:cxn ang="0">
                <a:pos x="connsiteX1" y="connsiteY1"/>
              </a:cxn>
              <a:cxn ang="0">
                <a:pos x="connsiteX2" y="connsiteY2"/>
              </a:cxn>
              <a:cxn ang="0">
                <a:pos x="connsiteX3" y="connsiteY3"/>
              </a:cxn>
            </a:cxnLst>
            <a:rect l="l" t="t" r="r" b="b"/>
            <a:pathLst>
              <a:path w="2286000" h="367030">
                <a:moveTo>
                  <a:pt x="407" y="302"/>
                </a:moveTo>
                <a:lnTo>
                  <a:pt x="2286407" y="302"/>
                </a:lnTo>
                <a:lnTo>
                  <a:pt x="2286407" y="367332"/>
                </a:lnTo>
                <a:lnTo>
                  <a:pt x="407" y="367332"/>
                </a:lnTo>
                <a:close/>
              </a:path>
            </a:pathLst>
          </a:custGeom>
          <a:solidFill>
            <a:srgbClr val="F5F6FA"/>
          </a:solidFill>
          <a:ln w="6350"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3FEBA62F-D9F3-3C04-832D-D76CD3DED9F0}"/>
              </a:ext>
            </a:extLst>
          </p:cNvPr>
          <p:cNvSpPr/>
          <p:nvPr/>
        </p:nvSpPr>
        <p:spPr>
          <a:xfrm>
            <a:off x="449580" y="1920239"/>
            <a:ext cx="2133600" cy="367030"/>
          </a:xfrm>
          <a:custGeom>
            <a:avLst/>
            <a:gdLst>
              <a:gd name="connsiteX0" fmla="*/ 71 w 2133600"/>
              <a:gd name="connsiteY0" fmla="*/ 302 h 367030"/>
              <a:gd name="connsiteX1" fmla="*/ 2133671 w 2133600"/>
              <a:gd name="connsiteY1" fmla="*/ 302 h 367030"/>
              <a:gd name="connsiteX2" fmla="*/ 2133671 w 2133600"/>
              <a:gd name="connsiteY2" fmla="*/ 367332 h 367030"/>
              <a:gd name="connsiteX3" fmla="*/ 71 w 2133600"/>
              <a:gd name="connsiteY3" fmla="*/ 367332 h 367030"/>
            </a:gdLst>
            <a:ahLst/>
            <a:cxnLst>
              <a:cxn ang="0">
                <a:pos x="connsiteX0" y="connsiteY0"/>
              </a:cxn>
              <a:cxn ang="0">
                <a:pos x="connsiteX1" y="connsiteY1"/>
              </a:cxn>
              <a:cxn ang="0">
                <a:pos x="connsiteX2" y="connsiteY2"/>
              </a:cxn>
              <a:cxn ang="0">
                <a:pos x="connsiteX3" y="connsiteY3"/>
              </a:cxn>
            </a:cxnLst>
            <a:rect l="l" t="t" r="r" b="b"/>
            <a:pathLst>
              <a:path w="2133600" h="367030">
                <a:moveTo>
                  <a:pt x="71" y="302"/>
                </a:moveTo>
                <a:lnTo>
                  <a:pt x="2133671" y="302"/>
                </a:lnTo>
                <a:lnTo>
                  <a:pt x="2133671" y="367332"/>
                </a:lnTo>
                <a:lnTo>
                  <a:pt x="71" y="367332"/>
                </a:lnTo>
                <a:close/>
              </a:path>
            </a:pathLst>
          </a:custGeom>
          <a:solidFill>
            <a:srgbClr val="F5F6FA"/>
          </a:solidFill>
          <a:ln w="6350"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889DF3D9-EF5D-C1D3-CB9D-0F1D68F39401}"/>
              </a:ext>
            </a:extLst>
          </p:cNvPr>
          <p:cNvSpPr/>
          <p:nvPr/>
        </p:nvSpPr>
        <p:spPr>
          <a:xfrm>
            <a:off x="9441180" y="1435099"/>
            <a:ext cx="2286000" cy="424179"/>
          </a:xfrm>
          <a:custGeom>
            <a:avLst/>
            <a:gdLst>
              <a:gd name="connsiteX0" fmla="*/ 1487 w 2286000"/>
              <a:gd name="connsiteY0" fmla="*/ 226 h 424179"/>
              <a:gd name="connsiteX1" fmla="*/ 2287487 w 2286000"/>
              <a:gd name="connsiteY1" fmla="*/ 226 h 424179"/>
              <a:gd name="connsiteX2" fmla="*/ 2287487 w 2286000"/>
              <a:gd name="connsiteY2" fmla="*/ 424406 h 424179"/>
              <a:gd name="connsiteX3" fmla="*/ 1487 w 2286000"/>
              <a:gd name="connsiteY3" fmla="*/ 424406 h 424179"/>
            </a:gdLst>
            <a:ahLst/>
            <a:cxnLst>
              <a:cxn ang="0">
                <a:pos x="connsiteX0" y="connsiteY0"/>
              </a:cxn>
              <a:cxn ang="0">
                <a:pos x="connsiteX1" y="connsiteY1"/>
              </a:cxn>
              <a:cxn ang="0">
                <a:pos x="connsiteX2" y="connsiteY2"/>
              </a:cxn>
              <a:cxn ang="0">
                <a:pos x="connsiteX3" y="connsiteY3"/>
              </a:cxn>
            </a:cxnLst>
            <a:rect l="l" t="t" r="r" b="b"/>
            <a:pathLst>
              <a:path w="2286000" h="424179">
                <a:moveTo>
                  <a:pt x="1487" y="226"/>
                </a:moveTo>
                <a:lnTo>
                  <a:pt x="2287487" y="226"/>
                </a:lnTo>
                <a:lnTo>
                  <a:pt x="2287487" y="424406"/>
                </a:lnTo>
                <a:lnTo>
                  <a:pt x="1487" y="424406"/>
                </a:lnTo>
                <a:close/>
              </a:path>
            </a:pathLst>
          </a:custGeom>
          <a:solidFill>
            <a:srgbClr val="055CF9"/>
          </a:solidFill>
          <a:ln w="6350" cap="flat">
            <a:no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05CC0562-5F24-FB01-1675-6D5F57BD1A02}"/>
              </a:ext>
            </a:extLst>
          </p:cNvPr>
          <p:cNvSpPr/>
          <p:nvPr/>
        </p:nvSpPr>
        <p:spPr>
          <a:xfrm>
            <a:off x="7155180" y="1435099"/>
            <a:ext cx="2286000" cy="424179"/>
          </a:xfrm>
          <a:custGeom>
            <a:avLst/>
            <a:gdLst>
              <a:gd name="connsiteX0" fmla="*/ 1127 w 2286000"/>
              <a:gd name="connsiteY0" fmla="*/ 226 h 424179"/>
              <a:gd name="connsiteX1" fmla="*/ 2287127 w 2286000"/>
              <a:gd name="connsiteY1" fmla="*/ 226 h 424179"/>
              <a:gd name="connsiteX2" fmla="*/ 2287127 w 2286000"/>
              <a:gd name="connsiteY2" fmla="*/ 424406 h 424179"/>
              <a:gd name="connsiteX3" fmla="*/ 1127 w 2286000"/>
              <a:gd name="connsiteY3" fmla="*/ 424406 h 424179"/>
            </a:gdLst>
            <a:ahLst/>
            <a:cxnLst>
              <a:cxn ang="0">
                <a:pos x="connsiteX0" y="connsiteY0"/>
              </a:cxn>
              <a:cxn ang="0">
                <a:pos x="connsiteX1" y="connsiteY1"/>
              </a:cxn>
              <a:cxn ang="0">
                <a:pos x="connsiteX2" y="connsiteY2"/>
              </a:cxn>
              <a:cxn ang="0">
                <a:pos x="connsiteX3" y="connsiteY3"/>
              </a:cxn>
            </a:cxnLst>
            <a:rect l="l" t="t" r="r" b="b"/>
            <a:pathLst>
              <a:path w="2286000" h="424179">
                <a:moveTo>
                  <a:pt x="1127" y="226"/>
                </a:moveTo>
                <a:lnTo>
                  <a:pt x="2287127" y="226"/>
                </a:lnTo>
                <a:lnTo>
                  <a:pt x="2287127" y="424406"/>
                </a:lnTo>
                <a:lnTo>
                  <a:pt x="1127" y="424406"/>
                </a:lnTo>
                <a:close/>
              </a:path>
            </a:pathLst>
          </a:custGeom>
          <a:solidFill>
            <a:srgbClr val="055CF9"/>
          </a:solidFill>
          <a:ln w="6350" cap="flat">
            <a:no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DA5AA762-9F36-395C-BA27-E3B409586080}"/>
              </a:ext>
            </a:extLst>
          </p:cNvPr>
          <p:cNvSpPr/>
          <p:nvPr/>
        </p:nvSpPr>
        <p:spPr>
          <a:xfrm>
            <a:off x="4869180" y="1435099"/>
            <a:ext cx="2286000" cy="424179"/>
          </a:xfrm>
          <a:custGeom>
            <a:avLst/>
            <a:gdLst>
              <a:gd name="connsiteX0" fmla="*/ 767 w 2286000"/>
              <a:gd name="connsiteY0" fmla="*/ 226 h 424179"/>
              <a:gd name="connsiteX1" fmla="*/ 2286767 w 2286000"/>
              <a:gd name="connsiteY1" fmla="*/ 226 h 424179"/>
              <a:gd name="connsiteX2" fmla="*/ 2286767 w 2286000"/>
              <a:gd name="connsiteY2" fmla="*/ 424406 h 424179"/>
              <a:gd name="connsiteX3" fmla="*/ 767 w 2286000"/>
              <a:gd name="connsiteY3" fmla="*/ 424406 h 424179"/>
            </a:gdLst>
            <a:ahLst/>
            <a:cxnLst>
              <a:cxn ang="0">
                <a:pos x="connsiteX0" y="connsiteY0"/>
              </a:cxn>
              <a:cxn ang="0">
                <a:pos x="connsiteX1" y="connsiteY1"/>
              </a:cxn>
              <a:cxn ang="0">
                <a:pos x="connsiteX2" y="connsiteY2"/>
              </a:cxn>
              <a:cxn ang="0">
                <a:pos x="connsiteX3" y="connsiteY3"/>
              </a:cxn>
            </a:cxnLst>
            <a:rect l="l" t="t" r="r" b="b"/>
            <a:pathLst>
              <a:path w="2286000" h="424179">
                <a:moveTo>
                  <a:pt x="767" y="226"/>
                </a:moveTo>
                <a:lnTo>
                  <a:pt x="2286767" y="226"/>
                </a:lnTo>
                <a:lnTo>
                  <a:pt x="2286767" y="424406"/>
                </a:lnTo>
                <a:lnTo>
                  <a:pt x="767" y="424406"/>
                </a:lnTo>
                <a:close/>
              </a:path>
            </a:pathLst>
          </a:custGeom>
          <a:solidFill>
            <a:srgbClr val="055CF9"/>
          </a:solidFill>
          <a:ln w="6350" cap="flat">
            <a:noFill/>
            <a:prstDash val="solid"/>
            <a:miter/>
          </a:ln>
        </p:spPr>
        <p:txBody>
          <a:bodyPr rtlCol="0" anchor="ctr"/>
          <a:lstStyle/>
          <a:p>
            <a:endParaRPr lang="en-US"/>
          </a:p>
        </p:txBody>
      </p:sp>
      <p:sp>
        <p:nvSpPr>
          <p:cNvPr id="101" name="任意多边形: 形状 100">
            <a:extLst>
              <a:ext uri="{FF2B5EF4-FFF2-40B4-BE49-F238E27FC236}">
                <a16:creationId xmlns:a16="http://schemas.microsoft.com/office/drawing/2014/main" id="{83B49C8A-26B1-6F81-FE98-B69045975AA7}"/>
              </a:ext>
            </a:extLst>
          </p:cNvPr>
          <p:cNvSpPr/>
          <p:nvPr/>
        </p:nvSpPr>
        <p:spPr>
          <a:xfrm>
            <a:off x="2583179" y="1435099"/>
            <a:ext cx="2286000" cy="424179"/>
          </a:xfrm>
          <a:custGeom>
            <a:avLst/>
            <a:gdLst>
              <a:gd name="connsiteX0" fmla="*/ 407 w 2286000"/>
              <a:gd name="connsiteY0" fmla="*/ 226 h 424179"/>
              <a:gd name="connsiteX1" fmla="*/ 2286407 w 2286000"/>
              <a:gd name="connsiteY1" fmla="*/ 226 h 424179"/>
              <a:gd name="connsiteX2" fmla="*/ 2286407 w 2286000"/>
              <a:gd name="connsiteY2" fmla="*/ 424406 h 424179"/>
              <a:gd name="connsiteX3" fmla="*/ 407 w 2286000"/>
              <a:gd name="connsiteY3" fmla="*/ 424406 h 424179"/>
            </a:gdLst>
            <a:ahLst/>
            <a:cxnLst>
              <a:cxn ang="0">
                <a:pos x="connsiteX0" y="connsiteY0"/>
              </a:cxn>
              <a:cxn ang="0">
                <a:pos x="connsiteX1" y="connsiteY1"/>
              </a:cxn>
              <a:cxn ang="0">
                <a:pos x="connsiteX2" y="connsiteY2"/>
              </a:cxn>
              <a:cxn ang="0">
                <a:pos x="connsiteX3" y="connsiteY3"/>
              </a:cxn>
            </a:cxnLst>
            <a:rect l="l" t="t" r="r" b="b"/>
            <a:pathLst>
              <a:path w="2286000" h="424179">
                <a:moveTo>
                  <a:pt x="407" y="226"/>
                </a:moveTo>
                <a:lnTo>
                  <a:pt x="2286407" y="226"/>
                </a:lnTo>
                <a:lnTo>
                  <a:pt x="2286407" y="424406"/>
                </a:lnTo>
                <a:lnTo>
                  <a:pt x="407" y="424406"/>
                </a:lnTo>
                <a:close/>
              </a:path>
            </a:pathLst>
          </a:custGeom>
          <a:solidFill>
            <a:srgbClr val="055CF9"/>
          </a:solidFill>
          <a:ln w="6350" cap="flat">
            <a:noFill/>
            <a:prstDash val="solid"/>
            <a:miter/>
          </a:ln>
        </p:spPr>
        <p:txBody>
          <a:bodyPr rtlCol="0" anchor="ctr"/>
          <a:lstStyle/>
          <a:p>
            <a:endParaRPr lang="en-US"/>
          </a:p>
        </p:txBody>
      </p:sp>
      <p:sp>
        <p:nvSpPr>
          <p:cNvPr id="103" name="任意多边形: 形状 102">
            <a:extLst>
              <a:ext uri="{FF2B5EF4-FFF2-40B4-BE49-F238E27FC236}">
                <a16:creationId xmlns:a16="http://schemas.microsoft.com/office/drawing/2014/main" id="{D15516D8-5D7E-CE1E-995E-1138A6DB5157}"/>
              </a:ext>
            </a:extLst>
          </p:cNvPr>
          <p:cNvSpPr/>
          <p:nvPr/>
        </p:nvSpPr>
        <p:spPr>
          <a:xfrm>
            <a:off x="449580" y="1435100"/>
            <a:ext cx="2133600" cy="426720"/>
          </a:xfrm>
          <a:custGeom>
            <a:avLst/>
            <a:gdLst>
              <a:gd name="connsiteX0" fmla="*/ 71 w 2133600"/>
              <a:gd name="connsiteY0" fmla="*/ 226 h 426720"/>
              <a:gd name="connsiteX1" fmla="*/ 2133671 w 2133600"/>
              <a:gd name="connsiteY1" fmla="*/ 226 h 426720"/>
              <a:gd name="connsiteX2" fmla="*/ 2133671 w 2133600"/>
              <a:gd name="connsiteY2" fmla="*/ 426946 h 426720"/>
              <a:gd name="connsiteX3" fmla="*/ 71 w 2133600"/>
              <a:gd name="connsiteY3" fmla="*/ 426946 h 426720"/>
            </a:gdLst>
            <a:ahLst/>
            <a:cxnLst>
              <a:cxn ang="0">
                <a:pos x="connsiteX0" y="connsiteY0"/>
              </a:cxn>
              <a:cxn ang="0">
                <a:pos x="connsiteX1" y="connsiteY1"/>
              </a:cxn>
              <a:cxn ang="0">
                <a:pos x="connsiteX2" y="connsiteY2"/>
              </a:cxn>
              <a:cxn ang="0">
                <a:pos x="connsiteX3" y="connsiteY3"/>
              </a:cxn>
            </a:cxnLst>
            <a:rect l="l" t="t" r="r" b="b"/>
            <a:pathLst>
              <a:path w="2133600" h="426720">
                <a:moveTo>
                  <a:pt x="71" y="226"/>
                </a:moveTo>
                <a:lnTo>
                  <a:pt x="2133671" y="226"/>
                </a:lnTo>
                <a:lnTo>
                  <a:pt x="2133671" y="426946"/>
                </a:lnTo>
                <a:lnTo>
                  <a:pt x="71" y="426946"/>
                </a:lnTo>
                <a:close/>
              </a:path>
            </a:pathLst>
          </a:custGeom>
          <a:solidFill>
            <a:srgbClr val="055CF9"/>
          </a:solidFill>
          <a:ln w="6350" cap="flat">
            <a:noFill/>
            <a:prstDash val="solid"/>
            <a:miter/>
          </a:ln>
        </p:spPr>
        <p:txBody>
          <a:bodyPr rtlCol="0" anchor="ctr"/>
          <a:lstStyle/>
          <a:p>
            <a:endParaRPr lang="en-US"/>
          </a:p>
        </p:txBody>
      </p:sp>
      <p:sp>
        <p:nvSpPr>
          <p:cNvPr id="108" name="文本框 107">
            <a:extLst>
              <a:ext uri="{FF2B5EF4-FFF2-40B4-BE49-F238E27FC236}">
                <a16:creationId xmlns:a16="http://schemas.microsoft.com/office/drawing/2014/main" id="{EE2F25F5-EC87-289D-AEC0-A4FDEB4A7DBB}"/>
              </a:ext>
            </a:extLst>
          </p:cNvPr>
          <p:cNvSpPr txBox="1"/>
          <p:nvPr/>
        </p:nvSpPr>
        <p:spPr>
          <a:xfrm>
            <a:off x="344527" y="443063"/>
            <a:ext cx="4119461"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Our application scenarios</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9" name="文本框 108">
            <a:extLst>
              <a:ext uri="{FF2B5EF4-FFF2-40B4-BE49-F238E27FC236}">
                <a16:creationId xmlns:a16="http://schemas.microsoft.com/office/drawing/2014/main" id="{94ECD40B-BD2D-35C9-CF57-3F4DBF094625}"/>
              </a:ext>
            </a:extLst>
          </p:cNvPr>
          <p:cNvSpPr txBox="1"/>
          <p:nvPr/>
        </p:nvSpPr>
        <p:spPr>
          <a:xfrm>
            <a:off x="352091" y="849679"/>
            <a:ext cx="4964821"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我们的应用场景：多模态智能车内交互解决方案，引领车载</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AI</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技术潮流</a:t>
            </a:r>
          </a:p>
        </p:txBody>
      </p:sp>
      <p:sp>
        <p:nvSpPr>
          <p:cNvPr id="110" name="文本框 109">
            <a:extLst>
              <a:ext uri="{FF2B5EF4-FFF2-40B4-BE49-F238E27FC236}">
                <a16:creationId xmlns:a16="http://schemas.microsoft.com/office/drawing/2014/main" id="{38B29499-7E5E-D3F6-1C06-AA7F9599388C}"/>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11" name="文本框 110">
            <a:extLst>
              <a:ext uri="{FF2B5EF4-FFF2-40B4-BE49-F238E27FC236}">
                <a16:creationId xmlns:a16="http://schemas.microsoft.com/office/drawing/2014/main" id="{ECAE7409-C687-873B-8360-73941EB9CCB5}"/>
              </a:ext>
            </a:extLst>
          </p:cNvPr>
          <p:cNvSpPr txBox="1"/>
          <p:nvPr/>
        </p:nvSpPr>
        <p:spPr>
          <a:xfrm>
            <a:off x="2788834" y="1508689"/>
            <a:ext cx="550151" cy="276999"/>
          </a:xfrm>
          <a:prstGeom prst="rect">
            <a:avLst/>
          </a:prstGeom>
          <a:noFill/>
        </p:spPr>
        <p:txBody>
          <a:bodyPr wrap="none" rtlCol="0">
            <a:spAutoFit/>
          </a:bodyPr>
          <a:lstStyle/>
          <a:p>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X3M</a:t>
            </a:r>
            <a:endPar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2" name="文本框 111">
            <a:extLst>
              <a:ext uri="{FF2B5EF4-FFF2-40B4-BE49-F238E27FC236}">
                <a16:creationId xmlns:a16="http://schemas.microsoft.com/office/drawing/2014/main" id="{6F4B8BFA-760D-137D-DB12-2AD4C02CB495}"/>
              </a:ext>
            </a:extLst>
          </p:cNvPr>
          <p:cNvSpPr txBox="1"/>
          <p:nvPr/>
        </p:nvSpPr>
        <p:spPr>
          <a:xfrm>
            <a:off x="5120490" y="1508689"/>
            <a:ext cx="1237839" cy="276999"/>
          </a:xfrm>
          <a:prstGeom prst="rect">
            <a:avLst/>
          </a:prstGeom>
          <a:noFill/>
        </p:spPr>
        <p:txBody>
          <a:bodyPr wrap="none" rtlCol="0">
            <a:spAutoFit/>
          </a:bodyPr>
          <a:lstStyle/>
          <a:p>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Hi3519AV100</a:t>
            </a:r>
            <a:endPar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3" name="文本框 112">
            <a:extLst>
              <a:ext uri="{FF2B5EF4-FFF2-40B4-BE49-F238E27FC236}">
                <a16:creationId xmlns:a16="http://schemas.microsoft.com/office/drawing/2014/main" id="{B2A7455A-016A-2D70-5989-5F8BA1B119D3}"/>
              </a:ext>
            </a:extLst>
          </p:cNvPr>
          <p:cNvSpPr txBox="1"/>
          <p:nvPr/>
        </p:nvSpPr>
        <p:spPr>
          <a:xfrm>
            <a:off x="7371557" y="1508689"/>
            <a:ext cx="758541" cy="276999"/>
          </a:xfrm>
          <a:prstGeom prst="rect">
            <a:avLst/>
          </a:prstGeom>
          <a:noFill/>
        </p:spPr>
        <p:txBody>
          <a:bodyPr wrap="none" rtlCol="0">
            <a:spAutoFit/>
          </a:bodyPr>
          <a:lstStyle/>
          <a:p>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RV1126</a:t>
            </a:r>
            <a:endPar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4" name="文本框 113">
            <a:extLst>
              <a:ext uri="{FF2B5EF4-FFF2-40B4-BE49-F238E27FC236}">
                <a16:creationId xmlns:a16="http://schemas.microsoft.com/office/drawing/2014/main" id="{C24CCC4C-3C4B-D6CC-7F6D-680A257E77FA}"/>
              </a:ext>
            </a:extLst>
          </p:cNvPr>
          <p:cNvSpPr txBox="1"/>
          <p:nvPr/>
        </p:nvSpPr>
        <p:spPr>
          <a:xfrm>
            <a:off x="9649345" y="1508689"/>
            <a:ext cx="928459" cy="276999"/>
          </a:xfrm>
          <a:prstGeom prst="rect">
            <a:avLst/>
          </a:prstGeom>
          <a:noFill/>
        </p:spPr>
        <p:txBody>
          <a:bodyPr wrap="none" rtlCol="0">
            <a:spAutoFit/>
          </a:bodyPr>
          <a:lstStyle/>
          <a:p>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SSC339G</a:t>
            </a:r>
            <a:endPar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5" name="文本框 114">
            <a:extLst>
              <a:ext uri="{FF2B5EF4-FFF2-40B4-BE49-F238E27FC236}">
                <a16:creationId xmlns:a16="http://schemas.microsoft.com/office/drawing/2014/main" id="{B708B704-DC55-0C61-342E-884090DF2ED6}"/>
              </a:ext>
            </a:extLst>
          </p:cNvPr>
          <p:cNvSpPr txBox="1"/>
          <p:nvPr/>
        </p:nvSpPr>
        <p:spPr>
          <a:xfrm>
            <a:off x="1269357" y="1972949"/>
            <a:ext cx="494046" cy="261610"/>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CPU</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6" name="文本框 115">
            <a:extLst>
              <a:ext uri="{FF2B5EF4-FFF2-40B4-BE49-F238E27FC236}">
                <a16:creationId xmlns:a16="http://schemas.microsoft.com/office/drawing/2014/main" id="{2B2C05D2-3C23-E778-E0AB-4DC1FD6C80DA}"/>
              </a:ext>
            </a:extLst>
          </p:cNvPr>
          <p:cNvSpPr txBox="1"/>
          <p:nvPr/>
        </p:nvSpPr>
        <p:spPr>
          <a:xfrm>
            <a:off x="1269357" y="2410470"/>
            <a:ext cx="494046"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NPC</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7" name="文本框 116">
            <a:extLst>
              <a:ext uri="{FF2B5EF4-FFF2-40B4-BE49-F238E27FC236}">
                <a16:creationId xmlns:a16="http://schemas.microsoft.com/office/drawing/2014/main" id="{A7510C59-11D7-EE6D-1589-5AF85C389382}"/>
              </a:ext>
            </a:extLst>
          </p:cNvPr>
          <p:cNvSpPr txBox="1"/>
          <p:nvPr/>
        </p:nvSpPr>
        <p:spPr>
          <a:xfrm>
            <a:off x="1309432" y="2925927"/>
            <a:ext cx="413896"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ISP</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8" name="文本框 117">
            <a:extLst>
              <a:ext uri="{FF2B5EF4-FFF2-40B4-BE49-F238E27FC236}">
                <a16:creationId xmlns:a16="http://schemas.microsoft.com/office/drawing/2014/main" id="{48CB9AFC-1182-B73B-6612-B56669DBC469}"/>
              </a:ext>
            </a:extLst>
          </p:cNvPr>
          <p:cNvSpPr txBox="1"/>
          <p:nvPr/>
        </p:nvSpPr>
        <p:spPr>
          <a:xfrm>
            <a:off x="957574" y="3530016"/>
            <a:ext cx="1117615"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Video Codec</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9" name="文本框 118">
            <a:extLst>
              <a:ext uri="{FF2B5EF4-FFF2-40B4-BE49-F238E27FC236}">
                <a16:creationId xmlns:a16="http://schemas.microsoft.com/office/drawing/2014/main" id="{343E2A08-4CD5-8C56-1B8A-A3ED7395FC57}"/>
              </a:ext>
            </a:extLst>
          </p:cNvPr>
          <p:cNvSpPr txBox="1"/>
          <p:nvPr/>
        </p:nvSpPr>
        <p:spPr>
          <a:xfrm>
            <a:off x="1122684" y="4063769"/>
            <a:ext cx="787396"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Video In</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0" name="文本框 119">
            <a:extLst>
              <a:ext uri="{FF2B5EF4-FFF2-40B4-BE49-F238E27FC236}">
                <a16:creationId xmlns:a16="http://schemas.microsoft.com/office/drawing/2014/main" id="{6D1CABBD-94DE-04E8-718F-CE1E3BF826B6}"/>
              </a:ext>
            </a:extLst>
          </p:cNvPr>
          <p:cNvSpPr txBox="1"/>
          <p:nvPr/>
        </p:nvSpPr>
        <p:spPr>
          <a:xfrm>
            <a:off x="1056159" y="4667282"/>
            <a:ext cx="920445"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Video Out</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1" name="文本框 120">
            <a:extLst>
              <a:ext uri="{FF2B5EF4-FFF2-40B4-BE49-F238E27FC236}">
                <a16:creationId xmlns:a16="http://schemas.microsoft.com/office/drawing/2014/main" id="{065EA83F-8A61-9B34-4696-845A5DA93D7F}"/>
              </a:ext>
            </a:extLst>
          </p:cNvPr>
          <p:cNvSpPr txBox="1"/>
          <p:nvPr/>
        </p:nvSpPr>
        <p:spPr>
          <a:xfrm>
            <a:off x="1044135" y="5599857"/>
            <a:ext cx="944490" cy="253916"/>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Peripheral</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2" name="文本框 121">
            <a:extLst>
              <a:ext uri="{FF2B5EF4-FFF2-40B4-BE49-F238E27FC236}">
                <a16:creationId xmlns:a16="http://schemas.microsoft.com/office/drawing/2014/main" id="{4D53F9FF-8746-359E-072B-0653FF708F2C}"/>
              </a:ext>
            </a:extLst>
          </p:cNvPr>
          <p:cNvSpPr txBox="1"/>
          <p:nvPr/>
        </p:nvSpPr>
        <p:spPr>
          <a:xfrm>
            <a:off x="2797882" y="1972949"/>
            <a:ext cx="587020"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4xA53</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3" name="文本框 122">
            <a:extLst>
              <a:ext uri="{FF2B5EF4-FFF2-40B4-BE49-F238E27FC236}">
                <a16:creationId xmlns:a16="http://schemas.microsoft.com/office/drawing/2014/main" id="{9C1CB111-0B90-1398-FDFC-42B3A35A7098}"/>
              </a:ext>
            </a:extLst>
          </p:cNvPr>
          <p:cNvSpPr txBox="1"/>
          <p:nvPr/>
        </p:nvSpPr>
        <p:spPr>
          <a:xfrm>
            <a:off x="2797882" y="2441248"/>
            <a:ext cx="5709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5Tops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4" name="文本框 123">
            <a:extLst>
              <a:ext uri="{FF2B5EF4-FFF2-40B4-BE49-F238E27FC236}">
                <a16:creationId xmlns:a16="http://schemas.microsoft.com/office/drawing/2014/main" id="{AD17B551-1BC8-883D-D954-BCB0CEC6B23D}"/>
              </a:ext>
            </a:extLst>
          </p:cNvPr>
          <p:cNvSpPr txBox="1"/>
          <p:nvPr/>
        </p:nvSpPr>
        <p:spPr>
          <a:xfrm>
            <a:off x="2797882" y="2909322"/>
            <a:ext cx="982961"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8M@60fps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3Frame-HDR</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5" name="文本框 124">
            <a:extLst>
              <a:ext uri="{FF2B5EF4-FFF2-40B4-BE49-F238E27FC236}">
                <a16:creationId xmlns:a16="http://schemas.microsoft.com/office/drawing/2014/main" id="{BC455125-EED0-E69E-624A-4360F95059A8}"/>
              </a:ext>
            </a:extLst>
          </p:cNvPr>
          <p:cNvSpPr txBox="1"/>
          <p:nvPr/>
        </p:nvSpPr>
        <p:spPr>
          <a:xfrm>
            <a:off x="2797882" y="3473684"/>
            <a:ext cx="1441420"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4K@60fps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MJPEG/H.264/H.265</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6" name="文本框 125">
            <a:extLst>
              <a:ext uri="{FF2B5EF4-FFF2-40B4-BE49-F238E27FC236}">
                <a16:creationId xmlns:a16="http://schemas.microsoft.com/office/drawing/2014/main" id="{91DE3A32-8FB2-C40F-4E7C-3169D57CBD7E}"/>
              </a:ext>
            </a:extLst>
          </p:cNvPr>
          <p:cNvSpPr txBox="1"/>
          <p:nvPr/>
        </p:nvSpPr>
        <p:spPr>
          <a:xfrm>
            <a:off x="2797882" y="4043986"/>
            <a:ext cx="14253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MIPI-CSI 8M@60fps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7" name="文本框 126">
            <a:extLst>
              <a:ext uri="{FF2B5EF4-FFF2-40B4-BE49-F238E27FC236}">
                <a16:creationId xmlns:a16="http://schemas.microsoft.com/office/drawing/2014/main" id="{1BE05CCE-771E-77CE-E94B-2B9560955DDA}"/>
              </a:ext>
            </a:extLst>
          </p:cNvPr>
          <p:cNvSpPr txBox="1"/>
          <p:nvPr/>
        </p:nvSpPr>
        <p:spPr>
          <a:xfrm>
            <a:off x="2797882" y="4555293"/>
            <a:ext cx="2060179"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MIPI-DSI/BT11201080P@60fps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8" name="文本框 127">
            <a:extLst>
              <a:ext uri="{FF2B5EF4-FFF2-40B4-BE49-F238E27FC236}">
                <a16:creationId xmlns:a16="http://schemas.microsoft.com/office/drawing/2014/main" id="{CEE13C51-ACCE-C20F-40FB-57D30CCBE709}"/>
              </a:ext>
            </a:extLst>
          </p:cNvPr>
          <p:cNvSpPr txBox="1"/>
          <p:nvPr/>
        </p:nvSpPr>
        <p:spPr>
          <a:xfrm>
            <a:off x="2797882" y="5349311"/>
            <a:ext cx="1563248" cy="749051"/>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USB3.0</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100M/1000M EMAC</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3xSDIO</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I2C/SPI/I2S/ADC/PWM</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9" name="文本框 128">
            <a:extLst>
              <a:ext uri="{FF2B5EF4-FFF2-40B4-BE49-F238E27FC236}">
                <a16:creationId xmlns:a16="http://schemas.microsoft.com/office/drawing/2014/main" id="{93D7E873-3EAB-D7D9-4E2B-76D5243E56FC}"/>
              </a:ext>
            </a:extLst>
          </p:cNvPr>
          <p:cNvSpPr txBox="1"/>
          <p:nvPr/>
        </p:nvSpPr>
        <p:spPr>
          <a:xfrm>
            <a:off x="5122723" y="1972949"/>
            <a:ext cx="587020"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2xA53</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0" name="文本框 129">
            <a:extLst>
              <a:ext uri="{FF2B5EF4-FFF2-40B4-BE49-F238E27FC236}">
                <a16:creationId xmlns:a16="http://schemas.microsoft.com/office/drawing/2014/main" id="{AA9BC695-3A6D-6673-6B10-E8ABE0927D01}"/>
              </a:ext>
            </a:extLst>
          </p:cNvPr>
          <p:cNvSpPr txBox="1"/>
          <p:nvPr/>
        </p:nvSpPr>
        <p:spPr>
          <a:xfrm>
            <a:off x="5122723" y="2441248"/>
            <a:ext cx="5709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2Tops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1" name="文本框 130">
            <a:extLst>
              <a:ext uri="{FF2B5EF4-FFF2-40B4-BE49-F238E27FC236}">
                <a16:creationId xmlns:a16="http://schemas.microsoft.com/office/drawing/2014/main" id="{A66C6C7F-E50B-C688-0E08-E2A120BDA956}"/>
              </a:ext>
            </a:extLst>
          </p:cNvPr>
          <p:cNvSpPr txBox="1"/>
          <p:nvPr/>
        </p:nvSpPr>
        <p:spPr>
          <a:xfrm>
            <a:off x="5122723" y="2909322"/>
            <a:ext cx="982961"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8M@60fps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2Frame-HDR</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2" name="文本框 131">
            <a:extLst>
              <a:ext uri="{FF2B5EF4-FFF2-40B4-BE49-F238E27FC236}">
                <a16:creationId xmlns:a16="http://schemas.microsoft.com/office/drawing/2014/main" id="{A056C8BB-2450-DCAA-4A20-18A43FDC93DE}"/>
              </a:ext>
            </a:extLst>
          </p:cNvPr>
          <p:cNvSpPr txBox="1"/>
          <p:nvPr/>
        </p:nvSpPr>
        <p:spPr>
          <a:xfrm>
            <a:off x="5122723" y="3473684"/>
            <a:ext cx="1441420"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4K@60fps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MJPEG/H.264/H.265</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3" name="文本框 132">
            <a:extLst>
              <a:ext uri="{FF2B5EF4-FFF2-40B4-BE49-F238E27FC236}">
                <a16:creationId xmlns:a16="http://schemas.microsoft.com/office/drawing/2014/main" id="{5B1144D9-C253-64B3-30CC-C148D2ECF3A6}"/>
              </a:ext>
            </a:extLst>
          </p:cNvPr>
          <p:cNvSpPr txBox="1"/>
          <p:nvPr/>
        </p:nvSpPr>
        <p:spPr>
          <a:xfrm>
            <a:off x="5122723" y="4043986"/>
            <a:ext cx="14253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MIPI-CSI 8M@60fps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4" name="文本框 133">
            <a:extLst>
              <a:ext uri="{FF2B5EF4-FFF2-40B4-BE49-F238E27FC236}">
                <a16:creationId xmlns:a16="http://schemas.microsoft.com/office/drawing/2014/main" id="{BC3DE0C6-DCDA-1206-47D9-684F14180A61}"/>
              </a:ext>
            </a:extLst>
          </p:cNvPr>
          <p:cNvSpPr txBox="1"/>
          <p:nvPr/>
        </p:nvSpPr>
        <p:spPr>
          <a:xfrm>
            <a:off x="5122723" y="4555293"/>
            <a:ext cx="1217000" cy="582852"/>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MIPI-DSI/BT1120</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1080P@30fps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HDMI 4K@60fps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5" name="文本框 134">
            <a:extLst>
              <a:ext uri="{FF2B5EF4-FFF2-40B4-BE49-F238E27FC236}">
                <a16:creationId xmlns:a16="http://schemas.microsoft.com/office/drawing/2014/main" id="{4CE7B00E-4F96-A034-F86E-10E95FF76BB0}"/>
              </a:ext>
            </a:extLst>
          </p:cNvPr>
          <p:cNvSpPr txBox="1"/>
          <p:nvPr/>
        </p:nvSpPr>
        <p:spPr>
          <a:xfrm>
            <a:off x="5122723" y="5349311"/>
            <a:ext cx="1563248" cy="749051"/>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USB3.0+USB2.0</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100M/1000M EMAC</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3xSDIO</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I2C/SPI/I2S/ADC/PWM</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6" name="文本框 135">
            <a:extLst>
              <a:ext uri="{FF2B5EF4-FFF2-40B4-BE49-F238E27FC236}">
                <a16:creationId xmlns:a16="http://schemas.microsoft.com/office/drawing/2014/main" id="{667E3BE3-25B1-FCD9-5033-3CAA136599AF}"/>
              </a:ext>
            </a:extLst>
          </p:cNvPr>
          <p:cNvSpPr txBox="1"/>
          <p:nvPr/>
        </p:nvSpPr>
        <p:spPr>
          <a:xfrm>
            <a:off x="7348191" y="1972949"/>
            <a:ext cx="508474"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4xA7</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7" name="文本框 136">
            <a:extLst>
              <a:ext uri="{FF2B5EF4-FFF2-40B4-BE49-F238E27FC236}">
                <a16:creationId xmlns:a16="http://schemas.microsoft.com/office/drawing/2014/main" id="{1385F52D-DCBD-9436-1CE2-27A963BE598E}"/>
              </a:ext>
            </a:extLst>
          </p:cNvPr>
          <p:cNvSpPr txBox="1"/>
          <p:nvPr/>
        </p:nvSpPr>
        <p:spPr>
          <a:xfrm>
            <a:off x="7348191" y="2441248"/>
            <a:ext cx="5709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2Tops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8" name="文本框 137">
            <a:extLst>
              <a:ext uri="{FF2B5EF4-FFF2-40B4-BE49-F238E27FC236}">
                <a16:creationId xmlns:a16="http://schemas.microsoft.com/office/drawing/2014/main" id="{DE2E65C8-529A-9C1F-71F5-72F1DAD5C047}"/>
              </a:ext>
            </a:extLst>
          </p:cNvPr>
          <p:cNvSpPr txBox="1"/>
          <p:nvPr/>
        </p:nvSpPr>
        <p:spPr>
          <a:xfrm>
            <a:off x="7348191" y="2909322"/>
            <a:ext cx="982961"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8M@60fps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3Frame-HDR</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9" name="文本框 138">
            <a:extLst>
              <a:ext uri="{FF2B5EF4-FFF2-40B4-BE49-F238E27FC236}">
                <a16:creationId xmlns:a16="http://schemas.microsoft.com/office/drawing/2014/main" id="{AE43A255-421F-ABD9-DDED-8D74E0D39E5D}"/>
              </a:ext>
            </a:extLst>
          </p:cNvPr>
          <p:cNvSpPr txBox="1"/>
          <p:nvPr/>
        </p:nvSpPr>
        <p:spPr>
          <a:xfrm>
            <a:off x="7348191" y="3473684"/>
            <a:ext cx="1441420"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4K@30fps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MJPEG/H.264/H.265</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0" name="文本框 139">
            <a:extLst>
              <a:ext uri="{FF2B5EF4-FFF2-40B4-BE49-F238E27FC236}">
                <a16:creationId xmlns:a16="http://schemas.microsoft.com/office/drawing/2014/main" id="{F7813E52-12EC-BFDD-0CCC-9DD3516594F4}"/>
              </a:ext>
            </a:extLst>
          </p:cNvPr>
          <p:cNvSpPr txBox="1"/>
          <p:nvPr/>
        </p:nvSpPr>
        <p:spPr>
          <a:xfrm>
            <a:off x="7348191" y="4043986"/>
            <a:ext cx="1425390"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MIPI-CSI 8M@60fps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1" name="文本框 140">
            <a:extLst>
              <a:ext uri="{FF2B5EF4-FFF2-40B4-BE49-F238E27FC236}">
                <a16:creationId xmlns:a16="http://schemas.microsoft.com/office/drawing/2014/main" id="{1BA2C03D-ACFA-9EBE-72E0-D956E01DF91B}"/>
              </a:ext>
            </a:extLst>
          </p:cNvPr>
          <p:cNvSpPr txBox="1"/>
          <p:nvPr/>
        </p:nvSpPr>
        <p:spPr>
          <a:xfrm>
            <a:off x="7348191" y="4555293"/>
            <a:ext cx="1048685"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MIPI-DSI/RGB</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1080P@60fps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2" name="文本框 141">
            <a:extLst>
              <a:ext uri="{FF2B5EF4-FFF2-40B4-BE49-F238E27FC236}">
                <a16:creationId xmlns:a16="http://schemas.microsoft.com/office/drawing/2014/main" id="{49BD6FB6-2BB6-450B-7A1E-42032EDADCB1}"/>
              </a:ext>
            </a:extLst>
          </p:cNvPr>
          <p:cNvSpPr txBox="1"/>
          <p:nvPr/>
        </p:nvSpPr>
        <p:spPr>
          <a:xfrm>
            <a:off x="7348191" y="5349311"/>
            <a:ext cx="1563248" cy="749051"/>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USB2.0</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100M/1000M EMAC</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2xSDIO</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I2C/SPI/I2S/ADC/PWM</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3" name="文本框 142">
            <a:extLst>
              <a:ext uri="{FF2B5EF4-FFF2-40B4-BE49-F238E27FC236}">
                <a16:creationId xmlns:a16="http://schemas.microsoft.com/office/drawing/2014/main" id="{BDB90F31-9494-F9A1-D84E-CEB6E61C531F}"/>
              </a:ext>
            </a:extLst>
          </p:cNvPr>
          <p:cNvSpPr txBox="1"/>
          <p:nvPr/>
        </p:nvSpPr>
        <p:spPr>
          <a:xfrm>
            <a:off x="9653253" y="1972949"/>
            <a:ext cx="349776"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 ?</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4" name="文本框 143">
            <a:extLst>
              <a:ext uri="{FF2B5EF4-FFF2-40B4-BE49-F238E27FC236}">
                <a16:creationId xmlns:a16="http://schemas.microsoft.com/office/drawing/2014/main" id="{75F93FAE-CD47-874E-D195-37B5693472A0}"/>
              </a:ext>
            </a:extLst>
          </p:cNvPr>
          <p:cNvSpPr txBox="1"/>
          <p:nvPr/>
        </p:nvSpPr>
        <p:spPr>
          <a:xfrm>
            <a:off x="9653253" y="2441248"/>
            <a:ext cx="551754"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1Tops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5" name="文本框 144">
            <a:extLst>
              <a:ext uri="{FF2B5EF4-FFF2-40B4-BE49-F238E27FC236}">
                <a16:creationId xmlns:a16="http://schemas.microsoft.com/office/drawing/2014/main" id="{C1DC613F-7AFF-9AF5-BBE4-83FD3CC0B1F8}"/>
              </a:ext>
            </a:extLst>
          </p:cNvPr>
          <p:cNvSpPr txBox="1"/>
          <p:nvPr/>
        </p:nvSpPr>
        <p:spPr>
          <a:xfrm>
            <a:off x="9653253" y="2909322"/>
            <a:ext cx="869149"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8M@30fps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6" name="文本框 145">
            <a:extLst>
              <a:ext uri="{FF2B5EF4-FFF2-40B4-BE49-F238E27FC236}">
                <a16:creationId xmlns:a16="http://schemas.microsoft.com/office/drawing/2014/main" id="{E2D5E13D-C6B3-0DCD-722B-EBF16F5C0A7C}"/>
              </a:ext>
            </a:extLst>
          </p:cNvPr>
          <p:cNvSpPr txBox="1"/>
          <p:nvPr/>
        </p:nvSpPr>
        <p:spPr>
          <a:xfrm>
            <a:off x="9653253" y="3473684"/>
            <a:ext cx="1441420" cy="4166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4K@30fps</a:t>
            </a:r>
          </a:p>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MJPEG/H.264/H.265</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7" name="文本框 146">
            <a:extLst>
              <a:ext uri="{FF2B5EF4-FFF2-40B4-BE49-F238E27FC236}">
                <a16:creationId xmlns:a16="http://schemas.microsoft.com/office/drawing/2014/main" id="{58897CF0-5C72-F801-DB0B-AE0EB054ED52}"/>
              </a:ext>
            </a:extLst>
          </p:cNvPr>
          <p:cNvSpPr txBox="1"/>
          <p:nvPr/>
        </p:nvSpPr>
        <p:spPr>
          <a:xfrm>
            <a:off x="9653253" y="4043986"/>
            <a:ext cx="1641796"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MIPI-CSI-RX 8M@30fps</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8" name="文本框 147">
            <a:extLst>
              <a:ext uri="{FF2B5EF4-FFF2-40B4-BE49-F238E27FC236}">
                <a16:creationId xmlns:a16="http://schemas.microsoft.com/office/drawing/2014/main" id="{626B0C09-0024-9454-0233-BFFF9F2C30AC}"/>
              </a:ext>
            </a:extLst>
          </p:cNvPr>
          <p:cNvSpPr txBox="1"/>
          <p:nvPr/>
        </p:nvSpPr>
        <p:spPr>
          <a:xfrm>
            <a:off x="9653253" y="4692803"/>
            <a:ext cx="349776"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 ?</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9" name="文本框 148">
            <a:extLst>
              <a:ext uri="{FF2B5EF4-FFF2-40B4-BE49-F238E27FC236}">
                <a16:creationId xmlns:a16="http://schemas.microsoft.com/office/drawing/2014/main" id="{2A49EB24-1B36-456B-C957-8D5EAE05D1AC}"/>
              </a:ext>
            </a:extLst>
          </p:cNvPr>
          <p:cNvSpPr txBox="1"/>
          <p:nvPr/>
        </p:nvSpPr>
        <p:spPr>
          <a:xfrm>
            <a:off x="9653253" y="5599584"/>
            <a:ext cx="349776" cy="250453"/>
          </a:xfrm>
          <a:prstGeom prst="rect">
            <a:avLst/>
          </a:prstGeom>
          <a:noFill/>
        </p:spPr>
        <p:txBody>
          <a:bodyPr wrap="none" rtlCol="0">
            <a:spAutoFit/>
          </a:bodyPr>
          <a:lstStyle/>
          <a:p>
            <a:pPr>
              <a:lnSpc>
                <a:spcPct val="120000"/>
              </a:lnSpc>
            </a:pPr>
            <a:r>
              <a:rPr lang="en-US" altLang="zh-CN" sz="900" dirty="0">
                <a:latin typeface="OPPOSans H" panose="00020600040101010101" pitchFamily="18" charset="-122"/>
                <a:ea typeface="OPPOSans H" panose="00020600040101010101" pitchFamily="18" charset="-122"/>
                <a:cs typeface="OPPOSans H" panose="00020600040101010101" pitchFamily="18" charset="-122"/>
              </a:rPr>
              <a:t>? ?</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137525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任意多边形: 形状 98">
            <a:extLst>
              <a:ext uri="{FF2B5EF4-FFF2-40B4-BE49-F238E27FC236}">
                <a16:creationId xmlns:a16="http://schemas.microsoft.com/office/drawing/2014/main" id="{7A82CD4C-4908-20DE-420B-CB3B129D2B40}"/>
              </a:ext>
            </a:extLst>
          </p:cNvPr>
          <p:cNvSpPr/>
          <p:nvPr/>
        </p:nvSpPr>
        <p:spPr>
          <a:xfrm>
            <a:off x="8070553" y="1845748"/>
            <a:ext cx="2547779" cy="4622785"/>
          </a:xfrm>
          <a:custGeom>
            <a:avLst/>
            <a:gdLst>
              <a:gd name="connsiteX0" fmla="*/ 269566 w 2547779"/>
              <a:gd name="connsiteY0" fmla="*/ 0 h 4720906"/>
              <a:gd name="connsiteX1" fmla="*/ 2547779 w 2547779"/>
              <a:gd name="connsiteY1" fmla="*/ 0 h 4720906"/>
              <a:gd name="connsiteX2" fmla="*/ 2547779 w 2547779"/>
              <a:gd name="connsiteY2" fmla="*/ 4720906 h 4720906"/>
              <a:gd name="connsiteX3" fmla="*/ 2339255 w 2547779"/>
              <a:gd name="connsiteY3" fmla="*/ 4720906 h 4720906"/>
              <a:gd name="connsiteX4" fmla="*/ 269556 w 2547779"/>
              <a:gd name="connsiteY4" fmla="*/ 4720906 h 4720906"/>
              <a:gd name="connsiteX5" fmla="*/ 215239 w 2547779"/>
              <a:gd name="connsiteY5" fmla="*/ 4715431 h 4720906"/>
              <a:gd name="connsiteX6" fmla="*/ 0 w 2547779"/>
              <a:gd name="connsiteY6" fmla="*/ 4451341 h 4720906"/>
              <a:gd name="connsiteX7" fmla="*/ 0 w 2547779"/>
              <a:gd name="connsiteY7" fmla="*/ 269566 h 4720906"/>
              <a:gd name="connsiteX8" fmla="*/ 269566 w 2547779"/>
              <a:gd name="connsiteY8" fmla="*/ 0 h 47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779" h="4720906">
                <a:moveTo>
                  <a:pt x="269566" y="0"/>
                </a:moveTo>
                <a:lnTo>
                  <a:pt x="2547779" y="0"/>
                </a:lnTo>
                <a:lnTo>
                  <a:pt x="2547779" y="4720906"/>
                </a:lnTo>
                <a:cubicBezTo>
                  <a:pt x="2547779" y="4720906"/>
                  <a:pt x="2454419" y="4720906"/>
                  <a:pt x="2339255" y="4720906"/>
                </a:cubicBezTo>
                <a:lnTo>
                  <a:pt x="269556" y="4720906"/>
                </a:lnTo>
                <a:lnTo>
                  <a:pt x="215239" y="4715431"/>
                </a:lnTo>
                <a:cubicBezTo>
                  <a:pt x="92403" y="4690295"/>
                  <a:pt x="0" y="4581609"/>
                  <a:pt x="0" y="4451341"/>
                </a:cubicBezTo>
                <a:lnTo>
                  <a:pt x="0" y="269566"/>
                </a:lnTo>
                <a:cubicBezTo>
                  <a:pt x="0" y="120689"/>
                  <a:pt x="120689" y="0"/>
                  <a:pt x="269566" y="0"/>
                </a:cubicBezTo>
                <a:close/>
              </a:path>
            </a:pathLst>
          </a:custGeom>
          <a:solidFill>
            <a:schemeClr val="bg1"/>
          </a:solidFill>
          <a:ln w="6350" cap="flat">
            <a:noFill/>
            <a:prstDash val="solid"/>
            <a:miter/>
          </a:ln>
          <a:effectLst>
            <a:outerShdw blurRad="381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任意多边形: 形状 99">
            <a:extLst>
              <a:ext uri="{FF2B5EF4-FFF2-40B4-BE49-F238E27FC236}">
                <a16:creationId xmlns:a16="http://schemas.microsoft.com/office/drawing/2014/main" id="{65CA5D35-2C8E-4580-E08E-C3A3C3483766}"/>
              </a:ext>
            </a:extLst>
          </p:cNvPr>
          <p:cNvSpPr/>
          <p:nvPr/>
        </p:nvSpPr>
        <p:spPr>
          <a:xfrm>
            <a:off x="10612221" y="1845748"/>
            <a:ext cx="653719" cy="4622786"/>
          </a:xfrm>
          <a:custGeom>
            <a:avLst/>
            <a:gdLst>
              <a:gd name="connsiteX0" fmla="*/ 0 w 653719"/>
              <a:gd name="connsiteY0" fmla="*/ 0 h 4720907"/>
              <a:gd name="connsiteX1" fmla="*/ 384153 w 653719"/>
              <a:gd name="connsiteY1" fmla="*/ 0 h 4720907"/>
              <a:gd name="connsiteX2" fmla="*/ 653719 w 653719"/>
              <a:gd name="connsiteY2" fmla="*/ 269566 h 4720907"/>
              <a:gd name="connsiteX3" fmla="*/ 653719 w 653719"/>
              <a:gd name="connsiteY3" fmla="*/ 4451341 h 4720907"/>
              <a:gd name="connsiteX4" fmla="*/ 384153 w 653719"/>
              <a:gd name="connsiteY4" fmla="*/ 4720907 h 4720907"/>
              <a:gd name="connsiteX5" fmla="*/ 0 w 653719"/>
              <a:gd name="connsiteY5" fmla="*/ 4720907 h 47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719" h="4720907">
                <a:moveTo>
                  <a:pt x="0" y="0"/>
                </a:moveTo>
                <a:lnTo>
                  <a:pt x="384153" y="0"/>
                </a:lnTo>
                <a:cubicBezTo>
                  <a:pt x="533030" y="0"/>
                  <a:pt x="653719" y="120689"/>
                  <a:pt x="653719" y="269566"/>
                </a:cubicBezTo>
                <a:lnTo>
                  <a:pt x="653719" y="4451341"/>
                </a:lnTo>
                <a:cubicBezTo>
                  <a:pt x="653719" y="4600218"/>
                  <a:pt x="533030" y="4720907"/>
                  <a:pt x="384153" y="4720907"/>
                </a:cubicBezTo>
                <a:lnTo>
                  <a:pt x="0" y="4720907"/>
                </a:lnTo>
                <a:close/>
              </a:path>
            </a:pathLst>
          </a:custGeom>
          <a:solidFill>
            <a:srgbClr val="323232"/>
          </a:solidFill>
          <a:ln w="6350" cap="flat">
            <a:noFill/>
            <a:prstDash val="solid"/>
            <a:miter/>
          </a:ln>
          <a:effectLst>
            <a:outerShdw blurRad="381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任意多边形: 形状 96">
            <a:extLst>
              <a:ext uri="{FF2B5EF4-FFF2-40B4-BE49-F238E27FC236}">
                <a16:creationId xmlns:a16="http://schemas.microsoft.com/office/drawing/2014/main" id="{4146A3A8-2FEF-E719-286B-83CD35E77FB6}"/>
              </a:ext>
            </a:extLst>
          </p:cNvPr>
          <p:cNvSpPr/>
          <p:nvPr/>
        </p:nvSpPr>
        <p:spPr>
          <a:xfrm>
            <a:off x="4557704" y="1845748"/>
            <a:ext cx="2547779" cy="4622785"/>
          </a:xfrm>
          <a:custGeom>
            <a:avLst/>
            <a:gdLst>
              <a:gd name="connsiteX0" fmla="*/ 269566 w 2547779"/>
              <a:gd name="connsiteY0" fmla="*/ 0 h 4720906"/>
              <a:gd name="connsiteX1" fmla="*/ 2547779 w 2547779"/>
              <a:gd name="connsiteY1" fmla="*/ 0 h 4720906"/>
              <a:gd name="connsiteX2" fmla="*/ 2547779 w 2547779"/>
              <a:gd name="connsiteY2" fmla="*/ 4720906 h 4720906"/>
              <a:gd name="connsiteX3" fmla="*/ 2339255 w 2547779"/>
              <a:gd name="connsiteY3" fmla="*/ 4720906 h 4720906"/>
              <a:gd name="connsiteX4" fmla="*/ 269556 w 2547779"/>
              <a:gd name="connsiteY4" fmla="*/ 4720906 h 4720906"/>
              <a:gd name="connsiteX5" fmla="*/ 215239 w 2547779"/>
              <a:gd name="connsiteY5" fmla="*/ 4715431 h 4720906"/>
              <a:gd name="connsiteX6" fmla="*/ 0 w 2547779"/>
              <a:gd name="connsiteY6" fmla="*/ 4451341 h 4720906"/>
              <a:gd name="connsiteX7" fmla="*/ 0 w 2547779"/>
              <a:gd name="connsiteY7" fmla="*/ 269566 h 4720906"/>
              <a:gd name="connsiteX8" fmla="*/ 269566 w 2547779"/>
              <a:gd name="connsiteY8" fmla="*/ 0 h 47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779" h="4720906">
                <a:moveTo>
                  <a:pt x="269566" y="0"/>
                </a:moveTo>
                <a:lnTo>
                  <a:pt x="2547779" y="0"/>
                </a:lnTo>
                <a:lnTo>
                  <a:pt x="2547779" y="4720906"/>
                </a:lnTo>
                <a:cubicBezTo>
                  <a:pt x="2547779" y="4720906"/>
                  <a:pt x="2454419" y="4720906"/>
                  <a:pt x="2339255" y="4720906"/>
                </a:cubicBezTo>
                <a:lnTo>
                  <a:pt x="269556" y="4720906"/>
                </a:lnTo>
                <a:lnTo>
                  <a:pt x="215239" y="4715431"/>
                </a:lnTo>
                <a:cubicBezTo>
                  <a:pt x="92403" y="4690295"/>
                  <a:pt x="0" y="4581609"/>
                  <a:pt x="0" y="4451341"/>
                </a:cubicBezTo>
                <a:lnTo>
                  <a:pt x="0" y="269566"/>
                </a:lnTo>
                <a:cubicBezTo>
                  <a:pt x="0" y="120689"/>
                  <a:pt x="120689" y="0"/>
                  <a:pt x="269566" y="0"/>
                </a:cubicBezTo>
                <a:close/>
              </a:path>
            </a:pathLst>
          </a:custGeom>
          <a:solidFill>
            <a:schemeClr val="bg1"/>
          </a:solidFill>
          <a:ln w="6350" cap="flat">
            <a:noFill/>
            <a:prstDash val="solid"/>
            <a:miter/>
          </a:ln>
          <a:effectLst>
            <a:outerShdw blurRad="381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任意多边形: 形状 97">
            <a:extLst>
              <a:ext uri="{FF2B5EF4-FFF2-40B4-BE49-F238E27FC236}">
                <a16:creationId xmlns:a16="http://schemas.microsoft.com/office/drawing/2014/main" id="{3050147D-1BD0-CC25-D134-1761841827BA}"/>
              </a:ext>
            </a:extLst>
          </p:cNvPr>
          <p:cNvSpPr/>
          <p:nvPr/>
        </p:nvSpPr>
        <p:spPr>
          <a:xfrm>
            <a:off x="7105483" y="1845748"/>
            <a:ext cx="653719" cy="4622786"/>
          </a:xfrm>
          <a:custGeom>
            <a:avLst/>
            <a:gdLst>
              <a:gd name="connsiteX0" fmla="*/ 0 w 653719"/>
              <a:gd name="connsiteY0" fmla="*/ 0 h 4720907"/>
              <a:gd name="connsiteX1" fmla="*/ 384153 w 653719"/>
              <a:gd name="connsiteY1" fmla="*/ 0 h 4720907"/>
              <a:gd name="connsiteX2" fmla="*/ 653719 w 653719"/>
              <a:gd name="connsiteY2" fmla="*/ 269566 h 4720907"/>
              <a:gd name="connsiteX3" fmla="*/ 653719 w 653719"/>
              <a:gd name="connsiteY3" fmla="*/ 4451341 h 4720907"/>
              <a:gd name="connsiteX4" fmla="*/ 384153 w 653719"/>
              <a:gd name="connsiteY4" fmla="*/ 4720907 h 4720907"/>
              <a:gd name="connsiteX5" fmla="*/ 0 w 653719"/>
              <a:gd name="connsiteY5" fmla="*/ 4720907 h 47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719" h="4720907">
                <a:moveTo>
                  <a:pt x="0" y="0"/>
                </a:moveTo>
                <a:lnTo>
                  <a:pt x="384153" y="0"/>
                </a:lnTo>
                <a:cubicBezTo>
                  <a:pt x="533030" y="0"/>
                  <a:pt x="653719" y="120689"/>
                  <a:pt x="653719" y="269566"/>
                </a:cubicBezTo>
                <a:lnTo>
                  <a:pt x="653719" y="4451341"/>
                </a:lnTo>
                <a:cubicBezTo>
                  <a:pt x="653719" y="4600218"/>
                  <a:pt x="533030" y="4720907"/>
                  <a:pt x="384153" y="4720907"/>
                </a:cubicBezTo>
                <a:lnTo>
                  <a:pt x="0" y="4720907"/>
                </a:lnTo>
                <a:close/>
              </a:path>
            </a:pathLst>
          </a:custGeom>
          <a:solidFill>
            <a:srgbClr val="055CF9"/>
          </a:solidFill>
          <a:ln w="6350" cap="flat">
            <a:noFill/>
            <a:prstDash val="solid"/>
            <a:miter/>
          </a:ln>
          <a:effectLst>
            <a:outerShdw blurRad="381000" dist="190500" dir="10800000" algn="r" rotWithShape="0">
              <a:srgbClr val="055CF9">
                <a:alpha val="20000"/>
              </a:srgbClr>
            </a:outerShdw>
          </a:effectLst>
        </p:spPr>
        <p:txBody>
          <a:bodyPr rtlCol="0" anchor="ctr"/>
          <a:lstStyle/>
          <a:p>
            <a:endParaRPr lang="en-US"/>
          </a:p>
        </p:txBody>
      </p:sp>
      <p:sp>
        <p:nvSpPr>
          <p:cNvPr id="88" name="任意多边形: 形状 87">
            <a:extLst>
              <a:ext uri="{FF2B5EF4-FFF2-40B4-BE49-F238E27FC236}">
                <a16:creationId xmlns:a16="http://schemas.microsoft.com/office/drawing/2014/main" id="{119DEE27-96D4-9EE0-85F3-8098D054FC07}"/>
              </a:ext>
            </a:extLst>
          </p:cNvPr>
          <p:cNvSpPr/>
          <p:nvPr/>
        </p:nvSpPr>
        <p:spPr>
          <a:xfrm>
            <a:off x="998397" y="1845748"/>
            <a:ext cx="2547779" cy="4622785"/>
          </a:xfrm>
          <a:custGeom>
            <a:avLst/>
            <a:gdLst>
              <a:gd name="connsiteX0" fmla="*/ 269566 w 2547779"/>
              <a:gd name="connsiteY0" fmla="*/ 0 h 4720906"/>
              <a:gd name="connsiteX1" fmla="*/ 2547779 w 2547779"/>
              <a:gd name="connsiteY1" fmla="*/ 0 h 4720906"/>
              <a:gd name="connsiteX2" fmla="*/ 2547779 w 2547779"/>
              <a:gd name="connsiteY2" fmla="*/ 4720906 h 4720906"/>
              <a:gd name="connsiteX3" fmla="*/ 2339255 w 2547779"/>
              <a:gd name="connsiteY3" fmla="*/ 4720906 h 4720906"/>
              <a:gd name="connsiteX4" fmla="*/ 269556 w 2547779"/>
              <a:gd name="connsiteY4" fmla="*/ 4720906 h 4720906"/>
              <a:gd name="connsiteX5" fmla="*/ 215239 w 2547779"/>
              <a:gd name="connsiteY5" fmla="*/ 4715431 h 4720906"/>
              <a:gd name="connsiteX6" fmla="*/ 0 w 2547779"/>
              <a:gd name="connsiteY6" fmla="*/ 4451341 h 4720906"/>
              <a:gd name="connsiteX7" fmla="*/ 0 w 2547779"/>
              <a:gd name="connsiteY7" fmla="*/ 269566 h 4720906"/>
              <a:gd name="connsiteX8" fmla="*/ 269566 w 2547779"/>
              <a:gd name="connsiteY8" fmla="*/ 0 h 472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7779" h="4720906">
                <a:moveTo>
                  <a:pt x="269566" y="0"/>
                </a:moveTo>
                <a:lnTo>
                  <a:pt x="2547779" y="0"/>
                </a:lnTo>
                <a:lnTo>
                  <a:pt x="2547779" y="4720906"/>
                </a:lnTo>
                <a:cubicBezTo>
                  <a:pt x="2547779" y="4720906"/>
                  <a:pt x="2454419" y="4720906"/>
                  <a:pt x="2339255" y="4720906"/>
                </a:cubicBezTo>
                <a:lnTo>
                  <a:pt x="269556" y="4720906"/>
                </a:lnTo>
                <a:lnTo>
                  <a:pt x="215239" y="4715431"/>
                </a:lnTo>
                <a:cubicBezTo>
                  <a:pt x="92403" y="4690295"/>
                  <a:pt x="0" y="4581609"/>
                  <a:pt x="0" y="4451341"/>
                </a:cubicBezTo>
                <a:lnTo>
                  <a:pt x="0" y="269566"/>
                </a:lnTo>
                <a:cubicBezTo>
                  <a:pt x="0" y="120689"/>
                  <a:pt x="120689" y="0"/>
                  <a:pt x="269566" y="0"/>
                </a:cubicBezTo>
                <a:close/>
              </a:path>
            </a:pathLst>
          </a:custGeom>
          <a:solidFill>
            <a:schemeClr val="bg1"/>
          </a:solidFill>
          <a:ln w="6350" cap="flat">
            <a:noFill/>
            <a:prstDash val="solid"/>
            <a:miter/>
          </a:ln>
          <a:effectLst>
            <a:outerShdw blurRad="381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任意多边形: 形状 9">
            <a:extLst>
              <a:ext uri="{FF2B5EF4-FFF2-40B4-BE49-F238E27FC236}">
                <a16:creationId xmlns:a16="http://schemas.microsoft.com/office/drawing/2014/main" id="{371676DD-0662-2AC5-C299-4146C49E2965}"/>
              </a:ext>
            </a:extLst>
          </p:cNvPr>
          <p:cNvSpPr/>
          <p:nvPr/>
        </p:nvSpPr>
        <p:spPr>
          <a:xfrm>
            <a:off x="1247042" y="2221290"/>
            <a:ext cx="408170" cy="408170"/>
          </a:xfrm>
          <a:custGeom>
            <a:avLst/>
            <a:gdLst>
              <a:gd name="connsiteX0" fmla="*/ 408170 w 408170"/>
              <a:gd name="connsiteY0" fmla="*/ 204085 h 408170"/>
              <a:gd name="connsiteX1" fmla="*/ 204085 w 408170"/>
              <a:gd name="connsiteY1" fmla="*/ 408170 h 408170"/>
              <a:gd name="connsiteX2" fmla="*/ 0 w 408170"/>
              <a:gd name="connsiteY2" fmla="*/ 204085 h 408170"/>
              <a:gd name="connsiteX3" fmla="*/ 204085 w 408170"/>
              <a:gd name="connsiteY3" fmla="*/ 0 h 408170"/>
              <a:gd name="connsiteX4" fmla="*/ 408170 w 408170"/>
              <a:gd name="connsiteY4" fmla="*/ 204085 h 40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0" h="408170">
                <a:moveTo>
                  <a:pt x="408170" y="204085"/>
                </a:moveTo>
                <a:cubicBezTo>
                  <a:pt x="408170" y="316798"/>
                  <a:pt x="316798" y="408170"/>
                  <a:pt x="204085" y="408170"/>
                </a:cubicBezTo>
                <a:cubicBezTo>
                  <a:pt x="91372" y="408170"/>
                  <a:pt x="0" y="316798"/>
                  <a:pt x="0" y="204085"/>
                </a:cubicBezTo>
                <a:cubicBezTo>
                  <a:pt x="0" y="91372"/>
                  <a:pt x="91372" y="0"/>
                  <a:pt x="204085" y="0"/>
                </a:cubicBezTo>
                <a:cubicBezTo>
                  <a:pt x="316798" y="0"/>
                  <a:pt x="408170" y="91372"/>
                  <a:pt x="408170" y="204085"/>
                </a:cubicBezTo>
                <a:close/>
              </a:path>
            </a:pathLst>
          </a:custGeom>
          <a:solidFill>
            <a:srgbClr val="4E4E4E"/>
          </a:solidFill>
          <a:ln w="6350" cap="flat">
            <a:no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7014CB73-A198-8415-CC5C-4514AC73122F}"/>
              </a:ext>
            </a:extLst>
          </p:cNvPr>
          <p:cNvSpPr/>
          <p:nvPr/>
        </p:nvSpPr>
        <p:spPr>
          <a:xfrm>
            <a:off x="1353610" y="2325160"/>
            <a:ext cx="201079" cy="201079"/>
          </a:xfrm>
          <a:custGeom>
            <a:avLst/>
            <a:gdLst>
              <a:gd name="connsiteX0" fmla="*/ 80429 w 201079"/>
              <a:gd name="connsiteY0" fmla="*/ 85458 h 201079"/>
              <a:gd name="connsiteX1" fmla="*/ 90868 w 201079"/>
              <a:gd name="connsiteY1" fmla="*/ 48914 h 201079"/>
              <a:gd name="connsiteX2" fmla="*/ 94475 w 201079"/>
              <a:gd name="connsiteY2" fmla="*/ 43637 h 201079"/>
              <a:gd name="connsiteX3" fmla="*/ 100540 w 201079"/>
              <a:gd name="connsiteY3" fmla="*/ 41605 h 201079"/>
              <a:gd name="connsiteX4" fmla="*/ 106597 w 201079"/>
              <a:gd name="connsiteY4" fmla="*/ 43637 h 201079"/>
              <a:gd name="connsiteX5" fmla="*/ 110211 w 201079"/>
              <a:gd name="connsiteY5" fmla="*/ 48914 h 201079"/>
              <a:gd name="connsiteX6" fmla="*/ 120650 w 201079"/>
              <a:gd name="connsiteY6" fmla="*/ 85458 h 201079"/>
              <a:gd name="connsiteX7" fmla="*/ 120650 w 201079"/>
              <a:gd name="connsiteY7" fmla="*/ 100540 h 201079"/>
              <a:gd name="connsiteX8" fmla="*/ 127889 w 201079"/>
              <a:gd name="connsiteY8" fmla="*/ 100540 h 201079"/>
              <a:gd name="connsiteX9" fmla="*/ 134074 w 201079"/>
              <a:gd name="connsiteY9" fmla="*/ 102667 h 201079"/>
              <a:gd name="connsiteX10" fmla="*/ 137636 w 201079"/>
              <a:gd name="connsiteY10" fmla="*/ 108153 h 201079"/>
              <a:gd name="connsiteX11" fmla="*/ 151320 w 201079"/>
              <a:gd name="connsiteY11" fmla="*/ 162916 h 201079"/>
              <a:gd name="connsiteX12" fmla="*/ 177997 w 201079"/>
              <a:gd name="connsiteY12" fmla="*/ 122219 h 201079"/>
              <a:gd name="connsiteX13" fmla="*/ 176320 w 201079"/>
              <a:gd name="connsiteY13" fmla="*/ 73590 h 201079"/>
              <a:gd name="connsiteX14" fmla="*/ 146914 w 201079"/>
              <a:gd name="connsiteY14" fmla="*/ 34823 h 201079"/>
              <a:gd name="connsiteX15" fmla="*/ 100540 w 201079"/>
              <a:gd name="connsiteY15" fmla="*/ 20111 h 201079"/>
              <a:gd name="connsiteX16" fmla="*/ 54159 w 201079"/>
              <a:gd name="connsiteY16" fmla="*/ 34823 h 201079"/>
              <a:gd name="connsiteX17" fmla="*/ 24752 w 201079"/>
              <a:gd name="connsiteY17" fmla="*/ 73590 h 201079"/>
              <a:gd name="connsiteX18" fmla="*/ 23082 w 201079"/>
              <a:gd name="connsiteY18" fmla="*/ 122219 h 201079"/>
              <a:gd name="connsiteX19" fmla="*/ 49752 w 201079"/>
              <a:gd name="connsiteY19" fmla="*/ 162916 h 201079"/>
              <a:gd name="connsiteX20" fmla="*/ 63449 w 201079"/>
              <a:gd name="connsiteY20" fmla="*/ 108153 h 201079"/>
              <a:gd name="connsiteX21" fmla="*/ 67012 w 201079"/>
              <a:gd name="connsiteY21" fmla="*/ 102673 h 201079"/>
              <a:gd name="connsiteX22" fmla="*/ 73190 w 201079"/>
              <a:gd name="connsiteY22" fmla="*/ 100540 h 201079"/>
              <a:gd name="connsiteX23" fmla="*/ 80429 w 201079"/>
              <a:gd name="connsiteY23" fmla="*/ 100540 h 201079"/>
              <a:gd name="connsiteX24" fmla="*/ 80429 w 201079"/>
              <a:gd name="connsiteY24" fmla="*/ 85458 h 201079"/>
              <a:gd name="connsiteX25" fmla="*/ 100540 w 201079"/>
              <a:gd name="connsiteY25" fmla="*/ 180975 h 201079"/>
              <a:gd name="connsiteX26" fmla="*/ 133363 w 201079"/>
              <a:gd name="connsiteY26" fmla="*/ 173996 h 201079"/>
              <a:gd name="connsiteX27" fmla="*/ 120021 w 201079"/>
              <a:gd name="connsiteY27" fmla="*/ 120650 h 201079"/>
              <a:gd name="connsiteX28" fmla="*/ 81051 w 201079"/>
              <a:gd name="connsiteY28" fmla="*/ 120650 h 201079"/>
              <a:gd name="connsiteX29" fmla="*/ 67710 w 201079"/>
              <a:gd name="connsiteY29" fmla="*/ 173996 h 201079"/>
              <a:gd name="connsiteX30" fmla="*/ 100540 w 201079"/>
              <a:gd name="connsiteY30" fmla="*/ 180975 h 201079"/>
              <a:gd name="connsiteX31" fmla="*/ 100540 w 201079"/>
              <a:gd name="connsiteY31" fmla="*/ 201079 h 201079"/>
              <a:gd name="connsiteX32" fmla="*/ 0 w 201079"/>
              <a:gd name="connsiteY32" fmla="*/ 100540 h 201079"/>
              <a:gd name="connsiteX33" fmla="*/ 100540 w 201079"/>
              <a:gd name="connsiteY33" fmla="*/ 0 h 201079"/>
              <a:gd name="connsiteX34" fmla="*/ 201079 w 201079"/>
              <a:gd name="connsiteY34" fmla="*/ 100540 h 201079"/>
              <a:gd name="connsiteX35" fmla="*/ 100540 w 201079"/>
              <a:gd name="connsiteY35" fmla="*/ 201079 h 2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1079" h="201079">
                <a:moveTo>
                  <a:pt x="80429" y="85458"/>
                </a:moveTo>
                <a:lnTo>
                  <a:pt x="90868" y="48914"/>
                </a:lnTo>
                <a:cubicBezTo>
                  <a:pt x="91465" y="46806"/>
                  <a:pt x="92729" y="44952"/>
                  <a:pt x="94475" y="43637"/>
                </a:cubicBezTo>
                <a:cubicBezTo>
                  <a:pt x="96222" y="42316"/>
                  <a:pt x="98349" y="41605"/>
                  <a:pt x="100540" y="41605"/>
                </a:cubicBezTo>
                <a:cubicBezTo>
                  <a:pt x="102724" y="41605"/>
                  <a:pt x="104857" y="42316"/>
                  <a:pt x="106597" y="43637"/>
                </a:cubicBezTo>
                <a:cubicBezTo>
                  <a:pt x="108344" y="44952"/>
                  <a:pt x="109614" y="46806"/>
                  <a:pt x="110211" y="48914"/>
                </a:cubicBezTo>
                <a:lnTo>
                  <a:pt x="120650" y="85458"/>
                </a:lnTo>
                <a:lnTo>
                  <a:pt x="120650" y="100540"/>
                </a:lnTo>
                <a:lnTo>
                  <a:pt x="127889" y="100540"/>
                </a:lnTo>
                <a:cubicBezTo>
                  <a:pt x="130124" y="100540"/>
                  <a:pt x="132302" y="101289"/>
                  <a:pt x="134074" y="102667"/>
                </a:cubicBezTo>
                <a:cubicBezTo>
                  <a:pt x="135839" y="104045"/>
                  <a:pt x="137096" y="105975"/>
                  <a:pt x="137636" y="108153"/>
                </a:cubicBezTo>
                <a:lnTo>
                  <a:pt x="151320" y="162916"/>
                </a:lnTo>
                <a:cubicBezTo>
                  <a:pt x="164198" y="152432"/>
                  <a:pt x="173520" y="138214"/>
                  <a:pt x="177997" y="122219"/>
                </a:cubicBezTo>
                <a:cubicBezTo>
                  <a:pt x="182474" y="106229"/>
                  <a:pt x="181889" y="89243"/>
                  <a:pt x="176320" y="73590"/>
                </a:cubicBezTo>
                <a:cubicBezTo>
                  <a:pt x="170758" y="57944"/>
                  <a:pt x="160484" y="44399"/>
                  <a:pt x="146914" y="34823"/>
                </a:cubicBezTo>
                <a:cubicBezTo>
                  <a:pt x="133350" y="25248"/>
                  <a:pt x="117145" y="20111"/>
                  <a:pt x="100540" y="20111"/>
                </a:cubicBezTo>
                <a:cubicBezTo>
                  <a:pt x="83928" y="20111"/>
                  <a:pt x="67729" y="25248"/>
                  <a:pt x="54159" y="34823"/>
                </a:cubicBezTo>
                <a:cubicBezTo>
                  <a:pt x="40589" y="44399"/>
                  <a:pt x="30321" y="57944"/>
                  <a:pt x="24752" y="73590"/>
                </a:cubicBezTo>
                <a:cubicBezTo>
                  <a:pt x="19190" y="89243"/>
                  <a:pt x="18605" y="106229"/>
                  <a:pt x="23082" y="122219"/>
                </a:cubicBezTo>
                <a:cubicBezTo>
                  <a:pt x="27559" y="138214"/>
                  <a:pt x="36874" y="152432"/>
                  <a:pt x="49752" y="162916"/>
                </a:cubicBezTo>
                <a:lnTo>
                  <a:pt x="63449" y="108153"/>
                </a:lnTo>
                <a:cubicBezTo>
                  <a:pt x="63995" y="105982"/>
                  <a:pt x="65246" y="104051"/>
                  <a:pt x="67012" y="102673"/>
                </a:cubicBezTo>
                <a:cubicBezTo>
                  <a:pt x="68777" y="101295"/>
                  <a:pt x="70948" y="100540"/>
                  <a:pt x="73190" y="100540"/>
                </a:cubicBezTo>
                <a:lnTo>
                  <a:pt x="80429" y="100540"/>
                </a:lnTo>
                <a:lnTo>
                  <a:pt x="80429" y="85458"/>
                </a:lnTo>
                <a:close/>
                <a:moveTo>
                  <a:pt x="100540" y="180975"/>
                </a:moveTo>
                <a:cubicBezTo>
                  <a:pt x="111849" y="180994"/>
                  <a:pt x="123038" y="178619"/>
                  <a:pt x="133363" y="173996"/>
                </a:cubicBezTo>
                <a:lnTo>
                  <a:pt x="120021" y="120650"/>
                </a:lnTo>
                <a:lnTo>
                  <a:pt x="81051" y="120650"/>
                </a:lnTo>
                <a:lnTo>
                  <a:pt x="67710" y="173996"/>
                </a:lnTo>
                <a:cubicBezTo>
                  <a:pt x="78035" y="178619"/>
                  <a:pt x="89224" y="180994"/>
                  <a:pt x="100540" y="180975"/>
                </a:cubicBezTo>
                <a:close/>
                <a:moveTo>
                  <a:pt x="100540" y="201079"/>
                </a:moveTo>
                <a:cubicBezTo>
                  <a:pt x="45009" y="201079"/>
                  <a:pt x="0" y="156070"/>
                  <a:pt x="0" y="100540"/>
                </a:cubicBezTo>
                <a:cubicBezTo>
                  <a:pt x="0" y="45009"/>
                  <a:pt x="45009" y="0"/>
                  <a:pt x="100540" y="0"/>
                </a:cubicBezTo>
                <a:cubicBezTo>
                  <a:pt x="156070" y="0"/>
                  <a:pt x="201079" y="45009"/>
                  <a:pt x="201079" y="100540"/>
                </a:cubicBezTo>
                <a:cubicBezTo>
                  <a:pt x="201079" y="156070"/>
                  <a:pt x="156070" y="201079"/>
                  <a:pt x="100540" y="201079"/>
                </a:cubicBezTo>
                <a:close/>
              </a:path>
            </a:pathLst>
          </a:custGeom>
          <a:gradFill>
            <a:gsLst>
              <a:gs pos="0">
                <a:schemeClr val="bg1"/>
              </a:gs>
              <a:gs pos="100000">
                <a:schemeClr val="bg1">
                  <a:alpha val="29000"/>
                </a:schemeClr>
              </a:gs>
            </a:gsLst>
            <a:lin ang="5400000" scaled="0"/>
          </a:gradFill>
          <a:ln w="6350" cap="flat">
            <a:noFill/>
            <a:prstDash val="solid"/>
            <a:miter/>
          </a:ln>
        </p:spPr>
        <p:txBody>
          <a:bodyPr rtlCol="0" anchor="ctr"/>
          <a:lstStyle/>
          <a:p>
            <a:endParaRPr lang="en-US"/>
          </a:p>
        </p:txBody>
      </p:sp>
      <p:sp>
        <p:nvSpPr>
          <p:cNvPr id="15" name="矩形: 圆角 14">
            <a:extLst>
              <a:ext uri="{FF2B5EF4-FFF2-40B4-BE49-F238E27FC236}">
                <a16:creationId xmlns:a16="http://schemas.microsoft.com/office/drawing/2014/main" id="{DB60056D-E24C-6840-29C9-E72A5C3554E5}"/>
              </a:ext>
            </a:extLst>
          </p:cNvPr>
          <p:cNvSpPr/>
          <p:nvPr/>
        </p:nvSpPr>
        <p:spPr>
          <a:xfrm>
            <a:off x="1247038" y="3476605"/>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grpSp>
        <p:nvGrpSpPr>
          <p:cNvPr id="16" name="图形 2">
            <a:extLst>
              <a:ext uri="{FF2B5EF4-FFF2-40B4-BE49-F238E27FC236}">
                <a16:creationId xmlns:a16="http://schemas.microsoft.com/office/drawing/2014/main" id="{C6B9ECBE-5F6A-D7D2-6C74-65C1121A17D7}"/>
              </a:ext>
            </a:extLst>
          </p:cNvPr>
          <p:cNvGrpSpPr/>
          <p:nvPr/>
        </p:nvGrpSpPr>
        <p:grpSpPr>
          <a:xfrm>
            <a:off x="1247038" y="4061904"/>
            <a:ext cx="1763604" cy="423572"/>
            <a:chOff x="1247038" y="4061904"/>
            <a:chExt cx="1763604" cy="423572"/>
          </a:xfrm>
          <a:effectLst>
            <a:outerShdw blurRad="381000" sx="102000" sy="102000" algn="ctr" rotWithShape="0">
              <a:srgbClr val="055CF9">
                <a:alpha val="40000"/>
              </a:srgbClr>
            </a:outerShdw>
          </a:effectLst>
        </p:grpSpPr>
        <p:sp>
          <p:nvSpPr>
            <p:cNvPr id="17" name="任意多边形: 形状 16">
              <a:extLst>
                <a:ext uri="{FF2B5EF4-FFF2-40B4-BE49-F238E27FC236}">
                  <a16:creationId xmlns:a16="http://schemas.microsoft.com/office/drawing/2014/main" id="{6017558A-ABD2-AFE6-CB7A-FAC3F0C04FD0}"/>
                </a:ext>
              </a:extLst>
            </p:cNvPr>
            <p:cNvSpPr/>
            <p:nvPr/>
          </p:nvSpPr>
          <p:spPr>
            <a:xfrm>
              <a:off x="1247038" y="4061904"/>
              <a:ext cx="1763604" cy="423572"/>
            </a:xfrm>
            <a:prstGeom prst="roundRect">
              <a:avLst>
                <a:gd name="adj" fmla="val 50000"/>
              </a:avLst>
            </a:prstGeom>
            <a:solidFill>
              <a:srgbClr val="055CF9"/>
            </a:solidFill>
            <a:ln w="6350" cap="flat">
              <a:noFill/>
              <a:prstDash val="solid"/>
              <a:miter/>
            </a:ln>
          </p:spPr>
          <p:txBody>
            <a:bodyPr rtlCol="0" anchor="ctr"/>
            <a:lstStyle/>
            <a:p>
              <a:endParaRPr lang="en-US">
                <a:solidFill>
                  <a:schemeClr val="bg1"/>
                </a:solidFill>
              </a:endParaRPr>
            </a:p>
          </p:txBody>
        </p:sp>
        <p:sp>
          <p:nvSpPr>
            <p:cNvPr id="18" name="任意多边形: 形状 17">
              <a:extLst>
                <a:ext uri="{FF2B5EF4-FFF2-40B4-BE49-F238E27FC236}">
                  <a16:creationId xmlns:a16="http://schemas.microsoft.com/office/drawing/2014/main" id="{64D94481-CF1C-3028-7FE7-5DEBDC965B61}"/>
                </a:ext>
              </a:extLst>
            </p:cNvPr>
            <p:cNvSpPr/>
            <p:nvPr/>
          </p:nvSpPr>
          <p:spPr>
            <a:xfrm>
              <a:off x="1247038" y="4061904"/>
              <a:ext cx="1763604" cy="423572"/>
            </a:xfrm>
            <a:prstGeom prst="roundRect">
              <a:avLst>
                <a:gd name="adj" fmla="val 50000"/>
              </a:avLst>
            </a:prstGeom>
            <a:noFill/>
            <a:ln w="19050" cap="flat">
              <a:solidFill>
                <a:srgbClr val="FFFFFF"/>
              </a:solidFill>
              <a:prstDash val="solid"/>
              <a:miter/>
            </a:ln>
          </p:spPr>
          <p:txBody>
            <a:bodyPr rtlCol="0" anchor="ctr"/>
            <a:lstStyle/>
            <a:p>
              <a:endParaRPr lang="en-US">
                <a:solidFill>
                  <a:schemeClr val="bg1"/>
                </a:solidFill>
              </a:endParaRPr>
            </a:p>
          </p:txBody>
        </p:sp>
      </p:grpSp>
      <p:sp>
        <p:nvSpPr>
          <p:cNvPr id="19" name="矩形: 圆角 18">
            <a:extLst>
              <a:ext uri="{FF2B5EF4-FFF2-40B4-BE49-F238E27FC236}">
                <a16:creationId xmlns:a16="http://schemas.microsoft.com/office/drawing/2014/main" id="{1AF02BCF-BB5A-10A8-2CDC-9B47CDFB063F}"/>
              </a:ext>
            </a:extLst>
          </p:cNvPr>
          <p:cNvSpPr/>
          <p:nvPr/>
        </p:nvSpPr>
        <p:spPr>
          <a:xfrm>
            <a:off x="1247038" y="4647209"/>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27C06F59-8793-716C-26AA-D2948CA87EB1}"/>
              </a:ext>
            </a:extLst>
          </p:cNvPr>
          <p:cNvSpPr/>
          <p:nvPr/>
        </p:nvSpPr>
        <p:spPr>
          <a:xfrm>
            <a:off x="4777635" y="2221290"/>
            <a:ext cx="408170" cy="408170"/>
          </a:xfrm>
          <a:custGeom>
            <a:avLst/>
            <a:gdLst>
              <a:gd name="connsiteX0" fmla="*/ 408170 w 408170"/>
              <a:gd name="connsiteY0" fmla="*/ 204085 h 408170"/>
              <a:gd name="connsiteX1" fmla="*/ 204085 w 408170"/>
              <a:gd name="connsiteY1" fmla="*/ 408170 h 408170"/>
              <a:gd name="connsiteX2" fmla="*/ 0 w 408170"/>
              <a:gd name="connsiteY2" fmla="*/ 204085 h 408170"/>
              <a:gd name="connsiteX3" fmla="*/ 204085 w 408170"/>
              <a:gd name="connsiteY3" fmla="*/ 0 h 408170"/>
              <a:gd name="connsiteX4" fmla="*/ 408170 w 408170"/>
              <a:gd name="connsiteY4" fmla="*/ 204085 h 40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0" h="408170">
                <a:moveTo>
                  <a:pt x="408170" y="204085"/>
                </a:moveTo>
                <a:cubicBezTo>
                  <a:pt x="408170" y="316798"/>
                  <a:pt x="316799" y="408170"/>
                  <a:pt x="204085" y="408170"/>
                </a:cubicBezTo>
                <a:cubicBezTo>
                  <a:pt x="91372" y="408170"/>
                  <a:pt x="0" y="316798"/>
                  <a:pt x="0" y="204085"/>
                </a:cubicBezTo>
                <a:cubicBezTo>
                  <a:pt x="0" y="91372"/>
                  <a:pt x="91372" y="0"/>
                  <a:pt x="204085" y="0"/>
                </a:cubicBezTo>
                <a:cubicBezTo>
                  <a:pt x="316799" y="0"/>
                  <a:pt x="408170" y="91372"/>
                  <a:pt x="408170" y="204085"/>
                </a:cubicBezTo>
                <a:close/>
              </a:path>
            </a:pathLst>
          </a:custGeom>
          <a:solidFill>
            <a:srgbClr val="055CF9"/>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7721CF9B-FE5A-760D-D0A1-6D4E0A76AC3A}"/>
              </a:ext>
            </a:extLst>
          </p:cNvPr>
          <p:cNvSpPr/>
          <p:nvPr/>
        </p:nvSpPr>
        <p:spPr>
          <a:xfrm>
            <a:off x="4884210" y="2312460"/>
            <a:ext cx="201079" cy="201079"/>
          </a:xfrm>
          <a:custGeom>
            <a:avLst/>
            <a:gdLst>
              <a:gd name="connsiteX0" fmla="*/ 60325 w 201079"/>
              <a:gd name="connsiteY0" fmla="*/ 180975 h 201079"/>
              <a:gd name="connsiteX1" fmla="*/ 60325 w 201079"/>
              <a:gd name="connsiteY1" fmla="*/ 130702 h 201079"/>
              <a:gd name="connsiteX2" fmla="*/ 80429 w 201079"/>
              <a:gd name="connsiteY2" fmla="*/ 130702 h 201079"/>
              <a:gd name="connsiteX3" fmla="*/ 80429 w 201079"/>
              <a:gd name="connsiteY3" fmla="*/ 180975 h 201079"/>
              <a:gd name="connsiteX4" fmla="*/ 170917 w 201079"/>
              <a:gd name="connsiteY4" fmla="*/ 180975 h 201079"/>
              <a:gd name="connsiteX5" fmla="*/ 170917 w 201079"/>
              <a:gd name="connsiteY5" fmla="*/ 110592 h 201079"/>
              <a:gd name="connsiteX6" fmla="*/ 30163 w 201079"/>
              <a:gd name="connsiteY6" fmla="*/ 110592 h 201079"/>
              <a:gd name="connsiteX7" fmla="*/ 30163 w 201079"/>
              <a:gd name="connsiteY7" fmla="*/ 180975 h 201079"/>
              <a:gd name="connsiteX8" fmla="*/ 60325 w 201079"/>
              <a:gd name="connsiteY8" fmla="*/ 180975 h 201079"/>
              <a:gd name="connsiteX9" fmla="*/ 20104 w 201079"/>
              <a:gd name="connsiteY9" fmla="*/ 90488 h 201079"/>
              <a:gd name="connsiteX10" fmla="*/ 180975 w 201079"/>
              <a:gd name="connsiteY10" fmla="*/ 90488 h 201079"/>
              <a:gd name="connsiteX11" fmla="*/ 180975 w 201079"/>
              <a:gd name="connsiteY11" fmla="*/ 60325 h 201079"/>
              <a:gd name="connsiteX12" fmla="*/ 120650 w 201079"/>
              <a:gd name="connsiteY12" fmla="*/ 60325 h 201079"/>
              <a:gd name="connsiteX13" fmla="*/ 120650 w 201079"/>
              <a:gd name="connsiteY13" fmla="*/ 20104 h 201079"/>
              <a:gd name="connsiteX14" fmla="*/ 80429 w 201079"/>
              <a:gd name="connsiteY14" fmla="*/ 20104 h 201079"/>
              <a:gd name="connsiteX15" fmla="*/ 80429 w 201079"/>
              <a:gd name="connsiteY15" fmla="*/ 60325 h 201079"/>
              <a:gd name="connsiteX16" fmla="*/ 20104 w 201079"/>
              <a:gd name="connsiteY16" fmla="*/ 60325 h 201079"/>
              <a:gd name="connsiteX17" fmla="*/ 20104 w 201079"/>
              <a:gd name="connsiteY17" fmla="*/ 90488 h 201079"/>
              <a:gd name="connsiteX18" fmla="*/ 10052 w 201079"/>
              <a:gd name="connsiteY18" fmla="*/ 191027 h 201079"/>
              <a:gd name="connsiteX19" fmla="*/ 10052 w 201079"/>
              <a:gd name="connsiteY19" fmla="*/ 110592 h 201079"/>
              <a:gd name="connsiteX20" fmla="*/ 0 w 201079"/>
              <a:gd name="connsiteY20" fmla="*/ 110592 h 201079"/>
              <a:gd name="connsiteX21" fmla="*/ 0 w 201079"/>
              <a:gd name="connsiteY21" fmla="*/ 50267 h 201079"/>
              <a:gd name="connsiteX22" fmla="*/ 2940 w 201079"/>
              <a:gd name="connsiteY22" fmla="*/ 43161 h 201079"/>
              <a:gd name="connsiteX23" fmla="*/ 10052 w 201079"/>
              <a:gd name="connsiteY23" fmla="*/ 40215 h 201079"/>
              <a:gd name="connsiteX24" fmla="*/ 60325 w 201079"/>
              <a:gd name="connsiteY24" fmla="*/ 40215 h 201079"/>
              <a:gd name="connsiteX25" fmla="*/ 60325 w 201079"/>
              <a:gd name="connsiteY25" fmla="*/ 10052 h 201079"/>
              <a:gd name="connsiteX26" fmla="*/ 63265 w 201079"/>
              <a:gd name="connsiteY26" fmla="*/ 2940 h 201079"/>
              <a:gd name="connsiteX27" fmla="*/ 70377 w 201079"/>
              <a:gd name="connsiteY27" fmla="*/ 0 h 201079"/>
              <a:gd name="connsiteX28" fmla="*/ 130702 w 201079"/>
              <a:gd name="connsiteY28" fmla="*/ 0 h 201079"/>
              <a:gd name="connsiteX29" fmla="*/ 137814 w 201079"/>
              <a:gd name="connsiteY29" fmla="*/ 2940 h 201079"/>
              <a:gd name="connsiteX30" fmla="*/ 140754 w 201079"/>
              <a:gd name="connsiteY30" fmla="*/ 10052 h 201079"/>
              <a:gd name="connsiteX31" fmla="*/ 140754 w 201079"/>
              <a:gd name="connsiteY31" fmla="*/ 40215 h 201079"/>
              <a:gd name="connsiteX32" fmla="*/ 191027 w 201079"/>
              <a:gd name="connsiteY32" fmla="*/ 40215 h 201079"/>
              <a:gd name="connsiteX33" fmla="*/ 198139 w 201079"/>
              <a:gd name="connsiteY33" fmla="*/ 43161 h 201079"/>
              <a:gd name="connsiteX34" fmla="*/ 201079 w 201079"/>
              <a:gd name="connsiteY34" fmla="*/ 50267 h 201079"/>
              <a:gd name="connsiteX35" fmla="*/ 201079 w 201079"/>
              <a:gd name="connsiteY35" fmla="*/ 110592 h 201079"/>
              <a:gd name="connsiteX36" fmla="*/ 191027 w 201079"/>
              <a:gd name="connsiteY36" fmla="*/ 110592 h 201079"/>
              <a:gd name="connsiteX37" fmla="*/ 191027 w 201079"/>
              <a:gd name="connsiteY37" fmla="*/ 191027 h 201079"/>
              <a:gd name="connsiteX38" fmla="*/ 188081 w 201079"/>
              <a:gd name="connsiteY38" fmla="*/ 198139 h 201079"/>
              <a:gd name="connsiteX39" fmla="*/ 180975 w 201079"/>
              <a:gd name="connsiteY39" fmla="*/ 201079 h 201079"/>
              <a:gd name="connsiteX40" fmla="*/ 20104 w 201079"/>
              <a:gd name="connsiteY40" fmla="*/ 201079 h 201079"/>
              <a:gd name="connsiteX41" fmla="*/ 12998 w 201079"/>
              <a:gd name="connsiteY41" fmla="*/ 198139 h 201079"/>
              <a:gd name="connsiteX42" fmla="*/ 10052 w 201079"/>
              <a:gd name="connsiteY42" fmla="*/ 191027 h 2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1079" h="201079">
                <a:moveTo>
                  <a:pt x="60325" y="180975"/>
                </a:moveTo>
                <a:lnTo>
                  <a:pt x="60325" y="130702"/>
                </a:lnTo>
                <a:lnTo>
                  <a:pt x="80429" y="130702"/>
                </a:lnTo>
                <a:lnTo>
                  <a:pt x="80429" y="180975"/>
                </a:lnTo>
                <a:lnTo>
                  <a:pt x="170917" y="180975"/>
                </a:lnTo>
                <a:lnTo>
                  <a:pt x="170917" y="110592"/>
                </a:lnTo>
                <a:lnTo>
                  <a:pt x="30163" y="110592"/>
                </a:lnTo>
                <a:lnTo>
                  <a:pt x="30163" y="180975"/>
                </a:lnTo>
                <a:lnTo>
                  <a:pt x="60325" y="180975"/>
                </a:lnTo>
                <a:close/>
                <a:moveTo>
                  <a:pt x="20104" y="90488"/>
                </a:moveTo>
                <a:lnTo>
                  <a:pt x="180975" y="90488"/>
                </a:lnTo>
                <a:lnTo>
                  <a:pt x="180975" y="60325"/>
                </a:lnTo>
                <a:lnTo>
                  <a:pt x="120650" y="60325"/>
                </a:lnTo>
                <a:lnTo>
                  <a:pt x="120650" y="20104"/>
                </a:lnTo>
                <a:lnTo>
                  <a:pt x="80429" y="20104"/>
                </a:lnTo>
                <a:lnTo>
                  <a:pt x="80429" y="60325"/>
                </a:lnTo>
                <a:lnTo>
                  <a:pt x="20104" y="60325"/>
                </a:lnTo>
                <a:lnTo>
                  <a:pt x="20104" y="90488"/>
                </a:lnTo>
                <a:close/>
                <a:moveTo>
                  <a:pt x="10052" y="191027"/>
                </a:moveTo>
                <a:lnTo>
                  <a:pt x="10052" y="110592"/>
                </a:lnTo>
                <a:lnTo>
                  <a:pt x="0" y="110592"/>
                </a:lnTo>
                <a:lnTo>
                  <a:pt x="0" y="50267"/>
                </a:lnTo>
                <a:cubicBezTo>
                  <a:pt x="0" y="47600"/>
                  <a:pt x="1054" y="45047"/>
                  <a:pt x="2940" y="43161"/>
                </a:cubicBezTo>
                <a:cubicBezTo>
                  <a:pt x="4826" y="41275"/>
                  <a:pt x="7385" y="40215"/>
                  <a:pt x="10052" y="40215"/>
                </a:cubicBezTo>
                <a:lnTo>
                  <a:pt x="60325" y="40215"/>
                </a:lnTo>
                <a:lnTo>
                  <a:pt x="60325" y="10052"/>
                </a:lnTo>
                <a:cubicBezTo>
                  <a:pt x="60325" y="7385"/>
                  <a:pt x="61379" y="4826"/>
                  <a:pt x="63265" y="2940"/>
                </a:cubicBezTo>
                <a:cubicBezTo>
                  <a:pt x="65151" y="1061"/>
                  <a:pt x="67710" y="0"/>
                  <a:pt x="70377" y="0"/>
                </a:cubicBezTo>
                <a:lnTo>
                  <a:pt x="130702" y="0"/>
                </a:lnTo>
                <a:cubicBezTo>
                  <a:pt x="133369" y="0"/>
                  <a:pt x="135928" y="1061"/>
                  <a:pt x="137814" y="2940"/>
                </a:cubicBezTo>
                <a:cubicBezTo>
                  <a:pt x="139694" y="4826"/>
                  <a:pt x="140754" y="7385"/>
                  <a:pt x="140754" y="10052"/>
                </a:cubicBezTo>
                <a:lnTo>
                  <a:pt x="140754" y="40215"/>
                </a:lnTo>
                <a:lnTo>
                  <a:pt x="191027" y="40215"/>
                </a:lnTo>
                <a:cubicBezTo>
                  <a:pt x="193694" y="40215"/>
                  <a:pt x="196253" y="41275"/>
                  <a:pt x="198139" y="43161"/>
                </a:cubicBezTo>
                <a:cubicBezTo>
                  <a:pt x="200019" y="45047"/>
                  <a:pt x="201079" y="47600"/>
                  <a:pt x="201079" y="50267"/>
                </a:cubicBezTo>
                <a:lnTo>
                  <a:pt x="201079" y="110592"/>
                </a:lnTo>
                <a:lnTo>
                  <a:pt x="191027" y="110592"/>
                </a:lnTo>
                <a:lnTo>
                  <a:pt x="191027" y="191027"/>
                </a:lnTo>
                <a:cubicBezTo>
                  <a:pt x="191027" y="193694"/>
                  <a:pt x="189967" y="196253"/>
                  <a:pt x="188081" y="198139"/>
                </a:cubicBezTo>
                <a:cubicBezTo>
                  <a:pt x="186195" y="200025"/>
                  <a:pt x="183642" y="201079"/>
                  <a:pt x="180975" y="201079"/>
                </a:cubicBezTo>
                <a:lnTo>
                  <a:pt x="20104" y="201079"/>
                </a:lnTo>
                <a:cubicBezTo>
                  <a:pt x="17437" y="201079"/>
                  <a:pt x="14884" y="200025"/>
                  <a:pt x="12998" y="198139"/>
                </a:cubicBezTo>
                <a:cubicBezTo>
                  <a:pt x="11113" y="196253"/>
                  <a:pt x="10052" y="193694"/>
                  <a:pt x="10052" y="191027"/>
                </a:cubicBezTo>
                <a:close/>
              </a:path>
            </a:pathLst>
          </a:custGeom>
          <a:gradFill>
            <a:gsLst>
              <a:gs pos="0">
                <a:schemeClr val="bg1"/>
              </a:gs>
              <a:gs pos="100000">
                <a:schemeClr val="bg1">
                  <a:alpha val="29000"/>
                </a:schemeClr>
              </a:gs>
            </a:gsLst>
            <a:lin ang="5400000" scaled="0"/>
          </a:gradFill>
          <a:ln w="63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9" name="图形 2">
            <a:extLst>
              <a:ext uri="{FF2B5EF4-FFF2-40B4-BE49-F238E27FC236}">
                <a16:creationId xmlns:a16="http://schemas.microsoft.com/office/drawing/2014/main" id="{FD7CA6C6-5168-3B3B-9138-ED5061CC3388}"/>
              </a:ext>
            </a:extLst>
          </p:cNvPr>
          <p:cNvGrpSpPr/>
          <p:nvPr/>
        </p:nvGrpSpPr>
        <p:grpSpPr>
          <a:xfrm>
            <a:off x="4777638" y="3476605"/>
            <a:ext cx="1763604" cy="423572"/>
            <a:chOff x="4777638" y="3476605"/>
            <a:chExt cx="1763604" cy="423572"/>
          </a:xfrm>
          <a:effectLst>
            <a:outerShdw blurRad="381000" sx="102000" sy="102000" algn="ctr" rotWithShape="0">
              <a:srgbClr val="055CF9">
                <a:alpha val="40000"/>
              </a:srgbClr>
            </a:outerShdw>
          </a:effectLst>
        </p:grpSpPr>
        <p:sp>
          <p:nvSpPr>
            <p:cNvPr id="40" name="任意多边形: 形状 39">
              <a:extLst>
                <a:ext uri="{FF2B5EF4-FFF2-40B4-BE49-F238E27FC236}">
                  <a16:creationId xmlns:a16="http://schemas.microsoft.com/office/drawing/2014/main" id="{79637D05-ACF8-61FA-C583-C311A6733B16}"/>
                </a:ext>
              </a:extLst>
            </p:cNvPr>
            <p:cNvSpPr/>
            <p:nvPr/>
          </p:nvSpPr>
          <p:spPr>
            <a:xfrm>
              <a:off x="4777638" y="3476605"/>
              <a:ext cx="1763604" cy="423572"/>
            </a:xfrm>
            <a:prstGeom prst="roundRect">
              <a:avLst>
                <a:gd name="adj" fmla="val 50000"/>
              </a:avLst>
            </a:prstGeom>
            <a:solidFill>
              <a:srgbClr val="055CF9"/>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4B8D9E57-CB85-AC31-4FDE-21B8E364D7C5}"/>
                </a:ext>
              </a:extLst>
            </p:cNvPr>
            <p:cNvSpPr/>
            <p:nvPr/>
          </p:nvSpPr>
          <p:spPr>
            <a:xfrm>
              <a:off x="4777638" y="3476605"/>
              <a:ext cx="1763604" cy="423572"/>
            </a:xfrm>
            <a:prstGeom prst="roundRect">
              <a:avLst>
                <a:gd name="adj" fmla="val 50000"/>
              </a:avLst>
            </a:prstGeom>
            <a:noFill/>
            <a:ln w="19050" cap="flat">
              <a:solidFill>
                <a:srgbClr val="FFFFFF"/>
              </a:solidFill>
              <a:prstDash val="solid"/>
              <a:miter/>
            </a:ln>
          </p:spPr>
          <p:txBody>
            <a:bodyPr rtlCol="0" anchor="ctr"/>
            <a:lstStyle/>
            <a:p>
              <a:endParaRPr lang="en-US"/>
            </a:p>
          </p:txBody>
        </p:sp>
      </p:grpSp>
      <p:sp>
        <p:nvSpPr>
          <p:cNvPr id="42" name="矩形: 圆角 41">
            <a:extLst>
              <a:ext uri="{FF2B5EF4-FFF2-40B4-BE49-F238E27FC236}">
                <a16:creationId xmlns:a16="http://schemas.microsoft.com/office/drawing/2014/main" id="{3601682F-1DFC-82A1-A196-D6F74EA06E91}"/>
              </a:ext>
            </a:extLst>
          </p:cNvPr>
          <p:cNvSpPr/>
          <p:nvPr/>
        </p:nvSpPr>
        <p:spPr>
          <a:xfrm>
            <a:off x="4777638" y="4061904"/>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1A12B550-568D-BB66-3949-4251EED9A28C}"/>
              </a:ext>
            </a:extLst>
          </p:cNvPr>
          <p:cNvSpPr/>
          <p:nvPr/>
        </p:nvSpPr>
        <p:spPr>
          <a:xfrm>
            <a:off x="4777638" y="4647209"/>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588D1399-CD9E-0112-A842-997C7D492D9C}"/>
              </a:ext>
            </a:extLst>
          </p:cNvPr>
          <p:cNvSpPr/>
          <p:nvPr/>
        </p:nvSpPr>
        <p:spPr>
          <a:xfrm>
            <a:off x="4777638" y="5232400"/>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45" name="矩形: 圆角 44">
            <a:extLst>
              <a:ext uri="{FF2B5EF4-FFF2-40B4-BE49-F238E27FC236}">
                <a16:creationId xmlns:a16="http://schemas.microsoft.com/office/drawing/2014/main" id="{C2EDB173-8829-B940-0136-CED7818F003C}"/>
              </a:ext>
            </a:extLst>
          </p:cNvPr>
          <p:cNvSpPr/>
          <p:nvPr/>
        </p:nvSpPr>
        <p:spPr>
          <a:xfrm>
            <a:off x="4777638" y="5816600"/>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2C33BB8E-AE4C-21CD-E063-0A1E484B267F}"/>
              </a:ext>
            </a:extLst>
          </p:cNvPr>
          <p:cNvSpPr/>
          <p:nvPr/>
        </p:nvSpPr>
        <p:spPr>
          <a:xfrm>
            <a:off x="8308216" y="2221290"/>
            <a:ext cx="408170" cy="408170"/>
          </a:xfrm>
          <a:custGeom>
            <a:avLst/>
            <a:gdLst>
              <a:gd name="connsiteX0" fmla="*/ 408171 w 408170"/>
              <a:gd name="connsiteY0" fmla="*/ 204085 h 408170"/>
              <a:gd name="connsiteX1" fmla="*/ 204085 w 408170"/>
              <a:gd name="connsiteY1" fmla="*/ 408170 h 408170"/>
              <a:gd name="connsiteX2" fmla="*/ 0 w 408170"/>
              <a:gd name="connsiteY2" fmla="*/ 204085 h 408170"/>
              <a:gd name="connsiteX3" fmla="*/ 204085 w 408170"/>
              <a:gd name="connsiteY3" fmla="*/ 0 h 408170"/>
              <a:gd name="connsiteX4" fmla="*/ 408171 w 408170"/>
              <a:gd name="connsiteY4" fmla="*/ 204085 h 40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0" h="408170">
                <a:moveTo>
                  <a:pt x="408171" y="204085"/>
                </a:moveTo>
                <a:cubicBezTo>
                  <a:pt x="408171" y="316798"/>
                  <a:pt x="316799" y="408170"/>
                  <a:pt x="204085" y="408170"/>
                </a:cubicBezTo>
                <a:cubicBezTo>
                  <a:pt x="91372" y="408170"/>
                  <a:pt x="0" y="316798"/>
                  <a:pt x="0" y="204085"/>
                </a:cubicBezTo>
                <a:cubicBezTo>
                  <a:pt x="0" y="91372"/>
                  <a:pt x="91372" y="0"/>
                  <a:pt x="204085" y="0"/>
                </a:cubicBezTo>
                <a:cubicBezTo>
                  <a:pt x="316799" y="0"/>
                  <a:pt x="408171" y="91372"/>
                  <a:pt x="408171" y="204085"/>
                </a:cubicBezTo>
                <a:close/>
              </a:path>
            </a:pathLst>
          </a:custGeom>
          <a:solidFill>
            <a:srgbClr val="4E4E4E"/>
          </a:soli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0F597BCD-257D-2440-3168-45344252F0EE}"/>
              </a:ext>
            </a:extLst>
          </p:cNvPr>
          <p:cNvSpPr/>
          <p:nvPr/>
        </p:nvSpPr>
        <p:spPr>
          <a:xfrm>
            <a:off x="8414829" y="2325160"/>
            <a:ext cx="201040" cy="201079"/>
          </a:xfrm>
          <a:custGeom>
            <a:avLst/>
            <a:gdLst>
              <a:gd name="connsiteX0" fmla="*/ 100520 w 201040"/>
              <a:gd name="connsiteY0" fmla="*/ 0 h 201079"/>
              <a:gd name="connsiteX1" fmla="*/ 201040 w 201040"/>
              <a:gd name="connsiteY1" fmla="*/ 89370 h 201079"/>
              <a:gd name="connsiteX2" fmla="*/ 184721 w 201040"/>
              <a:gd name="connsiteY2" fmla="*/ 128854 h 201079"/>
              <a:gd name="connsiteX3" fmla="*/ 145224 w 201040"/>
              <a:gd name="connsiteY3" fmla="*/ 145218 h 201079"/>
              <a:gd name="connsiteX4" fmla="*/ 125413 w 201040"/>
              <a:gd name="connsiteY4" fmla="*/ 145218 h 201079"/>
              <a:gd name="connsiteX5" fmla="*/ 108648 w 201040"/>
              <a:gd name="connsiteY5" fmla="*/ 161982 h 201079"/>
              <a:gd name="connsiteX6" fmla="*/ 112902 w 201040"/>
              <a:gd name="connsiteY6" fmla="*/ 173038 h 201079"/>
              <a:gd name="connsiteX7" fmla="*/ 117284 w 201040"/>
              <a:gd name="connsiteY7" fmla="*/ 184322 h 201079"/>
              <a:gd name="connsiteX8" fmla="*/ 100520 w 201040"/>
              <a:gd name="connsiteY8" fmla="*/ 201079 h 201079"/>
              <a:gd name="connsiteX9" fmla="*/ 0 w 201040"/>
              <a:gd name="connsiteY9" fmla="*/ 100540 h 201079"/>
              <a:gd name="connsiteX10" fmla="*/ 100520 w 201040"/>
              <a:gd name="connsiteY10" fmla="*/ 0 h 201079"/>
              <a:gd name="connsiteX11" fmla="*/ 88582 w 201040"/>
              <a:gd name="connsiteY11" fmla="*/ 161982 h 201079"/>
              <a:gd name="connsiteX12" fmla="*/ 91377 w 201040"/>
              <a:gd name="connsiteY12" fmla="*/ 147866 h 201079"/>
              <a:gd name="connsiteX13" fmla="*/ 99377 w 201040"/>
              <a:gd name="connsiteY13" fmla="*/ 135903 h 201079"/>
              <a:gd name="connsiteX14" fmla="*/ 111315 w 201040"/>
              <a:gd name="connsiteY14" fmla="*/ 127908 h 201079"/>
              <a:gd name="connsiteX15" fmla="*/ 125413 w 201040"/>
              <a:gd name="connsiteY15" fmla="*/ 125114 h 201079"/>
              <a:gd name="connsiteX16" fmla="*/ 145224 w 201040"/>
              <a:gd name="connsiteY16" fmla="*/ 125114 h 201079"/>
              <a:gd name="connsiteX17" fmla="*/ 170497 w 201040"/>
              <a:gd name="connsiteY17" fmla="*/ 114643 h 201079"/>
              <a:gd name="connsiteX18" fmla="*/ 180975 w 201040"/>
              <a:gd name="connsiteY18" fmla="*/ 89383 h 201079"/>
              <a:gd name="connsiteX19" fmla="*/ 100520 w 201040"/>
              <a:gd name="connsiteY19" fmla="*/ 20104 h 201079"/>
              <a:gd name="connsiteX20" fmla="*/ 44831 w 201040"/>
              <a:gd name="connsiteY20" fmla="*/ 42450 h 201079"/>
              <a:gd name="connsiteX21" fmla="*/ 20065 w 201040"/>
              <a:gd name="connsiteY21" fmla="*/ 97136 h 201079"/>
              <a:gd name="connsiteX22" fmla="*/ 40132 w 201040"/>
              <a:gd name="connsiteY22" fmla="*/ 153721 h 201079"/>
              <a:gd name="connsiteX23" fmla="*/ 93726 w 201040"/>
              <a:gd name="connsiteY23" fmla="*/ 180689 h 201079"/>
              <a:gd name="connsiteX24" fmla="*/ 88582 w 201040"/>
              <a:gd name="connsiteY24" fmla="*/ 161989 h 201079"/>
              <a:gd name="connsiteX25" fmla="*/ 88582 w 201040"/>
              <a:gd name="connsiteY25" fmla="*/ 161982 h 201079"/>
              <a:gd name="connsiteX26" fmla="*/ 55245 w 201040"/>
              <a:gd name="connsiteY26" fmla="*/ 100540 h 201079"/>
              <a:gd name="connsiteX27" fmla="*/ 44640 w 201040"/>
              <a:gd name="connsiteY27" fmla="*/ 96120 h 201079"/>
              <a:gd name="connsiteX28" fmla="*/ 40195 w 201040"/>
              <a:gd name="connsiteY28" fmla="*/ 85458 h 201079"/>
              <a:gd name="connsiteX29" fmla="*/ 44640 w 201040"/>
              <a:gd name="connsiteY29" fmla="*/ 74797 h 201079"/>
              <a:gd name="connsiteX30" fmla="*/ 55245 w 201040"/>
              <a:gd name="connsiteY30" fmla="*/ 70377 h 201079"/>
              <a:gd name="connsiteX31" fmla="*/ 65913 w 201040"/>
              <a:gd name="connsiteY31" fmla="*/ 74797 h 201079"/>
              <a:gd name="connsiteX32" fmla="*/ 70358 w 201040"/>
              <a:gd name="connsiteY32" fmla="*/ 85458 h 201079"/>
              <a:gd name="connsiteX33" fmla="*/ 65913 w 201040"/>
              <a:gd name="connsiteY33" fmla="*/ 96120 h 201079"/>
              <a:gd name="connsiteX34" fmla="*/ 55245 w 201040"/>
              <a:gd name="connsiteY34" fmla="*/ 100540 h 201079"/>
              <a:gd name="connsiteX35" fmla="*/ 145732 w 201040"/>
              <a:gd name="connsiteY35" fmla="*/ 100540 h 201079"/>
              <a:gd name="connsiteX36" fmla="*/ 135127 w 201040"/>
              <a:gd name="connsiteY36" fmla="*/ 96120 h 201079"/>
              <a:gd name="connsiteX37" fmla="*/ 130683 w 201040"/>
              <a:gd name="connsiteY37" fmla="*/ 85458 h 201079"/>
              <a:gd name="connsiteX38" fmla="*/ 135127 w 201040"/>
              <a:gd name="connsiteY38" fmla="*/ 74797 h 201079"/>
              <a:gd name="connsiteX39" fmla="*/ 145732 w 201040"/>
              <a:gd name="connsiteY39" fmla="*/ 70377 h 201079"/>
              <a:gd name="connsiteX40" fmla="*/ 156401 w 201040"/>
              <a:gd name="connsiteY40" fmla="*/ 74797 h 201079"/>
              <a:gd name="connsiteX41" fmla="*/ 160845 w 201040"/>
              <a:gd name="connsiteY41" fmla="*/ 85458 h 201079"/>
              <a:gd name="connsiteX42" fmla="*/ 156401 w 201040"/>
              <a:gd name="connsiteY42" fmla="*/ 96120 h 201079"/>
              <a:gd name="connsiteX43" fmla="*/ 145732 w 201040"/>
              <a:gd name="connsiteY43" fmla="*/ 100540 h 201079"/>
              <a:gd name="connsiteX44" fmla="*/ 100520 w 201040"/>
              <a:gd name="connsiteY44" fmla="*/ 70377 h 201079"/>
              <a:gd name="connsiteX45" fmla="*/ 89852 w 201040"/>
              <a:gd name="connsiteY45" fmla="*/ 65957 h 201079"/>
              <a:gd name="connsiteX46" fmla="*/ 85407 w 201040"/>
              <a:gd name="connsiteY46" fmla="*/ 55296 h 201079"/>
              <a:gd name="connsiteX47" fmla="*/ 89852 w 201040"/>
              <a:gd name="connsiteY47" fmla="*/ 44634 h 201079"/>
              <a:gd name="connsiteX48" fmla="*/ 100520 w 201040"/>
              <a:gd name="connsiteY48" fmla="*/ 40215 h 201079"/>
              <a:gd name="connsiteX49" fmla="*/ 111189 w 201040"/>
              <a:gd name="connsiteY49" fmla="*/ 44634 h 201079"/>
              <a:gd name="connsiteX50" fmla="*/ 115570 w 201040"/>
              <a:gd name="connsiteY50" fmla="*/ 55296 h 201079"/>
              <a:gd name="connsiteX51" fmla="*/ 111189 w 201040"/>
              <a:gd name="connsiteY51" fmla="*/ 65957 h 201079"/>
              <a:gd name="connsiteX52" fmla="*/ 100520 w 201040"/>
              <a:gd name="connsiteY52" fmla="*/ 70377 h 2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1040" h="201079">
                <a:moveTo>
                  <a:pt x="100520" y="0"/>
                </a:moveTo>
                <a:cubicBezTo>
                  <a:pt x="156019" y="0"/>
                  <a:pt x="201040" y="39992"/>
                  <a:pt x="201040" y="89370"/>
                </a:cubicBezTo>
                <a:cubicBezTo>
                  <a:pt x="201040" y="104185"/>
                  <a:pt x="195135" y="118383"/>
                  <a:pt x="184721" y="128854"/>
                </a:cubicBezTo>
                <a:cubicBezTo>
                  <a:pt x="174244" y="139332"/>
                  <a:pt x="160020" y="145218"/>
                  <a:pt x="145224" y="145218"/>
                </a:cubicBezTo>
                <a:lnTo>
                  <a:pt x="125413" y="145218"/>
                </a:lnTo>
                <a:cubicBezTo>
                  <a:pt x="116141" y="145218"/>
                  <a:pt x="108648" y="152711"/>
                  <a:pt x="108648" y="161982"/>
                </a:cubicBezTo>
                <a:cubicBezTo>
                  <a:pt x="108648" y="166224"/>
                  <a:pt x="110363" y="170136"/>
                  <a:pt x="112902" y="173038"/>
                </a:cubicBezTo>
                <a:cubicBezTo>
                  <a:pt x="115570" y="176054"/>
                  <a:pt x="117284" y="179965"/>
                  <a:pt x="117284" y="184322"/>
                </a:cubicBezTo>
                <a:cubicBezTo>
                  <a:pt x="117284" y="193599"/>
                  <a:pt x="109538" y="201079"/>
                  <a:pt x="100520" y="201079"/>
                </a:cubicBezTo>
                <a:cubicBezTo>
                  <a:pt x="45021" y="201079"/>
                  <a:pt x="0" y="156058"/>
                  <a:pt x="0" y="100540"/>
                </a:cubicBezTo>
                <a:cubicBezTo>
                  <a:pt x="0" y="45021"/>
                  <a:pt x="45021" y="0"/>
                  <a:pt x="100520" y="0"/>
                </a:cubicBezTo>
                <a:close/>
                <a:moveTo>
                  <a:pt x="88582" y="161982"/>
                </a:moveTo>
                <a:cubicBezTo>
                  <a:pt x="88582" y="157137"/>
                  <a:pt x="89535" y="152343"/>
                  <a:pt x="91377" y="147866"/>
                </a:cubicBezTo>
                <a:cubicBezTo>
                  <a:pt x="93218" y="143389"/>
                  <a:pt x="95948" y="139325"/>
                  <a:pt x="99377" y="135903"/>
                </a:cubicBezTo>
                <a:cubicBezTo>
                  <a:pt x="102806" y="132480"/>
                  <a:pt x="106870" y="129762"/>
                  <a:pt x="111315" y="127908"/>
                </a:cubicBezTo>
                <a:cubicBezTo>
                  <a:pt x="115824" y="126060"/>
                  <a:pt x="120586" y="125108"/>
                  <a:pt x="125413" y="125114"/>
                </a:cubicBezTo>
                <a:lnTo>
                  <a:pt x="145224" y="125114"/>
                </a:lnTo>
                <a:cubicBezTo>
                  <a:pt x="154686" y="125108"/>
                  <a:pt x="163766" y="121342"/>
                  <a:pt x="170497" y="114643"/>
                </a:cubicBezTo>
                <a:cubicBezTo>
                  <a:pt x="177164" y="107944"/>
                  <a:pt x="180911" y="98857"/>
                  <a:pt x="180975" y="89383"/>
                </a:cubicBezTo>
                <a:cubicBezTo>
                  <a:pt x="180975" y="51664"/>
                  <a:pt x="145414" y="20104"/>
                  <a:pt x="100520" y="20104"/>
                </a:cubicBezTo>
                <a:cubicBezTo>
                  <a:pt x="79756" y="20085"/>
                  <a:pt x="59817" y="28092"/>
                  <a:pt x="44831" y="42450"/>
                </a:cubicBezTo>
                <a:cubicBezTo>
                  <a:pt x="29845" y="56807"/>
                  <a:pt x="20955" y="76403"/>
                  <a:pt x="20065" y="97136"/>
                </a:cubicBezTo>
                <a:cubicBezTo>
                  <a:pt x="19176" y="117875"/>
                  <a:pt x="26352" y="138151"/>
                  <a:pt x="40132" y="153721"/>
                </a:cubicBezTo>
                <a:cubicBezTo>
                  <a:pt x="53848" y="169291"/>
                  <a:pt x="73025" y="178956"/>
                  <a:pt x="93726" y="180689"/>
                </a:cubicBezTo>
                <a:cubicBezTo>
                  <a:pt x="90360" y="175031"/>
                  <a:pt x="88582" y="168573"/>
                  <a:pt x="88582" y="161989"/>
                </a:cubicBezTo>
                <a:lnTo>
                  <a:pt x="88582" y="161982"/>
                </a:lnTo>
                <a:close/>
                <a:moveTo>
                  <a:pt x="55245" y="100540"/>
                </a:moveTo>
                <a:cubicBezTo>
                  <a:pt x="51308" y="100540"/>
                  <a:pt x="47434" y="98952"/>
                  <a:pt x="44640" y="96120"/>
                </a:cubicBezTo>
                <a:cubicBezTo>
                  <a:pt x="41783" y="93294"/>
                  <a:pt x="40195" y="89459"/>
                  <a:pt x="40195" y="85458"/>
                </a:cubicBezTo>
                <a:cubicBezTo>
                  <a:pt x="40195" y="81458"/>
                  <a:pt x="41783" y="77622"/>
                  <a:pt x="44640" y="74797"/>
                </a:cubicBezTo>
                <a:cubicBezTo>
                  <a:pt x="47434" y="71965"/>
                  <a:pt x="51308" y="70377"/>
                  <a:pt x="55245" y="70377"/>
                </a:cubicBezTo>
                <a:cubicBezTo>
                  <a:pt x="59245" y="70377"/>
                  <a:pt x="63119" y="71965"/>
                  <a:pt x="65913" y="74797"/>
                </a:cubicBezTo>
                <a:cubicBezTo>
                  <a:pt x="68770" y="77622"/>
                  <a:pt x="70358" y="81458"/>
                  <a:pt x="70358" y="85458"/>
                </a:cubicBezTo>
                <a:cubicBezTo>
                  <a:pt x="70358" y="89459"/>
                  <a:pt x="68770" y="93294"/>
                  <a:pt x="65913" y="96120"/>
                </a:cubicBezTo>
                <a:cubicBezTo>
                  <a:pt x="63119" y="98952"/>
                  <a:pt x="59245" y="100540"/>
                  <a:pt x="55245" y="100540"/>
                </a:cubicBezTo>
                <a:close/>
                <a:moveTo>
                  <a:pt x="145732" y="100540"/>
                </a:moveTo>
                <a:cubicBezTo>
                  <a:pt x="141795" y="100540"/>
                  <a:pt x="137922" y="98952"/>
                  <a:pt x="135127" y="96120"/>
                </a:cubicBezTo>
                <a:cubicBezTo>
                  <a:pt x="132270" y="93294"/>
                  <a:pt x="130683" y="89459"/>
                  <a:pt x="130683" y="85458"/>
                </a:cubicBezTo>
                <a:cubicBezTo>
                  <a:pt x="130683" y="81458"/>
                  <a:pt x="132270" y="77622"/>
                  <a:pt x="135127" y="74797"/>
                </a:cubicBezTo>
                <a:cubicBezTo>
                  <a:pt x="137922" y="71965"/>
                  <a:pt x="141795" y="70377"/>
                  <a:pt x="145732" y="70377"/>
                </a:cubicBezTo>
                <a:cubicBezTo>
                  <a:pt x="149733" y="70377"/>
                  <a:pt x="153606" y="71965"/>
                  <a:pt x="156401" y="74797"/>
                </a:cubicBezTo>
                <a:cubicBezTo>
                  <a:pt x="159258" y="77622"/>
                  <a:pt x="160845" y="81458"/>
                  <a:pt x="160845" y="85458"/>
                </a:cubicBezTo>
                <a:cubicBezTo>
                  <a:pt x="160845" y="89459"/>
                  <a:pt x="159258" y="93294"/>
                  <a:pt x="156401" y="96120"/>
                </a:cubicBezTo>
                <a:cubicBezTo>
                  <a:pt x="153606" y="98952"/>
                  <a:pt x="149733" y="100540"/>
                  <a:pt x="145732" y="100540"/>
                </a:cubicBezTo>
                <a:close/>
                <a:moveTo>
                  <a:pt x="100520" y="70377"/>
                </a:moveTo>
                <a:cubicBezTo>
                  <a:pt x="96520" y="70377"/>
                  <a:pt x="92710" y="68790"/>
                  <a:pt x="89852" y="65957"/>
                </a:cubicBezTo>
                <a:cubicBezTo>
                  <a:pt x="87058" y="63132"/>
                  <a:pt x="85407" y="59296"/>
                  <a:pt x="85407" y="55296"/>
                </a:cubicBezTo>
                <a:cubicBezTo>
                  <a:pt x="85407" y="51295"/>
                  <a:pt x="87058" y="47460"/>
                  <a:pt x="89852" y="44634"/>
                </a:cubicBezTo>
                <a:cubicBezTo>
                  <a:pt x="92710" y="41802"/>
                  <a:pt x="96520" y="40215"/>
                  <a:pt x="100520" y="40215"/>
                </a:cubicBezTo>
                <a:cubicBezTo>
                  <a:pt x="104521" y="40215"/>
                  <a:pt x="108331" y="41802"/>
                  <a:pt x="111189" y="44634"/>
                </a:cubicBezTo>
                <a:cubicBezTo>
                  <a:pt x="113982" y="47460"/>
                  <a:pt x="115570" y="51295"/>
                  <a:pt x="115570" y="55296"/>
                </a:cubicBezTo>
                <a:cubicBezTo>
                  <a:pt x="115570" y="59296"/>
                  <a:pt x="113982" y="63132"/>
                  <a:pt x="111189" y="65957"/>
                </a:cubicBezTo>
                <a:cubicBezTo>
                  <a:pt x="108331" y="68790"/>
                  <a:pt x="104521" y="70377"/>
                  <a:pt x="100520" y="70377"/>
                </a:cubicBezTo>
                <a:close/>
              </a:path>
            </a:pathLst>
          </a:custGeom>
          <a:gradFill>
            <a:gsLst>
              <a:gs pos="0">
                <a:schemeClr val="bg1"/>
              </a:gs>
              <a:gs pos="100000">
                <a:schemeClr val="bg1">
                  <a:alpha val="29000"/>
                </a:schemeClr>
              </a:gs>
            </a:gsLst>
            <a:lin ang="5400000" scaled="0"/>
          </a:gradFill>
          <a:ln w="63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矩形: 圆角 62">
            <a:extLst>
              <a:ext uri="{FF2B5EF4-FFF2-40B4-BE49-F238E27FC236}">
                <a16:creationId xmlns:a16="http://schemas.microsoft.com/office/drawing/2014/main" id="{FA97C0A7-BCE3-665E-E280-D860E67EA3E0}"/>
              </a:ext>
            </a:extLst>
          </p:cNvPr>
          <p:cNvSpPr/>
          <p:nvPr/>
        </p:nvSpPr>
        <p:spPr>
          <a:xfrm>
            <a:off x="8308213" y="3476605"/>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64" name="矩形: 圆角 63">
            <a:extLst>
              <a:ext uri="{FF2B5EF4-FFF2-40B4-BE49-F238E27FC236}">
                <a16:creationId xmlns:a16="http://schemas.microsoft.com/office/drawing/2014/main" id="{D335541A-D88E-FE97-23AC-37B2B7805D59}"/>
              </a:ext>
            </a:extLst>
          </p:cNvPr>
          <p:cNvSpPr/>
          <p:nvPr/>
        </p:nvSpPr>
        <p:spPr>
          <a:xfrm>
            <a:off x="8308213" y="4061904"/>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65" name="矩形: 圆角 64">
            <a:extLst>
              <a:ext uri="{FF2B5EF4-FFF2-40B4-BE49-F238E27FC236}">
                <a16:creationId xmlns:a16="http://schemas.microsoft.com/office/drawing/2014/main" id="{4986AB61-F14E-B379-733F-98F65C708B6A}"/>
              </a:ext>
            </a:extLst>
          </p:cNvPr>
          <p:cNvSpPr/>
          <p:nvPr/>
        </p:nvSpPr>
        <p:spPr>
          <a:xfrm>
            <a:off x="8308213" y="4647209"/>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66" name="矩形: 圆角 65">
            <a:extLst>
              <a:ext uri="{FF2B5EF4-FFF2-40B4-BE49-F238E27FC236}">
                <a16:creationId xmlns:a16="http://schemas.microsoft.com/office/drawing/2014/main" id="{7E9B49B1-ABE8-A4EA-0048-5A682399177F}"/>
              </a:ext>
            </a:extLst>
          </p:cNvPr>
          <p:cNvSpPr/>
          <p:nvPr/>
        </p:nvSpPr>
        <p:spPr>
          <a:xfrm>
            <a:off x="8308213" y="5232400"/>
            <a:ext cx="1763604" cy="423572"/>
          </a:xfrm>
          <a:prstGeom prst="roundRect">
            <a:avLst>
              <a:gd name="adj" fmla="val 50000"/>
            </a:avLst>
          </a:prstGeom>
          <a:solidFill>
            <a:srgbClr val="F5F5F5"/>
          </a:solidFill>
          <a:ln w="6350" cap="flat">
            <a:no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3C6B4A79-46AA-1D7A-24EA-D16887F91162}"/>
              </a:ext>
            </a:extLst>
          </p:cNvPr>
          <p:cNvSpPr/>
          <p:nvPr/>
        </p:nvSpPr>
        <p:spPr>
          <a:xfrm>
            <a:off x="3540065" y="1845748"/>
            <a:ext cx="653719" cy="4622786"/>
          </a:xfrm>
          <a:custGeom>
            <a:avLst/>
            <a:gdLst>
              <a:gd name="connsiteX0" fmla="*/ 0 w 653719"/>
              <a:gd name="connsiteY0" fmla="*/ 0 h 4720907"/>
              <a:gd name="connsiteX1" fmla="*/ 384153 w 653719"/>
              <a:gd name="connsiteY1" fmla="*/ 0 h 4720907"/>
              <a:gd name="connsiteX2" fmla="*/ 653719 w 653719"/>
              <a:gd name="connsiteY2" fmla="*/ 269566 h 4720907"/>
              <a:gd name="connsiteX3" fmla="*/ 653719 w 653719"/>
              <a:gd name="connsiteY3" fmla="*/ 4451341 h 4720907"/>
              <a:gd name="connsiteX4" fmla="*/ 384153 w 653719"/>
              <a:gd name="connsiteY4" fmla="*/ 4720907 h 4720907"/>
              <a:gd name="connsiteX5" fmla="*/ 0 w 653719"/>
              <a:gd name="connsiteY5" fmla="*/ 4720907 h 47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719" h="4720907">
                <a:moveTo>
                  <a:pt x="0" y="0"/>
                </a:moveTo>
                <a:lnTo>
                  <a:pt x="384153" y="0"/>
                </a:lnTo>
                <a:cubicBezTo>
                  <a:pt x="533030" y="0"/>
                  <a:pt x="653719" y="120689"/>
                  <a:pt x="653719" y="269566"/>
                </a:cubicBezTo>
                <a:lnTo>
                  <a:pt x="653719" y="4451341"/>
                </a:lnTo>
                <a:cubicBezTo>
                  <a:pt x="653719" y="4600218"/>
                  <a:pt x="533030" y="4720907"/>
                  <a:pt x="384153" y="4720907"/>
                </a:cubicBezTo>
                <a:lnTo>
                  <a:pt x="0" y="4720907"/>
                </a:lnTo>
                <a:close/>
              </a:path>
            </a:pathLst>
          </a:custGeom>
          <a:solidFill>
            <a:srgbClr val="323232"/>
          </a:solidFill>
          <a:ln w="6350" cap="flat">
            <a:noFill/>
            <a:prstDash val="solid"/>
            <a:miter/>
          </a:ln>
          <a:effectLst>
            <a:outerShdw blurRad="381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任意多边形: 形状 78">
            <a:extLst>
              <a:ext uri="{FF2B5EF4-FFF2-40B4-BE49-F238E27FC236}">
                <a16:creationId xmlns:a16="http://schemas.microsoft.com/office/drawing/2014/main" id="{9D3CEC5B-F89A-AC77-E782-826424704A94}"/>
              </a:ext>
            </a:extLst>
          </p:cNvPr>
          <p:cNvSpPr/>
          <p:nvPr/>
        </p:nvSpPr>
        <p:spPr>
          <a:xfrm>
            <a:off x="3869167" y="3441700"/>
            <a:ext cx="46764" cy="942976"/>
          </a:xfrm>
          <a:custGeom>
            <a:avLst/>
            <a:gdLst>
              <a:gd name="connsiteX0" fmla="*/ 21134 w 46764"/>
              <a:gd name="connsiteY0" fmla="*/ 942048 h 942976"/>
              <a:gd name="connsiteX1" fmla="*/ 25630 w 46764"/>
              <a:gd name="connsiteY1" fmla="*/ 942048 h 942976"/>
              <a:gd name="connsiteX2" fmla="*/ 45836 w 46764"/>
              <a:gd name="connsiteY2" fmla="*/ 921842 h 942976"/>
              <a:gd name="connsiteX3" fmla="*/ 45836 w 46764"/>
              <a:gd name="connsiteY3" fmla="*/ 917346 h 942976"/>
              <a:gd name="connsiteX4" fmla="*/ 41340 w 46764"/>
              <a:gd name="connsiteY4" fmla="*/ 917346 h 942976"/>
              <a:gd name="connsiteX5" fmla="*/ 23382 w 46764"/>
              <a:gd name="connsiteY5" fmla="*/ 935311 h 942976"/>
              <a:gd name="connsiteX6" fmla="*/ 5425 w 46764"/>
              <a:gd name="connsiteY6" fmla="*/ 917346 h 942976"/>
              <a:gd name="connsiteX7" fmla="*/ 929 w 46764"/>
              <a:gd name="connsiteY7" fmla="*/ 917346 h 942976"/>
              <a:gd name="connsiteX8" fmla="*/ 929 w 46764"/>
              <a:gd name="connsiteY8" fmla="*/ 921842 h 942976"/>
              <a:gd name="connsiteX9" fmla="*/ 21134 w 46764"/>
              <a:gd name="connsiteY9" fmla="*/ 942048 h 942976"/>
              <a:gd name="connsiteX10" fmla="*/ 20207 w 46764"/>
              <a:gd name="connsiteY10" fmla="*/ 0 h 942976"/>
              <a:gd name="connsiteX11" fmla="*/ 20207 w 46764"/>
              <a:gd name="connsiteY11" fmla="*/ 939800 h 942976"/>
              <a:gd name="connsiteX12" fmla="*/ 26557 w 46764"/>
              <a:gd name="connsiteY12" fmla="*/ 939800 h 942976"/>
              <a:gd name="connsiteX13" fmla="*/ 26557 w 46764"/>
              <a:gd name="connsiteY13" fmla="*/ 0 h 942976"/>
              <a:gd name="connsiteX14" fmla="*/ 20207 w 46764"/>
              <a:gd name="connsiteY14" fmla="*/ 0 h 9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764" h="942976">
                <a:moveTo>
                  <a:pt x="21134" y="942048"/>
                </a:moveTo>
                <a:cubicBezTo>
                  <a:pt x="22379" y="943286"/>
                  <a:pt x="24386" y="943286"/>
                  <a:pt x="25630" y="942048"/>
                </a:cubicBezTo>
                <a:lnTo>
                  <a:pt x="45836" y="921842"/>
                </a:lnTo>
                <a:cubicBezTo>
                  <a:pt x="47074" y="920598"/>
                  <a:pt x="47074" y="918591"/>
                  <a:pt x="45836" y="917346"/>
                </a:cubicBezTo>
                <a:cubicBezTo>
                  <a:pt x="44592" y="916108"/>
                  <a:pt x="42585" y="916108"/>
                  <a:pt x="41340" y="917346"/>
                </a:cubicBezTo>
                <a:lnTo>
                  <a:pt x="23382" y="935311"/>
                </a:lnTo>
                <a:lnTo>
                  <a:pt x="5425" y="917346"/>
                </a:lnTo>
                <a:cubicBezTo>
                  <a:pt x="4180" y="916108"/>
                  <a:pt x="2173" y="916108"/>
                  <a:pt x="929" y="917346"/>
                </a:cubicBezTo>
                <a:cubicBezTo>
                  <a:pt x="-310" y="918591"/>
                  <a:pt x="-310" y="920598"/>
                  <a:pt x="929" y="921842"/>
                </a:cubicBezTo>
                <a:lnTo>
                  <a:pt x="21134" y="942048"/>
                </a:lnTo>
                <a:close/>
                <a:moveTo>
                  <a:pt x="20207" y="0"/>
                </a:moveTo>
                <a:lnTo>
                  <a:pt x="20207" y="939800"/>
                </a:lnTo>
                <a:lnTo>
                  <a:pt x="26557" y="939800"/>
                </a:lnTo>
                <a:lnTo>
                  <a:pt x="26557" y="0"/>
                </a:lnTo>
                <a:lnTo>
                  <a:pt x="20207" y="0"/>
                </a:lnTo>
                <a:close/>
              </a:path>
            </a:pathLst>
          </a:custGeom>
          <a:solidFill>
            <a:srgbClr val="FFFFFF"/>
          </a:solidFill>
          <a:ln w="6350" cap="flat">
            <a:no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EC837C3E-E262-228C-BDC9-BBCAE209CC4B}"/>
              </a:ext>
            </a:extLst>
          </p:cNvPr>
          <p:cNvSpPr/>
          <p:nvPr/>
        </p:nvSpPr>
        <p:spPr>
          <a:xfrm>
            <a:off x="7361666" y="3441700"/>
            <a:ext cx="46767" cy="942976"/>
          </a:xfrm>
          <a:custGeom>
            <a:avLst/>
            <a:gdLst>
              <a:gd name="connsiteX0" fmla="*/ 21162 w 46767"/>
              <a:gd name="connsiteY0" fmla="*/ 942048 h 942976"/>
              <a:gd name="connsiteX1" fmla="*/ 25606 w 46767"/>
              <a:gd name="connsiteY1" fmla="*/ 942048 h 942976"/>
              <a:gd name="connsiteX2" fmla="*/ 45863 w 46767"/>
              <a:gd name="connsiteY2" fmla="*/ 921842 h 942976"/>
              <a:gd name="connsiteX3" fmla="*/ 45863 w 46767"/>
              <a:gd name="connsiteY3" fmla="*/ 917346 h 942976"/>
              <a:gd name="connsiteX4" fmla="*/ 41354 w 46767"/>
              <a:gd name="connsiteY4" fmla="*/ 917346 h 942976"/>
              <a:gd name="connsiteX5" fmla="*/ 23384 w 46767"/>
              <a:gd name="connsiteY5" fmla="*/ 935311 h 942976"/>
              <a:gd name="connsiteX6" fmla="*/ 5414 w 46767"/>
              <a:gd name="connsiteY6" fmla="*/ 917346 h 942976"/>
              <a:gd name="connsiteX7" fmla="*/ 905 w 46767"/>
              <a:gd name="connsiteY7" fmla="*/ 917346 h 942976"/>
              <a:gd name="connsiteX8" fmla="*/ 905 w 46767"/>
              <a:gd name="connsiteY8" fmla="*/ 921842 h 942976"/>
              <a:gd name="connsiteX9" fmla="*/ 21162 w 46767"/>
              <a:gd name="connsiteY9" fmla="*/ 942048 h 942976"/>
              <a:gd name="connsiteX10" fmla="*/ 20209 w 46767"/>
              <a:gd name="connsiteY10" fmla="*/ 0 h 942976"/>
              <a:gd name="connsiteX11" fmla="*/ 20209 w 46767"/>
              <a:gd name="connsiteY11" fmla="*/ 939800 h 942976"/>
              <a:gd name="connsiteX12" fmla="*/ 26559 w 46767"/>
              <a:gd name="connsiteY12" fmla="*/ 939800 h 942976"/>
              <a:gd name="connsiteX13" fmla="*/ 26559 w 46767"/>
              <a:gd name="connsiteY13" fmla="*/ 0 h 942976"/>
              <a:gd name="connsiteX14" fmla="*/ 20209 w 46767"/>
              <a:gd name="connsiteY14" fmla="*/ 0 h 9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767" h="942976">
                <a:moveTo>
                  <a:pt x="21162" y="942048"/>
                </a:moveTo>
                <a:cubicBezTo>
                  <a:pt x="22368" y="943286"/>
                  <a:pt x="24400" y="943286"/>
                  <a:pt x="25606" y="942048"/>
                </a:cubicBezTo>
                <a:lnTo>
                  <a:pt x="45863" y="921842"/>
                </a:lnTo>
                <a:cubicBezTo>
                  <a:pt x="47069" y="920598"/>
                  <a:pt x="47069" y="918591"/>
                  <a:pt x="45863" y="917346"/>
                </a:cubicBezTo>
                <a:cubicBezTo>
                  <a:pt x="44593" y="916108"/>
                  <a:pt x="42561" y="916108"/>
                  <a:pt x="41354" y="917346"/>
                </a:cubicBezTo>
                <a:lnTo>
                  <a:pt x="23384" y="935311"/>
                </a:lnTo>
                <a:lnTo>
                  <a:pt x="5414" y="917346"/>
                </a:lnTo>
                <a:cubicBezTo>
                  <a:pt x="4207" y="916108"/>
                  <a:pt x="2175" y="916108"/>
                  <a:pt x="905" y="917346"/>
                </a:cubicBezTo>
                <a:cubicBezTo>
                  <a:pt x="-302" y="918591"/>
                  <a:pt x="-302" y="920598"/>
                  <a:pt x="905" y="921842"/>
                </a:cubicBezTo>
                <a:lnTo>
                  <a:pt x="21162" y="942048"/>
                </a:lnTo>
                <a:close/>
                <a:moveTo>
                  <a:pt x="20209" y="0"/>
                </a:moveTo>
                <a:lnTo>
                  <a:pt x="20209" y="939800"/>
                </a:lnTo>
                <a:lnTo>
                  <a:pt x="26559" y="939800"/>
                </a:lnTo>
                <a:lnTo>
                  <a:pt x="26559" y="0"/>
                </a:lnTo>
                <a:lnTo>
                  <a:pt x="20209" y="0"/>
                </a:lnTo>
                <a:close/>
              </a:path>
            </a:pathLst>
          </a:custGeom>
          <a:solidFill>
            <a:srgbClr val="FFFFFF"/>
          </a:soli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0A9BA9A5-24AB-D00E-161A-2051A2CA583B}"/>
              </a:ext>
            </a:extLst>
          </p:cNvPr>
          <p:cNvSpPr/>
          <p:nvPr/>
        </p:nvSpPr>
        <p:spPr>
          <a:xfrm>
            <a:off x="10892266" y="3441700"/>
            <a:ext cx="46767" cy="942976"/>
          </a:xfrm>
          <a:custGeom>
            <a:avLst/>
            <a:gdLst>
              <a:gd name="connsiteX0" fmla="*/ 21162 w 46767"/>
              <a:gd name="connsiteY0" fmla="*/ 942048 h 942976"/>
              <a:gd name="connsiteX1" fmla="*/ 25606 w 46767"/>
              <a:gd name="connsiteY1" fmla="*/ 942048 h 942976"/>
              <a:gd name="connsiteX2" fmla="*/ 45863 w 46767"/>
              <a:gd name="connsiteY2" fmla="*/ 921842 h 942976"/>
              <a:gd name="connsiteX3" fmla="*/ 45863 w 46767"/>
              <a:gd name="connsiteY3" fmla="*/ 917346 h 942976"/>
              <a:gd name="connsiteX4" fmla="*/ 41354 w 46767"/>
              <a:gd name="connsiteY4" fmla="*/ 917346 h 942976"/>
              <a:gd name="connsiteX5" fmla="*/ 23384 w 46767"/>
              <a:gd name="connsiteY5" fmla="*/ 935311 h 942976"/>
              <a:gd name="connsiteX6" fmla="*/ 5414 w 46767"/>
              <a:gd name="connsiteY6" fmla="*/ 917346 h 942976"/>
              <a:gd name="connsiteX7" fmla="*/ 905 w 46767"/>
              <a:gd name="connsiteY7" fmla="*/ 917346 h 942976"/>
              <a:gd name="connsiteX8" fmla="*/ 905 w 46767"/>
              <a:gd name="connsiteY8" fmla="*/ 921842 h 942976"/>
              <a:gd name="connsiteX9" fmla="*/ 21162 w 46767"/>
              <a:gd name="connsiteY9" fmla="*/ 942048 h 942976"/>
              <a:gd name="connsiteX10" fmla="*/ 20209 w 46767"/>
              <a:gd name="connsiteY10" fmla="*/ 0 h 942976"/>
              <a:gd name="connsiteX11" fmla="*/ 20209 w 46767"/>
              <a:gd name="connsiteY11" fmla="*/ 939800 h 942976"/>
              <a:gd name="connsiteX12" fmla="*/ 26559 w 46767"/>
              <a:gd name="connsiteY12" fmla="*/ 939800 h 942976"/>
              <a:gd name="connsiteX13" fmla="*/ 26559 w 46767"/>
              <a:gd name="connsiteY13" fmla="*/ 0 h 942976"/>
              <a:gd name="connsiteX14" fmla="*/ 20209 w 46767"/>
              <a:gd name="connsiteY14" fmla="*/ 0 h 94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767" h="942976">
                <a:moveTo>
                  <a:pt x="21162" y="942048"/>
                </a:moveTo>
                <a:cubicBezTo>
                  <a:pt x="22368" y="943286"/>
                  <a:pt x="24400" y="943286"/>
                  <a:pt x="25606" y="942048"/>
                </a:cubicBezTo>
                <a:lnTo>
                  <a:pt x="45863" y="921842"/>
                </a:lnTo>
                <a:cubicBezTo>
                  <a:pt x="47069" y="920598"/>
                  <a:pt x="47069" y="918591"/>
                  <a:pt x="45863" y="917346"/>
                </a:cubicBezTo>
                <a:cubicBezTo>
                  <a:pt x="44593" y="916108"/>
                  <a:pt x="42561" y="916108"/>
                  <a:pt x="41354" y="917346"/>
                </a:cubicBezTo>
                <a:lnTo>
                  <a:pt x="23384" y="935311"/>
                </a:lnTo>
                <a:lnTo>
                  <a:pt x="5414" y="917346"/>
                </a:lnTo>
                <a:cubicBezTo>
                  <a:pt x="4207" y="916108"/>
                  <a:pt x="2175" y="916108"/>
                  <a:pt x="905" y="917346"/>
                </a:cubicBezTo>
                <a:cubicBezTo>
                  <a:pt x="-302" y="918591"/>
                  <a:pt x="-302" y="920598"/>
                  <a:pt x="905" y="921842"/>
                </a:cubicBezTo>
                <a:lnTo>
                  <a:pt x="21162" y="942048"/>
                </a:lnTo>
                <a:close/>
                <a:moveTo>
                  <a:pt x="20209" y="0"/>
                </a:moveTo>
                <a:lnTo>
                  <a:pt x="20209" y="939800"/>
                </a:lnTo>
                <a:lnTo>
                  <a:pt x="26559" y="939800"/>
                </a:lnTo>
                <a:lnTo>
                  <a:pt x="26559" y="0"/>
                </a:lnTo>
                <a:lnTo>
                  <a:pt x="20209" y="0"/>
                </a:lnTo>
                <a:close/>
              </a:path>
            </a:pathLst>
          </a:custGeom>
          <a:solidFill>
            <a:srgbClr val="FFFFFF"/>
          </a:solidFill>
          <a:ln w="6350" cap="flat">
            <a:noFill/>
            <a:prstDash val="solid"/>
            <a:miter/>
          </a:ln>
        </p:spPr>
        <p:txBody>
          <a:bodyPr rtlCol="0" anchor="ctr"/>
          <a:lstStyle/>
          <a:p>
            <a:endParaRPr lang="en-US"/>
          </a:p>
        </p:txBody>
      </p:sp>
      <p:sp>
        <p:nvSpPr>
          <p:cNvPr id="101" name="文本框 100">
            <a:extLst>
              <a:ext uri="{FF2B5EF4-FFF2-40B4-BE49-F238E27FC236}">
                <a16:creationId xmlns:a16="http://schemas.microsoft.com/office/drawing/2014/main" id="{01B179D9-7976-B381-3E61-EA196C355BC9}"/>
              </a:ext>
            </a:extLst>
          </p:cNvPr>
          <p:cNvSpPr txBox="1"/>
          <p:nvPr/>
        </p:nvSpPr>
        <p:spPr>
          <a:xfrm>
            <a:off x="923957" y="597073"/>
            <a:ext cx="1261884" cy="415498"/>
          </a:xfrm>
          <a:prstGeom prst="rect">
            <a:avLst/>
          </a:prstGeom>
          <a:noFill/>
        </p:spPr>
        <p:txBody>
          <a:bodyPr wrap="none" rtlCol="0">
            <a:spAutoFit/>
          </a:bodyPr>
          <a:lstStyle/>
          <a:p>
            <a:r>
              <a:rPr lang="zh-CN" altLang="en-US" sz="2100" dirty="0">
                <a:solidFill>
                  <a:srgbClr val="221B44"/>
                </a:solidFill>
                <a:latin typeface="OPPOSans B" panose="00020600040101010101" pitchFamily="18" charset="-122"/>
                <a:ea typeface="OPPOSans B" panose="00020600040101010101" pitchFamily="18" charset="-122"/>
                <a:cs typeface="OPPOSans B" panose="00020600040101010101" pitchFamily="18" charset="-122"/>
              </a:rPr>
              <a:t>用户访谈</a:t>
            </a:r>
            <a:endParaRPr lang="en-US" sz="2100" dirty="0">
              <a:solidFill>
                <a:srgbClr val="221B4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2" name="文本框 101">
            <a:extLst>
              <a:ext uri="{FF2B5EF4-FFF2-40B4-BE49-F238E27FC236}">
                <a16:creationId xmlns:a16="http://schemas.microsoft.com/office/drawing/2014/main" id="{17650B7C-29B5-082B-2A3D-7911C8A72F87}"/>
              </a:ext>
            </a:extLst>
          </p:cNvPr>
          <p:cNvSpPr txBox="1"/>
          <p:nvPr/>
        </p:nvSpPr>
        <p:spPr>
          <a:xfrm>
            <a:off x="923957" y="941682"/>
            <a:ext cx="2755883" cy="246221"/>
          </a:xfrm>
          <a:prstGeom prst="rect">
            <a:avLst/>
          </a:prstGeom>
          <a:noFill/>
        </p:spPr>
        <p:txBody>
          <a:bodyPr wrap="none" rtlCol="0">
            <a:spAutoFit/>
          </a:bodyPr>
          <a:lstStyle/>
          <a:p>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Function analysis of competitive products</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3" name="文本框 102">
            <a:extLst>
              <a:ext uri="{FF2B5EF4-FFF2-40B4-BE49-F238E27FC236}">
                <a16:creationId xmlns:a16="http://schemas.microsoft.com/office/drawing/2014/main" id="{05CE5065-82FF-BE04-7E81-EFE21DE1616F}"/>
              </a:ext>
            </a:extLst>
          </p:cNvPr>
          <p:cNvSpPr txBox="1"/>
          <p:nvPr/>
        </p:nvSpPr>
        <p:spPr>
          <a:xfrm>
            <a:off x="923957" y="1394012"/>
            <a:ext cx="5766322" cy="276999"/>
          </a:xfrm>
          <a:prstGeom prst="rect">
            <a:avLst/>
          </a:prstGeom>
          <a:noFill/>
        </p:spPr>
        <p:txBody>
          <a:bodyPr wrap="none" rtlCol="0">
            <a:spAutoFit/>
          </a:bodyPr>
          <a:lstStyle/>
          <a:p>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共访谈</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12</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位用户，其中</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10</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位都用过知乎直播，</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6</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位是知乎直播观众，</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4</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位是知乎主播</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05" name="图片 104">
            <a:extLst>
              <a:ext uri="{FF2B5EF4-FFF2-40B4-BE49-F238E27FC236}">
                <a16:creationId xmlns:a16="http://schemas.microsoft.com/office/drawing/2014/main" id="{C7A0C75F-2ECB-BA8B-4977-1D4B02F25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490" y="3524249"/>
            <a:ext cx="423572" cy="423572"/>
          </a:xfrm>
          <a:prstGeom prst="rect">
            <a:avLst/>
          </a:prstGeom>
        </p:spPr>
      </p:pic>
      <p:pic>
        <p:nvPicPr>
          <p:cNvPr id="107" name="图片 106">
            <a:extLst>
              <a:ext uri="{FF2B5EF4-FFF2-40B4-BE49-F238E27FC236}">
                <a16:creationId xmlns:a16="http://schemas.microsoft.com/office/drawing/2014/main" id="{C319078C-6076-8127-DE4C-74AEA3D44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490" y="4116850"/>
            <a:ext cx="423572" cy="417769"/>
          </a:xfrm>
          <a:prstGeom prst="rect">
            <a:avLst/>
          </a:prstGeom>
        </p:spPr>
      </p:pic>
      <p:pic>
        <p:nvPicPr>
          <p:cNvPr id="109" name="图片 108">
            <a:extLst>
              <a:ext uri="{FF2B5EF4-FFF2-40B4-BE49-F238E27FC236}">
                <a16:creationId xmlns:a16="http://schemas.microsoft.com/office/drawing/2014/main" id="{608812EA-0739-7DD7-9A78-66ECC034F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490" y="4696352"/>
            <a:ext cx="423572" cy="423572"/>
          </a:xfrm>
          <a:prstGeom prst="rect">
            <a:avLst/>
          </a:prstGeom>
        </p:spPr>
      </p:pic>
      <p:pic>
        <p:nvPicPr>
          <p:cNvPr id="111" name="图片 110">
            <a:extLst>
              <a:ext uri="{FF2B5EF4-FFF2-40B4-BE49-F238E27FC236}">
                <a16:creationId xmlns:a16="http://schemas.microsoft.com/office/drawing/2014/main" id="{B523E89A-3ACC-C0B2-7A23-863A77187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645" y="3549862"/>
            <a:ext cx="308305" cy="308305"/>
          </a:xfrm>
          <a:prstGeom prst="rect">
            <a:avLst/>
          </a:prstGeom>
          <a:effectLst/>
        </p:spPr>
      </p:pic>
      <p:pic>
        <p:nvPicPr>
          <p:cNvPr id="113" name="图片 112">
            <a:extLst>
              <a:ext uri="{FF2B5EF4-FFF2-40B4-BE49-F238E27FC236}">
                <a16:creationId xmlns:a16="http://schemas.microsoft.com/office/drawing/2014/main" id="{D3F92A54-3CFF-5DE0-836F-A75C42978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0645" y="4125524"/>
            <a:ext cx="308305" cy="302260"/>
          </a:xfrm>
          <a:prstGeom prst="rect">
            <a:avLst/>
          </a:prstGeom>
          <a:effectLst/>
        </p:spPr>
      </p:pic>
      <p:pic>
        <p:nvPicPr>
          <p:cNvPr id="115" name="图片 114">
            <a:extLst>
              <a:ext uri="{FF2B5EF4-FFF2-40B4-BE49-F238E27FC236}">
                <a16:creationId xmlns:a16="http://schemas.microsoft.com/office/drawing/2014/main" id="{EF428A7D-2C31-3075-3AF5-DAE12996D8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645" y="4704161"/>
            <a:ext cx="308305" cy="308305"/>
          </a:xfrm>
          <a:prstGeom prst="rect">
            <a:avLst/>
          </a:prstGeom>
          <a:effectLst/>
        </p:spPr>
      </p:pic>
      <p:pic>
        <p:nvPicPr>
          <p:cNvPr id="117" name="图片 116">
            <a:extLst>
              <a:ext uri="{FF2B5EF4-FFF2-40B4-BE49-F238E27FC236}">
                <a16:creationId xmlns:a16="http://schemas.microsoft.com/office/drawing/2014/main" id="{A82A2062-7604-D74E-4751-1EE3152B4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0645" y="5281635"/>
            <a:ext cx="308305" cy="308305"/>
          </a:xfrm>
          <a:prstGeom prst="rect">
            <a:avLst/>
          </a:prstGeom>
          <a:effectLst/>
        </p:spPr>
      </p:pic>
      <p:pic>
        <p:nvPicPr>
          <p:cNvPr id="119" name="图片 118">
            <a:extLst>
              <a:ext uri="{FF2B5EF4-FFF2-40B4-BE49-F238E27FC236}">
                <a16:creationId xmlns:a16="http://schemas.microsoft.com/office/drawing/2014/main" id="{0F21524E-F2D3-AC44-C6B9-8BB310342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0645" y="5878712"/>
            <a:ext cx="308305" cy="308305"/>
          </a:xfrm>
          <a:prstGeom prst="rect">
            <a:avLst/>
          </a:prstGeom>
          <a:effectLst/>
        </p:spPr>
      </p:pic>
      <p:pic>
        <p:nvPicPr>
          <p:cNvPr id="121" name="图片 120">
            <a:extLst>
              <a:ext uri="{FF2B5EF4-FFF2-40B4-BE49-F238E27FC236}">
                <a16:creationId xmlns:a16="http://schemas.microsoft.com/office/drawing/2014/main" id="{E8E52A9E-63F4-1E7D-B511-3DEB45A5B2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2237" y="3530965"/>
            <a:ext cx="316711" cy="316711"/>
          </a:xfrm>
          <a:prstGeom prst="rect">
            <a:avLst/>
          </a:prstGeom>
        </p:spPr>
      </p:pic>
      <p:pic>
        <p:nvPicPr>
          <p:cNvPr id="123" name="图片 122">
            <a:extLst>
              <a:ext uri="{FF2B5EF4-FFF2-40B4-BE49-F238E27FC236}">
                <a16:creationId xmlns:a16="http://schemas.microsoft.com/office/drawing/2014/main" id="{DBBD6AEB-24EB-DF80-13AB-31455C55F8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2237" y="4114348"/>
            <a:ext cx="316711" cy="310501"/>
          </a:xfrm>
          <a:prstGeom prst="rect">
            <a:avLst/>
          </a:prstGeom>
        </p:spPr>
      </p:pic>
      <p:pic>
        <p:nvPicPr>
          <p:cNvPr id="125" name="图片 124">
            <a:extLst>
              <a:ext uri="{FF2B5EF4-FFF2-40B4-BE49-F238E27FC236}">
                <a16:creationId xmlns:a16="http://schemas.microsoft.com/office/drawing/2014/main" id="{378701B7-0D99-0554-CAD8-449A715476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92237" y="4691521"/>
            <a:ext cx="316711" cy="316711"/>
          </a:xfrm>
          <a:prstGeom prst="rect">
            <a:avLst/>
          </a:prstGeom>
        </p:spPr>
      </p:pic>
      <p:pic>
        <p:nvPicPr>
          <p:cNvPr id="127" name="图片 126">
            <a:extLst>
              <a:ext uri="{FF2B5EF4-FFF2-40B4-BE49-F238E27FC236}">
                <a16:creationId xmlns:a16="http://schemas.microsoft.com/office/drawing/2014/main" id="{DD8FA47D-6826-5AF2-EDC0-F831723169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92237" y="5274905"/>
            <a:ext cx="316711" cy="316711"/>
          </a:xfrm>
          <a:prstGeom prst="rect">
            <a:avLst/>
          </a:prstGeom>
        </p:spPr>
      </p:pic>
      <p:sp>
        <p:nvSpPr>
          <p:cNvPr id="128" name="文本框 127">
            <a:extLst>
              <a:ext uri="{FF2B5EF4-FFF2-40B4-BE49-F238E27FC236}">
                <a16:creationId xmlns:a16="http://schemas.microsoft.com/office/drawing/2014/main" id="{BB11A81C-F08F-6BD2-B8ED-4FA9B316FD61}"/>
              </a:ext>
            </a:extLst>
          </p:cNvPr>
          <p:cNvSpPr txBox="1"/>
          <p:nvPr/>
        </p:nvSpPr>
        <p:spPr>
          <a:xfrm>
            <a:off x="1675544" y="2201647"/>
            <a:ext cx="1210588" cy="338554"/>
          </a:xfrm>
          <a:prstGeom prst="rect">
            <a:avLst/>
          </a:prstGeom>
          <a:noFill/>
        </p:spPr>
        <p:txBody>
          <a:bodyPr wrap="none" rtlCol="0">
            <a:spAutoFit/>
          </a:bodyPr>
          <a:lstStyle/>
          <a:p>
            <a:r>
              <a:rPr lang="zh-CN" alt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rPr>
              <a:t>分享领袖型</a:t>
            </a:r>
            <a:endParaRPr 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29" name="文本框 128">
            <a:extLst>
              <a:ext uri="{FF2B5EF4-FFF2-40B4-BE49-F238E27FC236}">
                <a16:creationId xmlns:a16="http://schemas.microsoft.com/office/drawing/2014/main" id="{DA6CA490-557D-9D63-F300-5078E65F8B24}"/>
              </a:ext>
            </a:extLst>
          </p:cNvPr>
          <p:cNvSpPr txBox="1"/>
          <p:nvPr/>
        </p:nvSpPr>
        <p:spPr>
          <a:xfrm>
            <a:off x="1675544" y="2459977"/>
            <a:ext cx="1544012" cy="246221"/>
          </a:xfrm>
          <a:prstGeom prst="rect">
            <a:avLst/>
          </a:prstGeom>
          <a:noFill/>
        </p:spPr>
        <p:txBody>
          <a:bodyPr wrap="none" rtlCol="0">
            <a:spAutoFit/>
          </a:bodyPr>
          <a:lstStyle/>
          <a:p>
            <a:r>
              <a:rPr lang="en-US" altLang="zh-CN"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SHARING LEADERSHIP</a:t>
            </a:r>
            <a:endParaRPr lang="en-US"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0" name="文本框 129">
            <a:extLst>
              <a:ext uri="{FF2B5EF4-FFF2-40B4-BE49-F238E27FC236}">
                <a16:creationId xmlns:a16="http://schemas.microsoft.com/office/drawing/2014/main" id="{A30603EF-C485-AE7B-5BD4-A1BDA4028DB9}"/>
              </a:ext>
            </a:extLst>
          </p:cNvPr>
          <p:cNvSpPr txBox="1"/>
          <p:nvPr/>
        </p:nvSpPr>
        <p:spPr>
          <a:xfrm>
            <a:off x="1106991" y="2792923"/>
            <a:ext cx="2547779" cy="518412"/>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爱分享，喜欢发表个人意见与看法，对某一领研究有较深资历</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1" name="文本框 130">
            <a:extLst>
              <a:ext uri="{FF2B5EF4-FFF2-40B4-BE49-F238E27FC236}">
                <a16:creationId xmlns:a16="http://schemas.microsoft.com/office/drawing/2014/main" id="{220DB053-DEFC-8061-FF37-152DA77094B5}"/>
              </a:ext>
            </a:extLst>
          </p:cNvPr>
          <p:cNvSpPr txBox="1"/>
          <p:nvPr/>
        </p:nvSpPr>
        <p:spPr>
          <a:xfrm>
            <a:off x="1657209" y="3539216"/>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小王：语音访谈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2" name="文本框 131">
            <a:extLst>
              <a:ext uri="{FF2B5EF4-FFF2-40B4-BE49-F238E27FC236}">
                <a16:creationId xmlns:a16="http://schemas.microsoft.com/office/drawing/2014/main" id="{F6B4BFF9-A05F-9683-6CA9-FA0226B2B27E}"/>
              </a:ext>
            </a:extLst>
          </p:cNvPr>
          <p:cNvSpPr txBox="1"/>
          <p:nvPr/>
        </p:nvSpPr>
        <p:spPr>
          <a:xfrm>
            <a:off x="1657209" y="4124515"/>
            <a:ext cx="1215438" cy="298351"/>
          </a:xfrm>
          <a:prstGeom prst="rect">
            <a:avLst/>
          </a:prstGeom>
          <a:noFill/>
        </p:spPr>
        <p:txBody>
          <a:bodyPr wrap="square" rtlCol="0">
            <a:spAutoFit/>
          </a:bodyPr>
          <a:lstStyle/>
          <a:p>
            <a:pPr>
              <a:lnSpc>
                <a:spcPct val="130000"/>
              </a:lnSpc>
            </a:pP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小美：视频访谈</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3" name="文本框 132">
            <a:extLst>
              <a:ext uri="{FF2B5EF4-FFF2-40B4-BE49-F238E27FC236}">
                <a16:creationId xmlns:a16="http://schemas.microsoft.com/office/drawing/2014/main" id="{F0DB7B09-E821-CB41-BEA7-C982D6B96DD1}"/>
              </a:ext>
            </a:extLst>
          </p:cNvPr>
          <p:cNvSpPr txBox="1"/>
          <p:nvPr/>
        </p:nvSpPr>
        <p:spPr>
          <a:xfrm>
            <a:off x="1657209" y="4709820"/>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4" name="文本框 133">
            <a:extLst>
              <a:ext uri="{FF2B5EF4-FFF2-40B4-BE49-F238E27FC236}">
                <a16:creationId xmlns:a16="http://schemas.microsoft.com/office/drawing/2014/main" id="{8811CDF8-8395-D737-155E-6E95851497D7}"/>
              </a:ext>
            </a:extLst>
          </p:cNvPr>
          <p:cNvSpPr txBox="1"/>
          <p:nvPr/>
        </p:nvSpPr>
        <p:spPr>
          <a:xfrm>
            <a:off x="5251939" y="2201647"/>
            <a:ext cx="1210588" cy="338554"/>
          </a:xfrm>
          <a:prstGeom prst="rect">
            <a:avLst/>
          </a:prstGeom>
          <a:noFill/>
        </p:spPr>
        <p:txBody>
          <a:bodyPr wrap="none" rtlCol="0">
            <a:spAutoFit/>
          </a:bodyPr>
          <a:lstStyle/>
          <a:p>
            <a:r>
              <a:rPr lang="zh-CN" alt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rPr>
              <a:t>知乎达人型</a:t>
            </a:r>
            <a:endParaRPr 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35" name="文本框 134">
            <a:extLst>
              <a:ext uri="{FF2B5EF4-FFF2-40B4-BE49-F238E27FC236}">
                <a16:creationId xmlns:a16="http://schemas.microsoft.com/office/drawing/2014/main" id="{691DFD36-0D86-28F6-0B5D-F6F88D7BA79C}"/>
              </a:ext>
            </a:extLst>
          </p:cNvPr>
          <p:cNvSpPr txBox="1"/>
          <p:nvPr/>
        </p:nvSpPr>
        <p:spPr>
          <a:xfrm>
            <a:off x="5251939" y="2459977"/>
            <a:ext cx="1544012" cy="246221"/>
          </a:xfrm>
          <a:prstGeom prst="rect">
            <a:avLst/>
          </a:prstGeom>
          <a:noFill/>
        </p:spPr>
        <p:txBody>
          <a:bodyPr wrap="none" rtlCol="0">
            <a:spAutoFit/>
          </a:bodyPr>
          <a:lstStyle/>
          <a:p>
            <a:r>
              <a:rPr lang="en-US" altLang="zh-CN"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SHARING LEADERSHIP</a:t>
            </a:r>
            <a:endParaRPr lang="en-US"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6" name="文本框 135">
            <a:extLst>
              <a:ext uri="{FF2B5EF4-FFF2-40B4-BE49-F238E27FC236}">
                <a16:creationId xmlns:a16="http://schemas.microsoft.com/office/drawing/2014/main" id="{0D404238-4DB9-94DB-83BD-DB57269746D6}"/>
              </a:ext>
            </a:extLst>
          </p:cNvPr>
          <p:cNvSpPr txBox="1"/>
          <p:nvPr/>
        </p:nvSpPr>
        <p:spPr>
          <a:xfrm>
            <a:off x="4683386" y="2792923"/>
            <a:ext cx="2547779" cy="518412"/>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喜欢留下足迹，点赞评论逛知乎对知乎具有较强的使用贤审</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7" name="文本框 136">
            <a:extLst>
              <a:ext uri="{FF2B5EF4-FFF2-40B4-BE49-F238E27FC236}">
                <a16:creationId xmlns:a16="http://schemas.microsoft.com/office/drawing/2014/main" id="{9EEFC89B-8727-0748-F16A-060CBF9FD6EC}"/>
              </a:ext>
            </a:extLst>
          </p:cNvPr>
          <p:cNvSpPr txBox="1"/>
          <p:nvPr/>
        </p:nvSpPr>
        <p:spPr>
          <a:xfrm>
            <a:off x="8745754" y="2201647"/>
            <a:ext cx="1210588" cy="338554"/>
          </a:xfrm>
          <a:prstGeom prst="rect">
            <a:avLst/>
          </a:prstGeom>
          <a:noFill/>
        </p:spPr>
        <p:txBody>
          <a:bodyPr wrap="none" rtlCol="0">
            <a:spAutoFit/>
          </a:bodyPr>
          <a:lstStyle/>
          <a:p>
            <a:r>
              <a:rPr lang="zh-CN" alt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rPr>
              <a:t>潜水围观型</a:t>
            </a:r>
            <a:endParaRPr lang="en-US" sz="1600" dirty="0">
              <a:solidFill>
                <a:srgbClr val="221B44"/>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38" name="文本框 137">
            <a:extLst>
              <a:ext uri="{FF2B5EF4-FFF2-40B4-BE49-F238E27FC236}">
                <a16:creationId xmlns:a16="http://schemas.microsoft.com/office/drawing/2014/main" id="{4FD570B8-D5D6-D555-489E-D2420F8FBCAA}"/>
              </a:ext>
            </a:extLst>
          </p:cNvPr>
          <p:cNvSpPr txBox="1"/>
          <p:nvPr/>
        </p:nvSpPr>
        <p:spPr>
          <a:xfrm>
            <a:off x="8745754" y="2459977"/>
            <a:ext cx="1544012" cy="246221"/>
          </a:xfrm>
          <a:prstGeom prst="rect">
            <a:avLst/>
          </a:prstGeom>
          <a:noFill/>
        </p:spPr>
        <p:txBody>
          <a:bodyPr wrap="none" rtlCol="0">
            <a:spAutoFit/>
          </a:bodyPr>
          <a:lstStyle/>
          <a:p>
            <a:r>
              <a:rPr lang="en-US" altLang="zh-CN"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rPr>
              <a:t>SHARING LEADERSHIP</a:t>
            </a:r>
            <a:endParaRPr lang="en-US" sz="1000" dirty="0">
              <a:solidFill>
                <a:schemeClr val="bg1">
                  <a:lumMod val="7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9" name="文本框 138">
            <a:extLst>
              <a:ext uri="{FF2B5EF4-FFF2-40B4-BE49-F238E27FC236}">
                <a16:creationId xmlns:a16="http://schemas.microsoft.com/office/drawing/2014/main" id="{B85580D7-D92C-C60A-F4CB-DF34F103E0C7}"/>
              </a:ext>
            </a:extLst>
          </p:cNvPr>
          <p:cNvSpPr txBox="1"/>
          <p:nvPr/>
        </p:nvSpPr>
        <p:spPr>
          <a:xfrm>
            <a:off x="8177201" y="2792923"/>
            <a:ext cx="2547779" cy="518412"/>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偶尔看看知乎，闲逛也涨知识几乎不发言不互动，围观各种内容</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0" name="文本框 139">
            <a:extLst>
              <a:ext uri="{FF2B5EF4-FFF2-40B4-BE49-F238E27FC236}">
                <a16:creationId xmlns:a16="http://schemas.microsoft.com/office/drawing/2014/main" id="{397A0A61-69AC-F945-BAE5-0B3B627604C5}"/>
              </a:ext>
            </a:extLst>
          </p:cNvPr>
          <p:cNvSpPr txBox="1"/>
          <p:nvPr/>
        </p:nvSpPr>
        <p:spPr>
          <a:xfrm>
            <a:off x="5251554" y="3539216"/>
            <a:ext cx="1215438" cy="298351"/>
          </a:xfrm>
          <a:prstGeom prst="rect">
            <a:avLst/>
          </a:prstGeom>
          <a:noFill/>
        </p:spPr>
        <p:txBody>
          <a:bodyPr wrap="square" rtlCol="0">
            <a:spAutoFit/>
          </a:bodyPr>
          <a:lstStyle/>
          <a:p>
            <a:pPr>
              <a:lnSpc>
                <a:spcPct val="130000"/>
              </a:lnSpc>
            </a:pP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小王：语音访谈</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1" name="文本框 140">
            <a:extLst>
              <a:ext uri="{FF2B5EF4-FFF2-40B4-BE49-F238E27FC236}">
                <a16:creationId xmlns:a16="http://schemas.microsoft.com/office/drawing/2014/main" id="{560BAA81-04F6-51A8-7946-62796A0BF290}"/>
              </a:ext>
            </a:extLst>
          </p:cNvPr>
          <p:cNvSpPr txBox="1"/>
          <p:nvPr/>
        </p:nvSpPr>
        <p:spPr>
          <a:xfrm>
            <a:off x="5251554" y="4124515"/>
            <a:ext cx="1215438" cy="298351"/>
          </a:xfrm>
          <a:prstGeom prst="rect">
            <a:avLst/>
          </a:prstGeom>
          <a:noFill/>
        </p:spPr>
        <p:txBody>
          <a:bodyPr wrap="square" rtlCol="0">
            <a:spAutoFit/>
          </a:bodyPr>
          <a:lstStyle>
            <a:defPPr>
              <a:defRPr lang="en-US"/>
            </a:defPPr>
            <a:lvl1pPr>
              <a:lnSpc>
                <a:spcPct val="130000"/>
              </a:lnSpc>
              <a:defRPr sz="1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小美：视频访谈</a:t>
            </a:r>
            <a:endParaRPr lang="en-US" dirty="0"/>
          </a:p>
        </p:txBody>
      </p:sp>
      <p:sp>
        <p:nvSpPr>
          <p:cNvPr id="142" name="文本框 141">
            <a:extLst>
              <a:ext uri="{FF2B5EF4-FFF2-40B4-BE49-F238E27FC236}">
                <a16:creationId xmlns:a16="http://schemas.microsoft.com/office/drawing/2014/main" id="{DD982FAB-57A7-93C3-E7A9-B5B9E27B2904}"/>
              </a:ext>
            </a:extLst>
          </p:cNvPr>
          <p:cNvSpPr txBox="1"/>
          <p:nvPr/>
        </p:nvSpPr>
        <p:spPr>
          <a:xfrm>
            <a:off x="5251554" y="4709820"/>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3" name="文本框 142">
            <a:extLst>
              <a:ext uri="{FF2B5EF4-FFF2-40B4-BE49-F238E27FC236}">
                <a16:creationId xmlns:a16="http://schemas.microsoft.com/office/drawing/2014/main" id="{2F0B1121-675F-714A-3E17-60790F610A5C}"/>
              </a:ext>
            </a:extLst>
          </p:cNvPr>
          <p:cNvSpPr txBox="1"/>
          <p:nvPr/>
        </p:nvSpPr>
        <p:spPr>
          <a:xfrm>
            <a:off x="8782663" y="3539216"/>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小王：语音访谈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4" name="文本框 143">
            <a:extLst>
              <a:ext uri="{FF2B5EF4-FFF2-40B4-BE49-F238E27FC236}">
                <a16:creationId xmlns:a16="http://schemas.microsoft.com/office/drawing/2014/main" id="{728FB559-D5BE-85AB-E606-93A00C9A84F6}"/>
              </a:ext>
            </a:extLst>
          </p:cNvPr>
          <p:cNvSpPr txBox="1"/>
          <p:nvPr/>
        </p:nvSpPr>
        <p:spPr>
          <a:xfrm>
            <a:off x="8782663" y="4124515"/>
            <a:ext cx="1215438" cy="298351"/>
          </a:xfrm>
          <a:prstGeom prst="rect">
            <a:avLst/>
          </a:prstGeom>
          <a:noFill/>
        </p:spPr>
        <p:txBody>
          <a:bodyPr wrap="square" rtlCol="0">
            <a:spAutoFit/>
          </a:bodyPr>
          <a:lstStyle>
            <a:defPPr>
              <a:defRPr lang="en-US"/>
            </a:defPPr>
            <a:lvl1pPr>
              <a:lnSpc>
                <a:spcPct val="130000"/>
              </a:lnSpc>
              <a:defRPr sz="110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小美：视频访谈</a:t>
            </a:r>
            <a:endParaRPr lang="en-US" dirty="0"/>
          </a:p>
        </p:txBody>
      </p:sp>
      <p:sp>
        <p:nvSpPr>
          <p:cNvPr id="145" name="文本框 144">
            <a:extLst>
              <a:ext uri="{FF2B5EF4-FFF2-40B4-BE49-F238E27FC236}">
                <a16:creationId xmlns:a16="http://schemas.microsoft.com/office/drawing/2014/main" id="{8CDD8895-75B1-DFE0-0A6D-7E7612573218}"/>
              </a:ext>
            </a:extLst>
          </p:cNvPr>
          <p:cNvSpPr txBox="1"/>
          <p:nvPr/>
        </p:nvSpPr>
        <p:spPr>
          <a:xfrm>
            <a:off x="8782663" y="4709820"/>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6" name="文本框 145">
            <a:extLst>
              <a:ext uri="{FF2B5EF4-FFF2-40B4-BE49-F238E27FC236}">
                <a16:creationId xmlns:a16="http://schemas.microsoft.com/office/drawing/2014/main" id="{14544C52-E463-D091-CA4C-2055C17AF406}"/>
              </a:ext>
            </a:extLst>
          </p:cNvPr>
          <p:cNvSpPr txBox="1"/>
          <p:nvPr/>
        </p:nvSpPr>
        <p:spPr>
          <a:xfrm>
            <a:off x="8782663" y="5295010"/>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7" name="文本框 146">
            <a:extLst>
              <a:ext uri="{FF2B5EF4-FFF2-40B4-BE49-F238E27FC236}">
                <a16:creationId xmlns:a16="http://schemas.microsoft.com/office/drawing/2014/main" id="{F668C281-EAEC-E59C-B666-1DB6439DC6C8}"/>
              </a:ext>
            </a:extLst>
          </p:cNvPr>
          <p:cNvSpPr txBox="1"/>
          <p:nvPr/>
        </p:nvSpPr>
        <p:spPr>
          <a:xfrm>
            <a:off x="5251554" y="5288760"/>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8" name="文本框 147">
            <a:extLst>
              <a:ext uri="{FF2B5EF4-FFF2-40B4-BE49-F238E27FC236}">
                <a16:creationId xmlns:a16="http://schemas.microsoft.com/office/drawing/2014/main" id="{6F43A056-0CA0-5F8F-F468-7C5C2C4A8C62}"/>
              </a:ext>
            </a:extLst>
          </p:cNvPr>
          <p:cNvSpPr txBox="1"/>
          <p:nvPr/>
        </p:nvSpPr>
        <p:spPr>
          <a:xfrm>
            <a:off x="5251554" y="5888666"/>
            <a:ext cx="1215438" cy="298351"/>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张亮：文字访谈</a:t>
            </a:r>
            <a:endParaRPr lang="en-US" sz="11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9" name="文本框 148">
            <a:extLst>
              <a:ext uri="{FF2B5EF4-FFF2-40B4-BE49-F238E27FC236}">
                <a16:creationId xmlns:a16="http://schemas.microsoft.com/office/drawing/2014/main" id="{1AD3C70B-6B02-E48F-ACEE-79ED808116B2}"/>
              </a:ext>
            </a:extLst>
          </p:cNvPr>
          <p:cNvSpPr txBox="1"/>
          <p:nvPr/>
        </p:nvSpPr>
        <p:spPr>
          <a:xfrm>
            <a:off x="3636879" y="2812082"/>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0" name="文本框 149">
            <a:extLst>
              <a:ext uri="{FF2B5EF4-FFF2-40B4-BE49-F238E27FC236}">
                <a16:creationId xmlns:a16="http://schemas.microsoft.com/office/drawing/2014/main" id="{4B0D8757-548C-3FFF-56C6-4B979EFE0DD9}"/>
              </a:ext>
            </a:extLst>
          </p:cNvPr>
          <p:cNvSpPr txBox="1"/>
          <p:nvPr/>
        </p:nvSpPr>
        <p:spPr>
          <a:xfrm>
            <a:off x="3636879" y="4609787"/>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35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1" name="文本框 150">
            <a:extLst>
              <a:ext uri="{FF2B5EF4-FFF2-40B4-BE49-F238E27FC236}">
                <a16:creationId xmlns:a16="http://schemas.microsoft.com/office/drawing/2014/main" id="{ADD10A18-A7BA-3D16-004D-CCC397D18670}"/>
              </a:ext>
            </a:extLst>
          </p:cNvPr>
          <p:cNvSpPr txBox="1"/>
          <p:nvPr/>
        </p:nvSpPr>
        <p:spPr>
          <a:xfrm>
            <a:off x="7165139" y="2812082"/>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2" name="文本框 151">
            <a:extLst>
              <a:ext uri="{FF2B5EF4-FFF2-40B4-BE49-F238E27FC236}">
                <a16:creationId xmlns:a16="http://schemas.microsoft.com/office/drawing/2014/main" id="{81EA4AC1-6D7B-06B7-D6F5-BDC036A25C29}"/>
              </a:ext>
            </a:extLst>
          </p:cNvPr>
          <p:cNvSpPr txBox="1"/>
          <p:nvPr/>
        </p:nvSpPr>
        <p:spPr>
          <a:xfrm>
            <a:off x="7165139" y="4609787"/>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35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3" name="文本框 152">
            <a:extLst>
              <a:ext uri="{FF2B5EF4-FFF2-40B4-BE49-F238E27FC236}">
                <a16:creationId xmlns:a16="http://schemas.microsoft.com/office/drawing/2014/main" id="{B1C43A48-F7A2-43D5-AC89-C96D3A64FFAA}"/>
              </a:ext>
            </a:extLst>
          </p:cNvPr>
          <p:cNvSpPr txBox="1"/>
          <p:nvPr/>
        </p:nvSpPr>
        <p:spPr>
          <a:xfrm>
            <a:off x="10663238" y="2812082"/>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25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4" name="文本框 153">
            <a:extLst>
              <a:ext uri="{FF2B5EF4-FFF2-40B4-BE49-F238E27FC236}">
                <a16:creationId xmlns:a16="http://schemas.microsoft.com/office/drawing/2014/main" id="{B856D1F0-41D2-A91A-60CC-1A01613D90A4}"/>
              </a:ext>
            </a:extLst>
          </p:cNvPr>
          <p:cNvSpPr txBox="1"/>
          <p:nvPr/>
        </p:nvSpPr>
        <p:spPr>
          <a:xfrm>
            <a:off x="10663238" y="4609787"/>
            <a:ext cx="551590" cy="298351"/>
          </a:xfrm>
          <a:prstGeom prst="rect">
            <a:avLst/>
          </a:prstGeom>
          <a:noFill/>
        </p:spPr>
        <p:txBody>
          <a:bodyPr wrap="square" rtlCol="0">
            <a:spAutoFit/>
          </a:bodyPr>
          <a:lstStyle/>
          <a:p>
            <a:pPr algn="ctr">
              <a:lnSpc>
                <a:spcPct val="130000"/>
              </a:lnSpc>
            </a:pPr>
            <a:r>
              <a:rPr lang="en-US" altLang="zh-CN"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35</a:t>
            </a:r>
            <a:r>
              <a:rPr lang="zh-CN" alt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岁</a:t>
            </a:r>
            <a:endParaRPr lang="en-US" sz="11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851284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117" name="组合 116">
            <a:extLst>
              <a:ext uri="{FF2B5EF4-FFF2-40B4-BE49-F238E27FC236}">
                <a16:creationId xmlns:a16="http://schemas.microsoft.com/office/drawing/2014/main" id="{167A0E28-AB1E-7756-4C78-5AC64E2EE9B5}"/>
              </a:ext>
            </a:extLst>
          </p:cNvPr>
          <p:cNvGrpSpPr>
            <a:grpSpLocks/>
          </p:cNvGrpSpPr>
          <p:nvPr/>
        </p:nvGrpSpPr>
        <p:grpSpPr>
          <a:xfrm>
            <a:off x="0" y="0"/>
            <a:ext cx="11535409" cy="6858000"/>
            <a:chOff x="0" y="0"/>
            <a:chExt cx="11535409" cy="6858000"/>
          </a:xfrm>
        </p:grpSpPr>
        <p:sp>
          <p:nvSpPr>
            <p:cNvPr id="118" name="任意多边形: 形状 117">
              <a:extLst>
                <a:ext uri="{FF2B5EF4-FFF2-40B4-BE49-F238E27FC236}">
                  <a16:creationId xmlns:a16="http://schemas.microsoft.com/office/drawing/2014/main" id="{02CA5EFF-2DF8-1BE5-8228-EE12104580F6}"/>
                </a:ext>
              </a:extLst>
            </p:cNvPr>
            <p:cNvSpPr>
              <a:spLocks/>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9" name="任意多边形: 形状 118">
              <a:extLst>
                <a:ext uri="{FF2B5EF4-FFF2-40B4-BE49-F238E27FC236}">
                  <a16:creationId xmlns:a16="http://schemas.microsoft.com/office/drawing/2014/main" id="{A5DE3CC1-4E28-4890-4916-99954906C677}"/>
                </a:ext>
              </a:extLst>
            </p:cNvPr>
            <p:cNvSpPr>
              <a:spLocks/>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0" name="任意多边形: 形状 119">
              <a:extLst>
                <a:ext uri="{FF2B5EF4-FFF2-40B4-BE49-F238E27FC236}">
                  <a16:creationId xmlns:a16="http://schemas.microsoft.com/office/drawing/2014/main" id="{A2E5452B-3FE1-A01F-F3BE-B4D889B39475}"/>
                </a:ext>
              </a:extLst>
            </p:cNvPr>
            <p:cNvSpPr>
              <a:spLocks/>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1" name="任意多边形: 形状 120">
              <a:extLst>
                <a:ext uri="{FF2B5EF4-FFF2-40B4-BE49-F238E27FC236}">
                  <a16:creationId xmlns:a16="http://schemas.microsoft.com/office/drawing/2014/main" id="{A34DDA66-F9E7-71A0-5CF3-373493FF7AEF}"/>
                </a:ext>
              </a:extLst>
            </p:cNvPr>
            <p:cNvSpPr>
              <a:spLocks/>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2" name="任意多边形: 形状 121">
              <a:extLst>
                <a:ext uri="{FF2B5EF4-FFF2-40B4-BE49-F238E27FC236}">
                  <a16:creationId xmlns:a16="http://schemas.microsoft.com/office/drawing/2014/main" id="{34B8385B-0F92-17AD-99C6-836EC6B88BE5}"/>
                </a:ext>
              </a:extLst>
            </p:cNvPr>
            <p:cNvSpPr>
              <a:spLocks/>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3" name="任意多边形: 形状 122">
              <a:extLst>
                <a:ext uri="{FF2B5EF4-FFF2-40B4-BE49-F238E27FC236}">
                  <a16:creationId xmlns:a16="http://schemas.microsoft.com/office/drawing/2014/main" id="{8F8DD07E-E363-0290-CB37-0D8A83DC3228}"/>
                </a:ext>
              </a:extLst>
            </p:cNvPr>
            <p:cNvSpPr>
              <a:spLocks/>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4" name="任意多边形: 形状 123">
              <a:extLst>
                <a:ext uri="{FF2B5EF4-FFF2-40B4-BE49-F238E27FC236}">
                  <a16:creationId xmlns:a16="http://schemas.microsoft.com/office/drawing/2014/main" id="{4D846189-B47B-500E-88CC-D90D0F6E7046}"/>
                </a:ext>
              </a:extLst>
            </p:cNvPr>
            <p:cNvSpPr>
              <a:spLocks/>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5" name="任意多边形: 形状 124">
              <a:extLst>
                <a:ext uri="{FF2B5EF4-FFF2-40B4-BE49-F238E27FC236}">
                  <a16:creationId xmlns:a16="http://schemas.microsoft.com/office/drawing/2014/main" id="{74B7EE6E-EFFB-E3A1-EB8A-AFBD4316F78A}"/>
                </a:ext>
              </a:extLst>
            </p:cNvPr>
            <p:cNvSpPr>
              <a:spLocks/>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6" name="任意多边形: 形状 125">
              <a:extLst>
                <a:ext uri="{FF2B5EF4-FFF2-40B4-BE49-F238E27FC236}">
                  <a16:creationId xmlns:a16="http://schemas.microsoft.com/office/drawing/2014/main" id="{A2B0A1AB-4925-27E7-9215-412A23BC3D28}"/>
                </a:ext>
              </a:extLst>
            </p:cNvPr>
            <p:cNvSpPr>
              <a:spLocks/>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071F7CF9-7799-E105-0AC7-A45D0BEDD45C}"/>
                </a:ext>
              </a:extLst>
            </p:cNvPr>
            <p:cNvSpPr>
              <a:spLocks/>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CC82CD75-D473-D478-9751-6285259920F4}"/>
                </a:ext>
              </a:extLst>
            </p:cNvPr>
            <p:cNvSpPr>
              <a:spLocks/>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9" name="任意多边形: 形状 128">
              <a:extLst>
                <a:ext uri="{FF2B5EF4-FFF2-40B4-BE49-F238E27FC236}">
                  <a16:creationId xmlns:a16="http://schemas.microsoft.com/office/drawing/2014/main" id="{D978AC3E-5B3E-4E99-FEE0-9A0E2DA47999}"/>
                </a:ext>
              </a:extLst>
            </p:cNvPr>
            <p:cNvSpPr>
              <a:spLocks/>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0" name="任意多边形: 形状 129">
              <a:extLst>
                <a:ext uri="{FF2B5EF4-FFF2-40B4-BE49-F238E27FC236}">
                  <a16:creationId xmlns:a16="http://schemas.microsoft.com/office/drawing/2014/main" id="{3F1CEE8A-13D0-D116-0DB9-CF97BFBA446A}"/>
                </a:ext>
              </a:extLst>
            </p:cNvPr>
            <p:cNvSpPr>
              <a:spLocks/>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1" name="任意多边形: 形状 130">
              <a:extLst>
                <a:ext uri="{FF2B5EF4-FFF2-40B4-BE49-F238E27FC236}">
                  <a16:creationId xmlns:a16="http://schemas.microsoft.com/office/drawing/2014/main" id="{7594743A-62F0-CC11-E2BF-9BFF93CDE0A9}"/>
                </a:ext>
              </a:extLst>
            </p:cNvPr>
            <p:cNvSpPr>
              <a:spLocks/>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2" name="任意多边形: 形状 131">
              <a:extLst>
                <a:ext uri="{FF2B5EF4-FFF2-40B4-BE49-F238E27FC236}">
                  <a16:creationId xmlns:a16="http://schemas.microsoft.com/office/drawing/2014/main" id="{D379F988-CCC4-7997-6261-87A7E29847D9}"/>
                </a:ext>
              </a:extLst>
            </p:cNvPr>
            <p:cNvSpPr>
              <a:spLocks/>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3" name="任意多边形: 形状 132">
              <a:extLst>
                <a:ext uri="{FF2B5EF4-FFF2-40B4-BE49-F238E27FC236}">
                  <a16:creationId xmlns:a16="http://schemas.microsoft.com/office/drawing/2014/main" id="{186E13B0-D470-F611-5456-2428364DCEF3}"/>
                </a:ext>
              </a:extLst>
            </p:cNvPr>
            <p:cNvSpPr>
              <a:spLocks/>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4" name="任意多边形: 形状 133">
              <a:extLst>
                <a:ext uri="{FF2B5EF4-FFF2-40B4-BE49-F238E27FC236}">
                  <a16:creationId xmlns:a16="http://schemas.microsoft.com/office/drawing/2014/main" id="{D3FA801E-CE86-7FB8-4173-D2259E721890}"/>
                </a:ext>
              </a:extLst>
            </p:cNvPr>
            <p:cNvSpPr>
              <a:spLocks/>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5" name="任意多边形: 形状 134">
              <a:extLst>
                <a:ext uri="{FF2B5EF4-FFF2-40B4-BE49-F238E27FC236}">
                  <a16:creationId xmlns:a16="http://schemas.microsoft.com/office/drawing/2014/main" id="{3757C025-A1D4-AC4F-73D0-AE9A31BE54AC}"/>
                </a:ext>
              </a:extLst>
            </p:cNvPr>
            <p:cNvSpPr>
              <a:spLocks/>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9" name="矩形: 圆角 28">
            <a:extLst>
              <a:ext uri="{FF2B5EF4-FFF2-40B4-BE49-F238E27FC236}">
                <a16:creationId xmlns:a16="http://schemas.microsoft.com/office/drawing/2014/main" id="{E7CB5EA7-BA36-DD7F-426F-5F1A781601EA}"/>
              </a:ext>
            </a:extLst>
          </p:cNvPr>
          <p:cNvSpPr/>
          <p:nvPr/>
        </p:nvSpPr>
        <p:spPr>
          <a:xfrm>
            <a:off x="434339" y="1455420"/>
            <a:ext cx="3449320" cy="999490"/>
          </a:xfrm>
          <a:prstGeom prst="roundRect">
            <a:avLst>
              <a:gd name="adj" fmla="val 8408"/>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31" name="任意多边形: 形状 30">
            <a:extLst>
              <a:ext uri="{FF2B5EF4-FFF2-40B4-BE49-F238E27FC236}">
                <a16:creationId xmlns:a16="http://schemas.microsoft.com/office/drawing/2014/main" id="{D1B9E9FC-647B-D8D2-56D2-4687471FACB6}"/>
              </a:ext>
            </a:extLst>
          </p:cNvPr>
          <p:cNvSpPr/>
          <p:nvPr/>
        </p:nvSpPr>
        <p:spPr>
          <a:xfrm>
            <a:off x="624840" y="190246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E2530AA3-2F28-052F-7960-540A52ADBDA5}"/>
              </a:ext>
            </a:extLst>
          </p:cNvPr>
          <p:cNvSpPr/>
          <p:nvPr/>
        </p:nvSpPr>
        <p:spPr>
          <a:xfrm>
            <a:off x="624840" y="204724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759383CF-5DEB-E75A-55D8-82F40F0D393B}"/>
              </a:ext>
            </a:extLst>
          </p:cNvPr>
          <p:cNvSpPr/>
          <p:nvPr/>
        </p:nvSpPr>
        <p:spPr>
          <a:xfrm>
            <a:off x="624840" y="219202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36" name="矩形: 圆角 35">
            <a:extLst>
              <a:ext uri="{FF2B5EF4-FFF2-40B4-BE49-F238E27FC236}">
                <a16:creationId xmlns:a16="http://schemas.microsoft.com/office/drawing/2014/main" id="{A349997C-D10A-AC0D-C168-6F85DAB0FB07}"/>
              </a:ext>
            </a:extLst>
          </p:cNvPr>
          <p:cNvSpPr/>
          <p:nvPr/>
        </p:nvSpPr>
        <p:spPr>
          <a:xfrm>
            <a:off x="434339" y="2607310"/>
            <a:ext cx="3449320" cy="1278889"/>
          </a:xfrm>
          <a:prstGeom prst="roundRect">
            <a:avLst>
              <a:gd name="adj" fmla="val 6074"/>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38" name="任意多边形: 形状 37">
            <a:extLst>
              <a:ext uri="{FF2B5EF4-FFF2-40B4-BE49-F238E27FC236}">
                <a16:creationId xmlns:a16="http://schemas.microsoft.com/office/drawing/2014/main" id="{7F82B79A-02BC-8CC3-7E4C-2788D6CCCEB1}"/>
              </a:ext>
            </a:extLst>
          </p:cNvPr>
          <p:cNvSpPr/>
          <p:nvPr/>
        </p:nvSpPr>
        <p:spPr>
          <a:xfrm>
            <a:off x="624840" y="304927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0409E06F-4054-B299-99EC-FD1AF5C8E748}"/>
              </a:ext>
            </a:extLst>
          </p:cNvPr>
          <p:cNvSpPr/>
          <p:nvPr/>
        </p:nvSpPr>
        <p:spPr>
          <a:xfrm>
            <a:off x="624840" y="319405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70897FB3-9C66-E91D-2E65-9520A41AC363}"/>
              </a:ext>
            </a:extLst>
          </p:cNvPr>
          <p:cNvSpPr/>
          <p:nvPr/>
        </p:nvSpPr>
        <p:spPr>
          <a:xfrm>
            <a:off x="624840" y="333883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997DEA2A-C647-29E3-95D2-6A89A588B386}"/>
              </a:ext>
            </a:extLst>
          </p:cNvPr>
          <p:cNvSpPr/>
          <p:nvPr/>
        </p:nvSpPr>
        <p:spPr>
          <a:xfrm>
            <a:off x="624840" y="348361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F27A33AC-D87C-45E3-7FA3-6D78E3378007}"/>
              </a:ext>
            </a:extLst>
          </p:cNvPr>
          <p:cNvSpPr/>
          <p:nvPr/>
        </p:nvSpPr>
        <p:spPr>
          <a:xfrm>
            <a:off x="624840" y="362839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5" name="矩形: 圆角 44">
            <a:extLst>
              <a:ext uri="{FF2B5EF4-FFF2-40B4-BE49-F238E27FC236}">
                <a16:creationId xmlns:a16="http://schemas.microsoft.com/office/drawing/2014/main" id="{5BDBBAB2-8878-EC85-DC35-3069A1C94E46}"/>
              </a:ext>
            </a:extLst>
          </p:cNvPr>
          <p:cNvSpPr/>
          <p:nvPr/>
        </p:nvSpPr>
        <p:spPr>
          <a:xfrm>
            <a:off x="434339" y="4038600"/>
            <a:ext cx="3449320" cy="1977389"/>
          </a:xfrm>
          <a:prstGeom prst="roundRect">
            <a:avLst>
              <a:gd name="adj" fmla="val 5427"/>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47" name="任意多边形: 形状 46">
            <a:extLst>
              <a:ext uri="{FF2B5EF4-FFF2-40B4-BE49-F238E27FC236}">
                <a16:creationId xmlns:a16="http://schemas.microsoft.com/office/drawing/2014/main" id="{8D4BB7FA-7AB7-E0F8-20EB-DBCA0513F6DC}"/>
              </a:ext>
            </a:extLst>
          </p:cNvPr>
          <p:cNvSpPr/>
          <p:nvPr/>
        </p:nvSpPr>
        <p:spPr>
          <a:xfrm>
            <a:off x="624840" y="446786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041222C2-E2DD-42A3-8B02-5A9DCD49FE7F}"/>
              </a:ext>
            </a:extLst>
          </p:cNvPr>
          <p:cNvSpPr/>
          <p:nvPr/>
        </p:nvSpPr>
        <p:spPr>
          <a:xfrm>
            <a:off x="624840" y="4607842"/>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D8C6C585-6BA0-CE5C-8081-1BB672CCE840}"/>
              </a:ext>
            </a:extLst>
          </p:cNvPr>
          <p:cNvSpPr/>
          <p:nvPr/>
        </p:nvSpPr>
        <p:spPr>
          <a:xfrm>
            <a:off x="624840" y="4747824"/>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300589C4-B2E9-7253-A1D7-48579917C099}"/>
              </a:ext>
            </a:extLst>
          </p:cNvPr>
          <p:cNvSpPr/>
          <p:nvPr/>
        </p:nvSpPr>
        <p:spPr>
          <a:xfrm>
            <a:off x="624840" y="4887806"/>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5E585E57-B344-D58F-A8DC-0F8A6AE4EDA4}"/>
              </a:ext>
            </a:extLst>
          </p:cNvPr>
          <p:cNvSpPr/>
          <p:nvPr/>
        </p:nvSpPr>
        <p:spPr>
          <a:xfrm>
            <a:off x="624840" y="5027788"/>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321B92B5-1EF7-4E85-64E7-0841E224E31E}"/>
              </a:ext>
            </a:extLst>
          </p:cNvPr>
          <p:cNvSpPr/>
          <p:nvPr/>
        </p:nvSpPr>
        <p:spPr>
          <a:xfrm>
            <a:off x="624840" y="516777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32B2C101-71F6-4F9F-A839-FDA2DB422763}"/>
              </a:ext>
            </a:extLst>
          </p:cNvPr>
          <p:cNvSpPr/>
          <p:nvPr/>
        </p:nvSpPr>
        <p:spPr>
          <a:xfrm>
            <a:off x="624840" y="5307752"/>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97BB5AEB-5949-7C64-548C-2188E1F481B0}"/>
              </a:ext>
            </a:extLst>
          </p:cNvPr>
          <p:cNvSpPr/>
          <p:nvPr/>
        </p:nvSpPr>
        <p:spPr>
          <a:xfrm>
            <a:off x="624840" y="5447734"/>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5" name="任意多边形: 形状 54">
            <a:extLst>
              <a:ext uri="{FF2B5EF4-FFF2-40B4-BE49-F238E27FC236}">
                <a16:creationId xmlns:a16="http://schemas.microsoft.com/office/drawing/2014/main" id="{FF583B33-CE8B-1F81-142B-44F6B63B6B06}"/>
              </a:ext>
            </a:extLst>
          </p:cNvPr>
          <p:cNvSpPr/>
          <p:nvPr/>
        </p:nvSpPr>
        <p:spPr>
          <a:xfrm>
            <a:off x="624840" y="5587716"/>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7BD57719-DBD4-96CE-C277-13901328A19B}"/>
              </a:ext>
            </a:extLst>
          </p:cNvPr>
          <p:cNvSpPr/>
          <p:nvPr/>
        </p:nvSpPr>
        <p:spPr>
          <a:xfrm>
            <a:off x="624840" y="572770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59" name="矩形: 圆角 58">
            <a:extLst>
              <a:ext uri="{FF2B5EF4-FFF2-40B4-BE49-F238E27FC236}">
                <a16:creationId xmlns:a16="http://schemas.microsoft.com/office/drawing/2014/main" id="{30D6132D-6832-0C46-8C82-673C12650B06}"/>
              </a:ext>
            </a:extLst>
          </p:cNvPr>
          <p:cNvSpPr/>
          <p:nvPr/>
        </p:nvSpPr>
        <p:spPr>
          <a:xfrm>
            <a:off x="4264660" y="1455420"/>
            <a:ext cx="3449320" cy="2112010"/>
          </a:xfrm>
          <a:prstGeom prst="roundRect">
            <a:avLst>
              <a:gd name="adj" fmla="val 3237"/>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61" name="任意多边形: 形状 60">
            <a:extLst>
              <a:ext uri="{FF2B5EF4-FFF2-40B4-BE49-F238E27FC236}">
                <a16:creationId xmlns:a16="http://schemas.microsoft.com/office/drawing/2014/main" id="{A147236C-A3FA-7F78-C029-7EA77FB1A5A2}"/>
              </a:ext>
            </a:extLst>
          </p:cNvPr>
          <p:cNvSpPr/>
          <p:nvPr/>
        </p:nvSpPr>
        <p:spPr>
          <a:xfrm>
            <a:off x="4455160" y="190754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2A143006-2247-4BAC-545E-B8D5436ABBC9}"/>
              </a:ext>
            </a:extLst>
          </p:cNvPr>
          <p:cNvSpPr/>
          <p:nvPr/>
        </p:nvSpPr>
        <p:spPr>
          <a:xfrm>
            <a:off x="4455160" y="241808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8C56892D-97CF-FF5D-5B3E-C462BC091A6C}"/>
              </a:ext>
            </a:extLst>
          </p:cNvPr>
          <p:cNvSpPr/>
          <p:nvPr/>
        </p:nvSpPr>
        <p:spPr>
          <a:xfrm>
            <a:off x="4455160" y="292862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7D45A8B6-0CCA-3A4F-C9A7-6647EF229B06}"/>
              </a:ext>
            </a:extLst>
          </p:cNvPr>
          <p:cNvSpPr/>
          <p:nvPr/>
        </p:nvSpPr>
        <p:spPr>
          <a:xfrm>
            <a:off x="4455160" y="329946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3" name="矩形: 圆角 72">
            <a:extLst>
              <a:ext uri="{FF2B5EF4-FFF2-40B4-BE49-F238E27FC236}">
                <a16:creationId xmlns:a16="http://schemas.microsoft.com/office/drawing/2014/main" id="{D4B01508-44EB-3C6B-E2C8-6765DF08D3FF}"/>
              </a:ext>
            </a:extLst>
          </p:cNvPr>
          <p:cNvSpPr/>
          <p:nvPr/>
        </p:nvSpPr>
        <p:spPr>
          <a:xfrm>
            <a:off x="4264660" y="3719829"/>
            <a:ext cx="3449320" cy="1278889"/>
          </a:xfrm>
          <a:prstGeom prst="roundRect">
            <a:avLst>
              <a:gd name="adj" fmla="val 6405"/>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75" name="任意多边形: 形状 74">
            <a:extLst>
              <a:ext uri="{FF2B5EF4-FFF2-40B4-BE49-F238E27FC236}">
                <a16:creationId xmlns:a16="http://schemas.microsoft.com/office/drawing/2014/main" id="{60AA5FC4-8C73-065B-B8E3-BB32BD5D6B98}"/>
              </a:ext>
            </a:extLst>
          </p:cNvPr>
          <p:cNvSpPr/>
          <p:nvPr/>
        </p:nvSpPr>
        <p:spPr>
          <a:xfrm>
            <a:off x="4455160" y="416179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E3194CDA-7C4E-D402-0B05-BF772044506B}"/>
              </a:ext>
            </a:extLst>
          </p:cNvPr>
          <p:cNvSpPr/>
          <p:nvPr/>
        </p:nvSpPr>
        <p:spPr>
          <a:xfrm>
            <a:off x="4455160" y="430657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4F083B62-D83A-7891-4EA3-234CB4D741C0}"/>
              </a:ext>
            </a:extLst>
          </p:cNvPr>
          <p:cNvSpPr/>
          <p:nvPr/>
        </p:nvSpPr>
        <p:spPr>
          <a:xfrm>
            <a:off x="4455160" y="445135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CB403B3B-7671-340B-2C0A-E671A8FEE0DB}"/>
              </a:ext>
            </a:extLst>
          </p:cNvPr>
          <p:cNvSpPr/>
          <p:nvPr/>
        </p:nvSpPr>
        <p:spPr>
          <a:xfrm>
            <a:off x="4455160" y="459613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26C431F6-AFD6-CA51-8429-BED749D9B883}"/>
              </a:ext>
            </a:extLst>
          </p:cNvPr>
          <p:cNvSpPr/>
          <p:nvPr/>
        </p:nvSpPr>
        <p:spPr>
          <a:xfrm>
            <a:off x="4455160" y="474091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82" name="矩形: 圆角 81">
            <a:extLst>
              <a:ext uri="{FF2B5EF4-FFF2-40B4-BE49-F238E27FC236}">
                <a16:creationId xmlns:a16="http://schemas.microsoft.com/office/drawing/2014/main" id="{339DC09A-4AE1-4790-42F3-1F9745F0793E}"/>
              </a:ext>
            </a:extLst>
          </p:cNvPr>
          <p:cNvSpPr/>
          <p:nvPr/>
        </p:nvSpPr>
        <p:spPr>
          <a:xfrm>
            <a:off x="4264660" y="5151120"/>
            <a:ext cx="3449320" cy="999489"/>
          </a:xfrm>
          <a:prstGeom prst="roundRect">
            <a:avLst>
              <a:gd name="adj" fmla="val 9255"/>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84" name="任意多边形: 形状 83">
            <a:extLst>
              <a:ext uri="{FF2B5EF4-FFF2-40B4-BE49-F238E27FC236}">
                <a16:creationId xmlns:a16="http://schemas.microsoft.com/office/drawing/2014/main" id="{EDC3F8E6-96E6-8408-EA62-EA0C045FE8F1}"/>
              </a:ext>
            </a:extLst>
          </p:cNvPr>
          <p:cNvSpPr/>
          <p:nvPr/>
        </p:nvSpPr>
        <p:spPr>
          <a:xfrm>
            <a:off x="4455160" y="559816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4CFCBB38-E98F-3E9D-C6B0-24EC02B797B9}"/>
              </a:ext>
            </a:extLst>
          </p:cNvPr>
          <p:cNvSpPr/>
          <p:nvPr/>
        </p:nvSpPr>
        <p:spPr>
          <a:xfrm>
            <a:off x="4455160" y="574294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7A2BE6EF-094D-FAEE-1939-29708A429725}"/>
              </a:ext>
            </a:extLst>
          </p:cNvPr>
          <p:cNvSpPr/>
          <p:nvPr/>
        </p:nvSpPr>
        <p:spPr>
          <a:xfrm>
            <a:off x="4455160" y="5887720"/>
            <a:ext cx="30479" cy="30479"/>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89" name="矩形: 圆角 88">
            <a:extLst>
              <a:ext uri="{FF2B5EF4-FFF2-40B4-BE49-F238E27FC236}">
                <a16:creationId xmlns:a16="http://schemas.microsoft.com/office/drawing/2014/main" id="{878E4F81-B4B5-3CA3-385A-B70B07DA23A8}"/>
              </a:ext>
            </a:extLst>
          </p:cNvPr>
          <p:cNvSpPr/>
          <p:nvPr/>
        </p:nvSpPr>
        <p:spPr>
          <a:xfrm>
            <a:off x="8094980" y="1455420"/>
            <a:ext cx="3449320" cy="1278890"/>
          </a:xfrm>
          <a:prstGeom prst="roundRect">
            <a:avLst>
              <a:gd name="adj" fmla="val 5743"/>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91" name="任意多边形: 形状 90">
            <a:extLst>
              <a:ext uri="{FF2B5EF4-FFF2-40B4-BE49-F238E27FC236}">
                <a16:creationId xmlns:a16="http://schemas.microsoft.com/office/drawing/2014/main" id="{C5F32D07-F5C5-0A07-6FE0-4F65954292E1}"/>
              </a:ext>
            </a:extLst>
          </p:cNvPr>
          <p:cNvSpPr/>
          <p:nvPr/>
        </p:nvSpPr>
        <p:spPr>
          <a:xfrm>
            <a:off x="8285480" y="189738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94AD17F8-C785-FB6A-BF45-7B18803E1799}"/>
              </a:ext>
            </a:extLst>
          </p:cNvPr>
          <p:cNvSpPr/>
          <p:nvPr/>
        </p:nvSpPr>
        <p:spPr>
          <a:xfrm>
            <a:off x="8285480" y="204216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EAB1D736-CA22-3AB0-E217-6882B54363DF}"/>
              </a:ext>
            </a:extLst>
          </p:cNvPr>
          <p:cNvSpPr/>
          <p:nvPr/>
        </p:nvSpPr>
        <p:spPr>
          <a:xfrm>
            <a:off x="8285480" y="218694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81858AB3-52A3-E084-335C-61CA34941435}"/>
              </a:ext>
            </a:extLst>
          </p:cNvPr>
          <p:cNvSpPr/>
          <p:nvPr/>
        </p:nvSpPr>
        <p:spPr>
          <a:xfrm>
            <a:off x="8285480" y="233172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6E7CEEF7-3EF4-F8DC-94E4-BA59B554C509}"/>
              </a:ext>
            </a:extLst>
          </p:cNvPr>
          <p:cNvSpPr/>
          <p:nvPr/>
        </p:nvSpPr>
        <p:spPr>
          <a:xfrm>
            <a:off x="8285480" y="247650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98" name="矩形: 圆角 97">
            <a:extLst>
              <a:ext uri="{FF2B5EF4-FFF2-40B4-BE49-F238E27FC236}">
                <a16:creationId xmlns:a16="http://schemas.microsoft.com/office/drawing/2014/main" id="{41031FA3-6779-2E1D-1C98-64A700063038}"/>
              </a:ext>
            </a:extLst>
          </p:cNvPr>
          <p:cNvSpPr/>
          <p:nvPr/>
        </p:nvSpPr>
        <p:spPr>
          <a:xfrm>
            <a:off x="8094980" y="2886710"/>
            <a:ext cx="3449320" cy="999489"/>
          </a:xfrm>
          <a:prstGeom prst="roundRect">
            <a:avLst>
              <a:gd name="adj" fmla="val 9678"/>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100" name="任意多边形: 形状 99">
            <a:extLst>
              <a:ext uri="{FF2B5EF4-FFF2-40B4-BE49-F238E27FC236}">
                <a16:creationId xmlns:a16="http://schemas.microsoft.com/office/drawing/2014/main" id="{F5724DB4-F84E-F335-601F-C2524C9C723B}"/>
              </a:ext>
            </a:extLst>
          </p:cNvPr>
          <p:cNvSpPr/>
          <p:nvPr/>
        </p:nvSpPr>
        <p:spPr>
          <a:xfrm>
            <a:off x="8285480" y="333375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01" name="任意多边形: 形状 100">
            <a:extLst>
              <a:ext uri="{FF2B5EF4-FFF2-40B4-BE49-F238E27FC236}">
                <a16:creationId xmlns:a16="http://schemas.microsoft.com/office/drawing/2014/main" id="{456EF2C3-CF53-E39F-684F-C28136508C44}"/>
              </a:ext>
            </a:extLst>
          </p:cNvPr>
          <p:cNvSpPr/>
          <p:nvPr/>
        </p:nvSpPr>
        <p:spPr>
          <a:xfrm>
            <a:off x="8285480" y="347853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02" name="任意多边形: 形状 101">
            <a:extLst>
              <a:ext uri="{FF2B5EF4-FFF2-40B4-BE49-F238E27FC236}">
                <a16:creationId xmlns:a16="http://schemas.microsoft.com/office/drawing/2014/main" id="{4E3DCE15-6400-D096-80C4-D784E19815AF}"/>
              </a:ext>
            </a:extLst>
          </p:cNvPr>
          <p:cNvSpPr/>
          <p:nvPr/>
        </p:nvSpPr>
        <p:spPr>
          <a:xfrm>
            <a:off x="8285480" y="362331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05" name="矩形: 圆角 104">
            <a:extLst>
              <a:ext uri="{FF2B5EF4-FFF2-40B4-BE49-F238E27FC236}">
                <a16:creationId xmlns:a16="http://schemas.microsoft.com/office/drawing/2014/main" id="{A73FF5D1-577F-28CF-9363-E4A2A02D7E13}"/>
              </a:ext>
            </a:extLst>
          </p:cNvPr>
          <p:cNvSpPr/>
          <p:nvPr/>
        </p:nvSpPr>
        <p:spPr>
          <a:xfrm>
            <a:off x="8094980" y="4038600"/>
            <a:ext cx="3449320" cy="859789"/>
          </a:xfrm>
          <a:prstGeom prst="roundRect">
            <a:avLst>
              <a:gd name="adj" fmla="val 8297"/>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107" name="任意多边形: 形状 106">
            <a:extLst>
              <a:ext uri="{FF2B5EF4-FFF2-40B4-BE49-F238E27FC236}">
                <a16:creationId xmlns:a16="http://schemas.microsoft.com/office/drawing/2014/main" id="{DB1F29B4-869A-9F15-D320-3A8434C5B19A}"/>
              </a:ext>
            </a:extLst>
          </p:cNvPr>
          <p:cNvSpPr/>
          <p:nvPr/>
        </p:nvSpPr>
        <p:spPr>
          <a:xfrm>
            <a:off x="8285480" y="448818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08" name="任意多边形: 形状 107">
            <a:extLst>
              <a:ext uri="{FF2B5EF4-FFF2-40B4-BE49-F238E27FC236}">
                <a16:creationId xmlns:a16="http://schemas.microsoft.com/office/drawing/2014/main" id="{380BFF48-6D8C-404A-9F66-124F34B99BB7}"/>
              </a:ext>
            </a:extLst>
          </p:cNvPr>
          <p:cNvSpPr/>
          <p:nvPr/>
        </p:nvSpPr>
        <p:spPr>
          <a:xfrm>
            <a:off x="8285480" y="463296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11" name="矩形: 圆角 110">
            <a:extLst>
              <a:ext uri="{FF2B5EF4-FFF2-40B4-BE49-F238E27FC236}">
                <a16:creationId xmlns:a16="http://schemas.microsoft.com/office/drawing/2014/main" id="{C7617798-1063-511A-EA63-5C5D1C046843}"/>
              </a:ext>
            </a:extLst>
          </p:cNvPr>
          <p:cNvSpPr/>
          <p:nvPr/>
        </p:nvSpPr>
        <p:spPr>
          <a:xfrm>
            <a:off x="8094980" y="5050790"/>
            <a:ext cx="3449320" cy="999489"/>
          </a:xfrm>
          <a:prstGeom prst="roundRect">
            <a:avLst>
              <a:gd name="adj" fmla="val 11020"/>
            </a:avLst>
          </a:prstGeom>
          <a:solidFill>
            <a:srgbClr val="FFFFFF"/>
          </a:solidFill>
          <a:ln w="6350" cap="flat">
            <a:noFill/>
            <a:prstDash val="solid"/>
            <a:miter/>
          </a:ln>
          <a:effectLst>
            <a:outerShdw blurRad="330200" sx="102000" sy="102000" algn="ctr" rotWithShape="0">
              <a:prstClr val="black">
                <a:alpha val="10000"/>
              </a:prstClr>
            </a:outerShdw>
          </a:effectLst>
        </p:spPr>
        <p:txBody>
          <a:bodyPr rtlCol="0" anchor="ctr"/>
          <a:lstStyle/>
          <a:p>
            <a:endParaRPr lang="en-US"/>
          </a:p>
        </p:txBody>
      </p:sp>
      <p:sp>
        <p:nvSpPr>
          <p:cNvPr id="113" name="任意多边形: 形状 112">
            <a:extLst>
              <a:ext uri="{FF2B5EF4-FFF2-40B4-BE49-F238E27FC236}">
                <a16:creationId xmlns:a16="http://schemas.microsoft.com/office/drawing/2014/main" id="{8401AF3A-752E-D442-B930-FF3DA49803E7}"/>
              </a:ext>
            </a:extLst>
          </p:cNvPr>
          <p:cNvSpPr/>
          <p:nvPr/>
        </p:nvSpPr>
        <p:spPr>
          <a:xfrm>
            <a:off x="8285480" y="549783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14" name="任意多边形: 形状 113">
            <a:extLst>
              <a:ext uri="{FF2B5EF4-FFF2-40B4-BE49-F238E27FC236}">
                <a16:creationId xmlns:a16="http://schemas.microsoft.com/office/drawing/2014/main" id="{86131B07-EAC2-02A4-164C-6872D546B339}"/>
              </a:ext>
            </a:extLst>
          </p:cNvPr>
          <p:cNvSpPr/>
          <p:nvPr/>
        </p:nvSpPr>
        <p:spPr>
          <a:xfrm>
            <a:off x="8285480" y="564261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15" name="任意多边形: 形状 114">
            <a:extLst>
              <a:ext uri="{FF2B5EF4-FFF2-40B4-BE49-F238E27FC236}">
                <a16:creationId xmlns:a16="http://schemas.microsoft.com/office/drawing/2014/main" id="{C2E03AF9-AF4B-7E2B-44B1-CAFC2815241F}"/>
              </a:ext>
            </a:extLst>
          </p:cNvPr>
          <p:cNvSpPr/>
          <p:nvPr/>
        </p:nvSpPr>
        <p:spPr>
          <a:xfrm>
            <a:off x="8285480" y="5787390"/>
            <a:ext cx="30480" cy="30479"/>
          </a:xfrm>
          <a:custGeom>
            <a:avLst/>
            <a:gdLst>
              <a:gd name="connsiteX0" fmla="*/ 30480 w 30480"/>
              <a:gd name="connsiteY0" fmla="*/ 15240 h 30479"/>
              <a:gd name="connsiteX1" fmla="*/ 15240 w 30480"/>
              <a:gd name="connsiteY1" fmla="*/ 30480 h 30479"/>
              <a:gd name="connsiteX2" fmla="*/ 0 w 30480"/>
              <a:gd name="connsiteY2" fmla="*/ 15240 h 30479"/>
              <a:gd name="connsiteX3" fmla="*/ 15240 w 30480"/>
              <a:gd name="connsiteY3" fmla="*/ 0 h 30479"/>
              <a:gd name="connsiteX4" fmla="*/ 30480 w 30480"/>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79">
                <a:moveTo>
                  <a:pt x="30480" y="15240"/>
                </a:moveTo>
                <a:cubicBezTo>
                  <a:pt x="30480" y="23657"/>
                  <a:pt x="23657" y="30480"/>
                  <a:pt x="15240" y="30480"/>
                </a:cubicBezTo>
                <a:cubicBezTo>
                  <a:pt x="6823" y="30480"/>
                  <a:pt x="0" y="23657"/>
                  <a:pt x="0" y="15240"/>
                </a:cubicBezTo>
                <a:cubicBezTo>
                  <a:pt x="0" y="6823"/>
                  <a:pt x="6822" y="0"/>
                  <a:pt x="15240" y="0"/>
                </a:cubicBezTo>
                <a:cubicBezTo>
                  <a:pt x="23656" y="0"/>
                  <a:pt x="30480" y="6823"/>
                  <a:pt x="30480" y="15240"/>
                </a:cubicBezTo>
                <a:close/>
              </a:path>
            </a:pathLst>
          </a:custGeom>
          <a:solidFill>
            <a:srgbClr val="055CF9"/>
          </a:solidFill>
          <a:ln w="6350" cap="flat">
            <a:noFill/>
            <a:prstDash val="solid"/>
            <a:miter/>
          </a:ln>
        </p:spPr>
        <p:txBody>
          <a:bodyPr rtlCol="0" anchor="ctr"/>
          <a:lstStyle/>
          <a:p>
            <a:endParaRPr lang="en-US"/>
          </a:p>
        </p:txBody>
      </p:sp>
      <p:sp>
        <p:nvSpPr>
          <p:cNvPr id="136" name="文本框 135">
            <a:extLst>
              <a:ext uri="{FF2B5EF4-FFF2-40B4-BE49-F238E27FC236}">
                <a16:creationId xmlns:a16="http://schemas.microsoft.com/office/drawing/2014/main" id="{042F081A-BFBF-A291-F772-BB4468141EB4}"/>
              </a:ext>
            </a:extLst>
          </p:cNvPr>
          <p:cNvSpPr txBox="1"/>
          <p:nvPr/>
        </p:nvSpPr>
        <p:spPr>
          <a:xfrm>
            <a:off x="344527" y="443063"/>
            <a:ext cx="3108543" cy="461665"/>
          </a:xfrm>
          <a:prstGeom prst="rect">
            <a:avLst/>
          </a:prstGeom>
          <a:noFill/>
        </p:spPr>
        <p:txBody>
          <a:bodyPr wrap="none" rtlCol="0">
            <a:spAutoFit/>
          </a:bodyPr>
          <a:lstStyle/>
          <a:p>
            <a:r>
              <a:rPr lang="en-US" altLang="zh-CN" sz="2400" b="1" dirty="0">
                <a:solidFill>
                  <a:srgbClr val="D0D2DC"/>
                </a:solidFill>
                <a:latin typeface="微软雅黑" panose="020B0503020204020204" pitchFamily="34" charset="-122"/>
                <a:ea typeface="微软雅黑" panose="020B0503020204020204" pitchFamily="34" charset="-122"/>
                <a:cs typeface="OPPOSans H" panose="00020600040101010101" pitchFamily="18" charset="-122"/>
              </a:rPr>
              <a:t>X3M specifications</a:t>
            </a:r>
            <a:endParaRPr lang="en-US" sz="2400" b="1" dirty="0">
              <a:solidFill>
                <a:srgbClr val="D0D2DC"/>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37" name="文本框 136">
            <a:extLst>
              <a:ext uri="{FF2B5EF4-FFF2-40B4-BE49-F238E27FC236}">
                <a16:creationId xmlns:a16="http://schemas.microsoft.com/office/drawing/2014/main" id="{CE512799-4025-C673-59DE-02922D88271E}"/>
              </a:ext>
            </a:extLst>
          </p:cNvPr>
          <p:cNvSpPr txBox="1"/>
          <p:nvPr/>
        </p:nvSpPr>
        <p:spPr>
          <a:xfrm>
            <a:off x="352091" y="849679"/>
            <a:ext cx="857927" cy="276999"/>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OPPOSans B" panose="00020600040101010101" pitchFamily="18" charset="-122"/>
              </a:rPr>
              <a:t>X3M</a:t>
            </a:r>
            <a:r>
              <a:rPr lang="zh-CN" altLang="en-US" sz="1200" b="1" dirty="0">
                <a:latin typeface="微软雅黑" panose="020B0503020204020204" pitchFamily="34" charset="-122"/>
                <a:ea typeface="微软雅黑" panose="020B0503020204020204" pitchFamily="34" charset="-122"/>
                <a:cs typeface="OPPOSans B" panose="00020600040101010101" pitchFamily="18" charset="-122"/>
              </a:rPr>
              <a:t>规格</a:t>
            </a:r>
          </a:p>
        </p:txBody>
      </p:sp>
      <p:sp>
        <p:nvSpPr>
          <p:cNvPr id="138" name="文本框 137">
            <a:extLst>
              <a:ext uri="{FF2B5EF4-FFF2-40B4-BE49-F238E27FC236}">
                <a16:creationId xmlns:a16="http://schemas.microsoft.com/office/drawing/2014/main" id="{DA15349C-E752-2EE3-CED5-A0B4C4C5EE86}"/>
              </a:ext>
            </a:extLst>
          </p:cNvPr>
          <p:cNvSpPr txBox="1"/>
          <p:nvPr/>
        </p:nvSpPr>
        <p:spPr>
          <a:xfrm>
            <a:off x="535074" y="1588432"/>
            <a:ext cx="513282"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Core</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39" name="文本框 138">
            <a:extLst>
              <a:ext uri="{FF2B5EF4-FFF2-40B4-BE49-F238E27FC236}">
                <a16:creationId xmlns:a16="http://schemas.microsoft.com/office/drawing/2014/main" id="{2C23FD23-2A44-3CAF-DFE2-714C6088CF1E}"/>
              </a:ext>
            </a:extLst>
          </p:cNvPr>
          <p:cNvSpPr txBox="1"/>
          <p:nvPr/>
        </p:nvSpPr>
        <p:spPr>
          <a:xfrm>
            <a:off x="629077" y="1807794"/>
            <a:ext cx="2367956" cy="498791"/>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CPU</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ARM® Cortex®-A53</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4xCore,  up to 1.2G</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BPU</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(Bernoulli Arch) 2×Core</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up to 1.0G</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MCU</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ARM® Cortex®-R5 up to 500M</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0" name="文本框 139">
            <a:extLst>
              <a:ext uri="{FF2B5EF4-FFF2-40B4-BE49-F238E27FC236}">
                <a16:creationId xmlns:a16="http://schemas.microsoft.com/office/drawing/2014/main" id="{41407531-5149-9AD4-5F4A-B6ECC9724B01}"/>
              </a:ext>
            </a:extLst>
          </p:cNvPr>
          <p:cNvSpPr txBox="1"/>
          <p:nvPr/>
        </p:nvSpPr>
        <p:spPr>
          <a:xfrm>
            <a:off x="535074" y="2734310"/>
            <a:ext cx="1393330"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External memory</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1" name="文本框 140">
            <a:extLst>
              <a:ext uri="{FF2B5EF4-FFF2-40B4-BE49-F238E27FC236}">
                <a16:creationId xmlns:a16="http://schemas.microsoft.com/office/drawing/2014/main" id="{38029E59-8295-6377-93EE-AF50ED374974}"/>
              </a:ext>
            </a:extLst>
          </p:cNvPr>
          <p:cNvSpPr txBox="1"/>
          <p:nvPr/>
        </p:nvSpPr>
        <p:spPr>
          <a:xfrm>
            <a:off x="629077" y="2953672"/>
            <a:ext cx="3111749" cy="778868"/>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x32 off-chip DDR4/LPDDR4/LPDDR4X DRAM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Up to 4 GB capacity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Maximum speed up to LPDDR4/LPDDR4X-3200 and DDR4-3200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eMMC 5.0 flash</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SPI Nand/</a:t>
            </a:r>
            <a:r>
              <a:rPr lang="en-US" altLang="zh-CN" sz="700" b="1" dirty="0" err="1">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NorFlash</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2" name="文本框 141">
            <a:extLst>
              <a:ext uri="{FF2B5EF4-FFF2-40B4-BE49-F238E27FC236}">
                <a16:creationId xmlns:a16="http://schemas.microsoft.com/office/drawing/2014/main" id="{CAEDA200-3A39-26C8-522B-AC042A35A17B}"/>
              </a:ext>
            </a:extLst>
          </p:cNvPr>
          <p:cNvSpPr txBox="1"/>
          <p:nvPr/>
        </p:nvSpPr>
        <p:spPr>
          <a:xfrm>
            <a:off x="535074" y="4158903"/>
            <a:ext cx="910827"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Peripheral</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3" name="文本框 142">
            <a:extLst>
              <a:ext uri="{FF2B5EF4-FFF2-40B4-BE49-F238E27FC236}">
                <a16:creationId xmlns:a16="http://schemas.microsoft.com/office/drawing/2014/main" id="{FCE08E54-D9B9-934E-BA09-28202FC4ACC1}"/>
              </a:ext>
            </a:extLst>
          </p:cNvPr>
          <p:cNvSpPr txBox="1"/>
          <p:nvPr/>
        </p:nvSpPr>
        <p:spPr>
          <a:xfrm>
            <a:off x="629077" y="4378265"/>
            <a:ext cx="1763624" cy="1479059"/>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1×USB 3.0 DRD(Dual-Role Device)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1×1G Ethernet MAC</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3×SDIO/SD3.0</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3×SPI</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6×I2C</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4×UART</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2×I2S (TDM x8)</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9xPWM</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RTC/Timer</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Watchdog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4" name="文本框 143">
            <a:extLst>
              <a:ext uri="{FF2B5EF4-FFF2-40B4-BE49-F238E27FC236}">
                <a16:creationId xmlns:a16="http://schemas.microsoft.com/office/drawing/2014/main" id="{3280AA1F-CFF1-35E9-C36A-291A7A25B8DC}"/>
              </a:ext>
            </a:extLst>
          </p:cNvPr>
          <p:cNvSpPr txBox="1"/>
          <p:nvPr/>
        </p:nvSpPr>
        <p:spPr>
          <a:xfrm>
            <a:off x="4405605" y="1541510"/>
            <a:ext cx="1071127"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Video Codec</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5" name="文本框 144">
            <a:extLst>
              <a:ext uri="{FF2B5EF4-FFF2-40B4-BE49-F238E27FC236}">
                <a16:creationId xmlns:a16="http://schemas.microsoft.com/office/drawing/2014/main" id="{9C691E5F-DAA7-E126-F66C-DDA80529E75B}"/>
              </a:ext>
            </a:extLst>
          </p:cNvPr>
          <p:cNvSpPr txBox="1"/>
          <p:nvPr/>
        </p:nvSpPr>
        <p:spPr>
          <a:xfrm>
            <a:off x="4514467" y="1800634"/>
            <a:ext cx="1991251" cy="218714"/>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H.265 (HEVC) Encoding and Decoding</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p>
        </p:txBody>
      </p:sp>
      <p:sp>
        <p:nvSpPr>
          <p:cNvPr id="146" name="文本框 145">
            <a:extLst>
              <a:ext uri="{FF2B5EF4-FFF2-40B4-BE49-F238E27FC236}">
                <a16:creationId xmlns:a16="http://schemas.microsoft.com/office/drawing/2014/main" id="{A8A5CDAE-CD86-0335-F764-A47DBDCAB34D}"/>
              </a:ext>
            </a:extLst>
          </p:cNvPr>
          <p:cNvSpPr txBox="1"/>
          <p:nvPr/>
        </p:nvSpPr>
        <p:spPr>
          <a:xfrm>
            <a:off x="4405605" y="3828129"/>
            <a:ext cx="1268296"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Video Interface</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7" name="文本框 146">
            <a:extLst>
              <a:ext uri="{FF2B5EF4-FFF2-40B4-BE49-F238E27FC236}">
                <a16:creationId xmlns:a16="http://schemas.microsoft.com/office/drawing/2014/main" id="{9E1AE700-17CB-9BFA-92C2-0285781A612F}"/>
              </a:ext>
            </a:extLst>
          </p:cNvPr>
          <p:cNvSpPr txBox="1"/>
          <p:nvPr/>
        </p:nvSpPr>
        <p:spPr>
          <a:xfrm>
            <a:off x="4467582" y="4076039"/>
            <a:ext cx="1838965" cy="778868"/>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MIPI-CSI2 Rx: 8Lane(4+2+2 or 4+4)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DVP</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MIPI-DSI @ 4Lane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BT.1120/656 Output</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RGB888/656 LCD IF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8" name="文本框 147">
            <a:extLst>
              <a:ext uri="{FF2B5EF4-FFF2-40B4-BE49-F238E27FC236}">
                <a16:creationId xmlns:a16="http://schemas.microsoft.com/office/drawing/2014/main" id="{A5B25C88-867F-F5A1-B747-F0EDEB6B238E}"/>
              </a:ext>
            </a:extLst>
          </p:cNvPr>
          <p:cNvSpPr txBox="1"/>
          <p:nvPr/>
        </p:nvSpPr>
        <p:spPr>
          <a:xfrm>
            <a:off x="4405605" y="5261958"/>
            <a:ext cx="410690"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ISP</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49" name="文本框 148">
            <a:extLst>
              <a:ext uri="{FF2B5EF4-FFF2-40B4-BE49-F238E27FC236}">
                <a16:creationId xmlns:a16="http://schemas.microsoft.com/office/drawing/2014/main" id="{3EE7DE39-77CB-686A-9B7E-D59A7DB8B08A}"/>
              </a:ext>
            </a:extLst>
          </p:cNvPr>
          <p:cNvSpPr txBox="1"/>
          <p:nvPr/>
        </p:nvSpPr>
        <p:spPr>
          <a:xfrm>
            <a:off x="4461841" y="5512109"/>
            <a:ext cx="1345240" cy="498791"/>
          </a:xfrm>
          <a:prstGeom prst="rect">
            <a:avLst/>
          </a:prstGeom>
          <a:noFill/>
        </p:spPr>
        <p:txBody>
          <a:bodyPr wrap="none" rtlCol="0">
            <a:spAutoFit/>
          </a:bodyPr>
          <a:lstStyle/>
          <a:p>
            <a:pPr>
              <a:lnSpc>
                <a:spcPct val="130000"/>
              </a:lnSpc>
            </a:pPr>
            <a:r>
              <a:rPr lang="fr-FR"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8M@60fps</a:t>
            </a:r>
          </a:p>
          <a:p>
            <a:pPr>
              <a:lnSpc>
                <a:spcPct val="130000"/>
              </a:lnSpc>
            </a:pPr>
            <a:r>
              <a:rPr lang="fr-FR"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HDR</a:t>
            </a:r>
            <a:r>
              <a:rPr lang="zh-CN" altLang="fr-FR"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fr-FR"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3-Frame Exposures</a:t>
            </a:r>
          </a:p>
          <a:p>
            <a:pPr>
              <a:lnSpc>
                <a:spcPct val="130000"/>
              </a:lnSpc>
            </a:pPr>
            <a:r>
              <a:rPr lang="fr-FR"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3DNR/LDC/GDC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0" name="文本框 149">
            <a:extLst>
              <a:ext uri="{FF2B5EF4-FFF2-40B4-BE49-F238E27FC236}">
                <a16:creationId xmlns:a16="http://schemas.microsoft.com/office/drawing/2014/main" id="{821494BE-9405-53E2-F59D-38ED8CCB77C5}"/>
              </a:ext>
            </a:extLst>
          </p:cNvPr>
          <p:cNvSpPr txBox="1"/>
          <p:nvPr/>
        </p:nvSpPr>
        <p:spPr>
          <a:xfrm>
            <a:off x="8201095" y="5183218"/>
            <a:ext cx="821059"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Software</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1" name="文本框 150">
            <a:extLst>
              <a:ext uri="{FF2B5EF4-FFF2-40B4-BE49-F238E27FC236}">
                <a16:creationId xmlns:a16="http://schemas.microsoft.com/office/drawing/2014/main" id="{CD524358-17F5-E09E-5602-1F7DC79F0B08}"/>
              </a:ext>
            </a:extLst>
          </p:cNvPr>
          <p:cNvSpPr txBox="1"/>
          <p:nvPr/>
        </p:nvSpPr>
        <p:spPr>
          <a:xfrm>
            <a:off x="8295098" y="5402580"/>
            <a:ext cx="2544286" cy="498791"/>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Linux SDK and Tool Chain</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ISP Tuning Tool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Open Explorer(AI Toolchain, Model Zoo, AI Express)</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2" name="文本框 151">
            <a:extLst>
              <a:ext uri="{FF2B5EF4-FFF2-40B4-BE49-F238E27FC236}">
                <a16:creationId xmlns:a16="http://schemas.microsoft.com/office/drawing/2014/main" id="{B2530F77-8928-2051-E475-58E4AC79CB82}"/>
              </a:ext>
            </a:extLst>
          </p:cNvPr>
          <p:cNvSpPr txBox="1"/>
          <p:nvPr/>
        </p:nvSpPr>
        <p:spPr>
          <a:xfrm>
            <a:off x="8201095" y="4163642"/>
            <a:ext cx="771365"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Package</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3" name="文本框 152">
            <a:extLst>
              <a:ext uri="{FF2B5EF4-FFF2-40B4-BE49-F238E27FC236}">
                <a16:creationId xmlns:a16="http://schemas.microsoft.com/office/drawing/2014/main" id="{8F5EFF8C-4105-DDC0-1958-0EA7DF833F8F}"/>
              </a:ext>
            </a:extLst>
          </p:cNvPr>
          <p:cNvSpPr txBox="1"/>
          <p:nvPr/>
        </p:nvSpPr>
        <p:spPr>
          <a:xfrm>
            <a:off x="8295098" y="4383004"/>
            <a:ext cx="1375698" cy="358753"/>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FCBGA484</a:t>
            </a:r>
            <a:r>
              <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0.65mm pitch</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15 mm x 15 mm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4" name="文本框 153">
            <a:extLst>
              <a:ext uri="{FF2B5EF4-FFF2-40B4-BE49-F238E27FC236}">
                <a16:creationId xmlns:a16="http://schemas.microsoft.com/office/drawing/2014/main" id="{992CD179-FD22-5649-7BAA-D37CEFD8BC30}"/>
              </a:ext>
            </a:extLst>
          </p:cNvPr>
          <p:cNvSpPr txBox="1"/>
          <p:nvPr/>
        </p:nvSpPr>
        <p:spPr>
          <a:xfrm>
            <a:off x="8201095" y="3020199"/>
            <a:ext cx="1616148"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Power Management</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5" name="文本框 154">
            <a:extLst>
              <a:ext uri="{FF2B5EF4-FFF2-40B4-BE49-F238E27FC236}">
                <a16:creationId xmlns:a16="http://schemas.microsoft.com/office/drawing/2014/main" id="{86632B55-F701-694F-A8EB-098F09BB21F8}"/>
              </a:ext>
            </a:extLst>
          </p:cNvPr>
          <p:cNvSpPr txBox="1"/>
          <p:nvPr/>
        </p:nvSpPr>
        <p:spPr>
          <a:xfrm>
            <a:off x="8295098" y="3239561"/>
            <a:ext cx="1191352" cy="498791"/>
          </a:xfrm>
          <a:prstGeom prst="rect">
            <a:avLst/>
          </a:prstGeom>
          <a:noFill/>
        </p:spPr>
        <p:txBody>
          <a:bodyPr wrap="none" rtlCol="0">
            <a:spAutoFit/>
          </a:bodyPr>
          <a:lstStyle/>
          <a:p>
            <a:pPr>
              <a:lnSpc>
                <a:spcPct val="130000"/>
              </a:lnSpc>
            </a:pPr>
            <a:r>
              <a:rPr lang="nl-NL"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Temperature monitor </a:t>
            </a:r>
          </a:p>
          <a:p>
            <a:pPr>
              <a:lnSpc>
                <a:spcPct val="130000"/>
              </a:lnSpc>
            </a:pPr>
            <a:r>
              <a:rPr lang="nl-NL"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DVFS </a:t>
            </a:r>
          </a:p>
          <a:p>
            <a:pPr>
              <a:lnSpc>
                <a:spcPct val="130000"/>
              </a:lnSpc>
            </a:pPr>
            <a:r>
              <a:rPr lang="nl-NL"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Deep sleep mode</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6" name="文本框 155">
            <a:extLst>
              <a:ext uri="{FF2B5EF4-FFF2-40B4-BE49-F238E27FC236}">
                <a16:creationId xmlns:a16="http://schemas.microsoft.com/office/drawing/2014/main" id="{1E550D6A-53A1-F34F-9CD7-CAAED27B3CBB}"/>
              </a:ext>
            </a:extLst>
          </p:cNvPr>
          <p:cNvSpPr txBox="1"/>
          <p:nvPr/>
        </p:nvSpPr>
        <p:spPr>
          <a:xfrm>
            <a:off x="8201095" y="1576856"/>
            <a:ext cx="755335" cy="261610"/>
          </a:xfrm>
          <a:prstGeom prst="rect">
            <a:avLst/>
          </a:prstGeom>
          <a:noFill/>
        </p:spPr>
        <p:txBody>
          <a:bodyPr wrap="none" rtlCol="0">
            <a:spAutoFit/>
          </a:bodyPr>
          <a:lstStyle/>
          <a:p>
            <a:r>
              <a:rPr lang="en-US" altLang="zh-CN"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rPr>
              <a:t>Security</a:t>
            </a:r>
            <a:endParaRPr lang="zh-CN" altLang="en-US" sz="1100" b="1" dirty="0">
              <a:solidFill>
                <a:srgbClr val="055CF9"/>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7" name="文本框 156">
            <a:extLst>
              <a:ext uri="{FF2B5EF4-FFF2-40B4-BE49-F238E27FC236}">
                <a16:creationId xmlns:a16="http://schemas.microsoft.com/office/drawing/2014/main" id="{E598B34B-22BA-6BB5-9F62-2A7349C4DD34}"/>
              </a:ext>
            </a:extLst>
          </p:cNvPr>
          <p:cNvSpPr txBox="1"/>
          <p:nvPr/>
        </p:nvSpPr>
        <p:spPr>
          <a:xfrm>
            <a:off x="8295098" y="1796218"/>
            <a:ext cx="2321469" cy="778868"/>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AES, DES, and 3DES encryption and decryption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RSA signature verification</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Security Boot</a:t>
            </a:r>
          </a:p>
          <a:p>
            <a:pPr>
              <a:lnSpc>
                <a:spcPct val="130000"/>
              </a:lnSpc>
            </a:pPr>
            <a:r>
              <a:rPr lang="en-US" altLang="zh-CN" sz="700" b="1" dirty="0" err="1">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eFuse</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Model Protection Engine</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8" name="文本框 157">
            <a:extLst>
              <a:ext uri="{FF2B5EF4-FFF2-40B4-BE49-F238E27FC236}">
                <a16:creationId xmlns:a16="http://schemas.microsoft.com/office/drawing/2014/main" id="{B41027CF-7580-432E-211E-45116CBC63DA}"/>
              </a:ext>
            </a:extLst>
          </p:cNvPr>
          <p:cNvSpPr txBox="1"/>
          <p:nvPr/>
        </p:nvSpPr>
        <p:spPr>
          <a:xfrm>
            <a:off x="4672582" y="1995120"/>
            <a:ext cx="982961" cy="358753"/>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Main profile, L5.1</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4K@60fps</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59" name="文本框 158">
            <a:extLst>
              <a:ext uri="{FF2B5EF4-FFF2-40B4-BE49-F238E27FC236}">
                <a16:creationId xmlns:a16="http://schemas.microsoft.com/office/drawing/2014/main" id="{2BC3566B-9C7C-6C6D-0C11-A34D0F8E3DDC}"/>
              </a:ext>
            </a:extLst>
          </p:cNvPr>
          <p:cNvSpPr txBox="1"/>
          <p:nvPr/>
        </p:nvSpPr>
        <p:spPr>
          <a:xfrm>
            <a:off x="4514467" y="2333471"/>
            <a:ext cx="1580882" cy="218714"/>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H.264 Encoding and Decoding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60" name="文本框 159">
            <a:extLst>
              <a:ext uri="{FF2B5EF4-FFF2-40B4-BE49-F238E27FC236}">
                <a16:creationId xmlns:a16="http://schemas.microsoft.com/office/drawing/2014/main" id="{3EF25F28-55AE-2169-7F64-C8B2A01C6DF1}"/>
              </a:ext>
            </a:extLst>
          </p:cNvPr>
          <p:cNvSpPr txBox="1"/>
          <p:nvPr/>
        </p:nvSpPr>
        <p:spPr>
          <a:xfrm>
            <a:off x="4672582" y="2527957"/>
            <a:ext cx="1731564" cy="358753"/>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Baseline/Main/High profiles, L5.1 </a:t>
            </a:r>
          </a:p>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4k@60fps.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61" name="文本框 160">
            <a:extLst>
              <a:ext uri="{FF2B5EF4-FFF2-40B4-BE49-F238E27FC236}">
                <a16:creationId xmlns:a16="http://schemas.microsoft.com/office/drawing/2014/main" id="{50339DF4-D242-3254-1DEA-B57623672859}"/>
              </a:ext>
            </a:extLst>
          </p:cNvPr>
          <p:cNvSpPr txBox="1"/>
          <p:nvPr/>
        </p:nvSpPr>
        <p:spPr>
          <a:xfrm>
            <a:off x="4514467" y="2827225"/>
            <a:ext cx="1534394" cy="218714"/>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JPEG Encoding and Decoding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62" name="文本框 161">
            <a:extLst>
              <a:ext uri="{FF2B5EF4-FFF2-40B4-BE49-F238E27FC236}">
                <a16:creationId xmlns:a16="http://schemas.microsoft.com/office/drawing/2014/main" id="{3808599A-FB87-1F42-98FA-42278386C6C1}"/>
              </a:ext>
            </a:extLst>
          </p:cNvPr>
          <p:cNvSpPr txBox="1"/>
          <p:nvPr/>
        </p:nvSpPr>
        <p:spPr>
          <a:xfrm>
            <a:off x="4672582" y="3021711"/>
            <a:ext cx="681597" cy="218714"/>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16Mpixels </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63" name="文本框 162">
            <a:extLst>
              <a:ext uri="{FF2B5EF4-FFF2-40B4-BE49-F238E27FC236}">
                <a16:creationId xmlns:a16="http://schemas.microsoft.com/office/drawing/2014/main" id="{FAE1C1BD-7F64-8300-E824-C40747CB528F}"/>
              </a:ext>
            </a:extLst>
          </p:cNvPr>
          <p:cNvSpPr txBox="1"/>
          <p:nvPr/>
        </p:nvSpPr>
        <p:spPr>
          <a:xfrm>
            <a:off x="4514467" y="3210286"/>
            <a:ext cx="2475358" cy="218714"/>
          </a:xfrm>
          <a:prstGeom prst="rect">
            <a:avLst/>
          </a:prstGeom>
          <a:noFill/>
        </p:spPr>
        <p:txBody>
          <a:bodyPr wrap="none" rtlCol="0">
            <a:spAutoFit/>
          </a:bodyPr>
          <a:lstStyle/>
          <a:p>
            <a:pPr>
              <a:lnSpc>
                <a:spcPct val="130000"/>
              </a:lnSpc>
            </a:pP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CBR, VBR, AVBR, </a:t>
            </a:r>
            <a:r>
              <a:rPr lang="en-US" altLang="zh-CN" sz="700" b="1" dirty="0" err="1">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FixQp</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 and </a:t>
            </a:r>
            <a:r>
              <a:rPr lang="en-US" altLang="zh-CN" sz="700" b="1" dirty="0" err="1">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QpMap</a:t>
            </a:r>
            <a:r>
              <a:rPr lang="en-US" altLang="zh-CN"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rPr>
              <a:t> bitrate control</a:t>
            </a:r>
            <a:endParaRPr lang="zh-CN" altLang="en-US" sz="700" b="1" dirty="0">
              <a:solidFill>
                <a:srgbClr val="848586"/>
              </a:solidFill>
              <a:latin typeface="微软雅黑" panose="020B0503020204020204" pitchFamily="34" charset="-122"/>
              <a:ea typeface="微软雅黑" panose="020B0503020204020204" pitchFamily="34" charset="-122"/>
              <a:cs typeface="OPPOSans B" panose="00020600040101010101" pitchFamily="18" charset="-122"/>
            </a:endParaRPr>
          </a:p>
        </p:txBody>
      </p:sp>
    </p:spTree>
    <p:extLst>
      <p:ext uri="{BB962C8B-B14F-4D97-AF65-F5344CB8AC3E}">
        <p14:creationId xmlns:p14="http://schemas.microsoft.com/office/powerpoint/2010/main" val="2454243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EA490B69-AD97-CB63-4B6E-65777A125A8A}"/>
              </a:ext>
            </a:extLst>
          </p:cNvPr>
          <p:cNvGrpSpPr/>
          <p:nvPr/>
        </p:nvGrpSpPr>
        <p:grpSpPr>
          <a:xfrm>
            <a:off x="601979" y="2895601"/>
            <a:ext cx="378460" cy="1073150"/>
            <a:chOff x="601979" y="2895601"/>
            <a:chExt cx="378460" cy="1073150"/>
          </a:xfrm>
          <a:effectLst>
            <a:outerShdw blurRad="50800" dist="38100" dir="5400000" algn="t" rotWithShape="0">
              <a:prstClr val="black">
                <a:alpha val="20000"/>
              </a:prstClr>
            </a:outerShdw>
          </a:effectLst>
        </p:grpSpPr>
        <p:sp>
          <p:nvSpPr>
            <p:cNvPr id="39" name="任意多边形: 形状 38">
              <a:extLst>
                <a:ext uri="{FF2B5EF4-FFF2-40B4-BE49-F238E27FC236}">
                  <a16:creationId xmlns:a16="http://schemas.microsoft.com/office/drawing/2014/main" id="{08F2FCC5-269A-98DD-481B-DBCE2953E79F}"/>
                </a:ext>
              </a:extLst>
            </p:cNvPr>
            <p:cNvSpPr/>
            <p:nvPr/>
          </p:nvSpPr>
          <p:spPr>
            <a:xfrm rot="16200000">
              <a:off x="254634" y="3242946"/>
              <a:ext cx="1073150" cy="378460"/>
            </a:xfrm>
            <a:prstGeom prst="roundRect">
              <a:avLst/>
            </a:prstGeom>
            <a:gradFill>
              <a:gsLst>
                <a:gs pos="0">
                  <a:srgbClr val="2976FF"/>
                </a:gs>
                <a:gs pos="50000">
                  <a:srgbClr val="1769FC"/>
                </a:gs>
                <a:gs pos="100000">
                  <a:srgbClr val="055CF9"/>
                </a:gs>
              </a:gsLst>
              <a:lin ang="108585" scaled="1"/>
            </a:gradFill>
            <a:ln w="6350" cap="flat">
              <a:noFill/>
              <a:prstDash val="solid"/>
              <a:miter/>
            </a:ln>
          </p:spPr>
          <p:txBody>
            <a:bodyPr rtlCol="0" anchor="ctr"/>
            <a:lstStyle/>
            <a:p>
              <a:endParaRPr lang="en-US" dirty="0"/>
            </a:p>
          </p:txBody>
        </p:sp>
        <p:sp>
          <p:nvSpPr>
            <p:cNvPr id="41" name="任意多边形: 形状 40">
              <a:extLst>
                <a:ext uri="{FF2B5EF4-FFF2-40B4-BE49-F238E27FC236}">
                  <a16:creationId xmlns:a16="http://schemas.microsoft.com/office/drawing/2014/main" id="{AE4093EB-A377-22F9-09A1-EB2C721C9167}"/>
                </a:ext>
              </a:extLst>
            </p:cNvPr>
            <p:cNvSpPr/>
            <p:nvPr/>
          </p:nvSpPr>
          <p:spPr>
            <a:xfrm rot="16200000">
              <a:off x="260984" y="3249296"/>
              <a:ext cx="1060450" cy="36576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67" name="组合 66">
            <a:extLst>
              <a:ext uri="{FF2B5EF4-FFF2-40B4-BE49-F238E27FC236}">
                <a16:creationId xmlns:a16="http://schemas.microsoft.com/office/drawing/2014/main" id="{9CB4EE8A-2250-B9F7-5532-CBEFD2002275}"/>
              </a:ext>
            </a:extLst>
          </p:cNvPr>
          <p:cNvGrpSpPr>
            <a:grpSpLocks/>
          </p:cNvGrpSpPr>
          <p:nvPr/>
        </p:nvGrpSpPr>
        <p:grpSpPr>
          <a:xfrm>
            <a:off x="0" y="0"/>
            <a:ext cx="11535409" cy="6858000"/>
            <a:chOff x="0" y="0"/>
            <a:chExt cx="11535409" cy="6858000"/>
          </a:xfrm>
        </p:grpSpPr>
        <p:sp>
          <p:nvSpPr>
            <p:cNvPr id="68" name="任意多边形: 形状 67">
              <a:extLst>
                <a:ext uri="{FF2B5EF4-FFF2-40B4-BE49-F238E27FC236}">
                  <a16:creationId xmlns:a16="http://schemas.microsoft.com/office/drawing/2014/main" id="{B4989A46-E07B-97CA-0C98-9986064D3506}"/>
                </a:ext>
              </a:extLst>
            </p:cNvPr>
            <p:cNvSpPr>
              <a:spLocks/>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69" name="任意多边形: 形状 68">
              <a:extLst>
                <a:ext uri="{FF2B5EF4-FFF2-40B4-BE49-F238E27FC236}">
                  <a16:creationId xmlns:a16="http://schemas.microsoft.com/office/drawing/2014/main" id="{691F8C01-A423-8900-421C-1E62355D68EE}"/>
                </a:ext>
              </a:extLst>
            </p:cNvPr>
            <p:cNvSpPr>
              <a:spLocks/>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4FC0B3AD-1A47-B9C7-8278-B8EFAC404D9E}"/>
                </a:ext>
              </a:extLst>
            </p:cNvPr>
            <p:cNvSpPr>
              <a:spLocks/>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1" name="任意多边形: 形状 70">
              <a:extLst>
                <a:ext uri="{FF2B5EF4-FFF2-40B4-BE49-F238E27FC236}">
                  <a16:creationId xmlns:a16="http://schemas.microsoft.com/office/drawing/2014/main" id="{8D9E53FF-ABAB-B4EA-4E89-921C979F6AE6}"/>
                </a:ext>
              </a:extLst>
            </p:cNvPr>
            <p:cNvSpPr>
              <a:spLocks/>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39AEA387-7C7E-8C7C-99B8-FDC871F74962}"/>
                </a:ext>
              </a:extLst>
            </p:cNvPr>
            <p:cNvSpPr>
              <a:spLocks/>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49C27C24-0D57-5BC8-F259-77B96217639E}"/>
                </a:ext>
              </a:extLst>
            </p:cNvPr>
            <p:cNvSpPr>
              <a:spLocks/>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4" name="任意多边形: 形状 73">
              <a:extLst>
                <a:ext uri="{FF2B5EF4-FFF2-40B4-BE49-F238E27FC236}">
                  <a16:creationId xmlns:a16="http://schemas.microsoft.com/office/drawing/2014/main" id="{54676387-43D0-F034-A823-80A6E2BD0FA1}"/>
                </a:ext>
              </a:extLst>
            </p:cNvPr>
            <p:cNvSpPr>
              <a:spLocks/>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B3B73B90-9B74-13FB-9126-89C444FB9945}"/>
                </a:ext>
              </a:extLst>
            </p:cNvPr>
            <p:cNvSpPr>
              <a:spLocks/>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6" name="任意多边形: 形状 75">
              <a:extLst>
                <a:ext uri="{FF2B5EF4-FFF2-40B4-BE49-F238E27FC236}">
                  <a16:creationId xmlns:a16="http://schemas.microsoft.com/office/drawing/2014/main" id="{493ADBFD-1755-7A14-3A35-D41D3BE95136}"/>
                </a:ext>
              </a:extLst>
            </p:cNvPr>
            <p:cNvSpPr>
              <a:spLocks/>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E1FFCA7C-F124-27DE-AA94-B5EAD48EC760}"/>
                </a:ext>
              </a:extLst>
            </p:cNvPr>
            <p:cNvSpPr>
              <a:spLocks/>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FE3290B8-96E2-5900-15A6-946C2AE6CF3D}"/>
                </a:ext>
              </a:extLst>
            </p:cNvPr>
            <p:cNvSpPr>
              <a:spLocks/>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BE3B8B9E-BD2B-5365-8041-2E2882CD8B62}"/>
                </a:ext>
              </a:extLst>
            </p:cNvPr>
            <p:cNvSpPr>
              <a:spLocks/>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9CEB6B17-BF05-F6BA-29F3-1C3DF74B5AD1}"/>
                </a:ext>
              </a:extLst>
            </p:cNvPr>
            <p:cNvSpPr>
              <a:spLocks/>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B45E7A82-89A5-5160-9C8D-CF5C1ADF2D2F}"/>
                </a:ext>
              </a:extLst>
            </p:cNvPr>
            <p:cNvSpPr>
              <a:spLocks/>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B032FCBB-7D14-2E93-A9A4-625E77A771C8}"/>
                </a:ext>
              </a:extLst>
            </p:cNvPr>
            <p:cNvSpPr>
              <a:spLocks/>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3829958C-A9B7-4228-F803-295A099C9D91}"/>
                </a:ext>
              </a:extLst>
            </p:cNvPr>
            <p:cNvSpPr>
              <a:spLocks/>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154D6CCC-2740-4D62-851C-004CE4B737F9}"/>
                </a:ext>
              </a:extLst>
            </p:cNvPr>
            <p:cNvSpPr>
              <a:spLocks/>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7DF4200B-05B0-BBC1-E72E-E64C5BF72DB0}"/>
                </a:ext>
              </a:extLst>
            </p:cNvPr>
            <p:cNvSpPr>
              <a:spLocks/>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5" name="任意多边形: 形状 24">
            <a:extLst>
              <a:ext uri="{FF2B5EF4-FFF2-40B4-BE49-F238E27FC236}">
                <a16:creationId xmlns:a16="http://schemas.microsoft.com/office/drawing/2014/main" id="{F0AC90B2-3516-6B22-DC2E-4D9DD691B543}"/>
              </a:ext>
            </a:extLst>
          </p:cNvPr>
          <p:cNvSpPr/>
          <p:nvPr/>
        </p:nvSpPr>
        <p:spPr>
          <a:xfrm>
            <a:off x="8667750" y="6012179"/>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22860" cap="flat">
            <a:solidFill>
              <a:srgbClr val="6E87EA"/>
            </a:solidFill>
            <a:custDash>
              <a:ds d="540000" sp="540000"/>
            </a:custDash>
            <a:miter/>
          </a:ln>
        </p:spPr>
        <p:txBody>
          <a:bodyPr rtlCol="0" anchor="ctr"/>
          <a:lstStyle/>
          <a:p>
            <a:endParaRPr lang="en-US"/>
          </a:p>
        </p:txBody>
      </p:sp>
      <p:sp>
        <p:nvSpPr>
          <p:cNvPr id="26" name="任意多边形: 形状 25">
            <a:extLst>
              <a:ext uri="{FF2B5EF4-FFF2-40B4-BE49-F238E27FC236}">
                <a16:creationId xmlns:a16="http://schemas.microsoft.com/office/drawing/2014/main" id="{B70BA004-9971-C155-9DCF-DDDEC49665F2}"/>
              </a:ext>
            </a:extLst>
          </p:cNvPr>
          <p:cNvSpPr/>
          <p:nvPr/>
        </p:nvSpPr>
        <p:spPr>
          <a:xfrm>
            <a:off x="5875020" y="6012179"/>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22860" cap="flat">
            <a:solidFill>
              <a:srgbClr val="FBB767"/>
            </a:solidFill>
            <a:custDash>
              <a:ds d="540000" sp="540000"/>
            </a:custDash>
            <a:miter/>
          </a:ln>
        </p:spPr>
        <p:txBody>
          <a:bodyPr rtlCol="0" anchor="ctr"/>
          <a:lstStyle/>
          <a:p>
            <a:endParaRPr lang="en-US"/>
          </a:p>
        </p:txBody>
      </p:sp>
      <p:sp>
        <p:nvSpPr>
          <p:cNvPr id="27" name="任意多边形: 形状 26">
            <a:extLst>
              <a:ext uri="{FF2B5EF4-FFF2-40B4-BE49-F238E27FC236}">
                <a16:creationId xmlns:a16="http://schemas.microsoft.com/office/drawing/2014/main" id="{7219D76E-0181-8984-0575-2B904CD63537}"/>
              </a:ext>
            </a:extLst>
          </p:cNvPr>
          <p:cNvSpPr/>
          <p:nvPr/>
        </p:nvSpPr>
        <p:spPr>
          <a:xfrm>
            <a:off x="1813560" y="6012179"/>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45720" cap="flat">
            <a:solidFill>
              <a:srgbClr val="FBB767"/>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F29703BD-AA07-6AF8-54BE-2DD0666A3E61}"/>
              </a:ext>
            </a:extLst>
          </p:cNvPr>
          <p:cNvSpPr/>
          <p:nvPr/>
        </p:nvSpPr>
        <p:spPr>
          <a:xfrm>
            <a:off x="4240529" y="6012179"/>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45720" cap="flat">
            <a:solidFill>
              <a:srgbClr val="6E87EA"/>
            </a:solidFill>
            <a:prstDash val="solid"/>
            <a:miter/>
          </a:ln>
        </p:spPr>
        <p:txBody>
          <a:bodyPr rtlCol="0" anchor="ctr"/>
          <a:lstStyle/>
          <a:p>
            <a:endParaRPr lang="en-US"/>
          </a:p>
        </p:txBody>
      </p:sp>
      <p:sp>
        <p:nvSpPr>
          <p:cNvPr id="42" name="矩形: 圆角 41">
            <a:extLst>
              <a:ext uri="{FF2B5EF4-FFF2-40B4-BE49-F238E27FC236}">
                <a16:creationId xmlns:a16="http://schemas.microsoft.com/office/drawing/2014/main" id="{6724F66B-5EE7-E031-76DF-F85E9FDF5AAC}"/>
              </a:ext>
            </a:extLst>
          </p:cNvPr>
          <p:cNvSpPr/>
          <p:nvPr/>
        </p:nvSpPr>
        <p:spPr>
          <a:xfrm rot="16200000">
            <a:off x="10474325" y="3246755"/>
            <a:ext cx="1847849" cy="365760"/>
          </a:xfrm>
          <a:prstGeom prst="roundRect">
            <a:avLst/>
          </a:prstGeom>
          <a:gradFill>
            <a:gsLst>
              <a:gs pos="0">
                <a:srgbClr val="303236"/>
              </a:gs>
              <a:gs pos="50000">
                <a:srgbClr val="2F3032"/>
              </a:gs>
              <a:gs pos="100000">
                <a:srgbClr val="2E2E2F"/>
              </a:gs>
            </a:gsLst>
            <a:lin ang="1955348" scaled="1"/>
          </a:gra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A8AEB244-D5AE-DAFA-DE92-2437AB389B2C}"/>
              </a:ext>
            </a:extLst>
          </p:cNvPr>
          <p:cNvSpPr/>
          <p:nvPr/>
        </p:nvSpPr>
        <p:spPr>
          <a:xfrm rot="16200000">
            <a:off x="10474325" y="3246755"/>
            <a:ext cx="1847849" cy="365760"/>
          </a:xfrm>
          <a:custGeom>
            <a:avLst/>
            <a:gdLst>
              <a:gd name="connsiteX0" fmla="*/ 1765183 w 1847849"/>
              <a:gd name="connsiteY0" fmla="*/ -174 h 365760"/>
              <a:gd name="connsiteX1" fmla="*/ 1847733 w 1847849"/>
              <a:gd name="connsiteY1" fmla="*/ -174 h 365760"/>
              <a:gd name="connsiteX2" fmla="*/ 1847733 w 1847849"/>
              <a:gd name="connsiteY2" fmla="*/ 365585 h 365760"/>
              <a:gd name="connsiteX3" fmla="*/ 1765183 w 1847849"/>
              <a:gd name="connsiteY3" fmla="*/ 365585 h 365760"/>
              <a:gd name="connsiteX4" fmla="*/ 82433 w 1847849"/>
              <a:gd name="connsiteY4" fmla="*/ 365585 h 365760"/>
              <a:gd name="connsiteX5" fmla="*/ -117 w 1847849"/>
              <a:gd name="connsiteY5" fmla="*/ 365585 h 365760"/>
              <a:gd name="connsiteX6" fmla="*/ -117 w 1847849"/>
              <a:gd name="connsiteY6" fmla="*/ -174 h 365760"/>
              <a:gd name="connsiteX7" fmla="*/ 82433 w 1847849"/>
              <a:gd name="connsiteY7" fmla="*/ -174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849" h="365760">
                <a:moveTo>
                  <a:pt x="1765183" y="-174"/>
                </a:moveTo>
                <a:cubicBezTo>
                  <a:pt x="1810774" y="-174"/>
                  <a:pt x="1847733" y="-174"/>
                  <a:pt x="1847733" y="-174"/>
                </a:cubicBezTo>
                <a:lnTo>
                  <a:pt x="1847733" y="365585"/>
                </a:lnTo>
                <a:cubicBezTo>
                  <a:pt x="1847733" y="365585"/>
                  <a:pt x="1810774" y="365585"/>
                  <a:pt x="1765183" y="365585"/>
                </a:cubicBezTo>
                <a:lnTo>
                  <a:pt x="82433" y="365585"/>
                </a:lnTo>
                <a:cubicBezTo>
                  <a:pt x="36842" y="365585"/>
                  <a:pt x="-117" y="365585"/>
                  <a:pt x="-117" y="365585"/>
                </a:cubicBezTo>
                <a:lnTo>
                  <a:pt x="-117" y="-174"/>
                </a:lnTo>
                <a:cubicBezTo>
                  <a:pt x="-117" y="-174"/>
                  <a:pt x="36842" y="-174"/>
                  <a:pt x="82433" y="-174"/>
                </a:cubicBezTo>
                <a:close/>
              </a:path>
            </a:pathLst>
          </a:custGeom>
          <a:noFill/>
          <a:ln w="12700" cap="flat">
            <a:solidFill>
              <a:srgbClr val="000000"/>
            </a:solid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716D5BCB-C194-E218-58C0-4F61BAD7137E}"/>
              </a:ext>
            </a:extLst>
          </p:cNvPr>
          <p:cNvSpPr/>
          <p:nvPr/>
        </p:nvSpPr>
        <p:spPr>
          <a:xfrm>
            <a:off x="1696719" y="1699260"/>
            <a:ext cx="8846820" cy="15239"/>
          </a:xfrm>
          <a:custGeom>
            <a:avLst/>
            <a:gdLst>
              <a:gd name="connsiteX0" fmla="*/ 267 w 8846820"/>
              <a:gd name="connsiteY0" fmla="*/ 268 h 15239"/>
              <a:gd name="connsiteX1" fmla="*/ 8847087 w 8846820"/>
              <a:gd name="connsiteY1" fmla="*/ 268 h 15239"/>
              <a:gd name="connsiteX2" fmla="*/ 8847087 w 8846820"/>
              <a:gd name="connsiteY2" fmla="*/ 15508 h 15239"/>
              <a:gd name="connsiteX3" fmla="*/ 267 w 8846820"/>
              <a:gd name="connsiteY3" fmla="*/ 15508 h 15239"/>
            </a:gdLst>
            <a:ahLst/>
            <a:cxnLst>
              <a:cxn ang="0">
                <a:pos x="connsiteX0" y="connsiteY0"/>
              </a:cxn>
              <a:cxn ang="0">
                <a:pos x="connsiteX1" y="connsiteY1"/>
              </a:cxn>
              <a:cxn ang="0">
                <a:pos x="connsiteX2" y="connsiteY2"/>
              </a:cxn>
              <a:cxn ang="0">
                <a:pos x="connsiteX3" y="connsiteY3"/>
              </a:cxn>
            </a:cxnLst>
            <a:rect l="l" t="t" r="r" b="b"/>
            <a:pathLst>
              <a:path w="8846820" h="15239">
                <a:moveTo>
                  <a:pt x="267" y="268"/>
                </a:moveTo>
                <a:lnTo>
                  <a:pt x="8847087" y="268"/>
                </a:lnTo>
                <a:lnTo>
                  <a:pt x="8847087" y="15508"/>
                </a:lnTo>
                <a:lnTo>
                  <a:pt x="267" y="15508"/>
                </a:lnTo>
                <a:close/>
              </a:path>
            </a:pathLst>
          </a:custGeom>
          <a:solidFill>
            <a:srgbClr val="D0D2DC"/>
          </a:solidFill>
          <a:ln w="6350" cap="flat">
            <a:no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2940D0B1-4A60-8683-29D7-566E43E0DA9D}"/>
              </a:ext>
            </a:extLst>
          </p:cNvPr>
          <p:cNvSpPr/>
          <p:nvPr/>
        </p:nvSpPr>
        <p:spPr>
          <a:xfrm>
            <a:off x="1696719" y="2529840"/>
            <a:ext cx="8846820" cy="15239"/>
          </a:xfrm>
          <a:custGeom>
            <a:avLst/>
            <a:gdLst>
              <a:gd name="connsiteX0" fmla="*/ 267 w 8846820"/>
              <a:gd name="connsiteY0" fmla="*/ 398 h 15239"/>
              <a:gd name="connsiteX1" fmla="*/ 8847087 w 8846820"/>
              <a:gd name="connsiteY1" fmla="*/ 398 h 15239"/>
              <a:gd name="connsiteX2" fmla="*/ 8847087 w 8846820"/>
              <a:gd name="connsiteY2" fmla="*/ 15638 h 15239"/>
              <a:gd name="connsiteX3" fmla="*/ 267 w 8846820"/>
              <a:gd name="connsiteY3" fmla="*/ 15638 h 15239"/>
            </a:gdLst>
            <a:ahLst/>
            <a:cxnLst>
              <a:cxn ang="0">
                <a:pos x="connsiteX0" y="connsiteY0"/>
              </a:cxn>
              <a:cxn ang="0">
                <a:pos x="connsiteX1" y="connsiteY1"/>
              </a:cxn>
              <a:cxn ang="0">
                <a:pos x="connsiteX2" y="connsiteY2"/>
              </a:cxn>
              <a:cxn ang="0">
                <a:pos x="connsiteX3" y="connsiteY3"/>
              </a:cxn>
            </a:cxnLst>
            <a:rect l="l" t="t" r="r" b="b"/>
            <a:pathLst>
              <a:path w="8846820" h="15239">
                <a:moveTo>
                  <a:pt x="267" y="398"/>
                </a:moveTo>
                <a:lnTo>
                  <a:pt x="8847087" y="398"/>
                </a:lnTo>
                <a:lnTo>
                  <a:pt x="8847087" y="15638"/>
                </a:lnTo>
                <a:lnTo>
                  <a:pt x="267" y="15638"/>
                </a:lnTo>
                <a:close/>
              </a:path>
            </a:pathLst>
          </a:custGeom>
          <a:solidFill>
            <a:srgbClr val="D0D2DC"/>
          </a:solidFill>
          <a:ln w="6350" cap="flat">
            <a:no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DA3E69EF-AEA1-49F7-511E-579427651ADD}"/>
              </a:ext>
            </a:extLst>
          </p:cNvPr>
          <p:cNvSpPr/>
          <p:nvPr/>
        </p:nvSpPr>
        <p:spPr>
          <a:xfrm>
            <a:off x="1696719" y="3360420"/>
            <a:ext cx="8846820" cy="15239"/>
          </a:xfrm>
          <a:custGeom>
            <a:avLst/>
            <a:gdLst>
              <a:gd name="connsiteX0" fmla="*/ 267 w 8846820"/>
              <a:gd name="connsiteY0" fmla="*/ 529 h 15239"/>
              <a:gd name="connsiteX1" fmla="*/ 8847087 w 8846820"/>
              <a:gd name="connsiteY1" fmla="*/ 529 h 15239"/>
              <a:gd name="connsiteX2" fmla="*/ 8847087 w 8846820"/>
              <a:gd name="connsiteY2" fmla="*/ 15769 h 15239"/>
              <a:gd name="connsiteX3" fmla="*/ 267 w 8846820"/>
              <a:gd name="connsiteY3" fmla="*/ 15769 h 15239"/>
            </a:gdLst>
            <a:ahLst/>
            <a:cxnLst>
              <a:cxn ang="0">
                <a:pos x="connsiteX0" y="connsiteY0"/>
              </a:cxn>
              <a:cxn ang="0">
                <a:pos x="connsiteX1" y="connsiteY1"/>
              </a:cxn>
              <a:cxn ang="0">
                <a:pos x="connsiteX2" y="connsiteY2"/>
              </a:cxn>
              <a:cxn ang="0">
                <a:pos x="connsiteX3" y="connsiteY3"/>
              </a:cxn>
            </a:cxnLst>
            <a:rect l="l" t="t" r="r" b="b"/>
            <a:pathLst>
              <a:path w="8846820" h="15239">
                <a:moveTo>
                  <a:pt x="267" y="529"/>
                </a:moveTo>
                <a:lnTo>
                  <a:pt x="8847087" y="529"/>
                </a:lnTo>
                <a:lnTo>
                  <a:pt x="8847087" y="15769"/>
                </a:lnTo>
                <a:lnTo>
                  <a:pt x="267" y="15769"/>
                </a:lnTo>
                <a:close/>
              </a:path>
            </a:pathLst>
          </a:custGeom>
          <a:solidFill>
            <a:srgbClr val="D0D2DC"/>
          </a:solidFill>
          <a:ln w="6350" cap="flat">
            <a:no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DEB161AE-439C-8C0A-D0F8-95297AE755B5}"/>
              </a:ext>
            </a:extLst>
          </p:cNvPr>
          <p:cNvSpPr/>
          <p:nvPr/>
        </p:nvSpPr>
        <p:spPr>
          <a:xfrm>
            <a:off x="1696719" y="4191000"/>
            <a:ext cx="8846820" cy="15239"/>
          </a:xfrm>
          <a:custGeom>
            <a:avLst/>
            <a:gdLst>
              <a:gd name="connsiteX0" fmla="*/ 267 w 8846820"/>
              <a:gd name="connsiteY0" fmla="*/ 660 h 15239"/>
              <a:gd name="connsiteX1" fmla="*/ 8847087 w 8846820"/>
              <a:gd name="connsiteY1" fmla="*/ 660 h 15239"/>
              <a:gd name="connsiteX2" fmla="*/ 8847087 w 8846820"/>
              <a:gd name="connsiteY2" fmla="*/ 15900 h 15239"/>
              <a:gd name="connsiteX3" fmla="*/ 267 w 8846820"/>
              <a:gd name="connsiteY3" fmla="*/ 15900 h 15239"/>
            </a:gdLst>
            <a:ahLst/>
            <a:cxnLst>
              <a:cxn ang="0">
                <a:pos x="connsiteX0" y="connsiteY0"/>
              </a:cxn>
              <a:cxn ang="0">
                <a:pos x="connsiteX1" y="connsiteY1"/>
              </a:cxn>
              <a:cxn ang="0">
                <a:pos x="connsiteX2" y="connsiteY2"/>
              </a:cxn>
              <a:cxn ang="0">
                <a:pos x="connsiteX3" y="connsiteY3"/>
              </a:cxn>
            </a:cxnLst>
            <a:rect l="l" t="t" r="r" b="b"/>
            <a:pathLst>
              <a:path w="8846820" h="15239">
                <a:moveTo>
                  <a:pt x="267" y="660"/>
                </a:moveTo>
                <a:lnTo>
                  <a:pt x="8847087" y="660"/>
                </a:lnTo>
                <a:lnTo>
                  <a:pt x="8847087" y="15900"/>
                </a:lnTo>
                <a:lnTo>
                  <a:pt x="267" y="15900"/>
                </a:lnTo>
                <a:close/>
              </a:path>
            </a:pathLst>
          </a:custGeom>
          <a:solidFill>
            <a:srgbClr val="D0D2DC"/>
          </a:solidFill>
          <a:ln w="6350" cap="flat">
            <a:no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8AD3BD0B-F57D-5B51-646A-1518FBDF907E}"/>
              </a:ext>
            </a:extLst>
          </p:cNvPr>
          <p:cNvSpPr/>
          <p:nvPr/>
        </p:nvSpPr>
        <p:spPr>
          <a:xfrm>
            <a:off x="1696719" y="5021580"/>
            <a:ext cx="8846820" cy="15239"/>
          </a:xfrm>
          <a:custGeom>
            <a:avLst/>
            <a:gdLst>
              <a:gd name="connsiteX0" fmla="*/ 267 w 8846820"/>
              <a:gd name="connsiteY0" fmla="*/ 791 h 15239"/>
              <a:gd name="connsiteX1" fmla="*/ 8847087 w 8846820"/>
              <a:gd name="connsiteY1" fmla="*/ 791 h 15239"/>
              <a:gd name="connsiteX2" fmla="*/ 8847087 w 8846820"/>
              <a:gd name="connsiteY2" fmla="*/ 16031 h 15239"/>
              <a:gd name="connsiteX3" fmla="*/ 267 w 8846820"/>
              <a:gd name="connsiteY3" fmla="*/ 16031 h 15239"/>
            </a:gdLst>
            <a:ahLst/>
            <a:cxnLst>
              <a:cxn ang="0">
                <a:pos x="connsiteX0" y="connsiteY0"/>
              </a:cxn>
              <a:cxn ang="0">
                <a:pos x="connsiteX1" y="connsiteY1"/>
              </a:cxn>
              <a:cxn ang="0">
                <a:pos x="connsiteX2" y="connsiteY2"/>
              </a:cxn>
              <a:cxn ang="0">
                <a:pos x="connsiteX3" y="connsiteY3"/>
              </a:cxn>
            </a:cxnLst>
            <a:rect l="l" t="t" r="r" b="b"/>
            <a:pathLst>
              <a:path w="8846820" h="15239">
                <a:moveTo>
                  <a:pt x="267" y="791"/>
                </a:moveTo>
                <a:lnTo>
                  <a:pt x="8847087" y="791"/>
                </a:lnTo>
                <a:lnTo>
                  <a:pt x="8847087" y="16031"/>
                </a:lnTo>
                <a:lnTo>
                  <a:pt x="267" y="16031"/>
                </a:lnTo>
                <a:close/>
              </a:path>
            </a:pathLst>
          </a:custGeom>
          <a:solidFill>
            <a:srgbClr val="D0D2DC"/>
          </a:solidFill>
          <a:ln w="635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429E79F1-F9A1-155B-429B-AACEEC5701E9}"/>
              </a:ext>
            </a:extLst>
          </p:cNvPr>
          <p:cNvSpPr/>
          <p:nvPr/>
        </p:nvSpPr>
        <p:spPr>
          <a:xfrm>
            <a:off x="1653539" y="2712720"/>
            <a:ext cx="8751569" cy="2226170"/>
          </a:xfrm>
          <a:custGeom>
            <a:avLst/>
            <a:gdLst>
              <a:gd name="connsiteX0" fmla="*/ 0 w 8751569"/>
              <a:gd name="connsiteY0" fmla="*/ 2226170 h 2226170"/>
              <a:gd name="connsiteX1" fmla="*/ 2217420 w 8751569"/>
              <a:gd name="connsiteY1" fmla="*/ 1036320 h 2226170"/>
              <a:gd name="connsiteX2" fmla="*/ 4411980 w 8751569"/>
              <a:gd name="connsiteY2" fmla="*/ 0 h 2226170"/>
              <a:gd name="connsiteX3" fmla="*/ 6652260 w 8751569"/>
              <a:gd name="connsiteY3" fmla="*/ 826770 h 2226170"/>
              <a:gd name="connsiteX4" fmla="*/ 8751570 w 8751569"/>
              <a:gd name="connsiteY4" fmla="*/ 826770 h 222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1569" h="2226170">
                <a:moveTo>
                  <a:pt x="0" y="2226170"/>
                </a:moveTo>
                <a:lnTo>
                  <a:pt x="2217420" y="1036320"/>
                </a:lnTo>
                <a:lnTo>
                  <a:pt x="4411980" y="0"/>
                </a:lnTo>
                <a:lnTo>
                  <a:pt x="6652260" y="826770"/>
                </a:lnTo>
                <a:lnTo>
                  <a:pt x="8751570" y="826770"/>
                </a:lnTo>
              </a:path>
            </a:pathLst>
          </a:custGeom>
          <a:noFill/>
          <a:ln w="45720" cap="flat">
            <a:solidFill>
              <a:srgbClr val="6E87EA"/>
            </a:solidFill>
            <a:prstDash val="dash"/>
            <a:miter/>
          </a:ln>
        </p:spPr>
        <p:txBody>
          <a:bodyPr rtlCol="0" anchor="ctr"/>
          <a:lstStyle/>
          <a:p>
            <a:endParaRPr lang="en-US"/>
          </a:p>
        </p:txBody>
      </p:sp>
      <p:sp>
        <p:nvSpPr>
          <p:cNvPr id="61" name="任意多边形: 形状 60">
            <a:extLst>
              <a:ext uri="{FF2B5EF4-FFF2-40B4-BE49-F238E27FC236}">
                <a16:creationId xmlns:a16="http://schemas.microsoft.com/office/drawing/2014/main" id="{A435B325-737A-7000-90B3-F2FEB3BFDA42}"/>
              </a:ext>
            </a:extLst>
          </p:cNvPr>
          <p:cNvSpPr/>
          <p:nvPr/>
        </p:nvSpPr>
        <p:spPr>
          <a:xfrm>
            <a:off x="1653539" y="1744979"/>
            <a:ext cx="8804910" cy="3272790"/>
          </a:xfrm>
          <a:custGeom>
            <a:avLst/>
            <a:gdLst>
              <a:gd name="connsiteX0" fmla="*/ 0 w 8804910"/>
              <a:gd name="connsiteY0" fmla="*/ 3272790 h 3272790"/>
              <a:gd name="connsiteX1" fmla="*/ 2232660 w 8804910"/>
              <a:gd name="connsiteY1" fmla="*/ 2606040 h 3272790"/>
              <a:gd name="connsiteX2" fmla="*/ 4446270 w 8804910"/>
              <a:gd name="connsiteY2" fmla="*/ 1226820 h 3272790"/>
              <a:gd name="connsiteX3" fmla="*/ 6732270 w 8804910"/>
              <a:gd name="connsiteY3" fmla="*/ 636270 h 3272790"/>
              <a:gd name="connsiteX4" fmla="*/ 8804910 w 8804910"/>
              <a:gd name="connsiteY4" fmla="*/ 0 h 327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4910" h="3272790">
                <a:moveTo>
                  <a:pt x="0" y="3272790"/>
                </a:moveTo>
                <a:lnTo>
                  <a:pt x="2232660" y="2606040"/>
                </a:lnTo>
                <a:lnTo>
                  <a:pt x="4446270" y="1226820"/>
                </a:lnTo>
                <a:lnTo>
                  <a:pt x="6732270" y="636270"/>
                </a:lnTo>
                <a:lnTo>
                  <a:pt x="8804910" y="0"/>
                </a:lnTo>
              </a:path>
            </a:pathLst>
          </a:custGeom>
          <a:noFill/>
          <a:ln w="45720" cap="flat">
            <a:solidFill>
              <a:srgbClr val="6E87EA"/>
            </a:solid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DCFFBE85-4FA4-EE82-9004-D8B825A363F8}"/>
              </a:ext>
            </a:extLst>
          </p:cNvPr>
          <p:cNvSpPr/>
          <p:nvPr/>
        </p:nvSpPr>
        <p:spPr>
          <a:xfrm>
            <a:off x="1661166" y="3729990"/>
            <a:ext cx="8709653" cy="1074419"/>
          </a:xfrm>
          <a:custGeom>
            <a:avLst/>
            <a:gdLst>
              <a:gd name="connsiteX0" fmla="*/ 0 w 8709653"/>
              <a:gd name="connsiteY0" fmla="*/ 34290 h 1074419"/>
              <a:gd name="connsiteX1" fmla="*/ 2270760 w 8709653"/>
              <a:gd name="connsiteY1" fmla="*/ 0 h 1074419"/>
              <a:gd name="connsiteX2" fmla="*/ 4328160 w 8709653"/>
              <a:gd name="connsiteY2" fmla="*/ 601980 h 1074419"/>
              <a:gd name="connsiteX3" fmla="*/ 6648444 w 8709653"/>
              <a:gd name="connsiteY3" fmla="*/ 1002030 h 1074419"/>
              <a:gd name="connsiteX4" fmla="*/ 8709653 w 8709653"/>
              <a:gd name="connsiteY4" fmla="*/ 1074420 h 107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9653" h="1074419">
                <a:moveTo>
                  <a:pt x="0" y="34290"/>
                </a:moveTo>
                <a:lnTo>
                  <a:pt x="2270760" y="0"/>
                </a:lnTo>
                <a:lnTo>
                  <a:pt x="4328160" y="601980"/>
                </a:lnTo>
                <a:lnTo>
                  <a:pt x="6648444" y="1002030"/>
                </a:lnTo>
                <a:lnTo>
                  <a:pt x="8709653" y="1074420"/>
                </a:lnTo>
              </a:path>
            </a:pathLst>
          </a:custGeom>
          <a:noFill/>
          <a:ln w="45720" cap="flat">
            <a:solidFill>
              <a:srgbClr val="000000"/>
            </a:solidFill>
            <a:prstDash val="dash"/>
            <a:miter/>
          </a:ln>
        </p:spPr>
        <p:txBody>
          <a:bodyPr rtlCol="0" anchor="ctr"/>
          <a:lstStyle/>
          <a:p>
            <a:endParaRPr lang="en-US"/>
          </a:p>
        </p:txBody>
      </p:sp>
      <p:sp>
        <p:nvSpPr>
          <p:cNvPr id="63" name="任意多边形: 形状 62">
            <a:extLst>
              <a:ext uri="{FF2B5EF4-FFF2-40B4-BE49-F238E27FC236}">
                <a16:creationId xmlns:a16="http://schemas.microsoft.com/office/drawing/2014/main" id="{3A73BA61-130B-A27F-95EB-B3C928BA7C6C}"/>
              </a:ext>
            </a:extLst>
          </p:cNvPr>
          <p:cNvSpPr/>
          <p:nvPr/>
        </p:nvSpPr>
        <p:spPr>
          <a:xfrm>
            <a:off x="1672583" y="2087879"/>
            <a:ext cx="8778246" cy="586740"/>
          </a:xfrm>
          <a:custGeom>
            <a:avLst/>
            <a:gdLst>
              <a:gd name="connsiteX0" fmla="*/ 0 w 8778246"/>
              <a:gd name="connsiteY0" fmla="*/ 300990 h 586740"/>
              <a:gd name="connsiteX1" fmla="*/ 2202180 w 8778246"/>
              <a:gd name="connsiteY1" fmla="*/ 0 h 586740"/>
              <a:gd name="connsiteX2" fmla="*/ 4366260 w 8778246"/>
              <a:gd name="connsiteY2" fmla="*/ 403860 h 586740"/>
              <a:gd name="connsiteX3" fmla="*/ 6762757 w 8778246"/>
              <a:gd name="connsiteY3" fmla="*/ 514350 h 586740"/>
              <a:gd name="connsiteX4" fmla="*/ 8778247 w 8778246"/>
              <a:gd name="connsiteY4" fmla="*/ 586740 h 586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46" h="586740">
                <a:moveTo>
                  <a:pt x="0" y="300990"/>
                </a:moveTo>
                <a:lnTo>
                  <a:pt x="2202180" y="0"/>
                </a:lnTo>
                <a:lnTo>
                  <a:pt x="4366260" y="403860"/>
                </a:lnTo>
                <a:lnTo>
                  <a:pt x="6762757" y="514350"/>
                </a:lnTo>
                <a:lnTo>
                  <a:pt x="8778247" y="586740"/>
                </a:lnTo>
              </a:path>
            </a:pathLst>
          </a:custGeom>
          <a:noFill/>
          <a:ln w="45720" cap="flat">
            <a:solidFill>
              <a:srgbClr val="000000"/>
            </a:solidFill>
            <a:prstDash val="solid"/>
            <a:miter/>
          </a:ln>
        </p:spPr>
        <p:txBody>
          <a:bodyPr rtlCol="0" anchor="ctr"/>
          <a:lstStyle/>
          <a:p>
            <a:endParaRPr lang="en-US"/>
          </a:p>
        </p:txBody>
      </p:sp>
      <p:sp>
        <p:nvSpPr>
          <p:cNvPr id="86" name="文本框 85">
            <a:extLst>
              <a:ext uri="{FF2B5EF4-FFF2-40B4-BE49-F238E27FC236}">
                <a16:creationId xmlns:a16="http://schemas.microsoft.com/office/drawing/2014/main" id="{8A7ECB4F-3B06-69E4-C637-0219F6BD9945}"/>
              </a:ext>
            </a:extLst>
          </p:cNvPr>
          <p:cNvSpPr txBox="1"/>
          <p:nvPr/>
        </p:nvSpPr>
        <p:spPr>
          <a:xfrm>
            <a:off x="344527" y="443063"/>
            <a:ext cx="5291898"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X3 performance vs Hi3559AV100</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87" name="文本框 86">
            <a:extLst>
              <a:ext uri="{FF2B5EF4-FFF2-40B4-BE49-F238E27FC236}">
                <a16:creationId xmlns:a16="http://schemas.microsoft.com/office/drawing/2014/main" id="{4633B35D-3765-0AA3-EB45-5B278166C4AD}"/>
              </a:ext>
            </a:extLst>
          </p:cNvPr>
          <p:cNvSpPr txBox="1"/>
          <p:nvPr/>
        </p:nvSpPr>
        <p:spPr>
          <a:xfrm>
            <a:off x="352091" y="849679"/>
            <a:ext cx="2058577" cy="276999"/>
          </a:xfrm>
          <a:prstGeom prst="rect">
            <a:avLst/>
          </a:prstGeom>
          <a:noFill/>
        </p:spPr>
        <p:txBody>
          <a:bodyPr wrap="none" rtlCol="0">
            <a:spAutoFit/>
          </a:bodyPr>
          <a:lstStyle/>
          <a:p>
            <a:r>
              <a:rPr lang="en-US" altLang="zh-CN" sz="1200" dirty="0">
                <a:latin typeface="OPPOSans B" panose="00020600040101010101" pitchFamily="18" charset="-122"/>
                <a:ea typeface="OPPOSans B" panose="00020600040101010101" pitchFamily="18" charset="-122"/>
                <a:cs typeface="OPPOSans B" panose="00020600040101010101" pitchFamily="18" charset="-122"/>
              </a:rPr>
              <a:t>X3</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性能 </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vs Hi3559AV100</a:t>
            </a:r>
            <a:endParaRPr lang="zh-CN" alt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8" name="文本框 87">
            <a:extLst>
              <a:ext uri="{FF2B5EF4-FFF2-40B4-BE49-F238E27FC236}">
                <a16:creationId xmlns:a16="http://schemas.microsoft.com/office/drawing/2014/main" id="{061252FB-352F-4C43-F950-4C795737398A}"/>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90" name="文本框 89">
            <a:extLst>
              <a:ext uri="{FF2B5EF4-FFF2-40B4-BE49-F238E27FC236}">
                <a16:creationId xmlns:a16="http://schemas.microsoft.com/office/drawing/2014/main" id="{52C5D5E8-FC16-1D4D-71A5-94740AE65DA3}"/>
              </a:ext>
            </a:extLst>
          </p:cNvPr>
          <p:cNvSpPr txBox="1"/>
          <p:nvPr/>
        </p:nvSpPr>
        <p:spPr>
          <a:xfrm rot="16200000">
            <a:off x="10772334" y="3305889"/>
            <a:ext cx="1273105" cy="246221"/>
          </a:xfrm>
          <a:prstGeom prst="rect">
            <a:avLst/>
          </a:prstGeom>
          <a:noFill/>
        </p:spPr>
        <p:txBody>
          <a:bodyPr wrap="none" rtlCol="0">
            <a:spAutoFit/>
          </a:bodyPr>
          <a:lstStyle/>
          <a:p>
            <a:pPr algn="ctr"/>
            <a:r>
              <a:rPr lang="en-US" altLang="zh-CN" sz="10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MAC Utilization</a:t>
            </a:r>
            <a:endParaRPr lang="en-US" sz="10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1" name="文本框 90">
            <a:extLst>
              <a:ext uri="{FF2B5EF4-FFF2-40B4-BE49-F238E27FC236}">
                <a16:creationId xmlns:a16="http://schemas.microsoft.com/office/drawing/2014/main" id="{48B28DBE-5F8F-4A99-3F37-F9E0C3C8FE37}"/>
              </a:ext>
            </a:extLst>
          </p:cNvPr>
          <p:cNvSpPr txBox="1"/>
          <p:nvPr/>
        </p:nvSpPr>
        <p:spPr>
          <a:xfrm rot="16200000">
            <a:off x="562275" y="3305889"/>
            <a:ext cx="442750" cy="246221"/>
          </a:xfrm>
          <a:prstGeom prst="rect">
            <a:avLst/>
          </a:prstGeom>
          <a:noFill/>
        </p:spPr>
        <p:txBody>
          <a:bodyPr wrap="none" rtlCol="0">
            <a:spAutoFit/>
          </a:bodyPr>
          <a:lstStyle/>
          <a:p>
            <a:pPr algn="ctr"/>
            <a:r>
              <a:rPr lang="en-US" sz="10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FPS</a:t>
            </a:r>
          </a:p>
        </p:txBody>
      </p:sp>
      <p:sp>
        <p:nvSpPr>
          <p:cNvPr id="92" name="文本框 91">
            <a:extLst>
              <a:ext uri="{FF2B5EF4-FFF2-40B4-BE49-F238E27FC236}">
                <a16:creationId xmlns:a16="http://schemas.microsoft.com/office/drawing/2014/main" id="{5926808E-98ED-225A-3945-80973610B928}"/>
              </a:ext>
            </a:extLst>
          </p:cNvPr>
          <p:cNvSpPr txBox="1"/>
          <p:nvPr/>
        </p:nvSpPr>
        <p:spPr>
          <a:xfrm>
            <a:off x="1080122" y="4906088"/>
            <a:ext cx="276038"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3" name="文本框 92">
            <a:extLst>
              <a:ext uri="{FF2B5EF4-FFF2-40B4-BE49-F238E27FC236}">
                <a16:creationId xmlns:a16="http://schemas.microsoft.com/office/drawing/2014/main" id="{09114AF5-CFD1-5E22-D4FA-883DA76FEEE0}"/>
              </a:ext>
            </a:extLst>
          </p:cNvPr>
          <p:cNvSpPr txBox="1"/>
          <p:nvPr/>
        </p:nvSpPr>
        <p:spPr>
          <a:xfrm>
            <a:off x="1080122" y="4071661"/>
            <a:ext cx="458780"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250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4" name="文本框 93">
            <a:extLst>
              <a:ext uri="{FF2B5EF4-FFF2-40B4-BE49-F238E27FC236}">
                <a16:creationId xmlns:a16="http://schemas.microsoft.com/office/drawing/2014/main" id="{9870EC6E-C291-A627-40C0-0A79D0E0074F}"/>
              </a:ext>
            </a:extLst>
          </p:cNvPr>
          <p:cNvSpPr txBox="1"/>
          <p:nvPr/>
        </p:nvSpPr>
        <p:spPr>
          <a:xfrm>
            <a:off x="1080122" y="3255191"/>
            <a:ext cx="458780"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500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5" name="文本框 94">
            <a:extLst>
              <a:ext uri="{FF2B5EF4-FFF2-40B4-BE49-F238E27FC236}">
                <a16:creationId xmlns:a16="http://schemas.microsoft.com/office/drawing/2014/main" id="{D9E03A3C-A602-961C-FFDB-2CC9CDFE9B33}"/>
              </a:ext>
            </a:extLst>
          </p:cNvPr>
          <p:cNvSpPr txBox="1"/>
          <p:nvPr/>
        </p:nvSpPr>
        <p:spPr>
          <a:xfrm>
            <a:off x="1080122" y="2418121"/>
            <a:ext cx="458780"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750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6" name="文本框 95">
            <a:extLst>
              <a:ext uri="{FF2B5EF4-FFF2-40B4-BE49-F238E27FC236}">
                <a16:creationId xmlns:a16="http://schemas.microsoft.com/office/drawing/2014/main" id="{45482FBD-7439-9612-2C45-A11B16997B94}"/>
              </a:ext>
            </a:extLst>
          </p:cNvPr>
          <p:cNvSpPr txBox="1"/>
          <p:nvPr/>
        </p:nvSpPr>
        <p:spPr>
          <a:xfrm>
            <a:off x="1080122" y="1587541"/>
            <a:ext cx="527709"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1000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7" name="文本框 96">
            <a:extLst>
              <a:ext uri="{FF2B5EF4-FFF2-40B4-BE49-F238E27FC236}">
                <a16:creationId xmlns:a16="http://schemas.microsoft.com/office/drawing/2014/main" id="{1AC51AED-1060-8685-9C52-34C475D5A885}"/>
              </a:ext>
            </a:extLst>
          </p:cNvPr>
          <p:cNvSpPr txBox="1"/>
          <p:nvPr/>
        </p:nvSpPr>
        <p:spPr>
          <a:xfrm>
            <a:off x="10571103" y="4906088"/>
            <a:ext cx="591829"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0.225</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8" name="文本框 97">
            <a:extLst>
              <a:ext uri="{FF2B5EF4-FFF2-40B4-BE49-F238E27FC236}">
                <a16:creationId xmlns:a16="http://schemas.microsoft.com/office/drawing/2014/main" id="{83B919E2-84B6-8FB1-342F-71884024FF3B}"/>
              </a:ext>
            </a:extLst>
          </p:cNvPr>
          <p:cNvSpPr txBox="1"/>
          <p:nvPr/>
        </p:nvSpPr>
        <p:spPr>
          <a:xfrm>
            <a:off x="10571103" y="4071661"/>
            <a:ext cx="500458"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0.45</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99" name="文本框 98">
            <a:extLst>
              <a:ext uri="{FF2B5EF4-FFF2-40B4-BE49-F238E27FC236}">
                <a16:creationId xmlns:a16="http://schemas.microsoft.com/office/drawing/2014/main" id="{77549B7F-F3F4-0DA4-08E2-F0A763B376FF}"/>
              </a:ext>
            </a:extLst>
          </p:cNvPr>
          <p:cNvSpPr txBox="1"/>
          <p:nvPr/>
        </p:nvSpPr>
        <p:spPr>
          <a:xfrm>
            <a:off x="10571103" y="3255191"/>
            <a:ext cx="458780"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500</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00" name="文本框 99">
            <a:extLst>
              <a:ext uri="{FF2B5EF4-FFF2-40B4-BE49-F238E27FC236}">
                <a16:creationId xmlns:a16="http://schemas.microsoft.com/office/drawing/2014/main" id="{E37AA849-5700-155C-0731-174B29C61FEA}"/>
              </a:ext>
            </a:extLst>
          </p:cNvPr>
          <p:cNvSpPr txBox="1"/>
          <p:nvPr/>
        </p:nvSpPr>
        <p:spPr>
          <a:xfrm>
            <a:off x="10571103" y="2418121"/>
            <a:ext cx="591829"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0.675</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01" name="文本框 100">
            <a:extLst>
              <a:ext uri="{FF2B5EF4-FFF2-40B4-BE49-F238E27FC236}">
                <a16:creationId xmlns:a16="http://schemas.microsoft.com/office/drawing/2014/main" id="{C163E768-8AAD-64FC-AD18-A6CEB00B0112}"/>
              </a:ext>
            </a:extLst>
          </p:cNvPr>
          <p:cNvSpPr txBox="1"/>
          <p:nvPr/>
        </p:nvSpPr>
        <p:spPr>
          <a:xfrm>
            <a:off x="10571103" y="1587541"/>
            <a:ext cx="409086" cy="253916"/>
          </a:xfrm>
          <a:prstGeom prst="rect">
            <a:avLst/>
          </a:prstGeom>
          <a:noFill/>
        </p:spPr>
        <p:txBody>
          <a:bodyPr wrap="non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0.9</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02" name="文本框 101">
            <a:extLst>
              <a:ext uri="{FF2B5EF4-FFF2-40B4-BE49-F238E27FC236}">
                <a16:creationId xmlns:a16="http://schemas.microsoft.com/office/drawing/2014/main" id="{9F7482D5-D312-A5A8-9F30-24002363D32E}"/>
              </a:ext>
            </a:extLst>
          </p:cNvPr>
          <p:cNvSpPr txBox="1"/>
          <p:nvPr/>
        </p:nvSpPr>
        <p:spPr>
          <a:xfrm>
            <a:off x="1069962" y="5219602"/>
            <a:ext cx="1545616" cy="470770"/>
          </a:xfrm>
          <a:prstGeom prst="rect">
            <a:avLst/>
          </a:prstGeom>
          <a:noFill/>
        </p:spPr>
        <p:txBody>
          <a:bodyPr wrap="none" rtlCol="0">
            <a:spAutoFit/>
          </a:bodyPr>
          <a:lstStyle/>
          <a:p>
            <a:pPr algn="ctr">
              <a:lnSpc>
                <a:spcPct val="120000"/>
              </a:lnSpc>
            </a:pP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VGG16</a:t>
            </a:r>
          </a:p>
          <a:p>
            <a:pPr algn="ctr">
              <a:lnSpc>
                <a:spcPct val="120000"/>
              </a:lnSpc>
            </a:pP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(28.58GOPS, 2014)</a:t>
            </a:r>
            <a:endParaRPr 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03" name="文本框 102">
            <a:extLst>
              <a:ext uri="{FF2B5EF4-FFF2-40B4-BE49-F238E27FC236}">
                <a16:creationId xmlns:a16="http://schemas.microsoft.com/office/drawing/2014/main" id="{6423AC1E-E462-F06D-2C18-CDC9410097AB}"/>
              </a:ext>
            </a:extLst>
          </p:cNvPr>
          <p:cNvSpPr txBox="1"/>
          <p:nvPr/>
        </p:nvSpPr>
        <p:spPr>
          <a:xfrm>
            <a:off x="3265183" y="5219602"/>
            <a:ext cx="1454244" cy="415498"/>
          </a:xfrm>
          <a:prstGeom prst="rect">
            <a:avLst/>
          </a:prstGeom>
          <a:noFill/>
        </p:spPr>
        <p:txBody>
          <a:bodyPr wrap="none" rtlCol="0">
            <a:spAutoFit/>
          </a:bodyPr>
          <a:lstStyle>
            <a:defPPr>
              <a:defRPr lang="en-US"/>
            </a:defPPr>
            <a:lvl1pPr algn="ctr">
              <a:lnSpc>
                <a:spcPct val="120000"/>
              </a:lnSpc>
              <a:defRPr sz="1050">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dirty="0" err="1"/>
              <a:t>ResNet</a:t>
            </a:r>
            <a:r>
              <a:rPr lang="en-US" altLang="zh-CN" dirty="0"/>
              <a:t> 18</a:t>
            </a:r>
          </a:p>
          <a:p>
            <a:r>
              <a:rPr lang="en-US" altLang="zh-CN" dirty="0"/>
              <a:t>(3.55GOPS, 2015)</a:t>
            </a:r>
            <a:endParaRPr lang="en-US" dirty="0"/>
          </a:p>
        </p:txBody>
      </p:sp>
      <p:sp>
        <p:nvSpPr>
          <p:cNvPr id="104" name="文本框 103">
            <a:extLst>
              <a:ext uri="{FF2B5EF4-FFF2-40B4-BE49-F238E27FC236}">
                <a16:creationId xmlns:a16="http://schemas.microsoft.com/office/drawing/2014/main" id="{77C5A861-86A8-93B9-281C-251BCCDB6B04}"/>
              </a:ext>
            </a:extLst>
          </p:cNvPr>
          <p:cNvSpPr txBox="1"/>
          <p:nvPr/>
        </p:nvSpPr>
        <p:spPr>
          <a:xfrm>
            <a:off x="5437160" y="5219602"/>
            <a:ext cx="1409360" cy="415498"/>
          </a:xfrm>
          <a:prstGeom prst="rect">
            <a:avLst/>
          </a:prstGeom>
          <a:noFill/>
        </p:spPr>
        <p:txBody>
          <a:bodyPr wrap="none" rtlCol="0">
            <a:spAutoFit/>
          </a:bodyPr>
          <a:lstStyle>
            <a:defPPr>
              <a:defRPr lang="en-US"/>
            </a:defPPr>
            <a:lvl1pPr algn="ctr">
              <a:lnSpc>
                <a:spcPct val="120000"/>
              </a:lnSpc>
              <a:defRPr sz="1050">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dirty="0" err="1"/>
              <a:t>MobileNet</a:t>
            </a:r>
            <a:r>
              <a:rPr lang="en-US" altLang="zh-CN" dirty="0"/>
              <a:t> v1</a:t>
            </a:r>
          </a:p>
          <a:p>
            <a:r>
              <a:rPr lang="en-US" altLang="zh-CN" dirty="0"/>
              <a:t>(1.14GOPS, 2017)</a:t>
            </a:r>
            <a:endParaRPr lang="en-US" dirty="0"/>
          </a:p>
        </p:txBody>
      </p:sp>
      <p:sp>
        <p:nvSpPr>
          <p:cNvPr id="124" name="文本框 123">
            <a:extLst>
              <a:ext uri="{FF2B5EF4-FFF2-40B4-BE49-F238E27FC236}">
                <a16:creationId xmlns:a16="http://schemas.microsoft.com/office/drawing/2014/main" id="{26282E45-3716-01A1-1F83-FC87E0B59955}"/>
              </a:ext>
            </a:extLst>
          </p:cNvPr>
          <p:cNvSpPr txBox="1"/>
          <p:nvPr/>
        </p:nvSpPr>
        <p:spPr>
          <a:xfrm>
            <a:off x="7564253" y="5219602"/>
            <a:ext cx="1454244" cy="415498"/>
          </a:xfrm>
          <a:prstGeom prst="rect">
            <a:avLst/>
          </a:prstGeom>
          <a:noFill/>
        </p:spPr>
        <p:txBody>
          <a:bodyPr wrap="none" rtlCol="0">
            <a:spAutoFit/>
          </a:bodyPr>
          <a:lstStyle>
            <a:defPPr>
              <a:defRPr lang="en-US"/>
            </a:defPPr>
            <a:lvl1pPr algn="ctr">
              <a:lnSpc>
                <a:spcPct val="120000"/>
              </a:lnSpc>
              <a:defRPr sz="1050">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dirty="0" err="1"/>
              <a:t>MobileNet</a:t>
            </a:r>
            <a:r>
              <a:rPr lang="en-US" altLang="zh-CN" dirty="0"/>
              <a:t> v2</a:t>
            </a:r>
          </a:p>
          <a:p>
            <a:r>
              <a:rPr lang="en-US" altLang="zh-CN" dirty="0"/>
              <a:t>(0.86GOPS, 2018)</a:t>
            </a:r>
            <a:endParaRPr lang="en-US" dirty="0"/>
          </a:p>
        </p:txBody>
      </p:sp>
      <p:sp>
        <p:nvSpPr>
          <p:cNvPr id="144" name="文本框 143">
            <a:extLst>
              <a:ext uri="{FF2B5EF4-FFF2-40B4-BE49-F238E27FC236}">
                <a16:creationId xmlns:a16="http://schemas.microsoft.com/office/drawing/2014/main" id="{015CA724-F67B-7603-CB9A-425B5ED0111F}"/>
              </a:ext>
            </a:extLst>
          </p:cNvPr>
          <p:cNvSpPr txBox="1"/>
          <p:nvPr/>
        </p:nvSpPr>
        <p:spPr>
          <a:xfrm>
            <a:off x="9713787" y="5219602"/>
            <a:ext cx="1454244" cy="415498"/>
          </a:xfrm>
          <a:prstGeom prst="rect">
            <a:avLst/>
          </a:prstGeom>
          <a:noFill/>
        </p:spPr>
        <p:txBody>
          <a:bodyPr wrap="none" rtlCol="0">
            <a:spAutoFit/>
          </a:bodyPr>
          <a:lstStyle>
            <a:defPPr>
              <a:defRPr lang="en-US"/>
            </a:defPPr>
            <a:lvl1pPr algn="ctr">
              <a:lnSpc>
                <a:spcPct val="120000"/>
              </a:lnSpc>
              <a:defRPr sz="1050">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dirty="0" err="1"/>
              <a:t>VarGNet</a:t>
            </a:r>
            <a:endParaRPr lang="en-US" altLang="zh-CN" dirty="0"/>
          </a:p>
          <a:p>
            <a:r>
              <a:rPr lang="en-US" altLang="zh-CN" dirty="0"/>
              <a:t>(0.67GOPS, 2019)</a:t>
            </a:r>
            <a:endParaRPr lang="en-US" dirty="0"/>
          </a:p>
        </p:txBody>
      </p:sp>
      <p:sp>
        <p:nvSpPr>
          <p:cNvPr id="146" name="文本框 145">
            <a:extLst>
              <a:ext uri="{FF2B5EF4-FFF2-40B4-BE49-F238E27FC236}">
                <a16:creationId xmlns:a16="http://schemas.microsoft.com/office/drawing/2014/main" id="{FC6416B3-EAA4-513A-86C9-883195B51FB0}"/>
              </a:ext>
            </a:extLst>
          </p:cNvPr>
          <p:cNvSpPr txBox="1"/>
          <p:nvPr/>
        </p:nvSpPr>
        <p:spPr>
          <a:xfrm>
            <a:off x="2012950" y="5906631"/>
            <a:ext cx="1895071"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Horizon X3 MAC Utilization</a:t>
            </a:r>
            <a:endParaRPr 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7" name="文本框 146">
            <a:extLst>
              <a:ext uri="{FF2B5EF4-FFF2-40B4-BE49-F238E27FC236}">
                <a16:creationId xmlns:a16="http://schemas.microsoft.com/office/drawing/2014/main" id="{2B731808-197A-C676-D779-81B8396D40BA}"/>
              </a:ext>
            </a:extLst>
          </p:cNvPr>
          <p:cNvSpPr txBox="1"/>
          <p:nvPr/>
        </p:nvSpPr>
        <p:spPr>
          <a:xfrm>
            <a:off x="4446237" y="5906631"/>
            <a:ext cx="1144865"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Horizon X3 FPS</a:t>
            </a:r>
            <a:endParaRPr 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8" name="文本框 147">
            <a:extLst>
              <a:ext uri="{FF2B5EF4-FFF2-40B4-BE49-F238E27FC236}">
                <a16:creationId xmlns:a16="http://schemas.microsoft.com/office/drawing/2014/main" id="{DBB3F13F-99C2-AC37-4160-C8BF2163929F}"/>
              </a:ext>
            </a:extLst>
          </p:cNvPr>
          <p:cNvSpPr txBox="1"/>
          <p:nvPr/>
        </p:nvSpPr>
        <p:spPr>
          <a:xfrm>
            <a:off x="5987189" y="5906631"/>
            <a:ext cx="2265364"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H AI Chip(4Tops) MAC Utilization</a:t>
            </a:r>
            <a:endParaRPr 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9" name="文本框 148">
            <a:extLst>
              <a:ext uri="{FF2B5EF4-FFF2-40B4-BE49-F238E27FC236}">
                <a16:creationId xmlns:a16="http://schemas.microsoft.com/office/drawing/2014/main" id="{1C3C742F-01F1-7FFA-CE17-6CB8F3DE778C}"/>
              </a:ext>
            </a:extLst>
          </p:cNvPr>
          <p:cNvSpPr txBox="1"/>
          <p:nvPr/>
        </p:nvSpPr>
        <p:spPr>
          <a:xfrm>
            <a:off x="8816338" y="5906631"/>
            <a:ext cx="1548822"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H AI Chip(4Tops)  FPS</a:t>
            </a:r>
            <a:endParaRPr 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1378442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9FD"/>
        </a:solidFill>
        <a:effectLst/>
      </p:bgPr>
    </p:bg>
    <p:spTree>
      <p:nvGrpSpPr>
        <p:cNvPr id="1" name=""/>
        <p:cNvGrpSpPr/>
        <p:nvPr/>
      </p:nvGrpSpPr>
      <p:grpSpPr>
        <a:xfrm>
          <a:off x="0" y="0"/>
          <a:ext cx="0" cy="0"/>
          <a:chOff x="0" y="0"/>
          <a:chExt cx="0" cy="0"/>
        </a:xfrm>
      </p:grpSpPr>
      <p:grpSp>
        <p:nvGrpSpPr>
          <p:cNvPr id="78" name="组合 77">
            <a:extLst>
              <a:ext uri="{FF2B5EF4-FFF2-40B4-BE49-F238E27FC236}">
                <a16:creationId xmlns:a16="http://schemas.microsoft.com/office/drawing/2014/main" id="{C2EE2825-638C-2235-DBA2-97BBC13ACB7B}"/>
              </a:ext>
            </a:extLst>
          </p:cNvPr>
          <p:cNvGrpSpPr>
            <a:grpSpLocks/>
          </p:cNvGrpSpPr>
          <p:nvPr/>
        </p:nvGrpSpPr>
        <p:grpSpPr>
          <a:xfrm>
            <a:off x="0" y="0"/>
            <a:ext cx="11535409" cy="6858000"/>
            <a:chOff x="0" y="0"/>
            <a:chExt cx="11535409" cy="6858000"/>
          </a:xfrm>
        </p:grpSpPr>
        <p:sp>
          <p:nvSpPr>
            <p:cNvPr id="79" name="任意多边形: 形状 78">
              <a:extLst>
                <a:ext uri="{FF2B5EF4-FFF2-40B4-BE49-F238E27FC236}">
                  <a16:creationId xmlns:a16="http://schemas.microsoft.com/office/drawing/2014/main" id="{8F4783C5-202B-E75F-7629-A69683479997}"/>
                </a:ext>
              </a:extLst>
            </p:cNvPr>
            <p:cNvSpPr>
              <a:spLocks/>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86E5878E-56E4-B22C-3CB2-68EC91958D09}"/>
                </a:ext>
              </a:extLst>
            </p:cNvPr>
            <p:cNvSpPr>
              <a:spLocks/>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77C9B9D7-F6CD-0D6E-F32F-CB79009FCCEB}"/>
                </a:ext>
              </a:extLst>
            </p:cNvPr>
            <p:cNvSpPr>
              <a:spLocks/>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3378E3D5-20CB-8DB0-C048-D82962C0C4D4}"/>
                </a:ext>
              </a:extLst>
            </p:cNvPr>
            <p:cNvSpPr>
              <a:spLocks/>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EF0A8158-C503-6A23-1F6D-72B8BA3485AF}"/>
                </a:ext>
              </a:extLst>
            </p:cNvPr>
            <p:cNvSpPr>
              <a:spLocks/>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5C1D8740-A6E6-CD9C-10B8-2CB58F3D9462}"/>
                </a:ext>
              </a:extLst>
            </p:cNvPr>
            <p:cNvSpPr>
              <a:spLocks/>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A526AF49-54A7-212D-1CE3-8FB5D8166705}"/>
                </a:ext>
              </a:extLst>
            </p:cNvPr>
            <p:cNvSpPr>
              <a:spLocks/>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EFA3E291-CB85-6E0D-C632-93EB25D89487}"/>
                </a:ext>
              </a:extLst>
            </p:cNvPr>
            <p:cNvSpPr>
              <a:spLocks/>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66EA82AD-A218-20BA-E718-F9A7C4310569}"/>
                </a:ext>
              </a:extLst>
            </p:cNvPr>
            <p:cNvSpPr>
              <a:spLocks/>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9A8B50CC-604C-6B54-4289-DC517185488E}"/>
                </a:ext>
              </a:extLst>
            </p:cNvPr>
            <p:cNvSpPr>
              <a:spLocks/>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D6BAF1E1-A7F2-5F5F-091E-69B700FA9487}"/>
                </a:ext>
              </a:extLst>
            </p:cNvPr>
            <p:cNvSpPr>
              <a:spLocks/>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7747A132-B9E0-39CC-F1C5-6B7FDCD53142}"/>
                </a:ext>
              </a:extLst>
            </p:cNvPr>
            <p:cNvSpPr>
              <a:spLocks/>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6A9161DC-7015-1448-F7D8-B1A429AA3F96}"/>
                </a:ext>
              </a:extLst>
            </p:cNvPr>
            <p:cNvSpPr>
              <a:spLocks/>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BD7845B1-3385-F6DF-D6CB-99DBE8336D4E}"/>
                </a:ext>
              </a:extLst>
            </p:cNvPr>
            <p:cNvSpPr>
              <a:spLocks/>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2CC6B373-F039-7F9D-63F4-A00B97AEE12E}"/>
                </a:ext>
              </a:extLst>
            </p:cNvPr>
            <p:cNvSpPr>
              <a:spLocks/>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26AF41AD-47D6-0111-EB9B-AE11F3666E22}"/>
                </a:ext>
              </a:extLst>
            </p:cNvPr>
            <p:cNvSpPr>
              <a:spLocks/>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AB8D250B-2780-A334-6022-85EC895CE8A1}"/>
                </a:ext>
              </a:extLst>
            </p:cNvPr>
            <p:cNvSpPr>
              <a:spLocks/>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FEEDCFB5-0CEE-2446-9A49-698AA54A8159}"/>
                </a:ext>
              </a:extLst>
            </p:cNvPr>
            <p:cNvSpPr>
              <a:spLocks/>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7" name="任意多边形: 形状 26">
            <a:extLst>
              <a:ext uri="{FF2B5EF4-FFF2-40B4-BE49-F238E27FC236}">
                <a16:creationId xmlns:a16="http://schemas.microsoft.com/office/drawing/2014/main" id="{D3152912-DDAD-C43B-42B7-0AC52897F056}"/>
              </a:ext>
            </a:extLst>
          </p:cNvPr>
          <p:cNvSpPr/>
          <p:nvPr/>
        </p:nvSpPr>
        <p:spPr>
          <a:xfrm>
            <a:off x="716273" y="1531619"/>
            <a:ext cx="3581400" cy="4023359"/>
          </a:xfrm>
          <a:custGeom>
            <a:avLst/>
            <a:gdLst>
              <a:gd name="connsiteX0" fmla="*/ 691661 w 3581400"/>
              <a:gd name="connsiteY0" fmla="*/ 76200 h 4023359"/>
              <a:gd name="connsiteX1" fmla="*/ 615461 w 3581400"/>
              <a:gd name="connsiteY1" fmla="*/ 0 h 4023359"/>
              <a:gd name="connsiteX2" fmla="*/ 134982 w 3581400"/>
              <a:gd name="connsiteY2" fmla="*/ 0 h 4023359"/>
              <a:gd name="connsiteX3" fmla="*/ 0 w 3581400"/>
              <a:gd name="connsiteY3" fmla="*/ 103696 h 4023359"/>
              <a:gd name="connsiteX4" fmla="*/ 0 w 3581400"/>
              <a:gd name="connsiteY4" fmla="*/ 3919664 h 4023359"/>
              <a:gd name="connsiteX5" fmla="*/ 134982 w 3581400"/>
              <a:gd name="connsiteY5" fmla="*/ 4023360 h 4023359"/>
              <a:gd name="connsiteX6" fmla="*/ 3446425 w 3581400"/>
              <a:gd name="connsiteY6" fmla="*/ 4023360 h 4023359"/>
              <a:gd name="connsiteX7" fmla="*/ 3581400 w 3581400"/>
              <a:gd name="connsiteY7" fmla="*/ 3919664 h 4023359"/>
              <a:gd name="connsiteX8" fmla="*/ 3581400 w 3581400"/>
              <a:gd name="connsiteY8" fmla="*/ 103696 h 4023359"/>
              <a:gd name="connsiteX9" fmla="*/ 3446425 w 3581400"/>
              <a:gd name="connsiteY9" fmla="*/ 0 h 4023359"/>
              <a:gd name="connsiteX10" fmla="*/ 2974943 w 3581400"/>
              <a:gd name="connsiteY10" fmla="*/ 0 h 4023359"/>
              <a:gd name="connsiteX11" fmla="*/ 2898743 w 3581400"/>
              <a:gd name="connsiteY11" fmla="*/ 76200 h 4023359"/>
              <a:gd name="connsiteX12" fmla="*/ 2898743 w 3581400"/>
              <a:gd name="connsiteY12" fmla="*/ 220269 h 4023359"/>
              <a:gd name="connsiteX13" fmla="*/ 2822543 w 3581400"/>
              <a:gd name="connsiteY13" fmla="*/ 296469 h 4023359"/>
              <a:gd name="connsiteX14" fmla="*/ 767861 w 3581400"/>
              <a:gd name="connsiteY14" fmla="*/ 296469 h 4023359"/>
              <a:gd name="connsiteX15" fmla="*/ 691661 w 3581400"/>
              <a:gd name="connsiteY15" fmla="*/ 220269 h 4023359"/>
              <a:gd name="connsiteX16" fmla="*/ 691661 w 3581400"/>
              <a:gd name="connsiteY16" fmla="*/ 76200 h 402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400" h="4023359">
                <a:moveTo>
                  <a:pt x="691661" y="76200"/>
                </a:moveTo>
                <a:cubicBezTo>
                  <a:pt x="691661" y="34112"/>
                  <a:pt x="657543" y="0"/>
                  <a:pt x="615461" y="0"/>
                </a:cubicBezTo>
                <a:lnTo>
                  <a:pt x="134982" y="0"/>
                </a:lnTo>
                <a:cubicBezTo>
                  <a:pt x="60433" y="0"/>
                  <a:pt x="0" y="46425"/>
                  <a:pt x="0" y="103696"/>
                </a:cubicBezTo>
                <a:lnTo>
                  <a:pt x="0" y="3919664"/>
                </a:lnTo>
                <a:cubicBezTo>
                  <a:pt x="0" y="3976935"/>
                  <a:pt x="60433" y="4023360"/>
                  <a:pt x="134982" y="4023360"/>
                </a:cubicBezTo>
                <a:lnTo>
                  <a:pt x="3446425" y="4023360"/>
                </a:lnTo>
                <a:cubicBezTo>
                  <a:pt x="3520974" y="4023360"/>
                  <a:pt x="3581400" y="3976935"/>
                  <a:pt x="3581400" y="3919664"/>
                </a:cubicBezTo>
                <a:lnTo>
                  <a:pt x="3581400" y="103696"/>
                </a:lnTo>
                <a:cubicBezTo>
                  <a:pt x="3581400" y="46425"/>
                  <a:pt x="3520974" y="0"/>
                  <a:pt x="3446425" y="0"/>
                </a:cubicBezTo>
                <a:lnTo>
                  <a:pt x="2974943" y="0"/>
                </a:lnTo>
                <a:cubicBezTo>
                  <a:pt x="2932856" y="0"/>
                  <a:pt x="2898743" y="34112"/>
                  <a:pt x="2898743" y="76200"/>
                </a:cubicBezTo>
                <a:lnTo>
                  <a:pt x="2898743" y="220269"/>
                </a:lnTo>
                <a:cubicBezTo>
                  <a:pt x="2898743" y="262357"/>
                  <a:pt x="2864625" y="296469"/>
                  <a:pt x="2822543" y="296469"/>
                </a:cubicBezTo>
                <a:lnTo>
                  <a:pt x="767861" y="296469"/>
                </a:lnTo>
                <a:cubicBezTo>
                  <a:pt x="725780" y="296469"/>
                  <a:pt x="691661" y="262357"/>
                  <a:pt x="691661" y="220269"/>
                </a:cubicBezTo>
                <a:lnTo>
                  <a:pt x="691661" y="76200"/>
                </a:lnTo>
                <a:close/>
              </a:path>
            </a:pathLst>
          </a:custGeom>
          <a:solidFill>
            <a:srgbClr val="F5F6FA"/>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AC5DECD3-BFD8-197A-3478-C89D653DC200}"/>
              </a:ext>
            </a:extLst>
          </p:cNvPr>
          <p:cNvSpPr/>
          <p:nvPr/>
        </p:nvSpPr>
        <p:spPr>
          <a:xfrm>
            <a:off x="716273" y="1531619"/>
            <a:ext cx="3581400" cy="4023359"/>
          </a:xfrm>
          <a:custGeom>
            <a:avLst/>
            <a:gdLst>
              <a:gd name="connsiteX0" fmla="*/ 680231 w 3581400"/>
              <a:gd name="connsiteY0" fmla="*/ 94209 h 4023359"/>
              <a:gd name="connsiteX1" fmla="*/ 691661 w 3581400"/>
              <a:gd name="connsiteY1" fmla="*/ 94209 h 4023359"/>
              <a:gd name="connsiteX2" fmla="*/ 691661 w 3581400"/>
              <a:gd name="connsiteY2" fmla="*/ 130226 h 4023359"/>
              <a:gd name="connsiteX3" fmla="*/ 680231 w 3581400"/>
              <a:gd name="connsiteY3" fmla="*/ 130226 h 4023359"/>
              <a:gd name="connsiteX4" fmla="*/ 680231 w 3581400"/>
              <a:gd name="connsiteY4" fmla="*/ 166243 h 4023359"/>
              <a:gd name="connsiteX5" fmla="*/ 691661 w 3581400"/>
              <a:gd name="connsiteY5" fmla="*/ 166243 h 4023359"/>
              <a:gd name="connsiteX6" fmla="*/ 691661 w 3581400"/>
              <a:gd name="connsiteY6" fmla="*/ 202260 h 4023359"/>
              <a:gd name="connsiteX7" fmla="*/ 680231 w 3581400"/>
              <a:gd name="connsiteY7" fmla="*/ 202260 h 4023359"/>
              <a:gd name="connsiteX8" fmla="*/ 680231 w 3581400"/>
              <a:gd name="connsiteY8" fmla="*/ 220269 h 4023359"/>
              <a:gd name="connsiteX9" fmla="*/ 681901 w 3581400"/>
              <a:gd name="connsiteY9" fmla="*/ 237363 h 4023359"/>
              <a:gd name="connsiteX10" fmla="*/ 693109 w 3581400"/>
              <a:gd name="connsiteY10" fmla="*/ 235141 h 4023359"/>
              <a:gd name="connsiteX11" fmla="*/ 704494 w 3581400"/>
              <a:gd name="connsiteY11" fmla="*/ 262611 h 4023359"/>
              <a:gd name="connsiteX12" fmla="*/ 694995 w 3581400"/>
              <a:gd name="connsiteY12" fmla="*/ 268967 h 4023359"/>
              <a:gd name="connsiteX13" fmla="*/ 719163 w 3581400"/>
              <a:gd name="connsiteY13" fmla="*/ 293135 h 4023359"/>
              <a:gd name="connsiteX14" fmla="*/ 725526 w 3581400"/>
              <a:gd name="connsiteY14" fmla="*/ 283636 h 4023359"/>
              <a:gd name="connsiteX15" fmla="*/ 752989 w 3581400"/>
              <a:gd name="connsiteY15" fmla="*/ 295021 h 4023359"/>
              <a:gd name="connsiteX16" fmla="*/ 750773 w 3581400"/>
              <a:gd name="connsiteY16" fmla="*/ 306235 h 4023359"/>
              <a:gd name="connsiteX17" fmla="*/ 767861 w 3581400"/>
              <a:gd name="connsiteY17" fmla="*/ 307899 h 4023359"/>
              <a:gd name="connsiteX18" fmla="*/ 783914 w 3581400"/>
              <a:gd name="connsiteY18" fmla="*/ 307899 h 4023359"/>
              <a:gd name="connsiteX19" fmla="*/ 783914 w 3581400"/>
              <a:gd name="connsiteY19" fmla="*/ 296469 h 4023359"/>
              <a:gd name="connsiteX20" fmla="*/ 816013 w 3581400"/>
              <a:gd name="connsiteY20" fmla="*/ 296469 h 4023359"/>
              <a:gd name="connsiteX21" fmla="*/ 816013 w 3581400"/>
              <a:gd name="connsiteY21" fmla="*/ 307899 h 4023359"/>
              <a:gd name="connsiteX22" fmla="*/ 848119 w 3581400"/>
              <a:gd name="connsiteY22" fmla="*/ 307899 h 4023359"/>
              <a:gd name="connsiteX23" fmla="*/ 848119 w 3581400"/>
              <a:gd name="connsiteY23" fmla="*/ 296469 h 4023359"/>
              <a:gd name="connsiteX24" fmla="*/ 880224 w 3581400"/>
              <a:gd name="connsiteY24" fmla="*/ 296469 h 4023359"/>
              <a:gd name="connsiteX25" fmla="*/ 880224 w 3581400"/>
              <a:gd name="connsiteY25" fmla="*/ 307899 h 4023359"/>
              <a:gd name="connsiteX26" fmla="*/ 912330 w 3581400"/>
              <a:gd name="connsiteY26" fmla="*/ 307899 h 4023359"/>
              <a:gd name="connsiteX27" fmla="*/ 912330 w 3581400"/>
              <a:gd name="connsiteY27" fmla="*/ 296469 h 4023359"/>
              <a:gd name="connsiteX28" fmla="*/ 944435 w 3581400"/>
              <a:gd name="connsiteY28" fmla="*/ 296469 h 4023359"/>
              <a:gd name="connsiteX29" fmla="*/ 944435 w 3581400"/>
              <a:gd name="connsiteY29" fmla="*/ 307899 h 4023359"/>
              <a:gd name="connsiteX30" fmla="*/ 976541 w 3581400"/>
              <a:gd name="connsiteY30" fmla="*/ 307899 h 4023359"/>
              <a:gd name="connsiteX31" fmla="*/ 976541 w 3581400"/>
              <a:gd name="connsiteY31" fmla="*/ 296469 h 4023359"/>
              <a:gd name="connsiteX32" fmla="*/ 1008640 w 3581400"/>
              <a:gd name="connsiteY32" fmla="*/ 296469 h 4023359"/>
              <a:gd name="connsiteX33" fmla="*/ 1008640 w 3581400"/>
              <a:gd name="connsiteY33" fmla="*/ 307899 h 4023359"/>
              <a:gd name="connsiteX34" fmla="*/ 1040746 w 3581400"/>
              <a:gd name="connsiteY34" fmla="*/ 307899 h 4023359"/>
              <a:gd name="connsiteX35" fmla="*/ 1040746 w 3581400"/>
              <a:gd name="connsiteY35" fmla="*/ 296469 h 4023359"/>
              <a:gd name="connsiteX36" fmla="*/ 1072852 w 3581400"/>
              <a:gd name="connsiteY36" fmla="*/ 296469 h 4023359"/>
              <a:gd name="connsiteX37" fmla="*/ 1072852 w 3581400"/>
              <a:gd name="connsiteY37" fmla="*/ 307899 h 4023359"/>
              <a:gd name="connsiteX38" fmla="*/ 1104957 w 3581400"/>
              <a:gd name="connsiteY38" fmla="*/ 307899 h 4023359"/>
              <a:gd name="connsiteX39" fmla="*/ 1104957 w 3581400"/>
              <a:gd name="connsiteY39" fmla="*/ 296469 h 4023359"/>
              <a:gd name="connsiteX40" fmla="*/ 1137063 w 3581400"/>
              <a:gd name="connsiteY40" fmla="*/ 296469 h 4023359"/>
              <a:gd name="connsiteX41" fmla="*/ 1137063 w 3581400"/>
              <a:gd name="connsiteY41" fmla="*/ 307899 h 4023359"/>
              <a:gd name="connsiteX42" fmla="*/ 1169162 w 3581400"/>
              <a:gd name="connsiteY42" fmla="*/ 307899 h 4023359"/>
              <a:gd name="connsiteX43" fmla="*/ 1169162 w 3581400"/>
              <a:gd name="connsiteY43" fmla="*/ 296469 h 4023359"/>
              <a:gd name="connsiteX44" fmla="*/ 1201268 w 3581400"/>
              <a:gd name="connsiteY44" fmla="*/ 296469 h 4023359"/>
              <a:gd name="connsiteX45" fmla="*/ 1201268 w 3581400"/>
              <a:gd name="connsiteY45" fmla="*/ 307899 h 4023359"/>
              <a:gd name="connsiteX46" fmla="*/ 1233373 w 3581400"/>
              <a:gd name="connsiteY46" fmla="*/ 307899 h 4023359"/>
              <a:gd name="connsiteX47" fmla="*/ 1233373 w 3581400"/>
              <a:gd name="connsiteY47" fmla="*/ 296469 h 4023359"/>
              <a:gd name="connsiteX48" fmla="*/ 1265479 w 3581400"/>
              <a:gd name="connsiteY48" fmla="*/ 296469 h 4023359"/>
              <a:gd name="connsiteX49" fmla="*/ 1265479 w 3581400"/>
              <a:gd name="connsiteY49" fmla="*/ 307899 h 4023359"/>
              <a:gd name="connsiteX50" fmla="*/ 1297584 w 3581400"/>
              <a:gd name="connsiteY50" fmla="*/ 307899 h 4023359"/>
              <a:gd name="connsiteX51" fmla="*/ 1297584 w 3581400"/>
              <a:gd name="connsiteY51" fmla="*/ 296469 h 4023359"/>
              <a:gd name="connsiteX52" fmla="*/ 1329690 w 3581400"/>
              <a:gd name="connsiteY52" fmla="*/ 296469 h 4023359"/>
              <a:gd name="connsiteX53" fmla="*/ 1329690 w 3581400"/>
              <a:gd name="connsiteY53" fmla="*/ 307899 h 4023359"/>
              <a:gd name="connsiteX54" fmla="*/ 1361789 w 3581400"/>
              <a:gd name="connsiteY54" fmla="*/ 307899 h 4023359"/>
              <a:gd name="connsiteX55" fmla="*/ 1361789 w 3581400"/>
              <a:gd name="connsiteY55" fmla="*/ 296469 h 4023359"/>
              <a:gd name="connsiteX56" fmla="*/ 1393895 w 3581400"/>
              <a:gd name="connsiteY56" fmla="*/ 296469 h 4023359"/>
              <a:gd name="connsiteX57" fmla="*/ 1393895 w 3581400"/>
              <a:gd name="connsiteY57" fmla="*/ 307899 h 4023359"/>
              <a:gd name="connsiteX58" fmla="*/ 1426000 w 3581400"/>
              <a:gd name="connsiteY58" fmla="*/ 307899 h 4023359"/>
              <a:gd name="connsiteX59" fmla="*/ 1426000 w 3581400"/>
              <a:gd name="connsiteY59" fmla="*/ 296469 h 4023359"/>
              <a:gd name="connsiteX60" fmla="*/ 1458106 w 3581400"/>
              <a:gd name="connsiteY60" fmla="*/ 296469 h 4023359"/>
              <a:gd name="connsiteX61" fmla="*/ 1458106 w 3581400"/>
              <a:gd name="connsiteY61" fmla="*/ 307899 h 4023359"/>
              <a:gd name="connsiteX62" fmla="*/ 1490212 w 3581400"/>
              <a:gd name="connsiteY62" fmla="*/ 307899 h 4023359"/>
              <a:gd name="connsiteX63" fmla="*/ 1490212 w 3581400"/>
              <a:gd name="connsiteY63" fmla="*/ 296469 h 4023359"/>
              <a:gd name="connsiteX64" fmla="*/ 1522311 w 3581400"/>
              <a:gd name="connsiteY64" fmla="*/ 296469 h 4023359"/>
              <a:gd name="connsiteX65" fmla="*/ 1522311 w 3581400"/>
              <a:gd name="connsiteY65" fmla="*/ 307899 h 4023359"/>
              <a:gd name="connsiteX66" fmla="*/ 1554416 w 3581400"/>
              <a:gd name="connsiteY66" fmla="*/ 307899 h 4023359"/>
              <a:gd name="connsiteX67" fmla="*/ 1554416 w 3581400"/>
              <a:gd name="connsiteY67" fmla="*/ 296469 h 4023359"/>
              <a:gd name="connsiteX68" fmla="*/ 1586522 w 3581400"/>
              <a:gd name="connsiteY68" fmla="*/ 296469 h 4023359"/>
              <a:gd name="connsiteX69" fmla="*/ 1586522 w 3581400"/>
              <a:gd name="connsiteY69" fmla="*/ 307899 h 4023359"/>
              <a:gd name="connsiteX70" fmla="*/ 1618628 w 3581400"/>
              <a:gd name="connsiteY70" fmla="*/ 307899 h 4023359"/>
              <a:gd name="connsiteX71" fmla="*/ 1618628 w 3581400"/>
              <a:gd name="connsiteY71" fmla="*/ 296469 h 4023359"/>
              <a:gd name="connsiteX72" fmla="*/ 1650733 w 3581400"/>
              <a:gd name="connsiteY72" fmla="*/ 296469 h 4023359"/>
              <a:gd name="connsiteX73" fmla="*/ 1650733 w 3581400"/>
              <a:gd name="connsiteY73" fmla="*/ 307899 h 4023359"/>
              <a:gd name="connsiteX74" fmla="*/ 1682833 w 3581400"/>
              <a:gd name="connsiteY74" fmla="*/ 307899 h 4023359"/>
              <a:gd name="connsiteX75" fmla="*/ 1682833 w 3581400"/>
              <a:gd name="connsiteY75" fmla="*/ 296469 h 4023359"/>
              <a:gd name="connsiteX76" fmla="*/ 1714938 w 3581400"/>
              <a:gd name="connsiteY76" fmla="*/ 296469 h 4023359"/>
              <a:gd name="connsiteX77" fmla="*/ 1714938 w 3581400"/>
              <a:gd name="connsiteY77" fmla="*/ 307899 h 4023359"/>
              <a:gd name="connsiteX78" fmla="*/ 1747044 w 3581400"/>
              <a:gd name="connsiteY78" fmla="*/ 307899 h 4023359"/>
              <a:gd name="connsiteX79" fmla="*/ 1747044 w 3581400"/>
              <a:gd name="connsiteY79" fmla="*/ 296469 h 4023359"/>
              <a:gd name="connsiteX80" fmla="*/ 1779149 w 3581400"/>
              <a:gd name="connsiteY80" fmla="*/ 296469 h 4023359"/>
              <a:gd name="connsiteX81" fmla="*/ 1779149 w 3581400"/>
              <a:gd name="connsiteY81" fmla="*/ 307899 h 4023359"/>
              <a:gd name="connsiteX82" fmla="*/ 1811255 w 3581400"/>
              <a:gd name="connsiteY82" fmla="*/ 307899 h 4023359"/>
              <a:gd name="connsiteX83" fmla="*/ 1811255 w 3581400"/>
              <a:gd name="connsiteY83" fmla="*/ 296469 h 4023359"/>
              <a:gd name="connsiteX84" fmla="*/ 1843361 w 3581400"/>
              <a:gd name="connsiteY84" fmla="*/ 296469 h 4023359"/>
              <a:gd name="connsiteX85" fmla="*/ 1843361 w 3581400"/>
              <a:gd name="connsiteY85" fmla="*/ 307899 h 4023359"/>
              <a:gd name="connsiteX86" fmla="*/ 1875460 w 3581400"/>
              <a:gd name="connsiteY86" fmla="*/ 307899 h 4023359"/>
              <a:gd name="connsiteX87" fmla="*/ 1875460 w 3581400"/>
              <a:gd name="connsiteY87" fmla="*/ 296469 h 4023359"/>
              <a:gd name="connsiteX88" fmla="*/ 1907565 w 3581400"/>
              <a:gd name="connsiteY88" fmla="*/ 296469 h 4023359"/>
              <a:gd name="connsiteX89" fmla="*/ 1907565 w 3581400"/>
              <a:gd name="connsiteY89" fmla="*/ 307899 h 4023359"/>
              <a:gd name="connsiteX90" fmla="*/ 1939671 w 3581400"/>
              <a:gd name="connsiteY90" fmla="*/ 307899 h 4023359"/>
              <a:gd name="connsiteX91" fmla="*/ 1939671 w 3581400"/>
              <a:gd name="connsiteY91" fmla="*/ 296469 h 4023359"/>
              <a:gd name="connsiteX92" fmla="*/ 1971777 w 3581400"/>
              <a:gd name="connsiteY92" fmla="*/ 296469 h 4023359"/>
              <a:gd name="connsiteX93" fmla="*/ 1971777 w 3581400"/>
              <a:gd name="connsiteY93" fmla="*/ 307899 h 4023359"/>
              <a:gd name="connsiteX94" fmla="*/ 2003882 w 3581400"/>
              <a:gd name="connsiteY94" fmla="*/ 307899 h 4023359"/>
              <a:gd name="connsiteX95" fmla="*/ 2003882 w 3581400"/>
              <a:gd name="connsiteY95" fmla="*/ 296469 h 4023359"/>
              <a:gd name="connsiteX96" fmla="*/ 2035981 w 3581400"/>
              <a:gd name="connsiteY96" fmla="*/ 296469 h 4023359"/>
              <a:gd name="connsiteX97" fmla="*/ 2035981 w 3581400"/>
              <a:gd name="connsiteY97" fmla="*/ 307899 h 4023359"/>
              <a:gd name="connsiteX98" fmla="*/ 2068087 w 3581400"/>
              <a:gd name="connsiteY98" fmla="*/ 307899 h 4023359"/>
              <a:gd name="connsiteX99" fmla="*/ 2068087 w 3581400"/>
              <a:gd name="connsiteY99" fmla="*/ 296469 h 4023359"/>
              <a:gd name="connsiteX100" fmla="*/ 2100193 w 3581400"/>
              <a:gd name="connsiteY100" fmla="*/ 296469 h 4023359"/>
              <a:gd name="connsiteX101" fmla="*/ 2100193 w 3581400"/>
              <a:gd name="connsiteY101" fmla="*/ 307899 h 4023359"/>
              <a:gd name="connsiteX102" fmla="*/ 2132298 w 3581400"/>
              <a:gd name="connsiteY102" fmla="*/ 307899 h 4023359"/>
              <a:gd name="connsiteX103" fmla="*/ 2132298 w 3581400"/>
              <a:gd name="connsiteY103" fmla="*/ 296469 h 4023359"/>
              <a:gd name="connsiteX104" fmla="*/ 2164404 w 3581400"/>
              <a:gd name="connsiteY104" fmla="*/ 296469 h 4023359"/>
              <a:gd name="connsiteX105" fmla="*/ 2164404 w 3581400"/>
              <a:gd name="connsiteY105" fmla="*/ 307899 h 4023359"/>
              <a:gd name="connsiteX106" fmla="*/ 2196510 w 3581400"/>
              <a:gd name="connsiteY106" fmla="*/ 307899 h 4023359"/>
              <a:gd name="connsiteX107" fmla="*/ 2196510 w 3581400"/>
              <a:gd name="connsiteY107" fmla="*/ 296469 h 4023359"/>
              <a:gd name="connsiteX108" fmla="*/ 2228609 w 3581400"/>
              <a:gd name="connsiteY108" fmla="*/ 296469 h 4023359"/>
              <a:gd name="connsiteX109" fmla="*/ 2228609 w 3581400"/>
              <a:gd name="connsiteY109" fmla="*/ 307899 h 4023359"/>
              <a:gd name="connsiteX110" fmla="*/ 2260714 w 3581400"/>
              <a:gd name="connsiteY110" fmla="*/ 307899 h 4023359"/>
              <a:gd name="connsiteX111" fmla="*/ 2260714 w 3581400"/>
              <a:gd name="connsiteY111" fmla="*/ 296469 h 4023359"/>
              <a:gd name="connsiteX112" fmla="*/ 2292820 w 3581400"/>
              <a:gd name="connsiteY112" fmla="*/ 296469 h 4023359"/>
              <a:gd name="connsiteX113" fmla="*/ 2292820 w 3581400"/>
              <a:gd name="connsiteY113" fmla="*/ 307899 h 4023359"/>
              <a:gd name="connsiteX114" fmla="*/ 2324926 w 3581400"/>
              <a:gd name="connsiteY114" fmla="*/ 307899 h 4023359"/>
              <a:gd name="connsiteX115" fmla="*/ 2324926 w 3581400"/>
              <a:gd name="connsiteY115" fmla="*/ 296469 h 4023359"/>
              <a:gd name="connsiteX116" fmla="*/ 2357031 w 3581400"/>
              <a:gd name="connsiteY116" fmla="*/ 296469 h 4023359"/>
              <a:gd name="connsiteX117" fmla="*/ 2357031 w 3581400"/>
              <a:gd name="connsiteY117" fmla="*/ 307899 h 4023359"/>
              <a:gd name="connsiteX118" fmla="*/ 2389131 w 3581400"/>
              <a:gd name="connsiteY118" fmla="*/ 307899 h 4023359"/>
              <a:gd name="connsiteX119" fmla="*/ 2389131 w 3581400"/>
              <a:gd name="connsiteY119" fmla="*/ 296469 h 4023359"/>
              <a:gd name="connsiteX120" fmla="*/ 2421236 w 3581400"/>
              <a:gd name="connsiteY120" fmla="*/ 296469 h 4023359"/>
              <a:gd name="connsiteX121" fmla="*/ 2421236 w 3581400"/>
              <a:gd name="connsiteY121" fmla="*/ 307899 h 4023359"/>
              <a:gd name="connsiteX122" fmla="*/ 2453342 w 3581400"/>
              <a:gd name="connsiteY122" fmla="*/ 307899 h 4023359"/>
              <a:gd name="connsiteX123" fmla="*/ 2453342 w 3581400"/>
              <a:gd name="connsiteY123" fmla="*/ 296469 h 4023359"/>
              <a:gd name="connsiteX124" fmla="*/ 2485447 w 3581400"/>
              <a:gd name="connsiteY124" fmla="*/ 296469 h 4023359"/>
              <a:gd name="connsiteX125" fmla="*/ 2485447 w 3581400"/>
              <a:gd name="connsiteY125" fmla="*/ 307899 h 4023359"/>
              <a:gd name="connsiteX126" fmla="*/ 2517553 w 3581400"/>
              <a:gd name="connsiteY126" fmla="*/ 307899 h 4023359"/>
              <a:gd name="connsiteX127" fmla="*/ 2517553 w 3581400"/>
              <a:gd name="connsiteY127" fmla="*/ 296469 h 4023359"/>
              <a:gd name="connsiteX128" fmla="*/ 2549652 w 3581400"/>
              <a:gd name="connsiteY128" fmla="*/ 296469 h 4023359"/>
              <a:gd name="connsiteX129" fmla="*/ 2549652 w 3581400"/>
              <a:gd name="connsiteY129" fmla="*/ 307899 h 4023359"/>
              <a:gd name="connsiteX130" fmla="*/ 2581758 w 3581400"/>
              <a:gd name="connsiteY130" fmla="*/ 307899 h 4023359"/>
              <a:gd name="connsiteX131" fmla="*/ 2581758 w 3581400"/>
              <a:gd name="connsiteY131" fmla="*/ 296469 h 4023359"/>
              <a:gd name="connsiteX132" fmla="*/ 2613863 w 3581400"/>
              <a:gd name="connsiteY132" fmla="*/ 296469 h 4023359"/>
              <a:gd name="connsiteX133" fmla="*/ 2613863 w 3581400"/>
              <a:gd name="connsiteY133" fmla="*/ 307899 h 4023359"/>
              <a:gd name="connsiteX134" fmla="*/ 2645969 w 3581400"/>
              <a:gd name="connsiteY134" fmla="*/ 307899 h 4023359"/>
              <a:gd name="connsiteX135" fmla="*/ 2645969 w 3581400"/>
              <a:gd name="connsiteY135" fmla="*/ 296469 h 4023359"/>
              <a:gd name="connsiteX136" fmla="*/ 2678075 w 3581400"/>
              <a:gd name="connsiteY136" fmla="*/ 296469 h 4023359"/>
              <a:gd name="connsiteX137" fmla="*/ 2678075 w 3581400"/>
              <a:gd name="connsiteY137" fmla="*/ 307899 h 4023359"/>
              <a:gd name="connsiteX138" fmla="*/ 2710174 w 3581400"/>
              <a:gd name="connsiteY138" fmla="*/ 307899 h 4023359"/>
              <a:gd name="connsiteX139" fmla="*/ 2710174 w 3581400"/>
              <a:gd name="connsiteY139" fmla="*/ 296469 h 4023359"/>
              <a:gd name="connsiteX140" fmla="*/ 2742279 w 3581400"/>
              <a:gd name="connsiteY140" fmla="*/ 296469 h 4023359"/>
              <a:gd name="connsiteX141" fmla="*/ 2742279 w 3581400"/>
              <a:gd name="connsiteY141" fmla="*/ 307899 h 4023359"/>
              <a:gd name="connsiteX142" fmla="*/ 2774385 w 3581400"/>
              <a:gd name="connsiteY142" fmla="*/ 307899 h 4023359"/>
              <a:gd name="connsiteX143" fmla="*/ 2774385 w 3581400"/>
              <a:gd name="connsiteY143" fmla="*/ 296469 h 4023359"/>
              <a:gd name="connsiteX144" fmla="*/ 2806490 w 3581400"/>
              <a:gd name="connsiteY144" fmla="*/ 296469 h 4023359"/>
              <a:gd name="connsiteX145" fmla="*/ 2806490 w 3581400"/>
              <a:gd name="connsiteY145" fmla="*/ 307899 h 4023359"/>
              <a:gd name="connsiteX146" fmla="*/ 2822543 w 3581400"/>
              <a:gd name="connsiteY146" fmla="*/ 307899 h 4023359"/>
              <a:gd name="connsiteX147" fmla="*/ 2839631 w 3581400"/>
              <a:gd name="connsiteY147" fmla="*/ 306235 h 4023359"/>
              <a:gd name="connsiteX148" fmla="*/ 2837415 w 3581400"/>
              <a:gd name="connsiteY148" fmla="*/ 295021 h 4023359"/>
              <a:gd name="connsiteX149" fmla="*/ 2864879 w 3581400"/>
              <a:gd name="connsiteY149" fmla="*/ 283636 h 4023359"/>
              <a:gd name="connsiteX150" fmla="*/ 2871242 w 3581400"/>
              <a:gd name="connsiteY150" fmla="*/ 293135 h 4023359"/>
              <a:gd name="connsiteX151" fmla="*/ 2895403 w 3581400"/>
              <a:gd name="connsiteY151" fmla="*/ 268967 h 4023359"/>
              <a:gd name="connsiteX152" fmla="*/ 2885910 w 3581400"/>
              <a:gd name="connsiteY152" fmla="*/ 262611 h 4023359"/>
              <a:gd name="connsiteX153" fmla="*/ 2897289 w 3581400"/>
              <a:gd name="connsiteY153" fmla="*/ 235141 h 4023359"/>
              <a:gd name="connsiteX154" fmla="*/ 2908503 w 3581400"/>
              <a:gd name="connsiteY154" fmla="*/ 237363 h 4023359"/>
              <a:gd name="connsiteX155" fmla="*/ 2910173 w 3581400"/>
              <a:gd name="connsiteY155" fmla="*/ 220269 h 4023359"/>
              <a:gd name="connsiteX156" fmla="*/ 2910173 w 3581400"/>
              <a:gd name="connsiteY156" fmla="*/ 202260 h 4023359"/>
              <a:gd name="connsiteX157" fmla="*/ 2898743 w 3581400"/>
              <a:gd name="connsiteY157" fmla="*/ 202260 h 4023359"/>
              <a:gd name="connsiteX158" fmla="*/ 2898743 w 3581400"/>
              <a:gd name="connsiteY158" fmla="*/ 166243 h 4023359"/>
              <a:gd name="connsiteX159" fmla="*/ 2910173 w 3581400"/>
              <a:gd name="connsiteY159" fmla="*/ 166243 h 4023359"/>
              <a:gd name="connsiteX160" fmla="*/ 2910173 w 3581400"/>
              <a:gd name="connsiteY160" fmla="*/ 130226 h 4023359"/>
              <a:gd name="connsiteX161" fmla="*/ 2898743 w 3581400"/>
              <a:gd name="connsiteY161" fmla="*/ 130226 h 4023359"/>
              <a:gd name="connsiteX162" fmla="*/ 2898743 w 3581400"/>
              <a:gd name="connsiteY162" fmla="*/ 94209 h 4023359"/>
              <a:gd name="connsiteX163" fmla="*/ 2910173 w 3581400"/>
              <a:gd name="connsiteY163" fmla="*/ 94209 h 4023359"/>
              <a:gd name="connsiteX164" fmla="*/ 2910173 w 3581400"/>
              <a:gd name="connsiteY164" fmla="*/ 76200 h 4023359"/>
              <a:gd name="connsiteX165" fmla="*/ 2911405 w 3581400"/>
              <a:gd name="connsiteY165" fmla="*/ 63544 h 4023359"/>
              <a:gd name="connsiteX166" fmla="*/ 2900191 w 3581400"/>
              <a:gd name="connsiteY166" fmla="*/ 61328 h 4023359"/>
              <a:gd name="connsiteX167" fmla="*/ 2911577 w 3581400"/>
              <a:gd name="connsiteY167" fmla="*/ 33858 h 4023359"/>
              <a:gd name="connsiteX168" fmla="*/ 2921076 w 3581400"/>
              <a:gd name="connsiteY168" fmla="*/ 40221 h 4023359"/>
              <a:gd name="connsiteX169" fmla="*/ 2938964 w 3581400"/>
              <a:gd name="connsiteY169" fmla="*/ 22333 h 4023359"/>
              <a:gd name="connsiteX170" fmla="*/ 2932601 w 3581400"/>
              <a:gd name="connsiteY170" fmla="*/ 12833 h 4023359"/>
              <a:gd name="connsiteX171" fmla="*/ 2960072 w 3581400"/>
              <a:gd name="connsiteY171" fmla="*/ 1448 h 4023359"/>
              <a:gd name="connsiteX172" fmla="*/ 2962288 w 3581400"/>
              <a:gd name="connsiteY172" fmla="*/ 12662 h 4023359"/>
              <a:gd name="connsiteX173" fmla="*/ 2974943 w 3581400"/>
              <a:gd name="connsiteY173" fmla="*/ 11430 h 4023359"/>
              <a:gd name="connsiteX174" fmla="*/ 2991783 w 3581400"/>
              <a:gd name="connsiteY174" fmla="*/ 11430 h 4023359"/>
              <a:gd name="connsiteX175" fmla="*/ 2991783 w 3581400"/>
              <a:gd name="connsiteY175" fmla="*/ 0 h 4023359"/>
              <a:gd name="connsiteX176" fmla="*/ 3025458 w 3581400"/>
              <a:gd name="connsiteY176" fmla="*/ 0 h 4023359"/>
              <a:gd name="connsiteX177" fmla="*/ 3025458 w 3581400"/>
              <a:gd name="connsiteY177" fmla="*/ 11430 h 4023359"/>
              <a:gd name="connsiteX178" fmla="*/ 3059138 w 3581400"/>
              <a:gd name="connsiteY178" fmla="*/ 11430 h 4023359"/>
              <a:gd name="connsiteX179" fmla="*/ 3059138 w 3581400"/>
              <a:gd name="connsiteY179" fmla="*/ 0 h 4023359"/>
              <a:gd name="connsiteX180" fmla="*/ 3092812 w 3581400"/>
              <a:gd name="connsiteY180" fmla="*/ 0 h 4023359"/>
              <a:gd name="connsiteX181" fmla="*/ 3092812 w 3581400"/>
              <a:gd name="connsiteY181" fmla="*/ 11430 h 4023359"/>
              <a:gd name="connsiteX182" fmla="*/ 3126492 w 3581400"/>
              <a:gd name="connsiteY182" fmla="*/ 11430 h 4023359"/>
              <a:gd name="connsiteX183" fmla="*/ 3126492 w 3581400"/>
              <a:gd name="connsiteY183" fmla="*/ 0 h 4023359"/>
              <a:gd name="connsiteX184" fmla="*/ 3160167 w 3581400"/>
              <a:gd name="connsiteY184" fmla="*/ 0 h 4023359"/>
              <a:gd name="connsiteX185" fmla="*/ 3160167 w 3581400"/>
              <a:gd name="connsiteY185" fmla="*/ 11430 h 4023359"/>
              <a:gd name="connsiteX186" fmla="*/ 3193847 w 3581400"/>
              <a:gd name="connsiteY186" fmla="*/ 11430 h 4023359"/>
              <a:gd name="connsiteX187" fmla="*/ 3193847 w 3581400"/>
              <a:gd name="connsiteY187" fmla="*/ 0 h 4023359"/>
              <a:gd name="connsiteX188" fmla="*/ 3227521 w 3581400"/>
              <a:gd name="connsiteY188" fmla="*/ 0 h 4023359"/>
              <a:gd name="connsiteX189" fmla="*/ 3227521 w 3581400"/>
              <a:gd name="connsiteY189" fmla="*/ 11430 h 4023359"/>
              <a:gd name="connsiteX190" fmla="*/ 3261202 w 3581400"/>
              <a:gd name="connsiteY190" fmla="*/ 11430 h 4023359"/>
              <a:gd name="connsiteX191" fmla="*/ 3261202 w 3581400"/>
              <a:gd name="connsiteY191" fmla="*/ 0 h 4023359"/>
              <a:gd name="connsiteX192" fmla="*/ 3294875 w 3581400"/>
              <a:gd name="connsiteY192" fmla="*/ 0 h 4023359"/>
              <a:gd name="connsiteX193" fmla="*/ 3294875 w 3581400"/>
              <a:gd name="connsiteY193" fmla="*/ 11430 h 4023359"/>
              <a:gd name="connsiteX194" fmla="*/ 3328556 w 3581400"/>
              <a:gd name="connsiteY194" fmla="*/ 11430 h 4023359"/>
              <a:gd name="connsiteX195" fmla="*/ 3328556 w 3581400"/>
              <a:gd name="connsiteY195" fmla="*/ 0 h 4023359"/>
              <a:gd name="connsiteX196" fmla="*/ 3362230 w 3581400"/>
              <a:gd name="connsiteY196" fmla="*/ 0 h 4023359"/>
              <a:gd name="connsiteX197" fmla="*/ 3362230 w 3581400"/>
              <a:gd name="connsiteY197" fmla="*/ 11430 h 4023359"/>
              <a:gd name="connsiteX198" fmla="*/ 3395910 w 3581400"/>
              <a:gd name="connsiteY198" fmla="*/ 11430 h 4023359"/>
              <a:gd name="connsiteX199" fmla="*/ 3395910 w 3581400"/>
              <a:gd name="connsiteY199" fmla="*/ 0 h 4023359"/>
              <a:gd name="connsiteX200" fmla="*/ 3429584 w 3581400"/>
              <a:gd name="connsiteY200" fmla="*/ 0 h 4023359"/>
              <a:gd name="connsiteX201" fmla="*/ 3429584 w 3581400"/>
              <a:gd name="connsiteY201" fmla="*/ 11430 h 4023359"/>
              <a:gd name="connsiteX202" fmla="*/ 3446425 w 3581400"/>
              <a:gd name="connsiteY202" fmla="*/ 11430 h 4023359"/>
              <a:gd name="connsiteX203" fmla="*/ 3461093 w 3581400"/>
              <a:gd name="connsiteY203" fmla="*/ 12078 h 4023359"/>
              <a:gd name="connsiteX204" fmla="*/ 3462103 w 3581400"/>
              <a:gd name="connsiteY204" fmla="*/ 692 h 4023359"/>
              <a:gd name="connsiteX205" fmla="*/ 3492919 w 3581400"/>
              <a:gd name="connsiteY205" fmla="*/ 6318 h 4023359"/>
              <a:gd name="connsiteX206" fmla="*/ 3489820 w 3581400"/>
              <a:gd name="connsiteY206" fmla="*/ 17316 h 4023359"/>
              <a:gd name="connsiteX207" fmla="*/ 3516789 w 3581400"/>
              <a:gd name="connsiteY207" fmla="*/ 27934 h 4023359"/>
              <a:gd name="connsiteX208" fmla="*/ 3522066 w 3581400"/>
              <a:gd name="connsiteY208" fmla="*/ 17799 h 4023359"/>
              <a:gd name="connsiteX209" fmla="*/ 3547974 w 3581400"/>
              <a:gd name="connsiteY209" fmla="*/ 35382 h 4023359"/>
              <a:gd name="connsiteX210" fmla="*/ 3540443 w 3581400"/>
              <a:gd name="connsiteY210" fmla="*/ 43974 h 4023359"/>
              <a:gd name="connsiteX211" fmla="*/ 3558616 w 3581400"/>
              <a:gd name="connsiteY211" fmla="*/ 65138 h 4023359"/>
              <a:gd name="connsiteX212" fmla="*/ 3568325 w 3581400"/>
              <a:gd name="connsiteY212" fmla="*/ 59112 h 4023359"/>
              <a:gd name="connsiteX213" fmla="*/ 3579889 w 3581400"/>
              <a:gd name="connsiteY213" fmla="*/ 88100 h 4023359"/>
              <a:gd name="connsiteX214" fmla="*/ 3568668 w 3581400"/>
              <a:gd name="connsiteY214" fmla="*/ 90303 h 4023359"/>
              <a:gd name="connsiteX215" fmla="*/ 3569970 w 3581400"/>
              <a:gd name="connsiteY215" fmla="*/ 103696 h 4023359"/>
              <a:gd name="connsiteX216" fmla="*/ 3569970 w 3581400"/>
              <a:gd name="connsiteY216" fmla="*/ 119863 h 4023359"/>
              <a:gd name="connsiteX217" fmla="*/ 3581400 w 3581400"/>
              <a:gd name="connsiteY217" fmla="*/ 119863 h 4023359"/>
              <a:gd name="connsiteX218" fmla="*/ 3581400 w 3581400"/>
              <a:gd name="connsiteY218" fmla="*/ 152203 h 4023359"/>
              <a:gd name="connsiteX219" fmla="*/ 3569970 w 3581400"/>
              <a:gd name="connsiteY219" fmla="*/ 152203 h 4023359"/>
              <a:gd name="connsiteX220" fmla="*/ 3569970 w 3581400"/>
              <a:gd name="connsiteY220" fmla="*/ 184544 h 4023359"/>
              <a:gd name="connsiteX221" fmla="*/ 3581400 w 3581400"/>
              <a:gd name="connsiteY221" fmla="*/ 184544 h 4023359"/>
              <a:gd name="connsiteX222" fmla="*/ 3581400 w 3581400"/>
              <a:gd name="connsiteY222" fmla="*/ 216878 h 4023359"/>
              <a:gd name="connsiteX223" fmla="*/ 3569970 w 3581400"/>
              <a:gd name="connsiteY223" fmla="*/ 216878 h 4023359"/>
              <a:gd name="connsiteX224" fmla="*/ 3569970 w 3581400"/>
              <a:gd name="connsiteY224" fmla="*/ 249218 h 4023359"/>
              <a:gd name="connsiteX225" fmla="*/ 3581400 w 3581400"/>
              <a:gd name="connsiteY225" fmla="*/ 249218 h 4023359"/>
              <a:gd name="connsiteX226" fmla="*/ 3581400 w 3581400"/>
              <a:gd name="connsiteY226" fmla="*/ 281559 h 4023359"/>
              <a:gd name="connsiteX227" fmla="*/ 3569970 w 3581400"/>
              <a:gd name="connsiteY227" fmla="*/ 281559 h 4023359"/>
              <a:gd name="connsiteX228" fmla="*/ 3569970 w 3581400"/>
              <a:gd name="connsiteY228" fmla="*/ 313893 h 4023359"/>
              <a:gd name="connsiteX229" fmla="*/ 3581400 w 3581400"/>
              <a:gd name="connsiteY229" fmla="*/ 313893 h 4023359"/>
              <a:gd name="connsiteX230" fmla="*/ 3581400 w 3581400"/>
              <a:gd name="connsiteY230" fmla="*/ 346234 h 4023359"/>
              <a:gd name="connsiteX231" fmla="*/ 3569970 w 3581400"/>
              <a:gd name="connsiteY231" fmla="*/ 346234 h 4023359"/>
              <a:gd name="connsiteX232" fmla="*/ 3569970 w 3581400"/>
              <a:gd name="connsiteY232" fmla="*/ 378574 h 4023359"/>
              <a:gd name="connsiteX233" fmla="*/ 3581400 w 3581400"/>
              <a:gd name="connsiteY233" fmla="*/ 378574 h 4023359"/>
              <a:gd name="connsiteX234" fmla="*/ 3581400 w 3581400"/>
              <a:gd name="connsiteY234" fmla="*/ 410915 h 4023359"/>
              <a:gd name="connsiteX235" fmla="*/ 3569970 w 3581400"/>
              <a:gd name="connsiteY235" fmla="*/ 410915 h 4023359"/>
              <a:gd name="connsiteX236" fmla="*/ 3569970 w 3581400"/>
              <a:gd name="connsiteY236" fmla="*/ 443249 h 4023359"/>
              <a:gd name="connsiteX237" fmla="*/ 3581400 w 3581400"/>
              <a:gd name="connsiteY237" fmla="*/ 443249 h 4023359"/>
              <a:gd name="connsiteX238" fmla="*/ 3581400 w 3581400"/>
              <a:gd name="connsiteY238" fmla="*/ 475590 h 4023359"/>
              <a:gd name="connsiteX239" fmla="*/ 3569970 w 3581400"/>
              <a:gd name="connsiteY239" fmla="*/ 475590 h 4023359"/>
              <a:gd name="connsiteX240" fmla="*/ 3569970 w 3581400"/>
              <a:gd name="connsiteY240" fmla="*/ 507930 h 4023359"/>
              <a:gd name="connsiteX241" fmla="*/ 3581400 w 3581400"/>
              <a:gd name="connsiteY241" fmla="*/ 507930 h 4023359"/>
              <a:gd name="connsiteX242" fmla="*/ 3581400 w 3581400"/>
              <a:gd name="connsiteY242" fmla="*/ 540264 h 4023359"/>
              <a:gd name="connsiteX243" fmla="*/ 3569970 w 3581400"/>
              <a:gd name="connsiteY243" fmla="*/ 540264 h 4023359"/>
              <a:gd name="connsiteX244" fmla="*/ 3569970 w 3581400"/>
              <a:gd name="connsiteY244" fmla="*/ 572605 h 4023359"/>
              <a:gd name="connsiteX245" fmla="*/ 3581400 w 3581400"/>
              <a:gd name="connsiteY245" fmla="*/ 572605 h 4023359"/>
              <a:gd name="connsiteX246" fmla="*/ 3581400 w 3581400"/>
              <a:gd name="connsiteY246" fmla="*/ 604946 h 4023359"/>
              <a:gd name="connsiteX247" fmla="*/ 3569970 w 3581400"/>
              <a:gd name="connsiteY247" fmla="*/ 604946 h 4023359"/>
              <a:gd name="connsiteX248" fmla="*/ 3569970 w 3581400"/>
              <a:gd name="connsiteY248" fmla="*/ 637286 h 4023359"/>
              <a:gd name="connsiteX249" fmla="*/ 3581400 w 3581400"/>
              <a:gd name="connsiteY249" fmla="*/ 637286 h 4023359"/>
              <a:gd name="connsiteX250" fmla="*/ 3581400 w 3581400"/>
              <a:gd name="connsiteY250" fmla="*/ 669620 h 4023359"/>
              <a:gd name="connsiteX251" fmla="*/ 3569970 w 3581400"/>
              <a:gd name="connsiteY251" fmla="*/ 669620 h 4023359"/>
              <a:gd name="connsiteX252" fmla="*/ 3569970 w 3581400"/>
              <a:gd name="connsiteY252" fmla="*/ 701961 h 4023359"/>
              <a:gd name="connsiteX253" fmla="*/ 3581400 w 3581400"/>
              <a:gd name="connsiteY253" fmla="*/ 701961 h 4023359"/>
              <a:gd name="connsiteX254" fmla="*/ 3581400 w 3581400"/>
              <a:gd name="connsiteY254" fmla="*/ 734301 h 4023359"/>
              <a:gd name="connsiteX255" fmla="*/ 3569970 w 3581400"/>
              <a:gd name="connsiteY255" fmla="*/ 734301 h 4023359"/>
              <a:gd name="connsiteX256" fmla="*/ 3569970 w 3581400"/>
              <a:gd name="connsiteY256" fmla="*/ 766636 h 4023359"/>
              <a:gd name="connsiteX257" fmla="*/ 3581400 w 3581400"/>
              <a:gd name="connsiteY257" fmla="*/ 766636 h 4023359"/>
              <a:gd name="connsiteX258" fmla="*/ 3581400 w 3581400"/>
              <a:gd name="connsiteY258" fmla="*/ 798976 h 4023359"/>
              <a:gd name="connsiteX259" fmla="*/ 3569970 w 3581400"/>
              <a:gd name="connsiteY259" fmla="*/ 798976 h 4023359"/>
              <a:gd name="connsiteX260" fmla="*/ 3569970 w 3581400"/>
              <a:gd name="connsiteY260" fmla="*/ 831317 h 4023359"/>
              <a:gd name="connsiteX261" fmla="*/ 3581400 w 3581400"/>
              <a:gd name="connsiteY261" fmla="*/ 831317 h 4023359"/>
              <a:gd name="connsiteX262" fmla="*/ 3581400 w 3581400"/>
              <a:gd name="connsiteY262" fmla="*/ 863657 h 4023359"/>
              <a:gd name="connsiteX263" fmla="*/ 3569970 w 3581400"/>
              <a:gd name="connsiteY263" fmla="*/ 863657 h 4023359"/>
              <a:gd name="connsiteX264" fmla="*/ 3569970 w 3581400"/>
              <a:gd name="connsiteY264" fmla="*/ 895991 h 4023359"/>
              <a:gd name="connsiteX265" fmla="*/ 3581400 w 3581400"/>
              <a:gd name="connsiteY265" fmla="*/ 895991 h 4023359"/>
              <a:gd name="connsiteX266" fmla="*/ 3581400 w 3581400"/>
              <a:gd name="connsiteY266" fmla="*/ 928332 h 4023359"/>
              <a:gd name="connsiteX267" fmla="*/ 3569970 w 3581400"/>
              <a:gd name="connsiteY267" fmla="*/ 928332 h 4023359"/>
              <a:gd name="connsiteX268" fmla="*/ 3569970 w 3581400"/>
              <a:gd name="connsiteY268" fmla="*/ 960672 h 4023359"/>
              <a:gd name="connsiteX269" fmla="*/ 3581400 w 3581400"/>
              <a:gd name="connsiteY269" fmla="*/ 960672 h 4023359"/>
              <a:gd name="connsiteX270" fmla="*/ 3581400 w 3581400"/>
              <a:gd name="connsiteY270" fmla="*/ 993007 h 4023359"/>
              <a:gd name="connsiteX271" fmla="*/ 3569970 w 3581400"/>
              <a:gd name="connsiteY271" fmla="*/ 993007 h 4023359"/>
              <a:gd name="connsiteX272" fmla="*/ 3569970 w 3581400"/>
              <a:gd name="connsiteY272" fmla="*/ 1025347 h 4023359"/>
              <a:gd name="connsiteX273" fmla="*/ 3581400 w 3581400"/>
              <a:gd name="connsiteY273" fmla="*/ 1025347 h 4023359"/>
              <a:gd name="connsiteX274" fmla="*/ 3581400 w 3581400"/>
              <a:gd name="connsiteY274" fmla="*/ 1057688 h 4023359"/>
              <a:gd name="connsiteX275" fmla="*/ 3569970 w 3581400"/>
              <a:gd name="connsiteY275" fmla="*/ 1057688 h 4023359"/>
              <a:gd name="connsiteX276" fmla="*/ 3569970 w 3581400"/>
              <a:gd name="connsiteY276" fmla="*/ 1090028 h 4023359"/>
              <a:gd name="connsiteX277" fmla="*/ 3581400 w 3581400"/>
              <a:gd name="connsiteY277" fmla="*/ 1090028 h 4023359"/>
              <a:gd name="connsiteX278" fmla="*/ 3581400 w 3581400"/>
              <a:gd name="connsiteY278" fmla="*/ 1122363 h 4023359"/>
              <a:gd name="connsiteX279" fmla="*/ 3569970 w 3581400"/>
              <a:gd name="connsiteY279" fmla="*/ 1122363 h 4023359"/>
              <a:gd name="connsiteX280" fmla="*/ 3569970 w 3581400"/>
              <a:gd name="connsiteY280" fmla="*/ 1154703 h 4023359"/>
              <a:gd name="connsiteX281" fmla="*/ 3581400 w 3581400"/>
              <a:gd name="connsiteY281" fmla="*/ 1154703 h 4023359"/>
              <a:gd name="connsiteX282" fmla="*/ 3581400 w 3581400"/>
              <a:gd name="connsiteY282" fmla="*/ 1187044 h 4023359"/>
              <a:gd name="connsiteX283" fmla="*/ 3569970 w 3581400"/>
              <a:gd name="connsiteY283" fmla="*/ 1187044 h 4023359"/>
              <a:gd name="connsiteX284" fmla="*/ 3569970 w 3581400"/>
              <a:gd name="connsiteY284" fmla="*/ 1219378 h 4023359"/>
              <a:gd name="connsiteX285" fmla="*/ 3581400 w 3581400"/>
              <a:gd name="connsiteY285" fmla="*/ 1219378 h 4023359"/>
              <a:gd name="connsiteX286" fmla="*/ 3581400 w 3581400"/>
              <a:gd name="connsiteY286" fmla="*/ 1251719 h 4023359"/>
              <a:gd name="connsiteX287" fmla="*/ 3569970 w 3581400"/>
              <a:gd name="connsiteY287" fmla="*/ 1251719 h 4023359"/>
              <a:gd name="connsiteX288" fmla="*/ 3569970 w 3581400"/>
              <a:gd name="connsiteY288" fmla="*/ 1284059 h 4023359"/>
              <a:gd name="connsiteX289" fmla="*/ 3581400 w 3581400"/>
              <a:gd name="connsiteY289" fmla="*/ 1284059 h 4023359"/>
              <a:gd name="connsiteX290" fmla="*/ 3581400 w 3581400"/>
              <a:gd name="connsiteY290" fmla="*/ 1316399 h 4023359"/>
              <a:gd name="connsiteX291" fmla="*/ 3569970 w 3581400"/>
              <a:gd name="connsiteY291" fmla="*/ 1316399 h 4023359"/>
              <a:gd name="connsiteX292" fmla="*/ 3569970 w 3581400"/>
              <a:gd name="connsiteY292" fmla="*/ 1348734 h 4023359"/>
              <a:gd name="connsiteX293" fmla="*/ 3581400 w 3581400"/>
              <a:gd name="connsiteY293" fmla="*/ 1348734 h 4023359"/>
              <a:gd name="connsiteX294" fmla="*/ 3581400 w 3581400"/>
              <a:gd name="connsiteY294" fmla="*/ 1381074 h 4023359"/>
              <a:gd name="connsiteX295" fmla="*/ 3569970 w 3581400"/>
              <a:gd name="connsiteY295" fmla="*/ 1381074 h 4023359"/>
              <a:gd name="connsiteX296" fmla="*/ 3569970 w 3581400"/>
              <a:gd name="connsiteY296" fmla="*/ 1413415 h 4023359"/>
              <a:gd name="connsiteX297" fmla="*/ 3581400 w 3581400"/>
              <a:gd name="connsiteY297" fmla="*/ 1413415 h 4023359"/>
              <a:gd name="connsiteX298" fmla="*/ 3581400 w 3581400"/>
              <a:gd name="connsiteY298" fmla="*/ 1445749 h 4023359"/>
              <a:gd name="connsiteX299" fmla="*/ 3569970 w 3581400"/>
              <a:gd name="connsiteY299" fmla="*/ 1445749 h 4023359"/>
              <a:gd name="connsiteX300" fmla="*/ 3569970 w 3581400"/>
              <a:gd name="connsiteY300" fmla="*/ 1478090 h 4023359"/>
              <a:gd name="connsiteX301" fmla="*/ 3581400 w 3581400"/>
              <a:gd name="connsiteY301" fmla="*/ 1478090 h 4023359"/>
              <a:gd name="connsiteX302" fmla="*/ 3581400 w 3581400"/>
              <a:gd name="connsiteY302" fmla="*/ 1510430 h 4023359"/>
              <a:gd name="connsiteX303" fmla="*/ 3569970 w 3581400"/>
              <a:gd name="connsiteY303" fmla="*/ 1510430 h 4023359"/>
              <a:gd name="connsiteX304" fmla="*/ 3569970 w 3581400"/>
              <a:gd name="connsiteY304" fmla="*/ 1542771 h 4023359"/>
              <a:gd name="connsiteX305" fmla="*/ 3581400 w 3581400"/>
              <a:gd name="connsiteY305" fmla="*/ 1542771 h 4023359"/>
              <a:gd name="connsiteX306" fmla="*/ 3581400 w 3581400"/>
              <a:gd name="connsiteY306" fmla="*/ 1575105 h 4023359"/>
              <a:gd name="connsiteX307" fmla="*/ 3569970 w 3581400"/>
              <a:gd name="connsiteY307" fmla="*/ 1575105 h 4023359"/>
              <a:gd name="connsiteX308" fmla="*/ 3569970 w 3581400"/>
              <a:gd name="connsiteY308" fmla="*/ 1607445 h 4023359"/>
              <a:gd name="connsiteX309" fmla="*/ 3581400 w 3581400"/>
              <a:gd name="connsiteY309" fmla="*/ 1607445 h 4023359"/>
              <a:gd name="connsiteX310" fmla="*/ 3581400 w 3581400"/>
              <a:gd name="connsiteY310" fmla="*/ 1639786 h 4023359"/>
              <a:gd name="connsiteX311" fmla="*/ 3569970 w 3581400"/>
              <a:gd name="connsiteY311" fmla="*/ 1639786 h 4023359"/>
              <a:gd name="connsiteX312" fmla="*/ 3569970 w 3581400"/>
              <a:gd name="connsiteY312" fmla="*/ 1672120 h 4023359"/>
              <a:gd name="connsiteX313" fmla="*/ 3581400 w 3581400"/>
              <a:gd name="connsiteY313" fmla="*/ 1672120 h 4023359"/>
              <a:gd name="connsiteX314" fmla="*/ 3581400 w 3581400"/>
              <a:gd name="connsiteY314" fmla="*/ 1704461 h 4023359"/>
              <a:gd name="connsiteX315" fmla="*/ 3569970 w 3581400"/>
              <a:gd name="connsiteY315" fmla="*/ 1704461 h 4023359"/>
              <a:gd name="connsiteX316" fmla="*/ 3569970 w 3581400"/>
              <a:gd name="connsiteY316" fmla="*/ 1736801 h 4023359"/>
              <a:gd name="connsiteX317" fmla="*/ 3581400 w 3581400"/>
              <a:gd name="connsiteY317" fmla="*/ 1736801 h 4023359"/>
              <a:gd name="connsiteX318" fmla="*/ 3581400 w 3581400"/>
              <a:gd name="connsiteY318" fmla="*/ 1769142 h 4023359"/>
              <a:gd name="connsiteX319" fmla="*/ 3569970 w 3581400"/>
              <a:gd name="connsiteY319" fmla="*/ 1769142 h 4023359"/>
              <a:gd name="connsiteX320" fmla="*/ 3569970 w 3581400"/>
              <a:gd name="connsiteY320" fmla="*/ 1801476 h 4023359"/>
              <a:gd name="connsiteX321" fmla="*/ 3581400 w 3581400"/>
              <a:gd name="connsiteY321" fmla="*/ 1801476 h 4023359"/>
              <a:gd name="connsiteX322" fmla="*/ 3581400 w 3581400"/>
              <a:gd name="connsiteY322" fmla="*/ 1833817 h 4023359"/>
              <a:gd name="connsiteX323" fmla="*/ 3569970 w 3581400"/>
              <a:gd name="connsiteY323" fmla="*/ 1833817 h 4023359"/>
              <a:gd name="connsiteX324" fmla="*/ 3569970 w 3581400"/>
              <a:gd name="connsiteY324" fmla="*/ 1866157 h 4023359"/>
              <a:gd name="connsiteX325" fmla="*/ 3581400 w 3581400"/>
              <a:gd name="connsiteY325" fmla="*/ 1866157 h 4023359"/>
              <a:gd name="connsiteX326" fmla="*/ 3581400 w 3581400"/>
              <a:gd name="connsiteY326" fmla="*/ 1898491 h 4023359"/>
              <a:gd name="connsiteX327" fmla="*/ 3569970 w 3581400"/>
              <a:gd name="connsiteY327" fmla="*/ 1898491 h 4023359"/>
              <a:gd name="connsiteX328" fmla="*/ 3569970 w 3581400"/>
              <a:gd name="connsiteY328" fmla="*/ 1930832 h 4023359"/>
              <a:gd name="connsiteX329" fmla="*/ 3581400 w 3581400"/>
              <a:gd name="connsiteY329" fmla="*/ 1930832 h 4023359"/>
              <a:gd name="connsiteX330" fmla="*/ 3581400 w 3581400"/>
              <a:gd name="connsiteY330" fmla="*/ 1963173 h 4023359"/>
              <a:gd name="connsiteX331" fmla="*/ 3569970 w 3581400"/>
              <a:gd name="connsiteY331" fmla="*/ 1963173 h 4023359"/>
              <a:gd name="connsiteX332" fmla="*/ 3569970 w 3581400"/>
              <a:gd name="connsiteY332" fmla="*/ 1995507 h 4023359"/>
              <a:gd name="connsiteX333" fmla="*/ 3581400 w 3581400"/>
              <a:gd name="connsiteY333" fmla="*/ 1995507 h 4023359"/>
              <a:gd name="connsiteX334" fmla="*/ 3581400 w 3581400"/>
              <a:gd name="connsiteY334" fmla="*/ 2027847 h 4023359"/>
              <a:gd name="connsiteX335" fmla="*/ 3569970 w 3581400"/>
              <a:gd name="connsiteY335" fmla="*/ 2027847 h 4023359"/>
              <a:gd name="connsiteX336" fmla="*/ 3569970 w 3581400"/>
              <a:gd name="connsiteY336" fmla="*/ 2060188 h 4023359"/>
              <a:gd name="connsiteX337" fmla="*/ 3581400 w 3581400"/>
              <a:gd name="connsiteY337" fmla="*/ 2060188 h 4023359"/>
              <a:gd name="connsiteX338" fmla="*/ 3581400 w 3581400"/>
              <a:gd name="connsiteY338" fmla="*/ 2092528 h 4023359"/>
              <a:gd name="connsiteX339" fmla="*/ 3569970 w 3581400"/>
              <a:gd name="connsiteY339" fmla="*/ 2092528 h 4023359"/>
              <a:gd name="connsiteX340" fmla="*/ 3569970 w 3581400"/>
              <a:gd name="connsiteY340" fmla="*/ 2124862 h 4023359"/>
              <a:gd name="connsiteX341" fmla="*/ 3581400 w 3581400"/>
              <a:gd name="connsiteY341" fmla="*/ 2124862 h 4023359"/>
              <a:gd name="connsiteX342" fmla="*/ 3581400 w 3581400"/>
              <a:gd name="connsiteY342" fmla="*/ 2157203 h 4023359"/>
              <a:gd name="connsiteX343" fmla="*/ 3569970 w 3581400"/>
              <a:gd name="connsiteY343" fmla="*/ 2157203 h 4023359"/>
              <a:gd name="connsiteX344" fmla="*/ 3569970 w 3581400"/>
              <a:gd name="connsiteY344" fmla="*/ 2189544 h 4023359"/>
              <a:gd name="connsiteX345" fmla="*/ 3581400 w 3581400"/>
              <a:gd name="connsiteY345" fmla="*/ 2189544 h 4023359"/>
              <a:gd name="connsiteX346" fmla="*/ 3581400 w 3581400"/>
              <a:gd name="connsiteY346" fmla="*/ 2221878 h 4023359"/>
              <a:gd name="connsiteX347" fmla="*/ 3569970 w 3581400"/>
              <a:gd name="connsiteY347" fmla="*/ 2221878 h 4023359"/>
              <a:gd name="connsiteX348" fmla="*/ 3569970 w 3581400"/>
              <a:gd name="connsiteY348" fmla="*/ 2254218 h 4023359"/>
              <a:gd name="connsiteX349" fmla="*/ 3581400 w 3581400"/>
              <a:gd name="connsiteY349" fmla="*/ 2254218 h 4023359"/>
              <a:gd name="connsiteX350" fmla="*/ 3581400 w 3581400"/>
              <a:gd name="connsiteY350" fmla="*/ 2286559 h 4023359"/>
              <a:gd name="connsiteX351" fmla="*/ 3569970 w 3581400"/>
              <a:gd name="connsiteY351" fmla="*/ 2286559 h 4023359"/>
              <a:gd name="connsiteX352" fmla="*/ 3569970 w 3581400"/>
              <a:gd name="connsiteY352" fmla="*/ 2318899 h 4023359"/>
              <a:gd name="connsiteX353" fmla="*/ 3581400 w 3581400"/>
              <a:gd name="connsiteY353" fmla="*/ 2318899 h 4023359"/>
              <a:gd name="connsiteX354" fmla="*/ 3581400 w 3581400"/>
              <a:gd name="connsiteY354" fmla="*/ 2351234 h 4023359"/>
              <a:gd name="connsiteX355" fmla="*/ 3569970 w 3581400"/>
              <a:gd name="connsiteY355" fmla="*/ 2351234 h 4023359"/>
              <a:gd name="connsiteX356" fmla="*/ 3569970 w 3581400"/>
              <a:gd name="connsiteY356" fmla="*/ 2383574 h 4023359"/>
              <a:gd name="connsiteX357" fmla="*/ 3581400 w 3581400"/>
              <a:gd name="connsiteY357" fmla="*/ 2383574 h 4023359"/>
              <a:gd name="connsiteX358" fmla="*/ 3581400 w 3581400"/>
              <a:gd name="connsiteY358" fmla="*/ 2415915 h 4023359"/>
              <a:gd name="connsiteX359" fmla="*/ 3569970 w 3581400"/>
              <a:gd name="connsiteY359" fmla="*/ 2415915 h 4023359"/>
              <a:gd name="connsiteX360" fmla="*/ 3569970 w 3581400"/>
              <a:gd name="connsiteY360" fmla="*/ 2448249 h 4023359"/>
              <a:gd name="connsiteX361" fmla="*/ 3581400 w 3581400"/>
              <a:gd name="connsiteY361" fmla="*/ 2448249 h 4023359"/>
              <a:gd name="connsiteX362" fmla="*/ 3581400 w 3581400"/>
              <a:gd name="connsiteY362" fmla="*/ 2480590 h 4023359"/>
              <a:gd name="connsiteX363" fmla="*/ 3569970 w 3581400"/>
              <a:gd name="connsiteY363" fmla="*/ 2480590 h 4023359"/>
              <a:gd name="connsiteX364" fmla="*/ 3569970 w 3581400"/>
              <a:gd name="connsiteY364" fmla="*/ 2512930 h 4023359"/>
              <a:gd name="connsiteX365" fmla="*/ 3581400 w 3581400"/>
              <a:gd name="connsiteY365" fmla="*/ 2512930 h 4023359"/>
              <a:gd name="connsiteX366" fmla="*/ 3581400 w 3581400"/>
              <a:gd name="connsiteY366" fmla="*/ 2545271 h 4023359"/>
              <a:gd name="connsiteX367" fmla="*/ 3569970 w 3581400"/>
              <a:gd name="connsiteY367" fmla="*/ 2545271 h 4023359"/>
              <a:gd name="connsiteX368" fmla="*/ 3569970 w 3581400"/>
              <a:gd name="connsiteY368" fmla="*/ 2577605 h 4023359"/>
              <a:gd name="connsiteX369" fmla="*/ 3581400 w 3581400"/>
              <a:gd name="connsiteY369" fmla="*/ 2577605 h 4023359"/>
              <a:gd name="connsiteX370" fmla="*/ 3581400 w 3581400"/>
              <a:gd name="connsiteY370" fmla="*/ 2609946 h 4023359"/>
              <a:gd name="connsiteX371" fmla="*/ 3569970 w 3581400"/>
              <a:gd name="connsiteY371" fmla="*/ 2609946 h 4023359"/>
              <a:gd name="connsiteX372" fmla="*/ 3569970 w 3581400"/>
              <a:gd name="connsiteY372" fmla="*/ 2642286 h 4023359"/>
              <a:gd name="connsiteX373" fmla="*/ 3581400 w 3581400"/>
              <a:gd name="connsiteY373" fmla="*/ 2642286 h 4023359"/>
              <a:gd name="connsiteX374" fmla="*/ 3581400 w 3581400"/>
              <a:gd name="connsiteY374" fmla="*/ 2674620 h 4023359"/>
              <a:gd name="connsiteX375" fmla="*/ 3569970 w 3581400"/>
              <a:gd name="connsiteY375" fmla="*/ 2674620 h 4023359"/>
              <a:gd name="connsiteX376" fmla="*/ 3569970 w 3581400"/>
              <a:gd name="connsiteY376" fmla="*/ 2706961 h 4023359"/>
              <a:gd name="connsiteX377" fmla="*/ 3581400 w 3581400"/>
              <a:gd name="connsiteY377" fmla="*/ 2706961 h 4023359"/>
              <a:gd name="connsiteX378" fmla="*/ 3581400 w 3581400"/>
              <a:gd name="connsiteY378" fmla="*/ 2739301 h 4023359"/>
              <a:gd name="connsiteX379" fmla="*/ 3569970 w 3581400"/>
              <a:gd name="connsiteY379" fmla="*/ 2739301 h 4023359"/>
              <a:gd name="connsiteX380" fmla="*/ 3569970 w 3581400"/>
              <a:gd name="connsiteY380" fmla="*/ 2771642 h 4023359"/>
              <a:gd name="connsiteX381" fmla="*/ 3581400 w 3581400"/>
              <a:gd name="connsiteY381" fmla="*/ 2771642 h 4023359"/>
              <a:gd name="connsiteX382" fmla="*/ 3581400 w 3581400"/>
              <a:gd name="connsiteY382" fmla="*/ 2803976 h 4023359"/>
              <a:gd name="connsiteX383" fmla="*/ 3569970 w 3581400"/>
              <a:gd name="connsiteY383" fmla="*/ 2803976 h 4023359"/>
              <a:gd name="connsiteX384" fmla="*/ 3569970 w 3581400"/>
              <a:gd name="connsiteY384" fmla="*/ 2836317 h 4023359"/>
              <a:gd name="connsiteX385" fmla="*/ 3581400 w 3581400"/>
              <a:gd name="connsiteY385" fmla="*/ 2836317 h 4023359"/>
              <a:gd name="connsiteX386" fmla="*/ 3581400 w 3581400"/>
              <a:gd name="connsiteY386" fmla="*/ 2868657 h 4023359"/>
              <a:gd name="connsiteX387" fmla="*/ 3569970 w 3581400"/>
              <a:gd name="connsiteY387" fmla="*/ 2868657 h 4023359"/>
              <a:gd name="connsiteX388" fmla="*/ 3569970 w 3581400"/>
              <a:gd name="connsiteY388" fmla="*/ 2900991 h 4023359"/>
              <a:gd name="connsiteX389" fmla="*/ 3581400 w 3581400"/>
              <a:gd name="connsiteY389" fmla="*/ 2900991 h 4023359"/>
              <a:gd name="connsiteX390" fmla="*/ 3581400 w 3581400"/>
              <a:gd name="connsiteY390" fmla="*/ 2933332 h 4023359"/>
              <a:gd name="connsiteX391" fmla="*/ 3569970 w 3581400"/>
              <a:gd name="connsiteY391" fmla="*/ 2933332 h 4023359"/>
              <a:gd name="connsiteX392" fmla="*/ 3569970 w 3581400"/>
              <a:gd name="connsiteY392" fmla="*/ 2965672 h 4023359"/>
              <a:gd name="connsiteX393" fmla="*/ 3581400 w 3581400"/>
              <a:gd name="connsiteY393" fmla="*/ 2965672 h 4023359"/>
              <a:gd name="connsiteX394" fmla="*/ 3581400 w 3581400"/>
              <a:gd name="connsiteY394" fmla="*/ 2998013 h 4023359"/>
              <a:gd name="connsiteX395" fmla="*/ 3569970 w 3581400"/>
              <a:gd name="connsiteY395" fmla="*/ 2998013 h 4023359"/>
              <a:gd name="connsiteX396" fmla="*/ 3569970 w 3581400"/>
              <a:gd name="connsiteY396" fmla="*/ 3030347 h 4023359"/>
              <a:gd name="connsiteX397" fmla="*/ 3581400 w 3581400"/>
              <a:gd name="connsiteY397" fmla="*/ 3030347 h 4023359"/>
              <a:gd name="connsiteX398" fmla="*/ 3581400 w 3581400"/>
              <a:gd name="connsiteY398" fmla="*/ 3062688 h 4023359"/>
              <a:gd name="connsiteX399" fmla="*/ 3569970 w 3581400"/>
              <a:gd name="connsiteY399" fmla="*/ 3062688 h 4023359"/>
              <a:gd name="connsiteX400" fmla="*/ 3569970 w 3581400"/>
              <a:gd name="connsiteY400" fmla="*/ 3095028 h 4023359"/>
              <a:gd name="connsiteX401" fmla="*/ 3581400 w 3581400"/>
              <a:gd name="connsiteY401" fmla="*/ 3095028 h 4023359"/>
              <a:gd name="connsiteX402" fmla="*/ 3581400 w 3581400"/>
              <a:gd name="connsiteY402" fmla="*/ 3127362 h 4023359"/>
              <a:gd name="connsiteX403" fmla="*/ 3569970 w 3581400"/>
              <a:gd name="connsiteY403" fmla="*/ 3127362 h 4023359"/>
              <a:gd name="connsiteX404" fmla="*/ 3569970 w 3581400"/>
              <a:gd name="connsiteY404" fmla="*/ 3159703 h 4023359"/>
              <a:gd name="connsiteX405" fmla="*/ 3581400 w 3581400"/>
              <a:gd name="connsiteY405" fmla="*/ 3159703 h 4023359"/>
              <a:gd name="connsiteX406" fmla="*/ 3581400 w 3581400"/>
              <a:gd name="connsiteY406" fmla="*/ 3192043 h 4023359"/>
              <a:gd name="connsiteX407" fmla="*/ 3569970 w 3581400"/>
              <a:gd name="connsiteY407" fmla="*/ 3192043 h 4023359"/>
              <a:gd name="connsiteX408" fmla="*/ 3569970 w 3581400"/>
              <a:gd name="connsiteY408" fmla="*/ 3224384 h 4023359"/>
              <a:gd name="connsiteX409" fmla="*/ 3581400 w 3581400"/>
              <a:gd name="connsiteY409" fmla="*/ 3224384 h 4023359"/>
              <a:gd name="connsiteX410" fmla="*/ 3581400 w 3581400"/>
              <a:gd name="connsiteY410" fmla="*/ 3256718 h 4023359"/>
              <a:gd name="connsiteX411" fmla="*/ 3569970 w 3581400"/>
              <a:gd name="connsiteY411" fmla="*/ 3256718 h 4023359"/>
              <a:gd name="connsiteX412" fmla="*/ 3569970 w 3581400"/>
              <a:gd name="connsiteY412" fmla="*/ 3289059 h 4023359"/>
              <a:gd name="connsiteX413" fmla="*/ 3581400 w 3581400"/>
              <a:gd name="connsiteY413" fmla="*/ 3289059 h 4023359"/>
              <a:gd name="connsiteX414" fmla="*/ 3581400 w 3581400"/>
              <a:gd name="connsiteY414" fmla="*/ 3321399 h 4023359"/>
              <a:gd name="connsiteX415" fmla="*/ 3569970 w 3581400"/>
              <a:gd name="connsiteY415" fmla="*/ 3321399 h 4023359"/>
              <a:gd name="connsiteX416" fmla="*/ 3569970 w 3581400"/>
              <a:gd name="connsiteY416" fmla="*/ 3353733 h 4023359"/>
              <a:gd name="connsiteX417" fmla="*/ 3581400 w 3581400"/>
              <a:gd name="connsiteY417" fmla="*/ 3353733 h 4023359"/>
              <a:gd name="connsiteX418" fmla="*/ 3581400 w 3581400"/>
              <a:gd name="connsiteY418" fmla="*/ 3386074 h 4023359"/>
              <a:gd name="connsiteX419" fmla="*/ 3569970 w 3581400"/>
              <a:gd name="connsiteY419" fmla="*/ 3386074 h 4023359"/>
              <a:gd name="connsiteX420" fmla="*/ 3569970 w 3581400"/>
              <a:gd name="connsiteY420" fmla="*/ 3418415 h 4023359"/>
              <a:gd name="connsiteX421" fmla="*/ 3581400 w 3581400"/>
              <a:gd name="connsiteY421" fmla="*/ 3418415 h 4023359"/>
              <a:gd name="connsiteX422" fmla="*/ 3581400 w 3581400"/>
              <a:gd name="connsiteY422" fmla="*/ 3450755 h 4023359"/>
              <a:gd name="connsiteX423" fmla="*/ 3569970 w 3581400"/>
              <a:gd name="connsiteY423" fmla="*/ 3450755 h 4023359"/>
              <a:gd name="connsiteX424" fmla="*/ 3569970 w 3581400"/>
              <a:gd name="connsiteY424" fmla="*/ 3483090 h 4023359"/>
              <a:gd name="connsiteX425" fmla="*/ 3581400 w 3581400"/>
              <a:gd name="connsiteY425" fmla="*/ 3483090 h 4023359"/>
              <a:gd name="connsiteX426" fmla="*/ 3581400 w 3581400"/>
              <a:gd name="connsiteY426" fmla="*/ 3515430 h 4023359"/>
              <a:gd name="connsiteX427" fmla="*/ 3569970 w 3581400"/>
              <a:gd name="connsiteY427" fmla="*/ 3515430 h 4023359"/>
              <a:gd name="connsiteX428" fmla="*/ 3569970 w 3581400"/>
              <a:gd name="connsiteY428" fmla="*/ 3547770 h 4023359"/>
              <a:gd name="connsiteX429" fmla="*/ 3581400 w 3581400"/>
              <a:gd name="connsiteY429" fmla="*/ 3547770 h 4023359"/>
              <a:gd name="connsiteX430" fmla="*/ 3581400 w 3581400"/>
              <a:gd name="connsiteY430" fmla="*/ 3580105 h 4023359"/>
              <a:gd name="connsiteX431" fmla="*/ 3569970 w 3581400"/>
              <a:gd name="connsiteY431" fmla="*/ 3580105 h 4023359"/>
              <a:gd name="connsiteX432" fmla="*/ 3569970 w 3581400"/>
              <a:gd name="connsiteY432" fmla="*/ 3612445 h 4023359"/>
              <a:gd name="connsiteX433" fmla="*/ 3581400 w 3581400"/>
              <a:gd name="connsiteY433" fmla="*/ 3612445 h 4023359"/>
              <a:gd name="connsiteX434" fmla="*/ 3581400 w 3581400"/>
              <a:gd name="connsiteY434" fmla="*/ 3644786 h 4023359"/>
              <a:gd name="connsiteX435" fmla="*/ 3569970 w 3581400"/>
              <a:gd name="connsiteY435" fmla="*/ 3644786 h 4023359"/>
              <a:gd name="connsiteX436" fmla="*/ 3569970 w 3581400"/>
              <a:gd name="connsiteY436" fmla="*/ 3677127 h 4023359"/>
              <a:gd name="connsiteX437" fmla="*/ 3581400 w 3581400"/>
              <a:gd name="connsiteY437" fmla="*/ 3677127 h 4023359"/>
              <a:gd name="connsiteX438" fmla="*/ 3581400 w 3581400"/>
              <a:gd name="connsiteY438" fmla="*/ 3709461 h 4023359"/>
              <a:gd name="connsiteX439" fmla="*/ 3569970 w 3581400"/>
              <a:gd name="connsiteY439" fmla="*/ 3709461 h 4023359"/>
              <a:gd name="connsiteX440" fmla="*/ 3569970 w 3581400"/>
              <a:gd name="connsiteY440" fmla="*/ 3741801 h 4023359"/>
              <a:gd name="connsiteX441" fmla="*/ 3581400 w 3581400"/>
              <a:gd name="connsiteY441" fmla="*/ 3741801 h 4023359"/>
              <a:gd name="connsiteX442" fmla="*/ 3581400 w 3581400"/>
              <a:gd name="connsiteY442" fmla="*/ 3774142 h 4023359"/>
              <a:gd name="connsiteX443" fmla="*/ 3569970 w 3581400"/>
              <a:gd name="connsiteY443" fmla="*/ 3774142 h 4023359"/>
              <a:gd name="connsiteX444" fmla="*/ 3569970 w 3581400"/>
              <a:gd name="connsiteY444" fmla="*/ 3806476 h 4023359"/>
              <a:gd name="connsiteX445" fmla="*/ 3581400 w 3581400"/>
              <a:gd name="connsiteY445" fmla="*/ 3806476 h 4023359"/>
              <a:gd name="connsiteX446" fmla="*/ 3581400 w 3581400"/>
              <a:gd name="connsiteY446" fmla="*/ 3838816 h 4023359"/>
              <a:gd name="connsiteX447" fmla="*/ 3569970 w 3581400"/>
              <a:gd name="connsiteY447" fmla="*/ 3838816 h 4023359"/>
              <a:gd name="connsiteX448" fmla="*/ 3569970 w 3581400"/>
              <a:gd name="connsiteY448" fmla="*/ 3871157 h 4023359"/>
              <a:gd name="connsiteX449" fmla="*/ 3581400 w 3581400"/>
              <a:gd name="connsiteY449" fmla="*/ 3871157 h 4023359"/>
              <a:gd name="connsiteX450" fmla="*/ 3581400 w 3581400"/>
              <a:gd name="connsiteY450" fmla="*/ 3903498 h 4023359"/>
              <a:gd name="connsiteX451" fmla="*/ 3569970 w 3581400"/>
              <a:gd name="connsiteY451" fmla="*/ 3903498 h 4023359"/>
              <a:gd name="connsiteX452" fmla="*/ 3569970 w 3581400"/>
              <a:gd name="connsiteY452" fmla="*/ 3919664 h 4023359"/>
              <a:gd name="connsiteX453" fmla="*/ 3568668 w 3581400"/>
              <a:gd name="connsiteY453" fmla="*/ 3933057 h 4023359"/>
              <a:gd name="connsiteX454" fmla="*/ 3579889 w 3581400"/>
              <a:gd name="connsiteY454" fmla="*/ 3935260 h 4023359"/>
              <a:gd name="connsiteX455" fmla="*/ 3568325 w 3581400"/>
              <a:gd name="connsiteY455" fmla="*/ 3964248 h 4023359"/>
              <a:gd name="connsiteX456" fmla="*/ 3558616 w 3581400"/>
              <a:gd name="connsiteY456" fmla="*/ 3958216 h 4023359"/>
              <a:gd name="connsiteX457" fmla="*/ 3540443 w 3581400"/>
              <a:gd name="connsiteY457" fmla="*/ 3979380 h 4023359"/>
              <a:gd name="connsiteX458" fmla="*/ 3547974 w 3581400"/>
              <a:gd name="connsiteY458" fmla="*/ 3987978 h 4023359"/>
              <a:gd name="connsiteX459" fmla="*/ 3522066 w 3581400"/>
              <a:gd name="connsiteY459" fmla="*/ 4005561 h 4023359"/>
              <a:gd name="connsiteX460" fmla="*/ 3516789 w 3581400"/>
              <a:gd name="connsiteY460" fmla="*/ 3995420 h 4023359"/>
              <a:gd name="connsiteX461" fmla="*/ 3489820 w 3581400"/>
              <a:gd name="connsiteY461" fmla="*/ 4006044 h 4023359"/>
              <a:gd name="connsiteX462" fmla="*/ 3492919 w 3581400"/>
              <a:gd name="connsiteY462" fmla="*/ 4017042 h 4023359"/>
              <a:gd name="connsiteX463" fmla="*/ 3462103 w 3581400"/>
              <a:gd name="connsiteY463" fmla="*/ 4022668 h 4023359"/>
              <a:gd name="connsiteX464" fmla="*/ 3461093 w 3581400"/>
              <a:gd name="connsiteY464" fmla="*/ 4011283 h 4023359"/>
              <a:gd name="connsiteX465" fmla="*/ 3446425 w 3581400"/>
              <a:gd name="connsiteY465" fmla="*/ 4011930 h 4023359"/>
              <a:gd name="connsiteX466" fmla="*/ 3430188 w 3581400"/>
              <a:gd name="connsiteY466" fmla="*/ 4011930 h 4023359"/>
              <a:gd name="connsiteX467" fmla="*/ 3430188 w 3581400"/>
              <a:gd name="connsiteY467" fmla="*/ 4023360 h 4023359"/>
              <a:gd name="connsiteX468" fmla="*/ 3397727 w 3581400"/>
              <a:gd name="connsiteY468" fmla="*/ 4023360 h 4023359"/>
              <a:gd name="connsiteX469" fmla="*/ 3397727 w 3581400"/>
              <a:gd name="connsiteY469" fmla="*/ 4011930 h 4023359"/>
              <a:gd name="connsiteX470" fmla="*/ 3365259 w 3581400"/>
              <a:gd name="connsiteY470" fmla="*/ 4011930 h 4023359"/>
              <a:gd name="connsiteX471" fmla="*/ 3365259 w 3581400"/>
              <a:gd name="connsiteY471" fmla="*/ 4023360 h 4023359"/>
              <a:gd name="connsiteX472" fmla="*/ 3332791 w 3581400"/>
              <a:gd name="connsiteY472" fmla="*/ 4023360 h 4023359"/>
              <a:gd name="connsiteX473" fmla="*/ 3332791 w 3581400"/>
              <a:gd name="connsiteY473" fmla="*/ 4011930 h 4023359"/>
              <a:gd name="connsiteX474" fmla="*/ 3300330 w 3581400"/>
              <a:gd name="connsiteY474" fmla="*/ 4011930 h 4023359"/>
              <a:gd name="connsiteX475" fmla="*/ 3300330 w 3581400"/>
              <a:gd name="connsiteY475" fmla="*/ 4023360 h 4023359"/>
              <a:gd name="connsiteX476" fmla="*/ 3267862 w 3581400"/>
              <a:gd name="connsiteY476" fmla="*/ 4023360 h 4023359"/>
              <a:gd name="connsiteX477" fmla="*/ 3267862 w 3581400"/>
              <a:gd name="connsiteY477" fmla="*/ 4011930 h 4023359"/>
              <a:gd name="connsiteX478" fmla="*/ 3235401 w 3581400"/>
              <a:gd name="connsiteY478" fmla="*/ 4011930 h 4023359"/>
              <a:gd name="connsiteX479" fmla="*/ 3235401 w 3581400"/>
              <a:gd name="connsiteY479" fmla="*/ 4023360 h 4023359"/>
              <a:gd name="connsiteX480" fmla="*/ 3202934 w 3581400"/>
              <a:gd name="connsiteY480" fmla="*/ 4023360 h 4023359"/>
              <a:gd name="connsiteX481" fmla="*/ 3202934 w 3581400"/>
              <a:gd name="connsiteY481" fmla="*/ 4011930 h 4023359"/>
              <a:gd name="connsiteX482" fmla="*/ 3170466 w 3581400"/>
              <a:gd name="connsiteY482" fmla="*/ 4011930 h 4023359"/>
              <a:gd name="connsiteX483" fmla="*/ 3170466 w 3581400"/>
              <a:gd name="connsiteY483" fmla="*/ 4023360 h 4023359"/>
              <a:gd name="connsiteX484" fmla="*/ 3138005 w 3581400"/>
              <a:gd name="connsiteY484" fmla="*/ 4023360 h 4023359"/>
              <a:gd name="connsiteX485" fmla="*/ 3138005 w 3581400"/>
              <a:gd name="connsiteY485" fmla="*/ 4011930 h 4023359"/>
              <a:gd name="connsiteX486" fmla="*/ 3105537 w 3581400"/>
              <a:gd name="connsiteY486" fmla="*/ 4011930 h 4023359"/>
              <a:gd name="connsiteX487" fmla="*/ 3105537 w 3581400"/>
              <a:gd name="connsiteY487" fmla="*/ 4023360 h 4023359"/>
              <a:gd name="connsiteX488" fmla="*/ 3073070 w 3581400"/>
              <a:gd name="connsiteY488" fmla="*/ 4023360 h 4023359"/>
              <a:gd name="connsiteX489" fmla="*/ 3073070 w 3581400"/>
              <a:gd name="connsiteY489" fmla="*/ 4011930 h 4023359"/>
              <a:gd name="connsiteX490" fmla="*/ 3040609 w 3581400"/>
              <a:gd name="connsiteY490" fmla="*/ 4011930 h 4023359"/>
              <a:gd name="connsiteX491" fmla="*/ 3040609 w 3581400"/>
              <a:gd name="connsiteY491" fmla="*/ 4023360 h 4023359"/>
              <a:gd name="connsiteX492" fmla="*/ 3008141 w 3581400"/>
              <a:gd name="connsiteY492" fmla="*/ 4023360 h 4023359"/>
              <a:gd name="connsiteX493" fmla="*/ 3008141 w 3581400"/>
              <a:gd name="connsiteY493" fmla="*/ 4011930 h 4023359"/>
              <a:gd name="connsiteX494" fmla="*/ 2975680 w 3581400"/>
              <a:gd name="connsiteY494" fmla="*/ 4011930 h 4023359"/>
              <a:gd name="connsiteX495" fmla="*/ 2975680 w 3581400"/>
              <a:gd name="connsiteY495" fmla="*/ 4023360 h 4023359"/>
              <a:gd name="connsiteX496" fmla="*/ 2943212 w 3581400"/>
              <a:gd name="connsiteY496" fmla="*/ 4023360 h 4023359"/>
              <a:gd name="connsiteX497" fmla="*/ 2943212 w 3581400"/>
              <a:gd name="connsiteY497" fmla="*/ 4011930 h 4023359"/>
              <a:gd name="connsiteX498" fmla="*/ 2910745 w 3581400"/>
              <a:gd name="connsiteY498" fmla="*/ 4011930 h 4023359"/>
              <a:gd name="connsiteX499" fmla="*/ 2910745 w 3581400"/>
              <a:gd name="connsiteY499" fmla="*/ 4023360 h 4023359"/>
              <a:gd name="connsiteX500" fmla="*/ 2878284 w 3581400"/>
              <a:gd name="connsiteY500" fmla="*/ 4023360 h 4023359"/>
              <a:gd name="connsiteX501" fmla="*/ 2878284 w 3581400"/>
              <a:gd name="connsiteY501" fmla="*/ 4011930 h 4023359"/>
              <a:gd name="connsiteX502" fmla="*/ 2845816 w 3581400"/>
              <a:gd name="connsiteY502" fmla="*/ 4011930 h 4023359"/>
              <a:gd name="connsiteX503" fmla="*/ 2845816 w 3581400"/>
              <a:gd name="connsiteY503" fmla="*/ 4023360 h 4023359"/>
              <a:gd name="connsiteX504" fmla="*/ 2813355 w 3581400"/>
              <a:gd name="connsiteY504" fmla="*/ 4023360 h 4023359"/>
              <a:gd name="connsiteX505" fmla="*/ 2813355 w 3581400"/>
              <a:gd name="connsiteY505" fmla="*/ 4011930 h 4023359"/>
              <a:gd name="connsiteX506" fmla="*/ 2780887 w 3581400"/>
              <a:gd name="connsiteY506" fmla="*/ 4011930 h 4023359"/>
              <a:gd name="connsiteX507" fmla="*/ 2780887 w 3581400"/>
              <a:gd name="connsiteY507" fmla="*/ 4023360 h 4023359"/>
              <a:gd name="connsiteX508" fmla="*/ 2748420 w 3581400"/>
              <a:gd name="connsiteY508" fmla="*/ 4023360 h 4023359"/>
              <a:gd name="connsiteX509" fmla="*/ 2748420 w 3581400"/>
              <a:gd name="connsiteY509" fmla="*/ 4011930 h 4023359"/>
              <a:gd name="connsiteX510" fmla="*/ 2715958 w 3581400"/>
              <a:gd name="connsiteY510" fmla="*/ 4011930 h 4023359"/>
              <a:gd name="connsiteX511" fmla="*/ 2715958 w 3581400"/>
              <a:gd name="connsiteY511" fmla="*/ 4023360 h 4023359"/>
              <a:gd name="connsiteX512" fmla="*/ 2683491 w 3581400"/>
              <a:gd name="connsiteY512" fmla="*/ 4023360 h 4023359"/>
              <a:gd name="connsiteX513" fmla="*/ 2683491 w 3581400"/>
              <a:gd name="connsiteY513" fmla="*/ 4011930 h 4023359"/>
              <a:gd name="connsiteX514" fmla="*/ 2651030 w 3581400"/>
              <a:gd name="connsiteY514" fmla="*/ 4011930 h 4023359"/>
              <a:gd name="connsiteX515" fmla="*/ 2651030 w 3581400"/>
              <a:gd name="connsiteY515" fmla="*/ 4023360 h 4023359"/>
              <a:gd name="connsiteX516" fmla="*/ 2618562 w 3581400"/>
              <a:gd name="connsiteY516" fmla="*/ 4023360 h 4023359"/>
              <a:gd name="connsiteX517" fmla="*/ 2618562 w 3581400"/>
              <a:gd name="connsiteY517" fmla="*/ 4011930 h 4023359"/>
              <a:gd name="connsiteX518" fmla="*/ 2586095 w 3581400"/>
              <a:gd name="connsiteY518" fmla="*/ 4011930 h 4023359"/>
              <a:gd name="connsiteX519" fmla="*/ 2586095 w 3581400"/>
              <a:gd name="connsiteY519" fmla="*/ 4023360 h 4023359"/>
              <a:gd name="connsiteX520" fmla="*/ 2553633 w 3581400"/>
              <a:gd name="connsiteY520" fmla="*/ 4023360 h 4023359"/>
              <a:gd name="connsiteX521" fmla="*/ 2553633 w 3581400"/>
              <a:gd name="connsiteY521" fmla="*/ 4011930 h 4023359"/>
              <a:gd name="connsiteX522" fmla="*/ 2521166 w 3581400"/>
              <a:gd name="connsiteY522" fmla="*/ 4011930 h 4023359"/>
              <a:gd name="connsiteX523" fmla="*/ 2521166 w 3581400"/>
              <a:gd name="connsiteY523" fmla="*/ 4023360 h 4023359"/>
              <a:gd name="connsiteX524" fmla="*/ 2488705 w 3581400"/>
              <a:gd name="connsiteY524" fmla="*/ 4023360 h 4023359"/>
              <a:gd name="connsiteX525" fmla="*/ 2488705 w 3581400"/>
              <a:gd name="connsiteY525" fmla="*/ 4011930 h 4023359"/>
              <a:gd name="connsiteX526" fmla="*/ 2456237 w 3581400"/>
              <a:gd name="connsiteY526" fmla="*/ 4011930 h 4023359"/>
              <a:gd name="connsiteX527" fmla="*/ 2456237 w 3581400"/>
              <a:gd name="connsiteY527" fmla="*/ 4023360 h 4023359"/>
              <a:gd name="connsiteX528" fmla="*/ 2423770 w 3581400"/>
              <a:gd name="connsiteY528" fmla="*/ 4023360 h 4023359"/>
              <a:gd name="connsiteX529" fmla="*/ 2423770 w 3581400"/>
              <a:gd name="connsiteY529" fmla="*/ 4011930 h 4023359"/>
              <a:gd name="connsiteX530" fmla="*/ 2391308 w 3581400"/>
              <a:gd name="connsiteY530" fmla="*/ 4011930 h 4023359"/>
              <a:gd name="connsiteX531" fmla="*/ 2391308 w 3581400"/>
              <a:gd name="connsiteY531" fmla="*/ 4023360 h 4023359"/>
              <a:gd name="connsiteX532" fmla="*/ 2358841 w 3581400"/>
              <a:gd name="connsiteY532" fmla="*/ 4023360 h 4023359"/>
              <a:gd name="connsiteX533" fmla="*/ 2358841 w 3581400"/>
              <a:gd name="connsiteY533" fmla="*/ 4011930 h 4023359"/>
              <a:gd name="connsiteX534" fmla="*/ 2326373 w 3581400"/>
              <a:gd name="connsiteY534" fmla="*/ 4011930 h 4023359"/>
              <a:gd name="connsiteX535" fmla="*/ 2326373 w 3581400"/>
              <a:gd name="connsiteY535" fmla="*/ 4023360 h 4023359"/>
              <a:gd name="connsiteX536" fmla="*/ 2293912 w 3581400"/>
              <a:gd name="connsiteY536" fmla="*/ 4023360 h 4023359"/>
              <a:gd name="connsiteX537" fmla="*/ 2293912 w 3581400"/>
              <a:gd name="connsiteY537" fmla="*/ 4011930 h 4023359"/>
              <a:gd name="connsiteX538" fmla="*/ 2261445 w 3581400"/>
              <a:gd name="connsiteY538" fmla="*/ 4011930 h 4023359"/>
              <a:gd name="connsiteX539" fmla="*/ 2261445 w 3581400"/>
              <a:gd name="connsiteY539" fmla="*/ 4023360 h 4023359"/>
              <a:gd name="connsiteX540" fmla="*/ 2228983 w 3581400"/>
              <a:gd name="connsiteY540" fmla="*/ 4023360 h 4023359"/>
              <a:gd name="connsiteX541" fmla="*/ 2228983 w 3581400"/>
              <a:gd name="connsiteY541" fmla="*/ 4011930 h 4023359"/>
              <a:gd name="connsiteX542" fmla="*/ 2196516 w 3581400"/>
              <a:gd name="connsiteY542" fmla="*/ 4011930 h 4023359"/>
              <a:gd name="connsiteX543" fmla="*/ 2196516 w 3581400"/>
              <a:gd name="connsiteY543" fmla="*/ 4023360 h 4023359"/>
              <a:gd name="connsiteX544" fmla="*/ 2164048 w 3581400"/>
              <a:gd name="connsiteY544" fmla="*/ 4023360 h 4023359"/>
              <a:gd name="connsiteX545" fmla="*/ 2164048 w 3581400"/>
              <a:gd name="connsiteY545" fmla="*/ 4011930 h 4023359"/>
              <a:gd name="connsiteX546" fmla="*/ 2131587 w 3581400"/>
              <a:gd name="connsiteY546" fmla="*/ 4011930 h 4023359"/>
              <a:gd name="connsiteX547" fmla="*/ 2131587 w 3581400"/>
              <a:gd name="connsiteY547" fmla="*/ 4023360 h 4023359"/>
              <a:gd name="connsiteX548" fmla="*/ 2099120 w 3581400"/>
              <a:gd name="connsiteY548" fmla="*/ 4023360 h 4023359"/>
              <a:gd name="connsiteX549" fmla="*/ 2099120 w 3581400"/>
              <a:gd name="connsiteY549" fmla="*/ 4011930 h 4023359"/>
              <a:gd name="connsiteX550" fmla="*/ 2066658 w 3581400"/>
              <a:gd name="connsiteY550" fmla="*/ 4011930 h 4023359"/>
              <a:gd name="connsiteX551" fmla="*/ 2066658 w 3581400"/>
              <a:gd name="connsiteY551" fmla="*/ 4023360 h 4023359"/>
              <a:gd name="connsiteX552" fmla="*/ 2034191 w 3581400"/>
              <a:gd name="connsiteY552" fmla="*/ 4023360 h 4023359"/>
              <a:gd name="connsiteX553" fmla="*/ 2034191 w 3581400"/>
              <a:gd name="connsiteY553" fmla="*/ 4011930 h 4023359"/>
              <a:gd name="connsiteX554" fmla="*/ 2001723 w 3581400"/>
              <a:gd name="connsiteY554" fmla="*/ 4011930 h 4023359"/>
              <a:gd name="connsiteX555" fmla="*/ 2001723 w 3581400"/>
              <a:gd name="connsiteY555" fmla="*/ 4023360 h 4023359"/>
              <a:gd name="connsiteX556" fmla="*/ 1969262 w 3581400"/>
              <a:gd name="connsiteY556" fmla="*/ 4023360 h 4023359"/>
              <a:gd name="connsiteX557" fmla="*/ 1969262 w 3581400"/>
              <a:gd name="connsiteY557" fmla="*/ 4011930 h 4023359"/>
              <a:gd name="connsiteX558" fmla="*/ 1936794 w 3581400"/>
              <a:gd name="connsiteY558" fmla="*/ 4011930 h 4023359"/>
              <a:gd name="connsiteX559" fmla="*/ 1936794 w 3581400"/>
              <a:gd name="connsiteY559" fmla="*/ 4023360 h 4023359"/>
              <a:gd name="connsiteX560" fmla="*/ 1904333 w 3581400"/>
              <a:gd name="connsiteY560" fmla="*/ 4023360 h 4023359"/>
              <a:gd name="connsiteX561" fmla="*/ 1904333 w 3581400"/>
              <a:gd name="connsiteY561" fmla="*/ 4011930 h 4023359"/>
              <a:gd name="connsiteX562" fmla="*/ 1871866 w 3581400"/>
              <a:gd name="connsiteY562" fmla="*/ 4011930 h 4023359"/>
              <a:gd name="connsiteX563" fmla="*/ 1871866 w 3581400"/>
              <a:gd name="connsiteY563" fmla="*/ 4023360 h 4023359"/>
              <a:gd name="connsiteX564" fmla="*/ 1839398 w 3581400"/>
              <a:gd name="connsiteY564" fmla="*/ 4023360 h 4023359"/>
              <a:gd name="connsiteX565" fmla="*/ 1839398 w 3581400"/>
              <a:gd name="connsiteY565" fmla="*/ 4011930 h 4023359"/>
              <a:gd name="connsiteX566" fmla="*/ 1806937 w 3581400"/>
              <a:gd name="connsiteY566" fmla="*/ 4011930 h 4023359"/>
              <a:gd name="connsiteX567" fmla="*/ 1806937 w 3581400"/>
              <a:gd name="connsiteY567" fmla="*/ 4023360 h 4023359"/>
              <a:gd name="connsiteX568" fmla="*/ 1774470 w 3581400"/>
              <a:gd name="connsiteY568" fmla="*/ 4023360 h 4023359"/>
              <a:gd name="connsiteX569" fmla="*/ 1774470 w 3581400"/>
              <a:gd name="connsiteY569" fmla="*/ 4011930 h 4023359"/>
              <a:gd name="connsiteX570" fmla="*/ 1742002 w 3581400"/>
              <a:gd name="connsiteY570" fmla="*/ 4011930 h 4023359"/>
              <a:gd name="connsiteX571" fmla="*/ 1742002 w 3581400"/>
              <a:gd name="connsiteY571" fmla="*/ 4023360 h 4023359"/>
              <a:gd name="connsiteX572" fmla="*/ 1709541 w 3581400"/>
              <a:gd name="connsiteY572" fmla="*/ 4023360 h 4023359"/>
              <a:gd name="connsiteX573" fmla="*/ 1709541 w 3581400"/>
              <a:gd name="connsiteY573" fmla="*/ 4011930 h 4023359"/>
              <a:gd name="connsiteX574" fmla="*/ 1677073 w 3581400"/>
              <a:gd name="connsiteY574" fmla="*/ 4011930 h 4023359"/>
              <a:gd name="connsiteX575" fmla="*/ 1677073 w 3581400"/>
              <a:gd name="connsiteY575" fmla="*/ 4023360 h 4023359"/>
              <a:gd name="connsiteX576" fmla="*/ 1644612 w 3581400"/>
              <a:gd name="connsiteY576" fmla="*/ 4023360 h 4023359"/>
              <a:gd name="connsiteX577" fmla="*/ 1644612 w 3581400"/>
              <a:gd name="connsiteY577" fmla="*/ 4011930 h 4023359"/>
              <a:gd name="connsiteX578" fmla="*/ 1612144 w 3581400"/>
              <a:gd name="connsiteY578" fmla="*/ 4011930 h 4023359"/>
              <a:gd name="connsiteX579" fmla="*/ 1612144 w 3581400"/>
              <a:gd name="connsiteY579" fmla="*/ 4023360 h 4023359"/>
              <a:gd name="connsiteX580" fmla="*/ 1579677 w 3581400"/>
              <a:gd name="connsiteY580" fmla="*/ 4023360 h 4023359"/>
              <a:gd name="connsiteX581" fmla="*/ 1579677 w 3581400"/>
              <a:gd name="connsiteY581" fmla="*/ 4011930 h 4023359"/>
              <a:gd name="connsiteX582" fmla="*/ 1547216 w 3581400"/>
              <a:gd name="connsiteY582" fmla="*/ 4011930 h 4023359"/>
              <a:gd name="connsiteX583" fmla="*/ 1547216 w 3581400"/>
              <a:gd name="connsiteY583" fmla="*/ 4023360 h 4023359"/>
              <a:gd name="connsiteX584" fmla="*/ 1514748 w 3581400"/>
              <a:gd name="connsiteY584" fmla="*/ 4023360 h 4023359"/>
              <a:gd name="connsiteX585" fmla="*/ 1514748 w 3581400"/>
              <a:gd name="connsiteY585" fmla="*/ 4011930 h 4023359"/>
              <a:gd name="connsiteX586" fmla="*/ 1482281 w 3581400"/>
              <a:gd name="connsiteY586" fmla="*/ 4011930 h 4023359"/>
              <a:gd name="connsiteX587" fmla="*/ 1482281 w 3581400"/>
              <a:gd name="connsiteY587" fmla="*/ 4023360 h 4023359"/>
              <a:gd name="connsiteX588" fmla="*/ 1449819 w 3581400"/>
              <a:gd name="connsiteY588" fmla="*/ 4023360 h 4023359"/>
              <a:gd name="connsiteX589" fmla="*/ 1449819 w 3581400"/>
              <a:gd name="connsiteY589" fmla="*/ 4011930 h 4023359"/>
              <a:gd name="connsiteX590" fmla="*/ 1417352 w 3581400"/>
              <a:gd name="connsiteY590" fmla="*/ 4011930 h 4023359"/>
              <a:gd name="connsiteX591" fmla="*/ 1417352 w 3581400"/>
              <a:gd name="connsiteY591" fmla="*/ 4023360 h 4023359"/>
              <a:gd name="connsiteX592" fmla="*/ 1384891 w 3581400"/>
              <a:gd name="connsiteY592" fmla="*/ 4023360 h 4023359"/>
              <a:gd name="connsiteX593" fmla="*/ 1384891 w 3581400"/>
              <a:gd name="connsiteY593" fmla="*/ 4011930 h 4023359"/>
              <a:gd name="connsiteX594" fmla="*/ 1352423 w 3581400"/>
              <a:gd name="connsiteY594" fmla="*/ 4011930 h 4023359"/>
              <a:gd name="connsiteX595" fmla="*/ 1352423 w 3581400"/>
              <a:gd name="connsiteY595" fmla="*/ 4023360 h 4023359"/>
              <a:gd name="connsiteX596" fmla="*/ 1319955 w 3581400"/>
              <a:gd name="connsiteY596" fmla="*/ 4023360 h 4023359"/>
              <a:gd name="connsiteX597" fmla="*/ 1319955 w 3581400"/>
              <a:gd name="connsiteY597" fmla="*/ 4011930 h 4023359"/>
              <a:gd name="connsiteX598" fmla="*/ 1287494 w 3581400"/>
              <a:gd name="connsiteY598" fmla="*/ 4011930 h 4023359"/>
              <a:gd name="connsiteX599" fmla="*/ 1287494 w 3581400"/>
              <a:gd name="connsiteY599" fmla="*/ 4023360 h 4023359"/>
              <a:gd name="connsiteX600" fmla="*/ 1255027 w 3581400"/>
              <a:gd name="connsiteY600" fmla="*/ 4023360 h 4023359"/>
              <a:gd name="connsiteX601" fmla="*/ 1255027 w 3581400"/>
              <a:gd name="connsiteY601" fmla="*/ 4011930 h 4023359"/>
              <a:gd name="connsiteX602" fmla="*/ 1222566 w 3581400"/>
              <a:gd name="connsiteY602" fmla="*/ 4011930 h 4023359"/>
              <a:gd name="connsiteX603" fmla="*/ 1222566 w 3581400"/>
              <a:gd name="connsiteY603" fmla="*/ 4023360 h 4023359"/>
              <a:gd name="connsiteX604" fmla="*/ 1190098 w 3581400"/>
              <a:gd name="connsiteY604" fmla="*/ 4023360 h 4023359"/>
              <a:gd name="connsiteX605" fmla="*/ 1190098 w 3581400"/>
              <a:gd name="connsiteY605" fmla="*/ 4011930 h 4023359"/>
              <a:gd name="connsiteX606" fmla="*/ 1157630 w 3581400"/>
              <a:gd name="connsiteY606" fmla="*/ 4011930 h 4023359"/>
              <a:gd name="connsiteX607" fmla="*/ 1157630 w 3581400"/>
              <a:gd name="connsiteY607" fmla="*/ 4023360 h 4023359"/>
              <a:gd name="connsiteX608" fmla="*/ 1125169 w 3581400"/>
              <a:gd name="connsiteY608" fmla="*/ 4023360 h 4023359"/>
              <a:gd name="connsiteX609" fmla="*/ 1125169 w 3581400"/>
              <a:gd name="connsiteY609" fmla="*/ 4011930 h 4023359"/>
              <a:gd name="connsiteX610" fmla="*/ 1092702 w 3581400"/>
              <a:gd name="connsiteY610" fmla="*/ 4011930 h 4023359"/>
              <a:gd name="connsiteX611" fmla="*/ 1092702 w 3581400"/>
              <a:gd name="connsiteY611" fmla="*/ 4023360 h 4023359"/>
              <a:gd name="connsiteX612" fmla="*/ 1060234 w 3581400"/>
              <a:gd name="connsiteY612" fmla="*/ 4023360 h 4023359"/>
              <a:gd name="connsiteX613" fmla="*/ 1060234 w 3581400"/>
              <a:gd name="connsiteY613" fmla="*/ 4011930 h 4023359"/>
              <a:gd name="connsiteX614" fmla="*/ 1027773 w 3581400"/>
              <a:gd name="connsiteY614" fmla="*/ 4011930 h 4023359"/>
              <a:gd name="connsiteX615" fmla="*/ 1027773 w 3581400"/>
              <a:gd name="connsiteY615" fmla="*/ 4023360 h 4023359"/>
              <a:gd name="connsiteX616" fmla="*/ 995305 w 3581400"/>
              <a:gd name="connsiteY616" fmla="*/ 4023360 h 4023359"/>
              <a:gd name="connsiteX617" fmla="*/ 995305 w 3581400"/>
              <a:gd name="connsiteY617" fmla="*/ 4011930 h 4023359"/>
              <a:gd name="connsiteX618" fmla="*/ 962844 w 3581400"/>
              <a:gd name="connsiteY618" fmla="*/ 4011930 h 4023359"/>
              <a:gd name="connsiteX619" fmla="*/ 962844 w 3581400"/>
              <a:gd name="connsiteY619" fmla="*/ 4023360 h 4023359"/>
              <a:gd name="connsiteX620" fmla="*/ 930377 w 3581400"/>
              <a:gd name="connsiteY620" fmla="*/ 4023360 h 4023359"/>
              <a:gd name="connsiteX621" fmla="*/ 930377 w 3581400"/>
              <a:gd name="connsiteY621" fmla="*/ 4011930 h 4023359"/>
              <a:gd name="connsiteX622" fmla="*/ 897909 w 3581400"/>
              <a:gd name="connsiteY622" fmla="*/ 4011930 h 4023359"/>
              <a:gd name="connsiteX623" fmla="*/ 897909 w 3581400"/>
              <a:gd name="connsiteY623" fmla="*/ 4023360 h 4023359"/>
              <a:gd name="connsiteX624" fmla="*/ 865448 w 3581400"/>
              <a:gd name="connsiteY624" fmla="*/ 4023360 h 4023359"/>
              <a:gd name="connsiteX625" fmla="*/ 865448 w 3581400"/>
              <a:gd name="connsiteY625" fmla="*/ 4011930 h 4023359"/>
              <a:gd name="connsiteX626" fmla="*/ 832980 w 3581400"/>
              <a:gd name="connsiteY626" fmla="*/ 4011930 h 4023359"/>
              <a:gd name="connsiteX627" fmla="*/ 832980 w 3581400"/>
              <a:gd name="connsiteY627" fmla="*/ 4023360 h 4023359"/>
              <a:gd name="connsiteX628" fmla="*/ 800513 w 3581400"/>
              <a:gd name="connsiteY628" fmla="*/ 4023360 h 4023359"/>
              <a:gd name="connsiteX629" fmla="*/ 800513 w 3581400"/>
              <a:gd name="connsiteY629" fmla="*/ 4011930 h 4023359"/>
              <a:gd name="connsiteX630" fmla="*/ 768052 w 3581400"/>
              <a:gd name="connsiteY630" fmla="*/ 4011930 h 4023359"/>
              <a:gd name="connsiteX631" fmla="*/ 768052 w 3581400"/>
              <a:gd name="connsiteY631" fmla="*/ 4023360 h 4023359"/>
              <a:gd name="connsiteX632" fmla="*/ 735584 w 3581400"/>
              <a:gd name="connsiteY632" fmla="*/ 4023360 h 4023359"/>
              <a:gd name="connsiteX633" fmla="*/ 735584 w 3581400"/>
              <a:gd name="connsiteY633" fmla="*/ 4011930 h 4023359"/>
              <a:gd name="connsiteX634" fmla="*/ 703123 w 3581400"/>
              <a:gd name="connsiteY634" fmla="*/ 4011930 h 4023359"/>
              <a:gd name="connsiteX635" fmla="*/ 703123 w 3581400"/>
              <a:gd name="connsiteY635" fmla="*/ 4023360 h 4023359"/>
              <a:gd name="connsiteX636" fmla="*/ 670655 w 3581400"/>
              <a:gd name="connsiteY636" fmla="*/ 4023360 h 4023359"/>
              <a:gd name="connsiteX637" fmla="*/ 670655 w 3581400"/>
              <a:gd name="connsiteY637" fmla="*/ 4011930 h 4023359"/>
              <a:gd name="connsiteX638" fmla="*/ 638188 w 3581400"/>
              <a:gd name="connsiteY638" fmla="*/ 4011930 h 4023359"/>
              <a:gd name="connsiteX639" fmla="*/ 638188 w 3581400"/>
              <a:gd name="connsiteY639" fmla="*/ 4023360 h 4023359"/>
              <a:gd name="connsiteX640" fmla="*/ 605726 w 3581400"/>
              <a:gd name="connsiteY640" fmla="*/ 4023360 h 4023359"/>
              <a:gd name="connsiteX641" fmla="*/ 605726 w 3581400"/>
              <a:gd name="connsiteY641" fmla="*/ 4011930 h 4023359"/>
              <a:gd name="connsiteX642" fmla="*/ 573259 w 3581400"/>
              <a:gd name="connsiteY642" fmla="*/ 4011930 h 4023359"/>
              <a:gd name="connsiteX643" fmla="*/ 573259 w 3581400"/>
              <a:gd name="connsiteY643" fmla="*/ 4023360 h 4023359"/>
              <a:gd name="connsiteX644" fmla="*/ 540791 w 3581400"/>
              <a:gd name="connsiteY644" fmla="*/ 4023360 h 4023359"/>
              <a:gd name="connsiteX645" fmla="*/ 540791 w 3581400"/>
              <a:gd name="connsiteY645" fmla="*/ 4011930 h 4023359"/>
              <a:gd name="connsiteX646" fmla="*/ 508330 w 3581400"/>
              <a:gd name="connsiteY646" fmla="*/ 4011930 h 4023359"/>
              <a:gd name="connsiteX647" fmla="*/ 508330 w 3581400"/>
              <a:gd name="connsiteY647" fmla="*/ 4023360 h 4023359"/>
              <a:gd name="connsiteX648" fmla="*/ 475863 w 3581400"/>
              <a:gd name="connsiteY648" fmla="*/ 4023360 h 4023359"/>
              <a:gd name="connsiteX649" fmla="*/ 475863 w 3581400"/>
              <a:gd name="connsiteY649" fmla="*/ 4011930 h 4023359"/>
              <a:gd name="connsiteX650" fmla="*/ 443401 w 3581400"/>
              <a:gd name="connsiteY650" fmla="*/ 4011930 h 4023359"/>
              <a:gd name="connsiteX651" fmla="*/ 443401 w 3581400"/>
              <a:gd name="connsiteY651" fmla="*/ 4023360 h 4023359"/>
              <a:gd name="connsiteX652" fmla="*/ 410934 w 3581400"/>
              <a:gd name="connsiteY652" fmla="*/ 4023360 h 4023359"/>
              <a:gd name="connsiteX653" fmla="*/ 410934 w 3581400"/>
              <a:gd name="connsiteY653" fmla="*/ 4011930 h 4023359"/>
              <a:gd name="connsiteX654" fmla="*/ 378466 w 3581400"/>
              <a:gd name="connsiteY654" fmla="*/ 4011930 h 4023359"/>
              <a:gd name="connsiteX655" fmla="*/ 378466 w 3581400"/>
              <a:gd name="connsiteY655" fmla="*/ 4023360 h 4023359"/>
              <a:gd name="connsiteX656" fmla="*/ 346005 w 3581400"/>
              <a:gd name="connsiteY656" fmla="*/ 4023360 h 4023359"/>
              <a:gd name="connsiteX657" fmla="*/ 346005 w 3581400"/>
              <a:gd name="connsiteY657" fmla="*/ 4011930 h 4023359"/>
              <a:gd name="connsiteX658" fmla="*/ 313538 w 3581400"/>
              <a:gd name="connsiteY658" fmla="*/ 4011930 h 4023359"/>
              <a:gd name="connsiteX659" fmla="*/ 313538 w 3581400"/>
              <a:gd name="connsiteY659" fmla="*/ 4023360 h 4023359"/>
              <a:gd name="connsiteX660" fmla="*/ 281070 w 3581400"/>
              <a:gd name="connsiteY660" fmla="*/ 4023360 h 4023359"/>
              <a:gd name="connsiteX661" fmla="*/ 281070 w 3581400"/>
              <a:gd name="connsiteY661" fmla="*/ 4011930 h 4023359"/>
              <a:gd name="connsiteX662" fmla="*/ 248609 w 3581400"/>
              <a:gd name="connsiteY662" fmla="*/ 4011930 h 4023359"/>
              <a:gd name="connsiteX663" fmla="*/ 248609 w 3581400"/>
              <a:gd name="connsiteY663" fmla="*/ 4023360 h 4023359"/>
              <a:gd name="connsiteX664" fmla="*/ 216141 w 3581400"/>
              <a:gd name="connsiteY664" fmla="*/ 4023360 h 4023359"/>
              <a:gd name="connsiteX665" fmla="*/ 216141 w 3581400"/>
              <a:gd name="connsiteY665" fmla="*/ 4011930 h 4023359"/>
              <a:gd name="connsiteX666" fmla="*/ 183680 w 3581400"/>
              <a:gd name="connsiteY666" fmla="*/ 4011930 h 4023359"/>
              <a:gd name="connsiteX667" fmla="*/ 183680 w 3581400"/>
              <a:gd name="connsiteY667" fmla="*/ 4023360 h 4023359"/>
              <a:gd name="connsiteX668" fmla="*/ 151213 w 3581400"/>
              <a:gd name="connsiteY668" fmla="*/ 4023360 h 4023359"/>
              <a:gd name="connsiteX669" fmla="*/ 151213 w 3581400"/>
              <a:gd name="connsiteY669" fmla="*/ 4011930 h 4023359"/>
              <a:gd name="connsiteX670" fmla="*/ 134982 w 3581400"/>
              <a:gd name="connsiteY670" fmla="*/ 4011930 h 4023359"/>
              <a:gd name="connsiteX671" fmla="*/ 120313 w 3581400"/>
              <a:gd name="connsiteY671" fmla="*/ 4011283 h 4023359"/>
              <a:gd name="connsiteX672" fmla="*/ 119304 w 3581400"/>
              <a:gd name="connsiteY672" fmla="*/ 4022668 h 4023359"/>
              <a:gd name="connsiteX673" fmla="*/ 88481 w 3581400"/>
              <a:gd name="connsiteY673" fmla="*/ 4017042 h 4023359"/>
              <a:gd name="connsiteX674" fmla="*/ 91586 w 3581400"/>
              <a:gd name="connsiteY674" fmla="*/ 4006044 h 4023359"/>
              <a:gd name="connsiteX675" fmla="*/ 64618 w 3581400"/>
              <a:gd name="connsiteY675" fmla="*/ 3995420 h 4023359"/>
              <a:gd name="connsiteX676" fmla="*/ 59341 w 3581400"/>
              <a:gd name="connsiteY676" fmla="*/ 4005561 h 4023359"/>
              <a:gd name="connsiteX677" fmla="*/ 33426 w 3581400"/>
              <a:gd name="connsiteY677" fmla="*/ 3987978 h 4023359"/>
              <a:gd name="connsiteX678" fmla="*/ 40964 w 3581400"/>
              <a:gd name="connsiteY678" fmla="*/ 3979380 h 4023359"/>
              <a:gd name="connsiteX679" fmla="*/ 22790 w 3581400"/>
              <a:gd name="connsiteY679" fmla="*/ 3958216 h 4023359"/>
              <a:gd name="connsiteX680" fmla="*/ 13081 w 3581400"/>
              <a:gd name="connsiteY680" fmla="*/ 3964248 h 4023359"/>
              <a:gd name="connsiteX681" fmla="*/ 1518 w 3581400"/>
              <a:gd name="connsiteY681" fmla="*/ 3935260 h 4023359"/>
              <a:gd name="connsiteX682" fmla="*/ 12732 w 3581400"/>
              <a:gd name="connsiteY682" fmla="*/ 3933057 h 4023359"/>
              <a:gd name="connsiteX683" fmla="*/ 11430 w 3581400"/>
              <a:gd name="connsiteY683" fmla="*/ 3919664 h 4023359"/>
              <a:gd name="connsiteX684" fmla="*/ 11430 w 3581400"/>
              <a:gd name="connsiteY684" fmla="*/ 3903498 h 4023359"/>
              <a:gd name="connsiteX685" fmla="*/ 0 w 3581400"/>
              <a:gd name="connsiteY685" fmla="*/ 3903498 h 4023359"/>
              <a:gd name="connsiteX686" fmla="*/ 0 w 3581400"/>
              <a:gd name="connsiteY686" fmla="*/ 3871157 h 4023359"/>
              <a:gd name="connsiteX687" fmla="*/ 11430 w 3581400"/>
              <a:gd name="connsiteY687" fmla="*/ 3871157 h 4023359"/>
              <a:gd name="connsiteX688" fmla="*/ 11430 w 3581400"/>
              <a:gd name="connsiteY688" fmla="*/ 3838816 h 4023359"/>
              <a:gd name="connsiteX689" fmla="*/ 0 w 3581400"/>
              <a:gd name="connsiteY689" fmla="*/ 3838816 h 4023359"/>
              <a:gd name="connsiteX690" fmla="*/ 0 w 3581400"/>
              <a:gd name="connsiteY690" fmla="*/ 3806476 h 4023359"/>
              <a:gd name="connsiteX691" fmla="*/ 11430 w 3581400"/>
              <a:gd name="connsiteY691" fmla="*/ 3806476 h 4023359"/>
              <a:gd name="connsiteX692" fmla="*/ 11430 w 3581400"/>
              <a:gd name="connsiteY692" fmla="*/ 3774142 h 4023359"/>
              <a:gd name="connsiteX693" fmla="*/ 0 w 3581400"/>
              <a:gd name="connsiteY693" fmla="*/ 3774142 h 4023359"/>
              <a:gd name="connsiteX694" fmla="*/ 0 w 3581400"/>
              <a:gd name="connsiteY694" fmla="*/ 3741801 h 4023359"/>
              <a:gd name="connsiteX695" fmla="*/ 11430 w 3581400"/>
              <a:gd name="connsiteY695" fmla="*/ 3741801 h 4023359"/>
              <a:gd name="connsiteX696" fmla="*/ 11430 w 3581400"/>
              <a:gd name="connsiteY696" fmla="*/ 3709461 h 4023359"/>
              <a:gd name="connsiteX697" fmla="*/ 0 w 3581400"/>
              <a:gd name="connsiteY697" fmla="*/ 3709461 h 4023359"/>
              <a:gd name="connsiteX698" fmla="*/ 0 w 3581400"/>
              <a:gd name="connsiteY698" fmla="*/ 3677127 h 4023359"/>
              <a:gd name="connsiteX699" fmla="*/ 11430 w 3581400"/>
              <a:gd name="connsiteY699" fmla="*/ 3677127 h 4023359"/>
              <a:gd name="connsiteX700" fmla="*/ 11430 w 3581400"/>
              <a:gd name="connsiteY700" fmla="*/ 3644786 h 4023359"/>
              <a:gd name="connsiteX701" fmla="*/ 0 w 3581400"/>
              <a:gd name="connsiteY701" fmla="*/ 3644786 h 4023359"/>
              <a:gd name="connsiteX702" fmla="*/ 0 w 3581400"/>
              <a:gd name="connsiteY702" fmla="*/ 3612445 h 4023359"/>
              <a:gd name="connsiteX703" fmla="*/ 11430 w 3581400"/>
              <a:gd name="connsiteY703" fmla="*/ 3612445 h 4023359"/>
              <a:gd name="connsiteX704" fmla="*/ 11430 w 3581400"/>
              <a:gd name="connsiteY704" fmla="*/ 3580105 h 4023359"/>
              <a:gd name="connsiteX705" fmla="*/ 0 w 3581400"/>
              <a:gd name="connsiteY705" fmla="*/ 3580105 h 4023359"/>
              <a:gd name="connsiteX706" fmla="*/ 0 w 3581400"/>
              <a:gd name="connsiteY706" fmla="*/ 3547770 h 4023359"/>
              <a:gd name="connsiteX707" fmla="*/ 11430 w 3581400"/>
              <a:gd name="connsiteY707" fmla="*/ 3547770 h 4023359"/>
              <a:gd name="connsiteX708" fmla="*/ 11430 w 3581400"/>
              <a:gd name="connsiteY708" fmla="*/ 3515430 h 4023359"/>
              <a:gd name="connsiteX709" fmla="*/ 0 w 3581400"/>
              <a:gd name="connsiteY709" fmla="*/ 3515430 h 4023359"/>
              <a:gd name="connsiteX710" fmla="*/ 0 w 3581400"/>
              <a:gd name="connsiteY710" fmla="*/ 3483090 h 4023359"/>
              <a:gd name="connsiteX711" fmla="*/ 11430 w 3581400"/>
              <a:gd name="connsiteY711" fmla="*/ 3483090 h 4023359"/>
              <a:gd name="connsiteX712" fmla="*/ 11430 w 3581400"/>
              <a:gd name="connsiteY712" fmla="*/ 3450755 h 4023359"/>
              <a:gd name="connsiteX713" fmla="*/ 0 w 3581400"/>
              <a:gd name="connsiteY713" fmla="*/ 3450755 h 4023359"/>
              <a:gd name="connsiteX714" fmla="*/ 0 w 3581400"/>
              <a:gd name="connsiteY714" fmla="*/ 3418415 h 4023359"/>
              <a:gd name="connsiteX715" fmla="*/ 11430 w 3581400"/>
              <a:gd name="connsiteY715" fmla="*/ 3418415 h 4023359"/>
              <a:gd name="connsiteX716" fmla="*/ 11430 w 3581400"/>
              <a:gd name="connsiteY716" fmla="*/ 3386074 h 4023359"/>
              <a:gd name="connsiteX717" fmla="*/ 0 w 3581400"/>
              <a:gd name="connsiteY717" fmla="*/ 3386074 h 4023359"/>
              <a:gd name="connsiteX718" fmla="*/ 0 w 3581400"/>
              <a:gd name="connsiteY718" fmla="*/ 3353733 h 4023359"/>
              <a:gd name="connsiteX719" fmla="*/ 11430 w 3581400"/>
              <a:gd name="connsiteY719" fmla="*/ 3353733 h 4023359"/>
              <a:gd name="connsiteX720" fmla="*/ 11430 w 3581400"/>
              <a:gd name="connsiteY720" fmla="*/ 3321399 h 4023359"/>
              <a:gd name="connsiteX721" fmla="*/ 0 w 3581400"/>
              <a:gd name="connsiteY721" fmla="*/ 3321399 h 4023359"/>
              <a:gd name="connsiteX722" fmla="*/ 0 w 3581400"/>
              <a:gd name="connsiteY722" fmla="*/ 3289059 h 4023359"/>
              <a:gd name="connsiteX723" fmla="*/ 11430 w 3581400"/>
              <a:gd name="connsiteY723" fmla="*/ 3289059 h 4023359"/>
              <a:gd name="connsiteX724" fmla="*/ 11430 w 3581400"/>
              <a:gd name="connsiteY724" fmla="*/ 3256718 h 4023359"/>
              <a:gd name="connsiteX725" fmla="*/ 0 w 3581400"/>
              <a:gd name="connsiteY725" fmla="*/ 3256718 h 4023359"/>
              <a:gd name="connsiteX726" fmla="*/ 0 w 3581400"/>
              <a:gd name="connsiteY726" fmla="*/ 3224384 h 4023359"/>
              <a:gd name="connsiteX727" fmla="*/ 11430 w 3581400"/>
              <a:gd name="connsiteY727" fmla="*/ 3224384 h 4023359"/>
              <a:gd name="connsiteX728" fmla="*/ 11430 w 3581400"/>
              <a:gd name="connsiteY728" fmla="*/ 3192043 h 4023359"/>
              <a:gd name="connsiteX729" fmla="*/ 0 w 3581400"/>
              <a:gd name="connsiteY729" fmla="*/ 3192043 h 4023359"/>
              <a:gd name="connsiteX730" fmla="*/ 0 w 3581400"/>
              <a:gd name="connsiteY730" fmla="*/ 3159703 h 4023359"/>
              <a:gd name="connsiteX731" fmla="*/ 11430 w 3581400"/>
              <a:gd name="connsiteY731" fmla="*/ 3159703 h 4023359"/>
              <a:gd name="connsiteX732" fmla="*/ 11430 w 3581400"/>
              <a:gd name="connsiteY732" fmla="*/ 3127362 h 4023359"/>
              <a:gd name="connsiteX733" fmla="*/ 0 w 3581400"/>
              <a:gd name="connsiteY733" fmla="*/ 3127362 h 4023359"/>
              <a:gd name="connsiteX734" fmla="*/ 0 w 3581400"/>
              <a:gd name="connsiteY734" fmla="*/ 3095028 h 4023359"/>
              <a:gd name="connsiteX735" fmla="*/ 11430 w 3581400"/>
              <a:gd name="connsiteY735" fmla="*/ 3095028 h 4023359"/>
              <a:gd name="connsiteX736" fmla="*/ 11430 w 3581400"/>
              <a:gd name="connsiteY736" fmla="*/ 3062688 h 4023359"/>
              <a:gd name="connsiteX737" fmla="*/ 0 w 3581400"/>
              <a:gd name="connsiteY737" fmla="*/ 3062688 h 4023359"/>
              <a:gd name="connsiteX738" fmla="*/ 0 w 3581400"/>
              <a:gd name="connsiteY738" fmla="*/ 3030347 h 4023359"/>
              <a:gd name="connsiteX739" fmla="*/ 11430 w 3581400"/>
              <a:gd name="connsiteY739" fmla="*/ 3030347 h 4023359"/>
              <a:gd name="connsiteX740" fmla="*/ 11430 w 3581400"/>
              <a:gd name="connsiteY740" fmla="*/ 2998013 h 4023359"/>
              <a:gd name="connsiteX741" fmla="*/ 0 w 3581400"/>
              <a:gd name="connsiteY741" fmla="*/ 2998013 h 4023359"/>
              <a:gd name="connsiteX742" fmla="*/ 0 w 3581400"/>
              <a:gd name="connsiteY742" fmla="*/ 2965672 h 4023359"/>
              <a:gd name="connsiteX743" fmla="*/ 11430 w 3581400"/>
              <a:gd name="connsiteY743" fmla="*/ 2965672 h 4023359"/>
              <a:gd name="connsiteX744" fmla="*/ 11430 w 3581400"/>
              <a:gd name="connsiteY744" fmla="*/ 2933332 h 4023359"/>
              <a:gd name="connsiteX745" fmla="*/ 0 w 3581400"/>
              <a:gd name="connsiteY745" fmla="*/ 2933332 h 4023359"/>
              <a:gd name="connsiteX746" fmla="*/ 0 w 3581400"/>
              <a:gd name="connsiteY746" fmla="*/ 2900991 h 4023359"/>
              <a:gd name="connsiteX747" fmla="*/ 11430 w 3581400"/>
              <a:gd name="connsiteY747" fmla="*/ 2900991 h 4023359"/>
              <a:gd name="connsiteX748" fmla="*/ 11430 w 3581400"/>
              <a:gd name="connsiteY748" fmla="*/ 2868657 h 4023359"/>
              <a:gd name="connsiteX749" fmla="*/ 0 w 3581400"/>
              <a:gd name="connsiteY749" fmla="*/ 2868657 h 4023359"/>
              <a:gd name="connsiteX750" fmla="*/ 0 w 3581400"/>
              <a:gd name="connsiteY750" fmla="*/ 2836317 h 4023359"/>
              <a:gd name="connsiteX751" fmla="*/ 11430 w 3581400"/>
              <a:gd name="connsiteY751" fmla="*/ 2836317 h 4023359"/>
              <a:gd name="connsiteX752" fmla="*/ 11430 w 3581400"/>
              <a:gd name="connsiteY752" fmla="*/ 2803976 h 4023359"/>
              <a:gd name="connsiteX753" fmla="*/ 0 w 3581400"/>
              <a:gd name="connsiteY753" fmla="*/ 2803976 h 4023359"/>
              <a:gd name="connsiteX754" fmla="*/ 0 w 3581400"/>
              <a:gd name="connsiteY754" fmla="*/ 2771642 h 4023359"/>
              <a:gd name="connsiteX755" fmla="*/ 11430 w 3581400"/>
              <a:gd name="connsiteY755" fmla="*/ 2771642 h 4023359"/>
              <a:gd name="connsiteX756" fmla="*/ 11430 w 3581400"/>
              <a:gd name="connsiteY756" fmla="*/ 2739301 h 4023359"/>
              <a:gd name="connsiteX757" fmla="*/ 0 w 3581400"/>
              <a:gd name="connsiteY757" fmla="*/ 2739301 h 4023359"/>
              <a:gd name="connsiteX758" fmla="*/ 0 w 3581400"/>
              <a:gd name="connsiteY758" fmla="*/ 2706961 h 4023359"/>
              <a:gd name="connsiteX759" fmla="*/ 11430 w 3581400"/>
              <a:gd name="connsiteY759" fmla="*/ 2706961 h 4023359"/>
              <a:gd name="connsiteX760" fmla="*/ 11430 w 3581400"/>
              <a:gd name="connsiteY760" fmla="*/ 2674620 h 4023359"/>
              <a:gd name="connsiteX761" fmla="*/ 0 w 3581400"/>
              <a:gd name="connsiteY761" fmla="*/ 2674620 h 4023359"/>
              <a:gd name="connsiteX762" fmla="*/ 0 w 3581400"/>
              <a:gd name="connsiteY762" fmla="*/ 2642286 h 4023359"/>
              <a:gd name="connsiteX763" fmla="*/ 11430 w 3581400"/>
              <a:gd name="connsiteY763" fmla="*/ 2642286 h 4023359"/>
              <a:gd name="connsiteX764" fmla="*/ 11430 w 3581400"/>
              <a:gd name="connsiteY764" fmla="*/ 2609946 h 4023359"/>
              <a:gd name="connsiteX765" fmla="*/ 0 w 3581400"/>
              <a:gd name="connsiteY765" fmla="*/ 2609946 h 4023359"/>
              <a:gd name="connsiteX766" fmla="*/ 0 w 3581400"/>
              <a:gd name="connsiteY766" fmla="*/ 2577605 h 4023359"/>
              <a:gd name="connsiteX767" fmla="*/ 11430 w 3581400"/>
              <a:gd name="connsiteY767" fmla="*/ 2577605 h 4023359"/>
              <a:gd name="connsiteX768" fmla="*/ 11430 w 3581400"/>
              <a:gd name="connsiteY768" fmla="*/ 2545271 h 4023359"/>
              <a:gd name="connsiteX769" fmla="*/ 0 w 3581400"/>
              <a:gd name="connsiteY769" fmla="*/ 2545271 h 4023359"/>
              <a:gd name="connsiteX770" fmla="*/ 0 w 3581400"/>
              <a:gd name="connsiteY770" fmla="*/ 2512930 h 4023359"/>
              <a:gd name="connsiteX771" fmla="*/ 11430 w 3581400"/>
              <a:gd name="connsiteY771" fmla="*/ 2512930 h 4023359"/>
              <a:gd name="connsiteX772" fmla="*/ 11430 w 3581400"/>
              <a:gd name="connsiteY772" fmla="*/ 2480590 h 4023359"/>
              <a:gd name="connsiteX773" fmla="*/ 0 w 3581400"/>
              <a:gd name="connsiteY773" fmla="*/ 2480590 h 4023359"/>
              <a:gd name="connsiteX774" fmla="*/ 0 w 3581400"/>
              <a:gd name="connsiteY774" fmla="*/ 2448249 h 4023359"/>
              <a:gd name="connsiteX775" fmla="*/ 11430 w 3581400"/>
              <a:gd name="connsiteY775" fmla="*/ 2448249 h 4023359"/>
              <a:gd name="connsiteX776" fmla="*/ 11430 w 3581400"/>
              <a:gd name="connsiteY776" fmla="*/ 2415915 h 4023359"/>
              <a:gd name="connsiteX777" fmla="*/ 0 w 3581400"/>
              <a:gd name="connsiteY777" fmla="*/ 2415915 h 4023359"/>
              <a:gd name="connsiteX778" fmla="*/ 0 w 3581400"/>
              <a:gd name="connsiteY778" fmla="*/ 2383574 h 4023359"/>
              <a:gd name="connsiteX779" fmla="*/ 11430 w 3581400"/>
              <a:gd name="connsiteY779" fmla="*/ 2383574 h 4023359"/>
              <a:gd name="connsiteX780" fmla="*/ 11430 w 3581400"/>
              <a:gd name="connsiteY780" fmla="*/ 2351234 h 4023359"/>
              <a:gd name="connsiteX781" fmla="*/ 0 w 3581400"/>
              <a:gd name="connsiteY781" fmla="*/ 2351234 h 4023359"/>
              <a:gd name="connsiteX782" fmla="*/ 0 w 3581400"/>
              <a:gd name="connsiteY782" fmla="*/ 2318899 h 4023359"/>
              <a:gd name="connsiteX783" fmla="*/ 11430 w 3581400"/>
              <a:gd name="connsiteY783" fmla="*/ 2318899 h 4023359"/>
              <a:gd name="connsiteX784" fmla="*/ 11430 w 3581400"/>
              <a:gd name="connsiteY784" fmla="*/ 2286559 h 4023359"/>
              <a:gd name="connsiteX785" fmla="*/ 0 w 3581400"/>
              <a:gd name="connsiteY785" fmla="*/ 2286559 h 4023359"/>
              <a:gd name="connsiteX786" fmla="*/ 0 w 3581400"/>
              <a:gd name="connsiteY786" fmla="*/ 2254218 h 4023359"/>
              <a:gd name="connsiteX787" fmla="*/ 11430 w 3581400"/>
              <a:gd name="connsiteY787" fmla="*/ 2254218 h 4023359"/>
              <a:gd name="connsiteX788" fmla="*/ 11430 w 3581400"/>
              <a:gd name="connsiteY788" fmla="*/ 2221878 h 4023359"/>
              <a:gd name="connsiteX789" fmla="*/ 0 w 3581400"/>
              <a:gd name="connsiteY789" fmla="*/ 2221878 h 4023359"/>
              <a:gd name="connsiteX790" fmla="*/ 0 w 3581400"/>
              <a:gd name="connsiteY790" fmla="*/ 2189544 h 4023359"/>
              <a:gd name="connsiteX791" fmla="*/ 11430 w 3581400"/>
              <a:gd name="connsiteY791" fmla="*/ 2189544 h 4023359"/>
              <a:gd name="connsiteX792" fmla="*/ 11430 w 3581400"/>
              <a:gd name="connsiteY792" fmla="*/ 2157203 h 4023359"/>
              <a:gd name="connsiteX793" fmla="*/ 0 w 3581400"/>
              <a:gd name="connsiteY793" fmla="*/ 2157203 h 4023359"/>
              <a:gd name="connsiteX794" fmla="*/ 0 w 3581400"/>
              <a:gd name="connsiteY794" fmla="*/ 2124862 h 4023359"/>
              <a:gd name="connsiteX795" fmla="*/ 11430 w 3581400"/>
              <a:gd name="connsiteY795" fmla="*/ 2124862 h 4023359"/>
              <a:gd name="connsiteX796" fmla="*/ 11430 w 3581400"/>
              <a:gd name="connsiteY796" fmla="*/ 2092528 h 4023359"/>
              <a:gd name="connsiteX797" fmla="*/ 0 w 3581400"/>
              <a:gd name="connsiteY797" fmla="*/ 2092528 h 4023359"/>
              <a:gd name="connsiteX798" fmla="*/ 0 w 3581400"/>
              <a:gd name="connsiteY798" fmla="*/ 2060188 h 4023359"/>
              <a:gd name="connsiteX799" fmla="*/ 11430 w 3581400"/>
              <a:gd name="connsiteY799" fmla="*/ 2060188 h 4023359"/>
              <a:gd name="connsiteX800" fmla="*/ 11430 w 3581400"/>
              <a:gd name="connsiteY800" fmla="*/ 2027847 h 4023359"/>
              <a:gd name="connsiteX801" fmla="*/ 0 w 3581400"/>
              <a:gd name="connsiteY801" fmla="*/ 2027847 h 4023359"/>
              <a:gd name="connsiteX802" fmla="*/ 0 w 3581400"/>
              <a:gd name="connsiteY802" fmla="*/ 1995507 h 4023359"/>
              <a:gd name="connsiteX803" fmla="*/ 11430 w 3581400"/>
              <a:gd name="connsiteY803" fmla="*/ 1995507 h 4023359"/>
              <a:gd name="connsiteX804" fmla="*/ 11430 w 3581400"/>
              <a:gd name="connsiteY804" fmla="*/ 1963173 h 4023359"/>
              <a:gd name="connsiteX805" fmla="*/ 0 w 3581400"/>
              <a:gd name="connsiteY805" fmla="*/ 1963173 h 4023359"/>
              <a:gd name="connsiteX806" fmla="*/ 0 w 3581400"/>
              <a:gd name="connsiteY806" fmla="*/ 1930832 h 4023359"/>
              <a:gd name="connsiteX807" fmla="*/ 11430 w 3581400"/>
              <a:gd name="connsiteY807" fmla="*/ 1930832 h 4023359"/>
              <a:gd name="connsiteX808" fmla="*/ 11430 w 3581400"/>
              <a:gd name="connsiteY808" fmla="*/ 1898491 h 4023359"/>
              <a:gd name="connsiteX809" fmla="*/ 0 w 3581400"/>
              <a:gd name="connsiteY809" fmla="*/ 1898491 h 4023359"/>
              <a:gd name="connsiteX810" fmla="*/ 0 w 3581400"/>
              <a:gd name="connsiteY810" fmla="*/ 1866157 h 4023359"/>
              <a:gd name="connsiteX811" fmla="*/ 11430 w 3581400"/>
              <a:gd name="connsiteY811" fmla="*/ 1866157 h 4023359"/>
              <a:gd name="connsiteX812" fmla="*/ 11430 w 3581400"/>
              <a:gd name="connsiteY812" fmla="*/ 1833817 h 4023359"/>
              <a:gd name="connsiteX813" fmla="*/ 0 w 3581400"/>
              <a:gd name="connsiteY813" fmla="*/ 1833817 h 4023359"/>
              <a:gd name="connsiteX814" fmla="*/ 0 w 3581400"/>
              <a:gd name="connsiteY814" fmla="*/ 1801476 h 4023359"/>
              <a:gd name="connsiteX815" fmla="*/ 11430 w 3581400"/>
              <a:gd name="connsiteY815" fmla="*/ 1801476 h 4023359"/>
              <a:gd name="connsiteX816" fmla="*/ 11430 w 3581400"/>
              <a:gd name="connsiteY816" fmla="*/ 1769142 h 4023359"/>
              <a:gd name="connsiteX817" fmla="*/ 0 w 3581400"/>
              <a:gd name="connsiteY817" fmla="*/ 1769142 h 4023359"/>
              <a:gd name="connsiteX818" fmla="*/ 0 w 3581400"/>
              <a:gd name="connsiteY818" fmla="*/ 1736801 h 4023359"/>
              <a:gd name="connsiteX819" fmla="*/ 11430 w 3581400"/>
              <a:gd name="connsiteY819" fmla="*/ 1736801 h 4023359"/>
              <a:gd name="connsiteX820" fmla="*/ 11430 w 3581400"/>
              <a:gd name="connsiteY820" fmla="*/ 1704461 h 4023359"/>
              <a:gd name="connsiteX821" fmla="*/ 0 w 3581400"/>
              <a:gd name="connsiteY821" fmla="*/ 1704461 h 4023359"/>
              <a:gd name="connsiteX822" fmla="*/ 0 w 3581400"/>
              <a:gd name="connsiteY822" fmla="*/ 1672120 h 4023359"/>
              <a:gd name="connsiteX823" fmla="*/ 11430 w 3581400"/>
              <a:gd name="connsiteY823" fmla="*/ 1672120 h 4023359"/>
              <a:gd name="connsiteX824" fmla="*/ 11430 w 3581400"/>
              <a:gd name="connsiteY824" fmla="*/ 1639786 h 4023359"/>
              <a:gd name="connsiteX825" fmla="*/ 0 w 3581400"/>
              <a:gd name="connsiteY825" fmla="*/ 1639786 h 4023359"/>
              <a:gd name="connsiteX826" fmla="*/ 0 w 3581400"/>
              <a:gd name="connsiteY826" fmla="*/ 1607445 h 4023359"/>
              <a:gd name="connsiteX827" fmla="*/ 11430 w 3581400"/>
              <a:gd name="connsiteY827" fmla="*/ 1607445 h 4023359"/>
              <a:gd name="connsiteX828" fmla="*/ 11430 w 3581400"/>
              <a:gd name="connsiteY828" fmla="*/ 1575105 h 4023359"/>
              <a:gd name="connsiteX829" fmla="*/ 0 w 3581400"/>
              <a:gd name="connsiteY829" fmla="*/ 1575105 h 4023359"/>
              <a:gd name="connsiteX830" fmla="*/ 0 w 3581400"/>
              <a:gd name="connsiteY830" fmla="*/ 1542764 h 4023359"/>
              <a:gd name="connsiteX831" fmla="*/ 11430 w 3581400"/>
              <a:gd name="connsiteY831" fmla="*/ 1542764 h 4023359"/>
              <a:gd name="connsiteX832" fmla="*/ 11430 w 3581400"/>
              <a:gd name="connsiteY832" fmla="*/ 1510430 h 4023359"/>
              <a:gd name="connsiteX833" fmla="*/ 0 w 3581400"/>
              <a:gd name="connsiteY833" fmla="*/ 1510430 h 4023359"/>
              <a:gd name="connsiteX834" fmla="*/ 0 w 3581400"/>
              <a:gd name="connsiteY834" fmla="*/ 1478090 h 4023359"/>
              <a:gd name="connsiteX835" fmla="*/ 11430 w 3581400"/>
              <a:gd name="connsiteY835" fmla="*/ 1478090 h 4023359"/>
              <a:gd name="connsiteX836" fmla="*/ 11430 w 3581400"/>
              <a:gd name="connsiteY836" fmla="*/ 1445749 h 4023359"/>
              <a:gd name="connsiteX837" fmla="*/ 0 w 3581400"/>
              <a:gd name="connsiteY837" fmla="*/ 1445749 h 4023359"/>
              <a:gd name="connsiteX838" fmla="*/ 0 w 3581400"/>
              <a:gd name="connsiteY838" fmla="*/ 1413415 h 4023359"/>
              <a:gd name="connsiteX839" fmla="*/ 11430 w 3581400"/>
              <a:gd name="connsiteY839" fmla="*/ 1413415 h 4023359"/>
              <a:gd name="connsiteX840" fmla="*/ 11430 w 3581400"/>
              <a:gd name="connsiteY840" fmla="*/ 1381074 h 4023359"/>
              <a:gd name="connsiteX841" fmla="*/ 0 w 3581400"/>
              <a:gd name="connsiteY841" fmla="*/ 1381074 h 4023359"/>
              <a:gd name="connsiteX842" fmla="*/ 0 w 3581400"/>
              <a:gd name="connsiteY842" fmla="*/ 1348734 h 4023359"/>
              <a:gd name="connsiteX843" fmla="*/ 11430 w 3581400"/>
              <a:gd name="connsiteY843" fmla="*/ 1348734 h 4023359"/>
              <a:gd name="connsiteX844" fmla="*/ 11430 w 3581400"/>
              <a:gd name="connsiteY844" fmla="*/ 1316399 h 4023359"/>
              <a:gd name="connsiteX845" fmla="*/ 0 w 3581400"/>
              <a:gd name="connsiteY845" fmla="*/ 1316399 h 4023359"/>
              <a:gd name="connsiteX846" fmla="*/ 0 w 3581400"/>
              <a:gd name="connsiteY846" fmla="*/ 1284059 h 4023359"/>
              <a:gd name="connsiteX847" fmla="*/ 11430 w 3581400"/>
              <a:gd name="connsiteY847" fmla="*/ 1284059 h 4023359"/>
              <a:gd name="connsiteX848" fmla="*/ 11430 w 3581400"/>
              <a:gd name="connsiteY848" fmla="*/ 1251719 h 4023359"/>
              <a:gd name="connsiteX849" fmla="*/ 0 w 3581400"/>
              <a:gd name="connsiteY849" fmla="*/ 1251719 h 4023359"/>
              <a:gd name="connsiteX850" fmla="*/ 0 w 3581400"/>
              <a:gd name="connsiteY850" fmla="*/ 1219378 h 4023359"/>
              <a:gd name="connsiteX851" fmla="*/ 11430 w 3581400"/>
              <a:gd name="connsiteY851" fmla="*/ 1219378 h 4023359"/>
              <a:gd name="connsiteX852" fmla="*/ 11430 w 3581400"/>
              <a:gd name="connsiteY852" fmla="*/ 1187044 h 4023359"/>
              <a:gd name="connsiteX853" fmla="*/ 0 w 3581400"/>
              <a:gd name="connsiteY853" fmla="*/ 1187044 h 4023359"/>
              <a:gd name="connsiteX854" fmla="*/ 0 w 3581400"/>
              <a:gd name="connsiteY854" fmla="*/ 1154703 h 4023359"/>
              <a:gd name="connsiteX855" fmla="*/ 11430 w 3581400"/>
              <a:gd name="connsiteY855" fmla="*/ 1154703 h 4023359"/>
              <a:gd name="connsiteX856" fmla="*/ 11430 w 3581400"/>
              <a:gd name="connsiteY856" fmla="*/ 1122363 h 4023359"/>
              <a:gd name="connsiteX857" fmla="*/ 0 w 3581400"/>
              <a:gd name="connsiteY857" fmla="*/ 1122363 h 4023359"/>
              <a:gd name="connsiteX858" fmla="*/ 0 w 3581400"/>
              <a:gd name="connsiteY858" fmla="*/ 1090028 h 4023359"/>
              <a:gd name="connsiteX859" fmla="*/ 11430 w 3581400"/>
              <a:gd name="connsiteY859" fmla="*/ 1090028 h 4023359"/>
              <a:gd name="connsiteX860" fmla="*/ 11430 w 3581400"/>
              <a:gd name="connsiteY860" fmla="*/ 1057688 h 4023359"/>
              <a:gd name="connsiteX861" fmla="*/ 0 w 3581400"/>
              <a:gd name="connsiteY861" fmla="*/ 1057688 h 4023359"/>
              <a:gd name="connsiteX862" fmla="*/ 0 w 3581400"/>
              <a:gd name="connsiteY862" fmla="*/ 1025347 h 4023359"/>
              <a:gd name="connsiteX863" fmla="*/ 11430 w 3581400"/>
              <a:gd name="connsiteY863" fmla="*/ 1025347 h 4023359"/>
              <a:gd name="connsiteX864" fmla="*/ 11430 w 3581400"/>
              <a:gd name="connsiteY864" fmla="*/ 993007 h 4023359"/>
              <a:gd name="connsiteX865" fmla="*/ 0 w 3581400"/>
              <a:gd name="connsiteY865" fmla="*/ 993007 h 4023359"/>
              <a:gd name="connsiteX866" fmla="*/ 0 w 3581400"/>
              <a:gd name="connsiteY866" fmla="*/ 960672 h 4023359"/>
              <a:gd name="connsiteX867" fmla="*/ 11430 w 3581400"/>
              <a:gd name="connsiteY867" fmla="*/ 960672 h 4023359"/>
              <a:gd name="connsiteX868" fmla="*/ 11430 w 3581400"/>
              <a:gd name="connsiteY868" fmla="*/ 928332 h 4023359"/>
              <a:gd name="connsiteX869" fmla="*/ 0 w 3581400"/>
              <a:gd name="connsiteY869" fmla="*/ 928332 h 4023359"/>
              <a:gd name="connsiteX870" fmla="*/ 0 w 3581400"/>
              <a:gd name="connsiteY870" fmla="*/ 895991 h 4023359"/>
              <a:gd name="connsiteX871" fmla="*/ 11430 w 3581400"/>
              <a:gd name="connsiteY871" fmla="*/ 895991 h 4023359"/>
              <a:gd name="connsiteX872" fmla="*/ 11430 w 3581400"/>
              <a:gd name="connsiteY872" fmla="*/ 863657 h 4023359"/>
              <a:gd name="connsiteX873" fmla="*/ 0 w 3581400"/>
              <a:gd name="connsiteY873" fmla="*/ 863657 h 4023359"/>
              <a:gd name="connsiteX874" fmla="*/ 0 w 3581400"/>
              <a:gd name="connsiteY874" fmla="*/ 831317 h 4023359"/>
              <a:gd name="connsiteX875" fmla="*/ 11430 w 3581400"/>
              <a:gd name="connsiteY875" fmla="*/ 831317 h 4023359"/>
              <a:gd name="connsiteX876" fmla="*/ 11430 w 3581400"/>
              <a:gd name="connsiteY876" fmla="*/ 798976 h 4023359"/>
              <a:gd name="connsiteX877" fmla="*/ 0 w 3581400"/>
              <a:gd name="connsiteY877" fmla="*/ 798976 h 4023359"/>
              <a:gd name="connsiteX878" fmla="*/ 0 w 3581400"/>
              <a:gd name="connsiteY878" fmla="*/ 766636 h 4023359"/>
              <a:gd name="connsiteX879" fmla="*/ 11430 w 3581400"/>
              <a:gd name="connsiteY879" fmla="*/ 766636 h 4023359"/>
              <a:gd name="connsiteX880" fmla="*/ 11430 w 3581400"/>
              <a:gd name="connsiteY880" fmla="*/ 734301 h 4023359"/>
              <a:gd name="connsiteX881" fmla="*/ 0 w 3581400"/>
              <a:gd name="connsiteY881" fmla="*/ 734301 h 4023359"/>
              <a:gd name="connsiteX882" fmla="*/ 0 w 3581400"/>
              <a:gd name="connsiteY882" fmla="*/ 701961 h 4023359"/>
              <a:gd name="connsiteX883" fmla="*/ 11430 w 3581400"/>
              <a:gd name="connsiteY883" fmla="*/ 701961 h 4023359"/>
              <a:gd name="connsiteX884" fmla="*/ 11430 w 3581400"/>
              <a:gd name="connsiteY884" fmla="*/ 669620 h 4023359"/>
              <a:gd name="connsiteX885" fmla="*/ 0 w 3581400"/>
              <a:gd name="connsiteY885" fmla="*/ 669620 h 4023359"/>
              <a:gd name="connsiteX886" fmla="*/ 0 w 3581400"/>
              <a:gd name="connsiteY886" fmla="*/ 637286 h 4023359"/>
              <a:gd name="connsiteX887" fmla="*/ 11430 w 3581400"/>
              <a:gd name="connsiteY887" fmla="*/ 637286 h 4023359"/>
              <a:gd name="connsiteX888" fmla="*/ 11430 w 3581400"/>
              <a:gd name="connsiteY888" fmla="*/ 604946 h 4023359"/>
              <a:gd name="connsiteX889" fmla="*/ 0 w 3581400"/>
              <a:gd name="connsiteY889" fmla="*/ 604946 h 4023359"/>
              <a:gd name="connsiteX890" fmla="*/ 0 w 3581400"/>
              <a:gd name="connsiteY890" fmla="*/ 572605 h 4023359"/>
              <a:gd name="connsiteX891" fmla="*/ 11430 w 3581400"/>
              <a:gd name="connsiteY891" fmla="*/ 572605 h 4023359"/>
              <a:gd name="connsiteX892" fmla="*/ 11430 w 3581400"/>
              <a:gd name="connsiteY892" fmla="*/ 540264 h 4023359"/>
              <a:gd name="connsiteX893" fmla="*/ 0 w 3581400"/>
              <a:gd name="connsiteY893" fmla="*/ 540264 h 4023359"/>
              <a:gd name="connsiteX894" fmla="*/ 0 w 3581400"/>
              <a:gd name="connsiteY894" fmla="*/ 507930 h 4023359"/>
              <a:gd name="connsiteX895" fmla="*/ 11430 w 3581400"/>
              <a:gd name="connsiteY895" fmla="*/ 507930 h 4023359"/>
              <a:gd name="connsiteX896" fmla="*/ 11430 w 3581400"/>
              <a:gd name="connsiteY896" fmla="*/ 475590 h 4023359"/>
              <a:gd name="connsiteX897" fmla="*/ 0 w 3581400"/>
              <a:gd name="connsiteY897" fmla="*/ 475590 h 4023359"/>
              <a:gd name="connsiteX898" fmla="*/ 0 w 3581400"/>
              <a:gd name="connsiteY898" fmla="*/ 443249 h 4023359"/>
              <a:gd name="connsiteX899" fmla="*/ 11430 w 3581400"/>
              <a:gd name="connsiteY899" fmla="*/ 443249 h 4023359"/>
              <a:gd name="connsiteX900" fmla="*/ 11430 w 3581400"/>
              <a:gd name="connsiteY900" fmla="*/ 410915 h 4023359"/>
              <a:gd name="connsiteX901" fmla="*/ 0 w 3581400"/>
              <a:gd name="connsiteY901" fmla="*/ 410915 h 4023359"/>
              <a:gd name="connsiteX902" fmla="*/ 0 w 3581400"/>
              <a:gd name="connsiteY902" fmla="*/ 378574 h 4023359"/>
              <a:gd name="connsiteX903" fmla="*/ 11430 w 3581400"/>
              <a:gd name="connsiteY903" fmla="*/ 378574 h 4023359"/>
              <a:gd name="connsiteX904" fmla="*/ 11430 w 3581400"/>
              <a:gd name="connsiteY904" fmla="*/ 346234 h 4023359"/>
              <a:gd name="connsiteX905" fmla="*/ 0 w 3581400"/>
              <a:gd name="connsiteY905" fmla="*/ 346234 h 4023359"/>
              <a:gd name="connsiteX906" fmla="*/ 0 w 3581400"/>
              <a:gd name="connsiteY906" fmla="*/ 313893 h 4023359"/>
              <a:gd name="connsiteX907" fmla="*/ 11430 w 3581400"/>
              <a:gd name="connsiteY907" fmla="*/ 313893 h 4023359"/>
              <a:gd name="connsiteX908" fmla="*/ 11430 w 3581400"/>
              <a:gd name="connsiteY908" fmla="*/ 281559 h 4023359"/>
              <a:gd name="connsiteX909" fmla="*/ 0 w 3581400"/>
              <a:gd name="connsiteY909" fmla="*/ 281559 h 4023359"/>
              <a:gd name="connsiteX910" fmla="*/ 0 w 3581400"/>
              <a:gd name="connsiteY910" fmla="*/ 249218 h 4023359"/>
              <a:gd name="connsiteX911" fmla="*/ 11430 w 3581400"/>
              <a:gd name="connsiteY911" fmla="*/ 249218 h 4023359"/>
              <a:gd name="connsiteX912" fmla="*/ 11430 w 3581400"/>
              <a:gd name="connsiteY912" fmla="*/ 216878 h 4023359"/>
              <a:gd name="connsiteX913" fmla="*/ 0 w 3581400"/>
              <a:gd name="connsiteY913" fmla="*/ 216878 h 4023359"/>
              <a:gd name="connsiteX914" fmla="*/ 0 w 3581400"/>
              <a:gd name="connsiteY914" fmla="*/ 184544 h 4023359"/>
              <a:gd name="connsiteX915" fmla="*/ 11430 w 3581400"/>
              <a:gd name="connsiteY915" fmla="*/ 184544 h 4023359"/>
              <a:gd name="connsiteX916" fmla="*/ 11430 w 3581400"/>
              <a:gd name="connsiteY916" fmla="*/ 152203 h 4023359"/>
              <a:gd name="connsiteX917" fmla="*/ 0 w 3581400"/>
              <a:gd name="connsiteY917" fmla="*/ 152203 h 4023359"/>
              <a:gd name="connsiteX918" fmla="*/ 0 w 3581400"/>
              <a:gd name="connsiteY918" fmla="*/ 119863 h 4023359"/>
              <a:gd name="connsiteX919" fmla="*/ 11430 w 3581400"/>
              <a:gd name="connsiteY919" fmla="*/ 119863 h 4023359"/>
              <a:gd name="connsiteX920" fmla="*/ 11430 w 3581400"/>
              <a:gd name="connsiteY920" fmla="*/ 103696 h 4023359"/>
              <a:gd name="connsiteX921" fmla="*/ 12732 w 3581400"/>
              <a:gd name="connsiteY921" fmla="*/ 90303 h 4023359"/>
              <a:gd name="connsiteX922" fmla="*/ 1518 w 3581400"/>
              <a:gd name="connsiteY922" fmla="*/ 88100 h 4023359"/>
              <a:gd name="connsiteX923" fmla="*/ 13081 w 3581400"/>
              <a:gd name="connsiteY923" fmla="*/ 59112 h 4023359"/>
              <a:gd name="connsiteX924" fmla="*/ 22790 w 3581400"/>
              <a:gd name="connsiteY924" fmla="*/ 65138 h 4023359"/>
              <a:gd name="connsiteX925" fmla="*/ 40964 w 3581400"/>
              <a:gd name="connsiteY925" fmla="*/ 43974 h 4023359"/>
              <a:gd name="connsiteX926" fmla="*/ 33426 w 3581400"/>
              <a:gd name="connsiteY926" fmla="*/ 35382 h 4023359"/>
              <a:gd name="connsiteX927" fmla="*/ 59341 w 3581400"/>
              <a:gd name="connsiteY927" fmla="*/ 17799 h 4023359"/>
              <a:gd name="connsiteX928" fmla="*/ 64618 w 3581400"/>
              <a:gd name="connsiteY928" fmla="*/ 27934 h 4023359"/>
              <a:gd name="connsiteX929" fmla="*/ 91586 w 3581400"/>
              <a:gd name="connsiteY929" fmla="*/ 17316 h 4023359"/>
              <a:gd name="connsiteX930" fmla="*/ 88481 w 3581400"/>
              <a:gd name="connsiteY930" fmla="*/ 6318 h 4023359"/>
              <a:gd name="connsiteX931" fmla="*/ 119304 w 3581400"/>
              <a:gd name="connsiteY931" fmla="*/ 692 h 4023359"/>
              <a:gd name="connsiteX932" fmla="*/ 120313 w 3581400"/>
              <a:gd name="connsiteY932" fmla="*/ 12078 h 4023359"/>
              <a:gd name="connsiteX933" fmla="*/ 134982 w 3581400"/>
              <a:gd name="connsiteY933" fmla="*/ 11430 h 4023359"/>
              <a:gd name="connsiteX934" fmla="*/ 152140 w 3581400"/>
              <a:gd name="connsiteY934" fmla="*/ 11430 h 4023359"/>
              <a:gd name="connsiteX935" fmla="*/ 152140 w 3581400"/>
              <a:gd name="connsiteY935" fmla="*/ 0 h 4023359"/>
              <a:gd name="connsiteX936" fmla="*/ 186461 w 3581400"/>
              <a:gd name="connsiteY936" fmla="*/ 0 h 4023359"/>
              <a:gd name="connsiteX937" fmla="*/ 186461 w 3581400"/>
              <a:gd name="connsiteY937" fmla="*/ 11430 h 4023359"/>
              <a:gd name="connsiteX938" fmla="*/ 220777 w 3581400"/>
              <a:gd name="connsiteY938" fmla="*/ 11430 h 4023359"/>
              <a:gd name="connsiteX939" fmla="*/ 220777 w 3581400"/>
              <a:gd name="connsiteY939" fmla="*/ 0 h 4023359"/>
              <a:gd name="connsiteX940" fmla="*/ 255099 w 3581400"/>
              <a:gd name="connsiteY940" fmla="*/ 0 h 4023359"/>
              <a:gd name="connsiteX941" fmla="*/ 255099 w 3581400"/>
              <a:gd name="connsiteY941" fmla="*/ 11430 h 4023359"/>
              <a:gd name="connsiteX942" fmla="*/ 289420 w 3581400"/>
              <a:gd name="connsiteY942" fmla="*/ 11430 h 4023359"/>
              <a:gd name="connsiteX943" fmla="*/ 289420 w 3581400"/>
              <a:gd name="connsiteY943" fmla="*/ 0 h 4023359"/>
              <a:gd name="connsiteX944" fmla="*/ 323742 w 3581400"/>
              <a:gd name="connsiteY944" fmla="*/ 0 h 4023359"/>
              <a:gd name="connsiteX945" fmla="*/ 323742 w 3581400"/>
              <a:gd name="connsiteY945" fmla="*/ 11430 h 4023359"/>
              <a:gd name="connsiteX946" fmla="*/ 358057 w 3581400"/>
              <a:gd name="connsiteY946" fmla="*/ 11430 h 4023359"/>
              <a:gd name="connsiteX947" fmla="*/ 358057 w 3581400"/>
              <a:gd name="connsiteY947" fmla="*/ 0 h 4023359"/>
              <a:gd name="connsiteX948" fmla="*/ 392379 w 3581400"/>
              <a:gd name="connsiteY948" fmla="*/ 0 h 4023359"/>
              <a:gd name="connsiteX949" fmla="*/ 392379 w 3581400"/>
              <a:gd name="connsiteY949" fmla="*/ 11430 h 4023359"/>
              <a:gd name="connsiteX950" fmla="*/ 426701 w 3581400"/>
              <a:gd name="connsiteY950" fmla="*/ 11430 h 4023359"/>
              <a:gd name="connsiteX951" fmla="*/ 426701 w 3581400"/>
              <a:gd name="connsiteY951" fmla="*/ 0 h 4023359"/>
              <a:gd name="connsiteX952" fmla="*/ 461023 w 3581400"/>
              <a:gd name="connsiteY952" fmla="*/ 0 h 4023359"/>
              <a:gd name="connsiteX953" fmla="*/ 461023 w 3581400"/>
              <a:gd name="connsiteY953" fmla="*/ 11430 h 4023359"/>
              <a:gd name="connsiteX954" fmla="*/ 495338 w 3581400"/>
              <a:gd name="connsiteY954" fmla="*/ 11430 h 4023359"/>
              <a:gd name="connsiteX955" fmla="*/ 495338 w 3581400"/>
              <a:gd name="connsiteY955" fmla="*/ 0 h 4023359"/>
              <a:gd name="connsiteX956" fmla="*/ 529660 w 3581400"/>
              <a:gd name="connsiteY956" fmla="*/ 0 h 4023359"/>
              <a:gd name="connsiteX957" fmla="*/ 529660 w 3581400"/>
              <a:gd name="connsiteY957" fmla="*/ 11430 h 4023359"/>
              <a:gd name="connsiteX958" fmla="*/ 563982 w 3581400"/>
              <a:gd name="connsiteY958" fmla="*/ 11430 h 4023359"/>
              <a:gd name="connsiteX959" fmla="*/ 563982 w 3581400"/>
              <a:gd name="connsiteY959" fmla="*/ 0 h 4023359"/>
              <a:gd name="connsiteX960" fmla="*/ 598303 w 3581400"/>
              <a:gd name="connsiteY960" fmla="*/ 0 h 4023359"/>
              <a:gd name="connsiteX961" fmla="*/ 598303 w 3581400"/>
              <a:gd name="connsiteY961" fmla="*/ 11430 h 4023359"/>
              <a:gd name="connsiteX962" fmla="*/ 615461 w 3581400"/>
              <a:gd name="connsiteY962" fmla="*/ 11430 h 4023359"/>
              <a:gd name="connsiteX963" fmla="*/ 628117 w 3581400"/>
              <a:gd name="connsiteY963" fmla="*/ 12662 h 4023359"/>
              <a:gd name="connsiteX964" fmla="*/ 630333 w 3581400"/>
              <a:gd name="connsiteY964" fmla="*/ 1448 h 4023359"/>
              <a:gd name="connsiteX965" fmla="*/ 657797 w 3581400"/>
              <a:gd name="connsiteY965" fmla="*/ 12833 h 4023359"/>
              <a:gd name="connsiteX966" fmla="*/ 651440 w 3581400"/>
              <a:gd name="connsiteY966" fmla="*/ 22333 h 4023359"/>
              <a:gd name="connsiteX967" fmla="*/ 669328 w 3581400"/>
              <a:gd name="connsiteY967" fmla="*/ 40221 h 4023359"/>
              <a:gd name="connsiteX968" fmla="*/ 678828 w 3581400"/>
              <a:gd name="connsiteY968" fmla="*/ 33858 h 4023359"/>
              <a:gd name="connsiteX969" fmla="*/ 690213 w 3581400"/>
              <a:gd name="connsiteY969" fmla="*/ 61328 h 4023359"/>
              <a:gd name="connsiteX970" fmla="*/ 678999 w 3581400"/>
              <a:gd name="connsiteY970" fmla="*/ 63544 h 4023359"/>
              <a:gd name="connsiteX971" fmla="*/ 680231 w 3581400"/>
              <a:gd name="connsiteY971" fmla="*/ 76200 h 4023359"/>
              <a:gd name="connsiteX972" fmla="*/ 680231 w 3581400"/>
              <a:gd name="connsiteY972" fmla="*/ 94209 h 402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Lst>
            <a:rect l="l" t="t" r="r" b="b"/>
            <a:pathLst>
              <a:path w="3581400" h="4023359">
                <a:moveTo>
                  <a:pt x="680231" y="94209"/>
                </a:moveTo>
                <a:lnTo>
                  <a:pt x="691661" y="94209"/>
                </a:lnTo>
                <a:lnTo>
                  <a:pt x="691661" y="130226"/>
                </a:lnTo>
                <a:lnTo>
                  <a:pt x="680231" y="130226"/>
                </a:lnTo>
                <a:lnTo>
                  <a:pt x="680231" y="166243"/>
                </a:lnTo>
                <a:lnTo>
                  <a:pt x="691661" y="166243"/>
                </a:lnTo>
                <a:lnTo>
                  <a:pt x="691661" y="202260"/>
                </a:lnTo>
                <a:lnTo>
                  <a:pt x="680231" y="202260"/>
                </a:lnTo>
                <a:lnTo>
                  <a:pt x="680231" y="220269"/>
                </a:lnTo>
                <a:cubicBezTo>
                  <a:pt x="680231" y="226111"/>
                  <a:pt x="680803" y="231826"/>
                  <a:pt x="681901" y="237363"/>
                </a:cubicBezTo>
                <a:lnTo>
                  <a:pt x="693109" y="235141"/>
                </a:lnTo>
                <a:cubicBezTo>
                  <a:pt x="695090" y="245142"/>
                  <a:pt x="699021" y="254432"/>
                  <a:pt x="704494" y="262611"/>
                </a:cubicBezTo>
                <a:lnTo>
                  <a:pt x="694995" y="268967"/>
                </a:lnTo>
                <a:cubicBezTo>
                  <a:pt x="701389" y="278517"/>
                  <a:pt x="709612" y="286741"/>
                  <a:pt x="719163" y="293135"/>
                </a:cubicBezTo>
                <a:lnTo>
                  <a:pt x="725526" y="283636"/>
                </a:lnTo>
                <a:cubicBezTo>
                  <a:pt x="733698" y="289109"/>
                  <a:pt x="742994" y="293040"/>
                  <a:pt x="752989" y="295021"/>
                </a:cubicBezTo>
                <a:lnTo>
                  <a:pt x="750773" y="306235"/>
                </a:lnTo>
                <a:cubicBezTo>
                  <a:pt x="756310" y="307327"/>
                  <a:pt x="762025" y="307899"/>
                  <a:pt x="767861" y="307899"/>
                </a:cubicBezTo>
                <a:lnTo>
                  <a:pt x="783914" y="307899"/>
                </a:lnTo>
                <a:lnTo>
                  <a:pt x="783914" y="296469"/>
                </a:lnTo>
                <a:lnTo>
                  <a:pt x="816013" y="296469"/>
                </a:lnTo>
                <a:lnTo>
                  <a:pt x="816013" y="307899"/>
                </a:lnTo>
                <a:lnTo>
                  <a:pt x="848119" y="307899"/>
                </a:lnTo>
                <a:lnTo>
                  <a:pt x="848119" y="296469"/>
                </a:lnTo>
                <a:lnTo>
                  <a:pt x="880224" y="296469"/>
                </a:lnTo>
                <a:lnTo>
                  <a:pt x="880224" y="307899"/>
                </a:lnTo>
                <a:lnTo>
                  <a:pt x="912330" y="307899"/>
                </a:lnTo>
                <a:lnTo>
                  <a:pt x="912330" y="296469"/>
                </a:lnTo>
                <a:lnTo>
                  <a:pt x="944435" y="296469"/>
                </a:lnTo>
                <a:lnTo>
                  <a:pt x="944435" y="307899"/>
                </a:lnTo>
                <a:lnTo>
                  <a:pt x="976541" y="307899"/>
                </a:lnTo>
                <a:lnTo>
                  <a:pt x="976541" y="296469"/>
                </a:lnTo>
                <a:lnTo>
                  <a:pt x="1008640" y="296469"/>
                </a:lnTo>
                <a:lnTo>
                  <a:pt x="1008640" y="307899"/>
                </a:lnTo>
                <a:lnTo>
                  <a:pt x="1040746" y="307899"/>
                </a:lnTo>
                <a:lnTo>
                  <a:pt x="1040746" y="296469"/>
                </a:lnTo>
                <a:lnTo>
                  <a:pt x="1072852" y="296469"/>
                </a:lnTo>
                <a:lnTo>
                  <a:pt x="1072852" y="307899"/>
                </a:lnTo>
                <a:lnTo>
                  <a:pt x="1104957" y="307899"/>
                </a:lnTo>
                <a:lnTo>
                  <a:pt x="1104957" y="296469"/>
                </a:lnTo>
                <a:lnTo>
                  <a:pt x="1137063" y="296469"/>
                </a:lnTo>
                <a:lnTo>
                  <a:pt x="1137063" y="307899"/>
                </a:lnTo>
                <a:lnTo>
                  <a:pt x="1169162" y="307899"/>
                </a:lnTo>
                <a:lnTo>
                  <a:pt x="1169162" y="296469"/>
                </a:lnTo>
                <a:lnTo>
                  <a:pt x="1201268" y="296469"/>
                </a:lnTo>
                <a:lnTo>
                  <a:pt x="1201268" y="307899"/>
                </a:lnTo>
                <a:lnTo>
                  <a:pt x="1233373" y="307899"/>
                </a:lnTo>
                <a:lnTo>
                  <a:pt x="1233373" y="296469"/>
                </a:lnTo>
                <a:lnTo>
                  <a:pt x="1265479" y="296469"/>
                </a:lnTo>
                <a:lnTo>
                  <a:pt x="1265479" y="307899"/>
                </a:lnTo>
                <a:lnTo>
                  <a:pt x="1297584" y="307899"/>
                </a:lnTo>
                <a:lnTo>
                  <a:pt x="1297584" y="296469"/>
                </a:lnTo>
                <a:lnTo>
                  <a:pt x="1329690" y="296469"/>
                </a:lnTo>
                <a:lnTo>
                  <a:pt x="1329690" y="307899"/>
                </a:lnTo>
                <a:lnTo>
                  <a:pt x="1361789" y="307899"/>
                </a:lnTo>
                <a:lnTo>
                  <a:pt x="1361789" y="296469"/>
                </a:lnTo>
                <a:lnTo>
                  <a:pt x="1393895" y="296469"/>
                </a:lnTo>
                <a:lnTo>
                  <a:pt x="1393895" y="307899"/>
                </a:lnTo>
                <a:lnTo>
                  <a:pt x="1426000" y="307899"/>
                </a:lnTo>
                <a:lnTo>
                  <a:pt x="1426000" y="296469"/>
                </a:lnTo>
                <a:lnTo>
                  <a:pt x="1458106" y="296469"/>
                </a:lnTo>
                <a:lnTo>
                  <a:pt x="1458106" y="307899"/>
                </a:lnTo>
                <a:lnTo>
                  <a:pt x="1490212" y="307899"/>
                </a:lnTo>
                <a:lnTo>
                  <a:pt x="1490212" y="296469"/>
                </a:lnTo>
                <a:lnTo>
                  <a:pt x="1522311" y="296469"/>
                </a:lnTo>
                <a:lnTo>
                  <a:pt x="1522311" y="307899"/>
                </a:lnTo>
                <a:lnTo>
                  <a:pt x="1554416" y="307899"/>
                </a:lnTo>
                <a:lnTo>
                  <a:pt x="1554416" y="296469"/>
                </a:lnTo>
                <a:lnTo>
                  <a:pt x="1586522" y="296469"/>
                </a:lnTo>
                <a:lnTo>
                  <a:pt x="1586522" y="307899"/>
                </a:lnTo>
                <a:lnTo>
                  <a:pt x="1618628" y="307899"/>
                </a:lnTo>
                <a:lnTo>
                  <a:pt x="1618628" y="296469"/>
                </a:lnTo>
                <a:lnTo>
                  <a:pt x="1650733" y="296469"/>
                </a:lnTo>
                <a:lnTo>
                  <a:pt x="1650733" y="307899"/>
                </a:lnTo>
                <a:lnTo>
                  <a:pt x="1682833" y="307899"/>
                </a:lnTo>
                <a:lnTo>
                  <a:pt x="1682833" y="296469"/>
                </a:lnTo>
                <a:lnTo>
                  <a:pt x="1714938" y="296469"/>
                </a:lnTo>
                <a:lnTo>
                  <a:pt x="1714938" y="307899"/>
                </a:lnTo>
                <a:lnTo>
                  <a:pt x="1747044" y="307899"/>
                </a:lnTo>
                <a:lnTo>
                  <a:pt x="1747044" y="296469"/>
                </a:lnTo>
                <a:lnTo>
                  <a:pt x="1779149" y="296469"/>
                </a:lnTo>
                <a:lnTo>
                  <a:pt x="1779149" y="307899"/>
                </a:lnTo>
                <a:lnTo>
                  <a:pt x="1811255" y="307899"/>
                </a:lnTo>
                <a:lnTo>
                  <a:pt x="1811255" y="296469"/>
                </a:lnTo>
                <a:lnTo>
                  <a:pt x="1843361" y="296469"/>
                </a:lnTo>
                <a:lnTo>
                  <a:pt x="1843361" y="307899"/>
                </a:lnTo>
                <a:lnTo>
                  <a:pt x="1875460" y="307899"/>
                </a:lnTo>
                <a:lnTo>
                  <a:pt x="1875460" y="296469"/>
                </a:lnTo>
                <a:lnTo>
                  <a:pt x="1907565" y="296469"/>
                </a:lnTo>
                <a:lnTo>
                  <a:pt x="1907565" y="307899"/>
                </a:lnTo>
                <a:lnTo>
                  <a:pt x="1939671" y="307899"/>
                </a:lnTo>
                <a:lnTo>
                  <a:pt x="1939671" y="296469"/>
                </a:lnTo>
                <a:lnTo>
                  <a:pt x="1971777" y="296469"/>
                </a:lnTo>
                <a:lnTo>
                  <a:pt x="1971777" y="307899"/>
                </a:lnTo>
                <a:lnTo>
                  <a:pt x="2003882" y="307899"/>
                </a:lnTo>
                <a:lnTo>
                  <a:pt x="2003882" y="296469"/>
                </a:lnTo>
                <a:lnTo>
                  <a:pt x="2035981" y="296469"/>
                </a:lnTo>
                <a:lnTo>
                  <a:pt x="2035981" y="307899"/>
                </a:lnTo>
                <a:lnTo>
                  <a:pt x="2068087" y="307899"/>
                </a:lnTo>
                <a:lnTo>
                  <a:pt x="2068087" y="296469"/>
                </a:lnTo>
                <a:lnTo>
                  <a:pt x="2100193" y="296469"/>
                </a:lnTo>
                <a:lnTo>
                  <a:pt x="2100193" y="307899"/>
                </a:lnTo>
                <a:lnTo>
                  <a:pt x="2132298" y="307899"/>
                </a:lnTo>
                <a:lnTo>
                  <a:pt x="2132298" y="296469"/>
                </a:lnTo>
                <a:lnTo>
                  <a:pt x="2164404" y="296469"/>
                </a:lnTo>
                <a:lnTo>
                  <a:pt x="2164404" y="307899"/>
                </a:lnTo>
                <a:lnTo>
                  <a:pt x="2196510" y="307899"/>
                </a:lnTo>
                <a:lnTo>
                  <a:pt x="2196510" y="296469"/>
                </a:lnTo>
                <a:lnTo>
                  <a:pt x="2228609" y="296469"/>
                </a:lnTo>
                <a:lnTo>
                  <a:pt x="2228609" y="307899"/>
                </a:lnTo>
                <a:lnTo>
                  <a:pt x="2260714" y="307899"/>
                </a:lnTo>
                <a:lnTo>
                  <a:pt x="2260714" y="296469"/>
                </a:lnTo>
                <a:lnTo>
                  <a:pt x="2292820" y="296469"/>
                </a:lnTo>
                <a:lnTo>
                  <a:pt x="2292820" y="307899"/>
                </a:lnTo>
                <a:lnTo>
                  <a:pt x="2324926" y="307899"/>
                </a:lnTo>
                <a:lnTo>
                  <a:pt x="2324926" y="296469"/>
                </a:lnTo>
                <a:lnTo>
                  <a:pt x="2357031" y="296469"/>
                </a:lnTo>
                <a:lnTo>
                  <a:pt x="2357031" y="307899"/>
                </a:lnTo>
                <a:lnTo>
                  <a:pt x="2389131" y="307899"/>
                </a:lnTo>
                <a:lnTo>
                  <a:pt x="2389131" y="296469"/>
                </a:lnTo>
                <a:lnTo>
                  <a:pt x="2421236" y="296469"/>
                </a:lnTo>
                <a:lnTo>
                  <a:pt x="2421236" y="307899"/>
                </a:lnTo>
                <a:lnTo>
                  <a:pt x="2453342" y="307899"/>
                </a:lnTo>
                <a:lnTo>
                  <a:pt x="2453342" y="296469"/>
                </a:lnTo>
                <a:lnTo>
                  <a:pt x="2485447" y="296469"/>
                </a:lnTo>
                <a:lnTo>
                  <a:pt x="2485447" y="307899"/>
                </a:lnTo>
                <a:lnTo>
                  <a:pt x="2517553" y="307899"/>
                </a:lnTo>
                <a:lnTo>
                  <a:pt x="2517553" y="296469"/>
                </a:lnTo>
                <a:lnTo>
                  <a:pt x="2549652" y="296469"/>
                </a:lnTo>
                <a:lnTo>
                  <a:pt x="2549652" y="307899"/>
                </a:lnTo>
                <a:lnTo>
                  <a:pt x="2581758" y="307899"/>
                </a:lnTo>
                <a:lnTo>
                  <a:pt x="2581758" y="296469"/>
                </a:lnTo>
                <a:lnTo>
                  <a:pt x="2613863" y="296469"/>
                </a:lnTo>
                <a:lnTo>
                  <a:pt x="2613863" y="307899"/>
                </a:lnTo>
                <a:lnTo>
                  <a:pt x="2645969" y="307899"/>
                </a:lnTo>
                <a:lnTo>
                  <a:pt x="2645969" y="296469"/>
                </a:lnTo>
                <a:lnTo>
                  <a:pt x="2678075" y="296469"/>
                </a:lnTo>
                <a:lnTo>
                  <a:pt x="2678075" y="307899"/>
                </a:lnTo>
                <a:lnTo>
                  <a:pt x="2710174" y="307899"/>
                </a:lnTo>
                <a:lnTo>
                  <a:pt x="2710174" y="296469"/>
                </a:lnTo>
                <a:lnTo>
                  <a:pt x="2742279" y="296469"/>
                </a:lnTo>
                <a:lnTo>
                  <a:pt x="2742279" y="307899"/>
                </a:lnTo>
                <a:lnTo>
                  <a:pt x="2774385" y="307899"/>
                </a:lnTo>
                <a:lnTo>
                  <a:pt x="2774385" y="296469"/>
                </a:lnTo>
                <a:lnTo>
                  <a:pt x="2806490" y="296469"/>
                </a:lnTo>
                <a:lnTo>
                  <a:pt x="2806490" y="307899"/>
                </a:lnTo>
                <a:lnTo>
                  <a:pt x="2822543" y="307899"/>
                </a:lnTo>
                <a:cubicBezTo>
                  <a:pt x="2828379" y="307899"/>
                  <a:pt x="2834094" y="307327"/>
                  <a:pt x="2839631" y="306235"/>
                </a:cubicBezTo>
                <a:lnTo>
                  <a:pt x="2837415" y="295021"/>
                </a:lnTo>
                <a:cubicBezTo>
                  <a:pt x="2847410" y="293040"/>
                  <a:pt x="2856706" y="289109"/>
                  <a:pt x="2864879" y="283636"/>
                </a:cubicBezTo>
                <a:lnTo>
                  <a:pt x="2871242" y="293135"/>
                </a:lnTo>
                <a:cubicBezTo>
                  <a:pt x="2880792" y="286741"/>
                  <a:pt x="2889009" y="278517"/>
                  <a:pt x="2895403" y="268967"/>
                </a:cubicBezTo>
                <a:lnTo>
                  <a:pt x="2885910" y="262611"/>
                </a:lnTo>
                <a:cubicBezTo>
                  <a:pt x="2891384" y="254432"/>
                  <a:pt x="2895315" y="245142"/>
                  <a:pt x="2897289" y="235141"/>
                </a:cubicBezTo>
                <a:lnTo>
                  <a:pt x="2908503" y="237363"/>
                </a:lnTo>
                <a:cubicBezTo>
                  <a:pt x="2909602" y="231826"/>
                  <a:pt x="2910173" y="226111"/>
                  <a:pt x="2910173" y="220269"/>
                </a:cubicBezTo>
                <a:lnTo>
                  <a:pt x="2910173" y="202260"/>
                </a:lnTo>
                <a:lnTo>
                  <a:pt x="2898743" y="202260"/>
                </a:lnTo>
                <a:lnTo>
                  <a:pt x="2898743" y="166243"/>
                </a:lnTo>
                <a:lnTo>
                  <a:pt x="2910173" y="166243"/>
                </a:lnTo>
                <a:lnTo>
                  <a:pt x="2910173" y="130226"/>
                </a:lnTo>
                <a:lnTo>
                  <a:pt x="2898743" y="130226"/>
                </a:lnTo>
                <a:lnTo>
                  <a:pt x="2898743" y="94209"/>
                </a:lnTo>
                <a:lnTo>
                  <a:pt x="2910173" y="94209"/>
                </a:lnTo>
                <a:lnTo>
                  <a:pt x="2910173" y="76200"/>
                </a:lnTo>
                <a:cubicBezTo>
                  <a:pt x="2910173" y="71857"/>
                  <a:pt x="2910599" y="67628"/>
                  <a:pt x="2911405" y="63544"/>
                </a:cubicBezTo>
                <a:lnTo>
                  <a:pt x="2900191" y="61328"/>
                </a:lnTo>
                <a:cubicBezTo>
                  <a:pt x="2902172" y="51333"/>
                  <a:pt x="2906103" y="42037"/>
                  <a:pt x="2911577" y="33858"/>
                </a:cubicBezTo>
                <a:lnTo>
                  <a:pt x="2921076" y="40221"/>
                </a:lnTo>
                <a:cubicBezTo>
                  <a:pt x="2925807" y="33153"/>
                  <a:pt x="2931897" y="27064"/>
                  <a:pt x="2938964" y="22333"/>
                </a:cubicBezTo>
                <a:lnTo>
                  <a:pt x="2932601" y="12833"/>
                </a:lnTo>
                <a:cubicBezTo>
                  <a:pt x="2940780" y="7360"/>
                  <a:pt x="2950077" y="3429"/>
                  <a:pt x="2960072" y="1448"/>
                </a:cubicBezTo>
                <a:lnTo>
                  <a:pt x="2962288" y="12662"/>
                </a:lnTo>
                <a:cubicBezTo>
                  <a:pt x="2966371" y="11855"/>
                  <a:pt x="2970600" y="11430"/>
                  <a:pt x="2974943" y="11430"/>
                </a:cubicBezTo>
                <a:lnTo>
                  <a:pt x="2991783" y="11430"/>
                </a:lnTo>
                <a:lnTo>
                  <a:pt x="2991783" y="0"/>
                </a:lnTo>
                <a:lnTo>
                  <a:pt x="3025458" y="0"/>
                </a:lnTo>
                <a:lnTo>
                  <a:pt x="3025458" y="11430"/>
                </a:lnTo>
                <a:lnTo>
                  <a:pt x="3059138" y="11430"/>
                </a:lnTo>
                <a:lnTo>
                  <a:pt x="3059138" y="0"/>
                </a:lnTo>
                <a:lnTo>
                  <a:pt x="3092812" y="0"/>
                </a:lnTo>
                <a:lnTo>
                  <a:pt x="3092812" y="11430"/>
                </a:lnTo>
                <a:lnTo>
                  <a:pt x="3126492" y="11430"/>
                </a:lnTo>
                <a:lnTo>
                  <a:pt x="3126492" y="0"/>
                </a:lnTo>
                <a:lnTo>
                  <a:pt x="3160167" y="0"/>
                </a:lnTo>
                <a:lnTo>
                  <a:pt x="3160167" y="11430"/>
                </a:lnTo>
                <a:lnTo>
                  <a:pt x="3193847" y="11430"/>
                </a:lnTo>
                <a:lnTo>
                  <a:pt x="3193847" y="0"/>
                </a:lnTo>
                <a:lnTo>
                  <a:pt x="3227521" y="0"/>
                </a:lnTo>
                <a:lnTo>
                  <a:pt x="3227521" y="11430"/>
                </a:lnTo>
                <a:lnTo>
                  <a:pt x="3261202" y="11430"/>
                </a:lnTo>
                <a:lnTo>
                  <a:pt x="3261202" y="0"/>
                </a:lnTo>
                <a:lnTo>
                  <a:pt x="3294875" y="0"/>
                </a:lnTo>
                <a:lnTo>
                  <a:pt x="3294875" y="11430"/>
                </a:lnTo>
                <a:lnTo>
                  <a:pt x="3328556" y="11430"/>
                </a:lnTo>
                <a:lnTo>
                  <a:pt x="3328556" y="0"/>
                </a:lnTo>
                <a:lnTo>
                  <a:pt x="3362230" y="0"/>
                </a:lnTo>
                <a:lnTo>
                  <a:pt x="3362230" y="11430"/>
                </a:lnTo>
                <a:lnTo>
                  <a:pt x="3395910" y="11430"/>
                </a:lnTo>
                <a:lnTo>
                  <a:pt x="3395910" y="0"/>
                </a:lnTo>
                <a:lnTo>
                  <a:pt x="3429584" y="0"/>
                </a:lnTo>
                <a:lnTo>
                  <a:pt x="3429584" y="11430"/>
                </a:lnTo>
                <a:lnTo>
                  <a:pt x="3446425" y="11430"/>
                </a:lnTo>
                <a:cubicBezTo>
                  <a:pt x="3451390" y="11430"/>
                  <a:pt x="3456286" y="11652"/>
                  <a:pt x="3461093" y="12078"/>
                </a:cubicBezTo>
                <a:lnTo>
                  <a:pt x="3462103" y="692"/>
                </a:lnTo>
                <a:cubicBezTo>
                  <a:pt x="3472809" y="1645"/>
                  <a:pt x="3483127" y="3556"/>
                  <a:pt x="3492919" y="6318"/>
                </a:cubicBezTo>
                <a:lnTo>
                  <a:pt x="3489820" y="17316"/>
                </a:lnTo>
                <a:cubicBezTo>
                  <a:pt x="3499460" y="20034"/>
                  <a:pt x="3508502" y="23622"/>
                  <a:pt x="3516789" y="27934"/>
                </a:cubicBezTo>
                <a:lnTo>
                  <a:pt x="3522066" y="17799"/>
                </a:lnTo>
                <a:cubicBezTo>
                  <a:pt x="3531654" y="22790"/>
                  <a:pt x="3540360" y="28708"/>
                  <a:pt x="3547974" y="35382"/>
                </a:cubicBezTo>
                <a:lnTo>
                  <a:pt x="3540443" y="43974"/>
                </a:lnTo>
                <a:cubicBezTo>
                  <a:pt x="3547783" y="50413"/>
                  <a:pt x="3553898" y="57537"/>
                  <a:pt x="3558616" y="65138"/>
                </a:cubicBezTo>
                <a:lnTo>
                  <a:pt x="3568325" y="59112"/>
                </a:lnTo>
                <a:cubicBezTo>
                  <a:pt x="3573926" y="68129"/>
                  <a:pt x="3577876" y="77870"/>
                  <a:pt x="3579889" y="88100"/>
                </a:cubicBezTo>
                <a:lnTo>
                  <a:pt x="3568668" y="90303"/>
                </a:lnTo>
                <a:cubicBezTo>
                  <a:pt x="3569526" y="94672"/>
                  <a:pt x="3569970" y="99142"/>
                  <a:pt x="3569970" y="103696"/>
                </a:cubicBezTo>
                <a:lnTo>
                  <a:pt x="3569970" y="119863"/>
                </a:lnTo>
                <a:lnTo>
                  <a:pt x="3581400" y="119863"/>
                </a:lnTo>
                <a:lnTo>
                  <a:pt x="3581400" y="152203"/>
                </a:lnTo>
                <a:lnTo>
                  <a:pt x="3569970" y="152203"/>
                </a:lnTo>
                <a:lnTo>
                  <a:pt x="3569970" y="184544"/>
                </a:lnTo>
                <a:lnTo>
                  <a:pt x="3581400" y="184544"/>
                </a:lnTo>
                <a:lnTo>
                  <a:pt x="3581400" y="216878"/>
                </a:lnTo>
                <a:lnTo>
                  <a:pt x="3569970" y="216878"/>
                </a:lnTo>
                <a:lnTo>
                  <a:pt x="3569970" y="249218"/>
                </a:lnTo>
                <a:lnTo>
                  <a:pt x="3581400" y="249218"/>
                </a:lnTo>
                <a:lnTo>
                  <a:pt x="3581400" y="281559"/>
                </a:lnTo>
                <a:lnTo>
                  <a:pt x="3569970" y="281559"/>
                </a:lnTo>
                <a:lnTo>
                  <a:pt x="3569970" y="313893"/>
                </a:lnTo>
                <a:lnTo>
                  <a:pt x="3581400" y="313893"/>
                </a:lnTo>
                <a:lnTo>
                  <a:pt x="3581400" y="346234"/>
                </a:lnTo>
                <a:lnTo>
                  <a:pt x="3569970" y="346234"/>
                </a:lnTo>
                <a:lnTo>
                  <a:pt x="3569970" y="378574"/>
                </a:lnTo>
                <a:lnTo>
                  <a:pt x="3581400" y="378574"/>
                </a:lnTo>
                <a:lnTo>
                  <a:pt x="3581400" y="410915"/>
                </a:lnTo>
                <a:lnTo>
                  <a:pt x="3569970" y="410915"/>
                </a:lnTo>
                <a:lnTo>
                  <a:pt x="3569970" y="443249"/>
                </a:lnTo>
                <a:lnTo>
                  <a:pt x="3581400" y="443249"/>
                </a:lnTo>
                <a:lnTo>
                  <a:pt x="3581400" y="475590"/>
                </a:lnTo>
                <a:lnTo>
                  <a:pt x="3569970" y="475590"/>
                </a:lnTo>
                <a:lnTo>
                  <a:pt x="3569970" y="507930"/>
                </a:lnTo>
                <a:lnTo>
                  <a:pt x="3581400" y="507930"/>
                </a:lnTo>
                <a:lnTo>
                  <a:pt x="3581400" y="540264"/>
                </a:lnTo>
                <a:lnTo>
                  <a:pt x="3569970" y="540264"/>
                </a:lnTo>
                <a:lnTo>
                  <a:pt x="3569970" y="572605"/>
                </a:lnTo>
                <a:lnTo>
                  <a:pt x="3581400" y="572605"/>
                </a:lnTo>
                <a:lnTo>
                  <a:pt x="3581400" y="604946"/>
                </a:lnTo>
                <a:lnTo>
                  <a:pt x="3569970" y="604946"/>
                </a:lnTo>
                <a:lnTo>
                  <a:pt x="3569970" y="637286"/>
                </a:lnTo>
                <a:lnTo>
                  <a:pt x="3581400" y="637286"/>
                </a:lnTo>
                <a:lnTo>
                  <a:pt x="3581400" y="669620"/>
                </a:lnTo>
                <a:lnTo>
                  <a:pt x="3569970" y="669620"/>
                </a:lnTo>
                <a:lnTo>
                  <a:pt x="3569970" y="701961"/>
                </a:lnTo>
                <a:lnTo>
                  <a:pt x="3581400" y="701961"/>
                </a:lnTo>
                <a:lnTo>
                  <a:pt x="3581400" y="734301"/>
                </a:lnTo>
                <a:lnTo>
                  <a:pt x="3569970" y="734301"/>
                </a:lnTo>
                <a:lnTo>
                  <a:pt x="3569970" y="766636"/>
                </a:lnTo>
                <a:lnTo>
                  <a:pt x="3581400" y="766636"/>
                </a:lnTo>
                <a:lnTo>
                  <a:pt x="3581400" y="798976"/>
                </a:lnTo>
                <a:lnTo>
                  <a:pt x="3569970" y="798976"/>
                </a:lnTo>
                <a:lnTo>
                  <a:pt x="3569970" y="831317"/>
                </a:lnTo>
                <a:lnTo>
                  <a:pt x="3581400" y="831317"/>
                </a:lnTo>
                <a:lnTo>
                  <a:pt x="3581400" y="863657"/>
                </a:lnTo>
                <a:lnTo>
                  <a:pt x="3569970" y="863657"/>
                </a:lnTo>
                <a:lnTo>
                  <a:pt x="3569970" y="895991"/>
                </a:lnTo>
                <a:lnTo>
                  <a:pt x="3581400" y="895991"/>
                </a:lnTo>
                <a:lnTo>
                  <a:pt x="3581400" y="928332"/>
                </a:lnTo>
                <a:lnTo>
                  <a:pt x="3569970" y="928332"/>
                </a:lnTo>
                <a:lnTo>
                  <a:pt x="3569970" y="960672"/>
                </a:lnTo>
                <a:lnTo>
                  <a:pt x="3581400" y="960672"/>
                </a:lnTo>
                <a:lnTo>
                  <a:pt x="3581400" y="993007"/>
                </a:lnTo>
                <a:lnTo>
                  <a:pt x="3569970" y="993007"/>
                </a:lnTo>
                <a:lnTo>
                  <a:pt x="3569970" y="1025347"/>
                </a:lnTo>
                <a:lnTo>
                  <a:pt x="3581400" y="1025347"/>
                </a:lnTo>
                <a:lnTo>
                  <a:pt x="3581400" y="1057688"/>
                </a:lnTo>
                <a:lnTo>
                  <a:pt x="3569970" y="1057688"/>
                </a:lnTo>
                <a:lnTo>
                  <a:pt x="3569970" y="1090028"/>
                </a:lnTo>
                <a:lnTo>
                  <a:pt x="3581400" y="1090028"/>
                </a:lnTo>
                <a:lnTo>
                  <a:pt x="3581400" y="1122363"/>
                </a:lnTo>
                <a:lnTo>
                  <a:pt x="3569970" y="1122363"/>
                </a:lnTo>
                <a:lnTo>
                  <a:pt x="3569970" y="1154703"/>
                </a:lnTo>
                <a:lnTo>
                  <a:pt x="3581400" y="1154703"/>
                </a:lnTo>
                <a:lnTo>
                  <a:pt x="3581400" y="1187044"/>
                </a:lnTo>
                <a:lnTo>
                  <a:pt x="3569970" y="1187044"/>
                </a:lnTo>
                <a:lnTo>
                  <a:pt x="3569970" y="1219378"/>
                </a:lnTo>
                <a:lnTo>
                  <a:pt x="3581400" y="1219378"/>
                </a:lnTo>
                <a:lnTo>
                  <a:pt x="3581400" y="1251719"/>
                </a:lnTo>
                <a:lnTo>
                  <a:pt x="3569970" y="1251719"/>
                </a:lnTo>
                <a:lnTo>
                  <a:pt x="3569970" y="1284059"/>
                </a:lnTo>
                <a:lnTo>
                  <a:pt x="3581400" y="1284059"/>
                </a:lnTo>
                <a:lnTo>
                  <a:pt x="3581400" y="1316399"/>
                </a:lnTo>
                <a:lnTo>
                  <a:pt x="3569970" y="1316399"/>
                </a:lnTo>
                <a:lnTo>
                  <a:pt x="3569970" y="1348734"/>
                </a:lnTo>
                <a:lnTo>
                  <a:pt x="3581400" y="1348734"/>
                </a:lnTo>
                <a:lnTo>
                  <a:pt x="3581400" y="1381074"/>
                </a:lnTo>
                <a:lnTo>
                  <a:pt x="3569970" y="1381074"/>
                </a:lnTo>
                <a:lnTo>
                  <a:pt x="3569970" y="1413415"/>
                </a:lnTo>
                <a:lnTo>
                  <a:pt x="3581400" y="1413415"/>
                </a:lnTo>
                <a:lnTo>
                  <a:pt x="3581400" y="1445749"/>
                </a:lnTo>
                <a:lnTo>
                  <a:pt x="3569970" y="1445749"/>
                </a:lnTo>
                <a:lnTo>
                  <a:pt x="3569970" y="1478090"/>
                </a:lnTo>
                <a:lnTo>
                  <a:pt x="3581400" y="1478090"/>
                </a:lnTo>
                <a:lnTo>
                  <a:pt x="3581400" y="1510430"/>
                </a:lnTo>
                <a:lnTo>
                  <a:pt x="3569970" y="1510430"/>
                </a:lnTo>
                <a:lnTo>
                  <a:pt x="3569970" y="1542771"/>
                </a:lnTo>
                <a:lnTo>
                  <a:pt x="3581400" y="1542771"/>
                </a:lnTo>
                <a:lnTo>
                  <a:pt x="3581400" y="1575105"/>
                </a:lnTo>
                <a:lnTo>
                  <a:pt x="3569970" y="1575105"/>
                </a:lnTo>
                <a:lnTo>
                  <a:pt x="3569970" y="1607445"/>
                </a:lnTo>
                <a:lnTo>
                  <a:pt x="3581400" y="1607445"/>
                </a:lnTo>
                <a:lnTo>
                  <a:pt x="3581400" y="1639786"/>
                </a:lnTo>
                <a:lnTo>
                  <a:pt x="3569970" y="1639786"/>
                </a:lnTo>
                <a:lnTo>
                  <a:pt x="3569970" y="1672120"/>
                </a:lnTo>
                <a:lnTo>
                  <a:pt x="3581400" y="1672120"/>
                </a:lnTo>
                <a:lnTo>
                  <a:pt x="3581400" y="1704461"/>
                </a:lnTo>
                <a:lnTo>
                  <a:pt x="3569970" y="1704461"/>
                </a:lnTo>
                <a:lnTo>
                  <a:pt x="3569970" y="1736801"/>
                </a:lnTo>
                <a:lnTo>
                  <a:pt x="3581400" y="1736801"/>
                </a:lnTo>
                <a:lnTo>
                  <a:pt x="3581400" y="1769142"/>
                </a:lnTo>
                <a:lnTo>
                  <a:pt x="3569970" y="1769142"/>
                </a:lnTo>
                <a:lnTo>
                  <a:pt x="3569970" y="1801476"/>
                </a:lnTo>
                <a:lnTo>
                  <a:pt x="3581400" y="1801476"/>
                </a:lnTo>
                <a:lnTo>
                  <a:pt x="3581400" y="1833817"/>
                </a:lnTo>
                <a:lnTo>
                  <a:pt x="3569970" y="1833817"/>
                </a:lnTo>
                <a:lnTo>
                  <a:pt x="3569970" y="1866157"/>
                </a:lnTo>
                <a:lnTo>
                  <a:pt x="3581400" y="1866157"/>
                </a:lnTo>
                <a:lnTo>
                  <a:pt x="3581400" y="1898491"/>
                </a:lnTo>
                <a:lnTo>
                  <a:pt x="3569970" y="1898491"/>
                </a:lnTo>
                <a:lnTo>
                  <a:pt x="3569970" y="1930832"/>
                </a:lnTo>
                <a:lnTo>
                  <a:pt x="3581400" y="1930832"/>
                </a:lnTo>
                <a:lnTo>
                  <a:pt x="3581400" y="1963173"/>
                </a:lnTo>
                <a:lnTo>
                  <a:pt x="3569970" y="1963173"/>
                </a:lnTo>
                <a:lnTo>
                  <a:pt x="3569970" y="1995507"/>
                </a:lnTo>
                <a:lnTo>
                  <a:pt x="3581400" y="1995507"/>
                </a:lnTo>
                <a:lnTo>
                  <a:pt x="3581400" y="2027847"/>
                </a:lnTo>
                <a:lnTo>
                  <a:pt x="3569970" y="2027847"/>
                </a:lnTo>
                <a:lnTo>
                  <a:pt x="3569970" y="2060188"/>
                </a:lnTo>
                <a:lnTo>
                  <a:pt x="3581400" y="2060188"/>
                </a:lnTo>
                <a:lnTo>
                  <a:pt x="3581400" y="2092528"/>
                </a:lnTo>
                <a:lnTo>
                  <a:pt x="3569970" y="2092528"/>
                </a:lnTo>
                <a:lnTo>
                  <a:pt x="3569970" y="2124862"/>
                </a:lnTo>
                <a:lnTo>
                  <a:pt x="3581400" y="2124862"/>
                </a:lnTo>
                <a:lnTo>
                  <a:pt x="3581400" y="2157203"/>
                </a:lnTo>
                <a:lnTo>
                  <a:pt x="3569970" y="2157203"/>
                </a:lnTo>
                <a:lnTo>
                  <a:pt x="3569970" y="2189544"/>
                </a:lnTo>
                <a:lnTo>
                  <a:pt x="3581400" y="2189544"/>
                </a:lnTo>
                <a:lnTo>
                  <a:pt x="3581400" y="2221878"/>
                </a:lnTo>
                <a:lnTo>
                  <a:pt x="3569970" y="2221878"/>
                </a:lnTo>
                <a:lnTo>
                  <a:pt x="3569970" y="2254218"/>
                </a:lnTo>
                <a:lnTo>
                  <a:pt x="3581400" y="2254218"/>
                </a:lnTo>
                <a:lnTo>
                  <a:pt x="3581400" y="2286559"/>
                </a:lnTo>
                <a:lnTo>
                  <a:pt x="3569970" y="2286559"/>
                </a:lnTo>
                <a:lnTo>
                  <a:pt x="3569970" y="2318899"/>
                </a:lnTo>
                <a:lnTo>
                  <a:pt x="3581400" y="2318899"/>
                </a:lnTo>
                <a:lnTo>
                  <a:pt x="3581400" y="2351234"/>
                </a:lnTo>
                <a:lnTo>
                  <a:pt x="3569970" y="2351234"/>
                </a:lnTo>
                <a:lnTo>
                  <a:pt x="3569970" y="2383574"/>
                </a:lnTo>
                <a:lnTo>
                  <a:pt x="3581400" y="2383574"/>
                </a:lnTo>
                <a:lnTo>
                  <a:pt x="3581400" y="2415915"/>
                </a:lnTo>
                <a:lnTo>
                  <a:pt x="3569970" y="2415915"/>
                </a:lnTo>
                <a:lnTo>
                  <a:pt x="3569970" y="2448249"/>
                </a:lnTo>
                <a:lnTo>
                  <a:pt x="3581400" y="2448249"/>
                </a:lnTo>
                <a:lnTo>
                  <a:pt x="3581400" y="2480590"/>
                </a:lnTo>
                <a:lnTo>
                  <a:pt x="3569970" y="2480590"/>
                </a:lnTo>
                <a:lnTo>
                  <a:pt x="3569970" y="2512930"/>
                </a:lnTo>
                <a:lnTo>
                  <a:pt x="3581400" y="2512930"/>
                </a:lnTo>
                <a:lnTo>
                  <a:pt x="3581400" y="2545271"/>
                </a:lnTo>
                <a:lnTo>
                  <a:pt x="3569970" y="2545271"/>
                </a:lnTo>
                <a:lnTo>
                  <a:pt x="3569970" y="2577605"/>
                </a:lnTo>
                <a:lnTo>
                  <a:pt x="3581400" y="2577605"/>
                </a:lnTo>
                <a:lnTo>
                  <a:pt x="3581400" y="2609946"/>
                </a:lnTo>
                <a:lnTo>
                  <a:pt x="3569970" y="2609946"/>
                </a:lnTo>
                <a:lnTo>
                  <a:pt x="3569970" y="2642286"/>
                </a:lnTo>
                <a:lnTo>
                  <a:pt x="3581400" y="2642286"/>
                </a:lnTo>
                <a:lnTo>
                  <a:pt x="3581400" y="2674620"/>
                </a:lnTo>
                <a:lnTo>
                  <a:pt x="3569970" y="2674620"/>
                </a:lnTo>
                <a:lnTo>
                  <a:pt x="3569970" y="2706961"/>
                </a:lnTo>
                <a:lnTo>
                  <a:pt x="3581400" y="2706961"/>
                </a:lnTo>
                <a:lnTo>
                  <a:pt x="3581400" y="2739301"/>
                </a:lnTo>
                <a:lnTo>
                  <a:pt x="3569970" y="2739301"/>
                </a:lnTo>
                <a:lnTo>
                  <a:pt x="3569970" y="2771642"/>
                </a:lnTo>
                <a:lnTo>
                  <a:pt x="3581400" y="2771642"/>
                </a:lnTo>
                <a:lnTo>
                  <a:pt x="3581400" y="2803976"/>
                </a:lnTo>
                <a:lnTo>
                  <a:pt x="3569970" y="2803976"/>
                </a:lnTo>
                <a:lnTo>
                  <a:pt x="3569970" y="2836317"/>
                </a:lnTo>
                <a:lnTo>
                  <a:pt x="3581400" y="2836317"/>
                </a:lnTo>
                <a:lnTo>
                  <a:pt x="3581400" y="2868657"/>
                </a:lnTo>
                <a:lnTo>
                  <a:pt x="3569970" y="2868657"/>
                </a:lnTo>
                <a:lnTo>
                  <a:pt x="3569970" y="2900991"/>
                </a:lnTo>
                <a:lnTo>
                  <a:pt x="3581400" y="2900991"/>
                </a:lnTo>
                <a:lnTo>
                  <a:pt x="3581400" y="2933332"/>
                </a:lnTo>
                <a:lnTo>
                  <a:pt x="3569970" y="2933332"/>
                </a:lnTo>
                <a:lnTo>
                  <a:pt x="3569970" y="2965672"/>
                </a:lnTo>
                <a:lnTo>
                  <a:pt x="3581400" y="2965672"/>
                </a:lnTo>
                <a:lnTo>
                  <a:pt x="3581400" y="2998013"/>
                </a:lnTo>
                <a:lnTo>
                  <a:pt x="3569970" y="2998013"/>
                </a:lnTo>
                <a:lnTo>
                  <a:pt x="3569970" y="3030347"/>
                </a:lnTo>
                <a:lnTo>
                  <a:pt x="3581400" y="3030347"/>
                </a:lnTo>
                <a:lnTo>
                  <a:pt x="3581400" y="3062688"/>
                </a:lnTo>
                <a:lnTo>
                  <a:pt x="3569970" y="3062688"/>
                </a:lnTo>
                <a:lnTo>
                  <a:pt x="3569970" y="3095028"/>
                </a:lnTo>
                <a:lnTo>
                  <a:pt x="3581400" y="3095028"/>
                </a:lnTo>
                <a:lnTo>
                  <a:pt x="3581400" y="3127362"/>
                </a:lnTo>
                <a:lnTo>
                  <a:pt x="3569970" y="3127362"/>
                </a:lnTo>
                <a:lnTo>
                  <a:pt x="3569970" y="3159703"/>
                </a:lnTo>
                <a:lnTo>
                  <a:pt x="3581400" y="3159703"/>
                </a:lnTo>
                <a:lnTo>
                  <a:pt x="3581400" y="3192043"/>
                </a:lnTo>
                <a:lnTo>
                  <a:pt x="3569970" y="3192043"/>
                </a:lnTo>
                <a:lnTo>
                  <a:pt x="3569970" y="3224384"/>
                </a:lnTo>
                <a:lnTo>
                  <a:pt x="3581400" y="3224384"/>
                </a:lnTo>
                <a:lnTo>
                  <a:pt x="3581400" y="3256718"/>
                </a:lnTo>
                <a:lnTo>
                  <a:pt x="3569970" y="3256718"/>
                </a:lnTo>
                <a:lnTo>
                  <a:pt x="3569970" y="3289059"/>
                </a:lnTo>
                <a:lnTo>
                  <a:pt x="3581400" y="3289059"/>
                </a:lnTo>
                <a:lnTo>
                  <a:pt x="3581400" y="3321399"/>
                </a:lnTo>
                <a:lnTo>
                  <a:pt x="3569970" y="3321399"/>
                </a:lnTo>
                <a:lnTo>
                  <a:pt x="3569970" y="3353733"/>
                </a:lnTo>
                <a:lnTo>
                  <a:pt x="3581400" y="3353733"/>
                </a:lnTo>
                <a:lnTo>
                  <a:pt x="3581400" y="3386074"/>
                </a:lnTo>
                <a:lnTo>
                  <a:pt x="3569970" y="3386074"/>
                </a:lnTo>
                <a:lnTo>
                  <a:pt x="3569970" y="3418415"/>
                </a:lnTo>
                <a:lnTo>
                  <a:pt x="3581400" y="3418415"/>
                </a:lnTo>
                <a:lnTo>
                  <a:pt x="3581400" y="3450755"/>
                </a:lnTo>
                <a:lnTo>
                  <a:pt x="3569970" y="3450755"/>
                </a:lnTo>
                <a:lnTo>
                  <a:pt x="3569970" y="3483090"/>
                </a:lnTo>
                <a:lnTo>
                  <a:pt x="3581400" y="3483090"/>
                </a:lnTo>
                <a:lnTo>
                  <a:pt x="3581400" y="3515430"/>
                </a:lnTo>
                <a:lnTo>
                  <a:pt x="3569970" y="3515430"/>
                </a:lnTo>
                <a:lnTo>
                  <a:pt x="3569970" y="3547770"/>
                </a:lnTo>
                <a:lnTo>
                  <a:pt x="3581400" y="3547770"/>
                </a:lnTo>
                <a:lnTo>
                  <a:pt x="3581400" y="3580105"/>
                </a:lnTo>
                <a:lnTo>
                  <a:pt x="3569970" y="3580105"/>
                </a:lnTo>
                <a:lnTo>
                  <a:pt x="3569970" y="3612445"/>
                </a:lnTo>
                <a:lnTo>
                  <a:pt x="3581400" y="3612445"/>
                </a:lnTo>
                <a:lnTo>
                  <a:pt x="3581400" y="3644786"/>
                </a:lnTo>
                <a:lnTo>
                  <a:pt x="3569970" y="3644786"/>
                </a:lnTo>
                <a:lnTo>
                  <a:pt x="3569970" y="3677127"/>
                </a:lnTo>
                <a:lnTo>
                  <a:pt x="3581400" y="3677127"/>
                </a:lnTo>
                <a:lnTo>
                  <a:pt x="3581400" y="3709461"/>
                </a:lnTo>
                <a:lnTo>
                  <a:pt x="3569970" y="3709461"/>
                </a:lnTo>
                <a:lnTo>
                  <a:pt x="3569970" y="3741801"/>
                </a:lnTo>
                <a:lnTo>
                  <a:pt x="3581400" y="3741801"/>
                </a:lnTo>
                <a:lnTo>
                  <a:pt x="3581400" y="3774142"/>
                </a:lnTo>
                <a:lnTo>
                  <a:pt x="3569970" y="3774142"/>
                </a:lnTo>
                <a:lnTo>
                  <a:pt x="3569970" y="3806476"/>
                </a:lnTo>
                <a:lnTo>
                  <a:pt x="3581400" y="3806476"/>
                </a:lnTo>
                <a:lnTo>
                  <a:pt x="3581400" y="3838816"/>
                </a:lnTo>
                <a:lnTo>
                  <a:pt x="3569970" y="3838816"/>
                </a:lnTo>
                <a:lnTo>
                  <a:pt x="3569970" y="3871157"/>
                </a:lnTo>
                <a:lnTo>
                  <a:pt x="3581400" y="3871157"/>
                </a:lnTo>
                <a:lnTo>
                  <a:pt x="3581400" y="3903498"/>
                </a:lnTo>
                <a:lnTo>
                  <a:pt x="3569970" y="3903498"/>
                </a:lnTo>
                <a:lnTo>
                  <a:pt x="3569970" y="3919664"/>
                </a:lnTo>
                <a:cubicBezTo>
                  <a:pt x="3569970" y="3924218"/>
                  <a:pt x="3569526" y="3928688"/>
                  <a:pt x="3568668" y="3933057"/>
                </a:cubicBezTo>
                <a:lnTo>
                  <a:pt x="3579889" y="3935260"/>
                </a:lnTo>
                <a:cubicBezTo>
                  <a:pt x="3577876" y="3945490"/>
                  <a:pt x="3573926" y="3955225"/>
                  <a:pt x="3568325" y="3964248"/>
                </a:cubicBezTo>
                <a:lnTo>
                  <a:pt x="3558616" y="3958216"/>
                </a:lnTo>
                <a:cubicBezTo>
                  <a:pt x="3553898" y="3965816"/>
                  <a:pt x="3547783" y="3972948"/>
                  <a:pt x="3540443" y="3979380"/>
                </a:cubicBezTo>
                <a:lnTo>
                  <a:pt x="3547974" y="3987978"/>
                </a:lnTo>
                <a:cubicBezTo>
                  <a:pt x="3540360" y="3994652"/>
                  <a:pt x="3531654" y="4000564"/>
                  <a:pt x="3522066" y="4005561"/>
                </a:cubicBezTo>
                <a:lnTo>
                  <a:pt x="3516789" y="3995420"/>
                </a:lnTo>
                <a:cubicBezTo>
                  <a:pt x="3508502" y="3999738"/>
                  <a:pt x="3499460" y="4003326"/>
                  <a:pt x="3489820" y="4006044"/>
                </a:cubicBezTo>
                <a:lnTo>
                  <a:pt x="3492919" y="4017042"/>
                </a:lnTo>
                <a:cubicBezTo>
                  <a:pt x="3483127" y="4019804"/>
                  <a:pt x="3472809" y="4021716"/>
                  <a:pt x="3462103" y="4022668"/>
                </a:cubicBezTo>
                <a:lnTo>
                  <a:pt x="3461093" y="4011283"/>
                </a:lnTo>
                <a:cubicBezTo>
                  <a:pt x="3456286" y="4011708"/>
                  <a:pt x="3451390" y="4011930"/>
                  <a:pt x="3446425" y="4011930"/>
                </a:cubicBezTo>
                <a:lnTo>
                  <a:pt x="3430188" y="4011930"/>
                </a:lnTo>
                <a:lnTo>
                  <a:pt x="3430188" y="4023360"/>
                </a:lnTo>
                <a:lnTo>
                  <a:pt x="3397727" y="4023360"/>
                </a:lnTo>
                <a:lnTo>
                  <a:pt x="3397727" y="4011930"/>
                </a:lnTo>
                <a:lnTo>
                  <a:pt x="3365259" y="4011930"/>
                </a:lnTo>
                <a:lnTo>
                  <a:pt x="3365259" y="4023360"/>
                </a:lnTo>
                <a:lnTo>
                  <a:pt x="3332791" y="4023360"/>
                </a:lnTo>
                <a:lnTo>
                  <a:pt x="3332791" y="4011930"/>
                </a:lnTo>
                <a:lnTo>
                  <a:pt x="3300330" y="4011930"/>
                </a:lnTo>
                <a:lnTo>
                  <a:pt x="3300330" y="4023360"/>
                </a:lnTo>
                <a:lnTo>
                  <a:pt x="3267862" y="4023360"/>
                </a:lnTo>
                <a:lnTo>
                  <a:pt x="3267862" y="4011930"/>
                </a:lnTo>
                <a:lnTo>
                  <a:pt x="3235401" y="4011930"/>
                </a:lnTo>
                <a:lnTo>
                  <a:pt x="3235401" y="4023360"/>
                </a:lnTo>
                <a:lnTo>
                  <a:pt x="3202934" y="4023360"/>
                </a:lnTo>
                <a:lnTo>
                  <a:pt x="3202934" y="4011930"/>
                </a:lnTo>
                <a:lnTo>
                  <a:pt x="3170466" y="4011930"/>
                </a:lnTo>
                <a:lnTo>
                  <a:pt x="3170466" y="4023360"/>
                </a:lnTo>
                <a:lnTo>
                  <a:pt x="3138005" y="4023360"/>
                </a:lnTo>
                <a:lnTo>
                  <a:pt x="3138005" y="4011930"/>
                </a:lnTo>
                <a:lnTo>
                  <a:pt x="3105537" y="4011930"/>
                </a:lnTo>
                <a:lnTo>
                  <a:pt x="3105537" y="4023360"/>
                </a:lnTo>
                <a:lnTo>
                  <a:pt x="3073070" y="4023360"/>
                </a:lnTo>
                <a:lnTo>
                  <a:pt x="3073070" y="4011930"/>
                </a:lnTo>
                <a:lnTo>
                  <a:pt x="3040609" y="4011930"/>
                </a:lnTo>
                <a:lnTo>
                  <a:pt x="3040609" y="4023360"/>
                </a:lnTo>
                <a:lnTo>
                  <a:pt x="3008141" y="4023360"/>
                </a:lnTo>
                <a:lnTo>
                  <a:pt x="3008141" y="4011930"/>
                </a:lnTo>
                <a:lnTo>
                  <a:pt x="2975680" y="4011930"/>
                </a:lnTo>
                <a:lnTo>
                  <a:pt x="2975680" y="4023360"/>
                </a:lnTo>
                <a:lnTo>
                  <a:pt x="2943212" y="4023360"/>
                </a:lnTo>
                <a:lnTo>
                  <a:pt x="2943212" y="4011930"/>
                </a:lnTo>
                <a:lnTo>
                  <a:pt x="2910745" y="4011930"/>
                </a:lnTo>
                <a:lnTo>
                  <a:pt x="2910745" y="4023360"/>
                </a:lnTo>
                <a:lnTo>
                  <a:pt x="2878284" y="4023360"/>
                </a:lnTo>
                <a:lnTo>
                  <a:pt x="2878284" y="4011930"/>
                </a:lnTo>
                <a:lnTo>
                  <a:pt x="2845816" y="4011930"/>
                </a:lnTo>
                <a:lnTo>
                  <a:pt x="2845816" y="4023360"/>
                </a:lnTo>
                <a:lnTo>
                  <a:pt x="2813355" y="4023360"/>
                </a:lnTo>
                <a:lnTo>
                  <a:pt x="2813355" y="4011930"/>
                </a:lnTo>
                <a:lnTo>
                  <a:pt x="2780887" y="4011930"/>
                </a:lnTo>
                <a:lnTo>
                  <a:pt x="2780887" y="4023360"/>
                </a:lnTo>
                <a:lnTo>
                  <a:pt x="2748420" y="4023360"/>
                </a:lnTo>
                <a:lnTo>
                  <a:pt x="2748420" y="4011930"/>
                </a:lnTo>
                <a:lnTo>
                  <a:pt x="2715958" y="4011930"/>
                </a:lnTo>
                <a:lnTo>
                  <a:pt x="2715958" y="4023360"/>
                </a:lnTo>
                <a:lnTo>
                  <a:pt x="2683491" y="4023360"/>
                </a:lnTo>
                <a:lnTo>
                  <a:pt x="2683491" y="4011930"/>
                </a:lnTo>
                <a:lnTo>
                  <a:pt x="2651030" y="4011930"/>
                </a:lnTo>
                <a:lnTo>
                  <a:pt x="2651030" y="4023360"/>
                </a:lnTo>
                <a:lnTo>
                  <a:pt x="2618562" y="4023360"/>
                </a:lnTo>
                <a:lnTo>
                  <a:pt x="2618562" y="4011930"/>
                </a:lnTo>
                <a:lnTo>
                  <a:pt x="2586095" y="4011930"/>
                </a:lnTo>
                <a:lnTo>
                  <a:pt x="2586095" y="4023360"/>
                </a:lnTo>
                <a:lnTo>
                  <a:pt x="2553633" y="4023360"/>
                </a:lnTo>
                <a:lnTo>
                  <a:pt x="2553633" y="4011930"/>
                </a:lnTo>
                <a:lnTo>
                  <a:pt x="2521166" y="4011930"/>
                </a:lnTo>
                <a:lnTo>
                  <a:pt x="2521166" y="4023360"/>
                </a:lnTo>
                <a:lnTo>
                  <a:pt x="2488705" y="4023360"/>
                </a:lnTo>
                <a:lnTo>
                  <a:pt x="2488705" y="4011930"/>
                </a:lnTo>
                <a:lnTo>
                  <a:pt x="2456237" y="4011930"/>
                </a:lnTo>
                <a:lnTo>
                  <a:pt x="2456237" y="4023360"/>
                </a:lnTo>
                <a:lnTo>
                  <a:pt x="2423770" y="4023360"/>
                </a:lnTo>
                <a:lnTo>
                  <a:pt x="2423770" y="4011930"/>
                </a:lnTo>
                <a:lnTo>
                  <a:pt x="2391308" y="4011930"/>
                </a:lnTo>
                <a:lnTo>
                  <a:pt x="2391308" y="4023360"/>
                </a:lnTo>
                <a:lnTo>
                  <a:pt x="2358841" y="4023360"/>
                </a:lnTo>
                <a:lnTo>
                  <a:pt x="2358841" y="4011930"/>
                </a:lnTo>
                <a:lnTo>
                  <a:pt x="2326373" y="4011930"/>
                </a:lnTo>
                <a:lnTo>
                  <a:pt x="2326373" y="4023360"/>
                </a:lnTo>
                <a:lnTo>
                  <a:pt x="2293912" y="4023360"/>
                </a:lnTo>
                <a:lnTo>
                  <a:pt x="2293912" y="4011930"/>
                </a:lnTo>
                <a:lnTo>
                  <a:pt x="2261445" y="4011930"/>
                </a:lnTo>
                <a:lnTo>
                  <a:pt x="2261445" y="4023360"/>
                </a:lnTo>
                <a:lnTo>
                  <a:pt x="2228983" y="4023360"/>
                </a:lnTo>
                <a:lnTo>
                  <a:pt x="2228983" y="4011930"/>
                </a:lnTo>
                <a:lnTo>
                  <a:pt x="2196516" y="4011930"/>
                </a:lnTo>
                <a:lnTo>
                  <a:pt x="2196516" y="4023360"/>
                </a:lnTo>
                <a:lnTo>
                  <a:pt x="2164048" y="4023360"/>
                </a:lnTo>
                <a:lnTo>
                  <a:pt x="2164048" y="4011930"/>
                </a:lnTo>
                <a:lnTo>
                  <a:pt x="2131587" y="4011930"/>
                </a:lnTo>
                <a:lnTo>
                  <a:pt x="2131587" y="4023360"/>
                </a:lnTo>
                <a:lnTo>
                  <a:pt x="2099120" y="4023360"/>
                </a:lnTo>
                <a:lnTo>
                  <a:pt x="2099120" y="4011930"/>
                </a:lnTo>
                <a:lnTo>
                  <a:pt x="2066658" y="4011930"/>
                </a:lnTo>
                <a:lnTo>
                  <a:pt x="2066658" y="4023360"/>
                </a:lnTo>
                <a:lnTo>
                  <a:pt x="2034191" y="4023360"/>
                </a:lnTo>
                <a:lnTo>
                  <a:pt x="2034191" y="4011930"/>
                </a:lnTo>
                <a:lnTo>
                  <a:pt x="2001723" y="4011930"/>
                </a:lnTo>
                <a:lnTo>
                  <a:pt x="2001723" y="4023360"/>
                </a:lnTo>
                <a:lnTo>
                  <a:pt x="1969262" y="4023360"/>
                </a:lnTo>
                <a:lnTo>
                  <a:pt x="1969262" y="4011930"/>
                </a:lnTo>
                <a:lnTo>
                  <a:pt x="1936794" y="4011930"/>
                </a:lnTo>
                <a:lnTo>
                  <a:pt x="1936794" y="4023360"/>
                </a:lnTo>
                <a:lnTo>
                  <a:pt x="1904333" y="4023360"/>
                </a:lnTo>
                <a:lnTo>
                  <a:pt x="1904333" y="4011930"/>
                </a:lnTo>
                <a:lnTo>
                  <a:pt x="1871866" y="4011930"/>
                </a:lnTo>
                <a:lnTo>
                  <a:pt x="1871866" y="4023360"/>
                </a:lnTo>
                <a:lnTo>
                  <a:pt x="1839398" y="4023360"/>
                </a:lnTo>
                <a:lnTo>
                  <a:pt x="1839398" y="4011930"/>
                </a:lnTo>
                <a:lnTo>
                  <a:pt x="1806937" y="4011930"/>
                </a:lnTo>
                <a:lnTo>
                  <a:pt x="1806937" y="4023360"/>
                </a:lnTo>
                <a:lnTo>
                  <a:pt x="1774470" y="4023360"/>
                </a:lnTo>
                <a:lnTo>
                  <a:pt x="1774470" y="4011930"/>
                </a:lnTo>
                <a:lnTo>
                  <a:pt x="1742002" y="4011930"/>
                </a:lnTo>
                <a:lnTo>
                  <a:pt x="1742002" y="4023360"/>
                </a:lnTo>
                <a:lnTo>
                  <a:pt x="1709541" y="4023360"/>
                </a:lnTo>
                <a:lnTo>
                  <a:pt x="1709541" y="4011930"/>
                </a:lnTo>
                <a:lnTo>
                  <a:pt x="1677073" y="4011930"/>
                </a:lnTo>
                <a:lnTo>
                  <a:pt x="1677073" y="4023360"/>
                </a:lnTo>
                <a:lnTo>
                  <a:pt x="1644612" y="4023360"/>
                </a:lnTo>
                <a:lnTo>
                  <a:pt x="1644612" y="4011930"/>
                </a:lnTo>
                <a:lnTo>
                  <a:pt x="1612144" y="4011930"/>
                </a:lnTo>
                <a:lnTo>
                  <a:pt x="1612144" y="4023360"/>
                </a:lnTo>
                <a:lnTo>
                  <a:pt x="1579677" y="4023360"/>
                </a:lnTo>
                <a:lnTo>
                  <a:pt x="1579677" y="4011930"/>
                </a:lnTo>
                <a:lnTo>
                  <a:pt x="1547216" y="4011930"/>
                </a:lnTo>
                <a:lnTo>
                  <a:pt x="1547216" y="4023360"/>
                </a:lnTo>
                <a:lnTo>
                  <a:pt x="1514748" y="4023360"/>
                </a:lnTo>
                <a:lnTo>
                  <a:pt x="1514748" y="4011930"/>
                </a:lnTo>
                <a:lnTo>
                  <a:pt x="1482281" y="4011930"/>
                </a:lnTo>
                <a:lnTo>
                  <a:pt x="1482281" y="4023360"/>
                </a:lnTo>
                <a:lnTo>
                  <a:pt x="1449819" y="4023360"/>
                </a:lnTo>
                <a:lnTo>
                  <a:pt x="1449819" y="4011930"/>
                </a:lnTo>
                <a:lnTo>
                  <a:pt x="1417352" y="4011930"/>
                </a:lnTo>
                <a:lnTo>
                  <a:pt x="1417352" y="4023360"/>
                </a:lnTo>
                <a:lnTo>
                  <a:pt x="1384891" y="4023360"/>
                </a:lnTo>
                <a:lnTo>
                  <a:pt x="1384891" y="4011930"/>
                </a:lnTo>
                <a:lnTo>
                  <a:pt x="1352423" y="4011930"/>
                </a:lnTo>
                <a:lnTo>
                  <a:pt x="1352423" y="4023360"/>
                </a:lnTo>
                <a:lnTo>
                  <a:pt x="1319955" y="4023360"/>
                </a:lnTo>
                <a:lnTo>
                  <a:pt x="1319955" y="4011930"/>
                </a:lnTo>
                <a:lnTo>
                  <a:pt x="1287494" y="4011930"/>
                </a:lnTo>
                <a:lnTo>
                  <a:pt x="1287494" y="4023360"/>
                </a:lnTo>
                <a:lnTo>
                  <a:pt x="1255027" y="4023360"/>
                </a:lnTo>
                <a:lnTo>
                  <a:pt x="1255027" y="4011930"/>
                </a:lnTo>
                <a:lnTo>
                  <a:pt x="1222566" y="4011930"/>
                </a:lnTo>
                <a:lnTo>
                  <a:pt x="1222566" y="4023360"/>
                </a:lnTo>
                <a:lnTo>
                  <a:pt x="1190098" y="4023360"/>
                </a:lnTo>
                <a:lnTo>
                  <a:pt x="1190098" y="4011930"/>
                </a:lnTo>
                <a:lnTo>
                  <a:pt x="1157630" y="4011930"/>
                </a:lnTo>
                <a:lnTo>
                  <a:pt x="1157630" y="4023360"/>
                </a:lnTo>
                <a:lnTo>
                  <a:pt x="1125169" y="4023360"/>
                </a:lnTo>
                <a:lnTo>
                  <a:pt x="1125169" y="4011930"/>
                </a:lnTo>
                <a:lnTo>
                  <a:pt x="1092702" y="4011930"/>
                </a:lnTo>
                <a:lnTo>
                  <a:pt x="1092702" y="4023360"/>
                </a:lnTo>
                <a:lnTo>
                  <a:pt x="1060234" y="4023360"/>
                </a:lnTo>
                <a:lnTo>
                  <a:pt x="1060234" y="4011930"/>
                </a:lnTo>
                <a:lnTo>
                  <a:pt x="1027773" y="4011930"/>
                </a:lnTo>
                <a:lnTo>
                  <a:pt x="1027773" y="4023360"/>
                </a:lnTo>
                <a:lnTo>
                  <a:pt x="995305" y="4023360"/>
                </a:lnTo>
                <a:lnTo>
                  <a:pt x="995305" y="4011930"/>
                </a:lnTo>
                <a:lnTo>
                  <a:pt x="962844" y="4011930"/>
                </a:lnTo>
                <a:lnTo>
                  <a:pt x="962844" y="4023360"/>
                </a:lnTo>
                <a:lnTo>
                  <a:pt x="930377" y="4023360"/>
                </a:lnTo>
                <a:lnTo>
                  <a:pt x="930377" y="4011930"/>
                </a:lnTo>
                <a:lnTo>
                  <a:pt x="897909" y="4011930"/>
                </a:lnTo>
                <a:lnTo>
                  <a:pt x="897909" y="4023360"/>
                </a:lnTo>
                <a:lnTo>
                  <a:pt x="865448" y="4023360"/>
                </a:lnTo>
                <a:lnTo>
                  <a:pt x="865448" y="4011930"/>
                </a:lnTo>
                <a:lnTo>
                  <a:pt x="832980" y="4011930"/>
                </a:lnTo>
                <a:lnTo>
                  <a:pt x="832980" y="4023360"/>
                </a:lnTo>
                <a:lnTo>
                  <a:pt x="800513" y="4023360"/>
                </a:lnTo>
                <a:lnTo>
                  <a:pt x="800513" y="4011930"/>
                </a:lnTo>
                <a:lnTo>
                  <a:pt x="768052" y="4011930"/>
                </a:lnTo>
                <a:lnTo>
                  <a:pt x="768052" y="4023360"/>
                </a:lnTo>
                <a:lnTo>
                  <a:pt x="735584" y="4023360"/>
                </a:lnTo>
                <a:lnTo>
                  <a:pt x="735584" y="4011930"/>
                </a:lnTo>
                <a:lnTo>
                  <a:pt x="703123" y="4011930"/>
                </a:lnTo>
                <a:lnTo>
                  <a:pt x="703123" y="4023360"/>
                </a:lnTo>
                <a:lnTo>
                  <a:pt x="670655" y="4023360"/>
                </a:lnTo>
                <a:lnTo>
                  <a:pt x="670655" y="4011930"/>
                </a:lnTo>
                <a:lnTo>
                  <a:pt x="638188" y="4011930"/>
                </a:lnTo>
                <a:lnTo>
                  <a:pt x="638188" y="4023360"/>
                </a:lnTo>
                <a:lnTo>
                  <a:pt x="605726" y="4023360"/>
                </a:lnTo>
                <a:lnTo>
                  <a:pt x="605726" y="4011930"/>
                </a:lnTo>
                <a:lnTo>
                  <a:pt x="573259" y="4011930"/>
                </a:lnTo>
                <a:lnTo>
                  <a:pt x="573259" y="4023360"/>
                </a:lnTo>
                <a:lnTo>
                  <a:pt x="540791" y="4023360"/>
                </a:lnTo>
                <a:lnTo>
                  <a:pt x="540791" y="4011930"/>
                </a:lnTo>
                <a:lnTo>
                  <a:pt x="508330" y="4011930"/>
                </a:lnTo>
                <a:lnTo>
                  <a:pt x="508330" y="4023360"/>
                </a:lnTo>
                <a:lnTo>
                  <a:pt x="475863" y="4023360"/>
                </a:lnTo>
                <a:lnTo>
                  <a:pt x="475863" y="4011930"/>
                </a:lnTo>
                <a:lnTo>
                  <a:pt x="443401" y="4011930"/>
                </a:lnTo>
                <a:lnTo>
                  <a:pt x="443401" y="4023360"/>
                </a:lnTo>
                <a:lnTo>
                  <a:pt x="410934" y="4023360"/>
                </a:lnTo>
                <a:lnTo>
                  <a:pt x="410934" y="4011930"/>
                </a:lnTo>
                <a:lnTo>
                  <a:pt x="378466" y="4011930"/>
                </a:lnTo>
                <a:lnTo>
                  <a:pt x="378466" y="4023360"/>
                </a:lnTo>
                <a:lnTo>
                  <a:pt x="346005" y="4023360"/>
                </a:lnTo>
                <a:lnTo>
                  <a:pt x="346005" y="4011930"/>
                </a:lnTo>
                <a:lnTo>
                  <a:pt x="313538" y="4011930"/>
                </a:lnTo>
                <a:lnTo>
                  <a:pt x="313538" y="4023360"/>
                </a:lnTo>
                <a:lnTo>
                  <a:pt x="281070" y="4023360"/>
                </a:lnTo>
                <a:lnTo>
                  <a:pt x="281070" y="4011930"/>
                </a:lnTo>
                <a:lnTo>
                  <a:pt x="248609" y="4011930"/>
                </a:lnTo>
                <a:lnTo>
                  <a:pt x="248609" y="4023360"/>
                </a:lnTo>
                <a:lnTo>
                  <a:pt x="216141" y="4023360"/>
                </a:lnTo>
                <a:lnTo>
                  <a:pt x="216141" y="4011930"/>
                </a:lnTo>
                <a:lnTo>
                  <a:pt x="183680" y="4011930"/>
                </a:lnTo>
                <a:lnTo>
                  <a:pt x="183680" y="4023360"/>
                </a:lnTo>
                <a:lnTo>
                  <a:pt x="151213" y="4023360"/>
                </a:lnTo>
                <a:lnTo>
                  <a:pt x="151213" y="4011930"/>
                </a:lnTo>
                <a:lnTo>
                  <a:pt x="134982" y="4011930"/>
                </a:lnTo>
                <a:cubicBezTo>
                  <a:pt x="130016" y="4011930"/>
                  <a:pt x="125120" y="4011708"/>
                  <a:pt x="120313" y="4011283"/>
                </a:cubicBezTo>
                <a:lnTo>
                  <a:pt x="119304" y="4022668"/>
                </a:lnTo>
                <a:cubicBezTo>
                  <a:pt x="108598" y="4021716"/>
                  <a:pt x="98273" y="4019804"/>
                  <a:pt x="88481" y="4017042"/>
                </a:cubicBezTo>
                <a:lnTo>
                  <a:pt x="91586" y="4006044"/>
                </a:lnTo>
                <a:cubicBezTo>
                  <a:pt x="81940" y="4003326"/>
                  <a:pt x="72898" y="3999738"/>
                  <a:pt x="64618" y="3995420"/>
                </a:cubicBezTo>
                <a:lnTo>
                  <a:pt x="59341" y="4005561"/>
                </a:lnTo>
                <a:cubicBezTo>
                  <a:pt x="49752" y="4000564"/>
                  <a:pt x="41040" y="3994652"/>
                  <a:pt x="33426" y="3987978"/>
                </a:cubicBezTo>
                <a:lnTo>
                  <a:pt x="40964" y="3979380"/>
                </a:lnTo>
                <a:cubicBezTo>
                  <a:pt x="33623" y="3972948"/>
                  <a:pt x="27508" y="3965816"/>
                  <a:pt x="22790" y="3958216"/>
                </a:cubicBezTo>
                <a:lnTo>
                  <a:pt x="13081" y="3964248"/>
                </a:lnTo>
                <a:cubicBezTo>
                  <a:pt x="7480" y="3955225"/>
                  <a:pt x="3524" y="3945490"/>
                  <a:pt x="1518" y="3935260"/>
                </a:cubicBezTo>
                <a:lnTo>
                  <a:pt x="12732" y="3933057"/>
                </a:lnTo>
                <a:cubicBezTo>
                  <a:pt x="11874" y="3928688"/>
                  <a:pt x="11430" y="3924218"/>
                  <a:pt x="11430" y="3919664"/>
                </a:cubicBezTo>
                <a:lnTo>
                  <a:pt x="11430" y="3903498"/>
                </a:lnTo>
                <a:lnTo>
                  <a:pt x="0" y="3903498"/>
                </a:lnTo>
                <a:lnTo>
                  <a:pt x="0" y="3871157"/>
                </a:lnTo>
                <a:lnTo>
                  <a:pt x="11430" y="3871157"/>
                </a:lnTo>
                <a:lnTo>
                  <a:pt x="11430" y="3838816"/>
                </a:lnTo>
                <a:lnTo>
                  <a:pt x="0" y="3838816"/>
                </a:lnTo>
                <a:lnTo>
                  <a:pt x="0" y="3806476"/>
                </a:lnTo>
                <a:lnTo>
                  <a:pt x="11430" y="3806476"/>
                </a:lnTo>
                <a:lnTo>
                  <a:pt x="11430" y="3774142"/>
                </a:lnTo>
                <a:lnTo>
                  <a:pt x="0" y="3774142"/>
                </a:lnTo>
                <a:lnTo>
                  <a:pt x="0" y="3741801"/>
                </a:lnTo>
                <a:lnTo>
                  <a:pt x="11430" y="3741801"/>
                </a:lnTo>
                <a:lnTo>
                  <a:pt x="11430" y="3709461"/>
                </a:lnTo>
                <a:lnTo>
                  <a:pt x="0" y="3709461"/>
                </a:lnTo>
                <a:lnTo>
                  <a:pt x="0" y="3677127"/>
                </a:lnTo>
                <a:lnTo>
                  <a:pt x="11430" y="3677127"/>
                </a:lnTo>
                <a:lnTo>
                  <a:pt x="11430" y="3644786"/>
                </a:lnTo>
                <a:lnTo>
                  <a:pt x="0" y="3644786"/>
                </a:lnTo>
                <a:lnTo>
                  <a:pt x="0" y="3612445"/>
                </a:lnTo>
                <a:lnTo>
                  <a:pt x="11430" y="3612445"/>
                </a:lnTo>
                <a:lnTo>
                  <a:pt x="11430" y="3580105"/>
                </a:lnTo>
                <a:lnTo>
                  <a:pt x="0" y="3580105"/>
                </a:lnTo>
                <a:lnTo>
                  <a:pt x="0" y="3547770"/>
                </a:lnTo>
                <a:lnTo>
                  <a:pt x="11430" y="3547770"/>
                </a:lnTo>
                <a:lnTo>
                  <a:pt x="11430" y="3515430"/>
                </a:lnTo>
                <a:lnTo>
                  <a:pt x="0" y="3515430"/>
                </a:lnTo>
                <a:lnTo>
                  <a:pt x="0" y="3483090"/>
                </a:lnTo>
                <a:lnTo>
                  <a:pt x="11430" y="3483090"/>
                </a:lnTo>
                <a:lnTo>
                  <a:pt x="11430" y="3450755"/>
                </a:lnTo>
                <a:lnTo>
                  <a:pt x="0" y="3450755"/>
                </a:lnTo>
                <a:lnTo>
                  <a:pt x="0" y="3418415"/>
                </a:lnTo>
                <a:lnTo>
                  <a:pt x="11430" y="3418415"/>
                </a:lnTo>
                <a:lnTo>
                  <a:pt x="11430" y="3386074"/>
                </a:lnTo>
                <a:lnTo>
                  <a:pt x="0" y="3386074"/>
                </a:lnTo>
                <a:lnTo>
                  <a:pt x="0" y="3353733"/>
                </a:lnTo>
                <a:lnTo>
                  <a:pt x="11430" y="3353733"/>
                </a:lnTo>
                <a:lnTo>
                  <a:pt x="11430" y="3321399"/>
                </a:lnTo>
                <a:lnTo>
                  <a:pt x="0" y="3321399"/>
                </a:lnTo>
                <a:lnTo>
                  <a:pt x="0" y="3289059"/>
                </a:lnTo>
                <a:lnTo>
                  <a:pt x="11430" y="3289059"/>
                </a:lnTo>
                <a:lnTo>
                  <a:pt x="11430" y="3256718"/>
                </a:lnTo>
                <a:lnTo>
                  <a:pt x="0" y="3256718"/>
                </a:lnTo>
                <a:lnTo>
                  <a:pt x="0" y="3224384"/>
                </a:lnTo>
                <a:lnTo>
                  <a:pt x="11430" y="3224384"/>
                </a:lnTo>
                <a:lnTo>
                  <a:pt x="11430" y="3192043"/>
                </a:lnTo>
                <a:lnTo>
                  <a:pt x="0" y="3192043"/>
                </a:lnTo>
                <a:lnTo>
                  <a:pt x="0" y="3159703"/>
                </a:lnTo>
                <a:lnTo>
                  <a:pt x="11430" y="3159703"/>
                </a:lnTo>
                <a:lnTo>
                  <a:pt x="11430" y="3127362"/>
                </a:lnTo>
                <a:lnTo>
                  <a:pt x="0" y="3127362"/>
                </a:lnTo>
                <a:lnTo>
                  <a:pt x="0" y="3095028"/>
                </a:lnTo>
                <a:lnTo>
                  <a:pt x="11430" y="3095028"/>
                </a:lnTo>
                <a:lnTo>
                  <a:pt x="11430" y="3062688"/>
                </a:lnTo>
                <a:lnTo>
                  <a:pt x="0" y="3062688"/>
                </a:lnTo>
                <a:lnTo>
                  <a:pt x="0" y="3030347"/>
                </a:lnTo>
                <a:lnTo>
                  <a:pt x="11430" y="3030347"/>
                </a:lnTo>
                <a:lnTo>
                  <a:pt x="11430" y="2998013"/>
                </a:lnTo>
                <a:lnTo>
                  <a:pt x="0" y="2998013"/>
                </a:lnTo>
                <a:lnTo>
                  <a:pt x="0" y="2965672"/>
                </a:lnTo>
                <a:lnTo>
                  <a:pt x="11430" y="2965672"/>
                </a:lnTo>
                <a:lnTo>
                  <a:pt x="11430" y="2933332"/>
                </a:lnTo>
                <a:lnTo>
                  <a:pt x="0" y="2933332"/>
                </a:lnTo>
                <a:lnTo>
                  <a:pt x="0" y="2900991"/>
                </a:lnTo>
                <a:lnTo>
                  <a:pt x="11430" y="2900991"/>
                </a:lnTo>
                <a:lnTo>
                  <a:pt x="11430" y="2868657"/>
                </a:lnTo>
                <a:lnTo>
                  <a:pt x="0" y="2868657"/>
                </a:lnTo>
                <a:lnTo>
                  <a:pt x="0" y="2836317"/>
                </a:lnTo>
                <a:lnTo>
                  <a:pt x="11430" y="2836317"/>
                </a:lnTo>
                <a:lnTo>
                  <a:pt x="11430" y="2803976"/>
                </a:lnTo>
                <a:lnTo>
                  <a:pt x="0" y="2803976"/>
                </a:lnTo>
                <a:lnTo>
                  <a:pt x="0" y="2771642"/>
                </a:lnTo>
                <a:lnTo>
                  <a:pt x="11430" y="2771642"/>
                </a:lnTo>
                <a:lnTo>
                  <a:pt x="11430" y="2739301"/>
                </a:lnTo>
                <a:lnTo>
                  <a:pt x="0" y="2739301"/>
                </a:lnTo>
                <a:lnTo>
                  <a:pt x="0" y="2706961"/>
                </a:lnTo>
                <a:lnTo>
                  <a:pt x="11430" y="2706961"/>
                </a:lnTo>
                <a:lnTo>
                  <a:pt x="11430" y="2674620"/>
                </a:lnTo>
                <a:lnTo>
                  <a:pt x="0" y="2674620"/>
                </a:lnTo>
                <a:lnTo>
                  <a:pt x="0" y="2642286"/>
                </a:lnTo>
                <a:lnTo>
                  <a:pt x="11430" y="2642286"/>
                </a:lnTo>
                <a:lnTo>
                  <a:pt x="11430" y="2609946"/>
                </a:lnTo>
                <a:lnTo>
                  <a:pt x="0" y="2609946"/>
                </a:lnTo>
                <a:lnTo>
                  <a:pt x="0" y="2577605"/>
                </a:lnTo>
                <a:lnTo>
                  <a:pt x="11430" y="2577605"/>
                </a:lnTo>
                <a:lnTo>
                  <a:pt x="11430" y="2545271"/>
                </a:lnTo>
                <a:lnTo>
                  <a:pt x="0" y="2545271"/>
                </a:lnTo>
                <a:lnTo>
                  <a:pt x="0" y="2512930"/>
                </a:lnTo>
                <a:lnTo>
                  <a:pt x="11430" y="2512930"/>
                </a:lnTo>
                <a:lnTo>
                  <a:pt x="11430" y="2480590"/>
                </a:lnTo>
                <a:lnTo>
                  <a:pt x="0" y="2480590"/>
                </a:lnTo>
                <a:lnTo>
                  <a:pt x="0" y="2448249"/>
                </a:lnTo>
                <a:lnTo>
                  <a:pt x="11430" y="2448249"/>
                </a:lnTo>
                <a:lnTo>
                  <a:pt x="11430" y="2415915"/>
                </a:lnTo>
                <a:lnTo>
                  <a:pt x="0" y="2415915"/>
                </a:lnTo>
                <a:lnTo>
                  <a:pt x="0" y="2383574"/>
                </a:lnTo>
                <a:lnTo>
                  <a:pt x="11430" y="2383574"/>
                </a:lnTo>
                <a:lnTo>
                  <a:pt x="11430" y="2351234"/>
                </a:lnTo>
                <a:lnTo>
                  <a:pt x="0" y="2351234"/>
                </a:lnTo>
                <a:lnTo>
                  <a:pt x="0" y="2318899"/>
                </a:lnTo>
                <a:lnTo>
                  <a:pt x="11430" y="2318899"/>
                </a:lnTo>
                <a:lnTo>
                  <a:pt x="11430" y="2286559"/>
                </a:lnTo>
                <a:lnTo>
                  <a:pt x="0" y="2286559"/>
                </a:lnTo>
                <a:lnTo>
                  <a:pt x="0" y="2254218"/>
                </a:lnTo>
                <a:lnTo>
                  <a:pt x="11430" y="2254218"/>
                </a:lnTo>
                <a:lnTo>
                  <a:pt x="11430" y="2221878"/>
                </a:lnTo>
                <a:lnTo>
                  <a:pt x="0" y="2221878"/>
                </a:lnTo>
                <a:lnTo>
                  <a:pt x="0" y="2189544"/>
                </a:lnTo>
                <a:lnTo>
                  <a:pt x="11430" y="2189544"/>
                </a:lnTo>
                <a:lnTo>
                  <a:pt x="11430" y="2157203"/>
                </a:lnTo>
                <a:lnTo>
                  <a:pt x="0" y="2157203"/>
                </a:lnTo>
                <a:lnTo>
                  <a:pt x="0" y="2124862"/>
                </a:lnTo>
                <a:lnTo>
                  <a:pt x="11430" y="2124862"/>
                </a:lnTo>
                <a:lnTo>
                  <a:pt x="11430" y="2092528"/>
                </a:lnTo>
                <a:lnTo>
                  <a:pt x="0" y="2092528"/>
                </a:lnTo>
                <a:lnTo>
                  <a:pt x="0" y="2060188"/>
                </a:lnTo>
                <a:lnTo>
                  <a:pt x="11430" y="2060188"/>
                </a:lnTo>
                <a:lnTo>
                  <a:pt x="11430" y="2027847"/>
                </a:lnTo>
                <a:lnTo>
                  <a:pt x="0" y="2027847"/>
                </a:lnTo>
                <a:lnTo>
                  <a:pt x="0" y="1995507"/>
                </a:lnTo>
                <a:lnTo>
                  <a:pt x="11430" y="1995507"/>
                </a:lnTo>
                <a:lnTo>
                  <a:pt x="11430" y="1963173"/>
                </a:lnTo>
                <a:lnTo>
                  <a:pt x="0" y="1963173"/>
                </a:lnTo>
                <a:lnTo>
                  <a:pt x="0" y="1930832"/>
                </a:lnTo>
                <a:lnTo>
                  <a:pt x="11430" y="1930832"/>
                </a:lnTo>
                <a:lnTo>
                  <a:pt x="11430" y="1898491"/>
                </a:lnTo>
                <a:lnTo>
                  <a:pt x="0" y="1898491"/>
                </a:lnTo>
                <a:lnTo>
                  <a:pt x="0" y="1866157"/>
                </a:lnTo>
                <a:lnTo>
                  <a:pt x="11430" y="1866157"/>
                </a:lnTo>
                <a:lnTo>
                  <a:pt x="11430" y="1833817"/>
                </a:lnTo>
                <a:lnTo>
                  <a:pt x="0" y="1833817"/>
                </a:lnTo>
                <a:lnTo>
                  <a:pt x="0" y="1801476"/>
                </a:lnTo>
                <a:lnTo>
                  <a:pt x="11430" y="1801476"/>
                </a:lnTo>
                <a:lnTo>
                  <a:pt x="11430" y="1769142"/>
                </a:lnTo>
                <a:lnTo>
                  <a:pt x="0" y="1769142"/>
                </a:lnTo>
                <a:lnTo>
                  <a:pt x="0" y="1736801"/>
                </a:lnTo>
                <a:lnTo>
                  <a:pt x="11430" y="1736801"/>
                </a:lnTo>
                <a:lnTo>
                  <a:pt x="11430" y="1704461"/>
                </a:lnTo>
                <a:lnTo>
                  <a:pt x="0" y="1704461"/>
                </a:lnTo>
                <a:lnTo>
                  <a:pt x="0" y="1672120"/>
                </a:lnTo>
                <a:lnTo>
                  <a:pt x="11430" y="1672120"/>
                </a:lnTo>
                <a:lnTo>
                  <a:pt x="11430" y="1639786"/>
                </a:lnTo>
                <a:lnTo>
                  <a:pt x="0" y="1639786"/>
                </a:lnTo>
                <a:lnTo>
                  <a:pt x="0" y="1607445"/>
                </a:lnTo>
                <a:lnTo>
                  <a:pt x="11430" y="1607445"/>
                </a:lnTo>
                <a:lnTo>
                  <a:pt x="11430" y="1575105"/>
                </a:lnTo>
                <a:lnTo>
                  <a:pt x="0" y="1575105"/>
                </a:lnTo>
                <a:lnTo>
                  <a:pt x="0" y="1542764"/>
                </a:lnTo>
                <a:lnTo>
                  <a:pt x="11430" y="1542764"/>
                </a:lnTo>
                <a:lnTo>
                  <a:pt x="11430" y="1510430"/>
                </a:lnTo>
                <a:lnTo>
                  <a:pt x="0" y="1510430"/>
                </a:lnTo>
                <a:lnTo>
                  <a:pt x="0" y="1478090"/>
                </a:lnTo>
                <a:lnTo>
                  <a:pt x="11430" y="1478090"/>
                </a:lnTo>
                <a:lnTo>
                  <a:pt x="11430" y="1445749"/>
                </a:lnTo>
                <a:lnTo>
                  <a:pt x="0" y="1445749"/>
                </a:lnTo>
                <a:lnTo>
                  <a:pt x="0" y="1413415"/>
                </a:lnTo>
                <a:lnTo>
                  <a:pt x="11430" y="1413415"/>
                </a:lnTo>
                <a:lnTo>
                  <a:pt x="11430" y="1381074"/>
                </a:lnTo>
                <a:lnTo>
                  <a:pt x="0" y="1381074"/>
                </a:lnTo>
                <a:lnTo>
                  <a:pt x="0" y="1348734"/>
                </a:lnTo>
                <a:lnTo>
                  <a:pt x="11430" y="1348734"/>
                </a:lnTo>
                <a:lnTo>
                  <a:pt x="11430" y="1316399"/>
                </a:lnTo>
                <a:lnTo>
                  <a:pt x="0" y="1316399"/>
                </a:lnTo>
                <a:lnTo>
                  <a:pt x="0" y="1284059"/>
                </a:lnTo>
                <a:lnTo>
                  <a:pt x="11430" y="1284059"/>
                </a:lnTo>
                <a:lnTo>
                  <a:pt x="11430" y="1251719"/>
                </a:lnTo>
                <a:lnTo>
                  <a:pt x="0" y="1251719"/>
                </a:lnTo>
                <a:lnTo>
                  <a:pt x="0" y="1219378"/>
                </a:lnTo>
                <a:lnTo>
                  <a:pt x="11430" y="1219378"/>
                </a:lnTo>
                <a:lnTo>
                  <a:pt x="11430" y="1187044"/>
                </a:lnTo>
                <a:lnTo>
                  <a:pt x="0" y="1187044"/>
                </a:lnTo>
                <a:lnTo>
                  <a:pt x="0" y="1154703"/>
                </a:lnTo>
                <a:lnTo>
                  <a:pt x="11430" y="1154703"/>
                </a:lnTo>
                <a:lnTo>
                  <a:pt x="11430" y="1122363"/>
                </a:lnTo>
                <a:lnTo>
                  <a:pt x="0" y="1122363"/>
                </a:lnTo>
                <a:lnTo>
                  <a:pt x="0" y="1090028"/>
                </a:lnTo>
                <a:lnTo>
                  <a:pt x="11430" y="1090028"/>
                </a:lnTo>
                <a:lnTo>
                  <a:pt x="11430" y="1057688"/>
                </a:lnTo>
                <a:lnTo>
                  <a:pt x="0" y="1057688"/>
                </a:lnTo>
                <a:lnTo>
                  <a:pt x="0" y="1025347"/>
                </a:lnTo>
                <a:lnTo>
                  <a:pt x="11430" y="1025347"/>
                </a:lnTo>
                <a:lnTo>
                  <a:pt x="11430" y="993007"/>
                </a:lnTo>
                <a:lnTo>
                  <a:pt x="0" y="993007"/>
                </a:lnTo>
                <a:lnTo>
                  <a:pt x="0" y="960672"/>
                </a:lnTo>
                <a:lnTo>
                  <a:pt x="11430" y="960672"/>
                </a:lnTo>
                <a:lnTo>
                  <a:pt x="11430" y="928332"/>
                </a:lnTo>
                <a:lnTo>
                  <a:pt x="0" y="928332"/>
                </a:lnTo>
                <a:lnTo>
                  <a:pt x="0" y="895991"/>
                </a:lnTo>
                <a:lnTo>
                  <a:pt x="11430" y="895991"/>
                </a:lnTo>
                <a:lnTo>
                  <a:pt x="11430" y="863657"/>
                </a:lnTo>
                <a:lnTo>
                  <a:pt x="0" y="863657"/>
                </a:lnTo>
                <a:lnTo>
                  <a:pt x="0" y="831317"/>
                </a:lnTo>
                <a:lnTo>
                  <a:pt x="11430" y="831317"/>
                </a:lnTo>
                <a:lnTo>
                  <a:pt x="11430" y="798976"/>
                </a:lnTo>
                <a:lnTo>
                  <a:pt x="0" y="798976"/>
                </a:lnTo>
                <a:lnTo>
                  <a:pt x="0" y="766636"/>
                </a:lnTo>
                <a:lnTo>
                  <a:pt x="11430" y="766636"/>
                </a:lnTo>
                <a:lnTo>
                  <a:pt x="11430" y="734301"/>
                </a:lnTo>
                <a:lnTo>
                  <a:pt x="0" y="734301"/>
                </a:lnTo>
                <a:lnTo>
                  <a:pt x="0" y="701961"/>
                </a:lnTo>
                <a:lnTo>
                  <a:pt x="11430" y="701961"/>
                </a:lnTo>
                <a:lnTo>
                  <a:pt x="11430" y="669620"/>
                </a:lnTo>
                <a:lnTo>
                  <a:pt x="0" y="669620"/>
                </a:lnTo>
                <a:lnTo>
                  <a:pt x="0" y="637286"/>
                </a:lnTo>
                <a:lnTo>
                  <a:pt x="11430" y="637286"/>
                </a:lnTo>
                <a:lnTo>
                  <a:pt x="11430" y="604946"/>
                </a:lnTo>
                <a:lnTo>
                  <a:pt x="0" y="604946"/>
                </a:lnTo>
                <a:lnTo>
                  <a:pt x="0" y="572605"/>
                </a:lnTo>
                <a:lnTo>
                  <a:pt x="11430" y="572605"/>
                </a:lnTo>
                <a:lnTo>
                  <a:pt x="11430" y="540264"/>
                </a:lnTo>
                <a:lnTo>
                  <a:pt x="0" y="540264"/>
                </a:lnTo>
                <a:lnTo>
                  <a:pt x="0" y="507930"/>
                </a:lnTo>
                <a:lnTo>
                  <a:pt x="11430" y="507930"/>
                </a:lnTo>
                <a:lnTo>
                  <a:pt x="11430" y="475590"/>
                </a:lnTo>
                <a:lnTo>
                  <a:pt x="0" y="475590"/>
                </a:lnTo>
                <a:lnTo>
                  <a:pt x="0" y="443249"/>
                </a:lnTo>
                <a:lnTo>
                  <a:pt x="11430" y="443249"/>
                </a:lnTo>
                <a:lnTo>
                  <a:pt x="11430" y="410915"/>
                </a:lnTo>
                <a:lnTo>
                  <a:pt x="0" y="410915"/>
                </a:lnTo>
                <a:lnTo>
                  <a:pt x="0" y="378574"/>
                </a:lnTo>
                <a:lnTo>
                  <a:pt x="11430" y="378574"/>
                </a:lnTo>
                <a:lnTo>
                  <a:pt x="11430" y="346234"/>
                </a:lnTo>
                <a:lnTo>
                  <a:pt x="0" y="346234"/>
                </a:lnTo>
                <a:lnTo>
                  <a:pt x="0" y="313893"/>
                </a:lnTo>
                <a:lnTo>
                  <a:pt x="11430" y="313893"/>
                </a:lnTo>
                <a:lnTo>
                  <a:pt x="11430" y="281559"/>
                </a:lnTo>
                <a:lnTo>
                  <a:pt x="0" y="281559"/>
                </a:lnTo>
                <a:lnTo>
                  <a:pt x="0" y="249218"/>
                </a:lnTo>
                <a:lnTo>
                  <a:pt x="11430" y="249218"/>
                </a:lnTo>
                <a:lnTo>
                  <a:pt x="11430" y="216878"/>
                </a:lnTo>
                <a:lnTo>
                  <a:pt x="0" y="216878"/>
                </a:lnTo>
                <a:lnTo>
                  <a:pt x="0" y="184544"/>
                </a:lnTo>
                <a:lnTo>
                  <a:pt x="11430" y="184544"/>
                </a:lnTo>
                <a:lnTo>
                  <a:pt x="11430" y="152203"/>
                </a:lnTo>
                <a:lnTo>
                  <a:pt x="0" y="152203"/>
                </a:lnTo>
                <a:lnTo>
                  <a:pt x="0" y="119863"/>
                </a:lnTo>
                <a:lnTo>
                  <a:pt x="11430" y="119863"/>
                </a:lnTo>
                <a:lnTo>
                  <a:pt x="11430" y="103696"/>
                </a:lnTo>
                <a:cubicBezTo>
                  <a:pt x="11430" y="99142"/>
                  <a:pt x="11874" y="94672"/>
                  <a:pt x="12732" y="90303"/>
                </a:cubicBezTo>
                <a:lnTo>
                  <a:pt x="1518" y="88100"/>
                </a:lnTo>
                <a:cubicBezTo>
                  <a:pt x="3524" y="77870"/>
                  <a:pt x="7480" y="68129"/>
                  <a:pt x="13081" y="59112"/>
                </a:cubicBezTo>
                <a:lnTo>
                  <a:pt x="22790" y="65138"/>
                </a:lnTo>
                <a:cubicBezTo>
                  <a:pt x="27508" y="57537"/>
                  <a:pt x="33623" y="50413"/>
                  <a:pt x="40964" y="43974"/>
                </a:cubicBezTo>
                <a:lnTo>
                  <a:pt x="33426" y="35382"/>
                </a:lnTo>
                <a:cubicBezTo>
                  <a:pt x="41040" y="28708"/>
                  <a:pt x="49752" y="22790"/>
                  <a:pt x="59341" y="17799"/>
                </a:cubicBezTo>
                <a:lnTo>
                  <a:pt x="64618" y="27934"/>
                </a:lnTo>
                <a:cubicBezTo>
                  <a:pt x="72898" y="23622"/>
                  <a:pt x="81940" y="20034"/>
                  <a:pt x="91586" y="17316"/>
                </a:cubicBezTo>
                <a:lnTo>
                  <a:pt x="88481" y="6318"/>
                </a:lnTo>
                <a:cubicBezTo>
                  <a:pt x="98273" y="3556"/>
                  <a:pt x="108598" y="1645"/>
                  <a:pt x="119304" y="692"/>
                </a:cubicBezTo>
                <a:lnTo>
                  <a:pt x="120313" y="12078"/>
                </a:lnTo>
                <a:cubicBezTo>
                  <a:pt x="125120" y="11652"/>
                  <a:pt x="130016" y="11430"/>
                  <a:pt x="134982" y="11430"/>
                </a:cubicBezTo>
                <a:lnTo>
                  <a:pt x="152140" y="11430"/>
                </a:lnTo>
                <a:lnTo>
                  <a:pt x="152140" y="0"/>
                </a:lnTo>
                <a:lnTo>
                  <a:pt x="186461" y="0"/>
                </a:lnTo>
                <a:lnTo>
                  <a:pt x="186461" y="11430"/>
                </a:lnTo>
                <a:lnTo>
                  <a:pt x="220777" y="11430"/>
                </a:lnTo>
                <a:lnTo>
                  <a:pt x="220777" y="0"/>
                </a:lnTo>
                <a:lnTo>
                  <a:pt x="255099" y="0"/>
                </a:lnTo>
                <a:lnTo>
                  <a:pt x="255099" y="11430"/>
                </a:lnTo>
                <a:lnTo>
                  <a:pt x="289420" y="11430"/>
                </a:lnTo>
                <a:lnTo>
                  <a:pt x="289420" y="0"/>
                </a:lnTo>
                <a:lnTo>
                  <a:pt x="323742" y="0"/>
                </a:lnTo>
                <a:lnTo>
                  <a:pt x="323742" y="11430"/>
                </a:lnTo>
                <a:lnTo>
                  <a:pt x="358057" y="11430"/>
                </a:lnTo>
                <a:lnTo>
                  <a:pt x="358057" y="0"/>
                </a:lnTo>
                <a:lnTo>
                  <a:pt x="392379" y="0"/>
                </a:lnTo>
                <a:lnTo>
                  <a:pt x="392379" y="11430"/>
                </a:lnTo>
                <a:lnTo>
                  <a:pt x="426701" y="11430"/>
                </a:lnTo>
                <a:lnTo>
                  <a:pt x="426701" y="0"/>
                </a:lnTo>
                <a:lnTo>
                  <a:pt x="461023" y="0"/>
                </a:lnTo>
                <a:lnTo>
                  <a:pt x="461023" y="11430"/>
                </a:lnTo>
                <a:lnTo>
                  <a:pt x="495338" y="11430"/>
                </a:lnTo>
                <a:lnTo>
                  <a:pt x="495338" y="0"/>
                </a:lnTo>
                <a:lnTo>
                  <a:pt x="529660" y="0"/>
                </a:lnTo>
                <a:lnTo>
                  <a:pt x="529660" y="11430"/>
                </a:lnTo>
                <a:lnTo>
                  <a:pt x="563982" y="11430"/>
                </a:lnTo>
                <a:lnTo>
                  <a:pt x="563982" y="0"/>
                </a:lnTo>
                <a:lnTo>
                  <a:pt x="598303" y="0"/>
                </a:lnTo>
                <a:lnTo>
                  <a:pt x="598303" y="11430"/>
                </a:lnTo>
                <a:lnTo>
                  <a:pt x="615461" y="11430"/>
                </a:lnTo>
                <a:cubicBezTo>
                  <a:pt x="619798" y="11430"/>
                  <a:pt x="624034" y="11855"/>
                  <a:pt x="628117" y="12662"/>
                </a:cubicBezTo>
                <a:lnTo>
                  <a:pt x="630333" y="1448"/>
                </a:lnTo>
                <a:cubicBezTo>
                  <a:pt x="640328" y="3429"/>
                  <a:pt x="649624" y="7360"/>
                  <a:pt x="657797" y="12833"/>
                </a:cubicBezTo>
                <a:lnTo>
                  <a:pt x="651440" y="22333"/>
                </a:lnTo>
                <a:cubicBezTo>
                  <a:pt x="658508" y="27064"/>
                  <a:pt x="664597" y="33153"/>
                  <a:pt x="669328" y="40221"/>
                </a:cubicBezTo>
                <a:lnTo>
                  <a:pt x="678828" y="33858"/>
                </a:lnTo>
                <a:cubicBezTo>
                  <a:pt x="684301" y="42037"/>
                  <a:pt x="688232" y="51333"/>
                  <a:pt x="690213" y="61328"/>
                </a:cubicBezTo>
                <a:lnTo>
                  <a:pt x="678999" y="63544"/>
                </a:lnTo>
                <a:cubicBezTo>
                  <a:pt x="679806" y="67628"/>
                  <a:pt x="680231" y="71857"/>
                  <a:pt x="680231" y="76200"/>
                </a:cubicBezTo>
                <a:lnTo>
                  <a:pt x="680231" y="94209"/>
                </a:lnTo>
                <a:close/>
              </a:path>
            </a:pathLst>
          </a:custGeom>
          <a:noFill/>
          <a:ln w="22860" cap="flat">
            <a:solidFill>
              <a:srgbClr val="101C40">
                <a:alpha val="16000"/>
              </a:srgbClr>
            </a:solidFill>
            <a:custDash>
              <a:ds d="384750" sp="384750"/>
            </a:custDash>
            <a:round/>
          </a:ln>
        </p:spPr>
        <p:txBody>
          <a:bodyPr rtlCol="0" anchor="ctr"/>
          <a:lstStyle/>
          <a:p>
            <a:endParaRPr lang="en-US"/>
          </a:p>
        </p:txBody>
      </p:sp>
      <p:sp>
        <p:nvSpPr>
          <p:cNvPr id="29" name="任意多边形: 形状 28">
            <a:extLst>
              <a:ext uri="{FF2B5EF4-FFF2-40B4-BE49-F238E27FC236}">
                <a16:creationId xmlns:a16="http://schemas.microsoft.com/office/drawing/2014/main" id="{F371FAB1-6734-6529-6C75-A47F70362317}"/>
              </a:ext>
            </a:extLst>
          </p:cNvPr>
          <p:cNvSpPr/>
          <p:nvPr/>
        </p:nvSpPr>
        <p:spPr>
          <a:xfrm>
            <a:off x="4579620" y="1531619"/>
            <a:ext cx="3581399" cy="4023359"/>
          </a:xfrm>
          <a:custGeom>
            <a:avLst/>
            <a:gdLst>
              <a:gd name="connsiteX0" fmla="*/ 691655 w 3581399"/>
              <a:gd name="connsiteY0" fmla="*/ 76200 h 4023359"/>
              <a:gd name="connsiteX1" fmla="*/ 615455 w 3581399"/>
              <a:gd name="connsiteY1" fmla="*/ 0 h 4023359"/>
              <a:gd name="connsiteX2" fmla="*/ 134975 w 3581399"/>
              <a:gd name="connsiteY2" fmla="*/ 0 h 4023359"/>
              <a:gd name="connsiteX3" fmla="*/ 0 w 3581399"/>
              <a:gd name="connsiteY3" fmla="*/ 103696 h 4023359"/>
              <a:gd name="connsiteX4" fmla="*/ 0 w 3581399"/>
              <a:gd name="connsiteY4" fmla="*/ 3919664 h 4023359"/>
              <a:gd name="connsiteX5" fmla="*/ 134975 w 3581399"/>
              <a:gd name="connsiteY5" fmla="*/ 4023360 h 4023359"/>
              <a:gd name="connsiteX6" fmla="*/ 3446399 w 3581399"/>
              <a:gd name="connsiteY6" fmla="*/ 4023360 h 4023359"/>
              <a:gd name="connsiteX7" fmla="*/ 3581400 w 3581399"/>
              <a:gd name="connsiteY7" fmla="*/ 3919664 h 4023359"/>
              <a:gd name="connsiteX8" fmla="*/ 3581400 w 3581399"/>
              <a:gd name="connsiteY8" fmla="*/ 103696 h 4023359"/>
              <a:gd name="connsiteX9" fmla="*/ 3446399 w 3581399"/>
              <a:gd name="connsiteY9" fmla="*/ 0 h 4023359"/>
              <a:gd name="connsiteX10" fmla="*/ 2974911 w 3581399"/>
              <a:gd name="connsiteY10" fmla="*/ 0 h 4023359"/>
              <a:gd name="connsiteX11" fmla="*/ 2898711 w 3581399"/>
              <a:gd name="connsiteY11" fmla="*/ 76200 h 4023359"/>
              <a:gd name="connsiteX12" fmla="*/ 2898711 w 3581399"/>
              <a:gd name="connsiteY12" fmla="*/ 220269 h 4023359"/>
              <a:gd name="connsiteX13" fmla="*/ 2822511 w 3581399"/>
              <a:gd name="connsiteY13" fmla="*/ 296469 h 4023359"/>
              <a:gd name="connsiteX14" fmla="*/ 767855 w 3581399"/>
              <a:gd name="connsiteY14" fmla="*/ 296469 h 4023359"/>
              <a:gd name="connsiteX15" fmla="*/ 691655 w 3581399"/>
              <a:gd name="connsiteY15" fmla="*/ 220269 h 4023359"/>
              <a:gd name="connsiteX16" fmla="*/ 691655 w 3581399"/>
              <a:gd name="connsiteY16" fmla="*/ 76200 h 402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399" h="4023359">
                <a:moveTo>
                  <a:pt x="691655" y="76200"/>
                </a:moveTo>
                <a:cubicBezTo>
                  <a:pt x="691655" y="34112"/>
                  <a:pt x="657542" y="0"/>
                  <a:pt x="615455" y="0"/>
                </a:cubicBezTo>
                <a:lnTo>
                  <a:pt x="134975" y="0"/>
                </a:lnTo>
                <a:cubicBezTo>
                  <a:pt x="60427" y="0"/>
                  <a:pt x="0" y="46425"/>
                  <a:pt x="0" y="103696"/>
                </a:cubicBezTo>
                <a:lnTo>
                  <a:pt x="0" y="3919664"/>
                </a:lnTo>
                <a:cubicBezTo>
                  <a:pt x="0" y="3976935"/>
                  <a:pt x="60427" y="4023360"/>
                  <a:pt x="134975" y="4023360"/>
                </a:cubicBezTo>
                <a:lnTo>
                  <a:pt x="3446399" y="4023360"/>
                </a:lnTo>
                <a:cubicBezTo>
                  <a:pt x="3520948" y="4023360"/>
                  <a:pt x="3581400" y="3976935"/>
                  <a:pt x="3581400" y="3919664"/>
                </a:cubicBezTo>
                <a:lnTo>
                  <a:pt x="3581400" y="103696"/>
                </a:lnTo>
                <a:cubicBezTo>
                  <a:pt x="3581400" y="46425"/>
                  <a:pt x="3520948" y="0"/>
                  <a:pt x="3446399" y="0"/>
                </a:cubicBezTo>
                <a:lnTo>
                  <a:pt x="2974911" y="0"/>
                </a:lnTo>
                <a:cubicBezTo>
                  <a:pt x="2932874" y="0"/>
                  <a:pt x="2898711" y="34112"/>
                  <a:pt x="2898711" y="76200"/>
                </a:cubicBezTo>
                <a:lnTo>
                  <a:pt x="2898711" y="220269"/>
                </a:lnTo>
                <a:cubicBezTo>
                  <a:pt x="2898711" y="262357"/>
                  <a:pt x="2864612" y="296469"/>
                  <a:pt x="2822511" y="296469"/>
                </a:cubicBezTo>
                <a:lnTo>
                  <a:pt x="767855" y="296469"/>
                </a:lnTo>
                <a:cubicBezTo>
                  <a:pt x="725773" y="296469"/>
                  <a:pt x="691655" y="262357"/>
                  <a:pt x="691655" y="220269"/>
                </a:cubicBezTo>
                <a:lnTo>
                  <a:pt x="691655" y="76200"/>
                </a:lnTo>
                <a:close/>
              </a:path>
            </a:pathLst>
          </a:custGeom>
          <a:solidFill>
            <a:srgbClr val="F5F6FA"/>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D5028A4E-BB7D-07BD-A0FD-324BDFDBADE7}"/>
              </a:ext>
            </a:extLst>
          </p:cNvPr>
          <p:cNvSpPr/>
          <p:nvPr/>
        </p:nvSpPr>
        <p:spPr>
          <a:xfrm>
            <a:off x="4579620" y="1531619"/>
            <a:ext cx="3581399" cy="4023359"/>
          </a:xfrm>
          <a:custGeom>
            <a:avLst/>
            <a:gdLst>
              <a:gd name="connsiteX0" fmla="*/ 680225 w 3581399"/>
              <a:gd name="connsiteY0" fmla="*/ 94209 h 4023359"/>
              <a:gd name="connsiteX1" fmla="*/ 691655 w 3581399"/>
              <a:gd name="connsiteY1" fmla="*/ 94209 h 4023359"/>
              <a:gd name="connsiteX2" fmla="*/ 691655 w 3581399"/>
              <a:gd name="connsiteY2" fmla="*/ 130226 h 4023359"/>
              <a:gd name="connsiteX3" fmla="*/ 680225 w 3581399"/>
              <a:gd name="connsiteY3" fmla="*/ 130226 h 4023359"/>
              <a:gd name="connsiteX4" fmla="*/ 680225 w 3581399"/>
              <a:gd name="connsiteY4" fmla="*/ 166243 h 4023359"/>
              <a:gd name="connsiteX5" fmla="*/ 691655 w 3581399"/>
              <a:gd name="connsiteY5" fmla="*/ 166243 h 4023359"/>
              <a:gd name="connsiteX6" fmla="*/ 691655 w 3581399"/>
              <a:gd name="connsiteY6" fmla="*/ 202260 h 4023359"/>
              <a:gd name="connsiteX7" fmla="*/ 680225 w 3581399"/>
              <a:gd name="connsiteY7" fmla="*/ 202260 h 4023359"/>
              <a:gd name="connsiteX8" fmla="*/ 680225 w 3581399"/>
              <a:gd name="connsiteY8" fmla="*/ 220269 h 4023359"/>
              <a:gd name="connsiteX9" fmla="*/ 681895 w 3581399"/>
              <a:gd name="connsiteY9" fmla="*/ 237363 h 4023359"/>
              <a:gd name="connsiteX10" fmla="*/ 693109 w 3581399"/>
              <a:gd name="connsiteY10" fmla="*/ 235141 h 4023359"/>
              <a:gd name="connsiteX11" fmla="*/ 704494 w 3581399"/>
              <a:gd name="connsiteY11" fmla="*/ 262611 h 4023359"/>
              <a:gd name="connsiteX12" fmla="*/ 694995 w 3581399"/>
              <a:gd name="connsiteY12" fmla="*/ 268967 h 4023359"/>
              <a:gd name="connsiteX13" fmla="*/ 719163 w 3581399"/>
              <a:gd name="connsiteY13" fmla="*/ 293135 h 4023359"/>
              <a:gd name="connsiteX14" fmla="*/ 725519 w 3581399"/>
              <a:gd name="connsiteY14" fmla="*/ 283636 h 4023359"/>
              <a:gd name="connsiteX15" fmla="*/ 752983 w 3581399"/>
              <a:gd name="connsiteY15" fmla="*/ 295021 h 4023359"/>
              <a:gd name="connsiteX16" fmla="*/ 750767 w 3581399"/>
              <a:gd name="connsiteY16" fmla="*/ 306235 h 4023359"/>
              <a:gd name="connsiteX17" fmla="*/ 767855 w 3581399"/>
              <a:gd name="connsiteY17" fmla="*/ 307899 h 4023359"/>
              <a:gd name="connsiteX18" fmla="*/ 783908 w 3581399"/>
              <a:gd name="connsiteY18" fmla="*/ 307899 h 4023359"/>
              <a:gd name="connsiteX19" fmla="*/ 783908 w 3581399"/>
              <a:gd name="connsiteY19" fmla="*/ 296469 h 4023359"/>
              <a:gd name="connsiteX20" fmla="*/ 816013 w 3581399"/>
              <a:gd name="connsiteY20" fmla="*/ 296469 h 4023359"/>
              <a:gd name="connsiteX21" fmla="*/ 816013 w 3581399"/>
              <a:gd name="connsiteY21" fmla="*/ 307899 h 4023359"/>
              <a:gd name="connsiteX22" fmla="*/ 848119 w 3581399"/>
              <a:gd name="connsiteY22" fmla="*/ 307899 h 4023359"/>
              <a:gd name="connsiteX23" fmla="*/ 848119 w 3581399"/>
              <a:gd name="connsiteY23" fmla="*/ 296469 h 4023359"/>
              <a:gd name="connsiteX24" fmla="*/ 880218 w 3581399"/>
              <a:gd name="connsiteY24" fmla="*/ 296469 h 4023359"/>
              <a:gd name="connsiteX25" fmla="*/ 880218 w 3581399"/>
              <a:gd name="connsiteY25" fmla="*/ 307899 h 4023359"/>
              <a:gd name="connsiteX26" fmla="*/ 912323 w 3581399"/>
              <a:gd name="connsiteY26" fmla="*/ 307899 h 4023359"/>
              <a:gd name="connsiteX27" fmla="*/ 912323 w 3581399"/>
              <a:gd name="connsiteY27" fmla="*/ 296469 h 4023359"/>
              <a:gd name="connsiteX28" fmla="*/ 944429 w 3581399"/>
              <a:gd name="connsiteY28" fmla="*/ 296469 h 4023359"/>
              <a:gd name="connsiteX29" fmla="*/ 944429 w 3581399"/>
              <a:gd name="connsiteY29" fmla="*/ 307899 h 4023359"/>
              <a:gd name="connsiteX30" fmla="*/ 976535 w 3581399"/>
              <a:gd name="connsiteY30" fmla="*/ 307899 h 4023359"/>
              <a:gd name="connsiteX31" fmla="*/ 976535 w 3581399"/>
              <a:gd name="connsiteY31" fmla="*/ 296469 h 4023359"/>
              <a:gd name="connsiteX32" fmla="*/ 1008640 w 3581399"/>
              <a:gd name="connsiteY32" fmla="*/ 296469 h 4023359"/>
              <a:gd name="connsiteX33" fmla="*/ 1008640 w 3581399"/>
              <a:gd name="connsiteY33" fmla="*/ 307899 h 4023359"/>
              <a:gd name="connsiteX34" fmla="*/ 1040746 w 3581399"/>
              <a:gd name="connsiteY34" fmla="*/ 307899 h 4023359"/>
              <a:gd name="connsiteX35" fmla="*/ 1040746 w 3581399"/>
              <a:gd name="connsiteY35" fmla="*/ 296469 h 4023359"/>
              <a:gd name="connsiteX36" fmla="*/ 1072845 w 3581399"/>
              <a:gd name="connsiteY36" fmla="*/ 296469 h 4023359"/>
              <a:gd name="connsiteX37" fmla="*/ 1072845 w 3581399"/>
              <a:gd name="connsiteY37" fmla="*/ 307899 h 4023359"/>
              <a:gd name="connsiteX38" fmla="*/ 1104951 w 3581399"/>
              <a:gd name="connsiteY38" fmla="*/ 307899 h 4023359"/>
              <a:gd name="connsiteX39" fmla="*/ 1104951 w 3581399"/>
              <a:gd name="connsiteY39" fmla="*/ 296469 h 4023359"/>
              <a:gd name="connsiteX40" fmla="*/ 1137056 w 3581399"/>
              <a:gd name="connsiteY40" fmla="*/ 296469 h 4023359"/>
              <a:gd name="connsiteX41" fmla="*/ 1137056 w 3581399"/>
              <a:gd name="connsiteY41" fmla="*/ 307899 h 4023359"/>
              <a:gd name="connsiteX42" fmla="*/ 1169162 w 3581399"/>
              <a:gd name="connsiteY42" fmla="*/ 307899 h 4023359"/>
              <a:gd name="connsiteX43" fmla="*/ 1169162 w 3581399"/>
              <a:gd name="connsiteY43" fmla="*/ 296469 h 4023359"/>
              <a:gd name="connsiteX44" fmla="*/ 1201267 w 3581399"/>
              <a:gd name="connsiteY44" fmla="*/ 296469 h 4023359"/>
              <a:gd name="connsiteX45" fmla="*/ 1201267 w 3581399"/>
              <a:gd name="connsiteY45" fmla="*/ 307899 h 4023359"/>
              <a:gd name="connsiteX46" fmla="*/ 1233367 w 3581399"/>
              <a:gd name="connsiteY46" fmla="*/ 307899 h 4023359"/>
              <a:gd name="connsiteX47" fmla="*/ 1233367 w 3581399"/>
              <a:gd name="connsiteY47" fmla="*/ 296469 h 4023359"/>
              <a:gd name="connsiteX48" fmla="*/ 1265472 w 3581399"/>
              <a:gd name="connsiteY48" fmla="*/ 296469 h 4023359"/>
              <a:gd name="connsiteX49" fmla="*/ 1265472 w 3581399"/>
              <a:gd name="connsiteY49" fmla="*/ 307899 h 4023359"/>
              <a:gd name="connsiteX50" fmla="*/ 1297578 w 3581399"/>
              <a:gd name="connsiteY50" fmla="*/ 307899 h 4023359"/>
              <a:gd name="connsiteX51" fmla="*/ 1297578 w 3581399"/>
              <a:gd name="connsiteY51" fmla="*/ 296469 h 4023359"/>
              <a:gd name="connsiteX52" fmla="*/ 1329684 w 3581399"/>
              <a:gd name="connsiteY52" fmla="*/ 296469 h 4023359"/>
              <a:gd name="connsiteX53" fmla="*/ 1329684 w 3581399"/>
              <a:gd name="connsiteY53" fmla="*/ 307899 h 4023359"/>
              <a:gd name="connsiteX54" fmla="*/ 1361789 w 3581399"/>
              <a:gd name="connsiteY54" fmla="*/ 307899 h 4023359"/>
              <a:gd name="connsiteX55" fmla="*/ 1361789 w 3581399"/>
              <a:gd name="connsiteY55" fmla="*/ 296469 h 4023359"/>
              <a:gd name="connsiteX56" fmla="*/ 1393895 w 3581399"/>
              <a:gd name="connsiteY56" fmla="*/ 296469 h 4023359"/>
              <a:gd name="connsiteX57" fmla="*/ 1393895 w 3581399"/>
              <a:gd name="connsiteY57" fmla="*/ 307899 h 4023359"/>
              <a:gd name="connsiteX58" fmla="*/ 1425994 w 3581399"/>
              <a:gd name="connsiteY58" fmla="*/ 307899 h 4023359"/>
              <a:gd name="connsiteX59" fmla="*/ 1425994 w 3581399"/>
              <a:gd name="connsiteY59" fmla="*/ 296469 h 4023359"/>
              <a:gd name="connsiteX60" fmla="*/ 1458100 w 3581399"/>
              <a:gd name="connsiteY60" fmla="*/ 296469 h 4023359"/>
              <a:gd name="connsiteX61" fmla="*/ 1458100 w 3581399"/>
              <a:gd name="connsiteY61" fmla="*/ 307899 h 4023359"/>
              <a:gd name="connsiteX62" fmla="*/ 1490205 w 3581399"/>
              <a:gd name="connsiteY62" fmla="*/ 307899 h 4023359"/>
              <a:gd name="connsiteX63" fmla="*/ 1490205 w 3581399"/>
              <a:gd name="connsiteY63" fmla="*/ 296469 h 4023359"/>
              <a:gd name="connsiteX64" fmla="*/ 1522311 w 3581399"/>
              <a:gd name="connsiteY64" fmla="*/ 296469 h 4023359"/>
              <a:gd name="connsiteX65" fmla="*/ 1522311 w 3581399"/>
              <a:gd name="connsiteY65" fmla="*/ 307899 h 4023359"/>
              <a:gd name="connsiteX66" fmla="*/ 1554416 w 3581399"/>
              <a:gd name="connsiteY66" fmla="*/ 307899 h 4023359"/>
              <a:gd name="connsiteX67" fmla="*/ 1554416 w 3581399"/>
              <a:gd name="connsiteY67" fmla="*/ 296469 h 4023359"/>
              <a:gd name="connsiteX68" fmla="*/ 1586516 w 3581399"/>
              <a:gd name="connsiteY68" fmla="*/ 296469 h 4023359"/>
              <a:gd name="connsiteX69" fmla="*/ 1586516 w 3581399"/>
              <a:gd name="connsiteY69" fmla="*/ 307899 h 4023359"/>
              <a:gd name="connsiteX70" fmla="*/ 1618621 w 3581399"/>
              <a:gd name="connsiteY70" fmla="*/ 307899 h 4023359"/>
              <a:gd name="connsiteX71" fmla="*/ 1618621 w 3581399"/>
              <a:gd name="connsiteY71" fmla="*/ 296469 h 4023359"/>
              <a:gd name="connsiteX72" fmla="*/ 1650727 w 3581399"/>
              <a:gd name="connsiteY72" fmla="*/ 296469 h 4023359"/>
              <a:gd name="connsiteX73" fmla="*/ 1650727 w 3581399"/>
              <a:gd name="connsiteY73" fmla="*/ 307899 h 4023359"/>
              <a:gd name="connsiteX74" fmla="*/ 1682833 w 3581399"/>
              <a:gd name="connsiteY74" fmla="*/ 307899 h 4023359"/>
              <a:gd name="connsiteX75" fmla="*/ 1682833 w 3581399"/>
              <a:gd name="connsiteY75" fmla="*/ 296469 h 4023359"/>
              <a:gd name="connsiteX76" fmla="*/ 1714938 w 3581399"/>
              <a:gd name="connsiteY76" fmla="*/ 296469 h 4023359"/>
              <a:gd name="connsiteX77" fmla="*/ 1714938 w 3581399"/>
              <a:gd name="connsiteY77" fmla="*/ 307899 h 4023359"/>
              <a:gd name="connsiteX78" fmla="*/ 1747044 w 3581399"/>
              <a:gd name="connsiteY78" fmla="*/ 307899 h 4023359"/>
              <a:gd name="connsiteX79" fmla="*/ 1747044 w 3581399"/>
              <a:gd name="connsiteY79" fmla="*/ 296469 h 4023359"/>
              <a:gd name="connsiteX80" fmla="*/ 1779143 w 3581399"/>
              <a:gd name="connsiteY80" fmla="*/ 296469 h 4023359"/>
              <a:gd name="connsiteX81" fmla="*/ 1779143 w 3581399"/>
              <a:gd name="connsiteY81" fmla="*/ 307899 h 4023359"/>
              <a:gd name="connsiteX82" fmla="*/ 1811274 w 3581399"/>
              <a:gd name="connsiteY82" fmla="*/ 307899 h 4023359"/>
              <a:gd name="connsiteX83" fmla="*/ 1811274 w 3581399"/>
              <a:gd name="connsiteY83" fmla="*/ 296469 h 4023359"/>
              <a:gd name="connsiteX84" fmla="*/ 1843341 w 3581399"/>
              <a:gd name="connsiteY84" fmla="*/ 296469 h 4023359"/>
              <a:gd name="connsiteX85" fmla="*/ 1843341 w 3581399"/>
              <a:gd name="connsiteY85" fmla="*/ 307899 h 4023359"/>
              <a:gd name="connsiteX86" fmla="*/ 1875472 w 3581399"/>
              <a:gd name="connsiteY86" fmla="*/ 307899 h 4023359"/>
              <a:gd name="connsiteX87" fmla="*/ 1875472 w 3581399"/>
              <a:gd name="connsiteY87" fmla="*/ 296469 h 4023359"/>
              <a:gd name="connsiteX88" fmla="*/ 1907540 w 3581399"/>
              <a:gd name="connsiteY88" fmla="*/ 296469 h 4023359"/>
              <a:gd name="connsiteX89" fmla="*/ 1907540 w 3581399"/>
              <a:gd name="connsiteY89" fmla="*/ 307899 h 4023359"/>
              <a:gd name="connsiteX90" fmla="*/ 1939671 w 3581399"/>
              <a:gd name="connsiteY90" fmla="*/ 307899 h 4023359"/>
              <a:gd name="connsiteX91" fmla="*/ 1939671 w 3581399"/>
              <a:gd name="connsiteY91" fmla="*/ 296469 h 4023359"/>
              <a:gd name="connsiteX92" fmla="*/ 1971802 w 3581399"/>
              <a:gd name="connsiteY92" fmla="*/ 296469 h 4023359"/>
              <a:gd name="connsiteX93" fmla="*/ 1971802 w 3581399"/>
              <a:gd name="connsiteY93" fmla="*/ 307899 h 4023359"/>
              <a:gd name="connsiteX94" fmla="*/ 2003870 w 3581399"/>
              <a:gd name="connsiteY94" fmla="*/ 307899 h 4023359"/>
              <a:gd name="connsiteX95" fmla="*/ 2003870 w 3581399"/>
              <a:gd name="connsiteY95" fmla="*/ 296469 h 4023359"/>
              <a:gd name="connsiteX96" fmla="*/ 2036000 w 3581399"/>
              <a:gd name="connsiteY96" fmla="*/ 296469 h 4023359"/>
              <a:gd name="connsiteX97" fmla="*/ 2036000 w 3581399"/>
              <a:gd name="connsiteY97" fmla="*/ 307899 h 4023359"/>
              <a:gd name="connsiteX98" fmla="*/ 2068068 w 3581399"/>
              <a:gd name="connsiteY98" fmla="*/ 307899 h 4023359"/>
              <a:gd name="connsiteX99" fmla="*/ 2068068 w 3581399"/>
              <a:gd name="connsiteY99" fmla="*/ 296469 h 4023359"/>
              <a:gd name="connsiteX100" fmla="*/ 2100199 w 3581399"/>
              <a:gd name="connsiteY100" fmla="*/ 296469 h 4023359"/>
              <a:gd name="connsiteX101" fmla="*/ 2100199 w 3581399"/>
              <a:gd name="connsiteY101" fmla="*/ 307899 h 4023359"/>
              <a:gd name="connsiteX102" fmla="*/ 2132266 w 3581399"/>
              <a:gd name="connsiteY102" fmla="*/ 307899 h 4023359"/>
              <a:gd name="connsiteX103" fmla="*/ 2132266 w 3581399"/>
              <a:gd name="connsiteY103" fmla="*/ 296469 h 4023359"/>
              <a:gd name="connsiteX104" fmla="*/ 2164398 w 3581399"/>
              <a:gd name="connsiteY104" fmla="*/ 296469 h 4023359"/>
              <a:gd name="connsiteX105" fmla="*/ 2164398 w 3581399"/>
              <a:gd name="connsiteY105" fmla="*/ 307899 h 4023359"/>
              <a:gd name="connsiteX106" fmla="*/ 2196528 w 3581399"/>
              <a:gd name="connsiteY106" fmla="*/ 307899 h 4023359"/>
              <a:gd name="connsiteX107" fmla="*/ 2196528 w 3581399"/>
              <a:gd name="connsiteY107" fmla="*/ 296469 h 4023359"/>
              <a:gd name="connsiteX108" fmla="*/ 2228596 w 3581399"/>
              <a:gd name="connsiteY108" fmla="*/ 296469 h 4023359"/>
              <a:gd name="connsiteX109" fmla="*/ 2228596 w 3581399"/>
              <a:gd name="connsiteY109" fmla="*/ 307899 h 4023359"/>
              <a:gd name="connsiteX110" fmla="*/ 2260727 w 3581399"/>
              <a:gd name="connsiteY110" fmla="*/ 307899 h 4023359"/>
              <a:gd name="connsiteX111" fmla="*/ 2260727 w 3581399"/>
              <a:gd name="connsiteY111" fmla="*/ 296469 h 4023359"/>
              <a:gd name="connsiteX112" fmla="*/ 2292795 w 3581399"/>
              <a:gd name="connsiteY112" fmla="*/ 296469 h 4023359"/>
              <a:gd name="connsiteX113" fmla="*/ 2292795 w 3581399"/>
              <a:gd name="connsiteY113" fmla="*/ 307899 h 4023359"/>
              <a:gd name="connsiteX114" fmla="*/ 2324925 w 3581399"/>
              <a:gd name="connsiteY114" fmla="*/ 307899 h 4023359"/>
              <a:gd name="connsiteX115" fmla="*/ 2324925 w 3581399"/>
              <a:gd name="connsiteY115" fmla="*/ 296469 h 4023359"/>
              <a:gd name="connsiteX116" fmla="*/ 2356993 w 3581399"/>
              <a:gd name="connsiteY116" fmla="*/ 296469 h 4023359"/>
              <a:gd name="connsiteX117" fmla="*/ 2356993 w 3581399"/>
              <a:gd name="connsiteY117" fmla="*/ 307899 h 4023359"/>
              <a:gd name="connsiteX118" fmla="*/ 2389124 w 3581399"/>
              <a:gd name="connsiteY118" fmla="*/ 307899 h 4023359"/>
              <a:gd name="connsiteX119" fmla="*/ 2389124 w 3581399"/>
              <a:gd name="connsiteY119" fmla="*/ 296469 h 4023359"/>
              <a:gd name="connsiteX120" fmla="*/ 2421255 w 3581399"/>
              <a:gd name="connsiteY120" fmla="*/ 296469 h 4023359"/>
              <a:gd name="connsiteX121" fmla="*/ 2421255 w 3581399"/>
              <a:gd name="connsiteY121" fmla="*/ 307899 h 4023359"/>
              <a:gd name="connsiteX122" fmla="*/ 2453323 w 3581399"/>
              <a:gd name="connsiteY122" fmla="*/ 307899 h 4023359"/>
              <a:gd name="connsiteX123" fmla="*/ 2453323 w 3581399"/>
              <a:gd name="connsiteY123" fmla="*/ 296469 h 4023359"/>
              <a:gd name="connsiteX124" fmla="*/ 2485453 w 3581399"/>
              <a:gd name="connsiteY124" fmla="*/ 296469 h 4023359"/>
              <a:gd name="connsiteX125" fmla="*/ 2485453 w 3581399"/>
              <a:gd name="connsiteY125" fmla="*/ 307899 h 4023359"/>
              <a:gd name="connsiteX126" fmla="*/ 2517521 w 3581399"/>
              <a:gd name="connsiteY126" fmla="*/ 307899 h 4023359"/>
              <a:gd name="connsiteX127" fmla="*/ 2517521 w 3581399"/>
              <a:gd name="connsiteY127" fmla="*/ 296469 h 4023359"/>
              <a:gd name="connsiteX128" fmla="*/ 2549652 w 3581399"/>
              <a:gd name="connsiteY128" fmla="*/ 296469 h 4023359"/>
              <a:gd name="connsiteX129" fmla="*/ 2549652 w 3581399"/>
              <a:gd name="connsiteY129" fmla="*/ 307899 h 4023359"/>
              <a:gd name="connsiteX130" fmla="*/ 2581783 w 3581399"/>
              <a:gd name="connsiteY130" fmla="*/ 307899 h 4023359"/>
              <a:gd name="connsiteX131" fmla="*/ 2581783 w 3581399"/>
              <a:gd name="connsiteY131" fmla="*/ 296469 h 4023359"/>
              <a:gd name="connsiteX132" fmla="*/ 2613850 w 3581399"/>
              <a:gd name="connsiteY132" fmla="*/ 296469 h 4023359"/>
              <a:gd name="connsiteX133" fmla="*/ 2613850 w 3581399"/>
              <a:gd name="connsiteY133" fmla="*/ 307899 h 4023359"/>
              <a:gd name="connsiteX134" fmla="*/ 2645982 w 3581399"/>
              <a:gd name="connsiteY134" fmla="*/ 307899 h 4023359"/>
              <a:gd name="connsiteX135" fmla="*/ 2645982 w 3581399"/>
              <a:gd name="connsiteY135" fmla="*/ 296469 h 4023359"/>
              <a:gd name="connsiteX136" fmla="*/ 2678049 w 3581399"/>
              <a:gd name="connsiteY136" fmla="*/ 296469 h 4023359"/>
              <a:gd name="connsiteX137" fmla="*/ 2678049 w 3581399"/>
              <a:gd name="connsiteY137" fmla="*/ 307899 h 4023359"/>
              <a:gd name="connsiteX138" fmla="*/ 2710180 w 3581399"/>
              <a:gd name="connsiteY138" fmla="*/ 307899 h 4023359"/>
              <a:gd name="connsiteX139" fmla="*/ 2710180 w 3581399"/>
              <a:gd name="connsiteY139" fmla="*/ 296469 h 4023359"/>
              <a:gd name="connsiteX140" fmla="*/ 2742248 w 3581399"/>
              <a:gd name="connsiteY140" fmla="*/ 296469 h 4023359"/>
              <a:gd name="connsiteX141" fmla="*/ 2742248 w 3581399"/>
              <a:gd name="connsiteY141" fmla="*/ 307899 h 4023359"/>
              <a:gd name="connsiteX142" fmla="*/ 2774378 w 3581399"/>
              <a:gd name="connsiteY142" fmla="*/ 307899 h 4023359"/>
              <a:gd name="connsiteX143" fmla="*/ 2774378 w 3581399"/>
              <a:gd name="connsiteY143" fmla="*/ 296469 h 4023359"/>
              <a:gd name="connsiteX144" fmla="*/ 2806510 w 3581399"/>
              <a:gd name="connsiteY144" fmla="*/ 296469 h 4023359"/>
              <a:gd name="connsiteX145" fmla="*/ 2806510 w 3581399"/>
              <a:gd name="connsiteY145" fmla="*/ 307899 h 4023359"/>
              <a:gd name="connsiteX146" fmla="*/ 2822511 w 3581399"/>
              <a:gd name="connsiteY146" fmla="*/ 307899 h 4023359"/>
              <a:gd name="connsiteX147" fmla="*/ 2839657 w 3581399"/>
              <a:gd name="connsiteY147" fmla="*/ 306235 h 4023359"/>
              <a:gd name="connsiteX148" fmla="*/ 2837434 w 3581399"/>
              <a:gd name="connsiteY148" fmla="*/ 295021 h 4023359"/>
              <a:gd name="connsiteX149" fmla="*/ 2864866 w 3581399"/>
              <a:gd name="connsiteY149" fmla="*/ 283636 h 4023359"/>
              <a:gd name="connsiteX150" fmla="*/ 2871216 w 3581399"/>
              <a:gd name="connsiteY150" fmla="*/ 293135 h 4023359"/>
              <a:gd name="connsiteX151" fmla="*/ 2895410 w 3581399"/>
              <a:gd name="connsiteY151" fmla="*/ 268967 h 4023359"/>
              <a:gd name="connsiteX152" fmla="*/ 2885885 w 3581399"/>
              <a:gd name="connsiteY152" fmla="*/ 262611 h 4023359"/>
              <a:gd name="connsiteX153" fmla="*/ 2897314 w 3581399"/>
              <a:gd name="connsiteY153" fmla="*/ 235141 h 4023359"/>
              <a:gd name="connsiteX154" fmla="*/ 2908490 w 3581399"/>
              <a:gd name="connsiteY154" fmla="*/ 237363 h 4023359"/>
              <a:gd name="connsiteX155" fmla="*/ 2910141 w 3581399"/>
              <a:gd name="connsiteY155" fmla="*/ 220269 h 4023359"/>
              <a:gd name="connsiteX156" fmla="*/ 2910141 w 3581399"/>
              <a:gd name="connsiteY156" fmla="*/ 202260 h 4023359"/>
              <a:gd name="connsiteX157" fmla="*/ 2898711 w 3581399"/>
              <a:gd name="connsiteY157" fmla="*/ 202260 h 4023359"/>
              <a:gd name="connsiteX158" fmla="*/ 2898711 w 3581399"/>
              <a:gd name="connsiteY158" fmla="*/ 166243 h 4023359"/>
              <a:gd name="connsiteX159" fmla="*/ 2910141 w 3581399"/>
              <a:gd name="connsiteY159" fmla="*/ 166243 h 4023359"/>
              <a:gd name="connsiteX160" fmla="*/ 2910141 w 3581399"/>
              <a:gd name="connsiteY160" fmla="*/ 130226 h 4023359"/>
              <a:gd name="connsiteX161" fmla="*/ 2898711 w 3581399"/>
              <a:gd name="connsiteY161" fmla="*/ 130226 h 4023359"/>
              <a:gd name="connsiteX162" fmla="*/ 2898711 w 3581399"/>
              <a:gd name="connsiteY162" fmla="*/ 94209 h 4023359"/>
              <a:gd name="connsiteX163" fmla="*/ 2910141 w 3581399"/>
              <a:gd name="connsiteY163" fmla="*/ 94209 h 4023359"/>
              <a:gd name="connsiteX164" fmla="*/ 2910141 w 3581399"/>
              <a:gd name="connsiteY164" fmla="*/ 76200 h 4023359"/>
              <a:gd name="connsiteX165" fmla="*/ 2911411 w 3581399"/>
              <a:gd name="connsiteY165" fmla="*/ 63544 h 4023359"/>
              <a:gd name="connsiteX166" fmla="*/ 2900172 w 3581399"/>
              <a:gd name="connsiteY166" fmla="*/ 61328 h 4023359"/>
              <a:gd name="connsiteX167" fmla="*/ 2911602 w 3581399"/>
              <a:gd name="connsiteY167" fmla="*/ 33858 h 4023359"/>
              <a:gd name="connsiteX168" fmla="*/ 2921063 w 3581399"/>
              <a:gd name="connsiteY168" fmla="*/ 40221 h 4023359"/>
              <a:gd name="connsiteX169" fmla="*/ 2938971 w 3581399"/>
              <a:gd name="connsiteY169" fmla="*/ 22333 h 4023359"/>
              <a:gd name="connsiteX170" fmla="*/ 2932621 w 3581399"/>
              <a:gd name="connsiteY170" fmla="*/ 12833 h 4023359"/>
              <a:gd name="connsiteX171" fmla="*/ 2960052 w 3581399"/>
              <a:gd name="connsiteY171" fmla="*/ 1448 h 4023359"/>
              <a:gd name="connsiteX172" fmla="*/ 2962275 w 3581399"/>
              <a:gd name="connsiteY172" fmla="*/ 12662 h 4023359"/>
              <a:gd name="connsiteX173" fmla="*/ 2974911 w 3581399"/>
              <a:gd name="connsiteY173" fmla="*/ 11430 h 4023359"/>
              <a:gd name="connsiteX174" fmla="*/ 2991802 w 3581399"/>
              <a:gd name="connsiteY174" fmla="*/ 11430 h 4023359"/>
              <a:gd name="connsiteX175" fmla="*/ 2991802 w 3581399"/>
              <a:gd name="connsiteY175" fmla="*/ 0 h 4023359"/>
              <a:gd name="connsiteX176" fmla="*/ 3025458 w 3581399"/>
              <a:gd name="connsiteY176" fmla="*/ 0 h 4023359"/>
              <a:gd name="connsiteX177" fmla="*/ 3025458 w 3581399"/>
              <a:gd name="connsiteY177" fmla="*/ 11430 h 4023359"/>
              <a:gd name="connsiteX178" fmla="*/ 3059112 w 3581399"/>
              <a:gd name="connsiteY178" fmla="*/ 11430 h 4023359"/>
              <a:gd name="connsiteX179" fmla="*/ 3059112 w 3581399"/>
              <a:gd name="connsiteY179" fmla="*/ 0 h 4023359"/>
              <a:gd name="connsiteX180" fmla="*/ 3092831 w 3581399"/>
              <a:gd name="connsiteY180" fmla="*/ 0 h 4023359"/>
              <a:gd name="connsiteX181" fmla="*/ 3092831 w 3581399"/>
              <a:gd name="connsiteY181" fmla="*/ 11430 h 4023359"/>
              <a:gd name="connsiteX182" fmla="*/ 3126486 w 3581399"/>
              <a:gd name="connsiteY182" fmla="*/ 11430 h 4023359"/>
              <a:gd name="connsiteX183" fmla="*/ 3126486 w 3581399"/>
              <a:gd name="connsiteY183" fmla="*/ 0 h 4023359"/>
              <a:gd name="connsiteX184" fmla="*/ 3160141 w 3581399"/>
              <a:gd name="connsiteY184" fmla="*/ 0 h 4023359"/>
              <a:gd name="connsiteX185" fmla="*/ 3160141 w 3581399"/>
              <a:gd name="connsiteY185" fmla="*/ 11430 h 4023359"/>
              <a:gd name="connsiteX186" fmla="*/ 3193860 w 3581399"/>
              <a:gd name="connsiteY186" fmla="*/ 11430 h 4023359"/>
              <a:gd name="connsiteX187" fmla="*/ 3193860 w 3581399"/>
              <a:gd name="connsiteY187" fmla="*/ 0 h 4023359"/>
              <a:gd name="connsiteX188" fmla="*/ 3227514 w 3581399"/>
              <a:gd name="connsiteY188" fmla="*/ 0 h 4023359"/>
              <a:gd name="connsiteX189" fmla="*/ 3227514 w 3581399"/>
              <a:gd name="connsiteY189" fmla="*/ 11430 h 4023359"/>
              <a:gd name="connsiteX190" fmla="*/ 3261170 w 3581399"/>
              <a:gd name="connsiteY190" fmla="*/ 11430 h 4023359"/>
              <a:gd name="connsiteX191" fmla="*/ 3261170 w 3581399"/>
              <a:gd name="connsiteY191" fmla="*/ 0 h 4023359"/>
              <a:gd name="connsiteX192" fmla="*/ 3294888 w 3581399"/>
              <a:gd name="connsiteY192" fmla="*/ 0 h 4023359"/>
              <a:gd name="connsiteX193" fmla="*/ 3294888 w 3581399"/>
              <a:gd name="connsiteY193" fmla="*/ 11430 h 4023359"/>
              <a:gd name="connsiteX194" fmla="*/ 3328543 w 3581399"/>
              <a:gd name="connsiteY194" fmla="*/ 11430 h 4023359"/>
              <a:gd name="connsiteX195" fmla="*/ 3328543 w 3581399"/>
              <a:gd name="connsiteY195" fmla="*/ 0 h 4023359"/>
              <a:gd name="connsiteX196" fmla="*/ 3362198 w 3581399"/>
              <a:gd name="connsiteY196" fmla="*/ 0 h 4023359"/>
              <a:gd name="connsiteX197" fmla="*/ 3362198 w 3581399"/>
              <a:gd name="connsiteY197" fmla="*/ 11430 h 4023359"/>
              <a:gd name="connsiteX198" fmla="*/ 3395916 w 3581399"/>
              <a:gd name="connsiteY198" fmla="*/ 11430 h 4023359"/>
              <a:gd name="connsiteX199" fmla="*/ 3395916 w 3581399"/>
              <a:gd name="connsiteY199" fmla="*/ 0 h 4023359"/>
              <a:gd name="connsiteX200" fmla="*/ 3429572 w 3581399"/>
              <a:gd name="connsiteY200" fmla="*/ 0 h 4023359"/>
              <a:gd name="connsiteX201" fmla="*/ 3429572 w 3581399"/>
              <a:gd name="connsiteY201" fmla="*/ 11430 h 4023359"/>
              <a:gd name="connsiteX202" fmla="*/ 3446399 w 3581399"/>
              <a:gd name="connsiteY202" fmla="*/ 11430 h 4023359"/>
              <a:gd name="connsiteX203" fmla="*/ 3461068 w 3581399"/>
              <a:gd name="connsiteY203" fmla="*/ 12078 h 4023359"/>
              <a:gd name="connsiteX204" fmla="*/ 3462084 w 3581399"/>
              <a:gd name="connsiteY204" fmla="*/ 692 h 4023359"/>
              <a:gd name="connsiteX205" fmla="*/ 3492945 w 3581399"/>
              <a:gd name="connsiteY205" fmla="*/ 6318 h 4023359"/>
              <a:gd name="connsiteX206" fmla="*/ 3489833 w 3581399"/>
              <a:gd name="connsiteY206" fmla="*/ 17316 h 4023359"/>
              <a:gd name="connsiteX207" fmla="*/ 3516757 w 3581399"/>
              <a:gd name="connsiteY207" fmla="*/ 27934 h 4023359"/>
              <a:gd name="connsiteX208" fmla="*/ 3522091 w 3581399"/>
              <a:gd name="connsiteY208" fmla="*/ 17799 h 4023359"/>
              <a:gd name="connsiteX209" fmla="*/ 3547999 w 3581399"/>
              <a:gd name="connsiteY209" fmla="*/ 35382 h 4023359"/>
              <a:gd name="connsiteX210" fmla="*/ 3540443 w 3581399"/>
              <a:gd name="connsiteY210" fmla="*/ 43974 h 4023359"/>
              <a:gd name="connsiteX211" fmla="*/ 3558603 w 3581399"/>
              <a:gd name="connsiteY211" fmla="*/ 65138 h 4023359"/>
              <a:gd name="connsiteX212" fmla="*/ 3568319 w 3581399"/>
              <a:gd name="connsiteY212" fmla="*/ 59112 h 4023359"/>
              <a:gd name="connsiteX213" fmla="*/ 3579876 w 3581399"/>
              <a:gd name="connsiteY213" fmla="*/ 88100 h 4023359"/>
              <a:gd name="connsiteX214" fmla="*/ 3568636 w 3581399"/>
              <a:gd name="connsiteY214" fmla="*/ 90303 h 4023359"/>
              <a:gd name="connsiteX215" fmla="*/ 3569970 w 3581399"/>
              <a:gd name="connsiteY215" fmla="*/ 103696 h 4023359"/>
              <a:gd name="connsiteX216" fmla="*/ 3569970 w 3581399"/>
              <a:gd name="connsiteY216" fmla="*/ 119863 h 4023359"/>
              <a:gd name="connsiteX217" fmla="*/ 3581400 w 3581399"/>
              <a:gd name="connsiteY217" fmla="*/ 119863 h 4023359"/>
              <a:gd name="connsiteX218" fmla="*/ 3581400 w 3581399"/>
              <a:gd name="connsiteY218" fmla="*/ 152203 h 4023359"/>
              <a:gd name="connsiteX219" fmla="*/ 3569970 w 3581399"/>
              <a:gd name="connsiteY219" fmla="*/ 152203 h 4023359"/>
              <a:gd name="connsiteX220" fmla="*/ 3569970 w 3581399"/>
              <a:gd name="connsiteY220" fmla="*/ 184544 h 4023359"/>
              <a:gd name="connsiteX221" fmla="*/ 3581400 w 3581399"/>
              <a:gd name="connsiteY221" fmla="*/ 184544 h 4023359"/>
              <a:gd name="connsiteX222" fmla="*/ 3581400 w 3581399"/>
              <a:gd name="connsiteY222" fmla="*/ 216878 h 4023359"/>
              <a:gd name="connsiteX223" fmla="*/ 3569970 w 3581399"/>
              <a:gd name="connsiteY223" fmla="*/ 216878 h 4023359"/>
              <a:gd name="connsiteX224" fmla="*/ 3569970 w 3581399"/>
              <a:gd name="connsiteY224" fmla="*/ 249218 h 4023359"/>
              <a:gd name="connsiteX225" fmla="*/ 3581400 w 3581399"/>
              <a:gd name="connsiteY225" fmla="*/ 249218 h 4023359"/>
              <a:gd name="connsiteX226" fmla="*/ 3581400 w 3581399"/>
              <a:gd name="connsiteY226" fmla="*/ 281559 h 4023359"/>
              <a:gd name="connsiteX227" fmla="*/ 3569970 w 3581399"/>
              <a:gd name="connsiteY227" fmla="*/ 281559 h 4023359"/>
              <a:gd name="connsiteX228" fmla="*/ 3569970 w 3581399"/>
              <a:gd name="connsiteY228" fmla="*/ 313893 h 4023359"/>
              <a:gd name="connsiteX229" fmla="*/ 3581400 w 3581399"/>
              <a:gd name="connsiteY229" fmla="*/ 313893 h 4023359"/>
              <a:gd name="connsiteX230" fmla="*/ 3581400 w 3581399"/>
              <a:gd name="connsiteY230" fmla="*/ 346234 h 4023359"/>
              <a:gd name="connsiteX231" fmla="*/ 3569970 w 3581399"/>
              <a:gd name="connsiteY231" fmla="*/ 346234 h 4023359"/>
              <a:gd name="connsiteX232" fmla="*/ 3569970 w 3581399"/>
              <a:gd name="connsiteY232" fmla="*/ 378574 h 4023359"/>
              <a:gd name="connsiteX233" fmla="*/ 3581400 w 3581399"/>
              <a:gd name="connsiteY233" fmla="*/ 378574 h 4023359"/>
              <a:gd name="connsiteX234" fmla="*/ 3581400 w 3581399"/>
              <a:gd name="connsiteY234" fmla="*/ 410915 h 4023359"/>
              <a:gd name="connsiteX235" fmla="*/ 3569970 w 3581399"/>
              <a:gd name="connsiteY235" fmla="*/ 410915 h 4023359"/>
              <a:gd name="connsiteX236" fmla="*/ 3569970 w 3581399"/>
              <a:gd name="connsiteY236" fmla="*/ 443249 h 4023359"/>
              <a:gd name="connsiteX237" fmla="*/ 3581400 w 3581399"/>
              <a:gd name="connsiteY237" fmla="*/ 443249 h 4023359"/>
              <a:gd name="connsiteX238" fmla="*/ 3581400 w 3581399"/>
              <a:gd name="connsiteY238" fmla="*/ 475590 h 4023359"/>
              <a:gd name="connsiteX239" fmla="*/ 3569970 w 3581399"/>
              <a:gd name="connsiteY239" fmla="*/ 475590 h 4023359"/>
              <a:gd name="connsiteX240" fmla="*/ 3569970 w 3581399"/>
              <a:gd name="connsiteY240" fmla="*/ 507930 h 4023359"/>
              <a:gd name="connsiteX241" fmla="*/ 3581400 w 3581399"/>
              <a:gd name="connsiteY241" fmla="*/ 507930 h 4023359"/>
              <a:gd name="connsiteX242" fmla="*/ 3581400 w 3581399"/>
              <a:gd name="connsiteY242" fmla="*/ 540264 h 4023359"/>
              <a:gd name="connsiteX243" fmla="*/ 3569970 w 3581399"/>
              <a:gd name="connsiteY243" fmla="*/ 540264 h 4023359"/>
              <a:gd name="connsiteX244" fmla="*/ 3569970 w 3581399"/>
              <a:gd name="connsiteY244" fmla="*/ 572605 h 4023359"/>
              <a:gd name="connsiteX245" fmla="*/ 3581400 w 3581399"/>
              <a:gd name="connsiteY245" fmla="*/ 572605 h 4023359"/>
              <a:gd name="connsiteX246" fmla="*/ 3581400 w 3581399"/>
              <a:gd name="connsiteY246" fmla="*/ 604946 h 4023359"/>
              <a:gd name="connsiteX247" fmla="*/ 3569970 w 3581399"/>
              <a:gd name="connsiteY247" fmla="*/ 604946 h 4023359"/>
              <a:gd name="connsiteX248" fmla="*/ 3569970 w 3581399"/>
              <a:gd name="connsiteY248" fmla="*/ 637286 h 4023359"/>
              <a:gd name="connsiteX249" fmla="*/ 3581400 w 3581399"/>
              <a:gd name="connsiteY249" fmla="*/ 637286 h 4023359"/>
              <a:gd name="connsiteX250" fmla="*/ 3581400 w 3581399"/>
              <a:gd name="connsiteY250" fmla="*/ 669620 h 4023359"/>
              <a:gd name="connsiteX251" fmla="*/ 3569970 w 3581399"/>
              <a:gd name="connsiteY251" fmla="*/ 669620 h 4023359"/>
              <a:gd name="connsiteX252" fmla="*/ 3569970 w 3581399"/>
              <a:gd name="connsiteY252" fmla="*/ 701961 h 4023359"/>
              <a:gd name="connsiteX253" fmla="*/ 3581400 w 3581399"/>
              <a:gd name="connsiteY253" fmla="*/ 701961 h 4023359"/>
              <a:gd name="connsiteX254" fmla="*/ 3581400 w 3581399"/>
              <a:gd name="connsiteY254" fmla="*/ 734301 h 4023359"/>
              <a:gd name="connsiteX255" fmla="*/ 3569970 w 3581399"/>
              <a:gd name="connsiteY255" fmla="*/ 734301 h 4023359"/>
              <a:gd name="connsiteX256" fmla="*/ 3569970 w 3581399"/>
              <a:gd name="connsiteY256" fmla="*/ 766636 h 4023359"/>
              <a:gd name="connsiteX257" fmla="*/ 3581400 w 3581399"/>
              <a:gd name="connsiteY257" fmla="*/ 766636 h 4023359"/>
              <a:gd name="connsiteX258" fmla="*/ 3581400 w 3581399"/>
              <a:gd name="connsiteY258" fmla="*/ 798976 h 4023359"/>
              <a:gd name="connsiteX259" fmla="*/ 3569970 w 3581399"/>
              <a:gd name="connsiteY259" fmla="*/ 798976 h 4023359"/>
              <a:gd name="connsiteX260" fmla="*/ 3569970 w 3581399"/>
              <a:gd name="connsiteY260" fmla="*/ 831317 h 4023359"/>
              <a:gd name="connsiteX261" fmla="*/ 3581400 w 3581399"/>
              <a:gd name="connsiteY261" fmla="*/ 831317 h 4023359"/>
              <a:gd name="connsiteX262" fmla="*/ 3581400 w 3581399"/>
              <a:gd name="connsiteY262" fmla="*/ 863657 h 4023359"/>
              <a:gd name="connsiteX263" fmla="*/ 3569970 w 3581399"/>
              <a:gd name="connsiteY263" fmla="*/ 863657 h 4023359"/>
              <a:gd name="connsiteX264" fmla="*/ 3569970 w 3581399"/>
              <a:gd name="connsiteY264" fmla="*/ 895991 h 4023359"/>
              <a:gd name="connsiteX265" fmla="*/ 3581400 w 3581399"/>
              <a:gd name="connsiteY265" fmla="*/ 895991 h 4023359"/>
              <a:gd name="connsiteX266" fmla="*/ 3581400 w 3581399"/>
              <a:gd name="connsiteY266" fmla="*/ 928332 h 4023359"/>
              <a:gd name="connsiteX267" fmla="*/ 3569970 w 3581399"/>
              <a:gd name="connsiteY267" fmla="*/ 928332 h 4023359"/>
              <a:gd name="connsiteX268" fmla="*/ 3569970 w 3581399"/>
              <a:gd name="connsiteY268" fmla="*/ 960672 h 4023359"/>
              <a:gd name="connsiteX269" fmla="*/ 3581400 w 3581399"/>
              <a:gd name="connsiteY269" fmla="*/ 960672 h 4023359"/>
              <a:gd name="connsiteX270" fmla="*/ 3581400 w 3581399"/>
              <a:gd name="connsiteY270" fmla="*/ 993007 h 4023359"/>
              <a:gd name="connsiteX271" fmla="*/ 3569970 w 3581399"/>
              <a:gd name="connsiteY271" fmla="*/ 993007 h 4023359"/>
              <a:gd name="connsiteX272" fmla="*/ 3569970 w 3581399"/>
              <a:gd name="connsiteY272" fmla="*/ 1025347 h 4023359"/>
              <a:gd name="connsiteX273" fmla="*/ 3581400 w 3581399"/>
              <a:gd name="connsiteY273" fmla="*/ 1025347 h 4023359"/>
              <a:gd name="connsiteX274" fmla="*/ 3581400 w 3581399"/>
              <a:gd name="connsiteY274" fmla="*/ 1057688 h 4023359"/>
              <a:gd name="connsiteX275" fmla="*/ 3569970 w 3581399"/>
              <a:gd name="connsiteY275" fmla="*/ 1057688 h 4023359"/>
              <a:gd name="connsiteX276" fmla="*/ 3569970 w 3581399"/>
              <a:gd name="connsiteY276" fmla="*/ 1090028 h 4023359"/>
              <a:gd name="connsiteX277" fmla="*/ 3581400 w 3581399"/>
              <a:gd name="connsiteY277" fmla="*/ 1090028 h 4023359"/>
              <a:gd name="connsiteX278" fmla="*/ 3581400 w 3581399"/>
              <a:gd name="connsiteY278" fmla="*/ 1122363 h 4023359"/>
              <a:gd name="connsiteX279" fmla="*/ 3569970 w 3581399"/>
              <a:gd name="connsiteY279" fmla="*/ 1122363 h 4023359"/>
              <a:gd name="connsiteX280" fmla="*/ 3569970 w 3581399"/>
              <a:gd name="connsiteY280" fmla="*/ 1154703 h 4023359"/>
              <a:gd name="connsiteX281" fmla="*/ 3581400 w 3581399"/>
              <a:gd name="connsiteY281" fmla="*/ 1154703 h 4023359"/>
              <a:gd name="connsiteX282" fmla="*/ 3581400 w 3581399"/>
              <a:gd name="connsiteY282" fmla="*/ 1187044 h 4023359"/>
              <a:gd name="connsiteX283" fmla="*/ 3569970 w 3581399"/>
              <a:gd name="connsiteY283" fmla="*/ 1187044 h 4023359"/>
              <a:gd name="connsiteX284" fmla="*/ 3569970 w 3581399"/>
              <a:gd name="connsiteY284" fmla="*/ 1219378 h 4023359"/>
              <a:gd name="connsiteX285" fmla="*/ 3581400 w 3581399"/>
              <a:gd name="connsiteY285" fmla="*/ 1219378 h 4023359"/>
              <a:gd name="connsiteX286" fmla="*/ 3581400 w 3581399"/>
              <a:gd name="connsiteY286" fmla="*/ 1251719 h 4023359"/>
              <a:gd name="connsiteX287" fmla="*/ 3569970 w 3581399"/>
              <a:gd name="connsiteY287" fmla="*/ 1251719 h 4023359"/>
              <a:gd name="connsiteX288" fmla="*/ 3569970 w 3581399"/>
              <a:gd name="connsiteY288" fmla="*/ 1284059 h 4023359"/>
              <a:gd name="connsiteX289" fmla="*/ 3581400 w 3581399"/>
              <a:gd name="connsiteY289" fmla="*/ 1284059 h 4023359"/>
              <a:gd name="connsiteX290" fmla="*/ 3581400 w 3581399"/>
              <a:gd name="connsiteY290" fmla="*/ 1316399 h 4023359"/>
              <a:gd name="connsiteX291" fmla="*/ 3569970 w 3581399"/>
              <a:gd name="connsiteY291" fmla="*/ 1316399 h 4023359"/>
              <a:gd name="connsiteX292" fmla="*/ 3569970 w 3581399"/>
              <a:gd name="connsiteY292" fmla="*/ 1348734 h 4023359"/>
              <a:gd name="connsiteX293" fmla="*/ 3581400 w 3581399"/>
              <a:gd name="connsiteY293" fmla="*/ 1348734 h 4023359"/>
              <a:gd name="connsiteX294" fmla="*/ 3581400 w 3581399"/>
              <a:gd name="connsiteY294" fmla="*/ 1381074 h 4023359"/>
              <a:gd name="connsiteX295" fmla="*/ 3569970 w 3581399"/>
              <a:gd name="connsiteY295" fmla="*/ 1381074 h 4023359"/>
              <a:gd name="connsiteX296" fmla="*/ 3569970 w 3581399"/>
              <a:gd name="connsiteY296" fmla="*/ 1413415 h 4023359"/>
              <a:gd name="connsiteX297" fmla="*/ 3581400 w 3581399"/>
              <a:gd name="connsiteY297" fmla="*/ 1413415 h 4023359"/>
              <a:gd name="connsiteX298" fmla="*/ 3581400 w 3581399"/>
              <a:gd name="connsiteY298" fmla="*/ 1445749 h 4023359"/>
              <a:gd name="connsiteX299" fmla="*/ 3569970 w 3581399"/>
              <a:gd name="connsiteY299" fmla="*/ 1445749 h 4023359"/>
              <a:gd name="connsiteX300" fmla="*/ 3569970 w 3581399"/>
              <a:gd name="connsiteY300" fmla="*/ 1478090 h 4023359"/>
              <a:gd name="connsiteX301" fmla="*/ 3581400 w 3581399"/>
              <a:gd name="connsiteY301" fmla="*/ 1478090 h 4023359"/>
              <a:gd name="connsiteX302" fmla="*/ 3581400 w 3581399"/>
              <a:gd name="connsiteY302" fmla="*/ 1510430 h 4023359"/>
              <a:gd name="connsiteX303" fmla="*/ 3569970 w 3581399"/>
              <a:gd name="connsiteY303" fmla="*/ 1510430 h 4023359"/>
              <a:gd name="connsiteX304" fmla="*/ 3569970 w 3581399"/>
              <a:gd name="connsiteY304" fmla="*/ 1542771 h 4023359"/>
              <a:gd name="connsiteX305" fmla="*/ 3581400 w 3581399"/>
              <a:gd name="connsiteY305" fmla="*/ 1542771 h 4023359"/>
              <a:gd name="connsiteX306" fmla="*/ 3581400 w 3581399"/>
              <a:gd name="connsiteY306" fmla="*/ 1575105 h 4023359"/>
              <a:gd name="connsiteX307" fmla="*/ 3569970 w 3581399"/>
              <a:gd name="connsiteY307" fmla="*/ 1575105 h 4023359"/>
              <a:gd name="connsiteX308" fmla="*/ 3569970 w 3581399"/>
              <a:gd name="connsiteY308" fmla="*/ 1607445 h 4023359"/>
              <a:gd name="connsiteX309" fmla="*/ 3581400 w 3581399"/>
              <a:gd name="connsiteY309" fmla="*/ 1607445 h 4023359"/>
              <a:gd name="connsiteX310" fmla="*/ 3581400 w 3581399"/>
              <a:gd name="connsiteY310" fmla="*/ 1639786 h 4023359"/>
              <a:gd name="connsiteX311" fmla="*/ 3569970 w 3581399"/>
              <a:gd name="connsiteY311" fmla="*/ 1639786 h 4023359"/>
              <a:gd name="connsiteX312" fmla="*/ 3569970 w 3581399"/>
              <a:gd name="connsiteY312" fmla="*/ 1672120 h 4023359"/>
              <a:gd name="connsiteX313" fmla="*/ 3581400 w 3581399"/>
              <a:gd name="connsiteY313" fmla="*/ 1672120 h 4023359"/>
              <a:gd name="connsiteX314" fmla="*/ 3581400 w 3581399"/>
              <a:gd name="connsiteY314" fmla="*/ 1704461 h 4023359"/>
              <a:gd name="connsiteX315" fmla="*/ 3569970 w 3581399"/>
              <a:gd name="connsiteY315" fmla="*/ 1704461 h 4023359"/>
              <a:gd name="connsiteX316" fmla="*/ 3569970 w 3581399"/>
              <a:gd name="connsiteY316" fmla="*/ 1736801 h 4023359"/>
              <a:gd name="connsiteX317" fmla="*/ 3581400 w 3581399"/>
              <a:gd name="connsiteY317" fmla="*/ 1736801 h 4023359"/>
              <a:gd name="connsiteX318" fmla="*/ 3581400 w 3581399"/>
              <a:gd name="connsiteY318" fmla="*/ 1769142 h 4023359"/>
              <a:gd name="connsiteX319" fmla="*/ 3569970 w 3581399"/>
              <a:gd name="connsiteY319" fmla="*/ 1769142 h 4023359"/>
              <a:gd name="connsiteX320" fmla="*/ 3569970 w 3581399"/>
              <a:gd name="connsiteY320" fmla="*/ 1801476 h 4023359"/>
              <a:gd name="connsiteX321" fmla="*/ 3581400 w 3581399"/>
              <a:gd name="connsiteY321" fmla="*/ 1801476 h 4023359"/>
              <a:gd name="connsiteX322" fmla="*/ 3581400 w 3581399"/>
              <a:gd name="connsiteY322" fmla="*/ 1833817 h 4023359"/>
              <a:gd name="connsiteX323" fmla="*/ 3569970 w 3581399"/>
              <a:gd name="connsiteY323" fmla="*/ 1833817 h 4023359"/>
              <a:gd name="connsiteX324" fmla="*/ 3569970 w 3581399"/>
              <a:gd name="connsiteY324" fmla="*/ 1866157 h 4023359"/>
              <a:gd name="connsiteX325" fmla="*/ 3581400 w 3581399"/>
              <a:gd name="connsiteY325" fmla="*/ 1866157 h 4023359"/>
              <a:gd name="connsiteX326" fmla="*/ 3581400 w 3581399"/>
              <a:gd name="connsiteY326" fmla="*/ 1898491 h 4023359"/>
              <a:gd name="connsiteX327" fmla="*/ 3569970 w 3581399"/>
              <a:gd name="connsiteY327" fmla="*/ 1898491 h 4023359"/>
              <a:gd name="connsiteX328" fmla="*/ 3569970 w 3581399"/>
              <a:gd name="connsiteY328" fmla="*/ 1930832 h 4023359"/>
              <a:gd name="connsiteX329" fmla="*/ 3581400 w 3581399"/>
              <a:gd name="connsiteY329" fmla="*/ 1930832 h 4023359"/>
              <a:gd name="connsiteX330" fmla="*/ 3581400 w 3581399"/>
              <a:gd name="connsiteY330" fmla="*/ 1963173 h 4023359"/>
              <a:gd name="connsiteX331" fmla="*/ 3569970 w 3581399"/>
              <a:gd name="connsiteY331" fmla="*/ 1963173 h 4023359"/>
              <a:gd name="connsiteX332" fmla="*/ 3569970 w 3581399"/>
              <a:gd name="connsiteY332" fmla="*/ 1995507 h 4023359"/>
              <a:gd name="connsiteX333" fmla="*/ 3581400 w 3581399"/>
              <a:gd name="connsiteY333" fmla="*/ 1995507 h 4023359"/>
              <a:gd name="connsiteX334" fmla="*/ 3581400 w 3581399"/>
              <a:gd name="connsiteY334" fmla="*/ 2027847 h 4023359"/>
              <a:gd name="connsiteX335" fmla="*/ 3569970 w 3581399"/>
              <a:gd name="connsiteY335" fmla="*/ 2027847 h 4023359"/>
              <a:gd name="connsiteX336" fmla="*/ 3569970 w 3581399"/>
              <a:gd name="connsiteY336" fmla="*/ 2060188 h 4023359"/>
              <a:gd name="connsiteX337" fmla="*/ 3581400 w 3581399"/>
              <a:gd name="connsiteY337" fmla="*/ 2060188 h 4023359"/>
              <a:gd name="connsiteX338" fmla="*/ 3581400 w 3581399"/>
              <a:gd name="connsiteY338" fmla="*/ 2092528 h 4023359"/>
              <a:gd name="connsiteX339" fmla="*/ 3569970 w 3581399"/>
              <a:gd name="connsiteY339" fmla="*/ 2092528 h 4023359"/>
              <a:gd name="connsiteX340" fmla="*/ 3569970 w 3581399"/>
              <a:gd name="connsiteY340" fmla="*/ 2124862 h 4023359"/>
              <a:gd name="connsiteX341" fmla="*/ 3581400 w 3581399"/>
              <a:gd name="connsiteY341" fmla="*/ 2124862 h 4023359"/>
              <a:gd name="connsiteX342" fmla="*/ 3581400 w 3581399"/>
              <a:gd name="connsiteY342" fmla="*/ 2157203 h 4023359"/>
              <a:gd name="connsiteX343" fmla="*/ 3569970 w 3581399"/>
              <a:gd name="connsiteY343" fmla="*/ 2157203 h 4023359"/>
              <a:gd name="connsiteX344" fmla="*/ 3569970 w 3581399"/>
              <a:gd name="connsiteY344" fmla="*/ 2189544 h 4023359"/>
              <a:gd name="connsiteX345" fmla="*/ 3581400 w 3581399"/>
              <a:gd name="connsiteY345" fmla="*/ 2189544 h 4023359"/>
              <a:gd name="connsiteX346" fmla="*/ 3581400 w 3581399"/>
              <a:gd name="connsiteY346" fmla="*/ 2221878 h 4023359"/>
              <a:gd name="connsiteX347" fmla="*/ 3569970 w 3581399"/>
              <a:gd name="connsiteY347" fmla="*/ 2221878 h 4023359"/>
              <a:gd name="connsiteX348" fmla="*/ 3569970 w 3581399"/>
              <a:gd name="connsiteY348" fmla="*/ 2254218 h 4023359"/>
              <a:gd name="connsiteX349" fmla="*/ 3581400 w 3581399"/>
              <a:gd name="connsiteY349" fmla="*/ 2254218 h 4023359"/>
              <a:gd name="connsiteX350" fmla="*/ 3581400 w 3581399"/>
              <a:gd name="connsiteY350" fmla="*/ 2286559 h 4023359"/>
              <a:gd name="connsiteX351" fmla="*/ 3569970 w 3581399"/>
              <a:gd name="connsiteY351" fmla="*/ 2286559 h 4023359"/>
              <a:gd name="connsiteX352" fmla="*/ 3569970 w 3581399"/>
              <a:gd name="connsiteY352" fmla="*/ 2318899 h 4023359"/>
              <a:gd name="connsiteX353" fmla="*/ 3581400 w 3581399"/>
              <a:gd name="connsiteY353" fmla="*/ 2318899 h 4023359"/>
              <a:gd name="connsiteX354" fmla="*/ 3581400 w 3581399"/>
              <a:gd name="connsiteY354" fmla="*/ 2351234 h 4023359"/>
              <a:gd name="connsiteX355" fmla="*/ 3569970 w 3581399"/>
              <a:gd name="connsiteY355" fmla="*/ 2351234 h 4023359"/>
              <a:gd name="connsiteX356" fmla="*/ 3569970 w 3581399"/>
              <a:gd name="connsiteY356" fmla="*/ 2383574 h 4023359"/>
              <a:gd name="connsiteX357" fmla="*/ 3581400 w 3581399"/>
              <a:gd name="connsiteY357" fmla="*/ 2383574 h 4023359"/>
              <a:gd name="connsiteX358" fmla="*/ 3581400 w 3581399"/>
              <a:gd name="connsiteY358" fmla="*/ 2415915 h 4023359"/>
              <a:gd name="connsiteX359" fmla="*/ 3569970 w 3581399"/>
              <a:gd name="connsiteY359" fmla="*/ 2415915 h 4023359"/>
              <a:gd name="connsiteX360" fmla="*/ 3569970 w 3581399"/>
              <a:gd name="connsiteY360" fmla="*/ 2448249 h 4023359"/>
              <a:gd name="connsiteX361" fmla="*/ 3581400 w 3581399"/>
              <a:gd name="connsiteY361" fmla="*/ 2448249 h 4023359"/>
              <a:gd name="connsiteX362" fmla="*/ 3581400 w 3581399"/>
              <a:gd name="connsiteY362" fmla="*/ 2480590 h 4023359"/>
              <a:gd name="connsiteX363" fmla="*/ 3569970 w 3581399"/>
              <a:gd name="connsiteY363" fmla="*/ 2480590 h 4023359"/>
              <a:gd name="connsiteX364" fmla="*/ 3569970 w 3581399"/>
              <a:gd name="connsiteY364" fmla="*/ 2512930 h 4023359"/>
              <a:gd name="connsiteX365" fmla="*/ 3581400 w 3581399"/>
              <a:gd name="connsiteY365" fmla="*/ 2512930 h 4023359"/>
              <a:gd name="connsiteX366" fmla="*/ 3581400 w 3581399"/>
              <a:gd name="connsiteY366" fmla="*/ 2545271 h 4023359"/>
              <a:gd name="connsiteX367" fmla="*/ 3569970 w 3581399"/>
              <a:gd name="connsiteY367" fmla="*/ 2545271 h 4023359"/>
              <a:gd name="connsiteX368" fmla="*/ 3569970 w 3581399"/>
              <a:gd name="connsiteY368" fmla="*/ 2577605 h 4023359"/>
              <a:gd name="connsiteX369" fmla="*/ 3581400 w 3581399"/>
              <a:gd name="connsiteY369" fmla="*/ 2577605 h 4023359"/>
              <a:gd name="connsiteX370" fmla="*/ 3581400 w 3581399"/>
              <a:gd name="connsiteY370" fmla="*/ 2609946 h 4023359"/>
              <a:gd name="connsiteX371" fmla="*/ 3569970 w 3581399"/>
              <a:gd name="connsiteY371" fmla="*/ 2609946 h 4023359"/>
              <a:gd name="connsiteX372" fmla="*/ 3569970 w 3581399"/>
              <a:gd name="connsiteY372" fmla="*/ 2642286 h 4023359"/>
              <a:gd name="connsiteX373" fmla="*/ 3581400 w 3581399"/>
              <a:gd name="connsiteY373" fmla="*/ 2642286 h 4023359"/>
              <a:gd name="connsiteX374" fmla="*/ 3581400 w 3581399"/>
              <a:gd name="connsiteY374" fmla="*/ 2674620 h 4023359"/>
              <a:gd name="connsiteX375" fmla="*/ 3569970 w 3581399"/>
              <a:gd name="connsiteY375" fmla="*/ 2674620 h 4023359"/>
              <a:gd name="connsiteX376" fmla="*/ 3569970 w 3581399"/>
              <a:gd name="connsiteY376" fmla="*/ 2706961 h 4023359"/>
              <a:gd name="connsiteX377" fmla="*/ 3581400 w 3581399"/>
              <a:gd name="connsiteY377" fmla="*/ 2706961 h 4023359"/>
              <a:gd name="connsiteX378" fmla="*/ 3581400 w 3581399"/>
              <a:gd name="connsiteY378" fmla="*/ 2739301 h 4023359"/>
              <a:gd name="connsiteX379" fmla="*/ 3569970 w 3581399"/>
              <a:gd name="connsiteY379" fmla="*/ 2739301 h 4023359"/>
              <a:gd name="connsiteX380" fmla="*/ 3569970 w 3581399"/>
              <a:gd name="connsiteY380" fmla="*/ 2771642 h 4023359"/>
              <a:gd name="connsiteX381" fmla="*/ 3581400 w 3581399"/>
              <a:gd name="connsiteY381" fmla="*/ 2771642 h 4023359"/>
              <a:gd name="connsiteX382" fmla="*/ 3581400 w 3581399"/>
              <a:gd name="connsiteY382" fmla="*/ 2803976 h 4023359"/>
              <a:gd name="connsiteX383" fmla="*/ 3569970 w 3581399"/>
              <a:gd name="connsiteY383" fmla="*/ 2803976 h 4023359"/>
              <a:gd name="connsiteX384" fmla="*/ 3569970 w 3581399"/>
              <a:gd name="connsiteY384" fmla="*/ 2836317 h 4023359"/>
              <a:gd name="connsiteX385" fmla="*/ 3581400 w 3581399"/>
              <a:gd name="connsiteY385" fmla="*/ 2836317 h 4023359"/>
              <a:gd name="connsiteX386" fmla="*/ 3581400 w 3581399"/>
              <a:gd name="connsiteY386" fmla="*/ 2868657 h 4023359"/>
              <a:gd name="connsiteX387" fmla="*/ 3569970 w 3581399"/>
              <a:gd name="connsiteY387" fmla="*/ 2868657 h 4023359"/>
              <a:gd name="connsiteX388" fmla="*/ 3569970 w 3581399"/>
              <a:gd name="connsiteY388" fmla="*/ 2900991 h 4023359"/>
              <a:gd name="connsiteX389" fmla="*/ 3581400 w 3581399"/>
              <a:gd name="connsiteY389" fmla="*/ 2900991 h 4023359"/>
              <a:gd name="connsiteX390" fmla="*/ 3581400 w 3581399"/>
              <a:gd name="connsiteY390" fmla="*/ 2933332 h 4023359"/>
              <a:gd name="connsiteX391" fmla="*/ 3569970 w 3581399"/>
              <a:gd name="connsiteY391" fmla="*/ 2933332 h 4023359"/>
              <a:gd name="connsiteX392" fmla="*/ 3569970 w 3581399"/>
              <a:gd name="connsiteY392" fmla="*/ 2965672 h 4023359"/>
              <a:gd name="connsiteX393" fmla="*/ 3581400 w 3581399"/>
              <a:gd name="connsiteY393" fmla="*/ 2965672 h 4023359"/>
              <a:gd name="connsiteX394" fmla="*/ 3581400 w 3581399"/>
              <a:gd name="connsiteY394" fmla="*/ 2998013 h 4023359"/>
              <a:gd name="connsiteX395" fmla="*/ 3569970 w 3581399"/>
              <a:gd name="connsiteY395" fmla="*/ 2998013 h 4023359"/>
              <a:gd name="connsiteX396" fmla="*/ 3569970 w 3581399"/>
              <a:gd name="connsiteY396" fmla="*/ 3030347 h 4023359"/>
              <a:gd name="connsiteX397" fmla="*/ 3581400 w 3581399"/>
              <a:gd name="connsiteY397" fmla="*/ 3030347 h 4023359"/>
              <a:gd name="connsiteX398" fmla="*/ 3581400 w 3581399"/>
              <a:gd name="connsiteY398" fmla="*/ 3062688 h 4023359"/>
              <a:gd name="connsiteX399" fmla="*/ 3569970 w 3581399"/>
              <a:gd name="connsiteY399" fmla="*/ 3062688 h 4023359"/>
              <a:gd name="connsiteX400" fmla="*/ 3569970 w 3581399"/>
              <a:gd name="connsiteY400" fmla="*/ 3095028 h 4023359"/>
              <a:gd name="connsiteX401" fmla="*/ 3581400 w 3581399"/>
              <a:gd name="connsiteY401" fmla="*/ 3095028 h 4023359"/>
              <a:gd name="connsiteX402" fmla="*/ 3581400 w 3581399"/>
              <a:gd name="connsiteY402" fmla="*/ 3127362 h 4023359"/>
              <a:gd name="connsiteX403" fmla="*/ 3569970 w 3581399"/>
              <a:gd name="connsiteY403" fmla="*/ 3127362 h 4023359"/>
              <a:gd name="connsiteX404" fmla="*/ 3569970 w 3581399"/>
              <a:gd name="connsiteY404" fmla="*/ 3159703 h 4023359"/>
              <a:gd name="connsiteX405" fmla="*/ 3581400 w 3581399"/>
              <a:gd name="connsiteY405" fmla="*/ 3159703 h 4023359"/>
              <a:gd name="connsiteX406" fmla="*/ 3581400 w 3581399"/>
              <a:gd name="connsiteY406" fmla="*/ 3192043 h 4023359"/>
              <a:gd name="connsiteX407" fmla="*/ 3569970 w 3581399"/>
              <a:gd name="connsiteY407" fmla="*/ 3192043 h 4023359"/>
              <a:gd name="connsiteX408" fmla="*/ 3569970 w 3581399"/>
              <a:gd name="connsiteY408" fmla="*/ 3224384 h 4023359"/>
              <a:gd name="connsiteX409" fmla="*/ 3581400 w 3581399"/>
              <a:gd name="connsiteY409" fmla="*/ 3224384 h 4023359"/>
              <a:gd name="connsiteX410" fmla="*/ 3581400 w 3581399"/>
              <a:gd name="connsiteY410" fmla="*/ 3256718 h 4023359"/>
              <a:gd name="connsiteX411" fmla="*/ 3569970 w 3581399"/>
              <a:gd name="connsiteY411" fmla="*/ 3256718 h 4023359"/>
              <a:gd name="connsiteX412" fmla="*/ 3569970 w 3581399"/>
              <a:gd name="connsiteY412" fmla="*/ 3289059 h 4023359"/>
              <a:gd name="connsiteX413" fmla="*/ 3581400 w 3581399"/>
              <a:gd name="connsiteY413" fmla="*/ 3289059 h 4023359"/>
              <a:gd name="connsiteX414" fmla="*/ 3581400 w 3581399"/>
              <a:gd name="connsiteY414" fmla="*/ 3321399 h 4023359"/>
              <a:gd name="connsiteX415" fmla="*/ 3569970 w 3581399"/>
              <a:gd name="connsiteY415" fmla="*/ 3321399 h 4023359"/>
              <a:gd name="connsiteX416" fmla="*/ 3569970 w 3581399"/>
              <a:gd name="connsiteY416" fmla="*/ 3353733 h 4023359"/>
              <a:gd name="connsiteX417" fmla="*/ 3581400 w 3581399"/>
              <a:gd name="connsiteY417" fmla="*/ 3353733 h 4023359"/>
              <a:gd name="connsiteX418" fmla="*/ 3581400 w 3581399"/>
              <a:gd name="connsiteY418" fmla="*/ 3386074 h 4023359"/>
              <a:gd name="connsiteX419" fmla="*/ 3569970 w 3581399"/>
              <a:gd name="connsiteY419" fmla="*/ 3386074 h 4023359"/>
              <a:gd name="connsiteX420" fmla="*/ 3569970 w 3581399"/>
              <a:gd name="connsiteY420" fmla="*/ 3418415 h 4023359"/>
              <a:gd name="connsiteX421" fmla="*/ 3581400 w 3581399"/>
              <a:gd name="connsiteY421" fmla="*/ 3418415 h 4023359"/>
              <a:gd name="connsiteX422" fmla="*/ 3581400 w 3581399"/>
              <a:gd name="connsiteY422" fmla="*/ 3450755 h 4023359"/>
              <a:gd name="connsiteX423" fmla="*/ 3569970 w 3581399"/>
              <a:gd name="connsiteY423" fmla="*/ 3450755 h 4023359"/>
              <a:gd name="connsiteX424" fmla="*/ 3569970 w 3581399"/>
              <a:gd name="connsiteY424" fmla="*/ 3483090 h 4023359"/>
              <a:gd name="connsiteX425" fmla="*/ 3581400 w 3581399"/>
              <a:gd name="connsiteY425" fmla="*/ 3483090 h 4023359"/>
              <a:gd name="connsiteX426" fmla="*/ 3581400 w 3581399"/>
              <a:gd name="connsiteY426" fmla="*/ 3515430 h 4023359"/>
              <a:gd name="connsiteX427" fmla="*/ 3569970 w 3581399"/>
              <a:gd name="connsiteY427" fmla="*/ 3515430 h 4023359"/>
              <a:gd name="connsiteX428" fmla="*/ 3569970 w 3581399"/>
              <a:gd name="connsiteY428" fmla="*/ 3547770 h 4023359"/>
              <a:gd name="connsiteX429" fmla="*/ 3581400 w 3581399"/>
              <a:gd name="connsiteY429" fmla="*/ 3547770 h 4023359"/>
              <a:gd name="connsiteX430" fmla="*/ 3581400 w 3581399"/>
              <a:gd name="connsiteY430" fmla="*/ 3580105 h 4023359"/>
              <a:gd name="connsiteX431" fmla="*/ 3569970 w 3581399"/>
              <a:gd name="connsiteY431" fmla="*/ 3580105 h 4023359"/>
              <a:gd name="connsiteX432" fmla="*/ 3569970 w 3581399"/>
              <a:gd name="connsiteY432" fmla="*/ 3612445 h 4023359"/>
              <a:gd name="connsiteX433" fmla="*/ 3581400 w 3581399"/>
              <a:gd name="connsiteY433" fmla="*/ 3612445 h 4023359"/>
              <a:gd name="connsiteX434" fmla="*/ 3581400 w 3581399"/>
              <a:gd name="connsiteY434" fmla="*/ 3644786 h 4023359"/>
              <a:gd name="connsiteX435" fmla="*/ 3569970 w 3581399"/>
              <a:gd name="connsiteY435" fmla="*/ 3644786 h 4023359"/>
              <a:gd name="connsiteX436" fmla="*/ 3569970 w 3581399"/>
              <a:gd name="connsiteY436" fmla="*/ 3677127 h 4023359"/>
              <a:gd name="connsiteX437" fmla="*/ 3581400 w 3581399"/>
              <a:gd name="connsiteY437" fmla="*/ 3677127 h 4023359"/>
              <a:gd name="connsiteX438" fmla="*/ 3581400 w 3581399"/>
              <a:gd name="connsiteY438" fmla="*/ 3709461 h 4023359"/>
              <a:gd name="connsiteX439" fmla="*/ 3569970 w 3581399"/>
              <a:gd name="connsiteY439" fmla="*/ 3709461 h 4023359"/>
              <a:gd name="connsiteX440" fmla="*/ 3569970 w 3581399"/>
              <a:gd name="connsiteY440" fmla="*/ 3741801 h 4023359"/>
              <a:gd name="connsiteX441" fmla="*/ 3581400 w 3581399"/>
              <a:gd name="connsiteY441" fmla="*/ 3741801 h 4023359"/>
              <a:gd name="connsiteX442" fmla="*/ 3581400 w 3581399"/>
              <a:gd name="connsiteY442" fmla="*/ 3774142 h 4023359"/>
              <a:gd name="connsiteX443" fmla="*/ 3569970 w 3581399"/>
              <a:gd name="connsiteY443" fmla="*/ 3774142 h 4023359"/>
              <a:gd name="connsiteX444" fmla="*/ 3569970 w 3581399"/>
              <a:gd name="connsiteY444" fmla="*/ 3806476 h 4023359"/>
              <a:gd name="connsiteX445" fmla="*/ 3581400 w 3581399"/>
              <a:gd name="connsiteY445" fmla="*/ 3806476 h 4023359"/>
              <a:gd name="connsiteX446" fmla="*/ 3581400 w 3581399"/>
              <a:gd name="connsiteY446" fmla="*/ 3838816 h 4023359"/>
              <a:gd name="connsiteX447" fmla="*/ 3569970 w 3581399"/>
              <a:gd name="connsiteY447" fmla="*/ 3838816 h 4023359"/>
              <a:gd name="connsiteX448" fmla="*/ 3569970 w 3581399"/>
              <a:gd name="connsiteY448" fmla="*/ 3871157 h 4023359"/>
              <a:gd name="connsiteX449" fmla="*/ 3581400 w 3581399"/>
              <a:gd name="connsiteY449" fmla="*/ 3871157 h 4023359"/>
              <a:gd name="connsiteX450" fmla="*/ 3581400 w 3581399"/>
              <a:gd name="connsiteY450" fmla="*/ 3903498 h 4023359"/>
              <a:gd name="connsiteX451" fmla="*/ 3569970 w 3581399"/>
              <a:gd name="connsiteY451" fmla="*/ 3903498 h 4023359"/>
              <a:gd name="connsiteX452" fmla="*/ 3569970 w 3581399"/>
              <a:gd name="connsiteY452" fmla="*/ 3919664 h 4023359"/>
              <a:gd name="connsiteX453" fmla="*/ 3568636 w 3581399"/>
              <a:gd name="connsiteY453" fmla="*/ 3933057 h 4023359"/>
              <a:gd name="connsiteX454" fmla="*/ 3579876 w 3581399"/>
              <a:gd name="connsiteY454" fmla="*/ 3935260 h 4023359"/>
              <a:gd name="connsiteX455" fmla="*/ 3568319 w 3581399"/>
              <a:gd name="connsiteY455" fmla="*/ 3964248 h 4023359"/>
              <a:gd name="connsiteX456" fmla="*/ 3558603 w 3581399"/>
              <a:gd name="connsiteY456" fmla="*/ 3958216 h 4023359"/>
              <a:gd name="connsiteX457" fmla="*/ 3540443 w 3581399"/>
              <a:gd name="connsiteY457" fmla="*/ 3979380 h 4023359"/>
              <a:gd name="connsiteX458" fmla="*/ 3547999 w 3581399"/>
              <a:gd name="connsiteY458" fmla="*/ 3987978 h 4023359"/>
              <a:gd name="connsiteX459" fmla="*/ 3522091 w 3581399"/>
              <a:gd name="connsiteY459" fmla="*/ 4005561 h 4023359"/>
              <a:gd name="connsiteX460" fmla="*/ 3516757 w 3581399"/>
              <a:gd name="connsiteY460" fmla="*/ 3995420 h 4023359"/>
              <a:gd name="connsiteX461" fmla="*/ 3489833 w 3581399"/>
              <a:gd name="connsiteY461" fmla="*/ 4006044 h 4023359"/>
              <a:gd name="connsiteX462" fmla="*/ 3492945 w 3581399"/>
              <a:gd name="connsiteY462" fmla="*/ 4017042 h 4023359"/>
              <a:gd name="connsiteX463" fmla="*/ 3462084 w 3581399"/>
              <a:gd name="connsiteY463" fmla="*/ 4022668 h 4023359"/>
              <a:gd name="connsiteX464" fmla="*/ 3461068 w 3581399"/>
              <a:gd name="connsiteY464" fmla="*/ 4011283 h 4023359"/>
              <a:gd name="connsiteX465" fmla="*/ 3446399 w 3581399"/>
              <a:gd name="connsiteY465" fmla="*/ 4011930 h 4023359"/>
              <a:gd name="connsiteX466" fmla="*/ 3430207 w 3581399"/>
              <a:gd name="connsiteY466" fmla="*/ 4011930 h 4023359"/>
              <a:gd name="connsiteX467" fmla="*/ 3430207 w 3581399"/>
              <a:gd name="connsiteY467" fmla="*/ 4023360 h 4023359"/>
              <a:gd name="connsiteX468" fmla="*/ 3397695 w 3581399"/>
              <a:gd name="connsiteY468" fmla="*/ 4023360 h 4023359"/>
              <a:gd name="connsiteX469" fmla="*/ 3397695 w 3581399"/>
              <a:gd name="connsiteY469" fmla="*/ 4011930 h 4023359"/>
              <a:gd name="connsiteX470" fmla="*/ 3365246 w 3581399"/>
              <a:gd name="connsiteY470" fmla="*/ 4011930 h 4023359"/>
              <a:gd name="connsiteX471" fmla="*/ 3365246 w 3581399"/>
              <a:gd name="connsiteY471" fmla="*/ 4023360 h 4023359"/>
              <a:gd name="connsiteX472" fmla="*/ 3332798 w 3581399"/>
              <a:gd name="connsiteY472" fmla="*/ 4023360 h 4023359"/>
              <a:gd name="connsiteX473" fmla="*/ 3332798 w 3581399"/>
              <a:gd name="connsiteY473" fmla="*/ 4011930 h 4023359"/>
              <a:gd name="connsiteX474" fmla="*/ 3300349 w 3581399"/>
              <a:gd name="connsiteY474" fmla="*/ 4011930 h 4023359"/>
              <a:gd name="connsiteX475" fmla="*/ 3300349 w 3581399"/>
              <a:gd name="connsiteY475" fmla="*/ 4023360 h 4023359"/>
              <a:gd name="connsiteX476" fmla="*/ 3267837 w 3581399"/>
              <a:gd name="connsiteY476" fmla="*/ 4023360 h 4023359"/>
              <a:gd name="connsiteX477" fmla="*/ 3267837 w 3581399"/>
              <a:gd name="connsiteY477" fmla="*/ 4011930 h 4023359"/>
              <a:gd name="connsiteX478" fmla="*/ 3235388 w 3581399"/>
              <a:gd name="connsiteY478" fmla="*/ 4011930 h 4023359"/>
              <a:gd name="connsiteX479" fmla="*/ 3235388 w 3581399"/>
              <a:gd name="connsiteY479" fmla="*/ 4023360 h 4023359"/>
              <a:gd name="connsiteX480" fmla="*/ 3202940 w 3581399"/>
              <a:gd name="connsiteY480" fmla="*/ 4023360 h 4023359"/>
              <a:gd name="connsiteX481" fmla="*/ 3202940 w 3581399"/>
              <a:gd name="connsiteY481" fmla="*/ 4011930 h 4023359"/>
              <a:gd name="connsiteX482" fmla="*/ 3170491 w 3581399"/>
              <a:gd name="connsiteY482" fmla="*/ 4011930 h 4023359"/>
              <a:gd name="connsiteX483" fmla="*/ 3170491 w 3581399"/>
              <a:gd name="connsiteY483" fmla="*/ 4023360 h 4023359"/>
              <a:gd name="connsiteX484" fmla="*/ 3137980 w 3581399"/>
              <a:gd name="connsiteY484" fmla="*/ 4023360 h 4023359"/>
              <a:gd name="connsiteX485" fmla="*/ 3137980 w 3581399"/>
              <a:gd name="connsiteY485" fmla="*/ 4011930 h 4023359"/>
              <a:gd name="connsiteX486" fmla="*/ 3105531 w 3581399"/>
              <a:gd name="connsiteY486" fmla="*/ 4011930 h 4023359"/>
              <a:gd name="connsiteX487" fmla="*/ 3105531 w 3581399"/>
              <a:gd name="connsiteY487" fmla="*/ 4023360 h 4023359"/>
              <a:gd name="connsiteX488" fmla="*/ 3073083 w 3581399"/>
              <a:gd name="connsiteY488" fmla="*/ 4023360 h 4023359"/>
              <a:gd name="connsiteX489" fmla="*/ 3073083 w 3581399"/>
              <a:gd name="connsiteY489" fmla="*/ 4011930 h 4023359"/>
              <a:gd name="connsiteX490" fmla="*/ 3040634 w 3581399"/>
              <a:gd name="connsiteY490" fmla="*/ 4011930 h 4023359"/>
              <a:gd name="connsiteX491" fmla="*/ 3040634 w 3581399"/>
              <a:gd name="connsiteY491" fmla="*/ 4023360 h 4023359"/>
              <a:gd name="connsiteX492" fmla="*/ 3008122 w 3581399"/>
              <a:gd name="connsiteY492" fmla="*/ 4023360 h 4023359"/>
              <a:gd name="connsiteX493" fmla="*/ 3008122 w 3581399"/>
              <a:gd name="connsiteY493" fmla="*/ 4011930 h 4023359"/>
              <a:gd name="connsiteX494" fmla="*/ 2975674 w 3581399"/>
              <a:gd name="connsiteY494" fmla="*/ 4011930 h 4023359"/>
              <a:gd name="connsiteX495" fmla="*/ 2975674 w 3581399"/>
              <a:gd name="connsiteY495" fmla="*/ 4023360 h 4023359"/>
              <a:gd name="connsiteX496" fmla="*/ 2943225 w 3581399"/>
              <a:gd name="connsiteY496" fmla="*/ 4023360 h 4023359"/>
              <a:gd name="connsiteX497" fmla="*/ 2943225 w 3581399"/>
              <a:gd name="connsiteY497" fmla="*/ 4011930 h 4023359"/>
              <a:gd name="connsiteX498" fmla="*/ 2910713 w 3581399"/>
              <a:gd name="connsiteY498" fmla="*/ 4011930 h 4023359"/>
              <a:gd name="connsiteX499" fmla="*/ 2910713 w 3581399"/>
              <a:gd name="connsiteY499" fmla="*/ 4023360 h 4023359"/>
              <a:gd name="connsiteX500" fmla="*/ 2878264 w 3581399"/>
              <a:gd name="connsiteY500" fmla="*/ 4023360 h 4023359"/>
              <a:gd name="connsiteX501" fmla="*/ 2878264 w 3581399"/>
              <a:gd name="connsiteY501" fmla="*/ 4011930 h 4023359"/>
              <a:gd name="connsiteX502" fmla="*/ 2845816 w 3581399"/>
              <a:gd name="connsiteY502" fmla="*/ 4011930 h 4023359"/>
              <a:gd name="connsiteX503" fmla="*/ 2845816 w 3581399"/>
              <a:gd name="connsiteY503" fmla="*/ 4023360 h 4023359"/>
              <a:gd name="connsiteX504" fmla="*/ 2813368 w 3581399"/>
              <a:gd name="connsiteY504" fmla="*/ 4023360 h 4023359"/>
              <a:gd name="connsiteX505" fmla="*/ 2813368 w 3581399"/>
              <a:gd name="connsiteY505" fmla="*/ 4011930 h 4023359"/>
              <a:gd name="connsiteX506" fmla="*/ 2780856 w 3581399"/>
              <a:gd name="connsiteY506" fmla="*/ 4011930 h 4023359"/>
              <a:gd name="connsiteX507" fmla="*/ 2780856 w 3581399"/>
              <a:gd name="connsiteY507" fmla="*/ 4023360 h 4023359"/>
              <a:gd name="connsiteX508" fmla="*/ 2748407 w 3581399"/>
              <a:gd name="connsiteY508" fmla="*/ 4023360 h 4023359"/>
              <a:gd name="connsiteX509" fmla="*/ 2748407 w 3581399"/>
              <a:gd name="connsiteY509" fmla="*/ 4011930 h 4023359"/>
              <a:gd name="connsiteX510" fmla="*/ 2715959 w 3581399"/>
              <a:gd name="connsiteY510" fmla="*/ 4011930 h 4023359"/>
              <a:gd name="connsiteX511" fmla="*/ 2715959 w 3581399"/>
              <a:gd name="connsiteY511" fmla="*/ 4023360 h 4023359"/>
              <a:gd name="connsiteX512" fmla="*/ 2683510 w 3581399"/>
              <a:gd name="connsiteY512" fmla="*/ 4023360 h 4023359"/>
              <a:gd name="connsiteX513" fmla="*/ 2683510 w 3581399"/>
              <a:gd name="connsiteY513" fmla="*/ 4011930 h 4023359"/>
              <a:gd name="connsiteX514" fmla="*/ 2650998 w 3581399"/>
              <a:gd name="connsiteY514" fmla="*/ 4011930 h 4023359"/>
              <a:gd name="connsiteX515" fmla="*/ 2650998 w 3581399"/>
              <a:gd name="connsiteY515" fmla="*/ 4023360 h 4023359"/>
              <a:gd name="connsiteX516" fmla="*/ 2618549 w 3581399"/>
              <a:gd name="connsiteY516" fmla="*/ 4023360 h 4023359"/>
              <a:gd name="connsiteX517" fmla="*/ 2618549 w 3581399"/>
              <a:gd name="connsiteY517" fmla="*/ 4011930 h 4023359"/>
              <a:gd name="connsiteX518" fmla="*/ 2586101 w 3581399"/>
              <a:gd name="connsiteY518" fmla="*/ 4011930 h 4023359"/>
              <a:gd name="connsiteX519" fmla="*/ 2586101 w 3581399"/>
              <a:gd name="connsiteY519" fmla="*/ 4023360 h 4023359"/>
              <a:gd name="connsiteX520" fmla="*/ 2553652 w 3581399"/>
              <a:gd name="connsiteY520" fmla="*/ 4023360 h 4023359"/>
              <a:gd name="connsiteX521" fmla="*/ 2553652 w 3581399"/>
              <a:gd name="connsiteY521" fmla="*/ 4011930 h 4023359"/>
              <a:gd name="connsiteX522" fmla="*/ 2521140 w 3581399"/>
              <a:gd name="connsiteY522" fmla="*/ 4011930 h 4023359"/>
              <a:gd name="connsiteX523" fmla="*/ 2521140 w 3581399"/>
              <a:gd name="connsiteY523" fmla="*/ 4023360 h 4023359"/>
              <a:gd name="connsiteX524" fmla="*/ 2488692 w 3581399"/>
              <a:gd name="connsiteY524" fmla="*/ 4023360 h 4023359"/>
              <a:gd name="connsiteX525" fmla="*/ 2488692 w 3581399"/>
              <a:gd name="connsiteY525" fmla="*/ 4011930 h 4023359"/>
              <a:gd name="connsiteX526" fmla="*/ 2456244 w 3581399"/>
              <a:gd name="connsiteY526" fmla="*/ 4011930 h 4023359"/>
              <a:gd name="connsiteX527" fmla="*/ 2456244 w 3581399"/>
              <a:gd name="connsiteY527" fmla="*/ 4023360 h 4023359"/>
              <a:gd name="connsiteX528" fmla="*/ 2423795 w 3581399"/>
              <a:gd name="connsiteY528" fmla="*/ 4023360 h 4023359"/>
              <a:gd name="connsiteX529" fmla="*/ 2423795 w 3581399"/>
              <a:gd name="connsiteY529" fmla="*/ 4011930 h 4023359"/>
              <a:gd name="connsiteX530" fmla="*/ 2391283 w 3581399"/>
              <a:gd name="connsiteY530" fmla="*/ 4011930 h 4023359"/>
              <a:gd name="connsiteX531" fmla="*/ 2391283 w 3581399"/>
              <a:gd name="connsiteY531" fmla="*/ 4023360 h 4023359"/>
              <a:gd name="connsiteX532" fmla="*/ 2358835 w 3581399"/>
              <a:gd name="connsiteY532" fmla="*/ 4023360 h 4023359"/>
              <a:gd name="connsiteX533" fmla="*/ 2358835 w 3581399"/>
              <a:gd name="connsiteY533" fmla="*/ 4011930 h 4023359"/>
              <a:gd name="connsiteX534" fmla="*/ 2326386 w 3581399"/>
              <a:gd name="connsiteY534" fmla="*/ 4011930 h 4023359"/>
              <a:gd name="connsiteX535" fmla="*/ 2326386 w 3581399"/>
              <a:gd name="connsiteY535" fmla="*/ 4023360 h 4023359"/>
              <a:gd name="connsiteX536" fmla="*/ 2293937 w 3581399"/>
              <a:gd name="connsiteY536" fmla="*/ 4023360 h 4023359"/>
              <a:gd name="connsiteX537" fmla="*/ 2293937 w 3581399"/>
              <a:gd name="connsiteY537" fmla="*/ 4011930 h 4023359"/>
              <a:gd name="connsiteX538" fmla="*/ 2261425 w 3581399"/>
              <a:gd name="connsiteY538" fmla="*/ 4011930 h 4023359"/>
              <a:gd name="connsiteX539" fmla="*/ 2261425 w 3581399"/>
              <a:gd name="connsiteY539" fmla="*/ 4023360 h 4023359"/>
              <a:gd name="connsiteX540" fmla="*/ 2228977 w 3581399"/>
              <a:gd name="connsiteY540" fmla="*/ 4023360 h 4023359"/>
              <a:gd name="connsiteX541" fmla="*/ 2228977 w 3581399"/>
              <a:gd name="connsiteY541" fmla="*/ 4011930 h 4023359"/>
              <a:gd name="connsiteX542" fmla="*/ 2196528 w 3581399"/>
              <a:gd name="connsiteY542" fmla="*/ 4011930 h 4023359"/>
              <a:gd name="connsiteX543" fmla="*/ 2196528 w 3581399"/>
              <a:gd name="connsiteY543" fmla="*/ 4023360 h 4023359"/>
              <a:gd name="connsiteX544" fmla="*/ 2164016 w 3581399"/>
              <a:gd name="connsiteY544" fmla="*/ 4023360 h 4023359"/>
              <a:gd name="connsiteX545" fmla="*/ 2164016 w 3581399"/>
              <a:gd name="connsiteY545" fmla="*/ 4011930 h 4023359"/>
              <a:gd name="connsiteX546" fmla="*/ 2131568 w 3581399"/>
              <a:gd name="connsiteY546" fmla="*/ 4011930 h 4023359"/>
              <a:gd name="connsiteX547" fmla="*/ 2131568 w 3581399"/>
              <a:gd name="connsiteY547" fmla="*/ 4023360 h 4023359"/>
              <a:gd name="connsiteX548" fmla="*/ 2099120 w 3581399"/>
              <a:gd name="connsiteY548" fmla="*/ 4023360 h 4023359"/>
              <a:gd name="connsiteX549" fmla="*/ 2099120 w 3581399"/>
              <a:gd name="connsiteY549" fmla="*/ 4011930 h 4023359"/>
              <a:gd name="connsiteX550" fmla="*/ 2066671 w 3581399"/>
              <a:gd name="connsiteY550" fmla="*/ 4011930 h 4023359"/>
              <a:gd name="connsiteX551" fmla="*/ 2066671 w 3581399"/>
              <a:gd name="connsiteY551" fmla="*/ 4023360 h 4023359"/>
              <a:gd name="connsiteX552" fmla="*/ 2034159 w 3581399"/>
              <a:gd name="connsiteY552" fmla="*/ 4023360 h 4023359"/>
              <a:gd name="connsiteX553" fmla="*/ 2034159 w 3581399"/>
              <a:gd name="connsiteY553" fmla="*/ 4011930 h 4023359"/>
              <a:gd name="connsiteX554" fmla="*/ 2001711 w 3581399"/>
              <a:gd name="connsiteY554" fmla="*/ 4011930 h 4023359"/>
              <a:gd name="connsiteX555" fmla="*/ 2001711 w 3581399"/>
              <a:gd name="connsiteY555" fmla="*/ 4023360 h 4023359"/>
              <a:gd name="connsiteX556" fmla="*/ 1969262 w 3581399"/>
              <a:gd name="connsiteY556" fmla="*/ 4023360 h 4023359"/>
              <a:gd name="connsiteX557" fmla="*/ 1969262 w 3581399"/>
              <a:gd name="connsiteY557" fmla="*/ 4011930 h 4023359"/>
              <a:gd name="connsiteX558" fmla="*/ 1936813 w 3581399"/>
              <a:gd name="connsiteY558" fmla="*/ 4011930 h 4023359"/>
              <a:gd name="connsiteX559" fmla="*/ 1936813 w 3581399"/>
              <a:gd name="connsiteY559" fmla="*/ 4023360 h 4023359"/>
              <a:gd name="connsiteX560" fmla="*/ 1904302 w 3581399"/>
              <a:gd name="connsiteY560" fmla="*/ 4023360 h 4023359"/>
              <a:gd name="connsiteX561" fmla="*/ 1904302 w 3581399"/>
              <a:gd name="connsiteY561" fmla="*/ 4011930 h 4023359"/>
              <a:gd name="connsiteX562" fmla="*/ 1871853 w 3581399"/>
              <a:gd name="connsiteY562" fmla="*/ 4011930 h 4023359"/>
              <a:gd name="connsiteX563" fmla="*/ 1871853 w 3581399"/>
              <a:gd name="connsiteY563" fmla="*/ 4023360 h 4023359"/>
              <a:gd name="connsiteX564" fmla="*/ 1839404 w 3581399"/>
              <a:gd name="connsiteY564" fmla="*/ 4023360 h 4023359"/>
              <a:gd name="connsiteX565" fmla="*/ 1839404 w 3581399"/>
              <a:gd name="connsiteY565" fmla="*/ 4011930 h 4023359"/>
              <a:gd name="connsiteX566" fmla="*/ 1806956 w 3581399"/>
              <a:gd name="connsiteY566" fmla="*/ 4011930 h 4023359"/>
              <a:gd name="connsiteX567" fmla="*/ 1806956 w 3581399"/>
              <a:gd name="connsiteY567" fmla="*/ 4023360 h 4023359"/>
              <a:gd name="connsiteX568" fmla="*/ 1774444 w 3581399"/>
              <a:gd name="connsiteY568" fmla="*/ 4023360 h 4023359"/>
              <a:gd name="connsiteX569" fmla="*/ 1774444 w 3581399"/>
              <a:gd name="connsiteY569" fmla="*/ 4011930 h 4023359"/>
              <a:gd name="connsiteX570" fmla="*/ 1742002 w 3581399"/>
              <a:gd name="connsiteY570" fmla="*/ 4011930 h 4023359"/>
              <a:gd name="connsiteX571" fmla="*/ 1742002 w 3581399"/>
              <a:gd name="connsiteY571" fmla="*/ 4023360 h 4023359"/>
              <a:gd name="connsiteX572" fmla="*/ 1709534 w 3581399"/>
              <a:gd name="connsiteY572" fmla="*/ 4023360 h 4023359"/>
              <a:gd name="connsiteX573" fmla="*/ 1709534 w 3581399"/>
              <a:gd name="connsiteY573" fmla="*/ 4011930 h 4023359"/>
              <a:gd name="connsiteX574" fmla="*/ 1677073 w 3581399"/>
              <a:gd name="connsiteY574" fmla="*/ 4011930 h 4023359"/>
              <a:gd name="connsiteX575" fmla="*/ 1677073 w 3581399"/>
              <a:gd name="connsiteY575" fmla="*/ 4023360 h 4023359"/>
              <a:gd name="connsiteX576" fmla="*/ 1644605 w 3581399"/>
              <a:gd name="connsiteY576" fmla="*/ 4023360 h 4023359"/>
              <a:gd name="connsiteX577" fmla="*/ 1644605 w 3581399"/>
              <a:gd name="connsiteY577" fmla="*/ 4011930 h 4023359"/>
              <a:gd name="connsiteX578" fmla="*/ 1612138 w 3581399"/>
              <a:gd name="connsiteY578" fmla="*/ 4011930 h 4023359"/>
              <a:gd name="connsiteX579" fmla="*/ 1612138 w 3581399"/>
              <a:gd name="connsiteY579" fmla="*/ 4023360 h 4023359"/>
              <a:gd name="connsiteX580" fmla="*/ 1579677 w 3581399"/>
              <a:gd name="connsiteY580" fmla="*/ 4023360 h 4023359"/>
              <a:gd name="connsiteX581" fmla="*/ 1579677 w 3581399"/>
              <a:gd name="connsiteY581" fmla="*/ 4011930 h 4023359"/>
              <a:gd name="connsiteX582" fmla="*/ 1547209 w 3581399"/>
              <a:gd name="connsiteY582" fmla="*/ 4011930 h 4023359"/>
              <a:gd name="connsiteX583" fmla="*/ 1547209 w 3581399"/>
              <a:gd name="connsiteY583" fmla="*/ 4023360 h 4023359"/>
              <a:gd name="connsiteX584" fmla="*/ 1514748 w 3581399"/>
              <a:gd name="connsiteY584" fmla="*/ 4023360 h 4023359"/>
              <a:gd name="connsiteX585" fmla="*/ 1514748 w 3581399"/>
              <a:gd name="connsiteY585" fmla="*/ 4011930 h 4023359"/>
              <a:gd name="connsiteX586" fmla="*/ 1482281 w 3581399"/>
              <a:gd name="connsiteY586" fmla="*/ 4011930 h 4023359"/>
              <a:gd name="connsiteX587" fmla="*/ 1482281 w 3581399"/>
              <a:gd name="connsiteY587" fmla="*/ 4023360 h 4023359"/>
              <a:gd name="connsiteX588" fmla="*/ 1449813 w 3581399"/>
              <a:gd name="connsiteY588" fmla="*/ 4023360 h 4023359"/>
              <a:gd name="connsiteX589" fmla="*/ 1449813 w 3581399"/>
              <a:gd name="connsiteY589" fmla="*/ 4011930 h 4023359"/>
              <a:gd name="connsiteX590" fmla="*/ 1417352 w 3581399"/>
              <a:gd name="connsiteY590" fmla="*/ 4011930 h 4023359"/>
              <a:gd name="connsiteX591" fmla="*/ 1417352 w 3581399"/>
              <a:gd name="connsiteY591" fmla="*/ 4023360 h 4023359"/>
              <a:gd name="connsiteX592" fmla="*/ 1384884 w 3581399"/>
              <a:gd name="connsiteY592" fmla="*/ 4023360 h 4023359"/>
              <a:gd name="connsiteX593" fmla="*/ 1384884 w 3581399"/>
              <a:gd name="connsiteY593" fmla="*/ 4011930 h 4023359"/>
              <a:gd name="connsiteX594" fmla="*/ 1352417 w 3581399"/>
              <a:gd name="connsiteY594" fmla="*/ 4011930 h 4023359"/>
              <a:gd name="connsiteX595" fmla="*/ 1352417 w 3581399"/>
              <a:gd name="connsiteY595" fmla="*/ 4023360 h 4023359"/>
              <a:gd name="connsiteX596" fmla="*/ 1319956 w 3581399"/>
              <a:gd name="connsiteY596" fmla="*/ 4023360 h 4023359"/>
              <a:gd name="connsiteX597" fmla="*/ 1319956 w 3581399"/>
              <a:gd name="connsiteY597" fmla="*/ 4011930 h 4023359"/>
              <a:gd name="connsiteX598" fmla="*/ 1287488 w 3581399"/>
              <a:gd name="connsiteY598" fmla="*/ 4011930 h 4023359"/>
              <a:gd name="connsiteX599" fmla="*/ 1287488 w 3581399"/>
              <a:gd name="connsiteY599" fmla="*/ 4023360 h 4023359"/>
              <a:gd name="connsiteX600" fmla="*/ 1255027 w 3581399"/>
              <a:gd name="connsiteY600" fmla="*/ 4023360 h 4023359"/>
              <a:gd name="connsiteX601" fmla="*/ 1255027 w 3581399"/>
              <a:gd name="connsiteY601" fmla="*/ 4011930 h 4023359"/>
              <a:gd name="connsiteX602" fmla="*/ 1222559 w 3581399"/>
              <a:gd name="connsiteY602" fmla="*/ 4011930 h 4023359"/>
              <a:gd name="connsiteX603" fmla="*/ 1222559 w 3581399"/>
              <a:gd name="connsiteY603" fmla="*/ 4023360 h 4023359"/>
              <a:gd name="connsiteX604" fmla="*/ 1190092 w 3581399"/>
              <a:gd name="connsiteY604" fmla="*/ 4023360 h 4023359"/>
              <a:gd name="connsiteX605" fmla="*/ 1190092 w 3581399"/>
              <a:gd name="connsiteY605" fmla="*/ 4011930 h 4023359"/>
              <a:gd name="connsiteX606" fmla="*/ 1157631 w 3581399"/>
              <a:gd name="connsiteY606" fmla="*/ 4011930 h 4023359"/>
              <a:gd name="connsiteX607" fmla="*/ 1157631 w 3581399"/>
              <a:gd name="connsiteY607" fmla="*/ 4023360 h 4023359"/>
              <a:gd name="connsiteX608" fmla="*/ 1125163 w 3581399"/>
              <a:gd name="connsiteY608" fmla="*/ 4023360 h 4023359"/>
              <a:gd name="connsiteX609" fmla="*/ 1125163 w 3581399"/>
              <a:gd name="connsiteY609" fmla="*/ 4011930 h 4023359"/>
              <a:gd name="connsiteX610" fmla="*/ 1092695 w 3581399"/>
              <a:gd name="connsiteY610" fmla="*/ 4011930 h 4023359"/>
              <a:gd name="connsiteX611" fmla="*/ 1092695 w 3581399"/>
              <a:gd name="connsiteY611" fmla="*/ 4023360 h 4023359"/>
              <a:gd name="connsiteX612" fmla="*/ 1060234 w 3581399"/>
              <a:gd name="connsiteY612" fmla="*/ 4023360 h 4023359"/>
              <a:gd name="connsiteX613" fmla="*/ 1060234 w 3581399"/>
              <a:gd name="connsiteY613" fmla="*/ 4011930 h 4023359"/>
              <a:gd name="connsiteX614" fmla="*/ 1027766 w 3581399"/>
              <a:gd name="connsiteY614" fmla="*/ 4011930 h 4023359"/>
              <a:gd name="connsiteX615" fmla="*/ 1027766 w 3581399"/>
              <a:gd name="connsiteY615" fmla="*/ 4023360 h 4023359"/>
              <a:gd name="connsiteX616" fmla="*/ 995305 w 3581399"/>
              <a:gd name="connsiteY616" fmla="*/ 4023360 h 4023359"/>
              <a:gd name="connsiteX617" fmla="*/ 995305 w 3581399"/>
              <a:gd name="connsiteY617" fmla="*/ 4011930 h 4023359"/>
              <a:gd name="connsiteX618" fmla="*/ 962838 w 3581399"/>
              <a:gd name="connsiteY618" fmla="*/ 4011930 h 4023359"/>
              <a:gd name="connsiteX619" fmla="*/ 962838 w 3581399"/>
              <a:gd name="connsiteY619" fmla="*/ 4023360 h 4023359"/>
              <a:gd name="connsiteX620" fmla="*/ 930370 w 3581399"/>
              <a:gd name="connsiteY620" fmla="*/ 4023360 h 4023359"/>
              <a:gd name="connsiteX621" fmla="*/ 930370 w 3581399"/>
              <a:gd name="connsiteY621" fmla="*/ 4011930 h 4023359"/>
              <a:gd name="connsiteX622" fmla="*/ 897909 w 3581399"/>
              <a:gd name="connsiteY622" fmla="*/ 4011930 h 4023359"/>
              <a:gd name="connsiteX623" fmla="*/ 897909 w 3581399"/>
              <a:gd name="connsiteY623" fmla="*/ 4023360 h 4023359"/>
              <a:gd name="connsiteX624" fmla="*/ 865441 w 3581399"/>
              <a:gd name="connsiteY624" fmla="*/ 4023360 h 4023359"/>
              <a:gd name="connsiteX625" fmla="*/ 865441 w 3581399"/>
              <a:gd name="connsiteY625" fmla="*/ 4011930 h 4023359"/>
              <a:gd name="connsiteX626" fmla="*/ 832974 w 3581399"/>
              <a:gd name="connsiteY626" fmla="*/ 4011930 h 4023359"/>
              <a:gd name="connsiteX627" fmla="*/ 832974 w 3581399"/>
              <a:gd name="connsiteY627" fmla="*/ 4023360 h 4023359"/>
              <a:gd name="connsiteX628" fmla="*/ 800513 w 3581399"/>
              <a:gd name="connsiteY628" fmla="*/ 4023360 h 4023359"/>
              <a:gd name="connsiteX629" fmla="*/ 800513 w 3581399"/>
              <a:gd name="connsiteY629" fmla="*/ 4011930 h 4023359"/>
              <a:gd name="connsiteX630" fmla="*/ 768045 w 3581399"/>
              <a:gd name="connsiteY630" fmla="*/ 4011930 h 4023359"/>
              <a:gd name="connsiteX631" fmla="*/ 768045 w 3581399"/>
              <a:gd name="connsiteY631" fmla="*/ 4023360 h 4023359"/>
              <a:gd name="connsiteX632" fmla="*/ 735584 w 3581399"/>
              <a:gd name="connsiteY632" fmla="*/ 4023360 h 4023359"/>
              <a:gd name="connsiteX633" fmla="*/ 735584 w 3581399"/>
              <a:gd name="connsiteY633" fmla="*/ 4011930 h 4023359"/>
              <a:gd name="connsiteX634" fmla="*/ 703116 w 3581399"/>
              <a:gd name="connsiteY634" fmla="*/ 4011930 h 4023359"/>
              <a:gd name="connsiteX635" fmla="*/ 703116 w 3581399"/>
              <a:gd name="connsiteY635" fmla="*/ 4023360 h 4023359"/>
              <a:gd name="connsiteX636" fmla="*/ 670649 w 3581399"/>
              <a:gd name="connsiteY636" fmla="*/ 4023360 h 4023359"/>
              <a:gd name="connsiteX637" fmla="*/ 670649 w 3581399"/>
              <a:gd name="connsiteY637" fmla="*/ 4011930 h 4023359"/>
              <a:gd name="connsiteX638" fmla="*/ 638188 w 3581399"/>
              <a:gd name="connsiteY638" fmla="*/ 4011930 h 4023359"/>
              <a:gd name="connsiteX639" fmla="*/ 638188 w 3581399"/>
              <a:gd name="connsiteY639" fmla="*/ 4023360 h 4023359"/>
              <a:gd name="connsiteX640" fmla="*/ 605720 w 3581399"/>
              <a:gd name="connsiteY640" fmla="*/ 4023360 h 4023359"/>
              <a:gd name="connsiteX641" fmla="*/ 605720 w 3581399"/>
              <a:gd name="connsiteY641" fmla="*/ 4011930 h 4023359"/>
              <a:gd name="connsiteX642" fmla="*/ 573253 w 3581399"/>
              <a:gd name="connsiteY642" fmla="*/ 4011930 h 4023359"/>
              <a:gd name="connsiteX643" fmla="*/ 573253 w 3581399"/>
              <a:gd name="connsiteY643" fmla="*/ 4023360 h 4023359"/>
              <a:gd name="connsiteX644" fmla="*/ 540791 w 3581399"/>
              <a:gd name="connsiteY644" fmla="*/ 4023360 h 4023359"/>
              <a:gd name="connsiteX645" fmla="*/ 540791 w 3581399"/>
              <a:gd name="connsiteY645" fmla="*/ 4011930 h 4023359"/>
              <a:gd name="connsiteX646" fmla="*/ 508324 w 3581399"/>
              <a:gd name="connsiteY646" fmla="*/ 4011930 h 4023359"/>
              <a:gd name="connsiteX647" fmla="*/ 508324 w 3581399"/>
              <a:gd name="connsiteY647" fmla="*/ 4023360 h 4023359"/>
              <a:gd name="connsiteX648" fmla="*/ 475862 w 3581399"/>
              <a:gd name="connsiteY648" fmla="*/ 4023360 h 4023359"/>
              <a:gd name="connsiteX649" fmla="*/ 475862 w 3581399"/>
              <a:gd name="connsiteY649" fmla="*/ 4011930 h 4023359"/>
              <a:gd name="connsiteX650" fmla="*/ 443395 w 3581399"/>
              <a:gd name="connsiteY650" fmla="*/ 4011930 h 4023359"/>
              <a:gd name="connsiteX651" fmla="*/ 443395 w 3581399"/>
              <a:gd name="connsiteY651" fmla="*/ 4023360 h 4023359"/>
              <a:gd name="connsiteX652" fmla="*/ 410928 w 3581399"/>
              <a:gd name="connsiteY652" fmla="*/ 4023360 h 4023359"/>
              <a:gd name="connsiteX653" fmla="*/ 410928 w 3581399"/>
              <a:gd name="connsiteY653" fmla="*/ 4011930 h 4023359"/>
              <a:gd name="connsiteX654" fmla="*/ 378466 w 3581399"/>
              <a:gd name="connsiteY654" fmla="*/ 4011930 h 4023359"/>
              <a:gd name="connsiteX655" fmla="*/ 378466 w 3581399"/>
              <a:gd name="connsiteY655" fmla="*/ 4023360 h 4023359"/>
              <a:gd name="connsiteX656" fmla="*/ 345999 w 3581399"/>
              <a:gd name="connsiteY656" fmla="*/ 4023360 h 4023359"/>
              <a:gd name="connsiteX657" fmla="*/ 345999 w 3581399"/>
              <a:gd name="connsiteY657" fmla="*/ 4011930 h 4023359"/>
              <a:gd name="connsiteX658" fmla="*/ 313531 w 3581399"/>
              <a:gd name="connsiteY658" fmla="*/ 4011930 h 4023359"/>
              <a:gd name="connsiteX659" fmla="*/ 313531 w 3581399"/>
              <a:gd name="connsiteY659" fmla="*/ 4023360 h 4023359"/>
              <a:gd name="connsiteX660" fmla="*/ 281070 w 3581399"/>
              <a:gd name="connsiteY660" fmla="*/ 4023360 h 4023359"/>
              <a:gd name="connsiteX661" fmla="*/ 281070 w 3581399"/>
              <a:gd name="connsiteY661" fmla="*/ 4011930 h 4023359"/>
              <a:gd name="connsiteX662" fmla="*/ 248602 w 3581399"/>
              <a:gd name="connsiteY662" fmla="*/ 4011930 h 4023359"/>
              <a:gd name="connsiteX663" fmla="*/ 248602 w 3581399"/>
              <a:gd name="connsiteY663" fmla="*/ 4023360 h 4023359"/>
              <a:gd name="connsiteX664" fmla="*/ 216141 w 3581399"/>
              <a:gd name="connsiteY664" fmla="*/ 4023360 h 4023359"/>
              <a:gd name="connsiteX665" fmla="*/ 216141 w 3581399"/>
              <a:gd name="connsiteY665" fmla="*/ 4011930 h 4023359"/>
              <a:gd name="connsiteX666" fmla="*/ 183674 w 3581399"/>
              <a:gd name="connsiteY666" fmla="*/ 4011930 h 4023359"/>
              <a:gd name="connsiteX667" fmla="*/ 183674 w 3581399"/>
              <a:gd name="connsiteY667" fmla="*/ 4023360 h 4023359"/>
              <a:gd name="connsiteX668" fmla="*/ 151206 w 3581399"/>
              <a:gd name="connsiteY668" fmla="*/ 4023360 h 4023359"/>
              <a:gd name="connsiteX669" fmla="*/ 151206 w 3581399"/>
              <a:gd name="connsiteY669" fmla="*/ 4011930 h 4023359"/>
              <a:gd name="connsiteX670" fmla="*/ 134975 w 3581399"/>
              <a:gd name="connsiteY670" fmla="*/ 4011930 h 4023359"/>
              <a:gd name="connsiteX671" fmla="*/ 120307 w 3581399"/>
              <a:gd name="connsiteY671" fmla="*/ 4011283 h 4023359"/>
              <a:gd name="connsiteX672" fmla="*/ 119297 w 3581399"/>
              <a:gd name="connsiteY672" fmla="*/ 4022668 h 4023359"/>
              <a:gd name="connsiteX673" fmla="*/ 88481 w 3581399"/>
              <a:gd name="connsiteY673" fmla="*/ 4017042 h 4023359"/>
              <a:gd name="connsiteX674" fmla="*/ 91580 w 3581399"/>
              <a:gd name="connsiteY674" fmla="*/ 4006044 h 4023359"/>
              <a:gd name="connsiteX675" fmla="*/ 64611 w 3581399"/>
              <a:gd name="connsiteY675" fmla="*/ 3995420 h 4023359"/>
              <a:gd name="connsiteX676" fmla="*/ 59334 w 3581399"/>
              <a:gd name="connsiteY676" fmla="*/ 4005561 h 4023359"/>
              <a:gd name="connsiteX677" fmla="*/ 33426 w 3581399"/>
              <a:gd name="connsiteY677" fmla="*/ 3987978 h 4023359"/>
              <a:gd name="connsiteX678" fmla="*/ 40958 w 3581399"/>
              <a:gd name="connsiteY678" fmla="*/ 3979380 h 4023359"/>
              <a:gd name="connsiteX679" fmla="*/ 22784 w 3581399"/>
              <a:gd name="connsiteY679" fmla="*/ 3958216 h 4023359"/>
              <a:gd name="connsiteX680" fmla="*/ 13074 w 3581399"/>
              <a:gd name="connsiteY680" fmla="*/ 3964248 h 4023359"/>
              <a:gd name="connsiteX681" fmla="*/ 1511 w 3581399"/>
              <a:gd name="connsiteY681" fmla="*/ 3935260 h 4023359"/>
              <a:gd name="connsiteX682" fmla="*/ 12732 w 3581399"/>
              <a:gd name="connsiteY682" fmla="*/ 3933057 h 4023359"/>
              <a:gd name="connsiteX683" fmla="*/ 11430 w 3581399"/>
              <a:gd name="connsiteY683" fmla="*/ 3919664 h 4023359"/>
              <a:gd name="connsiteX684" fmla="*/ 11430 w 3581399"/>
              <a:gd name="connsiteY684" fmla="*/ 3903498 h 4023359"/>
              <a:gd name="connsiteX685" fmla="*/ 0 w 3581399"/>
              <a:gd name="connsiteY685" fmla="*/ 3903498 h 4023359"/>
              <a:gd name="connsiteX686" fmla="*/ 0 w 3581399"/>
              <a:gd name="connsiteY686" fmla="*/ 3871157 h 4023359"/>
              <a:gd name="connsiteX687" fmla="*/ 11430 w 3581399"/>
              <a:gd name="connsiteY687" fmla="*/ 3871157 h 4023359"/>
              <a:gd name="connsiteX688" fmla="*/ 11430 w 3581399"/>
              <a:gd name="connsiteY688" fmla="*/ 3838816 h 4023359"/>
              <a:gd name="connsiteX689" fmla="*/ 0 w 3581399"/>
              <a:gd name="connsiteY689" fmla="*/ 3838816 h 4023359"/>
              <a:gd name="connsiteX690" fmla="*/ 0 w 3581399"/>
              <a:gd name="connsiteY690" fmla="*/ 3806476 h 4023359"/>
              <a:gd name="connsiteX691" fmla="*/ 11430 w 3581399"/>
              <a:gd name="connsiteY691" fmla="*/ 3806476 h 4023359"/>
              <a:gd name="connsiteX692" fmla="*/ 11430 w 3581399"/>
              <a:gd name="connsiteY692" fmla="*/ 3774142 h 4023359"/>
              <a:gd name="connsiteX693" fmla="*/ 0 w 3581399"/>
              <a:gd name="connsiteY693" fmla="*/ 3774142 h 4023359"/>
              <a:gd name="connsiteX694" fmla="*/ 0 w 3581399"/>
              <a:gd name="connsiteY694" fmla="*/ 3741801 h 4023359"/>
              <a:gd name="connsiteX695" fmla="*/ 11430 w 3581399"/>
              <a:gd name="connsiteY695" fmla="*/ 3741801 h 4023359"/>
              <a:gd name="connsiteX696" fmla="*/ 11430 w 3581399"/>
              <a:gd name="connsiteY696" fmla="*/ 3709461 h 4023359"/>
              <a:gd name="connsiteX697" fmla="*/ 0 w 3581399"/>
              <a:gd name="connsiteY697" fmla="*/ 3709461 h 4023359"/>
              <a:gd name="connsiteX698" fmla="*/ 0 w 3581399"/>
              <a:gd name="connsiteY698" fmla="*/ 3677127 h 4023359"/>
              <a:gd name="connsiteX699" fmla="*/ 11430 w 3581399"/>
              <a:gd name="connsiteY699" fmla="*/ 3677127 h 4023359"/>
              <a:gd name="connsiteX700" fmla="*/ 11430 w 3581399"/>
              <a:gd name="connsiteY700" fmla="*/ 3644786 h 4023359"/>
              <a:gd name="connsiteX701" fmla="*/ 0 w 3581399"/>
              <a:gd name="connsiteY701" fmla="*/ 3644786 h 4023359"/>
              <a:gd name="connsiteX702" fmla="*/ 0 w 3581399"/>
              <a:gd name="connsiteY702" fmla="*/ 3612445 h 4023359"/>
              <a:gd name="connsiteX703" fmla="*/ 11430 w 3581399"/>
              <a:gd name="connsiteY703" fmla="*/ 3612445 h 4023359"/>
              <a:gd name="connsiteX704" fmla="*/ 11430 w 3581399"/>
              <a:gd name="connsiteY704" fmla="*/ 3580105 h 4023359"/>
              <a:gd name="connsiteX705" fmla="*/ 0 w 3581399"/>
              <a:gd name="connsiteY705" fmla="*/ 3580105 h 4023359"/>
              <a:gd name="connsiteX706" fmla="*/ 0 w 3581399"/>
              <a:gd name="connsiteY706" fmla="*/ 3547770 h 4023359"/>
              <a:gd name="connsiteX707" fmla="*/ 11430 w 3581399"/>
              <a:gd name="connsiteY707" fmla="*/ 3547770 h 4023359"/>
              <a:gd name="connsiteX708" fmla="*/ 11430 w 3581399"/>
              <a:gd name="connsiteY708" fmla="*/ 3515430 h 4023359"/>
              <a:gd name="connsiteX709" fmla="*/ 0 w 3581399"/>
              <a:gd name="connsiteY709" fmla="*/ 3515430 h 4023359"/>
              <a:gd name="connsiteX710" fmla="*/ 0 w 3581399"/>
              <a:gd name="connsiteY710" fmla="*/ 3483090 h 4023359"/>
              <a:gd name="connsiteX711" fmla="*/ 11430 w 3581399"/>
              <a:gd name="connsiteY711" fmla="*/ 3483090 h 4023359"/>
              <a:gd name="connsiteX712" fmla="*/ 11430 w 3581399"/>
              <a:gd name="connsiteY712" fmla="*/ 3450755 h 4023359"/>
              <a:gd name="connsiteX713" fmla="*/ 0 w 3581399"/>
              <a:gd name="connsiteY713" fmla="*/ 3450755 h 4023359"/>
              <a:gd name="connsiteX714" fmla="*/ 0 w 3581399"/>
              <a:gd name="connsiteY714" fmla="*/ 3418415 h 4023359"/>
              <a:gd name="connsiteX715" fmla="*/ 11430 w 3581399"/>
              <a:gd name="connsiteY715" fmla="*/ 3418415 h 4023359"/>
              <a:gd name="connsiteX716" fmla="*/ 11430 w 3581399"/>
              <a:gd name="connsiteY716" fmla="*/ 3386074 h 4023359"/>
              <a:gd name="connsiteX717" fmla="*/ 0 w 3581399"/>
              <a:gd name="connsiteY717" fmla="*/ 3386074 h 4023359"/>
              <a:gd name="connsiteX718" fmla="*/ 0 w 3581399"/>
              <a:gd name="connsiteY718" fmla="*/ 3353733 h 4023359"/>
              <a:gd name="connsiteX719" fmla="*/ 11430 w 3581399"/>
              <a:gd name="connsiteY719" fmla="*/ 3353733 h 4023359"/>
              <a:gd name="connsiteX720" fmla="*/ 11430 w 3581399"/>
              <a:gd name="connsiteY720" fmla="*/ 3321399 h 4023359"/>
              <a:gd name="connsiteX721" fmla="*/ 0 w 3581399"/>
              <a:gd name="connsiteY721" fmla="*/ 3321399 h 4023359"/>
              <a:gd name="connsiteX722" fmla="*/ 0 w 3581399"/>
              <a:gd name="connsiteY722" fmla="*/ 3289059 h 4023359"/>
              <a:gd name="connsiteX723" fmla="*/ 11430 w 3581399"/>
              <a:gd name="connsiteY723" fmla="*/ 3289059 h 4023359"/>
              <a:gd name="connsiteX724" fmla="*/ 11430 w 3581399"/>
              <a:gd name="connsiteY724" fmla="*/ 3256718 h 4023359"/>
              <a:gd name="connsiteX725" fmla="*/ 0 w 3581399"/>
              <a:gd name="connsiteY725" fmla="*/ 3256718 h 4023359"/>
              <a:gd name="connsiteX726" fmla="*/ 0 w 3581399"/>
              <a:gd name="connsiteY726" fmla="*/ 3224384 h 4023359"/>
              <a:gd name="connsiteX727" fmla="*/ 11430 w 3581399"/>
              <a:gd name="connsiteY727" fmla="*/ 3224384 h 4023359"/>
              <a:gd name="connsiteX728" fmla="*/ 11430 w 3581399"/>
              <a:gd name="connsiteY728" fmla="*/ 3192043 h 4023359"/>
              <a:gd name="connsiteX729" fmla="*/ 0 w 3581399"/>
              <a:gd name="connsiteY729" fmla="*/ 3192043 h 4023359"/>
              <a:gd name="connsiteX730" fmla="*/ 0 w 3581399"/>
              <a:gd name="connsiteY730" fmla="*/ 3159703 h 4023359"/>
              <a:gd name="connsiteX731" fmla="*/ 11430 w 3581399"/>
              <a:gd name="connsiteY731" fmla="*/ 3159703 h 4023359"/>
              <a:gd name="connsiteX732" fmla="*/ 11430 w 3581399"/>
              <a:gd name="connsiteY732" fmla="*/ 3127362 h 4023359"/>
              <a:gd name="connsiteX733" fmla="*/ 0 w 3581399"/>
              <a:gd name="connsiteY733" fmla="*/ 3127362 h 4023359"/>
              <a:gd name="connsiteX734" fmla="*/ 0 w 3581399"/>
              <a:gd name="connsiteY734" fmla="*/ 3095028 h 4023359"/>
              <a:gd name="connsiteX735" fmla="*/ 11430 w 3581399"/>
              <a:gd name="connsiteY735" fmla="*/ 3095028 h 4023359"/>
              <a:gd name="connsiteX736" fmla="*/ 11430 w 3581399"/>
              <a:gd name="connsiteY736" fmla="*/ 3062688 h 4023359"/>
              <a:gd name="connsiteX737" fmla="*/ 0 w 3581399"/>
              <a:gd name="connsiteY737" fmla="*/ 3062688 h 4023359"/>
              <a:gd name="connsiteX738" fmla="*/ 0 w 3581399"/>
              <a:gd name="connsiteY738" fmla="*/ 3030347 h 4023359"/>
              <a:gd name="connsiteX739" fmla="*/ 11430 w 3581399"/>
              <a:gd name="connsiteY739" fmla="*/ 3030347 h 4023359"/>
              <a:gd name="connsiteX740" fmla="*/ 11430 w 3581399"/>
              <a:gd name="connsiteY740" fmla="*/ 2998013 h 4023359"/>
              <a:gd name="connsiteX741" fmla="*/ 0 w 3581399"/>
              <a:gd name="connsiteY741" fmla="*/ 2998013 h 4023359"/>
              <a:gd name="connsiteX742" fmla="*/ 0 w 3581399"/>
              <a:gd name="connsiteY742" fmla="*/ 2965672 h 4023359"/>
              <a:gd name="connsiteX743" fmla="*/ 11430 w 3581399"/>
              <a:gd name="connsiteY743" fmla="*/ 2965672 h 4023359"/>
              <a:gd name="connsiteX744" fmla="*/ 11430 w 3581399"/>
              <a:gd name="connsiteY744" fmla="*/ 2933332 h 4023359"/>
              <a:gd name="connsiteX745" fmla="*/ 0 w 3581399"/>
              <a:gd name="connsiteY745" fmla="*/ 2933332 h 4023359"/>
              <a:gd name="connsiteX746" fmla="*/ 0 w 3581399"/>
              <a:gd name="connsiteY746" fmla="*/ 2900991 h 4023359"/>
              <a:gd name="connsiteX747" fmla="*/ 11430 w 3581399"/>
              <a:gd name="connsiteY747" fmla="*/ 2900991 h 4023359"/>
              <a:gd name="connsiteX748" fmla="*/ 11430 w 3581399"/>
              <a:gd name="connsiteY748" fmla="*/ 2868657 h 4023359"/>
              <a:gd name="connsiteX749" fmla="*/ 0 w 3581399"/>
              <a:gd name="connsiteY749" fmla="*/ 2868657 h 4023359"/>
              <a:gd name="connsiteX750" fmla="*/ 0 w 3581399"/>
              <a:gd name="connsiteY750" fmla="*/ 2836317 h 4023359"/>
              <a:gd name="connsiteX751" fmla="*/ 11430 w 3581399"/>
              <a:gd name="connsiteY751" fmla="*/ 2836317 h 4023359"/>
              <a:gd name="connsiteX752" fmla="*/ 11430 w 3581399"/>
              <a:gd name="connsiteY752" fmla="*/ 2803976 h 4023359"/>
              <a:gd name="connsiteX753" fmla="*/ 0 w 3581399"/>
              <a:gd name="connsiteY753" fmla="*/ 2803976 h 4023359"/>
              <a:gd name="connsiteX754" fmla="*/ 0 w 3581399"/>
              <a:gd name="connsiteY754" fmla="*/ 2771642 h 4023359"/>
              <a:gd name="connsiteX755" fmla="*/ 11430 w 3581399"/>
              <a:gd name="connsiteY755" fmla="*/ 2771642 h 4023359"/>
              <a:gd name="connsiteX756" fmla="*/ 11430 w 3581399"/>
              <a:gd name="connsiteY756" fmla="*/ 2739301 h 4023359"/>
              <a:gd name="connsiteX757" fmla="*/ 0 w 3581399"/>
              <a:gd name="connsiteY757" fmla="*/ 2739301 h 4023359"/>
              <a:gd name="connsiteX758" fmla="*/ 0 w 3581399"/>
              <a:gd name="connsiteY758" fmla="*/ 2706961 h 4023359"/>
              <a:gd name="connsiteX759" fmla="*/ 11430 w 3581399"/>
              <a:gd name="connsiteY759" fmla="*/ 2706961 h 4023359"/>
              <a:gd name="connsiteX760" fmla="*/ 11430 w 3581399"/>
              <a:gd name="connsiteY760" fmla="*/ 2674620 h 4023359"/>
              <a:gd name="connsiteX761" fmla="*/ 0 w 3581399"/>
              <a:gd name="connsiteY761" fmla="*/ 2674620 h 4023359"/>
              <a:gd name="connsiteX762" fmla="*/ 0 w 3581399"/>
              <a:gd name="connsiteY762" fmla="*/ 2642286 h 4023359"/>
              <a:gd name="connsiteX763" fmla="*/ 11430 w 3581399"/>
              <a:gd name="connsiteY763" fmla="*/ 2642286 h 4023359"/>
              <a:gd name="connsiteX764" fmla="*/ 11430 w 3581399"/>
              <a:gd name="connsiteY764" fmla="*/ 2609946 h 4023359"/>
              <a:gd name="connsiteX765" fmla="*/ 0 w 3581399"/>
              <a:gd name="connsiteY765" fmla="*/ 2609946 h 4023359"/>
              <a:gd name="connsiteX766" fmla="*/ 0 w 3581399"/>
              <a:gd name="connsiteY766" fmla="*/ 2577605 h 4023359"/>
              <a:gd name="connsiteX767" fmla="*/ 11430 w 3581399"/>
              <a:gd name="connsiteY767" fmla="*/ 2577605 h 4023359"/>
              <a:gd name="connsiteX768" fmla="*/ 11430 w 3581399"/>
              <a:gd name="connsiteY768" fmla="*/ 2545271 h 4023359"/>
              <a:gd name="connsiteX769" fmla="*/ 0 w 3581399"/>
              <a:gd name="connsiteY769" fmla="*/ 2545271 h 4023359"/>
              <a:gd name="connsiteX770" fmla="*/ 0 w 3581399"/>
              <a:gd name="connsiteY770" fmla="*/ 2512930 h 4023359"/>
              <a:gd name="connsiteX771" fmla="*/ 11430 w 3581399"/>
              <a:gd name="connsiteY771" fmla="*/ 2512930 h 4023359"/>
              <a:gd name="connsiteX772" fmla="*/ 11430 w 3581399"/>
              <a:gd name="connsiteY772" fmla="*/ 2480590 h 4023359"/>
              <a:gd name="connsiteX773" fmla="*/ 0 w 3581399"/>
              <a:gd name="connsiteY773" fmla="*/ 2480590 h 4023359"/>
              <a:gd name="connsiteX774" fmla="*/ 0 w 3581399"/>
              <a:gd name="connsiteY774" fmla="*/ 2448249 h 4023359"/>
              <a:gd name="connsiteX775" fmla="*/ 11430 w 3581399"/>
              <a:gd name="connsiteY775" fmla="*/ 2448249 h 4023359"/>
              <a:gd name="connsiteX776" fmla="*/ 11430 w 3581399"/>
              <a:gd name="connsiteY776" fmla="*/ 2415915 h 4023359"/>
              <a:gd name="connsiteX777" fmla="*/ 0 w 3581399"/>
              <a:gd name="connsiteY777" fmla="*/ 2415915 h 4023359"/>
              <a:gd name="connsiteX778" fmla="*/ 0 w 3581399"/>
              <a:gd name="connsiteY778" fmla="*/ 2383574 h 4023359"/>
              <a:gd name="connsiteX779" fmla="*/ 11430 w 3581399"/>
              <a:gd name="connsiteY779" fmla="*/ 2383574 h 4023359"/>
              <a:gd name="connsiteX780" fmla="*/ 11430 w 3581399"/>
              <a:gd name="connsiteY780" fmla="*/ 2351234 h 4023359"/>
              <a:gd name="connsiteX781" fmla="*/ 0 w 3581399"/>
              <a:gd name="connsiteY781" fmla="*/ 2351234 h 4023359"/>
              <a:gd name="connsiteX782" fmla="*/ 0 w 3581399"/>
              <a:gd name="connsiteY782" fmla="*/ 2318899 h 4023359"/>
              <a:gd name="connsiteX783" fmla="*/ 11430 w 3581399"/>
              <a:gd name="connsiteY783" fmla="*/ 2318899 h 4023359"/>
              <a:gd name="connsiteX784" fmla="*/ 11430 w 3581399"/>
              <a:gd name="connsiteY784" fmla="*/ 2286559 h 4023359"/>
              <a:gd name="connsiteX785" fmla="*/ 0 w 3581399"/>
              <a:gd name="connsiteY785" fmla="*/ 2286559 h 4023359"/>
              <a:gd name="connsiteX786" fmla="*/ 0 w 3581399"/>
              <a:gd name="connsiteY786" fmla="*/ 2254218 h 4023359"/>
              <a:gd name="connsiteX787" fmla="*/ 11430 w 3581399"/>
              <a:gd name="connsiteY787" fmla="*/ 2254218 h 4023359"/>
              <a:gd name="connsiteX788" fmla="*/ 11430 w 3581399"/>
              <a:gd name="connsiteY788" fmla="*/ 2221878 h 4023359"/>
              <a:gd name="connsiteX789" fmla="*/ 0 w 3581399"/>
              <a:gd name="connsiteY789" fmla="*/ 2221878 h 4023359"/>
              <a:gd name="connsiteX790" fmla="*/ 0 w 3581399"/>
              <a:gd name="connsiteY790" fmla="*/ 2189544 h 4023359"/>
              <a:gd name="connsiteX791" fmla="*/ 11430 w 3581399"/>
              <a:gd name="connsiteY791" fmla="*/ 2189544 h 4023359"/>
              <a:gd name="connsiteX792" fmla="*/ 11430 w 3581399"/>
              <a:gd name="connsiteY792" fmla="*/ 2157203 h 4023359"/>
              <a:gd name="connsiteX793" fmla="*/ 0 w 3581399"/>
              <a:gd name="connsiteY793" fmla="*/ 2157203 h 4023359"/>
              <a:gd name="connsiteX794" fmla="*/ 0 w 3581399"/>
              <a:gd name="connsiteY794" fmla="*/ 2124862 h 4023359"/>
              <a:gd name="connsiteX795" fmla="*/ 11430 w 3581399"/>
              <a:gd name="connsiteY795" fmla="*/ 2124862 h 4023359"/>
              <a:gd name="connsiteX796" fmla="*/ 11430 w 3581399"/>
              <a:gd name="connsiteY796" fmla="*/ 2092528 h 4023359"/>
              <a:gd name="connsiteX797" fmla="*/ 0 w 3581399"/>
              <a:gd name="connsiteY797" fmla="*/ 2092528 h 4023359"/>
              <a:gd name="connsiteX798" fmla="*/ 0 w 3581399"/>
              <a:gd name="connsiteY798" fmla="*/ 2060188 h 4023359"/>
              <a:gd name="connsiteX799" fmla="*/ 11430 w 3581399"/>
              <a:gd name="connsiteY799" fmla="*/ 2060188 h 4023359"/>
              <a:gd name="connsiteX800" fmla="*/ 11430 w 3581399"/>
              <a:gd name="connsiteY800" fmla="*/ 2027847 h 4023359"/>
              <a:gd name="connsiteX801" fmla="*/ 0 w 3581399"/>
              <a:gd name="connsiteY801" fmla="*/ 2027847 h 4023359"/>
              <a:gd name="connsiteX802" fmla="*/ 0 w 3581399"/>
              <a:gd name="connsiteY802" fmla="*/ 1995507 h 4023359"/>
              <a:gd name="connsiteX803" fmla="*/ 11430 w 3581399"/>
              <a:gd name="connsiteY803" fmla="*/ 1995507 h 4023359"/>
              <a:gd name="connsiteX804" fmla="*/ 11430 w 3581399"/>
              <a:gd name="connsiteY804" fmla="*/ 1963173 h 4023359"/>
              <a:gd name="connsiteX805" fmla="*/ 0 w 3581399"/>
              <a:gd name="connsiteY805" fmla="*/ 1963173 h 4023359"/>
              <a:gd name="connsiteX806" fmla="*/ 0 w 3581399"/>
              <a:gd name="connsiteY806" fmla="*/ 1930832 h 4023359"/>
              <a:gd name="connsiteX807" fmla="*/ 11430 w 3581399"/>
              <a:gd name="connsiteY807" fmla="*/ 1930832 h 4023359"/>
              <a:gd name="connsiteX808" fmla="*/ 11430 w 3581399"/>
              <a:gd name="connsiteY808" fmla="*/ 1898491 h 4023359"/>
              <a:gd name="connsiteX809" fmla="*/ 0 w 3581399"/>
              <a:gd name="connsiteY809" fmla="*/ 1898491 h 4023359"/>
              <a:gd name="connsiteX810" fmla="*/ 0 w 3581399"/>
              <a:gd name="connsiteY810" fmla="*/ 1866157 h 4023359"/>
              <a:gd name="connsiteX811" fmla="*/ 11430 w 3581399"/>
              <a:gd name="connsiteY811" fmla="*/ 1866157 h 4023359"/>
              <a:gd name="connsiteX812" fmla="*/ 11430 w 3581399"/>
              <a:gd name="connsiteY812" fmla="*/ 1833817 h 4023359"/>
              <a:gd name="connsiteX813" fmla="*/ 0 w 3581399"/>
              <a:gd name="connsiteY813" fmla="*/ 1833817 h 4023359"/>
              <a:gd name="connsiteX814" fmla="*/ 0 w 3581399"/>
              <a:gd name="connsiteY814" fmla="*/ 1801476 h 4023359"/>
              <a:gd name="connsiteX815" fmla="*/ 11430 w 3581399"/>
              <a:gd name="connsiteY815" fmla="*/ 1801476 h 4023359"/>
              <a:gd name="connsiteX816" fmla="*/ 11430 w 3581399"/>
              <a:gd name="connsiteY816" fmla="*/ 1769142 h 4023359"/>
              <a:gd name="connsiteX817" fmla="*/ 0 w 3581399"/>
              <a:gd name="connsiteY817" fmla="*/ 1769142 h 4023359"/>
              <a:gd name="connsiteX818" fmla="*/ 0 w 3581399"/>
              <a:gd name="connsiteY818" fmla="*/ 1736801 h 4023359"/>
              <a:gd name="connsiteX819" fmla="*/ 11430 w 3581399"/>
              <a:gd name="connsiteY819" fmla="*/ 1736801 h 4023359"/>
              <a:gd name="connsiteX820" fmla="*/ 11430 w 3581399"/>
              <a:gd name="connsiteY820" fmla="*/ 1704461 h 4023359"/>
              <a:gd name="connsiteX821" fmla="*/ 0 w 3581399"/>
              <a:gd name="connsiteY821" fmla="*/ 1704461 h 4023359"/>
              <a:gd name="connsiteX822" fmla="*/ 0 w 3581399"/>
              <a:gd name="connsiteY822" fmla="*/ 1672120 h 4023359"/>
              <a:gd name="connsiteX823" fmla="*/ 11430 w 3581399"/>
              <a:gd name="connsiteY823" fmla="*/ 1672120 h 4023359"/>
              <a:gd name="connsiteX824" fmla="*/ 11430 w 3581399"/>
              <a:gd name="connsiteY824" fmla="*/ 1639786 h 4023359"/>
              <a:gd name="connsiteX825" fmla="*/ 0 w 3581399"/>
              <a:gd name="connsiteY825" fmla="*/ 1639786 h 4023359"/>
              <a:gd name="connsiteX826" fmla="*/ 0 w 3581399"/>
              <a:gd name="connsiteY826" fmla="*/ 1607445 h 4023359"/>
              <a:gd name="connsiteX827" fmla="*/ 11430 w 3581399"/>
              <a:gd name="connsiteY827" fmla="*/ 1607445 h 4023359"/>
              <a:gd name="connsiteX828" fmla="*/ 11430 w 3581399"/>
              <a:gd name="connsiteY828" fmla="*/ 1575105 h 4023359"/>
              <a:gd name="connsiteX829" fmla="*/ 0 w 3581399"/>
              <a:gd name="connsiteY829" fmla="*/ 1575105 h 4023359"/>
              <a:gd name="connsiteX830" fmla="*/ 0 w 3581399"/>
              <a:gd name="connsiteY830" fmla="*/ 1542764 h 4023359"/>
              <a:gd name="connsiteX831" fmla="*/ 11430 w 3581399"/>
              <a:gd name="connsiteY831" fmla="*/ 1542764 h 4023359"/>
              <a:gd name="connsiteX832" fmla="*/ 11430 w 3581399"/>
              <a:gd name="connsiteY832" fmla="*/ 1510430 h 4023359"/>
              <a:gd name="connsiteX833" fmla="*/ 0 w 3581399"/>
              <a:gd name="connsiteY833" fmla="*/ 1510430 h 4023359"/>
              <a:gd name="connsiteX834" fmla="*/ 0 w 3581399"/>
              <a:gd name="connsiteY834" fmla="*/ 1478090 h 4023359"/>
              <a:gd name="connsiteX835" fmla="*/ 11430 w 3581399"/>
              <a:gd name="connsiteY835" fmla="*/ 1478090 h 4023359"/>
              <a:gd name="connsiteX836" fmla="*/ 11430 w 3581399"/>
              <a:gd name="connsiteY836" fmla="*/ 1445749 h 4023359"/>
              <a:gd name="connsiteX837" fmla="*/ 0 w 3581399"/>
              <a:gd name="connsiteY837" fmla="*/ 1445749 h 4023359"/>
              <a:gd name="connsiteX838" fmla="*/ 0 w 3581399"/>
              <a:gd name="connsiteY838" fmla="*/ 1413415 h 4023359"/>
              <a:gd name="connsiteX839" fmla="*/ 11430 w 3581399"/>
              <a:gd name="connsiteY839" fmla="*/ 1413415 h 4023359"/>
              <a:gd name="connsiteX840" fmla="*/ 11430 w 3581399"/>
              <a:gd name="connsiteY840" fmla="*/ 1381074 h 4023359"/>
              <a:gd name="connsiteX841" fmla="*/ 0 w 3581399"/>
              <a:gd name="connsiteY841" fmla="*/ 1381074 h 4023359"/>
              <a:gd name="connsiteX842" fmla="*/ 0 w 3581399"/>
              <a:gd name="connsiteY842" fmla="*/ 1348734 h 4023359"/>
              <a:gd name="connsiteX843" fmla="*/ 11430 w 3581399"/>
              <a:gd name="connsiteY843" fmla="*/ 1348734 h 4023359"/>
              <a:gd name="connsiteX844" fmla="*/ 11430 w 3581399"/>
              <a:gd name="connsiteY844" fmla="*/ 1316399 h 4023359"/>
              <a:gd name="connsiteX845" fmla="*/ 0 w 3581399"/>
              <a:gd name="connsiteY845" fmla="*/ 1316399 h 4023359"/>
              <a:gd name="connsiteX846" fmla="*/ 0 w 3581399"/>
              <a:gd name="connsiteY846" fmla="*/ 1284059 h 4023359"/>
              <a:gd name="connsiteX847" fmla="*/ 11430 w 3581399"/>
              <a:gd name="connsiteY847" fmla="*/ 1284059 h 4023359"/>
              <a:gd name="connsiteX848" fmla="*/ 11430 w 3581399"/>
              <a:gd name="connsiteY848" fmla="*/ 1251719 h 4023359"/>
              <a:gd name="connsiteX849" fmla="*/ 0 w 3581399"/>
              <a:gd name="connsiteY849" fmla="*/ 1251719 h 4023359"/>
              <a:gd name="connsiteX850" fmla="*/ 0 w 3581399"/>
              <a:gd name="connsiteY850" fmla="*/ 1219378 h 4023359"/>
              <a:gd name="connsiteX851" fmla="*/ 11430 w 3581399"/>
              <a:gd name="connsiteY851" fmla="*/ 1219378 h 4023359"/>
              <a:gd name="connsiteX852" fmla="*/ 11430 w 3581399"/>
              <a:gd name="connsiteY852" fmla="*/ 1187044 h 4023359"/>
              <a:gd name="connsiteX853" fmla="*/ 0 w 3581399"/>
              <a:gd name="connsiteY853" fmla="*/ 1187044 h 4023359"/>
              <a:gd name="connsiteX854" fmla="*/ 0 w 3581399"/>
              <a:gd name="connsiteY854" fmla="*/ 1154703 h 4023359"/>
              <a:gd name="connsiteX855" fmla="*/ 11430 w 3581399"/>
              <a:gd name="connsiteY855" fmla="*/ 1154703 h 4023359"/>
              <a:gd name="connsiteX856" fmla="*/ 11430 w 3581399"/>
              <a:gd name="connsiteY856" fmla="*/ 1122363 h 4023359"/>
              <a:gd name="connsiteX857" fmla="*/ 0 w 3581399"/>
              <a:gd name="connsiteY857" fmla="*/ 1122363 h 4023359"/>
              <a:gd name="connsiteX858" fmla="*/ 0 w 3581399"/>
              <a:gd name="connsiteY858" fmla="*/ 1090028 h 4023359"/>
              <a:gd name="connsiteX859" fmla="*/ 11430 w 3581399"/>
              <a:gd name="connsiteY859" fmla="*/ 1090028 h 4023359"/>
              <a:gd name="connsiteX860" fmla="*/ 11430 w 3581399"/>
              <a:gd name="connsiteY860" fmla="*/ 1057688 h 4023359"/>
              <a:gd name="connsiteX861" fmla="*/ 0 w 3581399"/>
              <a:gd name="connsiteY861" fmla="*/ 1057688 h 4023359"/>
              <a:gd name="connsiteX862" fmla="*/ 0 w 3581399"/>
              <a:gd name="connsiteY862" fmla="*/ 1025347 h 4023359"/>
              <a:gd name="connsiteX863" fmla="*/ 11430 w 3581399"/>
              <a:gd name="connsiteY863" fmla="*/ 1025347 h 4023359"/>
              <a:gd name="connsiteX864" fmla="*/ 11430 w 3581399"/>
              <a:gd name="connsiteY864" fmla="*/ 993007 h 4023359"/>
              <a:gd name="connsiteX865" fmla="*/ 0 w 3581399"/>
              <a:gd name="connsiteY865" fmla="*/ 993007 h 4023359"/>
              <a:gd name="connsiteX866" fmla="*/ 0 w 3581399"/>
              <a:gd name="connsiteY866" fmla="*/ 960672 h 4023359"/>
              <a:gd name="connsiteX867" fmla="*/ 11430 w 3581399"/>
              <a:gd name="connsiteY867" fmla="*/ 960672 h 4023359"/>
              <a:gd name="connsiteX868" fmla="*/ 11430 w 3581399"/>
              <a:gd name="connsiteY868" fmla="*/ 928332 h 4023359"/>
              <a:gd name="connsiteX869" fmla="*/ 0 w 3581399"/>
              <a:gd name="connsiteY869" fmla="*/ 928332 h 4023359"/>
              <a:gd name="connsiteX870" fmla="*/ 0 w 3581399"/>
              <a:gd name="connsiteY870" fmla="*/ 895991 h 4023359"/>
              <a:gd name="connsiteX871" fmla="*/ 11430 w 3581399"/>
              <a:gd name="connsiteY871" fmla="*/ 895991 h 4023359"/>
              <a:gd name="connsiteX872" fmla="*/ 11430 w 3581399"/>
              <a:gd name="connsiteY872" fmla="*/ 863657 h 4023359"/>
              <a:gd name="connsiteX873" fmla="*/ 0 w 3581399"/>
              <a:gd name="connsiteY873" fmla="*/ 863657 h 4023359"/>
              <a:gd name="connsiteX874" fmla="*/ 0 w 3581399"/>
              <a:gd name="connsiteY874" fmla="*/ 831317 h 4023359"/>
              <a:gd name="connsiteX875" fmla="*/ 11430 w 3581399"/>
              <a:gd name="connsiteY875" fmla="*/ 831317 h 4023359"/>
              <a:gd name="connsiteX876" fmla="*/ 11430 w 3581399"/>
              <a:gd name="connsiteY876" fmla="*/ 798976 h 4023359"/>
              <a:gd name="connsiteX877" fmla="*/ 0 w 3581399"/>
              <a:gd name="connsiteY877" fmla="*/ 798976 h 4023359"/>
              <a:gd name="connsiteX878" fmla="*/ 0 w 3581399"/>
              <a:gd name="connsiteY878" fmla="*/ 766636 h 4023359"/>
              <a:gd name="connsiteX879" fmla="*/ 11430 w 3581399"/>
              <a:gd name="connsiteY879" fmla="*/ 766636 h 4023359"/>
              <a:gd name="connsiteX880" fmla="*/ 11430 w 3581399"/>
              <a:gd name="connsiteY880" fmla="*/ 734301 h 4023359"/>
              <a:gd name="connsiteX881" fmla="*/ 0 w 3581399"/>
              <a:gd name="connsiteY881" fmla="*/ 734301 h 4023359"/>
              <a:gd name="connsiteX882" fmla="*/ 0 w 3581399"/>
              <a:gd name="connsiteY882" fmla="*/ 701961 h 4023359"/>
              <a:gd name="connsiteX883" fmla="*/ 11430 w 3581399"/>
              <a:gd name="connsiteY883" fmla="*/ 701961 h 4023359"/>
              <a:gd name="connsiteX884" fmla="*/ 11430 w 3581399"/>
              <a:gd name="connsiteY884" fmla="*/ 669620 h 4023359"/>
              <a:gd name="connsiteX885" fmla="*/ 0 w 3581399"/>
              <a:gd name="connsiteY885" fmla="*/ 669620 h 4023359"/>
              <a:gd name="connsiteX886" fmla="*/ 0 w 3581399"/>
              <a:gd name="connsiteY886" fmla="*/ 637286 h 4023359"/>
              <a:gd name="connsiteX887" fmla="*/ 11430 w 3581399"/>
              <a:gd name="connsiteY887" fmla="*/ 637286 h 4023359"/>
              <a:gd name="connsiteX888" fmla="*/ 11430 w 3581399"/>
              <a:gd name="connsiteY888" fmla="*/ 604946 h 4023359"/>
              <a:gd name="connsiteX889" fmla="*/ 0 w 3581399"/>
              <a:gd name="connsiteY889" fmla="*/ 604946 h 4023359"/>
              <a:gd name="connsiteX890" fmla="*/ 0 w 3581399"/>
              <a:gd name="connsiteY890" fmla="*/ 572605 h 4023359"/>
              <a:gd name="connsiteX891" fmla="*/ 11430 w 3581399"/>
              <a:gd name="connsiteY891" fmla="*/ 572605 h 4023359"/>
              <a:gd name="connsiteX892" fmla="*/ 11430 w 3581399"/>
              <a:gd name="connsiteY892" fmla="*/ 540264 h 4023359"/>
              <a:gd name="connsiteX893" fmla="*/ 0 w 3581399"/>
              <a:gd name="connsiteY893" fmla="*/ 540264 h 4023359"/>
              <a:gd name="connsiteX894" fmla="*/ 0 w 3581399"/>
              <a:gd name="connsiteY894" fmla="*/ 507930 h 4023359"/>
              <a:gd name="connsiteX895" fmla="*/ 11430 w 3581399"/>
              <a:gd name="connsiteY895" fmla="*/ 507930 h 4023359"/>
              <a:gd name="connsiteX896" fmla="*/ 11430 w 3581399"/>
              <a:gd name="connsiteY896" fmla="*/ 475590 h 4023359"/>
              <a:gd name="connsiteX897" fmla="*/ 0 w 3581399"/>
              <a:gd name="connsiteY897" fmla="*/ 475590 h 4023359"/>
              <a:gd name="connsiteX898" fmla="*/ 0 w 3581399"/>
              <a:gd name="connsiteY898" fmla="*/ 443249 h 4023359"/>
              <a:gd name="connsiteX899" fmla="*/ 11430 w 3581399"/>
              <a:gd name="connsiteY899" fmla="*/ 443249 h 4023359"/>
              <a:gd name="connsiteX900" fmla="*/ 11430 w 3581399"/>
              <a:gd name="connsiteY900" fmla="*/ 410915 h 4023359"/>
              <a:gd name="connsiteX901" fmla="*/ 0 w 3581399"/>
              <a:gd name="connsiteY901" fmla="*/ 410915 h 4023359"/>
              <a:gd name="connsiteX902" fmla="*/ 0 w 3581399"/>
              <a:gd name="connsiteY902" fmla="*/ 378574 h 4023359"/>
              <a:gd name="connsiteX903" fmla="*/ 11430 w 3581399"/>
              <a:gd name="connsiteY903" fmla="*/ 378574 h 4023359"/>
              <a:gd name="connsiteX904" fmla="*/ 11430 w 3581399"/>
              <a:gd name="connsiteY904" fmla="*/ 346234 h 4023359"/>
              <a:gd name="connsiteX905" fmla="*/ 0 w 3581399"/>
              <a:gd name="connsiteY905" fmla="*/ 346234 h 4023359"/>
              <a:gd name="connsiteX906" fmla="*/ 0 w 3581399"/>
              <a:gd name="connsiteY906" fmla="*/ 313893 h 4023359"/>
              <a:gd name="connsiteX907" fmla="*/ 11430 w 3581399"/>
              <a:gd name="connsiteY907" fmla="*/ 313893 h 4023359"/>
              <a:gd name="connsiteX908" fmla="*/ 11430 w 3581399"/>
              <a:gd name="connsiteY908" fmla="*/ 281559 h 4023359"/>
              <a:gd name="connsiteX909" fmla="*/ 0 w 3581399"/>
              <a:gd name="connsiteY909" fmla="*/ 281559 h 4023359"/>
              <a:gd name="connsiteX910" fmla="*/ 0 w 3581399"/>
              <a:gd name="connsiteY910" fmla="*/ 249218 h 4023359"/>
              <a:gd name="connsiteX911" fmla="*/ 11430 w 3581399"/>
              <a:gd name="connsiteY911" fmla="*/ 249218 h 4023359"/>
              <a:gd name="connsiteX912" fmla="*/ 11430 w 3581399"/>
              <a:gd name="connsiteY912" fmla="*/ 216878 h 4023359"/>
              <a:gd name="connsiteX913" fmla="*/ 0 w 3581399"/>
              <a:gd name="connsiteY913" fmla="*/ 216878 h 4023359"/>
              <a:gd name="connsiteX914" fmla="*/ 0 w 3581399"/>
              <a:gd name="connsiteY914" fmla="*/ 184544 h 4023359"/>
              <a:gd name="connsiteX915" fmla="*/ 11430 w 3581399"/>
              <a:gd name="connsiteY915" fmla="*/ 184544 h 4023359"/>
              <a:gd name="connsiteX916" fmla="*/ 11430 w 3581399"/>
              <a:gd name="connsiteY916" fmla="*/ 152203 h 4023359"/>
              <a:gd name="connsiteX917" fmla="*/ 0 w 3581399"/>
              <a:gd name="connsiteY917" fmla="*/ 152203 h 4023359"/>
              <a:gd name="connsiteX918" fmla="*/ 0 w 3581399"/>
              <a:gd name="connsiteY918" fmla="*/ 119863 h 4023359"/>
              <a:gd name="connsiteX919" fmla="*/ 11430 w 3581399"/>
              <a:gd name="connsiteY919" fmla="*/ 119863 h 4023359"/>
              <a:gd name="connsiteX920" fmla="*/ 11430 w 3581399"/>
              <a:gd name="connsiteY920" fmla="*/ 103696 h 4023359"/>
              <a:gd name="connsiteX921" fmla="*/ 12732 w 3581399"/>
              <a:gd name="connsiteY921" fmla="*/ 90303 h 4023359"/>
              <a:gd name="connsiteX922" fmla="*/ 1511 w 3581399"/>
              <a:gd name="connsiteY922" fmla="*/ 88100 h 4023359"/>
              <a:gd name="connsiteX923" fmla="*/ 13074 w 3581399"/>
              <a:gd name="connsiteY923" fmla="*/ 59112 h 4023359"/>
              <a:gd name="connsiteX924" fmla="*/ 22784 w 3581399"/>
              <a:gd name="connsiteY924" fmla="*/ 65138 h 4023359"/>
              <a:gd name="connsiteX925" fmla="*/ 40958 w 3581399"/>
              <a:gd name="connsiteY925" fmla="*/ 43974 h 4023359"/>
              <a:gd name="connsiteX926" fmla="*/ 33426 w 3581399"/>
              <a:gd name="connsiteY926" fmla="*/ 35382 h 4023359"/>
              <a:gd name="connsiteX927" fmla="*/ 59334 w 3581399"/>
              <a:gd name="connsiteY927" fmla="*/ 17799 h 4023359"/>
              <a:gd name="connsiteX928" fmla="*/ 64611 w 3581399"/>
              <a:gd name="connsiteY928" fmla="*/ 27934 h 4023359"/>
              <a:gd name="connsiteX929" fmla="*/ 91580 w 3581399"/>
              <a:gd name="connsiteY929" fmla="*/ 17316 h 4023359"/>
              <a:gd name="connsiteX930" fmla="*/ 88481 w 3581399"/>
              <a:gd name="connsiteY930" fmla="*/ 6318 h 4023359"/>
              <a:gd name="connsiteX931" fmla="*/ 119297 w 3581399"/>
              <a:gd name="connsiteY931" fmla="*/ 692 h 4023359"/>
              <a:gd name="connsiteX932" fmla="*/ 120307 w 3581399"/>
              <a:gd name="connsiteY932" fmla="*/ 12078 h 4023359"/>
              <a:gd name="connsiteX933" fmla="*/ 134975 w 3581399"/>
              <a:gd name="connsiteY933" fmla="*/ 11430 h 4023359"/>
              <a:gd name="connsiteX934" fmla="*/ 152133 w 3581399"/>
              <a:gd name="connsiteY934" fmla="*/ 11430 h 4023359"/>
              <a:gd name="connsiteX935" fmla="*/ 152133 w 3581399"/>
              <a:gd name="connsiteY935" fmla="*/ 0 h 4023359"/>
              <a:gd name="connsiteX936" fmla="*/ 186455 w 3581399"/>
              <a:gd name="connsiteY936" fmla="*/ 0 h 4023359"/>
              <a:gd name="connsiteX937" fmla="*/ 186455 w 3581399"/>
              <a:gd name="connsiteY937" fmla="*/ 11430 h 4023359"/>
              <a:gd name="connsiteX938" fmla="*/ 220777 w 3581399"/>
              <a:gd name="connsiteY938" fmla="*/ 11430 h 4023359"/>
              <a:gd name="connsiteX939" fmla="*/ 220777 w 3581399"/>
              <a:gd name="connsiteY939" fmla="*/ 0 h 4023359"/>
              <a:gd name="connsiteX940" fmla="*/ 255098 w 3581399"/>
              <a:gd name="connsiteY940" fmla="*/ 0 h 4023359"/>
              <a:gd name="connsiteX941" fmla="*/ 255098 w 3581399"/>
              <a:gd name="connsiteY941" fmla="*/ 11430 h 4023359"/>
              <a:gd name="connsiteX942" fmla="*/ 289414 w 3581399"/>
              <a:gd name="connsiteY942" fmla="*/ 11430 h 4023359"/>
              <a:gd name="connsiteX943" fmla="*/ 289414 w 3581399"/>
              <a:gd name="connsiteY943" fmla="*/ 0 h 4023359"/>
              <a:gd name="connsiteX944" fmla="*/ 323736 w 3581399"/>
              <a:gd name="connsiteY944" fmla="*/ 0 h 4023359"/>
              <a:gd name="connsiteX945" fmla="*/ 323736 w 3581399"/>
              <a:gd name="connsiteY945" fmla="*/ 11430 h 4023359"/>
              <a:gd name="connsiteX946" fmla="*/ 358057 w 3581399"/>
              <a:gd name="connsiteY946" fmla="*/ 11430 h 4023359"/>
              <a:gd name="connsiteX947" fmla="*/ 358057 w 3581399"/>
              <a:gd name="connsiteY947" fmla="*/ 0 h 4023359"/>
              <a:gd name="connsiteX948" fmla="*/ 392379 w 3581399"/>
              <a:gd name="connsiteY948" fmla="*/ 0 h 4023359"/>
              <a:gd name="connsiteX949" fmla="*/ 392379 w 3581399"/>
              <a:gd name="connsiteY949" fmla="*/ 11430 h 4023359"/>
              <a:gd name="connsiteX950" fmla="*/ 426695 w 3581399"/>
              <a:gd name="connsiteY950" fmla="*/ 11430 h 4023359"/>
              <a:gd name="connsiteX951" fmla="*/ 426695 w 3581399"/>
              <a:gd name="connsiteY951" fmla="*/ 0 h 4023359"/>
              <a:gd name="connsiteX952" fmla="*/ 461016 w 3581399"/>
              <a:gd name="connsiteY952" fmla="*/ 0 h 4023359"/>
              <a:gd name="connsiteX953" fmla="*/ 461016 w 3581399"/>
              <a:gd name="connsiteY953" fmla="*/ 11430 h 4023359"/>
              <a:gd name="connsiteX954" fmla="*/ 495338 w 3581399"/>
              <a:gd name="connsiteY954" fmla="*/ 11430 h 4023359"/>
              <a:gd name="connsiteX955" fmla="*/ 495338 w 3581399"/>
              <a:gd name="connsiteY955" fmla="*/ 0 h 4023359"/>
              <a:gd name="connsiteX956" fmla="*/ 529653 w 3581399"/>
              <a:gd name="connsiteY956" fmla="*/ 0 h 4023359"/>
              <a:gd name="connsiteX957" fmla="*/ 529653 w 3581399"/>
              <a:gd name="connsiteY957" fmla="*/ 11430 h 4023359"/>
              <a:gd name="connsiteX958" fmla="*/ 563975 w 3581399"/>
              <a:gd name="connsiteY958" fmla="*/ 11430 h 4023359"/>
              <a:gd name="connsiteX959" fmla="*/ 563975 w 3581399"/>
              <a:gd name="connsiteY959" fmla="*/ 0 h 4023359"/>
              <a:gd name="connsiteX960" fmla="*/ 598297 w 3581399"/>
              <a:gd name="connsiteY960" fmla="*/ 0 h 4023359"/>
              <a:gd name="connsiteX961" fmla="*/ 598297 w 3581399"/>
              <a:gd name="connsiteY961" fmla="*/ 11430 h 4023359"/>
              <a:gd name="connsiteX962" fmla="*/ 615455 w 3581399"/>
              <a:gd name="connsiteY962" fmla="*/ 11430 h 4023359"/>
              <a:gd name="connsiteX963" fmla="*/ 628110 w 3581399"/>
              <a:gd name="connsiteY963" fmla="*/ 12662 h 4023359"/>
              <a:gd name="connsiteX964" fmla="*/ 630326 w 3581399"/>
              <a:gd name="connsiteY964" fmla="*/ 1448 h 4023359"/>
              <a:gd name="connsiteX965" fmla="*/ 657796 w 3581399"/>
              <a:gd name="connsiteY965" fmla="*/ 12833 h 4023359"/>
              <a:gd name="connsiteX966" fmla="*/ 651434 w 3581399"/>
              <a:gd name="connsiteY966" fmla="*/ 22333 h 4023359"/>
              <a:gd name="connsiteX967" fmla="*/ 669322 w 3581399"/>
              <a:gd name="connsiteY967" fmla="*/ 40221 h 4023359"/>
              <a:gd name="connsiteX968" fmla="*/ 678821 w 3581399"/>
              <a:gd name="connsiteY968" fmla="*/ 33858 h 4023359"/>
              <a:gd name="connsiteX969" fmla="*/ 690207 w 3581399"/>
              <a:gd name="connsiteY969" fmla="*/ 61328 h 4023359"/>
              <a:gd name="connsiteX970" fmla="*/ 678993 w 3581399"/>
              <a:gd name="connsiteY970" fmla="*/ 63544 h 4023359"/>
              <a:gd name="connsiteX971" fmla="*/ 680225 w 3581399"/>
              <a:gd name="connsiteY971" fmla="*/ 76200 h 4023359"/>
              <a:gd name="connsiteX972" fmla="*/ 680225 w 3581399"/>
              <a:gd name="connsiteY972" fmla="*/ 94209 h 402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Lst>
            <a:rect l="l" t="t" r="r" b="b"/>
            <a:pathLst>
              <a:path w="3581399" h="4023359">
                <a:moveTo>
                  <a:pt x="680225" y="94209"/>
                </a:moveTo>
                <a:lnTo>
                  <a:pt x="691655" y="94209"/>
                </a:lnTo>
                <a:lnTo>
                  <a:pt x="691655" y="130226"/>
                </a:lnTo>
                <a:lnTo>
                  <a:pt x="680225" y="130226"/>
                </a:lnTo>
                <a:lnTo>
                  <a:pt x="680225" y="166243"/>
                </a:lnTo>
                <a:lnTo>
                  <a:pt x="691655" y="166243"/>
                </a:lnTo>
                <a:lnTo>
                  <a:pt x="691655" y="202260"/>
                </a:lnTo>
                <a:lnTo>
                  <a:pt x="680225" y="202260"/>
                </a:lnTo>
                <a:lnTo>
                  <a:pt x="680225" y="220269"/>
                </a:lnTo>
                <a:cubicBezTo>
                  <a:pt x="680225" y="226111"/>
                  <a:pt x="680796" y="231826"/>
                  <a:pt x="681895" y="237363"/>
                </a:cubicBezTo>
                <a:lnTo>
                  <a:pt x="693109" y="235141"/>
                </a:lnTo>
                <a:cubicBezTo>
                  <a:pt x="695084" y="245142"/>
                  <a:pt x="699021" y="254432"/>
                  <a:pt x="704494" y="262611"/>
                </a:cubicBezTo>
                <a:lnTo>
                  <a:pt x="694995" y="268967"/>
                </a:lnTo>
                <a:cubicBezTo>
                  <a:pt x="701389" y="278517"/>
                  <a:pt x="709606" y="286741"/>
                  <a:pt x="719163" y="293135"/>
                </a:cubicBezTo>
                <a:lnTo>
                  <a:pt x="725519" y="283636"/>
                </a:lnTo>
                <a:cubicBezTo>
                  <a:pt x="733692" y="289109"/>
                  <a:pt x="742988" y="293040"/>
                  <a:pt x="752983" y="295021"/>
                </a:cubicBezTo>
                <a:lnTo>
                  <a:pt x="750767" y="306235"/>
                </a:lnTo>
                <a:cubicBezTo>
                  <a:pt x="756304" y="307327"/>
                  <a:pt x="762019" y="307899"/>
                  <a:pt x="767855" y="307899"/>
                </a:cubicBezTo>
                <a:lnTo>
                  <a:pt x="783908" y="307899"/>
                </a:lnTo>
                <a:lnTo>
                  <a:pt x="783908" y="296469"/>
                </a:lnTo>
                <a:lnTo>
                  <a:pt x="816013" y="296469"/>
                </a:lnTo>
                <a:lnTo>
                  <a:pt x="816013" y="307899"/>
                </a:lnTo>
                <a:lnTo>
                  <a:pt x="848119" y="307899"/>
                </a:lnTo>
                <a:lnTo>
                  <a:pt x="848119" y="296469"/>
                </a:lnTo>
                <a:lnTo>
                  <a:pt x="880218" y="296469"/>
                </a:lnTo>
                <a:lnTo>
                  <a:pt x="880218" y="307899"/>
                </a:lnTo>
                <a:lnTo>
                  <a:pt x="912323" y="307899"/>
                </a:lnTo>
                <a:lnTo>
                  <a:pt x="912323" y="296469"/>
                </a:lnTo>
                <a:lnTo>
                  <a:pt x="944429" y="296469"/>
                </a:lnTo>
                <a:lnTo>
                  <a:pt x="944429" y="307899"/>
                </a:lnTo>
                <a:lnTo>
                  <a:pt x="976535" y="307899"/>
                </a:lnTo>
                <a:lnTo>
                  <a:pt x="976535" y="296469"/>
                </a:lnTo>
                <a:lnTo>
                  <a:pt x="1008640" y="296469"/>
                </a:lnTo>
                <a:lnTo>
                  <a:pt x="1008640" y="307899"/>
                </a:lnTo>
                <a:lnTo>
                  <a:pt x="1040746" y="307899"/>
                </a:lnTo>
                <a:lnTo>
                  <a:pt x="1040746" y="296469"/>
                </a:lnTo>
                <a:lnTo>
                  <a:pt x="1072845" y="296469"/>
                </a:lnTo>
                <a:lnTo>
                  <a:pt x="1072845" y="307899"/>
                </a:lnTo>
                <a:lnTo>
                  <a:pt x="1104951" y="307899"/>
                </a:lnTo>
                <a:lnTo>
                  <a:pt x="1104951" y="296469"/>
                </a:lnTo>
                <a:lnTo>
                  <a:pt x="1137056" y="296469"/>
                </a:lnTo>
                <a:lnTo>
                  <a:pt x="1137056" y="307899"/>
                </a:lnTo>
                <a:lnTo>
                  <a:pt x="1169162" y="307899"/>
                </a:lnTo>
                <a:lnTo>
                  <a:pt x="1169162" y="296469"/>
                </a:lnTo>
                <a:lnTo>
                  <a:pt x="1201267" y="296469"/>
                </a:lnTo>
                <a:lnTo>
                  <a:pt x="1201267" y="307899"/>
                </a:lnTo>
                <a:lnTo>
                  <a:pt x="1233367" y="307899"/>
                </a:lnTo>
                <a:lnTo>
                  <a:pt x="1233367" y="296469"/>
                </a:lnTo>
                <a:lnTo>
                  <a:pt x="1265472" y="296469"/>
                </a:lnTo>
                <a:lnTo>
                  <a:pt x="1265472" y="307899"/>
                </a:lnTo>
                <a:lnTo>
                  <a:pt x="1297578" y="307899"/>
                </a:lnTo>
                <a:lnTo>
                  <a:pt x="1297578" y="296469"/>
                </a:lnTo>
                <a:lnTo>
                  <a:pt x="1329684" y="296469"/>
                </a:lnTo>
                <a:lnTo>
                  <a:pt x="1329684" y="307899"/>
                </a:lnTo>
                <a:lnTo>
                  <a:pt x="1361789" y="307899"/>
                </a:lnTo>
                <a:lnTo>
                  <a:pt x="1361789" y="296469"/>
                </a:lnTo>
                <a:lnTo>
                  <a:pt x="1393895" y="296469"/>
                </a:lnTo>
                <a:lnTo>
                  <a:pt x="1393895" y="307899"/>
                </a:lnTo>
                <a:lnTo>
                  <a:pt x="1425994" y="307899"/>
                </a:lnTo>
                <a:lnTo>
                  <a:pt x="1425994" y="296469"/>
                </a:lnTo>
                <a:lnTo>
                  <a:pt x="1458100" y="296469"/>
                </a:lnTo>
                <a:lnTo>
                  <a:pt x="1458100" y="307899"/>
                </a:lnTo>
                <a:lnTo>
                  <a:pt x="1490205" y="307899"/>
                </a:lnTo>
                <a:lnTo>
                  <a:pt x="1490205" y="296469"/>
                </a:lnTo>
                <a:lnTo>
                  <a:pt x="1522311" y="296469"/>
                </a:lnTo>
                <a:lnTo>
                  <a:pt x="1522311" y="307899"/>
                </a:lnTo>
                <a:lnTo>
                  <a:pt x="1554416" y="307899"/>
                </a:lnTo>
                <a:lnTo>
                  <a:pt x="1554416" y="296469"/>
                </a:lnTo>
                <a:lnTo>
                  <a:pt x="1586516" y="296469"/>
                </a:lnTo>
                <a:lnTo>
                  <a:pt x="1586516" y="307899"/>
                </a:lnTo>
                <a:lnTo>
                  <a:pt x="1618621" y="307899"/>
                </a:lnTo>
                <a:lnTo>
                  <a:pt x="1618621" y="296469"/>
                </a:lnTo>
                <a:lnTo>
                  <a:pt x="1650727" y="296469"/>
                </a:lnTo>
                <a:lnTo>
                  <a:pt x="1650727" y="307899"/>
                </a:lnTo>
                <a:lnTo>
                  <a:pt x="1682833" y="307899"/>
                </a:lnTo>
                <a:lnTo>
                  <a:pt x="1682833" y="296469"/>
                </a:lnTo>
                <a:lnTo>
                  <a:pt x="1714938" y="296469"/>
                </a:lnTo>
                <a:lnTo>
                  <a:pt x="1714938" y="307899"/>
                </a:lnTo>
                <a:lnTo>
                  <a:pt x="1747044" y="307899"/>
                </a:lnTo>
                <a:lnTo>
                  <a:pt x="1747044" y="296469"/>
                </a:lnTo>
                <a:lnTo>
                  <a:pt x="1779143" y="296469"/>
                </a:lnTo>
                <a:lnTo>
                  <a:pt x="1779143" y="307899"/>
                </a:lnTo>
                <a:lnTo>
                  <a:pt x="1811274" y="307899"/>
                </a:lnTo>
                <a:lnTo>
                  <a:pt x="1811274" y="296469"/>
                </a:lnTo>
                <a:lnTo>
                  <a:pt x="1843341" y="296469"/>
                </a:lnTo>
                <a:lnTo>
                  <a:pt x="1843341" y="307899"/>
                </a:lnTo>
                <a:lnTo>
                  <a:pt x="1875472" y="307899"/>
                </a:lnTo>
                <a:lnTo>
                  <a:pt x="1875472" y="296469"/>
                </a:lnTo>
                <a:lnTo>
                  <a:pt x="1907540" y="296469"/>
                </a:lnTo>
                <a:lnTo>
                  <a:pt x="1907540" y="307899"/>
                </a:lnTo>
                <a:lnTo>
                  <a:pt x="1939671" y="307899"/>
                </a:lnTo>
                <a:lnTo>
                  <a:pt x="1939671" y="296469"/>
                </a:lnTo>
                <a:lnTo>
                  <a:pt x="1971802" y="296469"/>
                </a:lnTo>
                <a:lnTo>
                  <a:pt x="1971802" y="307899"/>
                </a:lnTo>
                <a:lnTo>
                  <a:pt x="2003870" y="307899"/>
                </a:lnTo>
                <a:lnTo>
                  <a:pt x="2003870" y="296469"/>
                </a:lnTo>
                <a:lnTo>
                  <a:pt x="2036000" y="296469"/>
                </a:lnTo>
                <a:lnTo>
                  <a:pt x="2036000" y="307899"/>
                </a:lnTo>
                <a:lnTo>
                  <a:pt x="2068068" y="307899"/>
                </a:lnTo>
                <a:lnTo>
                  <a:pt x="2068068" y="296469"/>
                </a:lnTo>
                <a:lnTo>
                  <a:pt x="2100199" y="296469"/>
                </a:lnTo>
                <a:lnTo>
                  <a:pt x="2100199" y="307899"/>
                </a:lnTo>
                <a:lnTo>
                  <a:pt x="2132266" y="307899"/>
                </a:lnTo>
                <a:lnTo>
                  <a:pt x="2132266" y="296469"/>
                </a:lnTo>
                <a:lnTo>
                  <a:pt x="2164398" y="296469"/>
                </a:lnTo>
                <a:lnTo>
                  <a:pt x="2164398" y="307899"/>
                </a:lnTo>
                <a:lnTo>
                  <a:pt x="2196528" y="307899"/>
                </a:lnTo>
                <a:lnTo>
                  <a:pt x="2196528" y="296469"/>
                </a:lnTo>
                <a:lnTo>
                  <a:pt x="2228596" y="296469"/>
                </a:lnTo>
                <a:lnTo>
                  <a:pt x="2228596" y="307899"/>
                </a:lnTo>
                <a:lnTo>
                  <a:pt x="2260727" y="307899"/>
                </a:lnTo>
                <a:lnTo>
                  <a:pt x="2260727" y="296469"/>
                </a:lnTo>
                <a:lnTo>
                  <a:pt x="2292795" y="296469"/>
                </a:lnTo>
                <a:lnTo>
                  <a:pt x="2292795" y="307899"/>
                </a:lnTo>
                <a:lnTo>
                  <a:pt x="2324925" y="307899"/>
                </a:lnTo>
                <a:lnTo>
                  <a:pt x="2324925" y="296469"/>
                </a:lnTo>
                <a:lnTo>
                  <a:pt x="2356993" y="296469"/>
                </a:lnTo>
                <a:lnTo>
                  <a:pt x="2356993" y="307899"/>
                </a:lnTo>
                <a:lnTo>
                  <a:pt x="2389124" y="307899"/>
                </a:lnTo>
                <a:lnTo>
                  <a:pt x="2389124" y="296469"/>
                </a:lnTo>
                <a:lnTo>
                  <a:pt x="2421255" y="296469"/>
                </a:lnTo>
                <a:lnTo>
                  <a:pt x="2421255" y="307899"/>
                </a:lnTo>
                <a:lnTo>
                  <a:pt x="2453323" y="307899"/>
                </a:lnTo>
                <a:lnTo>
                  <a:pt x="2453323" y="296469"/>
                </a:lnTo>
                <a:lnTo>
                  <a:pt x="2485453" y="296469"/>
                </a:lnTo>
                <a:lnTo>
                  <a:pt x="2485453" y="307899"/>
                </a:lnTo>
                <a:lnTo>
                  <a:pt x="2517521" y="307899"/>
                </a:lnTo>
                <a:lnTo>
                  <a:pt x="2517521" y="296469"/>
                </a:lnTo>
                <a:lnTo>
                  <a:pt x="2549652" y="296469"/>
                </a:lnTo>
                <a:lnTo>
                  <a:pt x="2549652" y="307899"/>
                </a:lnTo>
                <a:lnTo>
                  <a:pt x="2581783" y="307899"/>
                </a:lnTo>
                <a:lnTo>
                  <a:pt x="2581783" y="296469"/>
                </a:lnTo>
                <a:lnTo>
                  <a:pt x="2613850" y="296469"/>
                </a:lnTo>
                <a:lnTo>
                  <a:pt x="2613850" y="307899"/>
                </a:lnTo>
                <a:lnTo>
                  <a:pt x="2645982" y="307899"/>
                </a:lnTo>
                <a:lnTo>
                  <a:pt x="2645982" y="296469"/>
                </a:lnTo>
                <a:lnTo>
                  <a:pt x="2678049" y="296469"/>
                </a:lnTo>
                <a:lnTo>
                  <a:pt x="2678049" y="307899"/>
                </a:lnTo>
                <a:lnTo>
                  <a:pt x="2710180" y="307899"/>
                </a:lnTo>
                <a:lnTo>
                  <a:pt x="2710180" y="296469"/>
                </a:lnTo>
                <a:lnTo>
                  <a:pt x="2742248" y="296469"/>
                </a:lnTo>
                <a:lnTo>
                  <a:pt x="2742248" y="307899"/>
                </a:lnTo>
                <a:lnTo>
                  <a:pt x="2774378" y="307899"/>
                </a:lnTo>
                <a:lnTo>
                  <a:pt x="2774378" y="296469"/>
                </a:lnTo>
                <a:lnTo>
                  <a:pt x="2806510" y="296469"/>
                </a:lnTo>
                <a:lnTo>
                  <a:pt x="2806510" y="307899"/>
                </a:lnTo>
                <a:lnTo>
                  <a:pt x="2822511" y="307899"/>
                </a:lnTo>
                <a:cubicBezTo>
                  <a:pt x="2828353" y="307899"/>
                  <a:pt x="2834069" y="307327"/>
                  <a:pt x="2839657" y="306235"/>
                </a:cubicBezTo>
                <a:lnTo>
                  <a:pt x="2837434" y="295021"/>
                </a:lnTo>
                <a:cubicBezTo>
                  <a:pt x="2847403" y="293040"/>
                  <a:pt x="2856674" y="289109"/>
                  <a:pt x="2864866" y="283636"/>
                </a:cubicBezTo>
                <a:lnTo>
                  <a:pt x="2871216" y="293135"/>
                </a:lnTo>
                <a:cubicBezTo>
                  <a:pt x="2880805" y="286741"/>
                  <a:pt x="2888996" y="278517"/>
                  <a:pt x="2895410" y="268967"/>
                </a:cubicBezTo>
                <a:lnTo>
                  <a:pt x="2885885" y="262611"/>
                </a:lnTo>
                <a:cubicBezTo>
                  <a:pt x="2891346" y="254432"/>
                  <a:pt x="2895283" y="245142"/>
                  <a:pt x="2897314" y="235141"/>
                </a:cubicBezTo>
                <a:lnTo>
                  <a:pt x="2908490" y="237363"/>
                </a:lnTo>
                <a:cubicBezTo>
                  <a:pt x="2909570" y="231826"/>
                  <a:pt x="2910141" y="226111"/>
                  <a:pt x="2910141" y="220269"/>
                </a:cubicBezTo>
                <a:lnTo>
                  <a:pt x="2910141" y="202260"/>
                </a:lnTo>
                <a:lnTo>
                  <a:pt x="2898711" y="202260"/>
                </a:lnTo>
                <a:lnTo>
                  <a:pt x="2898711" y="166243"/>
                </a:lnTo>
                <a:lnTo>
                  <a:pt x="2910141" y="166243"/>
                </a:lnTo>
                <a:lnTo>
                  <a:pt x="2910141" y="130226"/>
                </a:lnTo>
                <a:lnTo>
                  <a:pt x="2898711" y="130226"/>
                </a:lnTo>
                <a:lnTo>
                  <a:pt x="2898711" y="94209"/>
                </a:lnTo>
                <a:lnTo>
                  <a:pt x="2910141" y="94209"/>
                </a:lnTo>
                <a:lnTo>
                  <a:pt x="2910141" y="76200"/>
                </a:lnTo>
                <a:cubicBezTo>
                  <a:pt x="2910141" y="71857"/>
                  <a:pt x="2910586" y="67628"/>
                  <a:pt x="2911411" y="63544"/>
                </a:cubicBezTo>
                <a:lnTo>
                  <a:pt x="2900172" y="61328"/>
                </a:lnTo>
                <a:cubicBezTo>
                  <a:pt x="2902140" y="51333"/>
                  <a:pt x="2906077" y="42037"/>
                  <a:pt x="2911602" y="33858"/>
                </a:cubicBezTo>
                <a:lnTo>
                  <a:pt x="2921063" y="40221"/>
                </a:lnTo>
                <a:cubicBezTo>
                  <a:pt x="2925826" y="33153"/>
                  <a:pt x="2931922" y="27064"/>
                  <a:pt x="2938971" y="22333"/>
                </a:cubicBezTo>
                <a:lnTo>
                  <a:pt x="2932621" y="12833"/>
                </a:lnTo>
                <a:cubicBezTo>
                  <a:pt x="2940749" y="7360"/>
                  <a:pt x="2950083" y="3429"/>
                  <a:pt x="2960052" y="1448"/>
                </a:cubicBezTo>
                <a:lnTo>
                  <a:pt x="2962275" y="12662"/>
                </a:lnTo>
                <a:cubicBezTo>
                  <a:pt x="2966339" y="11855"/>
                  <a:pt x="2970594" y="11430"/>
                  <a:pt x="2974911" y="11430"/>
                </a:cubicBezTo>
                <a:lnTo>
                  <a:pt x="2991802" y="11430"/>
                </a:lnTo>
                <a:lnTo>
                  <a:pt x="2991802" y="0"/>
                </a:lnTo>
                <a:lnTo>
                  <a:pt x="3025458" y="0"/>
                </a:lnTo>
                <a:lnTo>
                  <a:pt x="3025458" y="11430"/>
                </a:lnTo>
                <a:lnTo>
                  <a:pt x="3059112" y="11430"/>
                </a:lnTo>
                <a:lnTo>
                  <a:pt x="3059112" y="0"/>
                </a:lnTo>
                <a:lnTo>
                  <a:pt x="3092831" y="0"/>
                </a:lnTo>
                <a:lnTo>
                  <a:pt x="3092831" y="11430"/>
                </a:lnTo>
                <a:lnTo>
                  <a:pt x="3126486" y="11430"/>
                </a:lnTo>
                <a:lnTo>
                  <a:pt x="3126486" y="0"/>
                </a:lnTo>
                <a:lnTo>
                  <a:pt x="3160141" y="0"/>
                </a:lnTo>
                <a:lnTo>
                  <a:pt x="3160141" y="11430"/>
                </a:lnTo>
                <a:lnTo>
                  <a:pt x="3193860" y="11430"/>
                </a:lnTo>
                <a:lnTo>
                  <a:pt x="3193860" y="0"/>
                </a:lnTo>
                <a:lnTo>
                  <a:pt x="3227514" y="0"/>
                </a:lnTo>
                <a:lnTo>
                  <a:pt x="3227514" y="11430"/>
                </a:lnTo>
                <a:lnTo>
                  <a:pt x="3261170" y="11430"/>
                </a:lnTo>
                <a:lnTo>
                  <a:pt x="3261170" y="0"/>
                </a:lnTo>
                <a:lnTo>
                  <a:pt x="3294888" y="0"/>
                </a:lnTo>
                <a:lnTo>
                  <a:pt x="3294888" y="11430"/>
                </a:lnTo>
                <a:lnTo>
                  <a:pt x="3328543" y="11430"/>
                </a:lnTo>
                <a:lnTo>
                  <a:pt x="3328543" y="0"/>
                </a:lnTo>
                <a:lnTo>
                  <a:pt x="3362198" y="0"/>
                </a:lnTo>
                <a:lnTo>
                  <a:pt x="3362198" y="11430"/>
                </a:lnTo>
                <a:lnTo>
                  <a:pt x="3395916" y="11430"/>
                </a:lnTo>
                <a:lnTo>
                  <a:pt x="3395916" y="0"/>
                </a:lnTo>
                <a:lnTo>
                  <a:pt x="3429572" y="0"/>
                </a:lnTo>
                <a:lnTo>
                  <a:pt x="3429572" y="11430"/>
                </a:lnTo>
                <a:lnTo>
                  <a:pt x="3446399" y="11430"/>
                </a:lnTo>
                <a:cubicBezTo>
                  <a:pt x="3451415" y="11430"/>
                  <a:pt x="3456305" y="11652"/>
                  <a:pt x="3461068" y="12078"/>
                </a:cubicBezTo>
                <a:lnTo>
                  <a:pt x="3462084" y="692"/>
                </a:lnTo>
                <a:cubicBezTo>
                  <a:pt x="3472815" y="1645"/>
                  <a:pt x="3483102" y="3556"/>
                  <a:pt x="3492945" y="6318"/>
                </a:cubicBezTo>
                <a:lnTo>
                  <a:pt x="3489833" y="17316"/>
                </a:lnTo>
                <a:cubicBezTo>
                  <a:pt x="3499485" y="20034"/>
                  <a:pt x="3508502" y="23622"/>
                  <a:pt x="3516757" y="27934"/>
                </a:cubicBezTo>
                <a:lnTo>
                  <a:pt x="3522091" y="17799"/>
                </a:lnTo>
                <a:cubicBezTo>
                  <a:pt x="3531680" y="22790"/>
                  <a:pt x="3540379" y="28708"/>
                  <a:pt x="3547999" y="35382"/>
                </a:cubicBezTo>
                <a:lnTo>
                  <a:pt x="3540443" y="43974"/>
                </a:lnTo>
                <a:cubicBezTo>
                  <a:pt x="3547809" y="50413"/>
                  <a:pt x="3553905" y="57537"/>
                  <a:pt x="3558603" y="65138"/>
                </a:cubicBezTo>
                <a:lnTo>
                  <a:pt x="3568319" y="59112"/>
                </a:lnTo>
                <a:cubicBezTo>
                  <a:pt x="3573907" y="68129"/>
                  <a:pt x="3577844" y="77870"/>
                  <a:pt x="3579876" y="88100"/>
                </a:cubicBezTo>
                <a:lnTo>
                  <a:pt x="3568636" y="90303"/>
                </a:lnTo>
                <a:cubicBezTo>
                  <a:pt x="3569525" y="94672"/>
                  <a:pt x="3569970" y="99142"/>
                  <a:pt x="3569970" y="103696"/>
                </a:cubicBezTo>
                <a:lnTo>
                  <a:pt x="3569970" y="119863"/>
                </a:lnTo>
                <a:lnTo>
                  <a:pt x="3581400" y="119863"/>
                </a:lnTo>
                <a:lnTo>
                  <a:pt x="3581400" y="152203"/>
                </a:lnTo>
                <a:lnTo>
                  <a:pt x="3569970" y="152203"/>
                </a:lnTo>
                <a:lnTo>
                  <a:pt x="3569970" y="184544"/>
                </a:lnTo>
                <a:lnTo>
                  <a:pt x="3581400" y="184544"/>
                </a:lnTo>
                <a:lnTo>
                  <a:pt x="3581400" y="216878"/>
                </a:lnTo>
                <a:lnTo>
                  <a:pt x="3569970" y="216878"/>
                </a:lnTo>
                <a:lnTo>
                  <a:pt x="3569970" y="249218"/>
                </a:lnTo>
                <a:lnTo>
                  <a:pt x="3581400" y="249218"/>
                </a:lnTo>
                <a:lnTo>
                  <a:pt x="3581400" y="281559"/>
                </a:lnTo>
                <a:lnTo>
                  <a:pt x="3569970" y="281559"/>
                </a:lnTo>
                <a:lnTo>
                  <a:pt x="3569970" y="313893"/>
                </a:lnTo>
                <a:lnTo>
                  <a:pt x="3581400" y="313893"/>
                </a:lnTo>
                <a:lnTo>
                  <a:pt x="3581400" y="346234"/>
                </a:lnTo>
                <a:lnTo>
                  <a:pt x="3569970" y="346234"/>
                </a:lnTo>
                <a:lnTo>
                  <a:pt x="3569970" y="378574"/>
                </a:lnTo>
                <a:lnTo>
                  <a:pt x="3581400" y="378574"/>
                </a:lnTo>
                <a:lnTo>
                  <a:pt x="3581400" y="410915"/>
                </a:lnTo>
                <a:lnTo>
                  <a:pt x="3569970" y="410915"/>
                </a:lnTo>
                <a:lnTo>
                  <a:pt x="3569970" y="443249"/>
                </a:lnTo>
                <a:lnTo>
                  <a:pt x="3581400" y="443249"/>
                </a:lnTo>
                <a:lnTo>
                  <a:pt x="3581400" y="475590"/>
                </a:lnTo>
                <a:lnTo>
                  <a:pt x="3569970" y="475590"/>
                </a:lnTo>
                <a:lnTo>
                  <a:pt x="3569970" y="507930"/>
                </a:lnTo>
                <a:lnTo>
                  <a:pt x="3581400" y="507930"/>
                </a:lnTo>
                <a:lnTo>
                  <a:pt x="3581400" y="540264"/>
                </a:lnTo>
                <a:lnTo>
                  <a:pt x="3569970" y="540264"/>
                </a:lnTo>
                <a:lnTo>
                  <a:pt x="3569970" y="572605"/>
                </a:lnTo>
                <a:lnTo>
                  <a:pt x="3581400" y="572605"/>
                </a:lnTo>
                <a:lnTo>
                  <a:pt x="3581400" y="604946"/>
                </a:lnTo>
                <a:lnTo>
                  <a:pt x="3569970" y="604946"/>
                </a:lnTo>
                <a:lnTo>
                  <a:pt x="3569970" y="637286"/>
                </a:lnTo>
                <a:lnTo>
                  <a:pt x="3581400" y="637286"/>
                </a:lnTo>
                <a:lnTo>
                  <a:pt x="3581400" y="669620"/>
                </a:lnTo>
                <a:lnTo>
                  <a:pt x="3569970" y="669620"/>
                </a:lnTo>
                <a:lnTo>
                  <a:pt x="3569970" y="701961"/>
                </a:lnTo>
                <a:lnTo>
                  <a:pt x="3581400" y="701961"/>
                </a:lnTo>
                <a:lnTo>
                  <a:pt x="3581400" y="734301"/>
                </a:lnTo>
                <a:lnTo>
                  <a:pt x="3569970" y="734301"/>
                </a:lnTo>
                <a:lnTo>
                  <a:pt x="3569970" y="766636"/>
                </a:lnTo>
                <a:lnTo>
                  <a:pt x="3581400" y="766636"/>
                </a:lnTo>
                <a:lnTo>
                  <a:pt x="3581400" y="798976"/>
                </a:lnTo>
                <a:lnTo>
                  <a:pt x="3569970" y="798976"/>
                </a:lnTo>
                <a:lnTo>
                  <a:pt x="3569970" y="831317"/>
                </a:lnTo>
                <a:lnTo>
                  <a:pt x="3581400" y="831317"/>
                </a:lnTo>
                <a:lnTo>
                  <a:pt x="3581400" y="863657"/>
                </a:lnTo>
                <a:lnTo>
                  <a:pt x="3569970" y="863657"/>
                </a:lnTo>
                <a:lnTo>
                  <a:pt x="3569970" y="895991"/>
                </a:lnTo>
                <a:lnTo>
                  <a:pt x="3581400" y="895991"/>
                </a:lnTo>
                <a:lnTo>
                  <a:pt x="3581400" y="928332"/>
                </a:lnTo>
                <a:lnTo>
                  <a:pt x="3569970" y="928332"/>
                </a:lnTo>
                <a:lnTo>
                  <a:pt x="3569970" y="960672"/>
                </a:lnTo>
                <a:lnTo>
                  <a:pt x="3581400" y="960672"/>
                </a:lnTo>
                <a:lnTo>
                  <a:pt x="3581400" y="993007"/>
                </a:lnTo>
                <a:lnTo>
                  <a:pt x="3569970" y="993007"/>
                </a:lnTo>
                <a:lnTo>
                  <a:pt x="3569970" y="1025347"/>
                </a:lnTo>
                <a:lnTo>
                  <a:pt x="3581400" y="1025347"/>
                </a:lnTo>
                <a:lnTo>
                  <a:pt x="3581400" y="1057688"/>
                </a:lnTo>
                <a:lnTo>
                  <a:pt x="3569970" y="1057688"/>
                </a:lnTo>
                <a:lnTo>
                  <a:pt x="3569970" y="1090028"/>
                </a:lnTo>
                <a:lnTo>
                  <a:pt x="3581400" y="1090028"/>
                </a:lnTo>
                <a:lnTo>
                  <a:pt x="3581400" y="1122363"/>
                </a:lnTo>
                <a:lnTo>
                  <a:pt x="3569970" y="1122363"/>
                </a:lnTo>
                <a:lnTo>
                  <a:pt x="3569970" y="1154703"/>
                </a:lnTo>
                <a:lnTo>
                  <a:pt x="3581400" y="1154703"/>
                </a:lnTo>
                <a:lnTo>
                  <a:pt x="3581400" y="1187044"/>
                </a:lnTo>
                <a:lnTo>
                  <a:pt x="3569970" y="1187044"/>
                </a:lnTo>
                <a:lnTo>
                  <a:pt x="3569970" y="1219378"/>
                </a:lnTo>
                <a:lnTo>
                  <a:pt x="3581400" y="1219378"/>
                </a:lnTo>
                <a:lnTo>
                  <a:pt x="3581400" y="1251719"/>
                </a:lnTo>
                <a:lnTo>
                  <a:pt x="3569970" y="1251719"/>
                </a:lnTo>
                <a:lnTo>
                  <a:pt x="3569970" y="1284059"/>
                </a:lnTo>
                <a:lnTo>
                  <a:pt x="3581400" y="1284059"/>
                </a:lnTo>
                <a:lnTo>
                  <a:pt x="3581400" y="1316399"/>
                </a:lnTo>
                <a:lnTo>
                  <a:pt x="3569970" y="1316399"/>
                </a:lnTo>
                <a:lnTo>
                  <a:pt x="3569970" y="1348734"/>
                </a:lnTo>
                <a:lnTo>
                  <a:pt x="3581400" y="1348734"/>
                </a:lnTo>
                <a:lnTo>
                  <a:pt x="3581400" y="1381074"/>
                </a:lnTo>
                <a:lnTo>
                  <a:pt x="3569970" y="1381074"/>
                </a:lnTo>
                <a:lnTo>
                  <a:pt x="3569970" y="1413415"/>
                </a:lnTo>
                <a:lnTo>
                  <a:pt x="3581400" y="1413415"/>
                </a:lnTo>
                <a:lnTo>
                  <a:pt x="3581400" y="1445749"/>
                </a:lnTo>
                <a:lnTo>
                  <a:pt x="3569970" y="1445749"/>
                </a:lnTo>
                <a:lnTo>
                  <a:pt x="3569970" y="1478090"/>
                </a:lnTo>
                <a:lnTo>
                  <a:pt x="3581400" y="1478090"/>
                </a:lnTo>
                <a:lnTo>
                  <a:pt x="3581400" y="1510430"/>
                </a:lnTo>
                <a:lnTo>
                  <a:pt x="3569970" y="1510430"/>
                </a:lnTo>
                <a:lnTo>
                  <a:pt x="3569970" y="1542771"/>
                </a:lnTo>
                <a:lnTo>
                  <a:pt x="3581400" y="1542771"/>
                </a:lnTo>
                <a:lnTo>
                  <a:pt x="3581400" y="1575105"/>
                </a:lnTo>
                <a:lnTo>
                  <a:pt x="3569970" y="1575105"/>
                </a:lnTo>
                <a:lnTo>
                  <a:pt x="3569970" y="1607445"/>
                </a:lnTo>
                <a:lnTo>
                  <a:pt x="3581400" y="1607445"/>
                </a:lnTo>
                <a:lnTo>
                  <a:pt x="3581400" y="1639786"/>
                </a:lnTo>
                <a:lnTo>
                  <a:pt x="3569970" y="1639786"/>
                </a:lnTo>
                <a:lnTo>
                  <a:pt x="3569970" y="1672120"/>
                </a:lnTo>
                <a:lnTo>
                  <a:pt x="3581400" y="1672120"/>
                </a:lnTo>
                <a:lnTo>
                  <a:pt x="3581400" y="1704461"/>
                </a:lnTo>
                <a:lnTo>
                  <a:pt x="3569970" y="1704461"/>
                </a:lnTo>
                <a:lnTo>
                  <a:pt x="3569970" y="1736801"/>
                </a:lnTo>
                <a:lnTo>
                  <a:pt x="3581400" y="1736801"/>
                </a:lnTo>
                <a:lnTo>
                  <a:pt x="3581400" y="1769142"/>
                </a:lnTo>
                <a:lnTo>
                  <a:pt x="3569970" y="1769142"/>
                </a:lnTo>
                <a:lnTo>
                  <a:pt x="3569970" y="1801476"/>
                </a:lnTo>
                <a:lnTo>
                  <a:pt x="3581400" y="1801476"/>
                </a:lnTo>
                <a:lnTo>
                  <a:pt x="3581400" y="1833817"/>
                </a:lnTo>
                <a:lnTo>
                  <a:pt x="3569970" y="1833817"/>
                </a:lnTo>
                <a:lnTo>
                  <a:pt x="3569970" y="1866157"/>
                </a:lnTo>
                <a:lnTo>
                  <a:pt x="3581400" y="1866157"/>
                </a:lnTo>
                <a:lnTo>
                  <a:pt x="3581400" y="1898491"/>
                </a:lnTo>
                <a:lnTo>
                  <a:pt x="3569970" y="1898491"/>
                </a:lnTo>
                <a:lnTo>
                  <a:pt x="3569970" y="1930832"/>
                </a:lnTo>
                <a:lnTo>
                  <a:pt x="3581400" y="1930832"/>
                </a:lnTo>
                <a:lnTo>
                  <a:pt x="3581400" y="1963173"/>
                </a:lnTo>
                <a:lnTo>
                  <a:pt x="3569970" y="1963173"/>
                </a:lnTo>
                <a:lnTo>
                  <a:pt x="3569970" y="1995507"/>
                </a:lnTo>
                <a:lnTo>
                  <a:pt x="3581400" y="1995507"/>
                </a:lnTo>
                <a:lnTo>
                  <a:pt x="3581400" y="2027847"/>
                </a:lnTo>
                <a:lnTo>
                  <a:pt x="3569970" y="2027847"/>
                </a:lnTo>
                <a:lnTo>
                  <a:pt x="3569970" y="2060188"/>
                </a:lnTo>
                <a:lnTo>
                  <a:pt x="3581400" y="2060188"/>
                </a:lnTo>
                <a:lnTo>
                  <a:pt x="3581400" y="2092528"/>
                </a:lnTo>
                <a:lnTo>
                  <a:pt x="3569970" y="2092528"/>
                </a:lnTo>
                <a:lnTo>
                  <a:pt x="3569970" y="2124862"/>
                </a:lnTo>
                <a:lnTo>
                  <a:pt x="3581400" y="2124862"/>
                </a:lnTo>
                <a:lnTo>
                  <a:pt x="3581400" y="2157203"/>
                </a:lnTo>
                <a:lnTo>
                  <a:pt x="3569970" y="2157203"/>
                </a:lnTo>
                <a:lnTo>
                  <a:pt x="3569970" y="2189544"/>
                </a:lnTo>
                <a:lnTo>
                  <a:pt x="3581400" y="2189544"/>
                </a:lnTo>
                <a:lnTo>
                  <a:pt x="3581400" y="2221878"/>
                </a:lnTo>
                <a:lnTo>
                  <a:pt x="3569970" y="2221878"/>
                </a:lnTo>
                <a:lnTo>
                  <a:pt x="3569970" y="2254218"/>
                </a:lnTo>
                <a:lnTo>
                  <a:pt x="3581400" y="2254218"/>
                </a:lnTo>
                <a:lnTo>
                  <a:pt x="3581400" y="2286559"/>
                </a:lnTo>
                <a:lnTo>
                  <a:pt x="3569970" y="2286559"/>
                </a:lnTo>
                <a:lnTo>
                  <a:pt x="3569970" y="2318899"/>
                </a:lnTo>
                <a:lnTo>
                  <a:pt x="3581400" y="2318899"/>
                </a:lnTo>
                <a:lnTo>
                  <a:pt x="3581400" y="2351234"/>
                </a:lnTo>
                <a:lnTo>
                  <a:pt x="3569970" y="2351234"/>
                </a:lnTo>
                <a:lnTo>
                  <a:pt x="3569970" y="2383574"/>
                </a:lnTo>
                <a:lnTo>
                  <a:pt x="3581400" y="2383574"/>
                </a:lnTo>
                <a:lnTo>
                  <a:pt x="3581400" y="2415915"/>
                </a:lnTo>
                <a:lnTo>
                  <a:pt x="3569970" y="2415915"/>
                </a:lnTo>
                <a:lnTo>
                  <a:pt x="3569970" y="2448249"/>
                </a:lnTo>
                <a:lnTo>
                  <a:pt x="3581400" y="2448249"/>
                </a:lnTo>
                <a:lnTo>
                  <a:pt x="3581400" y="2480590"/>
                </a:lnTo>
                <a:lnTo>
                  <a:pt x="3569970" y="2480590"/>
                </a:lnTo>
                <a:lnTo>
                  <a:pt x="3569970" y="2512930"/>
                </a:lnTo>
                <a:lnTo>
                  <a:pt x="3581400" y="2512930"/>
                </a:lnTo>
                <a:lnTo>
                  <a:pt x="3581400" y="2545271"/>
                </a:lnTo>
                <a:lnTo>
                  <a:pt x="3569970" y="2545271"/>
                </a:lnTo>
                <a:lnTo>
                  <a:pt x="3569970" y="2577605"/>
                </a:lnTo>
                <a:lnTo>
                  <a:pt x="3581400" y="2577605"/>
                </a:lnTo>
                <a:lnTo>
                  <a:pt x="3581400" y="2609946"/>
                </a:lnTo>
                <a:lnTo>
                  <a:pt x="3569970" y="2609946"/>
                </a:lnTo>
                <a:lnTo>
                  <a:pt x="3569970" y="2642286"/>
                </a:lnTo>
                <a:lnTo>
                  <a:pt x="3581400" y="2642286"/>
                </a:lnTo>
                <a:lnTo>
                  <a:pt x="3581400" y="2674620"/>
                </a:lnTo>
                <a:lnTo>
                  <a:pt x="3569970" y="2674620"/>
                </a:lnTo>
                <a:lnTo>
                  <a:pt x="3569970" y="2706961"/>
                </a:lnTo>
                <a:lnTo>
                  <a:pt x="3581400" y="2706961"/>
                </a:lnTo>
                <a:lnTo>
                  <a:pt x="3581400" y="2739301"/>
                </a:lnTo>
                <a:lnTo>
                  <a:pt x="3569970" y="2739301"/>
                </a:lnTo>
                <a:lnTo>
                  <a:pt x="3569970" y="2771642"/>
                </a:lnTo>
                <a:lnTo>
                  <a:pt x="3581400" y="2771642"/>
                </a:lnTo>
                <a:lnTo>
                  <a:pt x="3581400" y="2803976"/>
                </a:lnTo>
                <a:lnTo>
                  <a:pt x="3569970" y="2803976"/>
                </a:lnTo>
                <a:lnTo>
                  <a:pt x="3569970" y="2836317"/>
                </a:lnTo>
                <a:lnTo>
                  <a:pt x="3581400" y="2836317"/>
                </a:lnTo>
                <a:lnTo>
                  <a:pt x="3581400" y="2868657"/>
                </a:lnTo>
                <a:lnTo>
                  <a:pt x="3569970" y="2868657"/>
                </a:lnTo>
                <a:lnTo>
                  <a:pt x="3569970" y="2900991"/>
                </a:lnTo>
                <a:lnTo>
                  <a:pt x="3581400" y="2900991"/>
                </a:lnTo>
                <a:lnTo>
                  <a:pt x="3581400" y="2933332"/>
                </a:lnTo>
                <a:lnTo>
                  <a:pt x="3569970" y="2933332"/>
                </a:lnTo>
                <a:lnTo>
                  <a:pt x="3569970" y="2965672"/>
                </a:lnTo>
                <a:lnTo>
                  <a:pt x="3581400" y="2965672"/>
                </a:lnTo>
                <a:lnTo>
                  <a:pt x="3581400" y="2998013"/>
                </a:lnTo>
                <a:lnTo>
                  <a:pt x="3569970" y="2998013"/>
                </a:lnTo>
                <a:lnTo>
                  <a:pt x="3569970" y="3030347"/>
                </a:lnTo>
                <a:lnTo>
                  <a:pt x="3581400" y="3030347"/>
                </a:lnTo>
                <a:lnTo>
                  <a:pt x="3581400" y="3062688"/>
                </a:lnTo>
                <a:lnTo>
                  <a:pt x="3569970" y="3062688"/>
                </a:lnTo>
                <a:lnTo>
                  <a:pt x="3569970" y="3095028"/>
                </a:lnTo>
                <a:lnTo>
                  <a:pt x="3581400" y="3095028"/>
                </a:lnTo>
                <a:lnTo>
                  <a:pt x="3581400" y="3127362"/>
                </a:lnTo>
                <a:lnTo>
                  <a:pt x="3569970" y="3127362"/>
                </a:lnTo>
                <a:lnTo>
                  <a:pt x="3569970" y="3159703"/>
                </a:lnTo>
                <a:lnTo>
                  <a:pt x="3581400" y="3159703"/>
                </a:lnTo>
                <a:lnTo>
                  <a:pt x="3581400" y="3192043"/>
                </a:lnTo>
                <a:lnTo>
                  <a:pt x="3569970" y="3192043"/>
                </a:lnTo>
                <a:lnTo>
                  <a:pt x="3569970" y="3224384"/>
                </a:lnTo>
                <a:lnTo>
                  <a:pt x="3581400" y="3224384"/>
                </a:lnTo>
                <a:lnTo>
                  <a:pt x="3581400" y="3256718"/>
                </a:lnTo>
                <a:lnTo>
                  <a:pt x="3569970" y="3256718"/>
                </a:lnTo>
                <a:lnTo>
                  <a:pt x="3569970" y="3289059"/>
                </a:lnTo>
                <a:lnTo>
                  <a:pt x="3581400" y="3289059"/>
                </a:lnTo>
                <a:lnTo>
                  <a:pt x="3581400" y="3321399"/>
                </a:lnTo>
                <a:lnTo>
                  <a:pt x="3569970" y="3321399"/>
                </a:lnTo>
                <a:lnTo>
                  <a:pt x="3569970" y="3353733"/>
                </a:lnTo>
                <a:lnTo>
                  <a:pt x="3581400" y="3353733"/>
                </a:lnTo>
                <a:lnTo>
                  <a:pt x="3581400" y="3386074"/>
                </a:lnTo>
                <a:lnTo>
                  <a:pt x="3569970" y="3386074"/>
                </a:lnTo>
                <a:lnTo>
                  <a:pt x="3569970" y="3418415"/>
                </a:lnTo>
                <a:lnTo>
                  <a:pt x="3581400" y="3418415"/>
                </a:lnTo>
                <a:lnTo>
                  <a:pt x="3581400" y="3450755"/>
                </a:lnTo>
                <a:lnTo>
                  <a:pt x="3569970" y="3450755"/>
                </a:lnTo>
                <a:lnTo>
                  <a:pt x="3569970" y="3483090"/>
                </a:lnTo>
                <a:lnTo>
                  <a:pt x="3581400" y="3483090"/>
                </a:lnTo>
                <a:lnTo>
                  <a:pt x="3581400" y="3515430"/>
                </a:lnTo>
                <a:lnTo>
                  <a:pt x="3569970" y="3515430"/>
                </a:lnTo>
                <a:lnTo>
                  <a:pt x="3569970" y="3547770"/>
                </a:lnTo>
                <a:lnTo>
                  <a:pt x="3581400" y="3547770"/>
                </a:lnTo>
                <a:lnTo>
                  <a:pt x="3581400" y="3580105"/>
                </a:lnTo>
                <a:lnTo>
                  <a:pt x="3569970" y="3580105"/>
                </a:lnTo>
                <a:lnTo>
                  <a:pt x="3569970" y="3612445"/>
                </a:lnTo>
                <a:lnTo>
                  <a:pt x="3581400" y="3612445"/>
                </a:lnTo>
                <a:lnTo>
                  <a:pt x="3581400" y="3644786"/>
                </a:lnTo>
                <a:lnTo>
                  <a:pt x="3569970" y="3644786"/>
                </a:lnTo>
                <a:lnTo>
                  <a:pt x="3569970" y="3677127"/>
                </a:lnTo>
                <a:lnTo>
                  <a:pt x="3581400" y="3677127"/>
                </a:lnTo>
                <a:lnTo>
                  <a:pt x="3581400" y="3709461"/>
                </a:lnTo>
                <a:lnTo>
                  <a:pt x="3569970" y="3709461"/>
                </a:lnTo>
                <a:lnTo>
                  <a:pt x="3569970" y="3741801"/>
                </a:lnTo>
                <a:lnTo>
                  <a:pt x="3581400" y="3741801"/>
                </a:lnTo>
                <a:lnTo>
                  <a:pt x="3581400" y="3774142"/>
                </a:lnTo>
                <a:lnTo>
                  <a:pt x="3569970" y="3774142"/>
                </a:lnTo>
                <a:lnTo>
                  <a:pt x="3569970" y="3806476"/>
                </a:lnTo>
                <a:lnTo>
                  <a:pt x="3581400" y="3806476"/>
                </a:lnTo>
                <a:lnTo>
                  <a:pt x="3581400" y="3838816"/>
                </a:lnTo>
                <a:lnTo>
                  <a:pt x="3569970" y="3838816"/>
                </a:lnTo>
                <a:lnTo>
                  <a:pt x="3569970" y="3871157"/>
                </a:lnTo>
                <a:lnTo>
                  <a:pt x="3581400" y="3871157"/>
                </a:lnTo>
                <a:lnTo>
                  <a:pt x="3581400" y="3903498"/>
                </a:lnTo>
                <a:lnTo>
                  <a:pt x="3569970" y="3903498"/>
                </a:lnTo>
                <a:lnTo>
                  <a:pt x="3569970" y="3919664"/>
                </a:lnTo>
                <a:cubicBezTo>
                  <a:pt x="3569970" y="3924218"/>
                  <a:pt x="3569525" y="3928688"/>
                  <a:pt x="3568636" y="3933057"/>
                </a:cubicBezTo>
                <a:lnTo>
                  <a:pt x="3579876" y="3935260"/>
                </a:lnTo>
                <a:cubicBezTo>
                  <a:pt x="3577844" y="3945490"/>
                  <a:pt x="3573907" y="3955225"/>
                  <a:pt x="3568319" y="3964248"/>
                </a:cubicBezTo>
                <a:lnTo>
                  <a:pt x="3558603" y="3958216"/>
                </a:lnTo>
                <a:cubicBezTo>
                  <a:pt x="3553905" y="3965816"/>
                  <a:pt x="3547809" y="3972948"/>
                  <a:pt x="3540443" y="3979380"/>
                </a:cubicBezTo>
                <a:lnTo>
                  <a:pt x="3547999" y="3987978"/>
                </a:lnTo>
                <a:cubicBezTo>
                  <a:pt x="3540379" y="3994652"/>
                  <a:pt x="3531680" y="4000564"/>
                  <a:pt x="3522091" y="4005561"/>
                </a:cubicBezTo>
                <a:lnTo>
                  <a:pt x="3516757" y="3995420"/>
                </a:lnTo>
                <a:cubicBezTo>
                  <a:pt x="3508502" y="3999738"/>
                  <a:pt x="3499485" y="4003326"/>
                  <a:pt x="3489833" y="4006044"/>
                </a:cubicBezTo>
                <a:lnTo>
                  <a:pt x="3492945" y="4017042"/>
                </a:lnTo>
                <a:cubicBezTo>
                  <a:pt x="3483102" y="4019804"/>
                  <a:pt x="3472815" y="4021716"/>
                  <a:pt x="3462084" y="4022668"/>
                </a:cubicBezTo>
                <a:lnTo>
                  <a:pt x="3461068" y="4011283"/>
                </a:lnTo>
                <a:cubicBezTo>
                  <a:pt x="3456305" y="4011708"/>
                  <a:pt x="3451415" y="4011930"/>
                  <a:pt x="3446399" y="4011930"/>
                </a:cubicBezTo>
                <a:lnTo>
                  <a:pt x="3430207" y="4011930"/>
                </a:lnTo>
                <a:lnTo>
                  <a:pt x="3430207" y="4023360"/>
                </a:lnTo>
                <a:lnTo>
                  <a:pt x="3397695" y="4023360"/>
                </a:lnTo>
                <a:lnTo>
                  <a:pt x="3397695" y="4011930"/>
                </a:lnTo>
                <a:lnTo>
                  <a:pt x="3365246" y="4011930"/>
                </a:lnTo>
                <a:lnTo>
                  <a:pt x="3365246" y="4023360"/>
                </a:lnTo>
                <a:lnTo>
                  <a:pt x="3332798" y="4023360"/>
                </a:lnTo>
                <a:lnTo>
                  <a:pt x="3332798" y="4011930"/>
                </a:lnTo>
                <a:lnTo>
                  <a:pt x="3300349" y="4011930"/>
                </a:lnTo>
                <a:lnTo>
                  <a:pt x="3300349" y="4023360"/>
                </a:lnTo>
                <a:lnTo>
                  <a:pt x="3267837" y="4023360"/>
                </a:lnTo>
                <a:lnTo>
                  <a:pt x="3267837" y="4011930"/>
                </a:lnTo>
                <a:lnTo>
                  <a:pt x="3235388" y="4011930"/>
                </a:lnTo>
                <a:lnTo>
                  <a:pt x="3235388" y="4023360"/>
                </a:lnTo>
                <a:lnTo>
                  <a:pt x="3202940" y="4023360"/>
                </a:lnTo>
                <a:lnTo>
                  <a:pt x="3202940" y="4011930"/>
                </a:lnTo>
                <a:lnTo>
                  <a:pt x="3170491" y="4011930"/>
                </a:lnTo>
                <a:lnTo>
                  <a:pt x="3170491" y="4023360"/>
                </a:lnTo>
                <a:lnTo>
                  <a:pt x="3137980" y="4023360"/>
                </a:lnTo>
                <a:lnTo>
                  <a:pt x="3137980" y="4011930"/>
                </a:lnTo>
                <a:lnTo>
                  <a:pt x="3105531" y="4011930"/>
                </a:lnTo>
                <a:lnTo>
                  <a:pt x="3105531" y="4023360"/>
                </a:lnTo>
                <a:lnTo>
                  <a:pt x="3073083" y="4023360"/>
                </a:lnTo>
                <a:lnTo>
                  <a:pt x="3073083" y="4011930"/>
                </a:lnTo>
                <a:lnTo>
                  <a:pt x="3040634" y="4011930"/>
                </a:lnTo>
                <a:lnTo>
                  <a:pt x="3040634" y="4023360"/>
                </a:lnTo>
                <a:lnTo>
                  <a:pt x="3008122" y="4023360"/>
                </a:lnTo>
                <a:lnTo>
                  <a:pt x="3008122" y="4011930"/>
                </a:lnTo>
                <a:lnTo>
                  <a:pt x="2975674" y="4011930"/>
                </a:lnTo>
                <a:lnTo>
                  <a:pt x="2975674" y="4023360"/>
                </a:lnTo>
                <a:lnTo>
                  <a:pt x="2943225" y="4023360"/>
                </a:lnTo>
                <a:lnTo>
                  <a:pt x="2943225" y="4011930"/>
                </a:lnTo>
                <a:lnTo>
                  <a:pt x="2910713" y="4011930"/>
                </a:lnTo>
                <a:lnTo>
                  <a:pt x="2910713" y="4023360"/>
                </a:lnTo>
                <a:lnTo>
                  <a:pt x="2878264" y="4023360"/>
                </a:lnTo>
                <a:lnTo>
                  <a:pt x="2878264" y="4011930"/>
                </a:lnTo>
                <a:lnTo>
                  <a:pt x="2845816" y="4011930"/>
                </a:lnTo>
                <a:lnTo>
                  <a:pt x="2845816" y="4023360"/>
                </a:lnTo>
                <a:lnTo>
                  <a:pt x="2813368" y="4023360"/>
                </a:lnTo>
                <a:lnTo>
                  <a:pt x="2813368" y="4011930"/>
                </a:lnTo>
                <a:lnTo>
                  <a:pt x="2780856" y="4011930"/>
                </a:lnTo>
                <a:lnTo>
                  <a:pt x="2780856" y="4023360"/>
                </a:lnTo>
                <a:lnTo>
                  <a:pt x="2748407" y="4023360"/>
                </a:lnTo>
                <a:lnTo>
                  <a:pt x="2748407" y="4011930"/>
                </a:lnTo>
                <a:lnTo>
                  <a:pt x="2715959" y="4011930"/>
                </a:lnTo>
                <a:lnTo>
                  <a:pt x="2715959" y="4023360"/>
                </a:lnTo>
                <a:lnTo>
                  <a:pt x="2683510" y="4023360"/>
                </a:lnTo>
                <a:lnTo>
                  <a:pt x="2683510" y="4011930"/>
                </a:lnTo>
                <a:lnTo>
                  <a:pt x="2650998" y="4011930"/>
                </a:lnTo>
                <a:lnTo>
                  <a:pt x="2650998" y="4023360"/>
                </a:lnTo>
                <a:lnTo>
                  <a:pt x="2618549" y="4023360"/>
                </a:lnTo>
                <a:lnTo>
                  <a:pt x="2618549" y="4011930"/>
                </a:lnTo>
                <a:lnTo>
                  <a:pt x="2586101" y="4011930"/>
                </a:lnTo>
                <a:lnTo>
                  <a:pt x="2586101" y="4023360"/>
                </a:lnTo>
                <a:lnTo>
                  <a:pt x="2553652" y="4023360"/>
                </a:lnTo>
                <a:lnTo>
                  <a:pt x="2553652" y="4011930"/>
                </a:lnTo>
                <a:lnTo>
                  <a:pt x="2521140" y="4011930"/>
                </a:lnTo>
                <a:lnTo>
                  <a:pt x="2521140" y="4023360"/>
                </a:lnTo>
                <a:lnTo>
                  <a:pt x="2488692" y="4023360"/>
                </a:lnTo>
                <a:lnTo>
                  <a:pt x="2488692" y="4011930"/>
                </a:lnTo>
                <a:lnTo>
                  <a:pt x="2456244" y="4011930"/>
                </a:lnTo>
                <a:lnTo>
                  <a:pt x="2456244" y="4023360"/>
                </a:lnTo>
                <a:lnTo>
                  <a:pt x="2423795" y="4023360"/>
                </a:lnTo>
                <a:lnTo>
                  <a:pt x="2423795" y="4011930"/>
                </a:lnTo>
                <a:lnTo>
                  <a:pt x="2391283" y="4011930"/>
                </a:lnTo>
                <a:lnTo>
                  <a:pt x="2391283" y="4023360"/>
                </a:lnTo>
                <a:lnTo>
                  <a:pt x="2358835" y="4023360"/>
                </a:lnTo>
                <a:lnTo>
                  <a:pt x="2358835" y="4011930"/>
                </a:lnTo>
                <a:lnTo>
                  <a:pt x="2326386" y="4011930"/>
                </a:lnTo>
                <a:lnTo>
                  <a:pt x="2326386" y="4023360"/>
                </a:lnTo>
                <a:lnTo>
                  <a:pt x="2293937" y="4023360"/>
                </a:lnTo>
                <a:lnTo>
                  <a:pt x="2293937" y="4011930"/>
                </a:lnTo>
                <a:lnTo>
                  <a:pt x="2261425" y="4011930"/>
                </a:lnTo>
                <a:lnTo>
                  <a:pt x="2261425" y="4023360"/>
                </a:lnTo>
                <a:lnTo>
                  <a:pt x="2228977" y="4023360"/>
                </a:lnTo>
                <a:lnTo>
                  <a:pt x="2228977" y="4011930"/>
                </a:lnTo>
                <a:lnTo>
                  <a:pt x="2196528" y="4011930"/>
                </a:lnTo>
                <a:lnTo>
                  <a:pt x="2196528" y="4023360"/>
                </a:lnTo>
                <a:lnTo>
                  <a:pt x="2164016" y="4023360"/>
                </a:lnTo>
                <a:lnTo>
                  <a:pt x="2164016" y="4011930"/>
                </a:lnTo>
                <a:lnTo>
                  <a:pt x="2131568" y="4011930"/>
                </a:lnTo>
                <a:lnTo>
                  <a:pt x="2131568" y="4023360"/>
                </a:lnTo>
                <a:lnTo>
                  <a:pt x="2099120" y="4023360"/>
                </a:lnTo>
                <a:lnTo>
                  <a:pt x="2099120" y="4011930"/>
                </a:lnTo>
                <a:lnTo>
                  <a:pt x="2066671" y="4011930"/>
                </a:lnTo>
                <a:lnTo>
                  <a:pt x="2066671" y="4023360"/>
                </a:lnTo>
                <a:lnTo>
                  <a:pt x="2034159" y="4023360"/>
                </a:lnTo>
                <a:lnTo>
                  <a:pt x="2034159" y="4011930"/>
                </a:lnTo>
                <a:lnTo>
                  <a:pt x="2001711" y="4011930"/>
                </a:lnTo>
                <a:lnTo>
                  <a:pt x="2001711" y="4023360"/>
                </a:lnTo>
                <a:lnTo>
                  <a:pt x="1969262" y="4023360"/>
                </a:lnTo>
                <a:lnTo>
                  <a:pt x="1969262" y="4011930"/>
                </a:lnTo>
                <a:lnTo>
                  <a:pt x="1936813" y="4011930"/>
                </a:lnTo>
                <a:lnTo>
                  <a:pt x="1936813" y="4023360"/>
                </a:lnTo>
                <a:lnTo>
                  <a:pt x="1904302" y="4023360"/>
                </a:lnTo>
                <a:lnTo>
                  <a:pt x="1904302" y="4011930"/>
                </a:lnTo>
                <a:lnTo>
                  <a:pt x="1871853" y="4011930"/>
                </a:lnTo>
                <a:lnTo>
                  <a:pt x="1871853" y="4023360"/>
                </a:lnTo>
                <a:lnTo>
                  <a:pt x="1839404" y="4023360"/>
                </a:lnTo>
                <a:lnTo>
                  <a:pt x="1839404" y="4011930"/>
                </a:lnTo>
                <a:lnTo>
                  <a:pt x="1806956" y="4011930"/>
                </a:lnTo>
                <a:lnTo>
                  <a:pt x="1806956" y="4023360"/>
                </a:lnTo>
                <a:lnTo>
                  <a:pt x="1774444" y="4023360"/>
                </a:lnTo>
                <a:lnTo>
                  <a:pt x="1774444" y="4011930"/>
                </a:lnTo>
                <a:lnTo>
                  <a:pt x="1742002" y="4011930"/>
                </a:lnTo>
                <a:lnTo>
                  <a:pt x="1742002" y="4023360"/>
                </a:lnTo>
                <a:lnTo>
                  <a:pt x="1709534" y="4023360"/>
                </a:lnTo>
                <a:lnTo>
                  <a:pt x="1709534" y="4011930"/>
                </a:lnTo>
                <a:lnTo>
                  <a:pt x="1677073" y="4011930"/>
                </a:lnTo>
                <a:lnTo>
                  <a:pt x="1677073" y="4023360"/>
                </a:lnTo>
                <a:lnTo>
                  <a:pt x="1644605" y="4023360"/>
                </a:lnTo>
                <a:lnTo>
                  <a:pt x="1644605" y="4011930"/>
                </a:lnTo>
                <a:lnTo>
                  <a:pt x="1612138" y="4011930"/>
                </a:lnTo>
                <a:lnTo>
                  <a:pt x="1612138" y="4023360"/>
                </a:lnTo>
                <a:lnTo>
                  <a:pt x="1579677" y="4023360"/>
                </a:lnTo>
                <a:lnTo>
                  <a:pt x="1579677" y="4011930"/>
                </a:lnTo>
                <a:lnTo>
                  <a:pt x="1547209" y="4011930"/>
                </a:lnTo>
                <a:lnTo>
                  <a:pt x="1547209" y="4023360"/>
                </a:lnTo>
                <a:lnTo>
                  <a:pt x="1514748" y="4023360"/>
                </a:lnTo>
                <a:lnTo>
                  <a:pt x="1514748" y="4011930"/>
                </a:lnTo>
                <a:lnTo>
                  <a:pt x="1482281" y="4011930"/>
                </a:lnTo>
                <a:lnTo>
                  <a:pt x="1482281" y="4023360"/>
                </a:lnTo>
                <a:lnTo>
                  <a:pt x="1449813" y="4023360"/>
                </a:lnTo>
                <a:lnTo>
                  <a:pt x="1449813" y="4011930"/>
                </a:lnTo>
                <a:lnTo>
                  <a:pt x="1417352" y="4011930"/>
                </a:lnTo>
                <a:lnTo>
                  <a:pt x="1417352" y="4023360"/>
                </a:lnTo>
                <a:lnTo>
                  <a:pt x="1384884" y="4023360"/>
                </a:lnTo>
                <a:lnTo>
                  <a:pt x="1384884" y="4011930"/>
                </a:lnTo>
                <a:lnTo>
                  <a:pt x="1352417" y="4011930"/>
                </a:lnTo>
                <a:lnTo>
                  <a:pt x="1352417" y="4023360"/>
                </a:lnTo>
                <a:lnTo>
                  <a:pt x="1319956" y="4023360"/>
                </a:lnTo>
                <a:lnTo>
                  <a:pt x="1319956" y="4011930"/>
                </a:lnTo>
                <a:lnTo>
                  <a:pt x="1287488" y="4011930"/>
                </a:lnTo>
                <a:lnTo>
                  <a:pt x="1287488" y="4023360"/>
                </a:lnTo>
                <a:lnTo>
                  <a:pt x="1255027" y="4023360"/>
                </a:lnTo>
                <a:lnTo>
                  <a:pt x="1255027" y="4011930"/>
                </a:lnTo>
                <a:lnTo>
                  <a:pt x="1222559" y="4011930"/>
                </a:lnTo>
                <a:lnTo>
                  <a:pt x="1222559" y="4023360"/>
                </a:lnTo>
                <a:lnTo>
                  <a:pt x="1190092" y="4023360"/>
                </a:lnTo>
                <a:lnTo>
                  <a:pt x="1190092" y="4011930"/>
                </a:lnTo>
                <a:lnTo>
                  <a:pt x="1157631" y="4011930"/>
                </a:lnTo>
                <a:lnTo>
                  <a:pt x="1157631" y="4023360"/>
                </a:lnTo>
                <a:lnTo>
                  <a:pt x="1125163" y="4023360"/>
                </a:lnTo>
                <a:lnTo>
                  <a:pt x="1125163" y="4011930"/>
                </a:lnTo>
                <a:lnTo>
                  <a:pt x="1092695" y="4011930"/>
                </a:lnTo>
                <a:lnTo>
                  <a:pt x="1092695" y="4023360"/>
                </a:lnTo>
                <a:lnTo>
                  <a:pt x="1060234" y="4023360"/>
                </a:lnTo>
                <a:lnTo>
                  <a:pt x="1060234" y="4011930"/>
                </a:lnTo>
                <a:lnTo>
                  <a:pt x="1027766" y="4011930"/>
                </a:lnTo>
                <a:lnTo>
                  <a:pt x="1027766" y="4023360"/>
                </a:lnTo>
                <a:lnTo>
                  <a:pt x="995305" y="4023360"/>
                </a:lnTo>
                <a:lnTo>
                  <a:pt x="995305" y="4011930"/>
                </a:lnTo>
                <a:lnTo>
                  <a:pt x="962838" y="4011930"/>
                </a:lnTo>
                <a:lnTo>
                  <a:pt x="962838" y="4023360"/>
                </a:lnTo>
                <a:lnTo>
                  <a:pt x="930370" y="4023360"/>
                </a:lnTo>
                <a:lnTo>
                  <a:pt x="930370" y="4011930"/>
                </a:lnTo>
                <a:lnTo>
                  <a:pt x="897909" y="4011930"/>
                </a:lnTo>
                <a:lnTo>
                  <a:pt x="897909" y="4023360"/>
                </a:lnTo>
                <a:lnTo>
                  <a:pt x="865441" y="4023360"/>
                </a:lnTo>
                <a:lnTo>
                  <a:pt x="865441" y="4011930"/>
                </a:lnTo>
                <a:lnTo>
                  <a:pt x="832974" y="4011930"/>
                </a:lnTo>
                <a:lnTo>
                  <a:pt x="832974" y="4023360"/>
                </a:lnTo>
                <a:lnTo>
                  <a:pt x="800513" y="4023360"/>
                </a:lnTo>
                <a:lnTo>
                  <a:pt x="800513" y="4011930"/>
                </a:lnTo>
                <a:lnTo>
                  <a:pt x="768045" y="4011930"/>
                </a:lnTo>
                <a:lnTo>
                  <a:pt x="768045" y="4023360"/>
                </a:lnTo>
                <a:lnTo>
                  <a:pt x="735584" y="4023360"/>
                </a:lnTo>
                <a:lnTo>
                  <a:pt x="735584" y="4011930"/>
                </a:lnTo>
                <a:lnTo>
                  <a:pt x="703116" y="4011930"/>
                </a:lnTo>
                <a:lnTo>
                  <a:pt x="703116" y="4023360"/>
                </a:lnTo>
                <a:lnTo>
                  <a:pt x="670649" y="4023360"/>
                </a:lnTo>
                <a:lnTo>
                  <a:pt x="670649" y="4011930"/>
                </a:lnTo>
                <a:lnTo>
                  <a:pt x="638188" y="4011930"/>
                </a:lnTo>
                <a:lnTo>
                  <a:pt x="638188" y="4023360"/>
                </a:lnTo>
                <a:lnTo>
                  <a:pt x="605720" y="4023360"/>
                </a:lnTo>
                <a:lnTo>
                  <a:pt x="605720" y="4011930"/>
                </a:lnTo>
                <a:lnTo>
                  <a:pt x="573253" y="4011930"/>
                </a:lnTo>
                <a:lnTo>
                  <a:pt x="573253" y="4023360"/>
                </a:lnTo>
                <a:lnTo>
                  <a:pt x="540791" y="4023360"/>
                </a:lnTo>
                <a:lnTo>
                  <a:pt x="540791" y="4011930"/>
                </a:lnTo>
                <a:lnTo>
                  <a:pt x="508324" y="4011930"/>
                </a:lnTo>
                <a:lnTo>
                  <a:pt x="508324" y="4023360"/>
                </a:lnTo>
                <a:lnTo>
                  <a:pt x="475862" y="4023360"/>
                </a:lnTo>
                <a:lnTo>
                  <a:pt x="475862" y="4011930"/>
                </a:lnTo>
                <a:lnTo>
                  <a:pt x="443395" y="4011930"/>
                </a:lnTo>
                <a:lnTo>
                  <a:pt x="443395" y="4023360"/>
                </a:lnTo>
                <a:lnTo>
                  <a:pt x="410928" y="4023360"/>
                </a:lnTo>
                <a:lnTo>
                  <a:pt x="410928" y="4011930"/>
                </a:lnTo>
                <a:lnTo>
                  <a:pt x="378466" y="4011930"/>
                </a:lnTo>
                <a:lnTo>
                  <a:pt x="378466" y="4023360"/>
                </a:lnTo>
                <a:lnTo>
                  <a:pt x="345999" y="4023360"/>
                </a:lnTo>
                <a:lnTo>
                  <a:pt x="345999" y="4011930"/>
                </a:lnTo>
                <a:lnTo>
                  <a:pt x="313531" y="4011930"/>
                </a:lnTo>
                <a:lnTo>
                  <a:pt x="313531" y="4023360"/>
                </a:lnTo>
                <a:lnTo>
                  <a:pt x="281070" y="4023360"/>
                </a:lnTo>
                <a:lnTo>
                  <a:pt x="281070" y="4011930"/>
                </a:lnTo>
                <a:lnTo>
                  <a:pt x="248602" y="4011930"/>
                </a:lnTo>
                <a:lnTo>
                  <a:pt x="248602" y="4023360"/>
                </a:lnTo>
                <a:lnTo>
                  <a:pt x="216141" y="4023360"/>
                </a:lnTo>
                <a:lnTo>
                  <a:pt x="216141" y="4011930"/>
                </a:lnTo>
                <a:lnTo>
                  <a:pt x="183674" y="4011930"/>
                </a:lnTo>
                <a:lnTo>
                  <a:pt x="183674" y="4023360"/>
                </a:lnTo>
                <a:lnTo>
                  <a:pt x="151206" y="4023360"/>
                </a:lnTo>
                <a:lnTo>
                  <a:pt x="151206" y="4011930"/>
                </a:lnTo>
                <a:lnTo>
                  <a:pt x="134975" y="4011930"/>
                </a:lnTo>
                <a:cubicBezTo>
                  <a:pt x="130010" y="4011930"/>
                  <a:pt x="125114" y="4011708"/>
                  <a:pt x="120307" y="4011283"/>
                </a:cubicBezTo>
                <a:lnTo>
                  <a:pt x="119297" y="4022668"/>
                </a:lnTo>
                <a:cubicBezTo>
                  <a:pt x="108591" y="4021716"/>
                  <a:pt x="98273" y="4019804"/>
                  <a:pt x="88481" y="4017042"/>
                </a:cubicBezTo>
                <a:lnTo>
                  <a:pt x="91580" y="4006044"/>
                </a:lnTo>
                <a:cubicBezTo>
                  <a:pt x="81940" y="4003326"/>
                  <a:pt x="72898" y="3999738"/>
                  <a:pt x="64611" y="3995420"/>
                </a:cubicBezTo>
                <a:lnTo>
                  <a:pt x="59334" y="4005561"/>
                </a:lnTo>
                <a:cubicBezTo>
                  <a:pt x="49746" y="4000564"/>
                  <a:pt x="41040" y="3994652"/>
                  <a:pt x="33426" y="3987978"/>
                </a:cubicBezTo>
                <a:lnTo>
                  <a:pt x="40958" y="3979380"/>
                </a:lnTo>
                <a:cubicBezTo>
                  <a:pt x="33617" y="3972948"/>
                  <a:pt x="27502" y="3965816"/>
                  <a:pt x="22784" y="3958216"/>
                </a:cubicBezTo>
                <a:lnTo>
                  <a:pt x="13074" y="3964248"/>
                </a:lnTo>
                <a:cubicBezTo>
                  <a:pt x="7474" y="3955225"/>
                  <a:pt x="3524" y="3945490"/>
                  <a:pt x="1511" y="3935260"/>
                </a:cubicBezTo>
                <a:lnTo>
                  <a:pt x="12732" y="3933057"/>
                </a:lnTo>
                <a:cubicBezTo>
                  <a:pt x="11874" y="3928688"/>
                  <a:pt x="11430" y="3924218"/>
                  <a:pt x="11430" y="3919664"/>
                </a:cubicBezTo>
                <a:lnTo>
                  <a:pt x="11430" y="3903498"/>
                </a:lnTo>
                <a:lnTo>
                  <a:pt x="0" y="3903498"/>
                </a:lnTo>
                <a:lnTo>
                  <a:pt x="0" y="3871157"/>
                </a:lnTo>
                <a:lnTo>
                  <a:pt x="11430" y="3871157"/>
                </a:lnTo>
                <a:lnTo>
                  <a:pt x="11430" y="3838816"/>
                </a:lnTo>
                <a:lnTo>
                  <a:pt x="0" y="3838816"/>
                </a:lnTo>
                <a:lnTo>
                  <a:pt x="0" y="3806476"/>
                </a:lnTo>
                <a:lnTo>
                  <a:pt x="11430" y="3806476"/>
                </a:lnTo>
                <a:lnTo>
                  <a:pt x="11430" y="3774142"/>
                </a:lnTo>
                <a:lnTo>
                  <a:pt x="0" y="3774142"/>
                </a:lnTo>
                <a:lnTo>
                  <a:pt x="0" y="3741801"/>
                </a:lnTo>
                <a:lnTo>
                  <a:pt x="11430" y="3741801"/>
                </a:lnTo>
                <a:lnTo>
                  <a:pt x="11430" y="3709461"/>
                </a:lnTo>
                <a:lnTo>
                  <a:pt x="0" y="3709461"/>
                </a:lnTo>
                <a:lnTo>
                  <a:pt x="0" y="3677127"/>
                </a:lnTo>
                <a:lnTo>
                  <a:pt x="11430" y="3677127"/>
                </a:lnTo>
                <a:lnTo>
                  <a:pt x="11430" y="3644786"/>
                </a:lnTo>
                <a:lnTo>
                  <a:pt x="0" y="3644786"/>
                </a:lnTo>
                <a:lnTo>
                  <a:pt x="0" y="3612445"/>
                </a:lnTo>
                <a:lnTo>
                  <a:pt x="11430" y="3612445"/>
                </a:lnTo>
                <a:lnTo>
                  <a:pt x="11430" y="3580105"/>
                </a:lnTo>
                <a:lnTo>
                  <a:pt x="0" y="3580105"/>
                </a:lnTo>
                <a:lnTo>
                  <a:pt x="0" y="3547770"/>
                </a:lnTo>
                <a:lnTo>
                  <a:pt x="11430" y="3547770"/>
                </a:lnTo>
                <a:lnTo>
                  <a:pt x="11430" y="3515430"/>
                </a:lnTo>
                <a:lnTo>
                  <a:pt x="0" y="3515430"/>
                </a:lnTo>
                <a:lnTo>
                  <a:pt x="0" y="3483090"/>
                </a:lnTo>
                <a:lnTo>
                  <a:pt x="11430" y="3483090"/>
                </a:lnTo>
                <a:lnTo>
                  <a:pt x="11430" y="3450755"/>
                </a:lnTo>
                <a:lnTo>
                  <a:pt x="0" y="3450755"/>
                </a:lnTo>
                <a:lnTo>
                  <a:pt x="0" y="3418415"/>
                </a:lnTo>
                <a:lnTo>
                  <a:pt x="11430" y="3418415"/>
                </a:lnTo>
                <a:lnTo>
                  <a:pt x="11430" y="3386074"/>
                </a:lnTo>
                <a:lnTo>
                  <a:pt x="0" y="3386074"/>
                </a:lnTo>
                <a:lnTo>
                  <a:pt x="0" y="3353733"/>
                </a:lnTo>
                <a:lnTo>
                  <a:pt x="11430" y="3353733"/>
                </a:lnTo>
                <a:lnTo>
                  <a:pt x="11430" y="3321399"/>
                </a:lnTo>
                <a:lnTo>
                  <a:pt x="0" y="3321399"/>
                </a:lnTo>
                <a:lnTo>
                  <a:pt x="0" y="3289059"/>
                </a:lnTo>
                <a:lnTo>
                  <a:pt x="11430" y="3289059"/>
                </a:lnTo>
                <a:lnTo>
                  <a:pt x="11430" y="3256718"/>
                </a:lnTo>
                <a:lnTo>
                  <a:pt x="0" y="3256718"/>
                </a:lnTo>
                <a:lnTo>
                  <a:pt x="0" y="3224384"/>
                </a:lnTo>
                <a:lnTo>
                  <a:pt x="11430" y="3224384"/>
                </a:lnTo>
                <a:lnTo>
                  <a:pt x="11430" y="3192043"/>
                </a:lnTo>
                <a:lnTo>
                  <a:pt x="0" y="3192043"/>
                </a:lnTo>
                <a:lnTo>
                  <a:pt x="0" y="3159703"/>
                </a:lnTo>
                <a:lnTo>
                  <a:pt x="11430" y="3159703"/>
                </a:lnTo>
                <a:lnTo>
                  <a:pt x="11430" y="3127362"/>
                </a:lnTo>
                <a:lnTo>
                  <a:pt x="0" y="3127362"/>
                </a:lnTo>
                <a:lnTo>
                  <a:pt x="0" y="3095028"/>
                </a:lnTo>
                <a:lnTo>
                  <a:pt x="11430" y="3095028"/>
                </a:lnTo>
                <a:lnTo>
                  <a:pt x="11430" y="3062688"/>
                </a:lnTo>
                <a:lnTo>
                  <a:pt x="0" y="3062688"/>
                </a:lnTo>
                <a:lnTo>
                  <a:pt x="0" y="3030347"/>
                </a:lnTo>
                <a:lnTo>
                  <a:pt x="11430" y="3030347"/>
                </a:lnTo>
                <a:lnTo>
                  <a:pt x="11430" y="2998013"/>
                </a:lnTo>
                <a:lnTo>
                  <a:pt x="0" y="2998013"/>
                </a:lnTo>
                <a:lnTo>
                  <a:pt x="0" y="2965672"/>
                </a:lnTo>
                <a:lnTo>
                  <a:pt x="11430" y="2965672"/>
                </a:lnTo>
                <a:lnTo>
                  <a:pt x="11430" y="2933332"/>
                </a:lnTo>
                <a:lnTo>
                  <a:pt x="0" y="2933332"/>
                </a:lnTo>
                <a:lnTo>
                  <a:pt x="0" y="2900991"/>
                </a:lnTo>
                <a:lnTo>
                  <a:pt x="11430" y="2900991"/>
                </a:lnTo>
                <a:lnTo>
                  <a:pt x="11430" y="2868657"/>
                </a:lnTo>
                <a:lnTo>
                  <a:pt x="0" y="2868657"/>
                </a:lnTo>
                <a:lnTo>
                  <a:pt x="0" y="2836317"/>
                </a:lnTo>
                <a:lnTo>
                  <a:pt x="11430" y="2836317"/>
                </a:lnTo>
                <a:lnTo>
                  <a:pt x="11430" y="2803976"/>
                </a:lnTo>
                <a:lnTo>
                  <a:pt x="0" y="2803976"/>
                </a:lnTo>
                <a:lnTo>
                  <a:pt x="0" y="2771642"/>
                </a:lnTo>
                <a:lnTo>
                  <a:pt x="11430" y="2771642"/>
                </a:lnTo>
                <a:lnTo>
                  <a:pt x="11430" y="2739301"/>
                </a:lnTo>
                <a:lnTo>
                  <a:pt x="0" y="2739301"/>
                </a:lnTo>
                <a:lnTo>
                  <a:pt x="0" y="2706961"/>
                </a:lnTo>
                <a:lnTo>
                  <a:pt x="11430" y="2706961"/>
                </a:lnTo>
                <a:lnTo>
                  <a:pt x="11430" y="2674620"/>
                </a:lnTo>
                <a:lnTo>
                  <a:pt x="0" y="2674620"/>
                </a:lnTo>
                <a:lnTo>
                  <a:pt x="0" y="2642286"/>
                </a:lnTo>
                <a:lnTo>
                  <a:pt x="11430" y="2642286"/>
                </a:lnTo>
                <a:lnTo>
                  <a:pt x="11430" y="2609946"/>
                </a:lnTo>
                <a:lnTo>
                  <a:pt x="0" y="2609946"/>
                </a:lnTo>
                <a:lnTo>
                  <a:pt x="0" y="2577605"/>
                </a:lnTo>
                <a:lnTo>
                  <a:pt x="11430" y="2577605"/>
                </a:lnTo>
                <a:lnTo>
                  <a:pt x="11430" y="2545271"/>
                </a:lnTo>
                <a:lnTo>
                  <a:pt x="0" y="2545271"/>
                </a:lnTo>
                <a:lnTo>
                  <a:pt x="0" y="2512930"/>
                </a:lnTo>
                <a:lnTo>
                  <a:pt x="11430" y="2512930"/>
                </a:lnTo>
                <a:lnTo>
                  <a:pt x="11430" y="2480590"/>
                </a:lnTo>
                <a:lnTo>
                  <a:pt x="0" y="2480590"/>
                </a:lnTo>
                <a:lnTo>
                  <a:pt x="0" y="2448249"/>
                </a:lnTo>
                <a:lnTo>
                  <a:pt x="11430" y="2448249"/>
                </a:lnTo>
                <a:lnTo>
                  <a:pt x="11430" y="2415915"/>
                </a:lnTo>
                <a:lnTo>
                  <a:pt x="0" y="2415915"/>
                </a:lnTo>
                <a:lnTo>
                  <a:pt x="0" y="2383574"/>
                </a:lnTo>
                <a:lnTo>
                  <a:pt x="11430" y="2383574"/>
                </a:lnTo>
                <a:lnTo>
                  <a:pt x="11430" y="2351234"/>
                </a:lnTo>
                <a:lnTo>
                  <a:pt x="0" y="2351234"/>
                </a:lnTo>
                <a:lnTo>
                  <a:pt x="0" y="2318899"/>
                </a:lnTo>
                <a:lnTo>
                  <a:pt x="11430" y="2318899"/>
                </a:lnTo>
                <a:lnTo>
                  <a:pt x="11430" y="2286559"/>
                </a:lnTo>
                <a:lnTo>
                  <a:pt x="0" y="2286559"/>
                </a:lnTo>
                <a:lnTo>
                  <a:pt x="0" y="2254218"/>
                </a:lnTo>
                <a:lnTo>
                  <a:pt x="11430" y="2254218"/>
                </a:lnTo>
                <a:lnTo>
                  <a:pt x="11430" y="2221878"/>
                </a:lnTo>
                <a:lnTo>
                  <a:pt x="0" y="2221878"/>
                </a:lnTo>
                <a:lnTo>
                  <a:pt x="0" y="2189544"/>
                </a:lnTo>
                <a:lnTo>
                  <a:pt x="11430" y="2189544"/>
                </a:lnTo>
                <a:lnTo>
                  <a:pt x="11430" y="2157203"/>
                </a:lnTo>
                <a:lnTo>
                  <a:pt x="0" y="2157203"/>
                </a:lnTo>
                <a:lnTo>
                  <a:pt x="0" y="2124862"/>
                </a:lnTo>
                <a:lnTo>
                  <a:pt x="11430" y="2124862"/>
                </a:lnTo>
                <a:lnTo>
                  <a:pt x="11430" y="2092528"/>
                </a:lnTo>
                <a:lnTo>
                  <a:pt x="0" y="2092528"/>
                </a:lnTo>
                <a:lnTo>
                  <a:pt x="0" y="2060188"/>
                </a:lnTo>
                <a:lnTo>
                  <a:pt x="11430" y="2060188"/>
                </a:lnTo>
                <a:lnTo>
                  <a:pt x="11430" y="2027847"/>
                </a:lnTo>
                <a:lnTo>
                  <a:pt x="0" y="2027847"/>
                </a:lnTo>
                <a:lnTo>
                  <a:pt x="0" y="1995507"/>
                </a:lnTo>
                <a:lnTo>
                  <a:pt x="11430" y="1995507"/>
                </a:lnTo>
                <a:lnTo>
                  <a:pt x="11430" y="1963173"/>
                </a:lnTo>
                <a:lnTo>
                  <a:pt x="0" y="1963173"/>
                </a:lnTo>
                <a:lnTo>
                  <a:pt x="0" y="1930832"/>
                </a:lnTo>
                <a:lnTo>
                  <a:pt x="11430" y="1930832"/>
                </a:lnTo>
                <a:lnTo>
                  <a:pt x="11430" y="1898491"/>
                </a:lnTo>
                <a:lnTo>
                  <a:pt x="0" y="1898491"/>
                </a:lnTo>
                <a:lnTo>
                  <a:pt x="0" y="1866157"/>
                </a:lnTo>
                <a:lnTo>
                  <a:pt x="11430" y="1866157"/>
                </a:lnTo>
                <a:lnTo>
                  <a:pt x="11430" y="1833817"/>
                </a:lnTo>
                <a:lnTo>
                  <a:pt x="0" y="1833817"/>
                </a:lnTo>
                <a:lnTo>
                  <a:pt x="0" y="1801476"/>
                </a:lnTo>
                <a:lnTo>
                  <a:pt x="11430" y="1801476"/>
                </a:lnTo>
                <a:lnTo>
                  <a:pt x="11430" y="1769142"/>
                </a:lnTo>
                <a:lnTo>
                  <a:pt x="0" y="1769142"/>
                </a:lnTo>
                <a:lnTo>
                  <a:pt x="0" y="1736801"/>
                </a:lnTo>
                <a:lnTo>
                  <a:pt x="11430" y="1736801"/>
                </a:lnTo>
                <a:lnTo>
                  <a:pt x="11430" y="1704461"/>
                </a:lnTo>
                <a:lnTo>
                  <a:pt x="0" y="1704461"/>
                </a:lnTo>
                <a:lnTo>
                  <a:pt x="0" y="1672120"/>
                </a:lnTo>
                <a:lnTo>
                  <a:pt x="11430" y="1672120"/>
                </a:lnTo>
                <a:lnTo>
                  <a:pt x="11430" y="1639786"/>
                </a:lnTo>
                <a:lnTo>
                  <a:pt x="0" y="1639786"/>
                </a:lnTo>
                <a:lnTo>
                  <a:pt x="0" y="1607445"/>
                </a:lnTo>
                <a:lnTo>
                  <a:pt x="11430" y="1607445"/>
                </a:lnTo>
                <a:lnTo>
                  <a:pt x="11430" y="1575105"/>
                </a:lnTo>
                <a:lnTo>
                  <a:pt x="0" y="1575105"/>
                </a:lnTo>
                <a:lnTo>
                  <a:pt x="0" y="1542764"/>
                </a:lnTo>
                <a:lnTo>
                  <a:pt x="11430" y="1542764"/>
                </a:lnTo>
                <a:lnTo>
                  <a:pt x="11430" y="1510430"/>
                </a:lnTo>
                <a:lnTo>
                  <a:pt x="0" y="1510430"/>
                </a:lnTo>
                <a:lnTo>
                  <a:pt x="0" y="1478090"/>
                </a:lnTo>
                <a:lnTo>
                  <a:pt x="11430" y="1478090"/>
                </a:lnTo>
                <a:lnTo>
                  <a:pt x="11430" y="1445749"/>
                </a:lnTo>
                <a:lnTo>
                  <a:pt x="0" y="1445749"/>
                </a:lnTo>
                <a:lnTo>
                  <a:pt x="0" y="1413415"/>
                </a:lnTo>
                <a:lnTo>
                  <a:pt x="11430" y="1413415"/>
                </a:lnTo>
                <a:lnTo>
                  <a:pt x="11430" y="1381074"/>
                </a:lnTo>
                <a:lnTo>
                  <a:pt x="0" y="1381074"/>
                </a:lnTo>
                <a:lnTo>
                  <a:pt x="0" y="1348734"/>
                </a:lnTo>
                <a:lnTo>
                  <a:pt x="11430" y="1348734"/>
                </a:lnTo>
                <a:lnTo>
                  <a:pt x="11430" y="1316399"/>
                </a:lnTo>
                <a:lnTo>
                  <a:pt x="0" y="1316399"/>
                </a:lnTo>
                <a:lnTo>
                  <a:pt x="0" y="1284059"/>
                </a:lnTo>
                <a:lnTo>
                  <a:pt x="11430" y="1284059"/>
                </a:lnTo>
                <a:lnTo>
                  <a:pt x="11430" y="1251719"/>
                </a:lnTo>
                <a:lnTo>
                  <a:pt x="0" y="1251719"/>
                </a:lnTo>
                <a:lnTo>
                  <a:pt x="0" y="1219378"/>
                </a:lnTo>
                <a:lnTo>
                  <a:pt x="11430" y="1219378"/>
                </a:lnTo>
                <a:lnTo>
                  <a:pt x="11430" y="1187044"/>
                </a:lnTo>
                <a:lnTo>
                  <a:pt x="0" y="1187044"/>
                </a:lnTo>
                <a:lnTo>
                  <a:pt x="0" y="1154703"/>
                </a:lnTo>
                <a:lnTo>
                  <a:pt x="11430" y="1154703"/>
                </a:lnTo>
                <a:lnTo>
                  <a:pt x="11430" y="1122363"/>
                </a:lnTo>
                <a:lnTo>
                  <a:pt x="0" y="1122363"/>
                </a:lnTo>
                <a:lnTo>
                  <a:pt x="0" y="1090028"/>
                </a:lnTo>
                <a:lnTo>
                  <a:pt x="11430" y="1090028"/>
                </a:lnTo>
                <a:lnTo>
                  <a:pt x="11430" y="1057688"/>
                </a:lnTo>
                <a:lnTo>
                  <a:pt x="0" y="1057688"/>
                </a:lnTo>
                <a:lnTo>
                  <a:pt x="0" y="1025347"/>
                </a:lnTo>
                <a:lnTo>
                  <a:pt x="11430" y="1025347"/>
                </a:lnTo>
                <a:lnTo>
                  <a:pt x="11430" y="993007"/>
                </a:lnTo>
                <a:lnTo>
                  <a:pt x="0" y="993007"/>
                </a:lnTo>
                <a:lnTo>
                  <a:pt x="0" y="960672"/>
                </a:lnTo>
                <a:lnTo>
                  <a:pt x="11430" y="960672"/>
                </a:lnTo>
                <a:lnTo>
                  <a:pt x="11430" y="928332"/>
                </a:lnTo>
                <a:lnTo>
                  <a:pt x="0" y="928332"/>
                </a:lnTo>
                <a:lnTo>
                  <a:pt x="0" y="895991"/>
                </a:lnTo>
                <a:lnTo>
                  <a:pt x="11430" y="895991"/>
                </a:lnTo>
                <a:lnTo>
                  <a:pt x="11430" y="863657"/>
                </a:lnTo>
                <a:lnTo>
                  <a:pt x="0" y="863657"/>
                </a:lnTo>
                <a:lnTo>
                  <a:pt x="0" y="831317"/>
                </a:lnTo>
                <a:lnTo>
                  <a:pt x="11430" y="831317"/>
                </a:lnTo>
                <a:lnTo>
                  <a:pt x="11430" y="798976"/>
                </a:lnTo>
                <a:lnTo>
                  <a:pt x="0" y="798976"/>
                </a:lnTo>
                <a:lnTo>
                  <a:pt x="0" y="766636"/>
                </a:lnTo>
                <a:lnTo>
                  <a:pt x="11430" y="766636"/>
                </a:lnTo>
                <a:lnTo>
                  <a:pt x="11430" y="734301"/>
                </a:lnTo>
                <a:lnTo>
                  <a:pt x="0" y="734301"/>
                </a:lnTo>
                <a:lnTo>
                  <a:pt x="0" y="701961"/>
                </a:lnTo>
                <a:lnTo>
                  <a:pt x="11430" y="701961"/>
                </a:lnTo>
                <a:lnTo>
                  <a:pt x="11430" y="669620"/>
                </a:lnTo>
                <a:lnTo>
                  <a:pt x="0" y="669620"/>
                </a:lnTo>
                <a:lnTo>
                  <a:pt x="0" y="637286"/>
                </a:lnTo>
                <a:lnTo>
                  <a:pt x="11430" y="637286"/>
                </a:lnTo>
                <a:lnTo>
                  <a:pt x="11430" y="604946"/>
                </a:lnTo>
                <a:lnTo>
                  <a:pt x="0" y="604946"/>
                </a:lnTo>
                <a:lnTo>
                  <a:pt x="0" y="572605"/>
                </a:lnTo>
                <a:lnTo>
                  <a:pt x="11430" y="572605"/>
                </a:lnTo>
                <a:lnTo>
                  <a:pt x="11430" y="540264"/>
                </a:lnTo>
                <a:lnTo>
                  <a:pt x="0" y="540264"/>
                </a:lnTo>
                <a:lnTo>
                  <a:pt x="0" y="507930"/>
                </a:lnTo>
                <a:lnTo>
                  <a:pt x="11430" y="507930"/>
                </a:lnTo>
                <a:lnTo>
                  <a:pt x="11430" y="475590"/>
                </a:lnTo>
                <a:lnTo>
                  <a:pt x="0" y="475590"/>
                </a:lnTo>
                <a:lnTo>
                  <a:pt x="0" y="443249"/>
                </a:lnTo>
                <a:lnTo>
                  <a:pt x="11430" y="443249"/>
                </a:lnTo>
                <a:lnTo>
                  <a:pt x="11430" y="410915"/>
                </a:lnTo>
                <a:lnTo>
                  <a:pt x="0" y="410915"/>
                </a:lnTo>
                <a:lnTo>
                  <a:pt x="0" y="378574"/>
                </a:lnTo>
                <a:lnTo>
                  <a:pt x="11430" y="378574"/>
                </a:lnTo>
                <a:lnTo>
                  <a:pt x="11430" y="346234"/>
                </a:lnTo>
                <a:lnTo>
                  <a:pt x="0" y="346234"/>
                </a:lnTo>
                <a:lnTo>
                  <a:pt x="0" y="313893"/>
                </a:lnTo>
                <a:lnTo>
                  <a:pt x="11430" y="313893"/>
                </a:lnTo>
                <a:lnTo>
                  <a:pt x="11430" y="281559"/>
                </a:lnTo>
                <a:lnTo>
                  <a:pt x="0" y="281559"/>
                </a:lnTo>
                <a:lnTo>
                  <a:pt x="0" y="249218"/>
                </a:lnTo>
                <a:lnTo>
                  <a:pt x="11430" y="249218"/>
                </a:lnTo>
                <a:lnTo>
                  <a:pt x="11430" y="216878"/>
                </a:lnTo>
                <a:lnTo>
                  <a:pt x="0" y="216878"/>
                </a:lnTo>
                <a:lnTo>
                  <a:pt x="0" y="184544"/>
                </a:lnTo>
                <a:lnTo>
                  <a:pt x="11430" y="184544"/>
                </a:lnTo>
                <a:lnTo>
                  <a:pt x="11430" y="152203"/>
                </a:lnTo>
                <a:lnTo>
                  <a:pt x="0" y="152203"/>
                </a:lnTo>
                <a:lnTo>
                  <a:pt x="0" y="119863"/>
                </a:lnTo>
                <a:lnTo>
                  <a:pt x="11430" y="119863"/>
                </a:lnTo>
                <a:lnTo>
                  <a:pt x="11430" y="103696"/>
                </a:lnTo>
                <a:cubicBezTo>
                  <a:pt x="11430" y="99142"/>
                  <a:pt x="11874" y="94672"/>
                  <a:pt x="12732" y="90303"/>
                </a:cubicBezTo>
                <a:lnTo>
                  <a:pt x="1511" y="88100"/>
                </a:lnTo>
                <a:cubicBezTo>
                  <a:pt x="3524" y="77870"/>
                  <a:pt x="7474" y="68129"/>
                  <a:pt x="13074" y="59112"/>
                </a:cubicBezTo>
                <a:lnTo>
                  <a:pt x="22784" y="65138"/>
                </a:lnTo>
                <a:cubicBezTo>
                  <a:pt x="27502" y="57537"/>
                  <a:pt x="33617" y="50413"/>
                  <a:pt x="40958" y="43974"/>
                </a:cubicBezTo>
                <a:lnTo>
                  <a:pt x="33426" y="35382"/>
                </a:lnTo>
                <a:cubicBezTo>
                  <a:pt x="41040" y="28708"/>
                  <a:pt x="49746" y="22790"/>
                  <a:pt x="59334" y="17799"/>
                </a:cubicBezTo>
                <a:lnTo>
                  <a:pt x="64611" y="27934"/>
                </a:lnTo>
                <a:cubicBezTo>
                  <a:pt x="72898" y="23622"/>
                  <a:pt x="81940" y="20034"/>
                  <a:pt x="91580" y="17316"/>
                </a:cubicBezTo>
                <a:lnTo>
                  <a:pt x="88481" y="6318"/>
                </a:lnTo>
                <a:cubicBezTo>
                  <a:pt x="98273" y="3556"/>
                  <a:pt x="108591" y="1645"/>
                  <a:pt x="119297" y="692"/>
                </a:cubicBezTo>
                <a:lnTo>
                  <a:pt x="120307" y="12078"/>
                </a:lnTo>
                <a:cubicBezTo>
                  <a:pt x="125114" y="11652"/>
                  <a:pt x="130010" y="11430"/>
                  <a:pt x="134975" y="11430"/>
                </a:cubicBezTo>
                <a:lnTo>
                  <a:pt x="152133" y="11430"/>
                </a:lnTo>
                <a:lnTo>
                  <a:pt x="152133" y="0"/>
                </a:lnTo>
                <a:lnTo>
                  <a:pt x="186455" y="0"/>
                </a:lnTo>
                <a:lnTo>
                  <a:pt x="186455" y="11430"/>
                </a:lnTo>
                <a:lnTo>
                  <a:pt x="220777" y="11430"/>
                </a:lnTo>
                <a:lnTo>
                  <a:pt x="220777" y="0"/>
                </a:lnTo>
                <a:lnTo>
                  <a:pt x="255098" y="0"/>
                </a:lnTo>
                <a:lnTo>
                  <a:pt x="255098" y="11430"/>
                </a:lnTo>
                <a:lnTo>
                  <a:pt x="289414" y="11430"/>
                </a:lnTo>
                <a:lnTo>
                  <a:pt x="289414" y="0"/>
                </a:lnTo>
                <a:lnTo>
                  <a:pt x="323736" y="0"/>
                </a:lnTo>
                <a:lnTo>
                  <a:pt x="323736" y="11430"/>
                </a:lnTo>
                <a:lnTo>
                  <a:pt x="358057" y="11430"/>
                </a:lnTo>
                <a:lnTo>
                  <a:pt x="358057" y="0"/>
                </a:lnTo>
                <a:lnTo>
                  <a:pt x="392379" y="0"/>
                </a:lnTo>
                <a:lnTo>
                  <a:pt x="392379" y="11430"/>
                </a:lnTo>
                <a:lnTo>
                  <a:pt x="426695" y="11430"/>
                </a:lnTo>
                <a:lnTo>
                  <a:pt x="426695" y="0"/>
                </a:lnTo>
                <a:lnTo>
                  <a:pt x="461016" y="0"/>
                </a:lnTo>
                <a:lnTo>
                  <a:pt x="461016" y="11430"/>
                </a:lnTo>
                <a:lnTo>
                  <a:pt x="495338" y="11430"/>
                </a:lnTo>
                <a:lnTo>
                  <a:pt x="495338" y="0"/>
                </a:lnTo>
                <a:lnTo>
                  <a:pt x="529653" y="0"/>
                </a:lnTo>
                <a:lnTo>
                  <a:pt x="529653" y="11430"/>
                </a:lnTo>
                <a:lnTo>
                  <a:pt x="563975" y="11430"/>
                </a:lnTo>
                <a:lnTo>
                  <a:pt x="563975" y="0"/>
                </a:lnTo>
                <a:lnTo>
                  <a:pt x="598297" y="0"/>
                </a:lnTo>
                <a:lnTo>
                  <a:pt x="598297" y="11430"/>
                </a:lnTo>
                <a:lnTo>
                  <a:pt x="615455" y="11430"/>
                </a:lnTo>
                <a:cubicBezTo>
                  <a:pt x="619798" y="11430"/>
                  <a:pt x="624027" y="11855"/>
                  <a:pt x="628110" y="12662"/>
                </a:cubicBezTo>
                <a:lnTo>
                  <a:pt x="630326" y="1448"/>
                </a:lnTo>
                <a:cubicBezTo>
                  <a:pt x="640328" y="3429"/>
                  <a:pt x="649618" y="7360"/>
                  <a:pt x="657796" y="12833"/>
                </a:cubicBezTo>
                <a:lnTo>
                  <a:pt x="651434" y="22333"/>
                </a:lnTo>
                <a:cubicBezTo>
                  <a:pt x="658501" y="27064"/>
                  <a:pt x="664591" y="33153"/>
                  <a:pt x="669322" y="40221"/>
                </a:cubicBezTo>
                <a:lnTo>
                  <a:pt x="678821" y="33858"/>
                </a:lnTo>
                <a:cubicBezTo>
                  <a:pt x="684295" y="42037"/>
                  <a:pt x="688225" y="51333"/>
                  <a:pt x="690207" y="61328"/>
                </a:cubicBezTo>
                <a:lnTo>
                  <a:pt x="678993" y="63544"/>
                </a:lnTo>
                <a:cubicBezTo>
                  <a:pt x="679799" y="67628"/>
                  <a:pt x="680225" y="71857"/>
                  <a:pt x="680225" y="76200"/>
                </a:cubicBezTo>
                <a:lnTo>
                  <a:pt x="680225" y="94209"/>
                </a:lnTo>
                <a:close/>
              </a:path>
            </a:pathLst>
          </a:custGeom>
          <a:noFill/>
          <a:ln w="22860" cap="flat">
            <a:solidFill>
              <a:srgbClr val="101C40">
                <a:alpha val="16000"/>
              </a:srgbClr>
            </a:solidFill>
            <a:custDash>
              <a:ds d="384750" sp="384750"/>
            </a:custDash>
            <a:round/>
          </a:ln>
        </p:spPr>
        <p:txBody>
          <a:bodyPr rtlCol="0" anchor="ctr"/>
          <a:lstStyle/>
          <a:p>
            <a:endParaRPr lang="en-US"/>
          </a:p>
        </p:txBody>
      </p:sp>
      <p:sp>
        <p:nvSpPr>
          <p:cNvPr id="31" name="任意多边形: 形状 30">
            <a:extLst>
              <a:ext uri="{FF2B5EF4-FFF2-40B4-BE49-F238E27FC236}">
                <a16:creationId xmlns:a16="http://schemas.microsoft.com/office/drawing/2014/main" id="{557E019C-0AD3-3AF7-6B22-6F1FA3F0B82A}"/>
              </a:ext>
            </a:extLst>
          </p:cNvPr>
          <p:cNvSpPr/>
          <p:nvPr/>
        </p:nvSpPr>
        <p:spPr>
          <a:xfrm>
            <a:off x="2682239" y="6028024"/>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152400" cap="flat">
            <a:solidFill>
              <a:srgbClr val="055CF9"/>
            </a:solid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473A5ED4-66E3-D67F-540B-50098F64FDEB}"/>
              </a:ext>
            </a:extLst>
          </p:cNvPr>
          <p:cNvSpPr/>
          <p:nvPr/>
        </p:nvSpPr>
        <p:spPr>
          <a:xfrm>
            <a:off x="4652009" y="6028024"/>
            <a:ext cx="152400" cy="6350"/>
          </a:xfrm>
          <a:custGeom>
            <a:avLst/>
            <a:gdLst>
              <a:gd name="connsiteX0" fmla="*/ 0 w 152400"/>
              <a:gd name="connsiteY0" fmla="*/ 0 h 6350"/>
              <a:gd name="connsiteX1" fmla="*/ 152400 w 152400"/>
              <a:gd name="connsiteY1" fmla="*/ 0 h 6350"/>
            </a:gdLst>
            <a:ahLst/>
            <a:cxnLst>
              <a:cxn ang="0">
                <a:pos x="connsiteX0" y="connsiteY0"/>
              </a:cxn>
              <a:cxn ang="0">
                <a:pos x="connsiteX1" y="connsiteY1"/>
              </a:cxn>
            </a:cxnLst>
            <a:rect l="l" t="t" r="r" b="b"/>
            <a:pathLst>
              <a:path w="152400" h="6350">
                <a:moveTo>
                  <a:pt x="0" y="0"/>
                </a:moveTo>
                <a:lnTo>
                  <a:pt x="152400" y="0"/>
                </a:lnTo>
              </a:path>
            </a:pathLst>
          </a:custGeom>
          <a:noFill/>
          <a:ln w="152400" cap="flat">
            <a:solidFill>
              <a:srgbClr val="D0D2DC"/>
            </a:solid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A7560CAB-4805-5F12-CFAD-00A8CD0F8109}"/>
              </a:ext>
            </a:extLst>
          </p:cNvPr>
          <p:cNvSpPr/>
          <p:nvPr/>
        </p:nvSpPr>
        <p:spPr>
          <a:xfrm>
            <a:off x="1200150" y="2506979"/>
            <a:ext cx="304800" cy="2560320"/>
          </a:xfrm>
          <a:custGeom>
            <a:avLst/>
            <a:gdLst>
              <a:gd name="connsiteX0" fmla="*/ 0 w 304800"/>
              <a:gd name="connsiteY0" fmla="*/ 60960 h 2560320"/>
              <a:gd name="connsiteX1" fmla="*/ 60960 w 304800"/>
              <a:gd name="connsiteY1" fmla="*/ 0 h 2560320"/>
              <a:gd name="connsiteX2" fmla="*/ 243840 w 304800"/>
              <a:gd name="connsiteY2" fmla="*/ 0 h 2560320"/>
              <a:gd name="connsiteX3" fmla="*/ 304800 w 304800"/>
              <a:gd name="connsiteY3" fmla="*/ 60960 h 2560320"/>
              <a:gd name="connsiteX4" fmla="*/ 304800 w 304800"/>
              <a:gd name="connsiteY4" fmla="*/ 2560320 h 2560320"/>
              <a:gd name="connsiteX5" fmla="*/ 0 w 304800"/>
              <a:gd name="connsiteY5" fmla="*/ 2560320 h 2560320"/>
              <a:gd name="connsiteX6" fmla="*/ 0 w 304800"/>
              <a:gd name="connsiteY6" fmla="*/ 60960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2560320">
                <a:moveTo>
                  <a:pt x="0" y="60960"/>
                </a:moveTo>
                <a:cubicBezTo>
                  <a:pt x="0" y="27292"/>
                  <a:pt x="27292" y="0"/>
                  <a:pt x="60960" y="0"/>
                </a:cubicBezTo>
                <a:lnTo>
                  <a:pt x="243840" y="0"/>
                </a:lnTo>
                <a:cubicBezTo>
                  <a:pt x="277508" y="0"/>
                  <a:pt x="304800" y="27292"/>
                  <a:pt x="304800" y="60960"/>
                </a:cubicBezTo>
                <a:lnTo>
                  <a:pt x="304800" y="2560320"/>
                </a:lnTo>
                <a:lnTo>
                  <a:pt x="0" y="2560320"/>
                </a:lnTo>
                <a:lnTo>
                  <a:pt x="0" y="60960"/>
                </a:lnTo>
                <a:close/>
              </a:path>
            </a:pathLst>
          </a:custGeom>
          <a:solidFill>
            <a:srgbClr val="055CF9"/>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AC7F1E02-5BC9-777A-8F83-EC5352D153ED}"/>
              </a:ext>
            </a:extLst>
          </p:cNvPr>
          <p:cNvSpPr/>
          <p:nvPr/>
        </p:nvSpPr>
        <p:spPr>
          <a:xfrm>
            <a:off x="1710683" y="3848100"/>
            <a:ext cx="304800" cy="1219200"/>
          </a:xfrm>
          <a:custGeom>
            <a:avLst/>
            <a:gdLst>
              <a:gd name="connsiteX0" fmla="*/ 0 w 304800"/>
              <a:gd name="connsiteY0" fmla="*/ 60960 h 1219200"/>
              <a:gd name="connsiteX1" fmla="*/ 60960 w 304800"/>
              <a:gd name="connsiteY1" fmla="*/ 0 h 1219200"/>
              <a:gd name="connsiteX2" fmla="*/ 243840 w 304800"/>
              <a:gd name="connsiteY2" fmla="*/ 0 h 1219200"/>
              <a:gd name="connsiteX3" fmla="*/ 304800 w 304800"/>
              <a:gd name="connsiteY3" fmla="*/ 60960 h 1219200"/>
              <a:gd name="connsiteX4" fmla="*/ 304800 w 304800"/>
              <a:gd name="connsiteY4" fmla="*/ 1219200 h 1219200"/>
              <a:gd name="connsiteX5" fmla="*/ 0 w 304800"/>
              <a:gd name="connsiteY5" fmla="*/ 1219200 h 1219200"/>
              <a:gd name="connsiteX6" fmla="*/ 0 w 304800"/>
              <a:gd name="connsiteY6" fmla="*/ 6096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219200">
                <a:moveTo>
                  <a:pt x="0" y="60960"/>
                </a:moveTo>
                <a:cubicBezTo>
                  <a:pt x="0" y="27292"/>
                  <a:pt x="27292" y="0"/>
                  <a:pt x="60960" y="0"/>
                </a:cubicBezTo>
                <a:lnTo>
                  <a:pt x="243840" y="0"/>
                </a:lnTo>
                <a:cubicBezTo>
                  <a:pt x="277508" y="0"/>
                  <a:pt x="304800" y="27292"/>
                  <a:pt x="304800" y="60960"/>
                </a:cubicBezTo>
                <a:lnTo>
                  <a:pt x="304800" y="1219200"/>
                </a:lnTo>
                <a:lnTo>
                  <a:pt x="0" y="1219200"/>
                </a:lnTo>
                <a:lnTo>
                  <a:pt x="0" y="60960"/>
                </a:lnTo>
                <a:close/>
              </a:path>
            </a:pathLst>
          </a:custGeom>
          <a:solidFill>
            <a:srgbClr val="D0D2DC"/>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FBD94F72-7AB3-B77F-9A4A-F8660003E01E}"/>
              </a:ext>
            </a:extLst>
          </p:cNvPr>
          <p:cNvSpPr/>
          <p:nvPr/>
        </p:nvSpPr>
        <p:spPr>
          <a:xfrm>
            <a:off x="1108716" y="5067306"/>
            <a:ext cx="998219" cy="22860"/>
          </a:xfrm>
          <a:custGeom>
            <a:avLst/>
            <a:gdLst>
              <a:gd name="connsiteX0" fmla="*/ 986790 w 998219"/>
              <a:gd name="connsiteY0" fmla="*/ 0 h 22860"/>
              <a:gd name="connsiteX1" fmla="*/ 998220 w 998219"/>
              <a:gd name="connsiteY1" fmla="*/ 0 h 22860"/>
              <a:gd name="connsiteX2" fmla="*/ 998220 w 998219"/>
              <a:gd name="connsiteY2" fmla="*/ 22860 h 22860"/>
              <a:gd name="connsiteX3" fmla="*/ 986790 w 998219"/>
              <a:gd name="connsiteY3" fmla="*/ 22860 h 22860"/>
              <a:gd name="connsiteX4" fmla="*/ 11430 w 998219"/>
              <a:gd name="connsiteY4" fmla="*/ 22860 h 22860"/>
              <a:gd name="connsiteX5" fmla="*/ 0 w 998219"/>
              <a:gd name="connsiteY5" fmla="*/ 22860 h 22860"/>
              <a:gd name="connsiteX6" fmla="*/ 0 w 998219"/>
              <a:gd name="connsiteY6" fmla="*/ 0 h 22860"/>
              <a:gd name="connsiteX7" fmla="*/ 11430 w 998219"/>
              <a:gd name="connsiteY7" fmla="*/ 0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19" h="22860">
                <a:moveTo>
                  <a:pt x="986790" y="0"/>
                </a:moveTo>
                <a:cubicBezTo>
                  <a:pt x="993103" y="0"/>
                  <a:pt x="998220" y="0"/>
                  <a:pt x="998220" y="0"/>
                </a:cubicBezTo>
                <a:lnTo>
                  <a:pt x="998220" y="22860"/>
                </a:lnTo>
                <a:cubicBezTo>
                  <a:pt x="998220" y="22860"/>
                  <a:pt x="993103" y="22860"/>
                  <a:pt x="986790" y="22860"/>
                </a:cubicBezTo>
                <a:lnTo>
                  <a:pt x="11430" y="22860"/>
                </a:lnTo>
                <a:cubicBezTo>
                  <a:pt x="5117" y="22860"/>
                  <a:pt x="0" y="22860"/>
                  <a:pt x="0" y="22860"/>
                </a:cubicBezTo>
                <a:lnTo>
                  <a:pt x="0" y="0"/>
                </a:lnTo>
                <a:cubicBezTo>
                  <a:pt x="0" y="0"/>
                  <a:pt x="5117" y="0"/>
                  <a:pt x="11430" y="0"/>
                </a:cubicBezTo>
                <a:close/>
              </a:path>
            </a:pathLst>
          </a:custGeom>
          <a:solidFill>
            <a:srgbClr val="848586"/>
          </a:solidFill>
          <a:ln w="6350" cap="flat">
            <a:noFill/>
            <a:prstDash val="solid"/>
            <a:miter/>
          </a:ln>
        </p:spPr>
        <p:txBody>
          <a:bodyPr rtlCol="0" anchor="ctr"/>
          <a:lstStyle/>
          <a:p>
            <a:endParaRPr lang="en-US"/>
          </a:p>
        </p:txBody>
      </p:sp>
      <p:grpSp>
        <p:nvGrpSpPr>
          <p:cNvPr id="41" name="图形 2">
            <a:extLst>
              <a:ext uri="{FF2B5EF4-FFF2-40B4-BE49-F238E27FC236}">
                <a16:creationId xmlns:a16="http://schemas.microsoft.com/office/drawing/2014/main" id="{88854958-0FBA-C0BC-07FF-18F72EE5BAE4}"/>
              </a:ext>
            </a:extLst>
          </p:cNvPr>
          <p:cNvGrpSpPr/>
          <p:nvPr/>
        </p:nvGrpSpPr>
        <p:grpSpPr>
          <a:xfrm>
            <a:off x="1480819" y="1351273"/>
            <a:ext cx="2051050" cy="403859"/>
            <a:chOff x="1480819" y="1351273"/>
            <a:chExt cx="2051050" cy="403859"/>
          </a:xfrm>
          <a:effectLst>
            <a:outerShdw blurRad="50800" dist="38100" dir="5400000" algn="t" rotWithShape="0">
              <a:prstClr val="black">
                <a:alpha val="20000"/>
              </a:prstClr>
            </a:outerShdw>
          </a:effectLst>
        </p:grpSpPr>
        <p:sp>
          <p:nvSpPr>
            <p:cNvPr id="42" name="任意多边形: 形状 41">
              <a:extLst>
                <a:ext uri="{FF2B5EF4-FFF2-40B4-BE49-F238E27FC236}">
                  <a16:creationId xmlns:a16="http://schemas.microsoft.com/office/drawing/2014/main" id="{A99C329C-44B6-77AD-78B5-8E5C5F0F6B30}"/>
                </a:ext>
              </a:extLst>
            </p:cNvPr>
            <p:cNvSpPr/>
            <p:nvPr/>
          </p:nvSpPr>
          <p:spPr>
            <a:xfrm>
              <a:off x="1493519" y="1363973"/>
              <a:ext cx="2025650" cy="378459"/>
            </a:xfrm>
            <a:custGeom>
              <a:avLst/>
              <a:gdLst>
                <a:gd name="connsiteX0" fmla="*/ 0 w 2025650"/>
                <a:gd name="connsiteY0" fmla="*/ 88900 h 378459"/>
                <a:gd name="connsiteX1" fmla="*/ 88900 w 2025650"/>
                <a:gd name="connsiteY1" fmla="*/ 0 h 378459"/>
                <a:gd name="connsiteX2" fmla="*/ 1936750 w 2025650"/>
                <a:gd name="connsiteY2" fmla="*/ 0 h 378459"/>
                <a:gd name="connsiteX3" fmla="*/ 2025650 w 2025650"/>
                <a:gd name="connsiteY3" fmla="*/ 88900 h 378459"/>
                <a:gd name="connsiteX4" fmla="*/ 2025650 w 2025650"/>
                <a:gd name="connsiteY4" fmla="*/ 289560 h 378459"/>
                <a:gd name="connsiteX5" fmla="*/ 1936750 w 2025650"/>
                <a:gd name="connsiteY5" fmla="*/ 378460 h 378459"/>
                <a:gd name="connsiteX6" fmla="*/ 88900 w 2025650"/>
                <a:gd name="connsiteY6" fmla="*/ 378460 h 378459"/>
                <a:gd name="connsiteX7" fmla="*/ 0 w 2025650"/>
                <a:gd name="connsiteY7" fmla="*/ 289560 h 378459"/>
                <a:gd name="connsiteX8" fmla="*/ 0 w 2025650"/>
                <a:gd name="connsiteY8" fmla="*/ 88900 h 3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50" h="378459">
                  <a:moveTo>
                    <a:pt x="0" y="88900"/>
                  </a:moveTo>
                  <a:cubicBezTo>
                    <a:pt x="0" y="39802"/>
                    <a:pt x="39802" y="0"/>
                    <a:pt x="88900" y="0"/>
                  </a:cubicBezTo>
                  <a:lnTo>
                    <a:pt x="1936750" y="0"/>
                  </a:lnTo>
                  <a:cubicBezTo>
                    <a:pt x="1985848" y="0"/>
                    <a:pt x="2025650" y="39802"/>
                    <a:pt x="2025650" y="88900"/>
                  </a:cubicBezTo>
                  <a:lnTo>
                    <a:pt x="2025650" y="289560"/>
                  </a:lnTo>
                  <a:cubicBezTo>
                    <a:pt x="2025650" y="338658"/>
                    <a:pt x="1985848" y="378460"/>
                    <a:pt x="1936750" y="378460"/>
                  </a:cubicBezTo>
                  <a:lnTo>
                    <a:pt x="88900" y="378460"/>
                  </a:lnTo>
                  <a:cubicBezTo>
                    <a:pt x="39802" y="378460"/>
                    <a:pt x="0" y="338658"/>
                    <a:pt x="0" y="289560"/>
                  </a:cubicBezTo>
                  <a:lnTo>
                    <a:pt x="0" y="88900"/>
                  </a:lnTo>
                  <a:close/>
                </a:path>
              </a:pathLst>
            </a:custGeom>
            <a:gradFill>
              <a:gsLst>
                <a:gs pos="0">
                  <a:srgbClr val="2976FF"/>
                </a:gs>
                <a:gs pos="50000">
                  <a:srgbClr val="1769FC"/>
                </a:gs>
                <a:gs pos="100000">
                  <a:srgbClr val="055CF9"/>
                </a:gs>
              </a:gsLst>
              <a:lin ang="204769" scaled="1"/>
            </a:gra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E48523BA-EFDA-7169-EF9E-E98289A3F4F4}"/>
                </a:ext>
              </a:extLst>
            </p:cNvPr>
            <p:cNvSpPr/>
            <p:nvPr/>
          </p:nvSpPr>
          <p:spPr>
            <a:xfrm>
              <a:off x="1480819" y="1351273"/>
              <a:ext cx="2051050" cy="403859"/>
            </a:xfrm>
            <a:custGeom>
              <a:avLst/>
              <a:gdLst>
                <a:gd name="connsiteX0" fmla="*/ 101600 w 2051050"/>
                <a:gd name="connsiteY0" fmla="*/ 25400 h 403859"/>
                <a:gd name="connsiteX1" fmla="*/ 1949450 w 2051050"/>
                <a:gd name="connsiteY1" fmla="*/ 25400 h 403859"/>
                <a:gd name="connsiteX2" fmla="*/ 1949450 w 2051050"/>
                <a:gd name="connsiteY2" fmla="*/ 0 h 403859"/>
                <a:gd name="connsiteX3" fmla="*/ 101600 w 2051050"/>
                <a:gd name="connsiteY3" fmla="*/ 0 h 403859"/>
                <a:gd name="connsiteX4" fmla="*/ 101600 w 2051050"/>
                <a:gd name="connsiteY4" fmla="*/ 25400 h 403859"/>
                <a:gd name="connsiteX5" fmla="*/ 2025650 w 2051050"/>
                <a:gd name="connsiteY5" fmla="*/ 101600 h 403859"/>
                <a:gd name="connsiteX6" fmla="*/ 2025650 w 2051050"/>
                <a:gd name="connsiteY6" fmla="*/ 302260 h 403859"/>
                <a:gd name="connsiteX7" fmla="*/ 2051050 w 2051050"/>
                <a:gd name="connsiteY7" fmla="*/ 302260 h 403859"/>
                <a:gd name="connsiteX8" fmla="*/ 2051050 w 2051050"/>
                <a:gd name="connsiteY8" fmla="*/ 101600 h 403859"/>
                <a:gd name="connsiteX9" fmla="*/ 2025650 w 2051050"/>
                <a:gd name="connsiteY9" fmla="*/ 101600 h 403859"/>
                <a:gd name="connsiteX10" fmla="*/ 1949450 w 2051050"/>
                <a:gd name="connsiteY10" fmla="*/ 378460 h 403859"/>
                <a:gd name="connsiteX11" fmla="*/ 101600 w 2051050"/>
                <a:gd name="connsiteY11" fmla="*/ 378460 h 403859"/>
                <a:gd name="connsiteX12" fmla="*/ 101600 w 2051050"/>
                <a:gd name="connsiteY12" fmla="*/ 403860 h 403859"/>
                <a:gd name="connsiteX13" fmla="*/ 1949450 w 2051050"/>
                <a:gd name="connsiteY13" fmla="*/ 403860 h 403859"/>
                <a:gd name="connsiteX14" fmla="*/ 1949450 w 2051050"/>
                <a:gd name="connsiteY14" fmla="*/ 378460 h 403859"/>
                <a:gd name="connsiteX15" fmla="*/ 25400 w 2051050"/>
                <a:gd name="connsiteY15" fmla="*/ 302260 h 403859"/>
                <a:gd name="connsiteX16" fmla="*/ 25400 w 2051050"/>
                <a:gd name="connsiteY16" fmla="*/ 101600 h 403859"/>
                <a:gd name="connsiteX17" fmla="*/ 0 w 2051050"/>
                <a:gd name="connsiteY17" fmla="*/ 101600 h 403859"/>
                <a:gd name="connsiteX18" fmla="*/ 0 w 2051050"/>
                <a:gd name="connsiteY18" fmla="*/ 302260 h 403859"/>
                <a:gd name="connsiteX19" fmla="*/ 25400 w 2051050"/>
                <a:gd name="connsiteY19" fmla="*/ 302260 h 403859"/>
                <a:gd name="connsiteX20" fmla="*/ 101600 w 2051050"/>
                <a:gd name="connsiteY20" fmla="*/ 378460 h 403859"/>
                <a:gd name="connsiteX21" fmla="*/ 25400 w 2051050"/>
                <a:gd name="connsiteY21" fmla="*/ 302260 h 403859"/>
                <a:gd name="connsiteX22" fmla="*/ 0 w 2051050"/>
                <a:gd name="connsiteY22" fmla="*/ 302260 h 403859"/>
                <a:gd name="connsiteX23" fmla="*/ 101600 w 2051050"/>
                <a:gd name="connsiteY23" fmla="*/ 403860 h 403859"/>
                <a:gd name="connsiteX24" fmla="*/ 101600 w 2051050"/>
                <a:gd name="connsiteY24" fmla="*/ 378460 h 403859"/>
                <a:gd name="connsiteX25" fmla="*/ 2025650 w 2051050"/>
                <a:gd name="connsiteY25" fmla="*/ 302260 h 403859"/>
                <a:gd name="connsiteX26" fmla="*/ 1949450 w 2051050"/>
                <a:gd name="connsiteY26" fmla="*/ 378460 h 403859"/>
                <a:gd name="connsiteX27" fmla="*/ 1949450 w 2051050"/>
                <a:gd name="connsiteY27" fmla="*/ 403860 h 403859"/>
                <a:gd name="connsiteX28" fmla="*/ 2051050 w 2051050"/>
                <a:gd name="connsiteY28" fmla="*/ 302260 h 403859"/>
                <a:gd name="connsiteX29" fmla="*/ 2025650 w 2051050"/>
                <a:gd name="connsiteY29" fmla="*/ 302260 h 403859"/>
                <a:gd name="connsiteX30" fmla="*/ 1949450 w 2051050"/>
                <a:gd name="connsiteY30" fmla="*/ 25400 h 403859"/>
                <a:gd name="connsiteX31" fmla="*/ 2025650 w 2051050"/>
                <a:gd name="connsiteY31" fmla="*/ 101600 h 403859"/>
                <a:gd name="connsiteX32" fmla="*/ 2051050 w 2051050"/>
                <a:gd name="connsiteY32" fmla="*/ 101600 h 403859"/>
                <a:gd name="connsiteX33" fmla="*/ 1949450 w 2051050"/>
                <a:gd name="connsiteY33" fmla="*/ 0 h 403859"/>
                <a:gd name="connsiteX34" fmla="*/ 1949450 w 2051050"/>
                <a:gd name="connsiteY34" fmla="*/ 25400 h 403859"/>
                <a:gd name="connsiteX35" fmla="*/ 101600 w 2051050"/>
                <a:gd name="connsiteY35" fmla="*/ 0 h 403859"/>
                <a:gd name="connsiteX36" fmla="*/ 0 w 2051050"/>
                <a:gd name="connsiteY36" fmla="*/ 101600 h 403859"/>
                <a:gd name="connsiteX37" fmla="*/ 25400 w 2051050"/>
                <a:gd name="connsiteY37" fmla="*/ 101600 h 403859"/>
                <a:gd name="connsiteX38" fmla="*/ 101600 w 2051050"/>
                <a:gd name="connsiteY38" fmla="*/ 25400 h 403859"/>
                <a:gd name="connsiteX39" fmla="*/ 101600 w 2051050"/>
                <a:gd name="connsiteY39" fmla="*/ 0 h 40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51050" h="403859">
                  <a:moveTo>
                    <a:pt x="101600" y="25400"/>
                  </a:moveTo>
                  <a:lnTo>
                    <a:pt x="1949450" y="25400"/>
                  </a:lnTo>
                  <a:lnTo>
                    <a:pt x="1949450" y="0"/>
                  </a:lnTo>
                  <a:lnTo>
                    <a:pt x="101600" y="0"/>
                  </a:lnTo>
                  <a:lnTo>
                    <a:pt x="101600" y="25400"/>
                  </a:lnTo>
                  <a:close/>
                  <a:moveTo>
                    <a:pt x="2025650" y="101600"/>
                  </a:moveTo>
                  <a:lnTo>
                    <a:pt x="2025650" y="302260"/>
                  </a:lnTo>
                  <a:lnTo>
                    <a:pt x="2051050" y="302260"/>
                  </a:lnTo>
                  <a:lnTo>
                    <a:pt x="2051050" y="101600"/>
                  </a:lnTo>
                  <a:lnTo>
                    <a:pt x="2025650" y="101600"/>
                  </a:lnTo>
                  <a:close/>
                  <a:moveTo>
                    <a:pt x="1949450" y="378460"/>
                  </a:moveTo>
                  <a:lnTo>
                    <a:pt x="101600" y="378460"/>
                  </a:lnTo>
                  <a:lnTo>
                    <a:pt x="101600" y="403860"/>
                  </a:lnTo>
                  <a:lnTo>
                    <a:pt x="1949450" y="403860"/>
                  </a:lnTo>
                  <a:lnTo>
                    <a:pt x="1949450" y="378460"/>
                  </a:lnTo>
                  <a:close/>
                  <a:moveTo>
                    <a:pt x="25400" y="302260"/>
                  </a:moveTo>
                  <a:lnTo>
                    <a:pt x="25400" y="101600"/>
                  </a:lnTo>
                  <a:lnTo>
                    <a:pt x="0" y="101600"/>
                  </a:lnTo>
                  <a:lnTo>
                    <a:pt x="0" y="302260"/>
                  </a:lnTo>
                  <a:lnTo>
                    <a:pt x="25400" y="302260"/>
                  </a:lnTo>
                  <a:close/>
                  <a:moveTo>
                    <a:pt x="101600" y="378460"/>
                  </a:moveTo>
                  <a:cubicBezTo>
                    <a:pt x="59519" y="378460"/>
                    <a:pt x="25400" y="344348"/>
                    <a:pt x="25400" y="302260"/>
                  </a:cubicBezTo>
                  <a:lnTo>
                    <a:pt x="0" y="302260"/>
                  </a:lnTo>
                  <a:cubicBezTo>
                    <a:pt x="0" y="358375"/>
                    <a:pt x="45491" y="403860"/>
                    <a:pt x="101600" y="403860"/>
                  </a:cubicBezTo>
                  <a:lnTo>
                    <a:pt x="101600" y="378460"/>
                  </a:lnTo>
                  <a:close/>
                  <a:moveTo>
                    <a:pt x="2025650" y="302260"/>
                  </a:moveTo>
                  <a:cubicBezTo>
                    <a:pt x="2025650" y="344348"/>
                    <a:pt x="1991538" y="378460"/>
                    <a:pt x="1949450" y="378460"/>
                  </a:cubicBezTo>
                  <a:lnTo>
                    <a:pt x="1949450" y="403860"/>
                  </a:lnTo>
                  <a:cubicBezTo>
                    <a:pt x="2005565" y="403860"/>
                    <a:pt x="2051050" y="358375"/>
                    <a:pt x="2051050" y="302260"/>
                  </a:cubicBezTo>
                  <a:lnTo>
                    <a:pt x="2025650" y="302260"/>
                  </a:lnTo>
                  <a:close/>
                  <a:moveTo>
                    <a:pt x="1949450" y="25400"/>
                  </a:moveTo>
                  <a:cubicBezTo>
                    <a:pt x="1991538" y="25400"/>
                    <a:pt x="2025650" y="59519"/>
                    <a:pt x="2025650" y="101600"/>
                  </a:cubicBezTo>
                  <a:lnTo>
                    <a:pt x="2051050" y="101600"/>
                  </a:lnTo>
                  <a:cubicBezTo>
                    <a:pt x="2051050" y="45491"/>
                    <a:pt x="2005565" y="0"/>
                    <a:pt x="1949450" y="0"/>
                  </a:cubicBezTo>
                  <a:lnTo>
                    <a:pt x="1949450" y="25400"/>
                  </a:lnTo>
                  <a:close/>
                  <a:moveTo>
                    <a:pt x="101600" y="0"/>
                  </a:moveTo>
                  <a:cubicBezTo>
                    <a:pt x="45491" y="0"/>
                    <a:pt x="0" y="45491"/>
                    <a:pt x="0" y="101600"/>
                  </a:cubicBezTo>
                  <a:lnTo>
                    <a:pt x="25400" y="101600"/>
                  </a:lnTo>
                  <a:cubicBezTo>
                    <a:pt x="25400" y="59519"/>
                    <a:pt x="59519" y="25400"/>
                    <a:pt x="101600" y="25400"/>
                  </a:cubicBezTo>
                  <a:lnTo>
                    <a:pt x="101600" y="0"/>
                  </a:lnTo>
                  <a:close/>
                </a:path>
              </a:pathLst>
            </a:custGeom>
            <a:gradFill>
              <a:gsLst>
                <a:gs pos="0">
                  <a:srgbClr val="0050E0">
                    <a:lumMod val="99000"/>
                  </a:srgbClr>
                </a:gs>
                <a:gs pos="50000">
                  <a:srgbClr val="0050E0">
                    <a:alpha val="49804"/>
                  </a:srgbClr>
                </a:gs>
                <a:gs pos="100000">
                  <a:schemeClr val="bg1"/>
                </a:gs>
              </a:gsLst>
              <a:lin ang="5400000" scaled="1"/>
            </a:gradFill>
            <a:ln w="6350" cap="flat">
              <a:noFill/>
              <a:prstDash val="solid"/>
              <a:miter/>
            </a:ln>
          </p:spPr>
          <p:txBody>
            <a:bodyPr rtlCol="0" anchor="ctr"/>
            <a:lstStyle/>
            <a:p>
              <a:endParaRPr lang="en-US"/>
            </a:p>
          </p:txBody>
        </p:sp>
      </p:grpSp>
      <p:sp>
        <p:nvSpPr>
          <p:cNvPr id="46" name="任意多边形: 形状 45">
            <a:extLst>
              <a:ext uri="{FF2B5EF4-FFF2-40B4-BE49-F238E27FC236}">
                <a16:creationId xmlns:a16="http://schemas.microsoft.com/office/drawing/2014/main" id="{B499E6BF-C0B9-E612-F88F-9C6E762B46A0}"/>
              </a:ext>
            </a:extLst>
          </p:cNvPr>
          <p:cNvSpPr/>
          <p:nvPr/>
        </p:nvSpPr>
        <p:spPr>
          <a:xfrm>
            <a:off x="2899410" y="2506979"/>
            <a:ext cx="304800" cy="2560320"/>
          </a:xfrm>
          <a:custGeom>
            <a:avLst/>
            <a:gdLst>
              <a:gd name="connsiteX0" fmla="*/ 0 w 304800"/>
              <a:gd name="connsiteY0" fmla="*/ 60960 h 2560320"/>
              <a:gd name="connsiteX1" fmla="*/ 60960 w 304800"/>
              <a:gd name="connsiteY1" fmla="*/ 0 h 2560320"/>
              <a:gd name="connsiteX2" fmla="*/ 243840 w 304800"/>
              <a:gd name="connsiteY2" fmla="*/ 0 h 2560320"/>
              <a:gd name="connsiteX3" fmla="*/ 304800 w 304800"/>
              <a:gd name="connsiteY3" fmla="*/ 60960 h 2560320"/>
              <a:gd name="connsiteX4" fmla="*/ 304800 w 304800"/>
              <a:gd name="connsiteY4" fmla="*/ 2560320 h 2560320"/>
              <a:gd name="connsiteX5" fmla="*/ 0 w 304800"/>
              <a:gd name="connsiteY5" fmla="*/ 2560320 h 2560320"/>
              <a:gd name="connsiteX6" fmla="*/ 0 w 304800"/>
              <a:gd name="connsiteY6" fmla="*/ 60960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2560320">
                <a:moveTo>
                  <a:pt x="0" y="60960"/>
                </a:moveTo>
                <a:cubicBezTo>
                  <a:pt x="0" y="27292"/>
                  <a:pt x="27292" y="0"/>
                  <a:pt x="60960" y="0"/>
                </a:cubicBezTo>
                <a:lnTo>
                  <a:pt x="243840" y="0"/>
                </a:lnTo>
                <a:cubicBezTo>
                  <a:pt x="277508" y="0"/>
                  <a:pt x="304800" y="27292"/>
                  <a:pt x="304800" y="60960"/>
                </a:cubicBezTo>
                <a:lnTo>
                  <a:pt x="304800" y="2560320"/>
                </a:lnTo>
                <a:lnTo>
                  <a:pt x="0" y="2560320"/>
                </a:lnTo>
                <a:lnTo>
                  <a:pt x="0" y="60960"/>
                </a:lnTo>
                <a:close/>
              </a:path>
            </a:pathLst>
          </a:custGeom>
          <a:solidFill>
            <a:srgbClr val="055CF9"/>
          </a:solidFill>
          <a:ln w="6350" cap="flat">
            <a:no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5B311C42-5708-7D8B-412C-4286DFDA064D}"/>
              </a:ext>
            </a:extLst>
          </p:cNvPr>
          <p:cNvSpPr/>
          <p:nvPr/>
        </p:nvSpPr>
        <p:spPr>
          <a:xfrm>
            <a:off x="3409950" y="4175759"/>
            <a:ext cx="304800" cy="891540"/>
          </a:xfrm>
          <a:custGeom>
            <a:avLst/>
            <a:gdLst>
              <a:gd name="connsiteX0" fmla="*/ 0 w 304800"/>
              <a:gd name="connsiteY0" fmla="*/ 60960 h 891540"/>
              <a:gd name="connsiteX1" fmla="*/ 60960 w 304800"/>
              <a:gd name="connsiteY1" fmla="*/ 0 h 891540"/>
              <a:gd name="connsiteX2" fmla="*/ 243840 w 304800"/>
              <a:gd name="connsiteY2" fmla="*/ 0 h 891540"/>
              <a:gd name="connsiteX3" fmla="*/ 304800 w 304800"/>
              <a:gd name="connsiteY3" fmla="*/ 60960 h 891540"/>
              <a:gd name="connsiteX4" fmla="*/ 304800 w 304800"/>
              <a:gd name="connsiteY4" fmla="*/ 891540 h 891540"/>
              <a:gd name="connsiteX5" fmla="*/ 0 w 304800"/>
              <a:gd name="connsiteY5" fmla="*/ 891540 h 891540"/>
              <a:gd name="connsiteX6" fmla="*/ 0 w 304800"/>
              <a:gd name="connsiteY6" fmla="*/ 60960 h 89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891540">
                <a:moveTo>
                  <a:pt x="0" y="60960"/>
                </a:moveTo>
                <a:cubicBezTo>
                  <a:pt x="0" y="27293"/>
                  <a:pt x="27292" y="0"/>
                  <a:pt x="60960" y="0"/>
                </a:cubicBezTo>
                <a:lnTo>
                  <a:pt x="243840" y="0"/>
                </a:lnTo>
                <a:cubicBezTo>
                  <a:pt x="277508" y="0"/>
                  <a:pt x="304800" y="27293"/>
                  <a:pt x="304800" y="60960"/>
                </a:cubicBezTo>
                <a:lnTo>
                  <a:pt x="304800" y="891540"/>
                </a:lnTo>
                <a:lnTo>
                  <a:pt x="0" y="891540"/>
                </a:lnTo>
                <a:lnTo>
                  <a:pt x="0" y="60960"/>
                </a:lnTo>
                <a:close/>
              </a:path>
            </a:pathLst>
          </a:custGeom>
          <a:solidFill>
            <a:srgbClr val="D0D2DC"/>
          </a:soli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8252D999-2559-E8A1-F53D-95BE1295FC5B}"/>
              </a:ext>
            </a:extLst>
          </p:cNvPr>
          <p:cNvSpPr/>
          <p:nvPr/>
        </p:nvSpPr>
        <p:spPr>
          <a:xfrm>
            <a:off x="2807970" y="5067306"/>
            <a:ext cx="998219" cy="22860"/>
          </a:xfrm>
          <a:custGeom>
            <a:avLst/>
            <a:gdLst>
              <a:gd name="connsiteX0" fmla="*/ 986790 w 998219"/>
              <a:gd name="connsiteY0" fmla="*/ 0 h 22860"/>
              <a:gd name="connsiteX1" fmla="*/ 998220 w 998219"/>
              <a:gd name="connsiteY1" fmla="*/ 0 h 22860"/>
              <a:gd name="connsiteX2" fmla="*/ 998220 w 998219"/>
              <a:gd name="connsiteY2" fmla="*/ 22860 h 22860"/>
              <a:gd name="connsiteX3" fmla="*/ 986790 w 998219"/>
              <a:gd name="connsiteY3" fmla="*/ 22860 h 22860"/>
              <a:gd name="connsiteX4" fmla="*/ 11430 w 998219"/>
              <a:gd name="connsiteY4" fmla="*/ 22860 h 22860"/>
              <a:gd name="connsiteX5" fmla="*/ 0 w 998219"/>
              <a:gd name="connsiteY5" fmla="*/ 22860 h 22860"/>
              <a:gd name="connsiteX6" fmla="*/ 0 w 998219"/>
              <a:gd name="connsiteY6" fmla="*/ 0 h 22860"/>
              <a:gd name="connsiteX7" fmla="*/ 11430 w 998219"/>
              <a:gd name="connsiteY7" fmla="*/ 0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19" h="22860">
                <a:moveTo>
                  <a:pt x="986790" y="0"/>
                </a:moveTo>
                <a:cubicBezTo>
                  <a:pt x="993103" y="0"/>
                  <a:pt x="998220" y="0"/>
                  <a:pt x="998220" y="0"/>
                </a:cubicBezTo>
                <a:lnTo>
                  <a:pt x="998220" y="22860"/>
                </a:lnTo>
                <a:cubicBezTo>
                  <a:pt x="998220" y="22860"/>
                  <a:pt x="993102" y="22860"/>
                  <a:pt x="986790" y="22860"/>
                </a:cubicBezTo>
                <a:lnTo>
                  <a:pt x="11430" y="22860"/>
                </a:lnTo>
                <a:cubicBezTo>
                  <a:pt x="5117" y="22860"/>
                  <a:pt x="0" y="22860"/>
                  <a:pt x="0" y="22860"/>
                </a:cubicBezTo>
                <a:lnTo>
                  <a:pt x="0" y="0"/>
                </a:lnTo>
                <a:cubicBezTo>
                  <a:pt x="0" y="0"/>
                  <a:pt x="5117" y="0"/>
                  <a:pt x="11430" y="0"/>
                </a:cubicBezTo>
                <a:close/>
              </a:path>
            </a:pathLst>
          </a:custGeom>
          <a:solidFill>
            <a:srgbClr val="848586"/>
          </a:solidFill>
          <a:ln w="6350" cap="flat">
            <a:no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9373D3B0-1309-31AC-2E8D-1E0A9E4AAA29}"/>
              </a:ext>
            </a:extLst>
          </p:cNvPr>
          <p:cNvSpPr/>
          <p:nvPr/>
        </p:nvSpPr>
        <p:spPr>
          <a:xfrm>
            <a:off x="5116829" y="2506979"/>
            <a:ext cx="304800" cy="2560320"/>
          </a:xfrm>
          <a:custGeom>
            <a:avLst/>
            <a:gdLst>
              <a:gd name="connsiteX0" fmla="*/ 0 w 304800"/>
              <a:gd name="connsiteY0" fmla="*/ 60960 h 2560320"/>
              <a:gd name="connsiteX1" fmla="*/ 60960 w 304800"/>
              <a:gd name="connsiteY1" fmla="*/ 0 h 2560320"/>
              <a:gd name="connsiteX2" fmla="*/ 243840 w 304800"/>
              <a:gd name="connsiteY2" fmla="*/ 0 h 2560320"/>
              <a:gd name="connsiteX3" fmla="*/ 304800 w 304800"/>
              <a:gd name="connsiteY3" fmla="*/ 60960 h 2560320"/>
              <a:gd name="connsiteX4" fmla="*/ 304800 w 304800"/>
              <a:gd name="connsiteY4" fmla="*/ 2560320 h 2560320"/>
              <a:gd name="connsiteX5" fmla="*/ 0 w 304800"/>
              <a:gd name="connsiteY5" fmla="*/ 2560320 h 2560320"/>
              <a:gd name="connsiteX6" fmla="*/ 0 w 304800"/>
              <a:gd name="connsiteY6" fmla="*/ 60960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2560320">
                <a:moveTo>
                  <a:pt x="0" y="60960"/>
                </a:moveTo>
                <a:cubicBezTo>
                  <a:pt x="0" y="27292"/>
                  <a:pt x="27293" y="0"/>
                  <a:pt x="60960" y="0"/>
                </a:cubicBezTo>
                <a:lnTo>
                  <a:pt x="243840" y="0"/>
                </a:lnTo>
                <a:cubicBezTo>
                  <a:pt x="277508" y="0"/>
                  <a:pt x="304800" y="27292"/>
                  <a:pt x="304800" y="60960"/>
                </a:cubicBezTo>
                <a:lnTo>
                  <a:pt x="304800" y="2560320"/>
                </a:lnTo>
                <a:lnTo>
                  <a:pt x="0" y="2560320"/>
                </a:lnTo>
                <a:lnTo>
                  <a:pt x="0" y="60960"/>
                </a:lnTo>
                <a:close/>
              </a:path>
            </a:pathLst>
          </a:custGeom>
          <a:solidFill>
            <a:srgbClr val="055CF9"/>
          </a:solidFill>
          <a:ln w="6350" cap="flat">
            <a:no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FDF449D8-5572-3FD6-23BB-F56FD9863CD3}"/>
              </a:ext>
            </a:extLst>
          </p:cNvPr>
          <p:cNvSpPr/>
          <p:nvPr/>
        </p:nvSpPr>
        <p:spPr>
          <a:xfrm>
            <a:off x="5627363" y="3848100"/>
            <a:ext cx="304800" cy="1219200"/>
          </a:xfrm>
          <a:custGeom>
            <a:avLst/>
            <a:gdLst>
              <a:gd name="connsiteX0" fmla="*/ 0 w 304800"/>
              <a:gd name="connsiteY0" fmla="*/ 60960 h 1219200"/>
              <a:gd name="connsiteX1" fmla="*/ 60960 w 304800"/>
              <a:gd name="connsiteY1" fmla="*/ 0 h 1219200"/>
              <a:gd name="connsiteX2" fmla="*/ 243840 w 304800"/>
              <a:gd name="connsiteY2" fmla="*/ 0 h 1219200"/>
              <a:gd name="connsiteX3" fmla="*/ 304800 w 304800"/>
              <a:gd name="connsiteY3" fmla="*/ 60960 h 1219200"/>
              <a:gd name="connsiteX4" fmla="*/ 304800 w 304800"/>
              <a:gd name="connsiteY4" fmla="*/ 1219200 h 1219200"/>
              <a:gd name="connsiteX5" fmla="*/ 0 w 304800"/>
              <a:gd name="connsiteY5" fmla="*/ 1219200 h 1219200"/>
              <a:gd name="connsiteX6" fmla="*/ 0 w 304800"/>
              <a:gd name="connsiteY6" fmla="*/ 6096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219200">
                <a:moveTo>
                  <a:pt x="0" y="60960"/>
                </a:moveTo>
                <a:cubicBezTo>
                  <a:pt x="0" y="27292"/>
                  <a:pt x="27293" y="0"/>
                  <a:pt x="60960" y="0"/>
                </a:cubicBezTo>
                <a:lnTo>
                  <a:pt x="243840" y="0"/>
                </a:lnTo>
                <a:cubicBezTo>
                  <a:pt x="277508" y="0"/>
                  <a:pt x="304800" y="27292"/>
                  <a:pt x="304800" y="60960"/>
                </a:cubicBezTo>
                <a:lnTo>
                  <a:pt x="304800" y="1219200"/>
                </a:lnTo>
                <a:lnTo>
                  <a:pt x="0" y="1219200"/>
                </a:lnTo>
                <a:lnTo>
                  <a:pt x="0" y="60960"/>
                </a:lnTo>
                <a:close/>
              </a:path>
            </a:pathLst>
          </a:custGeom>
          <a:solidFill>
            <a:srgbClr val="D0D2DC"/>
          </a:solidFill>
          <a:ln w="6350" cap="flat">
            <a:no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BD653254-865B-A62A-5038-46682DE39BDA}"/>
              </a:ext>
            </a:extLst>
          </p:cNvPr>
          <p:cNvSpPr/>
          <p:nvPr/>
        </p:nvSpPr>
        <p:spPr>
          <a:xfrm>
            <a:off x="5025383" y="5067306"/>
            <a:ext cx="998219" cy="22860"/>
          </a:xfrm>
          <a:custGeom>
            <a:avLst/>
            <a:gdLst>
              <a:gd name="connsiteX0" fmla="*/ 986790 w 998219"/>
              <a:gd name="connsiteY0" fmla="*/ 0 h 22860"/>
              <a:gd name="connsiteX1" fmla="*/ 998220 w 998219"/>
              <a:gd name="connsiteY1" fmla="*/ 0 h 22860"/>
              <a:gd name="connsiteX2" fmla="*/ 998220 w 998219"/>
              <a:gd name="connsiteY2" fmla="*/ 22860 h 22860"/>
              <a:gd name="connsiteX3" fmla="*/ 986790 w 998219"/>
              <a:gd name="connsiteY3" fmla="*/ 22860 h 22860"/>
              <a:gd name="connsiteX4" fmla="*/ 11430 w 998219"/>
              <a:gd name="connsiteY4" fmla="*/ 22860 h 22860"/>
              <a:gd name="connsiteX5" fmla="*/ 0 w 998219"/>
              <a:gd name="connsiteY5" fmla="*/ 22860 h 22860"/>
              <a:gd name="connsiteX6" fmla="*/ 0 w 998219"/>
              <a:gd name="connsiteY6" fmla="*/ 0 h 22860"/>
              <a:gd name="connsiteX7" fmla="*/ 11430 w 998219"/>
              <a:gd name="connsiteY7" fmla="*/ 0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19" h="22860">
                <a:moveTo>
                  <a:pt x="986790" y="0"/>
                </a:moveTo>
                <a:cubicBezTo>
                  <a:pt x="993103" y="0"/>
                  <a:pt x="998220" y="0"/>
                  <a:pt x="998220" y="0"/>
                </a:cubicBezTo>
                <a:lnTo>
                  <a:pt x="998220" y="22860"/>
                </a:lnTo>
                <a:cubicBezTo>
                  <a:pt x="998220" y="22860"/>
                  <a:pt x="993103" y="22860"/>
                  <a:pt x="986790" y="22860"/>
                </a:cubicBezTo>
                <a:lnTo>
                  <a:pt x="11430" y="22860"/>
                </a:lnTo>
                <a:cubicBezTo>
                  <a:pt x="5117" y="22860"/>
                  <a:pt x="0" y="22860"/>
                  <a:pt x="0" y="22860"/>
                </a:cubicBezTo>
                <a:lnTo>
                  <a:pt x="0" y="0"/>
                </a:lnTo>
                <a:cubicBezTo>
                  <a:pt x="0" y="0"/>
                  <a:pt x="5118" y="0"/>
                  <a:pt x="11430" y="0"/>
                </a:cubicBezTo>
                <a:close/>
              </a:path>
            </a:pathLst>
          </a:custGeom>
          <a:solidFill>
            <a:srgbClr val="848586"/>
          </a:solidFill>
          <a:ln w="6350" cap="flat">
            <a:noFill/>
            <a:prstDash val="solid"/>
            <a:miter/>
          </a:ln>
        </p:spPr>
        <p:txBody>
          <a:bodyPr rtlCol="0" anchor="ctr"/>
          <a:lstStyle/>
          <a:p>
            <a:endParaRPr lang="en-US"/>
          </a:p>
        </p:txBody>
      </p:sp>
      <p:sp>
        <p:nvSpPr>
          <p:cNvPr id="60" name="任意多边形: 形状 59">
            <a:extLst>
              <a:ext uri="{FF2B5EF4-FFF2-40B4-BE49-F238E27FC236}">
                <a16:creationId xmlns:a16="http://schemas.microsoft.com/office/drawing/2014/main" id="{6C94F2BD-AC99-A57C-29DF-5CFA51780569}"/>
              </a:ext>
            </a:extLst>
          </p:cNvPr>
          <p:cNvSpPr/>
          <p:nvPr/>
        </p:nvSpPr>
        <p:spPr>
          <a:xfrm>
            <a:off x="6816090" y="2506979"/>
            <a:ext cx="304800" cy="2560320"/>
          </a:xfrm>
          <a:custGeom>
            <a:avLst/>
            <a:gdLst>
              <a:gd name="connsiteX0" fmla="*/ 0 w 304800"/>
              <a:gd name="connsiteY0" fmla="*/ 60960 h 2560320"/>
              <a:gd name="connsiteX1" fmla="*/ 60960 w 304800"/>
              <a:gd name="connsiteY1" fmla="*/ 0 h 2560320"/>
              <a:gd name="connsiteX2" fmla="*/ 243840 w 304800"/>
              <a:gd name="connsiteY2" fmla="*/ 0 h 2560320"/>
              <a:gd name="connsiteX3" fmla="*/ 304800 w 304800"/>
              <a:gd name="connsiteY3" fmla="*/ 60960 h 2560320"/>
              <a:gd name="connsiteX4" fmla="*/ 304800 w 304800"/>
              <a:gd name="connsiteY4" fmla="*/ 2560320 h 2560320"/>
              <a:gd name="connsiteX5" fmla="*/ 0 w 304800"/>
              <a:gd name="connsiteY5" fmla="*/ 2560320 h 2560320"/>
              <a:gd name="connsiteX6" fmla="*/ 0 w 304800"/>
              <a:gd name="connsiteY6" fmla="*/ 60960 h 25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2560320">
                <a:moveTo>
                  <a:pt x="0" y="60960"/>
                </a:moveTo>
                <a:cubicBezTo>
                  <a:pt x="0" y="27292"/>
                  <a:pt x="27305" y="0"/>
                  <a:pt x="60960" y="0"/>
                </a:cubicBezTo>
                <a:lnTo>
                  <a:pt x="243840" y="0"/>
                </a:lnTo>
                <a:cubicBezTo>
                  <a:pt x="277495" y="0"/>
                  <a:pt x="304800" y="27292"/>
                  <a:pt x="304800" y="60960"/>
                </a:cubicBezTo>
                <a:lnTo>
                  <a:pt x="304800" y="2560320"/>
                </a:lnTo>
                <a:lnTo>
                  <a:pt x="0" y="2560320"/>
                </a:lnTo>
                <a:lnTo>
                  <a:pt x="0" y="60960"/>
                </a:lnTo>
                <a:close/>
              </a:path>
            </a:pathLst>
          </a:custGeom>
          <a:solidFill>
            <a:srgbClr val="055CF9"/>
          </a:soli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34E86C25-D3C4-1CCB-033F-A273A1B71684}"/>
              </a:ext>
            </a:extLst>
          </p:cNvPr>
          <p:cNvSpPr/>
          <p:nvPr/>
        </p:nvSpPr>
        <p:spPr>
          <a:xfrm>
            <a:off x="7326630" y="4175759"/>
            <a:ext cx="304800" cy="891540"/>
          </a:xfrm>
          <a:custGeom>
            <a:avLst/>
            <a:gdLst>
              <a:gd name="connsiteX0" fmla="*/ 0 w 304800"/>
              <a:gd name="connsiteY0" fmla="*/ 60960 h 891540"/>
              <a:gd name="connsiteX1" fmla="*/ 60960 w 304800"/>
              <a:gd name="connsiteY1" fmla="*/ 0 h 891540"/>
              <a:gd name="connsiteX2" fmla="*/ 243839 w 304800"/>
              <a:gd name="connsiteY2" fmla="*/ 0 h 891540"/>
              <a:gd name="connsiteX3" fmla="*/ 304800 w 304800"/>
              <a:gd name="connsiteY3" fmla="*/ 60960 h 891540"/>
              <a:gd name="connsiteX4" fmla="*/ 304800 w 304800"/>
              <a:gd name="connsiteY4" fmla="*/ 891540 h 891540"/>
              <a:gd name="connsiteX5" fmla="*/ 0 w 304800"/>
              <a:gd name="connsiteY5" fmla="*/ 891540 h 891540"/>
              <a:gd name="connsiteX6" fmla="*/ 0 w 304800"/>
              <a:gd name="connsiteY6" fmla="*/ 60960 h 89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891540">
                <a:moveTo>
                  <a:pt x="0" y="60960"/>
                </a:moveTo>
                <a:cubicBezTo>
                  <a:pt x="0" y="27293"/>
                  <a:pt x="27305" y="0"/>
                  <a:pt x="60960" y="0"/>
                </a:cubicBezTo>
                <a:lnTo>
                  <a:pt x="243839" y="0"/>
                </a:lnTo>
                <a:cubicBezTo>
                  <a:pt x="277495" y="0"/>
                  <a:pt x="304800" y="27293"/>
                  <a:pt x="304800" y="60960"/>
                </a:cubicBezTo>
                <a:lnTo>
                  <a:pt x="304800" y="891540"/>
                </a:lnTo>
                <a:lnTo>
                  <a:pt x="0" y="891540"/>
                </a:lnTo>
                <a:lnTo>
                  <a:pt x="0" y="60960"/>
                </a:lnTo>
                <a:close/>
              </a:path>
            </a:pathLst>
          </a:custGeom>
          <a:solidFill>
            <a:srgbClr val="D0D2DC"/>
          </a:solidFill>
          <a:ln w="635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9767D0C0-130C-C15A-0B3D-251637F009BB}"/>
              </a:ext>
            </a:extLst>
          </p:cNvPr>
          <p:cNvSpPr/>
          <p:nvPr/>
        </p:nvSpPr>
        <p:spPr>
          <a:xfrm>
            <a:off x="6724650" y="5067306"/>
            <a:ext cx="998220" cy="22860"/>
          </a:xfrm>
          <a:custGeom>
            <a:avLst/>
            <a:gdLst>
              <a:gd name="connsiteX0" fmla="*/ 986790 w 998220"/>
              <a:gd name="connsiteY0" fmla="*/ 0 h 22860"/>
              <a:gd name="connsiteX1" fmla="*/ 998220 w 998220"/>
              <a:gd name="connsiteY1" fmla="*/ 0 h 22860"/>
              <a:gd name="connsiteX2" fmla="*/ 998220 w 998220"/>
              <a:gd name="connsiteY2" fmla="*/ 22860 h 22860"/>
              <a:gd name="connsiteX3" fmla="*/ 986790 w 998220"/>
              <a:gd name="connsiteY3" fmla="*/ 22860 h 22860"/>
              <a:gd name="connsiteX4" fmla="*/ 11430 w 998220"/>
              <a:gd name="connsiteY4" fmla="*/ 22860 h 22860"/>
              <a:gd name="connsiteX5" fmla="*/ 0 w 998220"/>
              <a:gd name="connsiteY5" fmla="*/ 22860 h 22860"/>
              <a:gd name="connsiteX6" fmla="*/ 0 w 998220"/>
              <a:gd name="connsiteY6" fmla="*/ 0 h 22860"/>
              <a:gd name="connsiteX7" fmla="*/ 11430 w 998220"/>
              <a:gd name="connsiteY7" fmla="*/ 0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220" h="22860">
                <a:moveTo>
                  <a:pt x="986790" y="0"/>
                </a:moveTo>
                <a:cubicBezTo>
                  <a:pt x="993103" y="0"/>
                  <a:pt x="998220" y="0"/>
                  <a:pt x="998220" y="0"/>
                </a:cubicBezTo>
                <a:lnTo>
                  <a:pt x="998220" y="22860"/>
                </a:lnTo>
                <a:cubicBezTo>
                  <a:pt x="998220" y="22860"/>
                  <a:pt x="993103" y="22860"/>
                  <a:pt x="986790" y="22860"/>
                </a:cubicBezTo>
                <a:lnTo>
                  <a:pt x="11430" y="22860"/>
                </a:lnTo>
                <a:cubicBezTo>
                  <a:pt x="5118" y="22860"/>
                  <a:pt x="0" y="22860"/>
                  <a:pt x="0" y="22860"/>
                </a:cubicBezTo>
                <a:lnTo>
                  <a:pt x="0" y="0"/>
                </a:lnTo>
                <a:cubicBezTo>
                  <a:pt x="0" y="0"/>
                  <a:pt x="5118" y="0"/>
                  <a:pt x="11430" y="0"/>
                </a:cubicBezTo>
                <a:close/>
              </a:path>
            </a:pathLst>
          </a:custGeom>
          <a:solidFill>
            <a:srgbClr val="848586"/>
          </a:soli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1FAD2408-1A10-22F8-864B-151A8E8E5572}"/>
              </a:ext>
            </a:extLst>
          </p:cNvPr>
          <p:cNvSpPr/>
          <p:nvPr/>
        </p:nvSpPr>
        <p:spPr>
          <a:xfrm>
            <a:off x="5402573" y="1363973"/>
            <a:ext cx="1936756" cy="378459"/>
          </a:xfrm>
          <a:custGeom>
            <a:avLst/>
            <a:gdLst>
              <a:gd name="connsiteX0" fmla="*/ 0 w 1936756"/>
              <a:gd name="connsiteY0" fmla="*/ 88900 h 378459"/>
              <a:gd name="connsiteX1" fmla="*/ 88900 w 1936756"/>
              <a:gd name="connsiteY1" fmla="*/ 0 h 378459"/>
              <a:gd name="connsiteX2" fmla="*/ 1847857 w 1936756"/>
              <a:gd name="connsiteY2" fmla="*/ 0 h 378459"/>
              <a:gd name="connsiteX3" fmla="*/ 1936757 w 1936756"/>
              <a:gd name="connsiteY3" fmla="*/ 88900 h 378459"/>
              <a:gd name="connsiteX4" fmla="*/ 1936757 w 1936756"/>
              <a:gd name="connsiteY4" fmla="*/ 289560 h 378459"/>
              <a:gd name="connsiteX5" fmla="*/ 1847857 w 1936756"/>
              <a:gd name="connsiteY5" fmla="*/ 378460 h 378459"/>
              <a:gd name="connsiteX6" fmla="*/ 88900 w 1936756"/>
              <a:gd name="connsiteY6" fmla="*/ 378460 h 378459"/>
              <a:gd name="connsiteX7" fmla="*/ 0 w 1936756"/>
              <a:gd name="connsiteY7" fmla="*/ 289560 h 378459"/>
              <a:gd name="connsiteX8" fmla="*/ 0 w 1936756"/>
              <a:gd name="connsiteY8" fmla="*/ 88900 h 3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756" h="378459">
                <a:moveTo>
                  <a:pt x="0" y="88900"/>
                </a:moveTo>
                <a:cubicBezTo>
                  <a:pt x="0" y="39802"/>
                  <a:pt x="39802" y="0"/>
                  <a:pt x="88900" y="0"/>
                </a:cubicBezTo>
                <a:lnTo>
                  <a:pt x="1847857" y="0"/>
                </a:lnTo>
                <a:cubicBezTo>
                  <a:pt x="1896942" y="0"/>
                  <a:pt x="1936757" y="39802"/>
                  <a:pt x="1936757" y="88900"/>
                </a:cubicBezTo>
                <a:lnTo>
                  <a:pt x="1936757" y="289560"/>
                </a:lnTo>
                <a:cubicBezTo>
                  <a:pt x="1936757" y="338658"/>
                  <a:pt x="1896942" y="378460"/>
                  <a:pt x="1847857" y="378460"/>
                </a:cubicBezTo>
                <a:lnTo>
                  <a:pt x="88900" y="378460"/>
                </a:lnTo>
                <a:cubicBezTo>
                  <a:pt x="39802" y="378460"/>
                  <a:pt x="0" y="338658"/>
                  <a:pt x="0" y="289560"/>
                </a:cubicBezTo>
                <a:lnTo>
                  <a:pt x="0" y="88900"/>
                </a:lnTo>
                <a:close/>
              </a:path>
            </a:pathLst>
          </a:custGeom>
          <a:gradFill>
            <a:gsLst>
              <a:gs pos="0">
                <a:srgbClr val="303236"/>
              </a:gs>
              <a:gs pos="50000">
                <a:srgbClr val="2F3032"/>
              </a:gs>
              <a:gs pos="100000">
                <a:srgbClr val="2E2E2F"/>
              </a:gs>
            </a:gsLst>
            <a:lin ang="2018402" scaled="1"/>
          </a:gradFill>
          <a:ln w="6350" cap="flat">
            <a:noFill/>
            <a:prstDash val="solid"/>
            <a:miter/>
          </a:ln>
        </p:spPr>
        <p:txBody>
          <a:bodyPr rtlCol="0" anchor="ctr"/>
          <a:lstStyle/>
          <a:p>
            <a:endParaRPr lang="en-US"/>
          </a:p>
        </p:txBody>
      </p:sp>
      <p:sp>
        <p:nvSpPr>
          <p:cNvPr id="67" name="任意多边形: 形状 66">
            <a:extLst>
              <a:ext uri="{FF2B5EF4-FFF2-40B4-BE49-F238E27FC236}">
                <a16:creationId xmlns:a16="http://schemas.microsoft.com/office/drawing/2014/main" id="{8AE6649C-0E7C-10F9-470B-411E9EBCB794}"/>
              </a:ext>
            </a:extLst>
          </p:cNvPr>
          <p:cNvSpPr/>
          <p:nvPr/>
        </p:nvSpPr>
        <p:spPr>
          <a:xfrm>
            <a:off x="5389873" y="1351273"/>
            <a:ext cx="1962156" cy="403859"/>
          </a:xfrm>
          <a:custGeom>
            <a:avLst/>
            <a:gdLst>
              <a:gd name="connsiteX0" fmla="*/ 101600 w 1962156"/>
              <a:gd name="connsiteY0" fmla="*/ 25400 h 403859"/>
              <a:gd name="connsiteX1" fmla="*/ 1860557 w 1962156"/>
              <a:gd name="connsiteY1" fmla="*/ 25400 h 403859"/>
              <a:gd name="connsiteX2" fmla="*/ 1860557 w 1962156"/>
              <a:gd name="connsiteY2" fmla="*/ 0 h 403859"/>
              <a:gd name="connsiteX3" fmla="*/ 101600 w 1962156"/>
              <a:gd name="connsiteY3" fmla="*/ 0 h 403859"/>
              <a:gd name="connsiteX4" fmla="*/ 101600 w 1962156"/>
              <a:gd name="connsiteY4" fmla="*/ 25400 h 403859"/>
              <a:gd name="connsiteX5" fmla="*/ 1936757 w 1962156"/>
              <a:gd name="connsiteY5" fmla="*/ 101600 h 403859"/>
              <a:gd name="connsiteX6" fmla="*/ 1936757 w 1962156"/>
              <a:gd name="connsiteY6" fmla="*/ 302260 h 403859"/>
              <a:gd name="connsiteX7" fmla="*/ 1962157 w 1962156"/>
              <a:gd name="connsiteY7" fmla="*/ 302260 h 403859"/>
              <a:gd name="connsiteX8" fmla="*/ 1962157 w 1962156"/>
              <a:gd name="connsiteY8" fmla="*/ 101600 h 403859"/>
              <a:gd name="connsiteX9" fmla="*/ 1936757 w 1962156"/>
              <a:gd name="connsiteY9" fmla="*/ 101600 h 403859"/>
              <a:gd name="connsiteX10" fmla="*/ 1860557 w 1962156"/>
              <a:gd name="connsiteY10" fmla="*/ 378460 h 403859"/>
              <a:gd name="connsiteX11" fmla="*/ 101600 w 1962156"/>
              <a:gd name="connsiteY11" fmla="*/ 378460 h 403859"/>
              <a:gd name="connsiteX12" fmla="*/ 101600 w 1962156"/>
              <a:gd name="connsiteY12" fmla="*/ 403860 h 403859"/>
              <a:gd name="connsiteX13" fmla="*/ 1860557 w 1962156"/>
              <a:gd name="connsiteY13" fmla="*/ 403860 h 403859"/>
              <a:gd name="connsiteX14" fmla="*/ 1860557 w 1962156"/>
              <a:gd name="connsiteY14" fmla="*/ 378460 h 403859"/>
              <a:gd name="connsiteX15" fmla="*/ 25400 w 1962156"/>
              <a:gd name="connsiteY15" fmla="*/ 302260 h 403859"/>
              <a:gd name="connsiteX16" fmla="*/ 25400 w 1962156"/>
              <a:gd name="connsiteY16" fmla="*/ 101600 h 403859"/>
              <a:gd name="connsiteX17" fmla="*/ 0 w 1962156"/>
              <a:gd name="connsiteY17" fmla="*/ 101600 h 403859"/>
              <a:gd name="connsiteX18" fmla="*/ 0 w 1962156"/>
              <a:gd name="connsiteY18" fmla="*/ 302260 h 403859"/>
              <a:gd name="connsiteX19" fmla="*/ 25400 w 1962156"/>
              <a:gd name="connsiteY19" fmla="*/ 302260 h 403859"/>
              <a:gd name="connsiteX20" fmla="*/ 101600 w 1962156"/>
              <a:gd name="connsiteY20" fmla="*/ 378460 h 403859"/>
              <a:gd name="connsiteX21" fmla="*/ 25400 w 1962156"/>
              <a:gd name="connsiteY21" fmla="*/ 302260 h 403859"/>
              <a:gd name="connsiteX22" fmla="*/ 0 w 1962156"/>
              <a:gd name="connsiteY22" fmla="*/ 302260 h 403859"/>
              <a:gd name="connsiteX23" fmla="*/ 101600 w 1962156"/>
              <a:gd name="connsiteY23" fmla="*/ 403860 h 403859"/>
              <a:gd name="connsiteX24" fmla="*/ 101600 w 1962156"/>
              <a:gd name="connsiteY24" fmla="*/ 378460 h 403859"/>
              <a:gd name="connsiteX25" fmla="*/ 1936757 w 1962156"/>
              <a:gd name="connsiteY25" fmla="*/ 302260 h 403859"/>
              <a:gd name="connsiteX26" fmla="*/ 1860557 w 1962156"/>
              <a:gd name="connsiteY26" fmla="*/ 378460 h 403859"/>
              <a:gd name="connsiteX27" fmla="*/ 1860557 w 1962156"/>
              <a:gd name="connsiteY27" fmla="*/ 403860 h 403859"/>
              <a:gd name="connsiteX28" fmla="*/ 1962157 w 1962156"/>
              <a:gd name="connsiteY28" fmla="*/ 302260 h 403859"/>
              <a:gd name="connsiteX29" fmla="*/ 1936757 w 1962156"/>
              <a:gd name="connsiteY29" fmla="*/ 302260 h 403859"/>
              <a:gd name="connsiteX30" fmla="*/ 1860557 w 1962156"/>
              <a:gd name="connsiteY30" fmla="*/ 25400 h 403859"/>
              <a:gd name="connsiteX31" fmla="*/ 1936757 w 1962156"/>
              <a:gd name="connsiteY31" fmla="*/ 101600 h 403859"/>
              <a:gd name="connsiteX32" fmla="*/ 1962157 w 1962156"/>
              <a:gd name="connsiteY32" fmla="*/ 101600 h 403859"/>
              <a:gd name="connsiteX33" fmla="*/ 1860557 w 1962156"/>
              <a:gd name="connsiteY33" fmla="*/ 0 h 403859"/>
              <a:gd name="connsiteX34" fmla="*/ 1860557 w 1962156"/>
              <a:gd name="connsiteY34" fmla="*/ 25400 h 403859"/>
              <a:gd name="connsiteX35" fmla="*/ 101600 w 1962156"/>
              <a:gd name="connsiteY35" fmla="*/ 0 h 403859"/>
              <a:gd name="connsiteX36" fmla="*/ 0 w 1962156"/>
              <a:gd name="connsiteY36" fmla="*/ 101600 h 403859"/>
              <a:gd name="connsiteX37" fmla="*/ 25400 w 1962156"/>
              <a:gd name="connsiteY37" fmla="*/ 101600 h 403859"/>
              <a:gd name="connsiteX38" fmla="*/ 101600 w 1962156"/>
              <a:gd name="connsiteY38" fmla="*/ 25400 h 403859"/>
              <a:gd name="connsiteX39" fmla="*/ 101600 w 1962156"/>
              <a:gd name="connsiteY39" fmla="*/ 0 h 40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2156" h="403859">
                <a:moveTo>
                  <a:pt x="101600" y="25400"/>
                </a:moveTo>
                <a:lnTo>
                  <a:pt x="1860557" y="25400"/>
                </a:lnTo>
                <a:lnTo>
                  <a:pt x="1860557" y="0"/>
                </a:lnTo>
                <a:lnTo>
                  <a:pt x="101600" y="0"/>
                </a:lnTo>
                <a:lnTo>
                  <a:pt x="101600" y="25400"/>
                </a:lnTo>
                <a:close/>
                <a:moveTo>
                  <a:pt x="1936757" y="101600"/>
                </a:moveTo>
                <a:lnTo>
                  <a:pt x="1936757" y="302260"/>
                </a:lnTo>
                <a:lnTo>
                  <a:pt x="1962157" y="302260"/>
                </a:lnTo>
                <a:lnTo>
                  <a:pt x="1962157" y="101600"/>
                </a:lnTo>
                <a:lnTo>
                  <a:pt x="1936757" y="101600"/>
                </a:lnTo>
                <a:close/>
                <a:moveTo>
                  <a:pt x="1860557" y="378460"/>
                </a:moveTo>
                <a:lnTo>
                  <a:pt x="101600" y="378460"/>
                </a:lnTo>
                <a:lnTo>
                  <a:pt x="101600" y="403860"/>
                </a:lnTo>
                <a:lnTo>
                  <a:pt x="1860557" y="403860"/>
                </a:lnTo>
                <a:lnTo>
                  <a:pt x="1860557" y="378460"/>
                </a:lnTo>
                <a:close/>
                <a:moveTo>
                  <a:pt x="25400" y="302260"/>
                </a:moveTo>
                <a:lnTo>
                  <a:pt x="25400" y="101600"/>
                </a:lnTo>
                <a:lnTo>
                  <a:pt x="0" y="101600"/>
                </a:lnTo>
                <a:lnTo>
                  <a:pt x="0" y="302260"/>
                </a:lnTo>
                <a:lnTo>
                  <a:pt x="25400" y="302260"/>
                </a:lnTo>
                <a:close/>
                <a:moveTo>
                  <a:pt x="101600" y="378460"/>
                </a:moveTo>
                <a:cubicBezTo>
                  <a:pt x="59518" y="378460"/>
                  <a:pt x="25400" y="344348"/>
                  <a:pt x="25400" y="302260"/>
                </a:cubicBezTo>
                <a:lnTo>
                  <a:pt x="0" y="302260"/>
                </a:lnTo>
                <a:cubicBezTo>
                  <a:pt x="0" y="358375"/>
                  <a:pt x="45491" y="403860"/>
                  <a:pt x="101600" y="403860"/>
                </a:cubicBezTo>
                <a:lnTo>
                  <a:pt x="101600" y="378460"/>
                </a:lnTo>
                <a:close/>
                <a:moveTo>
                  <a:pt x="1936757" y="302260"/>
                </a:moveTo>
                <a:cubicBezTo>
                  <a:pt x="1936757" y="344348"/>
                  <a:pt x="1902657" y="378460"/>
                  <a:pt x="1860557" y="378460"/>
                </a:cubicBezTo>
                <a:lnTo>
                  <a:pt x="1860557" y="403860"/>
                </a:lnTo>
                <a:cubicBezTo>
                  <a:pt x="1916690" y="403860"/>
                  <a:pt x="1962157" y="358375"/>
                  <a:pt x="1962157" y="302260"/>
                </a:cubicBezTo>
                <a:lnTo>
                  <a:pt x="1936757" y="302260"/>
                </a:lnTo>
                <a:close/>
                <a:moveTo>
                  <a:pt x="1860557" y="25400"/>
                </a:moveTo>
                <a:cubicBezTo>
                  <a:pt x="1902657" y="25400"/>
                  <a:pt x="1936757" y="59519"/>
                  <a:pt x="1936757" y="101600"/>
                </a:cubicBezTo>
                <a:lnTo>
                  <a:pt x="1962157" y="101600"/>
                </a:lnTo>
                <a:cubicBezTo>
                  <a:pt x="1962157" y="45491"/>
                  <a:pt x="1916690" y="0"/>
                  <a:pt x="1860557" y="0"/>
                </a:cubicBezTo>
                <a:lnTo>
                  <a:pt x="1860557" y="25400"/>
                </a:lnTo>
                <a:close/>
                <a:moveTo>
                  <a:pt x="101600" y="0"/>
                </a:moveTo>
                <a:cubicBezTo>
                  <a:pt x="45491" y="0"/>
                  <a:pt x="0" y="45491"/>
                  <a:pt x="0" y="101600"/>
                </a:cubicBezTo>
                <a:lnTo>
                  <a:pt x="25400" y="101600"/>
                </a:lnTo>
                <a:cubicBezTo>
                  <a:pt x="25400" y="59519"/>
                  <a:pt x="59518" y="25400"/>
                  <a:pt x="101600" y="25400"/>
                </a:cubicBezTo>
                <a:lnTo>
                  <a:pt x="101600" y="0"/>
                </a:lnTo>
                <a:close/>
              </a:path>
            </a:pathLst>
          </a:custGeom>
          <a:solidFill>
            <a:srgbClr val="000000"/>
          </a:solidFill>
          <a:ln w="6350" cap="flat">
            <a:noFill/>
            <a:prstDash val="solid"/>
            <a:miter/>
          </a:ln>
        </p:spPr>
        <p:txBody>
          <a:bodyPr rtlCol="0" anchor="ctr"/>
          <a:lstStyle/>
          <a:p>
            <a:endParaRPr lang="en-US"/>
          </a:p>
        </p:txBody>
      </p:sp>
      <p:sp>
        <p:nvSpPr>
          <p:cNvPr id="68" name="任意多边形: 形状 67">
            <a:extLst>
              <a:ext uri="{FF2B5EF4-FFF2-40B4-BE49-F238E27FC236}">
                <a16:creationId xmlns:a16="http://schemas.microsoft.com/office/drawing/2014/main" id="{1DE7818E-3BA5-E298-5EB6-88D9E476458A}"/>
              </a:ext>
            </a:extLst>
          </p:cNvPr>
          <p:cNvSpPr/>
          <p:nvPr/>
        </p:nvSpPr>
        <p:spPr>
          <a:xfrm>
            <a:off x="1589551" y="2667001"/>
            <a:ext cx="342099" cy="918512"/>
          </a:xfrm>
          <a:custGeom>
            <a:avLst/>
            <a:gdLst>
              <a:gd name="connsiteX0" fmla="*/ 197250 w 342099"/>
              <a:gd name="connsiteY0" fmla="*/ 438155 h 918512"/>
              <a:gd name="connsiteX1" fmla="*/ 211982 w 342099"/>
              <a:gd name="connsiteY1" fmla="*/ 434262 h 918512"/>
              <a:gd name="connsiteX2" fmla="*/ 197250 w 342099"/>
              <a:gd name="connsiteY2" fmla="*/ 438155 h 918512"/>
              <a:gd name="connsiteX3" fmla="*/ 90469 w 342099"/>
              <a:gd name="connsiteY3" fmla="*/ 1992 h 918512"/>
              <a:gd name="connsiteX4" fmla="*/ 69691 w 342099"/>
              <a:gd name="connsiteY4" fmla="*/ 7720 h 918512"/>
              <a:gd name="connsiteX5" fmla="*/ 1988 w 342099"/>
              <a:gd name="connsiteY5" fmla="*/ 127005 h 918512"/>
              <a:gd name="connsiteX6" fmla="*/ 7722 w 342099"/>
              <a:gd name="connsiteY6" fmla="*/ 147782 h 918512"/>
              <a:gd name="connsiteX7" fmla="*/ 28499 w 342099"/>
              <a:gd name="connsiteY7" fmla="*/ 142054 h 918512"/>
              <a:gd name="connsiteX8" fmla="*/ 88678 w 342099"/>
              <a:gd name="connsiteY8" fmla="*/ 36022 h 918512"/>
              <a:gd name="connsiteX9" fmla="*/ 194710 w 342099"/>
              <a:gd name="connsiteY9" fmla="*/ 96201 h 918512"/>
              <a:gd name="connsiteX10" fmla="*/ 215487 w 342099"/>
              <a:gd name="connsiteY10" fmla="*/ 90467 h 918512"/>
              <a:gd name="connsiteX11" fmla="*/ 209753 w 342099"/>
              <a:gd name="connsiteY11" fmla="*/ 69689 h 918512"/>
              <a:gd name="connsiteX12" fmla="*/ 90469 w 342099"/>
              <a:gd name="connsiteY12" fmla="*/ 1992 h 918512"/>
              <a:gd name="connsiteX13" fmla="*/ 327425 w 342099"/>
              <a:gd name="connsiteY13" fmla="*/ 914404 h 918512"/>
              <a:gd name="connsiteX14" fmla="*/ 342100 w 342099"/>
              <a:gd name="connsiteY14" fmla="*/ 910290 h 918512"/>
              <a:gd name="connsiteX15" fmla="*/ 342094 w 342099"/>
              <a:gd name="connsiteY15" fmla="*/ 910277 h 918512"/>
              <a:gd name="connsiteX16" fmla="*/ 342087 w 342099"/>
              <a:gd name="connsiteY16" fmla="*/ 910245 h 918512"/>
              <a:gd name="connsiteX17" fmla="*/ 342043 w 342099"/>
              <a:gd name="connsiteY17" fmla="*/ 910093 h 918512"/>
              <a:gd name="connsiteX18" fmla="*/ 341878 w 342099"/>
              <a:gd name="connsiteY18" fmla="*/ 909502 h 918512"/>
              <a:gd name="connsiteX19" fmla="*/ 341224 w 342099"/>
              <a:gd name="connsiteY19" fmla="*/ 907166 h 918512"/>
              <a:gd name="connsiteX20" fmla="*/ 338696 w 342099"/>
              <a:gd name="connsiteY20" fmla="*/ 898123 h 918512"/>
              <a:gd name="connsiteX21" fmla="*/ 329267 w 342099"/>
              <a:gd name="connsiteY21" fmla="*/ 864297 h 918512"/>
              <a:gd name="connsiteX22" fmla="*/ 297028 w 342099"/>
              <a:gd name="connsiteY22" fmla="*/ 747952 h 918512"/>
              <a:gd name="connsiteX23" fmla="*/ 211982 w 342099"/>
              <a:gd name="connsiteY23" fmla="*/ 434262 h 918512"/>
              <a:gd name="connsiteX24" fmla="*/ 182512 w 342099"/>
              <a:gd name="connsiteY24" fmla="*/ 442047 h 918512"/>
              <a:gd name="connsiteX25" fmla="*/ 267646 w 342099"/>
              <a:gd name="connsiteY25" fmla="*/ 756055 h 918512"/>
              <a:gd name="connsiteX26" fmla="*/ 299904 w 342099"/>
              <a:gd name="connsiteY26" fmla="*/ 872469 h 918512"/>
              <a:gd name="connsiteX27" fmla="*/ 309340 w 342099"/>
              <a:gd name="connsiteY27" fmla="*/ 906321 h 918512"/>
              <a:gd name="connsiteX28" fmla="*/ 311874 w 342099"/>
              <a:gd name="connsiteY28" fmla="*/ 915376 h 918512"/>
              <a:gd name="connsiteX29" fmla="*/ 312528 w 342099"/>
              <a:gd name="connsiteY29" fmla="*/ 917719 h 918512"/>
              <a:gd name="connsiteX30" fmla="*/ 312693 w 342099"/>
              <a:gd name="connsiteY30" fmla="*/ 918310 h 918512"/>
              <a:gd name="connsiteX31" fmla="*/ 312731 w 342099"/>
              <a:gd name="connsiteY31" fmla="*/ 918462 h 918512"/>
              <a:gd name="connsiteX32" fmla="*/ 312744 w 342099"/>
              <a:gd name="connsiteY32" fmla="*/ 918500 h 918512"/>
              <a:gd name="connsiteX33" fmla="*/ 312750 w 342099"/>
              <a:gd name="connsiteY33" fmla="*/ 918513 h 918512"/>
              <a:gd name="connsiteX34" fmla="*/ 327425 w 342099"/>
              <a:gd name="connsiteY34" fmla="*/ 914404 h 918512"/>
              <a:gd name="connsiteX35" fmla="*/ 211982 w 342099"/>
              <a:gd name="connsiteY35" fmla="*/ 434262 h 918512"/>
              <a:gd name="connsiteX36" fmla="*/ 134798 w 342099"/>
              <a:gd name="connsiteY36" fmla="*/ 146969 h 918512"/>
              <a:gd name="connsiteX37" fmla="*/ 108001 w 342099"/>
              <a:gd name="connsiteY37" fmla="*/ 48893 h 918512"/>
              <a:gd name="connsiteX38" fmla="*/ 100368 w 342099"/>
              <a:gd name="connsiteY38" fmla="*/ 21093 h 918512"/>
              <a:gd name="connsiteX39" fmla="*/ 98336 w 342099"/>
              <a:gd name="connsiteY39" fmla="*/ 13727 h 918512"/>
              <a:gd name="connsiteX40" fmla="*/ 97815 w 342099"/>
              <a:gd name="connsiteY40" fmla="*/ 11835 h 918512"/>
              <a:gd name="connsiteX41" fmla="*/ 97682 w 342099"/>
              <a:gd name="connsiteY41" fmla="*/ 11352 h 918512"/>
              <a:gd name="connsiteX42" fmla="*/ 97650 w 342099"/>
              <a:gd name="connsiteY42" fmla="*/ 11231 h 918512"/>
              <a:gd name="connsiteX43" fmla="*/ 97644 w 342099"/>
              <a:gd name="connsiteY43" fmla="*/ 11200 h 918512"/>
              <a:gd name="connsiteX44" fmla="*/ 97638 w 342099"/>
              <a:gd name="connsiteY44" fmla="*/ 11193 h 918512"/>
              <a:gd name="connsiteX45" fmla="*/ 82950 w 342099"/>
              <a:gd name="connsiteY45" fmla="*/ 15244 h 918512"/>
              <a:gd name="connsiteX46" fmla="*/ 68256 w 342099"/>
              <a:gd name="connsiteY46" fmla="*/ 19296 h 918512"/>
              <a:gd name="connsiteX47" fmla="*/ 68256 w 342099"/>
              <a:gd name="connsiteY47" fmla="*/ 19308 h 918512"/>
              <a:gd name="connsiteX48" fmla="*/ 68269 w 342099"/>
              <a:gd name="connsiteY48" fmla="*/ 19334 h 918512"/>
              <a:gd name="connsiteX49" fmla="*/ 68301 w 342099"/>
              <a:gd name="connsiteY49" fmla="*/ 19454 h 918512"/>
              <a:gd name="connsiteX50" fmla="*/ 68434 w 342099"/>
              <a:gd name="connsiteY50" fmla="*/ 19931 h 918512"/>
              <a:gd name="connsiteX51" fmla="*/ 68955 w 342099"/>
              <a:gd name="connsiteY51" fmla="*/ 21823 h 918512"/>
              <a:gd name="connsiteX52" fmla="*/ 70980 w 342099"/>
              <a:gd name="connsiteY52" fmla="*/ 29176 h 918512"/>
              <a:gd name="connsiteX53" fmla="*/ 78607 w 342099"/>
              <a:gd name="connsiteY53" fmla="*/ 56958 h 918512"/>
              <a:gd name="connsiteX54" fmla="*/ 105391 w 342099"/>
              <a:gd name="connsiteY54" fmla="*/ 154976 h 918512"/>
              <a:gd name="connsiteX55" fmla="*/ 182512 w 342099"/>
              <a:gd name="connsiteY55" fmla="*/ 442047 h 918512"/>
              <a:gd name="connsiteX56" fmla="*/ 211982 w 342099"/>
              <a:gd name="connsiteY56" fmla="*/ 434262 h 91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2099" h="918512">
                <a:moveTo>
                  <a:pt x="197250" y="438155"/>
                </a:moveTo>
                <a:lnTo>
                  <a:pt x="211982" y="434262"/>
                </a:lnTo>
                <a:lnTo>
                  <a:pt x="197250" y="438155"/>
                </a:lnTo>
                <a:close/>
                <a:moveTo>
                  <a:pt x="90469" y="1992"/>
                </a:moveTo>
                <a:cubicBezTo>
                  <a:pt x="83153" y="-2167"/>
                  <a:pt x="73851" y="398"/>
                  <a:pt x="69691" y="7720"/>
                </a:cubicBezTo>
                <a:lnTo>
                  <a:pt x="1988" y="127005"/>
                </a:lnTo>
                <a:cubicBezTo>
                  <a:pt x="-2165" y="134326"/>
                  <a:pt x="400" y="143629"/>
                  <a:pt x="7722" y="147782"/>
                </a:cubicBezTo>
                <a:cubicBezTo>
                  <a:pt x="15043" y="151941"/>
                  <a:pt x="24346" y="149369"/>
                  <a:pt x="28499" y="142054"/>
                </a:cubicBezTo>
                <a:lnTo>
                  <a:pt x="88678" y="36022"/>
                </a:lnTo>
                <a:lnTo>
                  <a:pt x="194710" y="96201"/>
                </a:lnTo>
                <a:cubicBezTo>
                  <a:pt x="202032" y="100353"/>
                  <a:pt x="211334" y="97788"/>
                  <a:pt x="215487" y="90467"/>
                </a:cubicBezTo>
                <a:cubicBezTo>
                  <a:pt x="219640" y="83151"/>
                  <a:pt x="217075" y="73849"/>
                  <a:pt x="209753" y="69689"/>
                </a:cubicBezTo>
                <a:lnTo>
                  <a:pt x="90469" y="1992"/>
                </a:lnTo>
                <a:close/>
                <a:moveTo>
                  <a:pt x="327425" y="914404"/>
                </a:moveTo>
                <a:cubicBezTo>
                  <a:pt x="342100" y="910290"/>
                  <a:pt x="342100" y="910290"/>
                  <a:pt x="342100" y="910290"/>
                </a:cubicBezTo>
                <a:cubicBezTo>
                  <a:pt x="342100" y="910290"/>
                  <a:pt x="342094" y="910283"/>
                  <a:pt x="342094" y="910277"/>
                </a:cubicBezTo>
                <a:cubicBezTo>
                  <a:pt x="342094" y="910270"/>
                  <a:pt x="342087" y="910258"/>
                  <a:pt x="342087" y="910245"/>
                </a:cubicBezTo>
                <a:cubicBezTo>
                  <a:pt x="342075" y="910207"/>
                  <a:pt x="342062" y="910163"/>
                  <a:pt x="342043" y="910093"/>
                </a:cubicBezTo>
                <a:cubicBezTo>
                  <a:pt x="342005" y="909960"/>
                  <a:pt x="341948" y="909763"/>
                  <a:pt x="341878" y="909502"/>
                </a:cubicBezTo>
                <a:cubicBezTo>
                  <a:pt x="341732" y="908975"/>
                  <a:pt x="341509" y="908194"/>
                  <a:pt x="341224" y="907166"/>
                </a:cubicBezTo>
                <a:cubicBezTo>
                  <a:pt x="340646" y="905108"/>
                  <a:pt x="339795" y="902066"/>
                  <a:pt x="338696" y="898123"/>
                </a:cubicBezTo>
                <a:cubicBezTo>
                  <a:pt x="336493" y="890230"/>
                  <a:pt x="333286" y="878730"/>
                  <a:pt x="329267" y="864297"/>
                </a:cubicBezTo>
                <a:cubicBezTo>
                  <a:pt x="321234" y="835436"/>
                  <a:pt x="309963" y="794847"/>
                  <a:pt x="297028" y="747952"/>
                </a:cubicBezTo>
                <a:cubicBezTo>
                  <a:pt x="271158" y="654143"/>
                  <a:pt x="238633" y="535144"/>
                  <a:pt x="211982" y="434262"/>
                </a:cubicBezTo>
                <a:lnTo>
                  <a:pt x="182512" y="442047"/>
                </a:lnTo>
                <a:cubicBezTo>
                  <a:pt x="209201" y="543088"/>
                  <a:pt x="241764" y="662214"/>
                  <a:pt x="267646" y="756055"/>
                </a:cubicBezTo>
                <a:cubicBezTo>
                  <a:pt x="280588" y="802981"/>
                  <a:pt x="291865" y="843589"/>
                  <a:pt x="299904" y="872469"/>
                </a:cubicBezTo>
                <a:cubicBezTo>
                  <a:pt x="303924" y="886915"/>
                  <a:pt x="307131" y="898422"/>
                  <a:pt x="309340" y="906321"/>
                </a:cubicBezTo>
                <a:cubicBezTo>
                  <a:pt x="310445" y="910270"/>
                  <a:pt x="311296" y="913319"/>
                  <a:pt x="311874" y="915376"/>
                </a:cubicBezTo>
                <a:cubicBezTo>
                  <a:pt x="312160" y="916411"/>
                  <a:pt x="312376" y="917192"/>
                  <a:pt x="312528" y="917719"/>
                </a:cubicBezTo>
                <a:cubicBezTo>
                  <a:pt x="312598" y="917980"/>
                  <a:pt x="312655" y="918176"/>
                  <a:pt x="312693" y="918310"/>
                </a:cubicBezTo>
                <a:cubicBezTo>
                  <a:pt x="312712" y="918380"/>
                  <a:pt x="312725" y="918430"/>
                  <a:pt x="312731" y="918462"/>
                </a:cubicBezTo>
                <a:cubicBezTo>
                  <a:pt x="312738" y="918481"/>
                  <a:pt x="312744" y="918494"/>
                  <a:pt x="312744" y="918500"/>
                </a:cubicBezTo>
                <a:cubicBezTo>
                  <a:pt x="312744" y="918506"/>
                  <a:pt x="312744" y="918506"/>
                  <a:pt x="312750" y="918513"/>
                </a:cubicBezTo>
                <a:cubicBezTo>
                  <a:pt x="312750" y="918513"/>
                  <a:pt x="312750" y="918513"/>
                  <a:pt x="327425" y="914404"/>
                </a:cubicBezTo>
                <a:close/>
                <a:moveTo>
                  <a:pt x="211982" y="434262"/>
                </a:moveTo>
                <a:cubicBezTo>
                  <a:pt x="185299" y="333246"/>
                  <a:pt x="156712" y="227474"/>
                  <a:pt x="134798" y="146969"/>
                </a:cubicBezTo>
                <a:cubicBezTo>
                  <a:pt x="123844" y="106716"/>
                  <a:pt x="114554" y="72775"/>
                  <a:pt x="108001" y="48893"/>
                </a:cubicBezTo>
                <a:cubicBezTo>
                  <a:pt x="104731" y="36955"/>
                  <a:pt x="102140" y="27532"/>
                  <a:pt x="100368" y="21093"/>
                </a:cubicBezTo>
                <a:cubicBezTo>
                  <a:pt x="99479" y="17867"/>
                  <a:pt x="98800" y="15397"/>
                  <a:pt x="98336" y="13727"/>
                </a:cubicBezTo>
                <a:cubicBezTo>
                  <a:pt x="98108" y="12889"/>
                  <a:pt x="97936" y="12260"/>
                  <a:pt x="97815" y="11835"/>
                </a:cubicBezTo>
                <a:cubicBezTo>
                  <a:pt x="97758" y="11619"/>
                  <a:pt x="97714" y="11460"/>
                  <a:pt x="97682" y="11352"/>
                </a:cubicBezTo>
                <a:cubicBezTo>
                  <a:pt x="97669" y="11301"/>
                  <a:pt x="97657" y="11257"/>
                  <a:pt x="97650" y="11231"/>
                </a:cubicBezTo>
                <a:cubicBezTo>
                  <a:pt x="97644" y="11219"/>
                  <a:pt x="97644" y="11206"/>
                  <a:pt x="97644" y="11200"/>
                </a:cubicBezTo>
                <a:cubicBezTo>
                  <a:pt x="97644" y="11200"/>
                  <a:pt x="97638" y="11193"/>
                  <a:pt x="97638" y="11193"/>
                </a:cubicBezTo>
                <a:cubicBezTo>
                  <a:pt x="97638" y="11193"/>
                  <a:pt x="97638" y="11193"/>
                  <a:pt x="82950" y="15244"/>
                </a:cubicBezTo>
                <a:cubicBezTo>
                  <a:pt x="68256" y="19296"/>
                  <a:pt x="68256" y="19296"/>
                  <a:pt x="68256" y="19296"/>
                </a:cubicBezTo>
                <a:cubicBezTo>
                  <a:pt x="68256" y="19302"/>
                  <a:pt x="68256" y="19302"/>
                  <a:pt x="68256" y="19308"/>
                </a:cubicBezTo>
                <a:cubicBezTo>
                  <a:pt x="68263" y="19315"/>
                  <a:pt x="68263" y="19321"/>
                  <a:pt x="68269" y="19334"/>
                </a:cubicBezTo>
                <a:cubicBezTo>
                  <a:pt x="68275" y="19366"/>
                  <a:pt x="68288" y="19404"/>
                  <a:pt x="68301" y="19454"/>
                </a:cubicBezTo>
                <a:cubicBezTo>
                  <a:pt x="68332" y="19562"/>
                  <a:pt x="68377" y="19721"/>
                  <a:pt x="68434" y="19931"/>
                </a:cubicBezTo>
                <a:cubicBezTo>
                  <a:pt x="68548" y="20356"/>
                  <a:pt x="68726" y="20991"/>
                  <a:pt x="68955" y="21823"/>
                </a:cubicBezTo>
                <a:cubicBezTo>
                  <a:pt x="69412" y="23487"/>
                  <a:pt x="70091" y="25957"/>
                  <a:pt x="70980" y="29176"/>
                </a:cubicBezTo>
                <a:cubicBezTo>
                  <a:pt x="72746" y="35609"/>
                  <a:pt x="75337" y="45026"/>
                  <a:pt x="78607" y="56958"/>
                </a:cubicBezTo>
                <a:cubicBezTo>
                  <a:pt x="85154" y="80821"/>
                  <a:pt x="94437" y="114743"/>
                  <a:pt x="105391" y="154976"/>
                </a:cubicBezTo>
                <a:cubicBezTo>
                  <a:pt x="127292" y="235443"/>
                  <a:pt x="155854" y="341133"/>
                  <a:pt x="182512" y="442047"/>
                </a:cubicBezTo>
                <a:lnTo>
                  <a:pt x="211982" y="434262"/>
                </a:lnTo>
                <a:close/>
              </a:path>
            </a:pathLst>
          </a:custGeom>
          <a:solidFill>
            <a:srgbClr val="4255FF"/>
          </a:solidFill>
          <a:ln w="6350" cap="flat">
            <a:noFill/>
            <a:prstDash val="solid"/>
            <a:miter/>
          </a:ln>
        </p:spPr>
        <p:txBody>
          <a:bodyPr rtlCol="0" anchor="ctr"/>
          <a:lstStyle/>
          <a:p>
            <a:endParaRPr lang="en-US"/>
          </a:p>
        </p:txBody>
      </p:sp>
      <p:sp>
        <p:nvSpPr>
          <p:cNvPr id="69" name="任意多边形: 形状 68">
            <a:extLst>
              <a:ext uri="{FF2B5EF4-FFF2-40B4-BE49-F238E27FC236}">
                <a16:creationId xmlns:a16="http://schemas.microsoft.com/office/drawing/2014/main" id="{C68856B9-394C-F68B-2597-8B7638E23F2E}"/>
              </a:ext>
            </a:extLst>
          </p:cNvPr>
          <p:cNvSpPr/>
          <p:nvPr/>
        </p:nvSpPr>
        <p:spPr>
          <a:xfrm>
            <a:off x="5509342" y="2609786"/>
            <a:ext cx="329900" cy="921999"/>
          </a:xfrm>
          <a:custGeom>
            <a:avLst/>
            <a:gdLst>
              <a:gd name="connsiteX0" fmla="*/ 137433 w 329900"/>
              <a:gd name="connsiteY0" fmla="*/ 482111 h 921999"/>
              <a:gd name="connsiteX1" fmla="*/ 122644 w 329900"/>
              <a:gd name="connsiteY1" fmla="*/ 485769 h 921999"/>
              <a:gd name="connsiteX2" fmla="*/ 137433 w 329900"/>
              <a:gd name="connsiteY2" fmla="*/ 482111 h 921999"/>
              <a:gd name="connsiteX3" fmla="*/ 237363 w 329900"/>
              <a:gd name="connsiteY3" fmla="*/ 919893 h 921999"/>
              <a:gd name="connsiteX4" fmla="*/ 258229 w 329900"/>
              <a:gd name="connsiteY4" fmla="*/ 914489 h 921999"/>
              <a:gd name="connsiteX5" fmla="*/ 327794 w 329900"/>
              <a:gd name="connsiteY5" fmla="*/ 796277 h 921999"/>
              <a:gd name="connsiteX6" fmla="*/ 322390 w 329900"/>
              <a:gd name="connsiteY6" fmla="*/ 775411 h 921999"/>
              <a:gd name="connsiteX7" fmla="*/ 301523 w 329900"/>
              <a:gd name="connsiteY7" fmla="*/ 780821 h 921999"/>
              <a:gd name="connsiteX8" fmla="*/ 239687 w 329900"/>
              <a:gd name="connsiteY8" fmla="*/ 885895 h 921999"/>
              <a:gd name="connsiteX9" fmla="*/ 134614 w 329900"/>
              <a:gd name="connsiteY9" fmla="*/ 824059 h 921999"/>
              <a:gd name="connsiteX10" fmla="*/ 113748 w 329900"/>
              <a:gd name="connsiteY10" fmla="*/ 829463 h 921999"/>
              <a:gd name="connsiteX11" fmla="*/ 119152 w 329900"/>
              <a:gd name="connsiteY11" fmla="*/ 850329 h 921999"/>
              <a:gd name="connsiteX12" fmla="*/ 237363 w 329900"/>
              <a:gd name="connsiteY12" fmla="*/ 919893 h 921999"/>
              <a:gd name="connsiteX13" fmla="*/ 14739 w 329900"/>
              <a:gd name="connsiteY13" fmla="*/ 3880 h 921999"/>
              <a:gd name="connsiteX14" fmla="*/ 0 w 329900"/>
              <a:gd name="connsiteY14" fmla="*/ 7760 h 921999"/>
              <a:gd name="connsiteX15" fmla="*/ 7 w 329900"/>
              <a:gd name="connsiteY15" fmla="*/ 7772 h 921999"/>
              <a:gd name="connsiteX16" fmla="*/ 13 w 329900"/>
              <a:gd name="connsiteY16" fmla="*/ 7811 h 921999"/>
              <a:gd name="connsiteX17" fmla="*/ 51 w 329900"/>
              <a:gd name="connsiteY17" fmla="*/ 7957 h 921999"/>
              <a:gd name="connsiteX18" fmla="*/ 210 w 329900"/>
              <a:gd name="connsiteY18" fmla="*/ 8554 h 921999"/>
              <a:gd name="connsiteX19" fmla="*/ 826 w 329900"/>
              <a:gd name="connsiteY19" fmla="*/ 10897 h 921999"/>
              <a:gd name="connsiteX20" fmla="*/ 3213 w 329900"/>
              <a:gd name="connsiteY20" fmla="*/ 19983 h 921999"/>
              <a:gd name="connsiteX21" fmla="*/ 12110 w 329900"/>
              <a:gd name="connsiteY21" fmla="*/ 53950 h 921999"/>
              <a:gd name="connsiteX22" fmla="*/ 42520 w 329900"/>
              <a:gd name="connsiteY22" fmla="*/ 170790 h 921999"/>
              <a:gd name="connsiteX23" fmla="*/ 122644 w 329900"/>
              <a:gd name="connsiteY23" fmla="*/ 485769 h 921999"/>
              <a:gd name="connsiteX24" fmla="*/ 152229 w 329900"/>
              <a:gd name="connsiteY24" fmla="*/ 478447 h 921999"/>
              <a:gd name="connsiteX25" fmla="*/ 72028 w 329900"/>
              <a:gd name="connsiteY25" fmla="*/ 163144 h 921999"/>
              <a:gd name="connsiteX26" fmla="*/ 41599 w 329900"/>
              <a:gd name="connsiteY26" fmla="*/ 46234 h 921999"/>
              <a:gd name="connsiteX27" fmla="*/ 32696 w 329900"/>
              <a:gd name="connsiteY27" fmla="*/ 12243 h 921999"/>
              <a:gd name="connsiteX28" fmla="*/ 30302 w 329900"/>
              <a:gd name="connsiteY28" fmla="*/ 3150 h 921999"/>
              <a:gd name="connsiteX29" fmla="*/ 29687 w 329900"/>
              <a:gd name="connsiteY29" fmla="*/ 800 h 921999"/>
              <a:gd name="connsiteX30" fmla="*/ 29528 w 329900"/>
              <a:gd name="connsiteY30" fmla="*/ 203 h 921999"/>
              <a:gd name="connsiteX31" fmla="*/ 29490 w 329900"/>
              <a:gd name="connsiteY31" fmla="*/ 51 h 921999"/>
              <a:gd name="connsiteX32" fmla="*/ 29483 w 329900"/>
              <a:gd name="connsiteY32" fmla="*/ 13 h 921999"/>
              <a:gd name="connsiteX33" fmla="*/ 29477 w 329900"/>
              <a:gd name="connsiteY33" fmla="*/ 0 h 921999"/>
              <a:gd name="connsiteX34" fmla="*/ 14739 w 329900"/>
              <a:gd name="connsiteY34" fmla="*/ 3880 h 921999"/>
              <a:gd name="connsiteX35" fmla="*/ 122644 w 329900"/>
              <a:gd name="connsiteY35" fmla="*/ 485769 h 921999"/>
              <a:gd name="connsiteX36" fmla="*/ 195313 w 329900"/>
              <a:gd name="connsiteY36" fmla="*/ 774236 h 921999"/>
              <a:gd name="connsiteX37" fmla="*/ 220568 w 329900"/>
              <a:gd name="connsiteY37" fmla="*/ 872719 h 921999"/>
              <a:gd name="connsiteX38" fmla="*/ 227768 w 329900"/>
              <a:gd name="connsiteY38" fmla="*/ 900640 h 921999"/>
              <a:gd name="connsiteX39" fmla="*/ 229680 w 329900"/>
              <a:gd name="connsiteY39" fmla="*/ 908037 h 921999"/>
              <a:gd name="connsiteX40" fmla="*/ 230175 w 329900"/>
              <a:gd name="connsiteY40" fmla="*/ 909936 h 921999"/>
              <a:gd name="connsiteX41" fmla="*/ 230296 w 329900"/>
              <a:gd name="connsiteY41" fmla="*/ 910418 h 921999"/>
              <a:gd name="connsiteX42" fmla="*/ 230327 w 329900"/>
              <a:gd name="connsiteY42" fmla="*/ 910539 h 921999"/>
              <a:gd name="connsiteX43" fmla="*/ 230340 w 329900"/>
              <a:gd name="connsiteY43" fmla="*/ 910571 h 921999"/>
              <a:gd name="connsiteX44" fmla="*/ 230340 w 329900"/>
              <a:gd name="connsiteY44" fmla="*/ 910577 h 921999"/>
              <a:gd name="connsiteX45" fmla="*/ 245091 w 329900"/>
              <a:gd name="connsiteY45" fmla="*/ 906761 h 921999"/>
              <a:gd name="connsiteX46" fmla="*/ 259848 w 329900"/>
              <a:gd name="connsiteY46" fmla="*/ 902932 h 921999"/>
              <a:gd name="connsiteX47" fmla="*/ 259842 w 329900"/>
              <a:gd name="connsiteY47" fmla="*/ 902926 h 921999"/>
              <a:gd name="connsiteX48" fmla="*/ 259836 w 329900"/>
              <a:gd name="connsiteY48" fmla="*/ 902900 h 921999"/>
              <a:gd name="connsiteX49" fmla="*/ 259804 w 329900"/>
              <a:gd name="connsiteY49" fmla="*/ 902779 h 921999"/>
              <a:gd name="connsiteX50" fmla="*/ 259683 w 329900"/>
              <a:gd name="connsiteY50" fmla="*/ 902297 h 921999"/>
              <a:gd name="connsiteX51" fmla="*/ 259188 w 329900"/>
              <a:gd name="connsiteY51" fmla="*/ 900398 h 921999"/>
              <a:gd name="connsiteX52" fmla="*/ 257283 w 329900"/>
              <a:gd name="connsiteY52" fmla="*/ 893013 h 921999"/>
              <a:gd name="connsiteX53" fmla="*/ 250089 w 329900"/>
              <a:gd name="connsiteY53" fmla="*/ 865118 h 921999"/>
              <a:gd name="connsiteX54" fmla="*/ 224841 w 329900"/>
              <a:gd name="connsiteY54" fmla="*/ 766693 h 921999"/>
              <a:gd name="connsiteX55" fmla="*/ 152229 w 329900"/>
              <a:gd name="connsiteY55" fmla="*/ 478447 h 921999"/>
              <a:gd name="connsiteX56" fmla="*/ 122644 w 329900"/>
              <a:gd name="connsiteY56" fmla="*/ 485769 h 92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9900" h="921999">
                <a:moveTo>
                  <a:pt x="137433" y="482111"/>
                </a:moveTo>
                <a:lnTo>
                  <a:pt x="122644" y="485769"/>
                </a:lnTo>
                <a:lnTo>
                  <a:pt x="137433" y="482111"/>
                </a:lnTo>
                <a:close/>
                <a:moveTo>
                  <a:pt x="237363" y="919893"/>
                </a:moveTo>
                <a:cubicBezTo>
                  <a:pt x="244621" y="924160"/>
                  <a:pt x="253962" y="921741"/>
                  <a:pt x="258229" y="914489"/>
                </a:cubicBezTo>
                <a:lnTo>
                  <a:pt x="327794" y="796277"/>
                </a:lnTo>
                <a:cubicBezTo>
                  <a:pt x="332061" y="789026"/>
                  <a:pt x="329642" y="779685"/>
                  <a:pt x="322390" y="775411"/>
                </a:cubicBezTo>
                <a:cubicBezTo>
                  <a:pt x="315132" y="771144"/>
                  <a:pt x="305791" y="773563"/>
                  <a:pt x="301523" y="780821"/>
                </a:cubicBezTo>
                <a:lnTo>
                  <a:pt x="239687" y="885895"/>
                </a:lnTo>
                <a:lnTo>
                  <a:pt x="134614" y="824059"/>
                </a:lnTo>
                <a:cubicBezTo>
                  <a:pt x="127356" y="819791"/>
                  <a:pt x="118015" y="822211"/>
                  <a:pt x="113748" y="829463"/>
                </a:cubicBezTo>
                <a:cubicBezTo>
                  <a:pt x="109481" y="836721"/>
                  <a:pt x="111900" y="846062"/>
                  <a:pt x="119152" y="850329"/>
                </a:cubicBezTo>
                <a:lnTo>
                  <a:pt x="237363" y="919893"/>
                </a:lnTo>
                <a:close/>
                <a:moveTo>
                  <a:pt x="14739" y="3880"/>
                </a:moveTo>
                <a:cubicBezTo>
                  <a:pt x="0" y="7760"/>
                  <a:pt x="0" y="7760"/>
                  <a:pt x="0" y="7760"/>
                </a:cubicBezTo>
                <a:cubicBezTo>
                  <a:pt x="0" y="7766"/>
                  <a:pt x="7" y="7766"/>
                  <a:pt x="7" y="7772"/>
                </a:cubicBezTo>
                <a:cubicBezTo>
                  <a:pt x="7" y="7779"/>
                  <a:pt x="13" y="7792"/>
                  <a:pt x="13" y="7811"/>
                </a:cubicBezTo>
                <a:cubicBezTo>
                  <a:pt x="26" y="7842"/>
                  <a:pt x="38" y="7893"/>
                  <a:pt x="51" y="7957"/>
                </a:cubicBezTo>
                <a:cubicBezTo>
                  <a:pt x="89" y="8090"/>
                  <a:pt x="140" y="8287"/>
                  <a:pt x="210" y="8554"/>
                </a:cubicBezTo>
                <a:cubicBezTo>
                  <a:pt x="350" y="9081"/>
                  <a:pt x="553" y="9862"/>
                  <a:pt x="826" y="10897"/>
                </a:cubicBezTo>
                <a:cubicBezTo>
                  <a:pt x="1372" y="12960"/>
                  <a:pt x="2172" y="16021"/>
                  <a:pt x="3213" y="19983"/>
                </a:cubicBezTo>
                <a:cubicBezTo>
                  <a:pt x="5296" y="27908"/>
                  <a:pt x="8318" y="39453"/>
                  <a:pt x="12110" y="53950"/>
                </a:cubicBezTo>
                <a:cubicBezTo>
                  <a:pt x="19691" y="82931"/>
                  <a:pt x="30321" y="123692"/>
                  <a:pt x="42520" y="170790"/>
                </a:cubicBezTo>
                <a:cubicBezTo>
                  <a:pt x="66923" y="264986"/>
                  <a:pt x="97580" y="384480"/>
                  <a:pt x="122644" y="485769"/>
                </a:cubicBezTo>
                <a:lnTo>
                  <a:pt x="152229" y="478447"/>
                </a:lnTo>
                <a:cubicBezTo>
                  <a:pt x="127127" y="376999"/>
                  <a:pt x="96438" y="257378"/>
                  <a:pt x="72028" y="163144"/>
                </a:cubicBezTo>
                <a:cubicBezTo>
                  <a:pt x="59823" y="116021"/>
                  <a:pt x="49187" y="75241"/>
                  <a:pt x="41599" y="46234"/>
                </a:cubicBezTo>
                <a:cubicBezTo>
                  <a:pt x="37808" y="31731"/>
                  <a:pt x="34779" y="20174"/>
                  <a:pt x="32696" y="12243"/>
                </a:cubicBezTo>
                <a:cubicBezTo>
                  <a:pt x="31655" y="8274"/>
                  <a:pt x="30849" y="5213"/>
                  <a:pt x="30302" y="3150"/>
                </a:cubicBezTo>
                <a:cubicBezTo>
                  <a:pt x="30036" y="2115"/>
                  <a:pt x="29826" y="1327"/>
                  <a:pt x="29687" y="800"/>
                </a:cubicBezTo>
                <a:cubicBezTo>
                  <a:pt x="29616" y="533"/>
                  <a:pt x="29566" y="337"/>
                  <a:pt x="29528" y="203"/>
                </a:cubicBezTo>
                <a:cubicBezTo>
                  <a:pt x="29515" y="133"/>
                  <a:pt x="29502" y="83"/>
                  <a:pt x="29490" y="51"/>
                </a:cubicBezTo>
                <a:cubicBezTo>
                  <a:pt x="29483" y="32"/>
                  <a:pt x="29483" y="19"/>
                  <a:pt x="29483" y="13"/>
                </a:cubicBezTo>
                <a:cubicBezTo>
                  <a:pt x="29477" y="6"/>
                  <a:pt x="29477" y="6"/>
                  <a:pt x="29477" y="0"/>
                </a:cubicBezTo>
                <a:cubicBezTo>
                  <a:pt x="29477" y="0"/>
                  <a:pt x="29477" y="0"/>
                  <a:pt x="14739" y="3880"/>
                </a:cubicBezTo>
                <a:close/>
                <a:moveTo>
                  <a:pt x="122644" y="485769"/>
                </a:moveTo>
                <a:cubicBezTo>
                  <a:pt x="147739" y="587191"/>
                  <a:pt x="174663" y="693395"/>
                  <a:pt x="195313" y="774236"/>
                </a:cubicBezTo>
                <a:cubicBezTo>
                  <a:pt x="205639" y="814654"/>
                  <a:pt x="214395" y="848741"/>
                  <a:pt x="220568" y="872719"/>
                </a:cubicBezTo>
                <a:cubicBezTo>
                  <a:pt x="223653" y="884708"/>
                  <a:pt x="226098" y="894175"/>
                  <a:pt x="227768" y="900640"/>
                </a:cubicBezTo>
                <a:cubicBezTo>
                  <a:pt x="228607" y="903872"/>
                  <a:pt x="229248" y="906361"/>
                  <a:pt x="229680" y="908037"/>
                </a:cubicBezTo>
                <a:cubicBezTo>
                  <a:pt x="229896" y="908876"/>
                  <a:pt x="230061" y="909510"/>
                  <a:pt x="230175" y="909936"/>
                </a:cubicBezTo>
                <a:cubicBezTo>
                  <a:pt x="230226" y="910152"/>
                  <a:pt x="230270" y="910311"/>
                  <a:pt x="230296" y="910418"/>
                </a:cubicBezTo>
                <a:cubicBezTo>
                  <a:pt x="230315" y="910469"/>
                  <a:pt x="230321" y="910514"/>
                  <a:pt x="230327" y="910539"/>
                </a:cubicBezTo>
                <a:cubicBezTo>
                  <a:pt x="230334" y="910552"/>
                  <a:pt x="230334" y="910565"/>
                  <a:pt x="230340" y="910571"/>
                </a:cubicBezTo>
                <a:cubicBezTo>
                  <a:pt x="230340" y="910571"/>
                  <a:pt x="230340" y="910577"/>
                  <a:pt x="230340" y="910577"/>
                </a:cubicBezTo>
                <a:cubicBezTo>
                  <a:pt x="230340" y="910577"/>
                  <a:pt x="230340" y="910584"/>
                  <a:pt x="245091" y="906761"/>
                </a:cubicBezTo>
                <a:cubicBezTo>
                  <a:pt x="259848" y="902938"/>
                  <a:pt x="259848" y="902938"/>
                  <a:pt x="259848" y="902932"/>
                </a:cubicBezTo>
                <a:cubicBezTo>
                  <a:pt x="259848" y="902932"/>
                  <a:pt x="259842" y="902932"/>
                  <a:pt x="259842" y="902926"/>
                </a:cubicBezTo>
                <a:cubicBezTo>
                  <a:pt x="259842" y="902919"/>
                  <a:pt x="259842" y="902913"/>
                  <a:pt x="259836" y="902900"/>
                </a:cubicBezTo>
                <a:cubicBezTo>
                  <a:pt x="259829" y="902869"/>
                  <a:pt x="259817" y="902831"/>
                  <a:pt x="259804" y="902779"/>
                </a:cubicBezTo>
                <a:cubicBezTo>
                  <a:pt x="259779" y="902672"/>
                  <a:pt x="259734" y="902507"/>
                  <a:pt x="259683" y="902297"/>
                </a:cubicBezTo>
                <a:cubicBezTo>
                  <a:pt x="259569" y="901872"/>
                  <a:pt x="259404" y="901236"/>
                  <a:pt x="259188" y="900398"/>
                </a:cubicBezTo>
                <a:cubicBezTo>
                  <a:pt x="258756" y="898728"/>
                  <a:pt x="258115" y="896245"/>
                  <a:pt x="257283" y="893013"/>
                </a:cubicBezTo>
                <a:cubicBezTo>
                  <a:pt x="255613" y="886555"/>
                  <a:pt x="253168" y="877100"/>
                  <a:pt x="250089" y="865118"/>
                </a:cubicBezTo>
                <a:cubicBezTo>
                  <a:pt x="243917" y="841153"/>
                  <a:pt x="235160" y="807091"/>
                  <a:pt x="224841" y="766693"/>
                </a:cubicBezTo>
                <a:cubicBezTo>
                  <a:pt x="204203" y="685889"/>
                  <a:pt x="177298" y="579768"/>
                  <a:pt x="152229" y="478447"/>
                </a:cubicBezTo>
                <a:lnTo>
                  <a:pt x="122644" y="485769"/>
                </a:lnTo>
                <a:close/>
              </a:path>
            </a:pathLst>
          </a:custGeom>
          <a:solidFill>
            <a:srgbClr val="000000"/>
          </a:solidFill>
          <a:ln w="6350" cap="flat">
            <a:no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BEF0560D-7085-FEA4-1A43-706B460853F6}"/>
              </a:ext>
            </a:extLst>
          </p:cNvPr>
          <p:cNvSpPr/>
          <p:nvPr/>
        </p:nvSpPr>
        <p:spPr>
          <a:xfrm>
            <a:off x="3265947" y="2666999"/>
            <a:ext cx="345779" cy="1213694"/>
          </a:xfrm>
          <a:custGeom>
            <a:avLst/>
            <a:gdLst>
              <a:gd name="connsiteX0" fmla="*/ 90472 w 345779"/>
              <a:gd name="connsiteY0" fmla="*/ 1988 h 1213694"/>
              <a:gd name="connsiteX1" fmla="*/ 69694 w 345779"/>
              <a:gd name="connsiteY1" fmla="*/ 7716 h 1213694"/>
              <a:gd name="connsiteX2" fmla="*/ 1991 w 345779"/>
              <a:gd name="connsiteY2" fmla="*/ 127007 h 1213694"/>
              <a:gd name="connsiteX3" fmla="*/ 7718 w 345779"/>
              <a:gd name="connsiteY3" fmla="*/ 147778 h 1213694"/>
              <a:gd name="connsiteX4" fmla="*/ 28495 w 345779"/>
              <a:gd name="connsiteY4" fmla="*/ 142050 h 1213694"/>
              <a:gd name="connsiteX5" fmla="*/ 88674 w 345779"/>
              <a:gd name="connsiteY5" fmla="*/ 36017 h 1213694"/>
              <a:gd name="connsiteX6" fmla="*/ 194707 w 345779"/>
              <a:gd name="connsiteY6" fmla="*/ 96196 h 1213694"/>
              <a:gd name="connsiteX7" fmla="*/ 215484 w 345779"/>
              <a:gd name="connsiteY7" fmla="*/ 90469 h 1213694"/>
              <a:gd name="connsiteX8" fmla="*/ 209756 w 345779"/>
              <a:gd name="connsiteY8" fmla="*/ 69692 h 1213694"/>
              <a:gd name="connsiteX9" fmla="*/ 90472 w 345779"/>
              <a:gd name="connsiteY9" fmla="*/ 1988 h 1213694"/>
              <a:gd name="connsiteX10" fmla="*/ 345780 w 345779"/>
              <a:gd name="connsiteY10" fmla="*/ 1209466 h 1213694"/>
              <a:gd name="connsiteX11" fmla="*/ 97634 w 345779"/>
              <a:gd name="connsiteY11" fmla="*/ 11189 h 1213694"/>
              <a:gd name="connsiteX12" fmla="*/ 68253 w 345779"/>
              <a:gd name="connsiteY12" fmla="*/ 19292 h 1213694"/>
              <a:gd name="connsiteX13" fmla="*/ 315598 w 345779"/>
              <a:gd name="connsiteY13" fmla="*/ 1213695 h 1213694"/>
              <a:gd name="connsiteX14" fmla="*/ 345780 w 345779"/>
              <a:gd name="connsiteY14" fmla="*/ 1209466 h 121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779" h="1213694">
                <a:moveTo>
                  <a:pt x="90472" y="1988"/>
                </a:moveTo>
                <a:cubicBezTo>
                  <a:pt x="83150" y="-2165"/>
                  <a:pt x="73847" y="400"/>
                  <a:pt x="69694" y="7716"/>
                </a:cubicBezTo>
                <a:lnTo>
                  <a:pt x="1991" y="127007"/>
                </a:lnTo>
                <a:cubicBezTo>
                  <a:pt x="-2169" y="134322"/>
                  <a:pt x="403" y="143625"/>
                  <a:pt x="7718" y="147778"/>
                </a:cubicBezTo>
                <a:cubicBezTo>
                  <a:pt x="15040" y="151937"/>
                  <a:pt x="24343" y="149371"/>
                  <a:pt x="28495" y="142050"/>
                </a:cubicBezTo>
                <a:lnTo>
                  <a:pt x="88674" y="36017"/>
                </a:lnTo>
                <a:lnTo>
                  <a:pt x="194707" y="96196"/>
                </a:lnTo>
                <a:cubicBezTo>
                  <a:pt x="202028" y="100349"/>
                  <a:pt x="211331" y="97784"/>
                  <a:pt x="215484" y="90469"/>
                </a:cubicBezTo>
                <a:cubicBezTo>
                  <a:pt x="219643" y="83147"/>
                  <a:pt x="217072" y="73844"/>
                  <a:pt x="209756" y="69692"/>
                </a:cubicBezTo>
                <a:lnTo>
                  <a:pt x="90472" y="1988"/>
                </a:lnTo>
                <a:close/>
                <a:moveTo>
                  <a:pt x="345780" y="1209466"/>
                </a:moveTo>
                <a:cubicBezTo>
                  <a:pt x="288649" y="801840"/>
                  <a:pt x="206943" y="407435"/>
                  <a:pt x="97634" y="11189"/>
                </a:cubicBezTo>
                <a:lnTo>
                  <a:pt x="68253" y="19292"/>
                </a:lnTo>
                <a:cubicBezTo>
                  <a:pt x="177212" y="414268"/>
                  <a:pt x="258645" y="807377"/>
                  <a:pt x="315598" y="1213695"/>
                </a:cubicBezTo>
                <a:lnTo>
                  <a:pt x="345780" y="1209466"/>
                </a:lnTo>
                <a:close/>
              </a:path>
            </a:pathLst>
          </a:custGeom>
          <a:solidFill>
            <a:srgbClr val="4255FF"/>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44512649-4261-F08D-C2B9-EE7F231FC05D}"/>
              </a:ext>
            </a:extLst>
          </p:cNvPr>
          <p:cNvSpPr/>
          <p:nvPr/>
        </p:nvSpPr>
        <p:spPr>
          <a:xfrm>
            <a:off x="7212520" y="2680722"/>
            <a:ext cx="414095" cy="1196306"/>
          </a:xfrm>
          <a:custGeom>
            <a:avLst/>
            <a:gdLst>
              <a:gd name="connsiteX0" fmla="*/ 332232 w 414095"/>
              <a:gd name="connsiteY0" fmla="*/ 1194772 h 1196306"/>
              <a:gd name="connsiteX1" fmla="*/ 352616 w 414095"/>
              <a:gd name="connsiteY1" fmla="*/ 1187723 h 1196306"/>
              <a:gd name="connsiteX2" fmla="*/ 412560 w 414095"/>
              <a:gd name="connsiteY2" fmla="*/ 1064336 h 1196306"/>
              <a:gd name="connsiteX3" fmla="*/ 405511 w 414095"/>
              <a:gd name="connsiteY3" fmla="*/ 1043972 h 1196306"/>
              <a:gd name="connsiteX4" fmla="*/ 385128 w 414095"/>
              <a:gd name="connsiteY4" fmla="*/ 1051027 h 1196306"/>
              <a:gd name="connsiteX5" fmla="*/ 331851 w 414095"/>
              <a:gd name="connsiteY5" fmla="*/ 1160697 h 1196306"/>
              <a:gd name="connsiteX6" fmla="*/ 222186 w 414095"/>
              <a:gd name="connsiteY6" fmla="*/ 1107446 h 1196306"/>
              <a:gd name="connsiteX7" fmla="*/ 201803 w 414095"/>
              <a:gd name="connsiteY7" fmla="*/ 1114495 h 1196306"/>
              <a:gd name="connsiteX8" fmla="*/ 208852 w 414095"/>
              <a:gd name="connsiteY8" fmla="*/ 1134859 h 1196306"/>
              <a:gd name="connsiteX9" fmla="*/ 332232 w 414095"/>
              <a:gd name="connsiteY9" fmla="*/ 1194772 h 1196306"/>
              <a:gd name="connsiteX10" fmla="*/ 0 w 414095"/>
              <a:gd name="connsiteY10" fmla="*/ 6160 h 1196306"/>
              <a:gd name="connsiteX11" fmla="*/ 324548 w 414095"/>
              <a:gd name="connsiteY11" fmla="*/ 1186053 h 1196306"/>
              <a:gd name="connsiteX12" fmla="*/ 353314 w 414095"/>
              <a:gd name="connsiteY12" fmla="*/ 1176077 h 1196306"/>
              <a:gd name="connsiteX13" fmla="*/ 29845 w 414095"/>
              <a:gd name="connsiteY13" fmla="*/ 0 h 1196306"/>
              <a:gd name="connsiteX14" fmla="*/ 0 w 414095"/>
              <a:gd name="connsiteY14" fmla="*/ 6160 h 119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095" h="1196306">
                <a:moveTo>
                  <a:pt x="332232" y="1194772"/>
                </a:moveTo>
                <a:cubicBezTo>
                  <a:pt x="339852" y="1198448"/>
                  <a:pt x="348933" y="1195292"/>
                  <a:pt x="352616" y="1187723"/>
                </a:cubicBezTo>
                <a:lnTo>
                  <a:pt x="412560" y="1064336"/>
                </a:lnTo>
                <a:cubicBezTo>
                  <a:pt x="416243" y="1056767"/>
                  <a:pt x="413068" y="1047648"/>
                  <a:pt x="405511" y="1043972"/>
                </a:cubicBezTo>
                <a:cubicBezTo>
                  <a:pt x="397891" y="1040295"/>
                  <a:pt x="388811" y="1043451"/>
                  <a:pt x="385128" y="1051027"/>
                </a:cubicBezTo>
                <a:lnTo>
                  <a:pt x="331851" y="1160697"/>
                </a:lnTo>
                <a:lnTo>
                  <a:pt x="222186" y="1107446"/>
                </a:lnTo>
                <a:cubicBezTo>
                  <a:pt x="214630" y="1103770"/>
                  <a:pt x="205486" y="1106926"/>
                  <a:pt x="201803" y="1114495"/>
                </a:cubicBezTo>
                <a:cubicBezTo>
                  <a:pt x="198120" y="1122070"/>
                  <a:pt x="201295" y="1131183"/>
                  <a:pt x="208852" y="1134859"/>
                </a:cubicBezTo>
                <a:lnTo>
                  <a:pt x="332232" y="1194772"/>
                </a:lnTo>
                <a:close/>
                <a:moveTo>
                  <a:pt x="0" y="6160"/>
                </a:moveTo>
                <a:cubicBezTo>
                  <a:pt x="83186" y="409283"/>
                  <a:pt x="189992" y="797636"/>
                  <a:pt x="324548" y="1186053"/>
                </a:cubicBezTo>
                <a:lnTo>
                  <a:pt x="353314" y="1176077"/>
                </a:lnTo>
                <a:cubicBezTo>
                  <a:pt x="219266" y="788905"/>
                  <a:pt x="112776" y="401834"/>
                  <a:pt x="29845" y="0"/>
                </a:cubicBezTo>
                <a:lnTo>
                  <a:pt x="0" y="6160"/>
                </a:lnTo>
                <a:close/>
              </a:path>
            </a:pathLst>
          </a:custGeom>
          <a:solidFill>
            <a:srgbClr val="000000"/>
          </a:solidFill>
          <a:ln w="6350" cap="flat">
            <a:noFill/>
            <a:prstDash val="solid"/>
            <a:miter/>
          </a:ln>
        </p:spPr>
        <p:txBody>
          <a:bodyPr rtlCol="0" anchor="ctr"/>
          <a:lstStyle/>
          <a:p>
            <a:endParaRPr lang="en-US"/>
          </a:p>
        </p:txBody>
      </p:sp>
      <p:sp>
        <p:nvSpPr>
          <p:cNvPr id="97" name="文本框 96">
            <a:extLst>
              <a:ext uri="{FF2B5EF4-FFF2-40B4-BE49-F238E27FC236}">
                <a16:creationId xmlns:a16="http://schemas.microsoft.com/office/drawing/2014/main" id="{52735158-AE96-29B2-9EB5-9D50734AE33A}"/>
              </a:ext>
            </a:extLst>
          </p:cNvPr>
          <p:cNvSpPr txBox="1"/>
          <p:nvPr/>
        </p:nvSpPr>
        <p:spPr>
          <a:xfrm>
            <a:off x="344527" y="443063"/>
            <a:ext cx="4951292" cy="461665"/>
          </a:xfrm>
          <a:prstGeom prst="rect">
            <a:avLst/>
          </a:prstGeom>
          <a:noFill/>
        </p:spPr>
        <p:txBody>
          <a:bodyPr wrap="none" rtlCol="0">
            <a:spAutoFit/>
          </a:bodyPr>
          <a:lstStyle/>
          <a:p>
            <a:r>
              <a:rPr lang="fr-FR"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X3 performance vs AML C308x</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98" name="文本框 97">
            <a:extLst>
              <a:ext uri="{FF2B5EF4-FFF2-40B4-BE49-F238E27FC236}">
                <a16:creationId xmlns:a16="http://schemas.microsoft.com/office/drawing/2014/main" id="{4457C484-064A-32FA-9107-2EFE37DB69FE}"/>
              </a:ext>
            </a:extLst>
          </p:cNvPr>
          <p:cNvSpPr txBox="1"/>
          <p:nvPr/>
        </p:nvSpPr>
        <p:spPr>
          <a:xfrm>
            <a:off x="352091" y="849679"/>
            <a:ext cx="1895071" cy="276999"/>
          </a:xfrm>
          <a:prstGeom prst="rect">
            <a:avLst/>
          </a:prstGeom>
          <a:noFill/>
        </p:spPr>
        <p:txBody>
          <a:bodyPr wrap="none" rtlCol="0">
            <a:spAutoFit/>
          </a:bodyPr>
          <a:lstStyle/>
          <a:p>
            <a:r>
              <a:rPr lang="en-US" altLang="zh-CN" sz="1200" dirty="0">
                <a:latin typeface="OPPOSans B" panose="00020600040101010101" pitchFamily="18" charset="-122"/>
                <a:ea typeface="OPPOSans B" panose="00020600040101010101" pitchFamily="18" charset="-122"/>
                <a:cs typeface="OPPOSans B" panose="00020600040101010101" pitchFamily="18" charset="-122"/>
              </a:rPr>
              <a:t>X3</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性能 </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vs AML C308x</a:t>
            </a:r>
            <a:endParaRPr lang="zh-CN" alt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99" name="文本框 98">
            <a:extLst>
              <a:ext uri="{FF2B5EF4-FFF2-40B4-BE49-F238E27FC236}">
                <a16:creationId xmlns:a16="http://schemas.microsoft.com/office/drawing/2014/main" id="{EA046520-610C-2746-9C02-C348648C93C0}"/>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0" name="文本框 99">
            <a:extLst>
              <a:ext uri="{FF2B5EF4-FFF2-40B4-BE49-F238E27FC236}">
                <a16:creationId xmlns:a16="http://schemas.microsoft.com/office/drawing/2014/main" id="{0363F68C-429E-F910-14C9-D7088390F520}"/>
              </a:ext>
            </a:extLst>
          </p:cNvPr>
          <p:cNvSpPr txBox="1"/>
          <p:nvPr/>
        </p:nvSpPr>
        <p:spPr>
          <a:xfrm>
            <a:off x="1690805" y="1414703"/>
            <a:ext cx="1667444"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帧率对比</a:t>
            </a: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(224*224) </a:t>
            </a:r>
            <a:endPar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1" name="文本框 100">
            <a:extLst>
              <a:ext uri="{FF2B5EF4-FFF2-40B4-BE49-F238E27FC236}">
                <a16:creationId xmlns:a16="http://schemas.microsoft.com/office/drawing/2014/main" id="{8DB63D6E-3080-E3A8-FA99-D638A7225FD3}"/>
              </a:ext>
            </a:extLst>
          </p:cNvPr>
          <p:cNvSpPr txBox="1"/>
          <p:nvPr/>
        </p:nvSpPr>
        <p:spPr>
          <a:xfrm>
            <a:off x="5661278" y="1414703"/>
            <a:ext cx="1415772"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模型转换精度对比</a:t>
            </a:r>
          </a:p>
        </p:txBody>
      </p:sp>
      <p:sp>
        <p:nvSpPr>
          <p:cNvPr id="102" name="文本框 101">
            <a:extLst>
              <a:ext uri="{FF2B5EF4-FFF2-40B4-BE49-F238E27FC236}">
                <a16:creationId xmlns:a16="http://schemas.microsoft.com/office/drawing/2014/main" id="{5E3EB54A-2222-4BF8-B43B-71E4ED809B5A}"/>
              </a:ext>
            </a:extLst>
          </p:cNvPr>
          <p:cNvSpPr txBox="1"/>
          <p:nvPr/>
        </p:nvSpPr>
        <p:spPr>
          <a:xfrm>
            <a:off x="1034899" y="2189421"/>
            <a:ext cx="671979"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110.8fps</a:t>
            </a:r>
          </a:p>
        </p:txBody>
      </p:sp>
      <p:sp>
        <p:nvSpPr>
          <p:cNvPr id="103" name="文本框 102">
            <a:extLst>
              <a:ext uri="{FF2B5EF4-FFF2-40B4-BE49-F238E27FC236}">
                <a16:creationId xmlns:a16="http://schemas.microsoft.com/office/drawing/2014/main" id="{335873A5-9EA9-2E83-C4F7-3DE8D5E823FF}"/>
              </a:ext>
            </a:extLst>
          </p:cNvPr>
          <p:cNvSpPr txBox="1"/>
          <p:nvPr/>
        </p:nvSpPr>
        <p:spPr>
          <a:xfrm>
            <a:off x="1589145" y="3572339"/>
            <a:ext cx="644728"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76.8fps</a:t>
            </a:r>
          </a:p>
        </p:txBody>
      </p:sp>
      <p:sp>
        <p:nvSpPr>
          <p:cNvPr id="104" name="文本框 103">
            <a:extLst>
              <a:ext uri="{FF2B5EF4-FFF2-40B4-BE49-F238E27FC236}">
                <a16:creationId xmlns:a16="http://schemas.microsoft.com/office/drawing/2014/main" id="{DFA4C3A2-2768-5A3A-F074-7244D7D6570C}"/>
              </a:ext>
            </a:extLst>
          </p:cNvPr>
          <p:cNvSpPr txBox="1"/>
          <p:nvPr/>
        </p:nvSpPr>
        <p:spPr>
          <a:xfrm>
            <a:off x="3224457" y="3919145"/>
            <a:ext cx="697628"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137.7fps</a:t>
            </a:r>
          </a:p>
        </p:txBody>
      </p:sp>
      <p:sp>
        <p:nvSpPr>
          <p:cNvPr id="105" name="文本框 104">
            <a:extLst>
              <a:ext uri="{FF2B5EF4-FFF2-40B4-BE49-F238E27FC236}">
                <a16:creationId xmlns:a16="http://schemas.microsoft.com/office/drawing/2014/main" id="{4CEFE30B-1AC8-AC96-9B6C-7036DF1847B6}"/>
              </a:ext>
            </a:extLst>
          </p:cNvPr>
          <p:cNvSpPr txBox="1"/>
          <p:nvPr/>
        </p:nvSpPr>
        <p:spPr>
          <a:xfrm>
            <a:off x="2677015" y="2189421"/>
            <a:ext cx="801823"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669.25fps</a:t>
            </a:r>
          </a:p>
        </p:txBody>
      </p:sp>
      <p:sp>
        <p:nvSpPr>
          <p:cNvPr id="106" name="文本框 105">
            <a:extLst>
              <a:ext uri="{FF2B5EF4-FFF2-40B4-BE49-F238E27FC236}">
                <a16:creationId xmlns:a16="http://schemas.microsoft.com/office/drawing/2014/main" id="{22295F93-2EFE-1445-AE4F-03AA0B2EF464}"/>
              </a:ext>
            </a:extLst>
          </p:cNvPr>
          <p:cNvSpPr txBox="1"/>
          <p:nvPr/>
        </p:nvSpPr>
        <p:spPr>
          <a:xfrm>
            <a:off x="4950873" y="2189421"/>
            <a:ext cx="636714"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74.96%</a:t>
            </a:r>
          </a:p>
        </p:txBody>
      </p:sp>
      <p:sp>
        <p:nvSpPr>
          <p:cNvPr id="107" name="文本框 106">
            <a:extLst>
              <a:ext uri="{FF2B5EF4-FFF2-40B4-BE49-F238E27FC236}">
                <a16:creationId xmlns:a16="http://schemas.microsoft.com/office/drawing/2014/main" id="{5A4D6C2D-1341-8E24-E21B-4C0ED961DCCF}"/>
              </a:ext>
            </a:extLst>
          </p:cNvPr>
          <p:cNvSpPr txBox="1"/>
          <p:nvPr/>
        </p:nvSpPr>
        <p:spPr>
          <a:xfrm>
            <a:off x="5478870" y="3565543"/>
            <a:ext cx="611066"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65.17%</a:t>
            </a:r>
          </a:p>
        </p:txBody>
      </p:sp>
      <p:sp>
        <p:nvSpPr>
          <p:cNvPr id="108" name="文本框 107">
            <a:extLst>
              <a:ext uri="{FF2B5EF4-FFF2-40B4-BE49-F238E27FC236}">
                <a16:creationId xmlns:a16="http://schemas.microsoft.com/office/drawing/2014/main" id="{B6F08CD7-0593-EFCE-768C-C6E50D0C0A8D}"/>
              </a:ext>
            </a:extLst>
          </p:cNvPr>
          <p:cNvSpPr txBox="1"/>
          <p:nvPr/>
        </p:nvSpPr>
        <p:spPr>
          <a:xfrm>
            <a:off x="7192112" y="3905776"/>
            <a:ext cx="585418"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61.71%</a:t>
            </a:r>
          </a:p>
        </p:txBody>
      </p:sp>
      <p:sp>
        <p:nvSpPr>
          <p:cNvPr id="109" name="文本框 108">
            <a:extLst>
              <a:ext uri="{FF2B5EF4-FFF2-40B4-BE49-F238E27FC236}">
                <a16:creationId xmlns:a16="http://schemas.microsoft.com/office/drawing/2014/main" id="{8AF08578-4801-28ED-980F-038A81BD6DCA}"/>
              </a:ext>
            </a:extLst>
          </p:cNvPr>
          <p:cNvSpPr txBox="1"/>
          <p:nvPr/>
        </p:nvSpPr>
        <p:spPr>
          <a:xfrm>
            <a:off x="6697808" y="2189421"/>
            <a:ext cx="611066" cy="246221"/>
          </a:xfrm>
          <a:prstGeom prst="rect">
            <a:avLst/>
          </a:prstGeom>
          <a:noFill/>
        </p:spPr>
        <p:txBody>
          <a:bodyPr wrap="none" rtlCol="0">
            <a:spAutoFit/>
          </a:bodyPr>
          <a:lstStyle/>
          <a:p>
            <a:pPr algn="ctr"/>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70.81%</a:t>
            </a:r>
          </a:p>
        </p:txBody>
      </p:sp>
      <p:sp>
        <p:nvSpPr>
          <p:cNvPr id="110" name="文本框 109">
            <a:extLst>
              <a:ext uri="{FF2B5EF4-FFF2-40B4-BE49-F238E27FC236}">
                <a16:creationId xmlns:a16="http://schemas.microsoft.com/office/drawing/2014/main" id="{23CD346E-3C1D-0115-A456-7C27BFF90D6A}"/>
              </a:ext>
            </a:extLst>
          </p:cNvPr>
          <p:cNvSpPr txBox="1"/>
          <p:nvPr/>
        </p:nvSpPr>
        <p:spPr>
          <a:xfrm>
            <a:off x="1760600" y="3024699"/>
            <a:ext cx="524503" cy="230832"/>
          </a:xfrm>
          <a:prstGeom prst="rect">
            <a:avLst/>
          </a:prstGeom>
          <a:noFill/>
        </p:spPr>
        <p:txBody>
          <a:bodyPr wrap="none" rtlCol="0">
            <a:spAutoFit/>
          </a:bodyPr>
          <a:lstStyle/>
          <a:p>
            <a:r>
              <a:rPr lang="en-US" altLang="zh-CN" sz="900" dirty="0">
                <a:solidFill>
                  <a:srgbClr val="2F4FE5"/>
                </a:solidFill>
                <a:latin typeface="OPPOSans H" panose="00020600040101010101" pitchFamily="18" charset="-122"/>
                <a:ea typeface="OPPOSans H" panose="00020600040101010101" pitchFamily="18" charset="-122"/>
                <a:cs typeface="OPPOSans H" panose="00020600040101010101" pitchFamily="18" charset="-122"/>
              </a:rPr>
              <a:t>1.44X</a:t>
            </a:r>
            <a:endParaRPr lang="zh-CN" altLang="en-US" sz="900" dirty="0">
              <a:solidFill>
                <a:srgbClr val="2F4FE5"/>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11" name="文本框 110">
            <a:extLst>
              <a:ext uri="{FF2B5EF4-FFF2-40B4-BE49-F238E27FC236}">
                <a16:creationId xmlns:a16="http://schemas.microsoft.com/office/drawing/2014/main" id="{149667B0-62D8-8E54-0708-A0499BF9E536}"/>
              </a:ext>
            </a:extLst>
          </p:cNvPr>
          <p:cNvSpPr txBox="1"/>
          <p:nvPr/>
        </p:nvSpPr>
        <p:spPr>
          <a:xfrm>
            <a:off x="3558302" y="3396097"/>
            <a:ext cx="543739" cy="230832"/>
          </a:xfrm>
          <a:prstGeom prst="rect">
            <a:avLst/>
          </a:prstGeom>
          <a:noFill/>
        </p:spPr>
        <p:txBody>
          <a:bodyPr wrap="none" rtlCol="0">
            <a:spAutoFit/>
          </a:bodyPr>
          <a:lstStyle/>
          <a:p>
            <a:r>
              <a:rPr lang="en-US" altLang="zh-CN" sz="900" dirty="0">
                <a:solidFill>
                  <a:srgbClr val="2F4FE5"/>
                </a:solidFill>
                <a:latin typeface="OPPOSans H" panose="00020600040101010101" pitchFamily="18" charset="-122"/>
                <a:ea typeface="OPPOSans H" panose="00020600040101010101" pitchFamily="18" charset="-122"/>
                <a:cs typeface="OPPOSans H" panose="00020600040101010101" pitchFamily="18" charset="-122"/>
              </a:rPr>
              <a:t>4.86X</a:t>
            </a:r>
            <a:endParaRPr lang="zh-CN" altLang="en-US" sz="900" dirty="0">
              <a:solidFill>
                <a:srgbClr val="2F4FE5"/>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12" name="文本框 111">
            <a:extLst>
              <a:ext uri="{FF2B5EF4-FFF2-40B4-BE49-F238E27FC236}">
                <a16:creationId xmlns:a16="http://schemas.microsoft.com/office/drawing/2014/main" id="{FACE331D-F4D8-30DC-33CB-C1D95E8AFFE0}"/>
              </a:ext>
            </a:extLst>
          </p:cNvPr>
          <p:cNvSpPr txBox="1"/>
          <p:nvPr/>
        </p:nvSpPr>
        <p:spPr>
          <a:xfrm>
            <a:off x="5708845" y="2872333"/>
            <a:ext cx="607859"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-9.79%</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3" name="文本框 112">
            <a:extLst>
              <a:ext uri="{FF2B5EF4-FFF2-40B4-BE49-F238E27FC236}">
                <a16:creationId xmlns:a16="http://schemas.microsoft.com/office/drawing/2014/main" id="{C8F35350-6F91-C7F5-7524-1A5E84D38087}"/>
              </a:ext>
            </a:extLst>
          </p:cNvPr>
          <p:cNvSpPr txBox="1"/>
          <p:nvPr/>
        </p:nvSpPr>
        <p:spPr>
          <a:xfrm>
            <a:off x="7459979" y="3164226"/>
            <a:ext cx="510076" cy="230832"/>
          </a:xfrm>
          <a:prstGeom prst="rect">
            <a:avLst/>
          </a:prstGeom>
          <a:noFill/>
        </p:spPr>
        <p:txBody>
          <a:bodyPr wrap="none" rtlCol="0">
            <a:spAutoFit/>
          </a:bodyPr>
          <a:lstStyle/>
          <a:p>
            <a:r>
              <a:rPr lang="en-US" altLang="zh-CN" sz="900" dirty="0">
                <a:latin typeface="OPPOSans H" panose="00020600040101010101" pitchFamily="18" charset="-122"/>
                <a:ea typeface="OPPOSans H" panose="00020600040101010101" pitchFamily="18" charset="-122"/>
                <a:cs typeface="OPPOSans H" panose="00020600040101010101" pitchFamily="18" charset="-122"/>
              </a:rPr>
              <a:t>-9.1%</a:t>
            </a:r>
            <a:endParaRPr lang="zh-CN" altLang="en-US" sz="9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14" name="文本框 113">
            <a:extLst>
              <a:ext uri="{FF2B5EF4-FFF2-40B4-BE49-F238E27FC236}">
                <a16:creationId xmlns:a16="http://schemas.microsoft.com/office/drawing/2014/main" id="{E0E3DCB8-A3E1-81F5-98EE-92805E69A70B}"/>
              </a:ext>
            </a:extLst>
          </p:cNvPr>
          <p:cNvSpPr txBox="1"/>
          <p:nvPr/>
        </p:nvSpPr>
        <p:spPr>
          <a:xfrm>
            <a:off x="8789888" y="1500284"/>
            <a:ext cx="2627642" cy="2029082"/>
          </a:xfrm>
          <a:prstGeom prst="rect">
            <a:avLst/>
          </a:prstGeom>
          <a:noFill/>
        </p:spPr>
        <p:txBody>
          <a:bodyPr wrap="none" rtlCol="0">
            <a:spAutoFit/>
          </a:bodyPr>
          <a:lstStyle/>
          <a:p>
            <a:pPr algn="ctr">
              <a:lnSpc>
                <a:spcPct val="18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自研</a:t>
            </a:r>
            <a:r>
              <a:rPr lang="en-US" altLang="zh-CN" dirty="0">
                <a:latin typeface="OPPOSans M" panose="00020600040101010101" pitchFamily="18" charset="-122"/>
                <a:ea typeface="OPPOSans M" panose="00020600040101010101" pitchFamily="18" charset="-122"/>
                <a:cs typeface="OPPOSans M" panose="00020600040101010101" pitchFamily="18" charset="-122"/>
              </a:rPr>
              <a:t>Bernoulli</a:t>
            </a:r>
            <a:r>
              <a:rPr lang="zh-CN" altLang="en-US" dirty="0">
                <a:latin typeface="OPPOSans M" panose="00020600040101010101" pitchFamily="18" charset="-122"/>
                <a:ea typeface="OPPOSans M" panose="00020600040101010101" pitchFamily="18" charset="-122"/>
                <a:cs typeface="OPPOSans M" panose="00020600040101010101" pitchFamily="18" charset="-122"/>
              </a:rPr>
              <a:t>二代架构</a:t>
            </a:r>
            <a:endParaRPr lang="en-US" altLang="zh-CN"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80000"/>
              </a:lnSpc>
            </a:pPr>
            <a:r>
              <a:rPr lang="en-US" altLang="zh-CN" dirty="0">
                <a:latin typeface="OPPOSans M" panose="00020600040101010101" pitchFamily="18" charset="-122"/>
                <a:ea typeface="OPPOSans M" panose="00020600040101010101" pitchFamily="18" charset="-122"/>
                <a:cs typeface="OPPOSans M" panose="00020600040101010101" pitchFamily="18" charset="-122"/>
              </a:rPr>
              <a:t>MAC </a:t>
            </a:r>
            <a:r>
              <a:rPr lang="zh-CN" altLang="en-US" dirty="0">
                <a:latin typeface="OPPOSans M" panose="00020600040101010101" pitchFamily="18" charset="-122"/>
                <a:ea typeface="OPPOSans M" panose="00020600040101010101" pitchFamily="18" charset="-122"/>
                <a:cs typeface="OPPOSans M" panose="00020600040101010101" pitchFamily="18" charset="-122"/>
              </a:rPr>
              <a:t>利用率 </a:t>
            </a:r>
            <a:r>
              <a:rPr lang="en-US" altLang="zh-CN" dirty="0">
                <a:latin typeface="OPPOSans M" panose="00020600040101010101" pitchFamily="18" charset="-122"/>
                <a:ea typeface="OPPOSans M" panose="00020600040101010101" pitchFamily="18" charset="-122"/>
                <a:cs typeface="OPPOSans M" panose="00020600040101010101" pitchFamily="18" charset="-122"/>
              </a:rPr>
              <a:t>&gt; </a:t>
            </a:r>
            <a:r>
              <a:rPr lang="en-US" altLang="zh-CN"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80%</a:t>
            </a:r>
          </a:p>
          <a:p>
            <a:pPr algn="ctr">
              <a:lnSpc>
                <a:spcPct val="18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精度损失 </a:t>
            </a:r>
            <a:r>
              <a:rPr lang="en-US" altLang="zh-CN" dirty="0">
                <a:latin typeface="OPPOSans M" panose="00020600040101010101" pitchFamily="18" charset="-122"/>
                <a:ea typeface="OPPOSans M" panose="00020600040101010101" pitchFamily="18" charset="-122"/>
                <a:cs typeface="OPPOSans M" panose="00020600040101010101" pitchFamily="18" charset="-122"/>
              </a:rPr>
              <a:t>&lt; </a:t>
            </a:r>
            <a:r>
              <a:rPr lang="en-US" altLang="zh-CN"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1%</a:t>
            </a:r>
          </a:p>
          <a:p>
            <a:pPr algn="ctr">
              <a:lnSpc>
                <a:spcPct val="18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真实有效算力</a:t>
            </a:r>
            <a:r>
              <a:rPr lang="en-US" altLang="zh-CN" dirty="0">
                <a:latin typeface="OPPOSans M" panose="00020600040101010101" pitchFamily="18" charset="-122"/>
                <a:ea typeface="OPPOSans M" panose="00020600040101010101" pitchFamily="18" charset="-122"/>
                <a:cs typeface="OPPOSans M" panose="00020600040101010101" pitchFamily="18" charset="-122"/>
              </a:rPr>
              <a:t>: </a:t>
            </a:r>
            <a:r>
              <a:rPr lang="en-US" altLang="zh-CN"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~5Tops</a:t>
            </a:r>
            <a:endParaRPr lang="zh-CN" altLang="en-US"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119" name="图片 118">
            <a:extLst>
              <a:ext uri="{FF2B5EF4-FFF2-40B4-BE49-F238E27FC236}">
                <a16:creationId xmlns:a16="http://schemas.microsoft.com/office/drawing/2014/main" id="{CC8D018D-F56D-0DA1-9994-F8A1BC0E7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907" y="3695449"/>
            <a:ext cx="2325856" cy="2325856"/>
          </a:xfrm>
          <a:prstGeom prst="rect">
            <a:avLst/>
          </a:prstGeom>
        </p:spPr>
      </p:pic>
      <p:sp>
        <p:nvSpPr>
          <p:cNvPr id="120" name="文本框 119">
            <a:extLst>
              <a:ext uri="{FF2B5EF4-FFF2-40B4-BE49-F238E27FC236}">
                <a16:creationId xmlns:a16="http://schemas.microsoft.com/office/drawing/2014/main" id="{721F1DE6-4EF9-41E4-DA03-6F822DB71313}"/>
              </a:ext>
            </a:extLst>
          </p:cNvPr>
          <p:cNvSpPr txBox="1"/>
          <p:nvPr/>
        </p:nvSpPr>
        <p:spPr>
          <a:xfrm>
            <a:off x="1062167" y="5184072"/>
            <a:ext cx="949298" cy="261610"/>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Resnet 50</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1" name="文本框 120">
            <a:extLst>
              <a:ext uri="{FF2B5EF4-FFF2-40B4-BE49-F238E27FC236}">
                <a16:creationId xmlns:a16="http://schemas.microsoft.com/office/drawing/2014/main" id="{602BB041-FFE8-D7E8-41E6-5CEA8500C911}"/>
              </a:ext>
            </a:extLst>
          </p:cNvPr>
          <p:cNvSpPr txBox="1"/>
          <p:nvPr/>
        </p:nvSpPr>
        <p:spPr>
          <a:xfrm>
            <a:off x="2769527" y="5187919"/>
            <a:ext cx="1124026" cy="253916"/>
          </a:xfrm>
          <a:prstGeom prst="rect">
            <a:avLst/>
          </a:prstGeom>
          <a:noFill/>
        </p:spPr>
        <p:txBody>
          <a:bodyPr wrap="none" rtlCol="0">
            <a:spAutoFit/>
          </a:bodyPr>
          <a:lstStyle/>
          <a:p>
            <a:pPr algn="ctr"/>
            <a:r>
              <a:rPr lang="en-US" altLang="zh-CN" sz="1050" dirty="0" err="1">
                <a:latin typeface="OPPOSans H" panose="00020600040101010101" pitchFamily="18" charset="-122"/>
                <a:ea typeface="OPPOSans H" panose="00020600040101010101" pitchFamily="18" charset="-122"/>
                <a:cs typeface="OPPOSans H" panose="00020600040101010101" pitchFamily="18" charset="-122"/>
              </a:rPr>
              <a:t>Mobilenet</a:t>
            </a: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 v1</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2" name="文本框 121">
            <a:extLst>
              <a:ext uri="{FF2B5EF4-FFF2-40B4-BE49-F238E27FC236}">
                <a16:creationId xmlns:a16="http://schemas.microsoft.com/office/drawing/2014/main" id="{77F3736A-EDF9-E4AD-07C5-F7FBB62BD13E}"/>
              </a:ext>
            </a:extLst>
          </p:cNvPr>
          <p:cNvSpPr txBox="1"/>
          <p:nvPr/>
        </p:nvSpPr>
        <p:spPr>
          <a:xfrm>
            <a:off x="5025383" y="5184072"/>
            <a:ext cx="949298" cy="261610"/>
          </a:xfrm>
          <a:prstGeom prst="rect">
            <a:avLst/>
          </a:prstGeom>
          <a:noFill/>
        </p:spPr>
        <p:txBody>
          <a:bodyPr wrap="none" rtlCol="0">
            <a:spAutoFit/>
          </a:bodyPr>
          <a:lstStyle/>
          <a:p>
            <a:pPr algn="ct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Resnet 50</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3" name="文本框 122">
            <a:extLst>
              <a:ext uri="{FF2B5EF4-FFF2-40B4-BE49-F238E27FC236}">
                <a16:creationId xmlns:a16="http://schemas.microsoft.com/office/drawing/2014/main" id="{74E0614B-2746-EA56-769F-2A8AA4C8E60A}"/>
              </a:ext>
            </a:extLst>
          </p:cNvPr>
          <p:cNvSpPr txBox="1"/>
          <p:nvPr/>
        </p:nvSpPr>
        <p:spPr>
          <a:xfrm>
            <a:off x="6678218" y="5187919"/>
            <a:ext cx="1124026" cy="253916"/>
          </a:xfrm>
          <a:prstGeom prst="rect">
            <a:avLst/>
          </a:prstGeom>
          <a:noFill/>
        </p:spPr>
        <p:txBody>
          <a:bodyPr wrap="none" rtlCol="0">
            <a:spAutoFit/>
          </a:bodyPr>
          <a:lstStyle/>
          <a:p>
            <a:pPr algn="ctr"/>
            <a:r>
              <a:rPr lang="en-US" altLang="zh-CN" sz="1050" dirty="0" err="1">
                <a:latin typeface="OPPOSans H" panose="00020600040101010101" pitchFamily="18" charset="-122"/>
                <a:ea typeface="OPPOSans H" panose="00020600040101010101" pitchFamily="18" charset="-122"/>
                <a:cs typeface="OPPOSans H" panose="00020600040101010101" pitchFamily="18" charset="-122"/>
              </a:rPr>
              <a:t>Mobilenet</a:t>
            </a: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 v1</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4" name="文本框 123">
            <a:extLst>
              <a:ext uri="{FF2B5EF4-FFF2-40B4-BE49-F238E27FC236}">
                <a16:creationId xmlns:a16="http://schemas.microsoft.com/office/drawing/2014/main" id="{95259AD8-08D0-1A40-95FD-5C158D655B80}"/>
              </a:ext>
            </a:extLst>
          </p:cNvPr>
          <p:cNvSpPr txBox="1"/>
          <p:nvPr/>
        </p:nvSpPr>
        <p:spPr>
          <a:xfrm>
            <a:off x="2865120" y="5904241"/>
            <a:ext cx="1680552" cy="253916"/>
          </a:xfrm>
          <a:prstGeom prst="rect">
            <a:avLst/>
          </a:prstGeom>
          <a:noFill/>
        </p:spPr>
        <p:txBody>
          <a:bodyPr wrap="squar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Horizon X3</a:t>
            </a:r>
            <a:r>
              <a:rPr lang="zh-CN" altLang="en-US" sz="1050" dirty="0">
                <a:latin typeface="OPPOSans H" panose="00020600040101010101" pitchFamily="18" charset="-122"/>
                <a:ea typeface="OPPOSans H" panose="00020600040101010101" pitchFamily="18" charset="-122"/>
                <a:cs typeface="OPPOSans H" panose="00020600040101010101" pitchFamily="18" charset="-122"/>
              </a:rPr>
              <a:t>（</a:t>
            </a: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5Tops</a:t>
            </a:r>
            <a:r>
              <a:rPr lang="zh-CN" altLang="en-US" sz="1050" dirty="0">
                <a:latin typeface="OPPOSans H" panose="00020600040101010101" pitchFamily="18" charset="-122"/>
                <a:ea typeface="OPPOSans H" panose="00020600040101010101" pitchFamily="18" charset="-122"/>
                <a:cs typeface="OPPOSans H" panose="00020600040101010101" pitchFamily="18" charset="-122"/>
              </a:rPr>
              <a:t>）</a:t>
            </a:r>
          </a:p>
        </p:txBody>
      </p:sp>
      <p:sp>
        <p:nvSpPr>
          <p:cNvPr id="125" name="文本框 124">
            <a:extLst>
              <a:ext uri="{FF2B5EF4-FFF2-40B4-BE49-F238E27FC236}">
                <a16:creationId xmlns:a16="http://schemas.microsoft.com/office/drawing/2014/main" id="{74502FA2-16AC-9FF2-8E53-BE04B425FE17}"/>
              </a:ext>
            </a:extLst>
          </p:cNvPr>
          <p:cNvSpPr txBox="1"/>
          <p:nvPr/>
        </p:nvSpPr>
        <p:spPr>
          <a:xfrm>
            <a:off x="4881586" y="5904241"/>
            <a:ext cx="2267194" cy="253916"/>
          </a:xfrm>
          <a:prstGeom prst="rect">
            <a:avLst/>
          </a:prstGeom>
          <a:noFill/>
        </p:spPr>
        <p:txBody>
          <a:bodyPr wrap="square" rtlCol="0">
            <a:spAutoFit/>
          </a:bodyPr>
          <a:lstStyle/>
          <a:p>
            <a:r>
              <a:rPr lang="en-US" altLang="zh-CN" sz="1050" dirty="0">
                <a:latin typeface="OPPOSans H" panose="00020600040101010101" pitchFamily="18" charset="-122"/>
                <a:ea typeface="OPPOSans H" panose="00020600040101010101" pitchFamily="18" charset="-122"/>
                <a:cs typeface="OPPOSans H" panose="00020600040101010101" pitchFamily="18" charset="-122"/>
              </a:rPr>
              <a:t>AML AI Chip(4Tops)</a:t>
            </a:r>
            <a:endParaRPr lang="zh-CN" altLang="en-US" sz="1050" dirty="0">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3415614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6" name="图形 2">
            <a:extLst>
              <a:ext uri="{FF2B5EF4-FFF2-40B4-BE49-F238E27FC236}">
                <a16:creationId xmlns:a16="http://schemas.microsoft.com/office/drawing/2014/main" id="{5414AB90-252A-F118-F5AD-8C3EE5F04ECC}"/>
              </a:ext>
            </a:extLst>
          </p:cNvPr>
          <p:cNvGrpSpPr/>
          <p:nvPr/>
        </p:nvGrpSpPr>
        <p:grpSpPr>
          <a:xfrm>
            <a:off x="0" y="0"/>
            <a:ext cx="11529059" cy="6858000"/>
            <a:chOff x="0" y="0"/>
            <a:chExt cx="11529059" cy="6858000"/>
          </a:xfrm>
          <a:noFill/>
        </p:grpSpPr>
        <p:sp>
          <p:nvSpPr>
            <p:cNvPr id="7" name="任意多边形: 形状 6">
              <a:extLst>
                <a:ext uri="{FF2B5EF4-FFF2-40B4-BE49-F238E27FC236}">
                  <a16:creationId xmlns:a16="http://schemas.microsoft.com/office/drawing/2014/main" id="{5A9F3681-B3BE-DE9A-8831-C894A49BD0C3}"/>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C2FB58BB-0724-26D3-5251-71402D2CA627}"/>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B9A15559-D27B-0030-69C7-82FC2F596D1A}"/>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 name="任意多边形: 形状 9">
              <a:extLst>
                <a:ext uri="{FF2B5EF4-FFF2-40B4-BE49-F238E27FC236}">
                  <a16:creationId xmlns:a16="http://schemas.microsoft.com/office/drawing/2014/main" id="{08A9D0C5-503B-8D15-E672-CF868FC7A666}"/>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 name="任意多边形: 形状 10">
              <a:extLst>
                <a:ext uri="{FF2B5EF4-FFF2-40B4-BE49-F238E27FC236}">
                  <a16:creationId xmlns:a16="http://schemas.microsoft.com/office/drawing/2014/main" id="{55BE388C-3DBE-9F90-DE8B-5131F0B568F2}"/>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A2451295-E28C-33AD-495B-0A7E04A42439}"/>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FB043472-FC87-C5B9-FD58-65E6E5F1493B}"/>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 name="任意多边形: 形状 13">
              <a:extLst>
                <a:ext uri="{FF2B5EF4-FFF2-40B4-BE49-F238E27FC236}">
                  <a16:creationId xmlns:a16="http://schemas.microsoft.com/office/drawing/2014/main" id="{7FB04C8A-2F1F-0E22-70DD-E0143A770371}"/>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2011FCC8-E95C-399A-2BF7-57DC127E2007}"/>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F8BB16B2-1697-4079-55B6-119D6EF43B0A}"/>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102865D4-859C-A596-3D56-A6BC6541ADA9}"/>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B9CB172D-C91A-9093-0CD0-4768C29FBD94}"/>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A40AE2FB-3111-4A87-7748-8C21DDD45D31}"/>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A450757D-D0A7-32E7-848D-0939A285A59E}"/>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DC33359E-CC04-6431-7DAD-8384577B1192}"/>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BAFA671B-4524-9D0E-F77A-C829D4759D8D}"/>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3358A294-1886-E266-FAF2-4AF5CDD5ABDA}"/>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5351698B-69B4-41FC-D5A2-D61D44D733D7}"/>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5" name="矩形: 圆角 24">
            <a:extLst>
              <a:ext uri="{FF2B5EF4-FFF2-40B4-BE49-F238E27FC236}">
                <a16:creationId xmlns:a16="http://schemas.microsoft.com/office/drawing/2014/main" id="{E853C868-7DAD-1B75-D266-7819BFFEF30A}"/>
              </a:ext>
            </a:extLst>
          </p:cNvPr>
          <p:cNvSpPr/>
          <p:nvPr/>
        </p:nvSpPr>
        <p:spPr>
          <a:xfrm>
            <a:off x="5852160" y="5273040"/>
            <a:ext cx="5052060" cy="378460"/>
          </a:xfrm>
          <a:prstGeom prst="roundRect">
            <a:avLst>
              <a:gd name="adj" fmla="val 14206"/>
            </a:avLst>
          </a:prstGeom>
          <a:solidFill>
            <a:srgbClr val="FFFFFF"/>
          </a:solidFill>
          <a:ln w="19050" cap="flat">
            <a:solidFill>
              <a:schemeClr val="bg1">
                <a:lumMod val="7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任意多边形: 形状 27">
            <a:extLst>
              <a:ext uri="{FF2B5EF4-FFF2-40B4-BE49-F238E27FC236}">
                <a16:creationId xmlns:a16="http://schemas.microsoft.com/office/drawing/2014/main" id="{36E7D579-12FA-009E-461F-F1BB13C411DB}"/>
              </a:ext>
            </a:extLst>
          </p:cNvPr>
          <p:cNvSpPr/>
          <p:nvPr/>
        </p:nvSpPr>
        <p:spPr>
          <a:xfrm>
            <a:off x="457200" y="505968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1113121B-83A3-5504-ADFC-7E4F38B2E0FA}"/>
              </a:ext>
            </a:extLst>
          </p:cNvPr>
          <p:cNvSpPr/>
          <p:nvPr/>
        </p:nvSpPr>
        <p:spPr>
          <a:xfrm>
            <a:off x="472439" y="507492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3"/>
                  <a:pt x="47314" y="60960"/>
                  <a:pt x="30480" y="60960"/>
                </a:cubicBezTo>
                <a:cubicBezTo>
                  <a:pt x="13646" y="60960"/>
                  <a:pt x="0" y="47313"/>
                  <a:pt x="0" y="30480"/>
                </a:cubicBezTo>
                <a:cubicBezTo>
                  <a:pt x="0" y="13647"/>
                  <a:pt x="13646" y="0"/>
                  <a:pt x="30480" y="0"/>
                </a:cubicBezTo>
                <a:cubicBezTo>
                  <a:pt x="47314" y="0"/>
                  <a:pt x="60960" y="13647"/>
                  <a:pt x="60960" y="30480"/>
                </a:cubicBezTo>
                <a:close/>
              </a:path>
            </a:pathLst>
          </a:custGeom>
          <a:solidFill>
            <a:srgbClr val="055CF9"/>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56B00CDB-56E3-384A-04AA-803D5DBBE966}"/>
              </a:ext>
            </a:extLst>
          </p:cNvPr>
          <p:cNvSpPr/>
          <p:nvPr/>
        </p:nvSpPr>
        <p:spPr>
          <a:xfrm>
            <a:off x="457200" y="472440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9E298520-03FD-0C02-242C-A074E62BBA61}"/>
              </a:ext>
            </a:extLst>
          </p:cNvPr>
          <p:cNvSpPr/>
          <p:nvPr/>
        </p:nvSpPr>
        <p:spPr>
          <a:xfrm>
            <a:off x="472439" y="473964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4"/>
                  <a:pt x="47314" y="60960"/>
                  <a:pt x="30480" y="60960"/>
                </a:cubicBezTo>
                <a:cubicBezTo>
                  <a:pt x="13646" y="60960"/>
                  <a:pt x="0" y="47314"/>
                  <a:pt x="0" y="30480"/>
                </a:cubicBezTo>
                <a:cubicBezTo>
                  <a:pt x="0" y="13647"/>
                  <a:pt x="13646" y="0"/>
                  <a:pt x="30480" y="0"/>
                </a:cubicBezTo>
                <a:cubicBezTo>
                  <a:pt x="47314" y="0"/>
                  <a:pt x="60960" y="13647"/>
                  <a:pt x="60960" y="30480"/>
                </a:cubicBezTo>
                <a:close/>
              </a:path>
            </a:pathLst>
          </a:custGeom>
          <a:solidFill>
            <a:srgbClr val="055CF9"/>
          </a:solidFill>
          <a:ln w="6350" cap="flat">
            <a:noFill/>
            <a:prstDash val="solid"/>
            <a:miter/>
          </a:ln>
        </p:spPr>
        <p:txBody>
          <a:bodyPr rtlCol="0" anchor="ctr"/>
          <a:lstStyle/>
          <a:p>
            <a:endParaRPr lang="en-US"/>
          </a:p>
        </p:txBody>
      </p:sp>
      <p:sp>
        <p:nvSpPr>
          <p:cNvPr id="34" name="矩形: 圆角 33">
            <a:extLst>
              <a:ext uri="{FF2B5EF4-FFF2-40B4-BE49-F238E27FC236}">
                <a16:creationId xmlns:a16="http://schemas.microsoft.com/office/drawing/2014/main" id="{45C2670A-462B-42F3-30A0-91DFA755277C}"/>
              </a:ext>
            </a:extLst>
          </p:cNvPr>
          <p:cNvSpPr/>
          <p:nvPr/>
        </p:nvSpPr>
        <p:spPr>
          <a:xfrm>
            <a:off x="8427720" y="2743200"/>
            <a:ext cx="2994660" cy="2446020"/>
          </a:xfrm>
          <a:prstGeom prst="roundRect">
            <a:avLst>
              <a:gd name="adj" fmla="val 5598"/>
            </a:avLst>
          </a:prstGeom>
          <a:solidFill>
            <a:srgbClr val="F5F6FA"/>
          </a:solidFill>
          <a:ln w="19050" cap="flat">
            <a:solidFill>
              <a:schemeClr val="bg1">
                <a:lumMod val="75000"/>
              </a:schemeClr>
            </a:solidFill>
            <a:prstDash val="sysDash"/>
            <a:miter/>
          </a:ln>
        </p:spPr>
        <p:txBody>
          <a:bodyPr rtlCol="0" anchor="ctr"/>
          <a:lstStyle/>
          <a:p>
            <a:endParaRPr lang="en-US"/>
          </a:p>
        </p:txBody>
      </p:sp>
      <p:sp>
        <p:nvSpPr>
          <p:cNvPr id="36" name="矩形: 圆角 35">
            <a:extLst>
              <a:ext uri="{FF2B5EF4-FFF2-40B4-BE49-F238E27FC236}">
                <a16:creationId xmlns:a16="http://schemas.microsoft.com/office/drawing/2014/main" id="{764FF516-E7C7-CB63-0D10-6BE1DA3C1D12}"/>
              </a:ext>
            </a:extLst>
          </p:cNvPr>
          <p:cNvSpPr/>
          <p:nvPr/>
        </p:nvSpPr>
        <p:spPr>
          <a:xfrm>
            <a:off x="8519160" y="4549140"/>
            <a:ext cx="2385059" cy="543560"/>
          </a:xfrm>
          <a:prstGeom prst="roundRect">
            <a:avLst>
              <a:gd name="adj" fmla="val 13162"/>
            </a:avLst>
          </a:prstGeom>
          <a:gradFill>
            <a:gsLst>
              <a:gs pos="0">
                <a:srgbClr val="343434"/>
              </a:gs>
              <a:gs pos="50000">
                <a:srgbClr val="1A1A1A"/>
              </a:gs>
              <a:gs pos="100000">
                <a:srgbClr val="000000"/>
              </a:gs>
            </a:gsLst>
            <a:lin ang="5400000" scaled="1"/>
          </a:gradFill>
          <a:ln w="6350" cap="flat">
            <a:no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32D166AF-A0F6-F037-79C2-94A4A9350AFA}"/>
              </a:ext>
            </a:extLst>
          </p:cNvPr>
          <p:cNvSpPr/>
          <p:nvPr/>
        </p:nvSpPr>
        <p:spPr>
          <a:xfrm>
            <a:off x="8519160" y="3939540"/>
            <a:ext cx="1163320" cy="543560"/>
          </a:xfrm>
          <a:prstGeom prst="roundRect">
            <a:avLst>
              <a:gd name="adj" fmla="val 11215"/>
            </a:avLst>
          </a:prstGeom>
          <a:gradFill>
            <a:gsLst>
              <a:gs pos="0">
                <a:srgbClr val="545454"/>
              </a:gs>
              <a:gs pos="50000">
                <a:srgbClr val="313131"/>
              </a:gs>
              <a:gs pos="100000">
                <a:srgbClr val="0F0F0F"/>
              </a:gs>
            </a:gsLst>
            <a:lin ang="5400000" scaled="1"/>
          </a:gradFill>
          <a:ln w="6350" cap="flat">
            <a:noFill/>
            <a:prstDash val="solid"/>
            <a:miter/>
          </a:ln>
        </p:spPr>
        <p:txBody>
          <a:bodyPr rtlCol="0" anchor="ctr"/>
          <a:lstStyle/>
          <a:p>
            <a:endParaRPr lang="en-US"/>
          </a:p>
        </p:txBody>
      </p:sp>
      <p:sp>
        <p:nvSpPr>
          <p:cNvPr id="42" name="矩形: 圆角 41">
            <a:extLst>
              <a:ext uri="{FF2B5EF4-FFF2-40B4-BE49-F238E27FC236}">
                <a16:creationId xmlns:a16="http://schemas.microsoft.com/office/drawing/2014/main" id="{19402344-C4E0-5A31-1B99-AA37DCC34747}"/>
              </a:ext>
            </a:extLst>
          </p:cNvPr>
          <p:cNvSpPr/>
          <p:nvPr/>
        </p:nvSpPr>
        <p:spPr>
          <a:xfrm>
            <a:off x="9743440" y="3939540"/>
            <a:ext cx="1150620" cy="546100"/>
          </a:xfrm>
          <a:prstGeom prst="roundRect">
            <a:avLst>
              <a:gd name="adj" fmla="val 10853"/>
            </a:avLst>
          </a:prstGeom>
          <a:gradFill>
            <a:gsLst>
              <a:gs pos="0">
                <a:srgbClr val="545454"/>
              </a:gs>
              <a:gs pos="50000">
                <a:srgbClr val="313131"/>
              </a:gs>
              <a:gs pos="100000">
                <a:srgbClr val="0F0F0F"/>
              </a:gs>
            </a:gsLst>
            <a:lin ang="5400000" scaled="1"/>
          </a:gradFill>
          <a:ln w="6350" cap="flat">
            <a:noFill/>
            <a:prstDash val="solid"/>
            <a:miter/>
          </a:ln>
        </p:spPr>
        <p:txBody>
          <a:bodyPr rtlCol="0" anchor="ctr"/>
          <a:lstStyle/>
          <a:p>
            <a:endParaRPr lang="en-US"/>
          </a:p>
        </p:txBody>
      </p:sp>
      <p:sp>
        <p:nvSpPr>
          <p:cNvPr id="45" name="矩形: 圆角 44">
            <a:extLst>
              <a:ext uri="{FF2B5EF4-FFF2-40B4-BE49-F238E27FC236}">
                <a16:creationId xmlns:a16="http://schemas.microsoft.com/office/drawing/2014/main" id="{3AFF8A4D-B244-F394-0435-D61080C37EC1}"/>
              </a:ext>
            </a:extLst>
          </p:cNvPr>
          <p:cNvSpPr/>
          <p:nvPr/>
        </p:nvSpPr>
        <p:spPr>
          <a:xfrm>
            <a:off x="8519160" y="2933700"/>
            <a:ext cx="749300" cy="939800"/>
          </a:xfrm>
          <a:prstGeom prst="roundRect">
            <a:avLst>
              <a:gd name="adj" fmla="val 7910"/>
            </a:avLst>
          </a:prstGeom>
          <a:gradFill>
            <a:gsLst>
              <a:gs pos="6409">
                <a:srgbClr val="3E3E3E"/>
              </a:gs>
              <a:gs pos="100000">
                <a:srgbClr val="1F1F1F"/>
              </a:gs>
            </a:gsLst>
            <a:lin ang="3564327" scaled="1"/>
          </a:gradFill>
          <a:ln w="6350" cap="flat">
            <a:noFill/>
            <a:prstDash val="solid"/>
            <a:miter/>
          </a:ln>
        </p:spPr>
        <p:txBody>
          <a:bodyPr rtlCol="0" anchor="ctr"/>
          <a:lstStyle/>
          <a:p>
            <a:endParaRPr lang="en-US"/>
          </a:p>
        </p:txBody>
      </p:sp>
      <p:sp>
        <p:nvSpPr>
          <p:cNvPr id="48" name="矩形: 圆角 47">
            <a:extLst>
              <a:ext uri="{FF2B5EF4-FFF2-40B4-BE49-F238E27FC236}">
                <a16:creationId xmlns:a16="http://schemas.microsoft.com/office/drawing/2014/main" id="{C0DD1A4C-FF08-7117-1A86-6B5E535462A7}"/>
              </a:ext>
            </a:extLst>
          </p:cNvPr>
          <p:cNvSpPr/>
          <p:nvPr/>
        </p:nvSpPr>
        <p:spPr>
          <a:xfrm>
            <a:off x="9329420" y="2933700"/>
            <a:ext cx="749300" cy="939800"/>
          </a:xfrm>
          <a:prstGeom prst="roundRect">
            <a:avLst>
              <a:gd name="adj" fmla="val 7627"/>
            </a:avLst>
          </a:prstGeom>
          <a:gradFill>
            <a:gsLst>
              <a:gs pos="6409">
                <a:srgbClr val="3E3E3E"/>
              </a:gs>
              <a:gs pos="100000">
                <a:srgbClr val="1F1F1F"/>
              </a:gs>
            </a:gsLst>
            <a:lin ang="3564327" scaled="1"/>
          </a:gradFill>
          <a:ln w="6350" cap="flat">
            <a:noFill/>
            <a:prstDash val="solid"/>
            <a:miter/>
          </a:ln>
        </p:spPr>
        <p:txBody>
          <a:bodyPr rtlCol="0" anchor="ctr"/>
          <a:lstStyle/>
          <a:p>
            <a:endParaRPr lang="en-US"/>
          </a:p>
        </p:txBody>
      </p:sp>
      <p:sp>
        <p:nvSpPr>
          <p:cNvPr id="51" name="矩形: 圆角 50">
            <a:extLst>
              <a:ext uri="{FF2B5EF4-FFF2-40B4-BE49-F238E27FC236}">
                <a16:creationId xmlns:a16="http://schemas.microsoft.com/office/drawing/2014/main" id="{CB6627F8-97AF-BA5F-A3BE-DDC08A7BE1E2}"/>
              </a:ext>
            </a:extLst>
          </p:cNvPr>
          <p:cNvSpPr/>
          <p:nvPr/>
        </p:nvSpPr>
        <p:spPr>
          <a:xfrm>
            <a:off x="10139680" y="2933700"/>
            <a:ext cx="749300" cy="939800"/>
          </a:xfrm>
          <a:prstGeom prst="roundRect">
            <a:avLst>
              <a:gd name="adj" fmla="val 9605"/>
            </a:avLst>
          </a:prstGeom>
          <a:gradFill>
            <a:gsLst>
              <a:gs pos="6409">
                <a:srgbClr val="3E3E3E"/>
              </a:gs>
              <a:gs pos="100000">
                <a:srgbClr val="1F1F1F"/>
              </a:gs>
            </a:gsLst>
            <a:lin ang="3564327" scaled="1"/>
          </a:gradFill>
          <a:ln w="6350" cap="flat">
            <a:noFill/>
            <a:prstDash val="solid"/>
            <a:miter/>
          </a:ln>
        </p:spPr>
        <p:txBody>
          <a:bodyPr rtlCol="0" anchor="ctr"/>
          <a:lstStyle/>
          <a:p>
            <a:endParaRPr lang="en-US"/>
          </a:p>
        </p:txBody>
      </p:sp>
      <p:sp>
        <p:nvSpPr>
          <p:cNvPr id="54" name="矩形: 圆角 53">
            <a:extLst>
              <a:ext uri="{FF2B5EF4-FFF2-40B4-BE49-F238E27FC236}">
                <a16:creationId xmlns:a16="http://schemas.microsoft.com/office/drawing/2014/main" id="{C7A870B4-4ACA-8625-613E-97BAB8FB78AA}"/>
              </a:ext>
            </a:extLst>
          </p:cNvPr>
          <p:cNvSpPr/>
          <p:nvPr/>
        </p:nvSpPr>
        <p:spPr>
          <a:xfrm>
            <a:off x="5341620" y="2743200"/>
            <a:ext cx="2994660" cy="2446020"/>
          </a:xfrm>
          <a:prstGeom prst="roundRect">
            <a:avLst>
              <a:gd name="adj" fmla="val 6016"/>
            </a:avLst>
          </a:prstGeom>
          <a:solidFill>
            <a:srgbClr val="F5F6FA"/>
          </a:solidFill>
          <a:ln w="19050" cap="flat">
            <a:solidFill>
              <a:schemeClr val="bg1">
                <a:lumMod val="75000"/>
              </a:schemeClr>
            </a:solidFill>
            <a:prstDash val="sysDash"/>
            <a:miter/>
          </a:ln>
        </p:spPr>
        <p:txBody>
          <a:bodyPr rtlCol="0" anchor="ctr"/>
          <a:lstStyle/>
          <a:p>
            <a:endParaRPr lang="en-US"/>
          </a:p>
        </p:txBody>
      </p:sp>
      <p:grpSp>
        <p:nvGrpSpPr>
          <p:cNvPr id="56" name="图形 2">
            <a:extLst>
              <a:ext uri="{FF2B5EF4-FFF2-40B4-BE49-F238E27FC236}">
                <a16:creationId xmlns:a16="http://schemas.microsoft.com/office/drawing/2014/main" id="{16734F56-8DFF-529F-6B35-4BE11AAE686B}"/>
              </a:ext>
            </a:extLst>
          </p:cNvPr>
          <p:cNvGrpSpPr/>
          <p:nvPr/>
        </p:nvGrpSpPr>
        <p:grpSpPr>
          <a:xfrm>
            <a:off x="5852160" y="4503420"/>
            <a:ext cx="2385060" cy="580079"/>
            <a:chOff x="5852160" y="4503420"/>
            <a:chExt cx="2385060" cy="580079"/>
          </a:xfrm>
          <a:effectLst>
            <a:outerShdw blurRad="63500" sx="102000" sy="102000" algn="ctr" rotWithShape="0">
              <a:prstClr val="black">
                <a:alpha val="20000"/>
              </a:prstClr>
            </a:outerShdw>
          </a:effectLst>
        </p:grpSpPr>
        <p:sp>
          <p:nvSpPr>
            <p:cNvPr id="57" name="任意多边形: 形状 56">
              <a:extLst>
                <a:ext uri="{FF2B5EF4-FFF2-40B4-BE49-F238E27FC236}">
                  <a16:creationId xmlns:a16="http://schemas.microsoft.com/office/drawing/2014/main" id="{40BBD963-03D3-7973-1CB2-4D3749CB099B}"/>
                </a:ext>
              </a:extLst>
            </p:cNvPr>
            <p:cNvSpPr/>
            <p:nvPr/>
          </p:nvSpPr>
          <p:spPr>
            <a:xfrm>
              <a:off x="5852160" y="4503420"/>
              <a:ext cx="2385060" cy="580079"/>
            </a:xfrm>
            <a:prstGeom prst="roundRect">
              <a:avLst>
                <a:gd name="adj" fmla="val 11923"/>
              </a:avLst>
            </a:prstGeom>
            <a:gradFill>
              <a:gsLst>
                <a:gs pos="0">
                  <a:srgbClr val="2976FF"/>
                </a:gs>
                <a:gs pos="50000">
                  <a:srgbClr val="1769FC"/>
                </a:gs>
                <a:gs pos="100000">
                  <a:srgbClr val="055CF9"/>
                </a:gs>
              </a:gsLst>
              <a:lin ang="157377" scaled="1"/>
            </a:gra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3786E7ED-7446-EFC3-C291-BFB4C817C528}"/>
                </a:ext>
              </a:extLst>
            </p:cNvPr>
            <p:cNvSpPr/>
            <p:nvPr/>
          </p:nvSpPr>
          <p:spPr>
            <a:xfrm>
              <a:off x="5858510" y="4509770"/>
              <a:ext cx="2372360" cy="567379"/>
            </a:xfrm>
            <a:prstGeom prst="roundRect">
              <a:avLst>
                <a:gd name="adj" fmla="val 8833"/>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60" name="图形 2">
            <a:extLst>
              <a:ext uri="{FF2B5EF4-FFF2-40B4-BE49-F238E27FC236}">
                <a16:creationId xmlns:a16="http://schemas.microsoft.com/office/drawing/2014/main" id="{F128AA19-5A5A-4C15-0AB5-ED9C23A1C468}"/>
              </a:ext>
            </a:extLst>
          </p:cNvPr>
          <p:cNvGrpSpPr/>
          <p:nvPr/>
        </p:nvGrpSpPr>
        <p:grpSpPr>
          <a:xfrm>
            <a:off x="6591300" y="3512820"/>
            <a:ext cx="1649730" cy="929639"/>
            <a:chOff x="6591300" y="3512820"/>
            <a:chExt cx="1649730" cy="929639"/>
          </a:xfrm>
          <a:effectLst>
            <a:outerShdw blurRad="63500" sx="102000" sy="102000" algn="ctr" rotWithShape="0">
              <a:prstClr val="black">
                <a:alpha val="20000"/>
              </a:prstClr>
            </a:outerShdw>
          </a:effectLst>
        </p:grpSpPr>
        <p:sp>
          <p:nvSpPr>
            <p:cNvPr id="61" name="任意多边形: 形状 60">
              <a:extLst>
                <a:ext uri="{FF2B5EF4-FFF2-40B4-BE49-F238E27FC236}">
                  <a16:creationId xmlns:a16="http://schemas.microsoft.com/office/drawing/2014/main" id="{942D256F-3F25-207F-9AD7-DD60360299B4}"/>
                </a:ext>
              </a:extLst>
            </p:cNvPr>
            <p:cNvSpPr/>
            <p:nvPr/>
          </p:nvSpPr>
          <p:spPr>
            <a:xfrm>
              <a:off x="6591300" y="3512820"/>
              <a:ext cx="1649730" cy="929639"/>
            </a:xfrm>
            <a:custGeom>
              <a:avLst/>
              <a:gdLst>
                <a:gd name="connsiteX0" fmla="*/ 0 w 1649730"/>
                <a:gd name="connsiteY0" fmla="*/ 398780 h 929639"/>
                <a:gd name="connsiteX1" fmla="*/ 0 w 1649730"/>
                <a:gd name="connsiteY1" fmla="*/ 88900 h 929639"/>
                <a:gd name="connsiteX2" fmla="*/ 88900 w 1649730"/>
                <a:gd name="connsiteY2" fmla="*/ 0 h 929639"/>
                <a:gd name="connsiteX3" fmla="*/ 1560830 w 1649730"/>
                <a:gd name="connsiteY3" fmla="*/ 0 h 929639"/>
                <a:gd name="connsiteX4" fmla="*/ 1649730 w 1649730"/>
                <a:gd name="connsiteY4" fmla="*/ 88900 h 929639"/>
                <a:gd name="connsiteX5" fmla="*/ 1649730 w 1649730"/>
                <a:gd name="connsiteY5" fmla="*/ 840740 h 929639"/>
                <a:gd name="connsiteX6" fmla="*/ 1560830 w 1649730"/>
                <a:gd name="connsiteY6" fmla="*/ 929640 h 929639"/>
                <a:gd name="connsiteX7" fmla="*/ 797560 w 1649730"/>
                <a:gd name="connsiteY7" fmla="*/ 929640 h 929639"/>
                <a:gd name="connsiteX8" fmla="*/ 708660 w 1649730"/>
                <a:gd name="connsiteY8" fmla="*/ 840740 h 929639"/>
                <a:gd name="connsiteX9" fmla="*/ 708660 w 1649730"/>
                <a:gd name="connsiteY9" fmla="*/ 576580 h 929639"/>
                <a:gd name="connsiteX10" fmla="*/ 619760 w 1649730"/>
                <a:gd name="connsiteY10" fmla="*/ 487680 h 929639"/>
                <a:gd name="connsiteX11" fmla="*/ 88900 w 1649730"/>
                <a:gd name="connsiteY11" fmla="*/ 487680 h 929639"/>
                <a:gd name="connsiteX12" fmla="*/ 0 w 1649730"/>
                <a:gd name="connsiteY12" fmla="*/ 398780 h 92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730" h="929639">
                  <a:moveTo>
                    <a:pt x="0" y="398780"/>
                  </a:moveTo>
                  <a:lnTo>
                    <a:pt x="0" y="88900"/>
                  </a:lnTo>
                  <a:cubicBezTo>
                    <a:pt x="0" y="39802"/>
                    <a:pt x="39815" y="0"/>
                    <a:pt x="88900" y="0"/>
                  </a:cubicBezTo>
                  <a:lnTo>
                    <a:pt x="1560830" y="0"/>
                  </a:lnTo>
                  <a:cubicBezTo>
                    <a:pt x="1609916" y="0"/>
                    <a:pt x="1649730" y="39802"/>
                    <a:pt x="1649730" y="88900"/>
                  </a:cubicBezTo>
                  <a:lnTo>
                    <a:pt x="1649730" y="840740"/>
                  </a:lnTo>
                  <a:cubicBezTo>
                    <a:pt x="1649730" y="889838"/>
                    <a:pt x="1609916" y="929640"/>
                    <a:pt x="1560830" y="929640"/>
                  </a:cubicBezTo>
                  <a:lnTo>
                    <a:pt x="797560" y="929640"/>
                  </a:lnTo>
                  <a:cubicBezTo>
                    <a:pt x="748475" y="929640"/>
                    <a:pt x="708660" y="889838"/>
                    <a:pt x="708660" y="840740"/>
                  </a:cubicBezTo>
                  <a:lnTo>
                    <a:pt x="708660" y="576580"/>
                  </a:lnTo>
                  <a:cubicBezTo>
                    <a:pt x="708660" y="527482"/>
                    <a:pt x="668845" y="487680"/>
                    <a:pt x="619760" y="487680"/>
                  </a:cubicBezTo>
                  <a:lnTo>
                    <a:pt x="88900" y="487680"/>
                  </a:lnTo>
                  <a:cubicBezTo>
                    <a:pt x="39815" y="487680"/>
                    <a:pt x="0" y="447878"/>
                    <a:pt x="0" y="398780"/>
                  </a:cubicBezTo>
                  <a:close/>
                </a:path>
              </a:pathLst>
            </a:custGeom>
            <a:gradFill>
              <a:gsLst>
                <a:gs pos="0">
                  <a:srgbClr val="2976FF"/>
                </a:gs>
                <a:gs pos="50000">
                  <a:srgbClr val="1769FC"/>
                </a:gs>
                <a:gs pos="100000">
                  <a:srgbClr val="055CF9"/>
                </a:gs>
              </a:gsLst>
              <a:lin ang="67967" scaled="1"/>
            </a:gra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2DB9B16E-FCC5-06AF-B766-4128C38C2E40}"/>
                </a:ext>
              </a:extLst>
            </p:cNvPr>
            <p:cNvSpPr/>
            <p:nvPr/>
          </p:nvSpPr>
          <p:spPr>
            <a:xfrm>
              <a:off x="6597650" y="3519170"/>
              <a:ext cx="1637030" cy="916939"/>
            </a:xfrm>
            <a:custGeom>
              <a:avLst/>
              <a:gdLst>
                <a:gd name="connsiteX0" fmla="*/ 0 w 1637030"/>
                <a:gd name="connsiteY0" fmla="*/ 392430 h 916939"/>
                <a:gd name="connsiteX1" fmla="*/ 0 w 1637030"/>
                <a:gd name="connsiteY1" fmla="*/ 82550 h 916939"/>
                <a:gd name="connsiteX2" fmla="*/ 82550 w 1637030"/>
                <a:gd name="connsiteY2" fmla="*/ 0 h 916939"/>
                <a:gd name="connsiteX3" fmla="*/ 1554480 w 1637030"/>
                <a:gd name="connsiteY3" fmla="*/ 0 h 916939"/>
                <a:gd name="connsiteX4" fmla="*/ 1637030 w 1637030"/>
                <a:gd name="connsiteY4" fmla="*/ 82550 h 916939"/>
                <a:gd name="connsiteX5" fmla="*/ 1637030 w 1637030"/>
                <a:gd name="connsiteY5" fmla="*/ 834390 h 916939"/>
                <a:gd name="connsiteX6" fmla="*/ 1554480 w 1637030"/>
                <a:gd name="connsiteY6" fmla="*/ 916940 h 916939"/>
                <a:gd name="connsiteX7" fmla="*/ 791210 w 1637030"/>
                <a:gd name="connsiteY7" fmla="*/ 916940 h 916939"/>
                <a:gd name="connsiteX8" fmla="*/ 708660 w 1637030"/>
                <a:gd name="connsiteY8" fmla="*/ 834390 h 916939"/>
                <a:gd name="connsiteX9" fmla="*/ 708660 w 1637030"/>
                <a:gd name="connsiteY9" fmla="*/ 570230 h 916939"/>
                <a:gd name="connsiteX10" fmla="*/ 613410 w 1637030"/>
                <a:gd name="connsiteY10" fmla="*/ 474980 h 916939"/>
                <a:gd name="connsiteX11" fmla="*/ 82550 w 1637030"/>
                <a:gd name="connsiteY11" fmla="*/ 474980 h 916939"/>
                <a:gd name="connsiteX12" fmla="*/ 0 w 1637030"/>
                <a:gd name="connsiteY12" fmla="*/ 392430 h 91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7030" h="916939">
                  <a:moveTo>
                    <a:pt x="0" y="392430"/>
                  </a:moveTo>
                  <a:lnTo>
                    <a:pt x="0" y="82550"/>
                  </a:lnTo>
                  <a:cubicBezTo>
                    <a:pt x="0" y="36957"/>
                    <a:pt x="36957" y="0"/>
                    <a:pt x="82550" y="0"/>
                  </a:cubicBezTo>
                  <a:lnTo>
                    <a:pt x="1554480" y="0"/>
                  </a:lnTo>
                  <a:cubicBezTo>
                    <a:pt x="1600073" y="0"/>
                    <a:pt x="1637030" y="36957"/>
                    <a:pt x="1637030" y="82550"/>
                  </a:cubicBezTo>
                  <a:lnTo>
                    <a:pt x="1637030" y="834390"/>
                  </a:lnTo>
                  <a:cubicBezTo>
                    <a:pt x="1637030" y="879983"/>
                    <a:pt x="1600073" y="916940"/>
                    <a:pt x="1554480" y="916940"/>
                  </a:cubicBezTo>
                  <a:lnTo>
                    <a:pt x="791210" y="916940"/>
                  </a:lnTo>
                  <a:cubicBezTo>
                    <a:pt x="745617" y="916940"/>
                    <a:pt x="708660" y="879983"/>
                    <a:pt x="708660" y="834390"/>
                  </a:cubicBezTo>
                  <a:lnTo>
                    <a:pt x="708660" y="570230"/>
                  </a:lnTo>
                  <a:cubicBezTo>
                    <a:pt x="708660" y="517627"/>
                    <a:pt x="665988" y="474980"/>
                    <a:pt x="613410" y="474980"/>
                  </a:cubicBezTo>
                  <a:lnTo>
                    <a:pt x="82550" y="474980"/>
                  </a:lnTo>
                  <a:cubicBezTo>
                    <a:pt x="36957" y="474980"/>
                    <a:pt x="0" y="438023"/>
                    <a:pt x="0" y="392430"/>
                  </a:cubicBezTo>
                  <a:close/>
                </a:path>
              </a:pathLst>
            </a:cu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64" name="矩形: 圆角 63">
            <a:extLst>
              <a:ext uri="{FF2B5EF4-FFF2-40B4-BE49-F238E27FC236}">
                <a16:creationId xmlns:a16="http://schemas.microsoft.com/office/drawing/2014/main" id="{F9932E78-71DC-D88F-46E4-04C991D701FF}"/>
              </a:ext>
            </a:extLst>
          </p:cNvPr>
          <p:cNvSpPr/>
          <p:nvPr/>
        </p:nvSpPr>
        <p:spPr>
          <a:xfrm>
            <a:off x="5851271" y="4055256"/>
            <a:ext cx="1386839" cy="378460"/>
          </a:xfrm>
          <a:prstGeom prst="roundRect">
            <a:avLst>
              <a:gd name="adj" fmla="val 8557"/>
            </a:avLst>
          </a:prstGeom>
          <a:solidFill>
            <a:srgbClr val="FFFFFF"/>
          </a:solidFill>
          <a:ln w="19050" cap="flat">
            <a:solidFill>
              <a:schemeClr val="bg1">
                <a:lumMod val="7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任意多边形: 形状 66">
            <a:extLst>
              <a:ext uri="{FF2B5EF4-FFF2-40B4-BE49-F238E27FC236}">
                <a16:creationId xmlns:a16="http://schemas.microsoft.com/office/drawing/2014/main" id="{A7A0DF20-AB2D-7090-8BC3-BF334BAE1743}"/>
              </a:ext>
            </a:extLst>
          </p:cNvPr>
          <p:cNvSpPr/>
          <p:nvPr/>
        </p:nvSpPr>
        <p:spPr>
          <a:xfrm rot="5400000" flipV="1">
            <a:off x="339089" y="4171950"/>
            <a:ext cx="266700" cy="30479"/>
          </a:xfrm>
          <a:custGeom>
            <a:avLst/>
            <a:gdLst>
              <a:gd name="connsiteX0" fmla="*/ 53 w 266700"/>
              <a:gd name="connsiteY0" fmla="*/ 657 h 30479"/>
              <a:gd name="connsiteX1" fmla="*/ 266753 w 266700"/>
              <a:gd name="connsiteY1" fmla="*/ 657 h 30479"/>
              <a:gd name="connsiteX2" fmla="*/ 266753 w 266700"/>
              <a:gd name="connsiteY2" fmla="*/ 31137 h 30479"/>
              <a:gd name="connsiteX3" fmla="*/ 53 w 266700"/>
              <a:gd name="connsiteY3" fmla="*/ 31137 h 30479"/>
            </a:gdLst>
            <a:ahLst/>
            <a:cxnLst>
              <a:cxn ang="0">
                <a:pos x="connsiteX0" y="connsiteY0"/>
              </a:cxn>
              <a:cxn ang="0">
                <a:pos x="connsiteX1" y="connsiteY1"/>
              </a:cxn>
              <a:cxn ang="0">
                <a:pos x="connsiteX2" y="connsiteY2"/>
              </a:cxn>
              <a:cxn ang="0">
                <a:pos x="connsiteX3" y="connsiteY3"/>
              </a:cxn>
            </a:cxnLst>
            <a:rect l="l" t="t" r="r" b="b"/>
            <a:pathLst>
              <a:path w="266700" h="30479">
                <a:moveTo>
                  <a:pt x="53" y="657"/>
                </a:moveTo>
                <a:lnTo>
                  <a:pt x="266753" y="657"/>
                </a:lnTo>
                <a:lnTo>
                  <a:pt x="266753" y="31137"/>
                </a:lnTo>
                <a:lnTo>
                  <a:pt x="53" y="31137"/>
                </a:lnTo>
                <a:close/>
              </a:path>
            </a:pathLst>
          </a:custGeom>
          <a:solidFill>
            <a:srgbClr val="055CF9"/>
          </a:solidFill>
          <a:ln w="6350" cap="flat">
            <a:no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E61481B1-C68D-C224-1FF3-EF3BC74C8A3D}"/>
              </a:ext>
            </a:extLst>
          </p:cNvPr>
          <p:cNvSpPr/>
          <p:nvPr/>
        </p:nvSpPr>
        <p:spPr>
          <a:xfrm>
            <a:off x="457200" y="320040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71BE0B18-B419-FD9F-0606-0AA107B7F29A}"/>
              </a:ext>
            </a:extLst>
          </p:cNvPr>
          <p:cNvSpPr/>
          <p:nvPr/>
        </p:nvSpPr>
        <p:spPr>
          <a:xfrm>
            <a:off x="472439" y="3215640"/>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7"/>
                  <a:pt x="60960" y="30480"/>
                </a:cubicBezTo>
                <a:close/>
              </a:path>
            </a:pathLst>
          </a:custGeom>
          <a:solidFill>
            <a:srgbClr val="055CF9"/>
          </a:solidFill>
          <a:ln w="6350" cap="flat">
            <a:noFill/>
            <a:prstDash val="solid"/>
            <a:miter/>
          </a:ln>
        </p:spPr>
        <p:txBody>
          <a:bodyPr rtlCol="0" anchor="ctr"/>
          <a:lstStyle/>
          <a:p>
            <a:endParaRPr lang="en-US"/>
          </a:p>
        </p:txBody>
      </p:sp>
      <p:grpSp>
        <p:nvGrpSpPr>
          <p:cNvPr id="75" name="图形 2">
            <a:extLst>
              <a:ext uri="{FF2B5EF4-FFF2-40B4-BE49-F238E27FC236}">
                <a16:creationId xmlns:a16="http://schemas.microsoft.com/office/drawing/2014/main" id="{35F7667D-F5D0-CF77-4C8F-A5393263F023}"/>
              </a:ext>
            </a:extLst>
          </p:cNvPr>
          <p:cNvGrpSpPr/>
          <p:nvPr/>
        </p:nvGrpSpPr>
        <p:grpSpPr>
          <a:xfrm>
            <a:off x="6591300" y="2887980"/>
            <a:ext cx="1645920" cy="580079"/>
            <a:chOff x="6591300" y="2887980"/>
            <a:chExt cx="1645920" cy="580079"/>
          </a:xfrm>
          <a:effectLst>
            <a:outerShdw blurRad="63500" sx="102000" sy="102000" algn="ctr" rotWithShape="0">
              <a:prstClr val="black">
                <a:alpha val="20000"/>
              </a:prstClr>
            </a:outerShdw>
          </a:effectLst>
        </p:grpSpPr>
        <p:sp>
          <p:nvSpPr>
            <p:cNvPr id="76" name="任意多边形: 形状 75">
              <a:extLst>
                <a:ext uri="{FF2B5EF4-FFF2-40B4-BE49-F238E27FC236}">
                  <a16:creationId xmlns:a16="http://schemas.microsoft.com/office/drawing/2014/main" id="{974FCE4A-467C-4C43-7C68-6F54153D6205}"/>
                </a:ext>
              </a:extLst>
            </p:cNvPr>
            <p:cNvSpPr/>
            <p:nvPr/>
          </p:nvSpPr>
          <p:spPr>
            <a:xfrm>
              <a:off x="6591300" y="2887980"/>
              <a:ext cx="1645920" cy="580079"/>
            </a:xfrm>
            <a:prstGeom prst="roundRect">
              <a:avLst>
                <a:gd name="adj" fmla="val 14660"/>
              </a:avLst>
            </a:prstGeom>
            <a:gradFill>
              <a:gsLst>
                <a:gs pos="0">
                  <a:srgbClr val="2976FF"/>
                </a:gs>
                <a:gs pos="50000">
                  <a:srgbClr val="1769FC"/>
                </a:gs>
                <a:gs pos="100000">
                  <a:srgbClr val="055CF9"/>
                </a:gs>
              </a:gsLst>
              <a:lin ang="108642" scaled="1"/>
            </a:gradFill>
            <a:ln w="6350" cap="flat">
              <a:no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873D0E00-4748-A2AB-6DC1-2208CD7A39F9}"/>
                </a:ext>
              </a:extLst>
            </p:cNvPr>
            <p:cNvSpPr/>
            <p:nvPr/>
          </p:nvSpPr>
          <p:spPr>
            <a:xfrm>
              <a:off x="6597650" y="2894330"/>
              <a:ext cx="1633220" cy="567379"/>
            </a:xfrm>
            <a:prstGeom prst="roundRect">
              <a:avLst>
                <a:gd name="adj" fmla="val 9952"/>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79" name="矩形: 圆角 78">
            <a:extLst>
              <a:ext uri="{FF2B5EF4-FFF2-40B4-BE49-F238E27FC236}">
                <a16:creationId xmlns:a16="http://schemas.microsoft.com/office/drawing/2014/main" id="{14929048-3999-7B2A-E19D-890FC372A6B6}"/>
              </a:ext>
            </a:extLst>
          </p:cNvPr>
          <p:cNvSpPr/>
          <p:nvPr/>
        </p:nvSpPr>
        <p:spPr>
          <a:xfrm>
            <a:off x="5852160" y="2887980"/>
            <a:ext cx="678180" cy="1112520"/>
          </a:xfrm>
          <a:prstGeom prst="roundRect">
            <a:avLst>
              <a:gd name="adj" fmla="val 6117"/>
            </a:avLst>
          </a:prstGeom>
          <a:solidFill>
            <a:srgbClr val="FFFFFF"/>
          </a:solidFill>
          <a:ln w="19050" cap="flat">
            <a:solidFill>
              <a:schemeClr val="bg1">
                <a:lumMod val="75000"/>
              </a:schemeClr>
            </a:solid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878C3449-858E-2861-B05B-7F99FF40B518}"/>
              </a:ext>
            </a:extLst>
          </p:cNvPr>
          <p:cNvSpPr/>
          <p:nvPr/>
        </p:nvSpPr>
        <p:spPr>
          <a:xfrm>
            <a:off x="457200" y="286512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F8E2F62D-DDAA-C7C4-301C-0A55D5C0A357}"/>
              </a:ext>
            </a:extLst>
          </p:cNvPr>
          <p:cNvSpPr/>
          <p:nvPr/>
        </p:nvSpPr>
        <p:spPr>
          <a:xfrm>
            <a:off x="472439" y="2880360"/>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3"/>
                  <a:pt x="0" y="30480"/>
                </a:cubicBezTo>
                <a:cubicBezTo>
                  <a:pt x="0" y="13646"/>
                  <a:pt x="13646" y="0"/>
                  <a:pt x="30480" y="0"/>
                </a:cubicBezTo>
                <a:cubicBezTo>
                  <a:pt x="47314" y="0"/>
                  <a:pt x="60960" y="13646"/>
                  <a:pt x="60960" y="30480"/>
                </a:cubicBezTo>
                <a:close/>
              </a:path>
            </a:pathLst>
          </a:custGeom>
          <a:solidFill>
            <a:srgbClr val="055CF9"/>
          </a:solidFill>
          <a:ln w="6350" cap="flat">
            <a:no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1392478E-6371-80C1-0F88-6B032317C106}"/>
              </a:ext>
            </a:extLst>
          </p:cNvPr>
          <p:cNvSpPr/>
          <p:nvPr/>
        </p:nvSpPr>
        <p:spPr>
          <a:xfrm>
            <a:off x="457200" y="252984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40AD9147-CE8E-C974-FB63-5281284D6466}"/>
              </a:ext>
            </a:extLst>
          </p:cNvPr>
          <p:cNvSpPr/>
          <p:nvPr/>
        </p:nvSpPr>
        <p:spPr>
          <a:xfrm>
            <a:off x="472439" y="2545080"/>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7"/>
                  <a:pt x="60960" y="30480"/>
                </a:cubicBezTo>
                <a:close/>
              </a:path>
            </a:pathLst>
          </a:custGeom>
          <a:solidFill>
            <a:srgbClr val="055CF9"/>
          </a:solidFill>
          <a:ln w="6350" cap="flat">
            <a:no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1B65F750-4EDD-0B56-A92D-658748B16986}"/>
              </a:ext>
            </a:extLst>
          </p:cNvPr>
          <p:cNvSpPr/>
          <p:nvPr/>
        </p:nvSpPr>
        <p:spPr>
          <a:xfrm>
            <a:off x="7769701" y="2142680"/>
            <a:ext cx="134778" cy="178105"/>
          </a:xfrm>
          <a:custGeom>
            <a:avLst/>
            <a:gdLst>
              <a:gd name="connsiteX0" fmla="*/ 85248 w 134778"/>
              <a:gd name="connsiteY0" fmla="*/ 177775 h 178105"/>
              <a:gd name="connsiteX1" fmla="*/ 51276 w 134778"/>
              <a:gd name="connsiteY1" fmla="*/ 178105 h 178105"/>
              <a:gd name="connsiteX2" fmla="*/ 47847 w 134778"/>
              <a:gd name="connsiteY2" fmla="*/ 174676 h 178105"/>
              <a:gd name="connsiteX3" fmla="*/ 46894 w 134778"/>
              <a:gd name="connsiteY3" fmla="*/ 74676 h 178105"/>
              <a:gd name="connsiteX4" fmla="*/ 4667 w 134778"/>
              <a:gd name="connsiteY4" fmla="*/ 92145 h 178105"/>
              <a:gd name="connsiteX5" fmla="*/ 667 w 134778"/>
              <a:gd name="connsiteY5" fmla="*/ 91046 h 178105"/>
              <a:gd name="connsiteX6" fmla="*/ 667 w 134778"/>
              <a:gd name="connsiteY6" fmla="*/ 86849 h 178105"/>
              <a:gd name="connsiteX7" fmla="*/ 63849 w 134778"/>
              <a:gd name="connsiteY7" fmla="*/ 1384 h 178105"/>
              <a:gd name="connsiteX8" fmla="*/ 66516 w 134778"/>
              <a:gd name="connsiteY8" fmla="*/ 0 h 178105"/>
              <a:gd name="connsiteX9" fmla="*/ 69246 w 134778"/>
              <a:gd name="connsiteY9" fmla="*/ 1327 h 178105"/>
              <a:gd name="connsiteX10" fmla="*/ 134080 w 134778"/>
              <a:gd name="connsiteY10" fmla="*/ 85573 h 178105"/>
              <a:gd name="connsiteX11" fmla="*/ 134779 w 134778"/>
              <a:gd name="connsiteY11" fmla="*/ 87675 h 178105"/>
              <a:gd name="connsiteX12" fmla="*/ 134080 w 134778"/>
              <a:gd name="connsiteY12" fmla="*/ 89770 h 178105"/>
              <a:gd name="connsiteX13" fmla="*/ 130143 w 134778"/>
              <a:gd name="connsiteY13" fmla="*/ 90939 h 178105"/>
              <a:gd name="connsiteX14" fmla="*/ 87598 w 134778"/>
              <a:gd name="connsiteY14" fmla="*/ 74282 h 178105"/>
              <a:gd name="connsiteX15" fmla="*/ 88614 w 134778"/>
              <a:gd name="connsiteY15" fmla="*/ 174282 h 178105"/>
              <a:gd name="connsiteX16" fmla="*/ 85248 w 134778"/>
              <a:gd name="connsiteY16" fmla="*/ 177775 h 1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778" h="178105">
                <a:moveTo>
                  <a:pt x="85248" y="177775"/>
                </a:moveTo>
                <a:lnTo>
                  <a:pt x="51276" y="178105"/>
                </a:lnTo>
                <a:cubicBezTo>
                  <a:pt x="49371" y="178124"/>
                  <a:pt x="47847" y="176594"/>
                  <a:pt x="47847" y="174676"/>
                </a:cubicBezTo>
                <a:lnTo>
                  <a:pt x="46894" y="74676"/>
                </a:lnTo>
                <a:lnTo>
                  <a:pt x="4667" y="92145"/>
                </a:lnTo>
                <a:cubicBezTo>
                  <a:pt x="3270" y="92729"/>
                  <a:pt x="1619" y="92285"/>
                  <a:pt x="667" y="91046"/>
                </a:cubicBezTo>
                <a:cubicBezTo>
                  <a:pt x="-222" y="89815"/>
                  <a:pt x="-222" y="88100"/>
                  <a:pt x="667" y="86849"/>
                </a:cubicBezTo>
                <a:lnTo>
                  <a:pt x="63849" y="1384"/>
                </a:lnTo>
                <a:cubicBezTo>
                  <a:pt x="64484" y="521"/>
                  <a:pt x="65500" y="13"/>
                  <a:pt x="66516" y="0"/>
                </a:cubicBezTo>
                <a:cubicBezTo>
                  <a:pt x="67595" y="-6"/>
                  <a:pt x="68612" y="483"/>
                  <a:pt x="69246" y="1327"/>
                </a:cubicBezTo>
                <a:lnTo>
                  <a:pt x="134080" y="85573"/>
                </a:lnTo>
                <a:cubicBezTo>
                  <a:pt x="134525" y="86189"/>
                  <a:pt x="134779" y="86932"/>
                  <a:pt x="134779" y="87675"/>
                </a:cubicBezTo>
                <a:cubicBezTo>
                  <a:pt x="134779" y="88411"/>
                  <a:pt x="134588" y="89141"/>
                  <a:pt x="134080" y="89770"/>
                </a:cubicBezTo>
                <a:cubicBezTo>
                  <a:pt x="133191" y="91015"/>
                  <a:pt x="131604" y="91497"/>
                  <a:pt x="130143" y="90939"/>
                </a:cubicBezTo>
                <a:lnTo>
                  <a:pt x="87598" y="74282"/>
                </a:lnTo>
                <a:lnTo>
                  <a:pt x="88614" y="174282"/>
                </a:lnTo>
                <a:cubicBezTo>
                  <a:pt x="88614" y="176200"/>
                  <a:pt x="87090" y="177762"/>
                  <a:pt x="85248" y="177775"/>
                </a:cubicBezTo>
                <a:close/>
              </a:path>
            </a:pathLst>
          </a:custGeom>
          <a:gradFill>
            <a:gsLst>
              <a:gs pos="0">
                <a:srgbClr val="527AF1"/>
              </a:gs>
              <a:gs pos="50000">
                <a:srgbClr val="527AF1">
                  <a:alpha val="49804"/>
                </a:srgbClr>
              </a:gs>
              <a:gs pos="100000">
                <a:srgbClr val="527AF1">
                  <a:alpha val="0"/>
                </a:srgbClr>
              </a:gs>
            </a:gsLst>
            <a:lin ang="5366724" scaled="1"/>
          </a:gradFill>
          <a:ln w="6350" cap="flat">
            <a:no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C962898D-47A8-6602-875E-E0C1679A87A1}"/>
              </a:ext>
            </a:extLst>
          </p:cNvPr>
          <p:cNvSpPr/>
          <p:nvPr/>
        </p:nvSpPr>
        <p:spPr>
          <a:xfrm>
            <a:off x="7769859" y="2540780"/>
            <a:ext cx="134778" cy="178105"/>
          </a:xfrm>
          <a:custGeom>
            <a:avLst/>
            <a:gdLst>
              <a:gd name="connsiteX0" fmla="*/ 49530 w 134778"/>
              <a:gd name="connsiteY0" fmla="*/ 330 h 178105"/>
              <a:gd name="connsiteX1" fmla="*/ 83503 w 134778"/>
              <a:gd name="connsiteY1" fmla="*/ 0 h 178105"/>
              <a:gd name="connsiteX2" fmla="*/ 86932 w 134778"/>
              <a:gd name="connsiteY2" fmla="*/ 3436 h 178105"/>
              <a:gd name="connsiteX3" fmla="*/ 87884 w 134778"/>
              <a:gd name="connsiteY3" fmla="*/ 103429 h 178105"/>
              <a:gd name="connsiteX4" fmla="*/ 130111 w 134778"/>
              <a:gd name="connsiteY4" fmla="*/ 85960 h 178105"/>
              <a:gd name="connsiteX5" fmla="*/ 134112 w 134778"/>
              <a:gd name="connsiteY5" fmla="*/ 87065 h 178105"/>
              <a:gd name="connsiteX6" fmla="*/ 134112 w 134778"/>
              <a:gd name="connsiteY6" fmla="*/ 91256 h 178105"/>
              <a:gd name="connsiteX7" fmla="*/ 70930 w 134778"/>
              <a:gd name="connsiteY7" fmla="*/ 176727 h 178105"/>
              <a:gd name="connsiteX8" fmla="*/ 68263 w 134778"/>
              <a:gd name="connsiteY8" fmla="*/ 178105 h 178105"/>
              <a:gd name="connsiteX9" fmla="*/ 65532 w 134778"/>
              <a:gd name="connsiteY9" fmla="*/ 176778 h 178105"/>
              <a:gd name="connsiteX10" fmla="*/ 698 w 134778"/>
              <a:gd name="connsiteY10" fmla="*/ 92539 h 178105"/>
              <a:gd name="connsiteX11" fmla="*/ 0 w 134778"/>
              <a:gd name="connsiteY11" fmla="*/ 90431 h 178105"/>
              <a:gd name="connsiteX12" fmla="*/ 698 w 134778"/>
              <a:gd name="connsiteY12" fmla="*/ 88341 h 178105"/>
              <a:gd name="connsiteX13" fmla="*/ 4635 w 134778"/>
              <a:gd name="connsiteY13" fmla="*/ 87167 h 178105"/>
              <a:gd name="connsiteX14" fmla="*/ 47181 w 134778"/>
              <a:gd name="connsiteY14" fmla="*/ 103829 h 178105"/>
              <a:gd name="connsiteX15" fmla="*/ 46165 w 134778"/>
              <a:gd name="connsiteY15" fmla="*/ 3823 h 178105"/>
              <a:gd name="connsiteX16" fmla="*/ 49530 w 134778"/>
              <a:gd name="connsiteY16" fmla="*/ 330 h 1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778" h="178105">
                <a:moveTo>
                  <a:pt x="49530" y="330"/>
                </a:moveTo>
                <a:lnTo>
                  <a:pt x="83503" y="0"/>
                </a:lnTo>
                <a:cubicBezTo>
                  <a:pt x="85408" y="-13"/>
                  <a:pt x="86932" y="1518"/>
                  <a:pt x="86932" y="3436"/>
                </a:cubicBezTo>
                <a:lnTo>
                  <a:pt x="87884" y="103429"/>
                </a:lnTo>
                <a:lnTo>
                  <a:pt x="130111" y="85960"/>
                </a:lnTo>
                <a:cubicBezTo>
                  <a:pt x="131509" y="85382"/>
                  <a:pt x="133159" y="85827"/>
                  <a:pt x="134112" y="87065"/>
                </a:cubicBezTo>
                <a:cubicBezTo>
                  <a:pt x="135001" y="88297"/>
                  <a:pt x="135001" y="90011"/>
                  <a:pt x="134112" y="91256"/>
                </a:cubicBezTo>
                <a:lnTo>
                  <a:pt x="70930" y="176727"/>
                </a:lnTo>
                <a:cubicBezTo>
                  <a:pt x="70295" y="177584"/>
                  <a:pt x="69279" y="178099"/>
                  <a:pt x="68263" y="178105"/>
                </a:cubicBezTo>
                <a:cubicBezTo>
                  <a:pt x="67184" y="178118"/>
                  <a:pt x="66167" y="177622"/>
                  <a:pt x="65532" y="176778"/>
                </a:cubicBezTo>
                <a:lnTo>
                  <a:pt x="698" y="92539"/>
                </a:lnTo>
                <a:cubicBezTo>
                  <a:pt x="254" y="91923"/>
                  <a:pt x="0" y="91180"/>
                  <a:pt x="0" y="90431"/>
                </a:cubicBezTo>
                <a:cubicBezTo>
                  <a:pt x="0" y="89700"/>
                  <a:pt x="191" y="88964"/>
                  <a:pt x="698" y="88341"/>
                </a:cubicBezTo>
                <a:cubicBezTo>
                  <a:pt x="1588" y="87091"/>
                  <a:pt x="3175" y="86614"/>
                  <a:pt x="4635" y="87167"/>
                </a:cubicBezTo>
                <a:lnTo>
                  <a:pt x="47181" y="103829"/>
                </a:lnTo>
                <a:lnTo>
                  <a:pt x="46165" y="3823"/>
                </a:lnTo>
                <a:cubicBezTo>
                  <a:pt x="46165" y="1912"/>
                  <a:pt x="47689" y="349"/>
                  <a:pt x="49530" y="330"/>
                </a:cubicBezTo>
                <a:close/>
              </a:path>
            </a:pathLst>
          </a:custGeom>
          <a:gradFill>
            <a:gsLst>
              <a:gs pos="0">
                <a:srgbClr val="527AF1"/>
              </a:gs>
              <a:gs pos="50000">
                <a:srgbClr val="527AF1">
                  <a:alpha val="49804"/>
                </a:srgbClr>
              </a:gs>
              <a:gs pos="100000">
                <a:srgbClr val="527AF1">
                  <a:alpha val="0"/>
                </a:srgbClr>
              </a:gs>
            </a:gsLst>
            <a:lin ang="16166726" scaled="1"/>
          </a:gradFill>
          <a:ln w="6350"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40D0AB8E-3F9C-149B-105A-0C2A20E8450A}"/>
              </a:ext>
            </a:extLst>
          </p:cNvPr>
          <p:cNvSpPr/>
          <p:nvPr/>
        </p:nvSpPr>
        <p:spPr>
          <a:xfrm>
            <a:off x="6901021" y="2142680"/>
            <a:ext cx="134778" cy="178105"/>
          </a:xfrm>
          <a:custGeom>
            <a:avLst/>
            <a:gdLst>
              <a:gd name="connsiteX0" fmla="*/ 85248 w 134778"/>
              <a:gd name="connsiteY0" fmla="*/ 177775 h 178105"/>
              <a:gd name="connsiteX1" fmla="*/ 51276 w 134778"/>
              <a:gd name="connsiteY1" fmla="*/ 178105 h 178105"/>
              <a:gd name="connsiteX2" fmla="*/ 47848 w 134778"/>
              <a:gd name="connsiteY2" fmla="*/ 174676 h 178105"/>
              <a:gd name="connsiteX3" fmla="*/ 46895 w 134778"/>
              <a:gd name="connsiteY3" fmla="*/ 74676 h 178105"/>
              <a:gd name="connsiteX4" fmla="*/ 4667 w 134778"/>
              <a:gd name="connsiteY4" fmla="*/ 92145 h 178105"/>
              <a:gd name="connsiteX5" fmla="*/ 667 w 134778"/>
              <a:gd name="connsiteY5" fmla="*/ 91046 h 178105"/>
              <a:gd name="connsiteX6" fmla="*/ 667 w 134778"/>
              <a:gd name="connsiteY6" fmla="*/ 86849 h 178105"/>
              <a:gd name="connsiteX7" fmla="*/ 63849 w 134778"/>
              <a:gd name="connsiteY7" fmla="*/ 1384 h 178105"/>
              <a:gd name="connsiteX8" fmla="*/ 66516 w 134778"/>
              <a:gd name="connsiteY8" fmla="*/ 0 h 178105"/>
              <a:gd name="connsiteX9" fmla="*/ 69247 w 134778"/>
              <a:gd name="connsiteY9" fmla="*/ 1327 h 178105"/>
              <a:gd name="connsiteX10" fmla="*/ 134017 w 134778"/>
              <a:gd name="connsiteY10" fmla="*/ 85573 h 178105"/>
              <a:gd name="connsiteX11" fmla="*/ 134779 w 134778"/>
              <a:gd name="connsiteY11" fmla="*/ 87675 h 178105"/>
              <a:gd name="connsiteX12" fmla="*/ 134080 w 134778"/>
              <a:gd name="connsiteY12" fmla="*/ 89770 h 178105"/>
              <a:gd name="connsiteX13" fmla="*/ 130143 w 134778"/>
              <a:gd name="connsiteY13" fmla="*/ 90939 h 178105"/>
              <a:gd name="connsiteX14" fmla="*/ 87598 w 134778"/>
              <a:gd name="connsiteY14" fmla="*/ 74282 h 178105"/>
              <a:gd name="connsiteX15" fmla="*/ 88614 w 134778"/>
              <a:gd name="connsiteY15" fmla="*/ 174282 h 178105"/>
              <a:gd name="connsiteX16" fmla="*/ 85248 w 134778"/>
              <a:gd name="connsiteY16" fmla="*/ 177775 h 1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778" h="178105">
                <a:moveTo>
                  <a:pt x="85248" y="177775"/>
                </a:moveTo>
                <a:lnTo>
                  <a:pt x="51276" y="178105"/>
                </a:lnTo>
                <a:cubicBezTo>
                  <a:pt x="49372" y="178124"/>
                  <a:pt x="47848" y="176594"/>
                  <a:pt x="47848" y="174676"/>
                </a:cubicBezTo>
                <a:lnTo>
                  <a:pt x="46895" y="74676"/>
                </a:lnTo>
                <a:lnTo>
                  <a:pt x="4667" y="92145"/>
                </a:lnTo>
                <a:cubicBezTo>
                  <a:pt x="3271" y="92729"/>
                  <a:pt x="1619" y="92285"/>
                  <a:pt x="667" y="91046"/>
                </a:cubicBezTo>
                <a:cubicBezTo>
                  <a:pt x="-222" y="89815"/>
                  <a:pt x="-222" y="88100"/>
                  <a:pt x="667" y="86849"/>
                </a:cubicBezTo>
                <a:lnTo>
                  <a:pt x="63849" y="1384"/>
                </a:lnTo>
                <a:cubicBezTo>
                  <a:pt x="64485" y="521"/>
                  <a:pt x="65500" y="13"/>
                  <a:pt x="66516" y="0"/>
                </a:cubicBezTo>
                <a:cubicBezTo>
                  <a:pt x="67596" y="-6"/>
                  <a:pt x="68612" y="483"/>
                  <a:pt x="69247" y="1327"/>
                </a:cubicBezTo>
                <a:lnTo>
                  <a:pt x="134017" y="85573"/>
                </a:lnTo>
                <a:cubicBezTo>
                  <a:pt x="134525" y="86189"/>
                  <a:pt x="134779" y="86932"/>
                  <a:pt x="134779" y="87675"/>
                </a:cubicBezTo>
                <a:cubicBezTo>
                  <a:pt x="134779" y="88411"/>
                  <a:pt x="134588" y="89141"/>
                  <a:pt x="134080" y="89770"/>
                </a:cubicBezTo>
                <a:cubicBezTo>
                  <a:pt x="133191" y="91015"/>
                  <a:pt x="131604" y="91497"/>
                  <a:pt x="130143" y="90939"/>
                </a:cubicBezTo>
                <a:lnTo>
                  <a:pt x="87598" y="74282"/>
                </a:lnTo>
                <a:lnTo>
                  <a:pt x="88614" y="174282"/>
                </a:lnTo>
                <a:cubicBezTo>
                  <a:pt x="88614" y="176200"/>
                  <a:pt x="87090" y="177762"/>
                  <a:pt x="85248" y="177775"/>
                </a:cubicBezTo>
                <a:close/>
              </a:path>
            </a:pathLst>
          </a:custGeom>
          <a:gradFill>
            <a:gsLst>
              <a:gs pos="0">
                <a:srgbClr val="527AF1"/>
              </a:gs>
              <a:gs pos="50000">
                <a:srgbClr val="527AF1">
                  <a:alpha val="49804"/>
                </a:srgbClr>
              </a:gs>
              <a:gs pos="100000">
                <a:srgbClr val="527AF1">
                  <a:alpha val="0"/>
                </a:srgbClr>
              </a:gs>
            </a:gsLst>
            <a:lin ang="5366724" scaled="1"/>
          </a:gradFill>
          <a:ln w="6350"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C81DEA57-0F21-585E-816D-E7D6DCEC84BD}"/>
              </a:ext>
            </a:extLst>
          </p:cNvPr>
          <p:cNvSpPr/>
          <p:nvPr/>
        </p:nvSpPr>
        <p:spPr>
          <a:xfrm>
            <a:off x="6901180" y="2540780"/>
            <a:ext cx="134778" cy="178105"/>
          </a:xfrm>
          <a:custGeom>
            <a:avLst/>
            <a:gdLst>
              <a:gd name="connsiteX0" fmla="*/ 49530 w 134778"/>
              <a:gd name="connsiteY0" fmla="*/ 330 h 178105"/>
              <a:gd name="connsiteX1" fmla="*/ 83502 w 134778"/>
              <a:gd name="connsiteY1" fmla="*/ 0 h 178105"/>
              <a:gd name="connsiteX2" fmla="*/ 86931 w 134778"/>
              <a:gd name="connsiteY2" fmla="*/ 3436 h 178105"/>
              <a:gd name="connsiteX3" fmla="*/ 87884 w 134778"/>
              <a:gd name="connsiteY3" fmla="*/ 103429 h 178105"/>
              <a:gd name="connsiteX4" fmla="*/ 130111 w 134778"/>
              <a:gd name="connsiteY4" fmla="*/ 85960 h 178105"/>
              <a:gd name="connsiteX5" fmla="*/ 134112 w 134778"/>
              <a:gd name="connsiteY5" fmla="*/ 87065 h 178105"/>
              <a:gd name="connsiteX6" fmla="*/ 134112 w 134778"/>
              <a:gd name="connsiteY6" fmla="*/ 91256 h 178105"/>
              <a:gd name="connsiteX7" fmla="*/ 70929 w 134778"/>
              <a:gd name="connsiteY7" fmla="*/ 176727 h 178105"/>
              <a:gd name="connsiteX8" fmla="*/ 68263 w 134778"/>
              <a:gd name="connsiteY8" fmla="*/ 178105 h 178105"/>
              <a:gd name="connsiteX9" fmla="*/ 65532 w 134778"/>
              <a:gd name="connsiteY9" fmla="*/ 176778 h 178105"/>
              <a:gd name="connsiteX10" fmla="*/ 698 w 134778"/>
              <a:gd name="connsiteY10" fmla="*/ 92539 h 178105"/>
              <a:gd name="connsiteX11" fmla="*/ 0 w 134778"/>
              <a:gd name="connsiteY11" fmla="*/ 90431 h 178105"/>
              <a:gd name="connsiteX12" fmla="*/ 698 w 134778"/>
              <a:gd name="connsiteY12" fmla="*/ 88341 h 178105"/>
              <a:gd name="connsiteX13" fmla="*/ 4635 w 134778"/>
              <a:gd name="connsiteY13" fmla="*/ 87167 h 178105"/>
              <a:gd name="connsiteX14" fmla="*/ 47180 w 134778"/>
              <a:gd name="connsiteY14" fmla="*/ 103829 h 178105"/>
              <a:gd name="connsiteX15" fmla="*/ 46164 w 134778"/>
              <a:gd name="connsiteY15" fmla="*/ 3823 h 178105"/>
              <a:gd name="connsiteX16" fmla="*/ 49530 w 134778"/>
              <a:gd name="connsiteY16" fmla="*/ 330 h 17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778" h="178105">
                <a:moveTo>
                  <a:pt x="49530" y="330"/>
                </a:moveTo>
                <a:lnTo>
                  <a:pt x="83502" y="0"/>
                </a:lnTo>
                <a:cubicBezTo>
                  <a:pt x="85407" y="-13"/>
                  <a:pt x="86931" y="1518"/>
                  <a:pt x="86931" y="3436"/>
                </a:cubicBezTo>
                <a:lnTo>
                  <a:pt x="87884" y="103429"/>
                </a:lnTo>
                <a:lnTo>
                  <a:pt x="130111" y="85960"/>
                </a:lnTo>
                <a:cubicBezTo>
                  <a:pt x="131508" y="85382"/>
                  <a:pt x="133159" y="85827"/>
                  <a:pt x="134112" y="87065"/>
                </a:cubicBezTo>
                <a:cubicBezTo>
                  <a:pt x="135001" y="88297"/>
                  <a:pt x="135001" y="90011"/>
                  <a:pt x="134112" y="91256"/>
                </a:cubicBezTo>
                <a:lnTo>
                  <a:pt x="70929" y="176727"/>
                </a:lnTo>
                <a:cubicBezTo>
                  <a:pt x="70294" y="177584"/>
                  <a:pt x="69278" y="178099"/>
                  <a:pt x="68263" y="178105"/>
                </a:cubicBezTo>
                <a:cubicBezTo>
                  <a:pt x="67183" y="178118"/>
                  <a:pt x="66167" y="177622"/>
                  <a:pt x="65532" y="176778"/>
                </a:cubicBezTo>
                <a:lnTo>
                  <a:pt x="698" y="92539"/>
                </a:lnTo>
                <a:cubicBezTo>
                  <a:pt x="253" y="91923"/>
                  <a:pt x="0" y="91180"/>
                  <a:pt x="0" y="90431"/>
                </a:cubicBezTo>
                <a:cubicBezTo>
                  <a:pt x="0" y="89700"/>
                  <a:pt x="190" y="88964"/>
                  <a:pt x="698" y="88341"/>
                </a:cubicBezTo>
                <a:cubicBezTo>
                  <a:pt x="1588" y="87091"/>
                  <a:pt x="3175" y="86614"/>
                  <a:pt x="4635" y="87167"/>
                </a:cubicBezTo>
                <a:lnTo>
                  <a:pt x="47180" y="103829"/>
                </a:lnTo>
                <a:lnTo>
                  <a:pt x="46164" y="3823"/>
                </a:lnTo>
                <a:cubicBezTo>
                  <a:pt x="46164" y="1912"/>
                  <a:pt x="47689" y="349"/>
                  <a:pt x="49530" y="330"/>
                </a:cubicBezTo>
                <a:close/>
              </a:path>
            </a:pathLst>
          </a:custGeom>
          <a:gradFill>
            <a:gsLst>
              <a:gs pos="0">
                <a:srgbClr val="527AF1"/>
              </a:gs>
              <a:gs pos="50000">
                <a:srgbClr val="527AF1">
                  <a:alpha val="49804"/>
                </a:srgbClr>
              </a:gs>
              <a:gs pos="100000">
                <a:srgbClr val="527AF1">
                  <a:alpha val="0"/>
                </a:srgbClr>
              </a:gs>
            </a:gsLst>
            <a:lin ang="16166726" scaled="1"/>
          </a:gradFill>
          <a:ln w="6350" cap="flat">
            <a:no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8B896AE2-45A6-0E06-E2D4-62DB53330882}"/>
              </a:ext>
            </a:extLst>
          </p:cNvPr>
          <p:cNvSpPr/>
          <p:nvPr/>
        </p:nvSpPr>
        <p:spPr>
          <a:xfrm rot="5400000" flipV="1">
            <a:off x="339089" y="1977390"/>
            <a:ext cx="266700" cy="30480"/>
          </a:xfrm>
          <a:custGeom>
            <a:avLst/>
            <a:gdLst>
              <a:gd name="connsiteX0" fmla="*/ 53 w 266700"/>
              <a:gd name="connsiteY0" fmla="*/ 311 h 30480"/>
              <a:gd name="connsiteX1" fmla="*/ 266753 w 266700"/>
              <a:gd name="connsiteY1" fmla="*/ 311 h 30480"/>
              <a:gd name="connsiteX2" fmla="*/ 266753 w 266700"/>
              <a:gd name="connsiteY2" fmla="*/ 30791 h 30480"/>
              <a:gd name="connsiteX3" fmla="*/ 53 w 266700"/>
              <a:gd name="connsiteY3" fmla="*/ 30791 h 30480"/>
            </a:gdLst>
            <a:ahLst/>
            <a:cxnLst>
              <a:cxn ang="0">
                <a:pos x="connsiteX0" y="connsiteY0"/>
              </a:cxn>
              <a:cxn ang="0">
                <a:pos x="connsiteX1" y="connsiteY1"/>
              </a:cxn>
              <a:cxn ang="0">
                <a:pos x="connsiteX2" y="connsiteY2"/>
              </a:cxn>
              <a:cxn ang="0">
                <a:pos x="connsiteX3" y="connsiteY3"/>
              </a:cxn>
            </a:cxnLst>
            <a:rect l="l" t="t" r="r" b="b"/>
            <a:pathLst>
              <a:path w="266700" h="30480">
                <a:moveTo>
                  <a:pt x="53" y="311"/>
                </a:moveTo>
                <a:lnTo>
                  <a:pt x="266753" y="311"/>
                </a:lnTo>
                <a:lnTo>
                  <a:pt x="266753" y="30791"/>
                </a:lnTo>
                <a:lnTo>
                  <a:pt x="53" y="30791"/>
                </a:lnTo>
                <a:close/>
              </a:path>
            </a:pathLst>
          </a:custGeom>
          <a:solidFill>
            <a:srgbClr val="055CF9"/>
          </a:solidFill>
          <a:ln w="6350" cap="flat">
            <a:no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891EB328-7DD9-3B70-FE13-ABD932484A9E}"/>
              </a:ext>
            </a:extLst>
          </p:cNvPr>
          <p:cNvSpPr/>
          <p:nvPr/>
        </p:nvSpPr>
        <p:spPr>
          <a:xfrm>
            <a:off x="6461760" y="1577340"/>
            <a:ext cx="1771649" cy="543560"/>
          </a:xfrm>
          <a:custGeom>
            <a:avLst/>
            <a:gdLst>
              <a:gd name="connsiteX0" fmla="*/ 1657350 w 1771649"/>
              <a:gd name="connsiteY0" fmla="*/ 0 h 543560"/>
              <a:gd name="connsiteX1" fmla="*/ 1771650 w 1771649"/>
              <a:gd name="connsiteY1" fmla="*/ 0 h 543560"/>
              <a:gd name="connsiteX2" fmla="*/ 1771650 w 1771649"/>
              <a:gd name="connsiteY2" fmla="*/ 543560 h 543560"/>
              <a:gd name="connsiteX3" fmla="*/ 1657350 w 1771649"/>
              <a:gd name="connsiteY3" fmla="*/ 543560 h 543560"/>
              <a:gd name="connsiteX4" fmla="*/ 114300 w 1771649"/>
              <a:gd name="connsiteY4" fmla="*/ 543560 h 543560"/>
              <a:gd name="connsiteX5" fmla="*/ 0 w 1771649"/>
              <a:gd name="connsiteY5" fmla="*/ 543560 h 543560"/>
              <a:gd name="connsiteX6" fmla="*/ 0 w 1771649"/>
              <a:gd name="connsiteY6" fmla="*/ 0 h 543560"/>
              <a:gd name="connsiteX7" fmla="*/ 114300 w 1771649"/>
              <a:gd name="connsiteY7" fmla="*/ 0 h 54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649" h="543560">
                <a:moveTo>
                  <a:pt x="1657350" y="0"/>
                </a:moveTo>
                <a:cubicBezTo>
                  <a:pt x="1720476" y="0"/>
                  <a:pt x="1771650" y="0"/>
                  <a:pt x="1771650" y="0"/>
                </a:cubicBezTo>
                <a:lnTo>
                  <a:pt x="1771650" y="543560"/>
                </a:lnTo>
                <a:cubicBezTo>
                  <a:pt x="1771650" y="543560"/>
                  <a:pt x="1720476" y="543560"/>
                  <a:pt x="1657350" y="543560"/>
                </a:cubicBezTo>
                <a:lnTo>
                  <a:pt x="114300" y="543560"/>
                </a:lnTo>
                <a:cubicBezTo>
                  <a:pt x="51173" y="543560"/>
                  <a:pt x="0" y="543560"/>
                  <a:pt x="0" y="543560"/>
                </a:cubicBezTo>
                <a:lnTo>
                  <a:pt x="0" y="0"/>
                </a:lnTo>
                <a:cubicBezTo>
                  <a:pt x="0" y="0"/>
                  <a:pt x="51173" y="0"/>
                  <a:pt x="114300" y="0"/>
                </a:cubicBezTo>
                <a:close/>
              </a:path>
            </a:pathLst>
          </a:custGeom>
          <a:solidFill>
            <a:srgbClr val="FFFFFF"/>
          </a:solidFill>
          <a:ln w="6350" cap="flat">
            <a:noFill/>
            <a:prstDash val="solid"/>
            <a:miter/>
          </a:ln>
        </p:spPr>
        <p:txBody>
          <a:bodyPr rtlCol="0" anchor="ctr"/>
          <a:lstStyle/>
          <a:p>
            <a:endParaRPr lang="en-US"/>
          </a:p>
        </p:txBody>
      </p:sp>
      <p:sp>
        <p:nvSpPr>
          <p:cNvPr id="99" name="矩形: 圆角 98">
            <a:extLst>
              <a:ext uri="{FF2B5EF4-FFF2-40B4-BE49-F238E27FC236}">
                <a16:creationId xmlns:a16="http://schemas.microsoft.com/office/drawing/2014/main" id="{9FF78017-DA1F-D935-B15F-3B04A14D5C13}"/>
              </a:ext>
            </a:extLst>
          </p:cNvPr>
          <p:cNvSpPr/>
          <p:nvPr/>
        </p:nvSpPr>
        <p:spPr>
          <a:xfrm>
            <a:off x="6473190" y="1588770"/>
            <a:ext cx="1748789" cy="520700"/>
          </a:xfrm>
          <a:prstGeom prst="roundRect">
            <a:avLst>
              <a:gd name="adj" fmla="val 9553"/>
            </a:avLst>
          </a:prstGeom>
          <a:noFill/>
          <a:ln w="22860" cap="flat">
            <a:solidFill>
              <a:srgbClr val="101C40">
                <a:alpha val="16000"/>
              </a:srgbClr>
            </a:solidFill>
            <a:prstDash val="solid"/>
            <a:round/>
          </a:ln>
        </p:spPr>
        <p:txBody>
          <a:bodyPr rtlCol="0" anchor="ctr"/>
          <a:lstStyle/>
          <a:p>
            <a:endParaRPr lang="en-US"/>
          </a:p>
        </p:txBody>
      </p:sp>
      <p:sp>
        <p:nvSpPr>
          <p:cNvPr id="103" name="文本框 102">
            <a:extLst>
              <a:ext uri="{FF2B5EF4-FFF2-40B4-BE49-F238E27FC236}">
                <a16:creationId xmlns:a16="http://schemas.microsoft.com/office/drawing/2014/main" id="{AA635184-8EB9-5719-7A46-6B52C324C07E}"/>
              </a:ext>
            </a:extLst>
          </p:cNvPr>
          <p:cNvSpPr txBox="1"/>
          <p:nvPr/>
        </p:nvSpPr>
        <p:spPr>
          <a:xfrm>
            <a:off x="344527" y="443063"/>
            <a:ext cx="5153783" cy="461665"/>
          </a:xfrm>
          <a:prstGeom prst="rect">
            <a:avLst/>
          </a:prstGeom>
          <a:noFill/>
        </p:spPr>
        <p:txBody>
          <a:bodyPr wrap="none" rtlCol="0">
            <a:spAutoFit/>
          </a:bodyPr>
          <a:lstStyle/>
          <a:p>
            <a:r>
              <a:rPr lang="fr-FR"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Security protection mechanisms</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4" name="文本框 103">
            <a:extLst>
              <a:ext uri="{FF2B5EF4-FFF2-40B4-BE49-F238E27FC236}">
                <a16:creationId xmlns:a16="http://schemas.microsoft.com/office/drawing/2014/main" id="{4A142889-E443-B03F-C1A2-542A24BE7F82}"/>
              </a:ext>
            </a:extLst>
          </p:cNvPr>
          <p:cNvSpPr txBox="1"/>
          <p:nvPr/>
        </p:nvSpPr>
        <p:spPr>
          <a:xfrm>
            <a:off x="352091" y="849679"/>
            <a:ext cx="1107996"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安全保护机制</a:t>
            </a:r>
          </a:p>
        </p:txBody>
      </p:sp>
      <p:sp>
        <p:nvSpPr>
          <p:cNvPr id="105" name="文本框 104">
            <a:extLst>
              <a:ext uri="{FF2B5EF4-FFF2-40B4-BE49-F238E27FC236}">
                <a16:creationId xmlns:a16="http://schemas.microsoft.com/office/drawing/2014/main" id="{316DA1AD-7AB6-E044-2C7D-C88DF17CBD6D}"/>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6" name="文本框 105">
            <a:extLst>
              <a:ext uri="{FF2B5EF4-FFF2-40B4-BE49-F238E27FC236}">
                <a16:creationId xmlns:a16="http://schemas.microsoft.com/office/drawing/2014/main" id="{745A517F-8288-D028-2692-97DFC3ED0A2C}"/>
              </a:ext>
            </a:extLst>
          </p:cNvPr>
          <p:cNvSpPr txBox="1"/>
          <p:nvPr/>
        </p:nvSpPr>
        <p:spPr>
          <a:xfrm>
            <a:off x="518309" y="1790878"/>
            <a:ext cx="3288080" cy="430887"/>
          </a:xfrm>
          <a:prstGeom prst="rect">
            <a:avLst/>
          </a:prstGeom>
          <a:noFill/>
        </p:spPr>
        <p:txBody>
          <a:bodyPr wrap="none" rtlCol="0">
            <a:spAutoFit/>
          </a:bodyPr>
          <a:lstStyle/>
          <a:p>
            <a:r>
              <a:rPr lang="zh-CN" altLang="en-US" sz="2200" dirty="0">
                <a:latin typeface="OPPOSans H" panose="00020600040101010101" pitchFamily="18" charset="-122"/>
                <a:ea typeface="OPPOSans H" panose="00020600040101010101" pitchFamily="18" charset="-122"/>
                <a:cs typeface="OPPOSans H" panose="00020600040101010101" pitchFamily="18" charset="-122"/>
              </a:rPr>
              <a:t>高级别硬件安全保护机制</a:t>
            </a:r>
          </a:p>
        </p:txBody>
      </p:sp>
      <p:sp>
        <p:nvSpPr>
          <p:cNvPr id="107" name="文本框 106">
            <a:extLst>
              <a:ext uri="{FF2B5EF4-FFF2-40B4-BE49-F238E27FC236}">
                <a16:creationId xmlns:a16="http://schemas.microsoft.com/office/drawing/2014/main" id="{3137AB95-CE45-ADBD-FD92-6EB0841CB156}"/>
              </a:ext>
            </a:extLst>
          </p:cNvPr>
          <p:cNvSpPr txBox="1"/>
          <p:nvPr/>
        </p:nvSpPr>
        <p:spPr>
          <a:xfrm>
            <a:off x="556258" y="2450443"/>
            <a:ext cx="2972289" cy="261610"/>
          </a:xfrm>
          <a:prstGeom prst="rect">
            <a:avLst/>
          </a:prstGeom>
          <a:noFill/>
        </p:spPr>
        <p:txBody>
          <a:bodyPr wrap="none" rtlCol="0">
            <a:spAutoFit/>
          </a:bodyPr>
          <a:lstStyle/>
          <a:p>
            <a:r>
              <a:rPr lang="en-US" altLang="zh-CN" sz="1100" dirty="0">
                <a:latin typeface="OPPOSans B" panose="00020600040101010101" pitchFamily="18" charset="-122"/>
                <a:ea typeface="OPPOSans B" panose="00020600040101010101" pitchFamily="18" charset="-122"/>
                <a:cs typeface="OPPOSans B" panose="00020600040101010101" pitchFamily="18" charset="-122"/>
              </a:rPr>
              <a:t>Secure Boot</a:t>
            </a: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：确保非法软件无法运行在</a:t>
            </a:r>
            <a:r>
              <a:rPr lang="en-US" altLang="zh-CN" sz="1100" dirty="0">
                <a:latin typeface="OPPOSans B" panose="00020600040101010101" pitchFamily="18" charset="-122"/>
                <a:ea typeface="OPPOSans B" panose="00020600040101010101" pitchFamily="18" charset="-122"/>
                <a:cs typeface="OPPOSans B" panose="00020600040101010101" pitchFamily="18" charset="-122"/>
              </a:rPr>
              <a:t>X3</a:t>
            </a:r>
          </a:p>
        </p:txBody>
      </p:sp>
      <p:sp>
        <p:nvSpPr>
          <p:cNvPr id="108" name="文本框 107">
            <a:extLst>
              <a:ext uri="{FF2B5EF4-FFF2-40B4-BE49-F238E27FC236}">
                <a16:creationId xmlns:a16="http://schemas.microsoft.com/office/drawing/2014/main" id="{F6ACC027-F9EB-7795-7510-FD09C2067E8F}"/>
              </a:ext>
            </a:extLst>
          </p:cNvPr>
          <p:cNvSpPr txBox="1"/>
          <p:nvPr/>
        </p:nvSpPr>
        <p:spPr>
          <a:xfrm>
            <a:off x="556258" y="2776225"/>
            <a:ext cx="4078361" cy="261610"/>
          </a:xfrm>
          <a:prstGeom prst="rect">
            <a:avLst/>
          </a:prstGeom>
          <a:noFill/>
        </p:spPr>
        <p:txBody>
          <a:bodyPr wrap="none" rtlCol="0">
            <a:spAutoFit/>
          </a:bodyPr>
          <a:lstStyle/>
          <a:p>
            <a:r>
              <a:rPr lang="zh-CN" altLang="en-US" sz="1100" dirty="0">
                <a:latin typeface="OPPOSans B" panose="00020600040101010101" pitchFamily="18" charset="-122"/>
                <a:ea typeface="OPPOSans B" panose="00020600040101010101" pitchFamily="18" charset="-122"/>
                <a:cs typeface="OPPOSans B" panose="00020600040101010101" pitchFamily="18" charset="-122"/>
              </a:rPr>
              <a:t>模型自动加载：在</a:t>
            </a:r>
            <a:r>
              <a:rPr lang="en-US" altLang="zh-CN" sz="1100" dirty="0">
                <a:latin typeface="OPPOSans B" panose="00020600040101010101" pitchFamily="18" charset="-122"/>
                <a:ea typeface="OPPOSans B" panose="00020600040101010101" pitchFamily="18" charset="-122"/>
                <a:cs typeface="OPPOSans B" panose="00020600040101010101" pitchFamily="18" charset="-122"/>
              </a:rPr>
              <a:t>Boot</a:t>
            </a: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阶段，模型被直接加载到</a:t>
            </a:r>
            <a:r>
              <a:rPr lang="en-US" altLang="zh-CN" sz="1100" dirty="0">
                <a:latin typeface="OPPOSans B" panose="00020600040101010101" pitchFamily="18" charset="-122"/>
                <a:ea typeface="OPPOSans B" panose="00020600040101010101" pitchFamily="18" charset="-122"/>
                <a:cs typeface="OPPOSans B" panose="00020600040101010101" pitchFamily="18" charset="-122"/>
              </a:rPr>
              <a:t>BPU</a:t>
            </a: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运行空间</a:t>
            </a:r>
          </a:p>
        </p:txBody>
      </p:sp>
      <p:sp>
        <p:nvSpPr>
          <p:cNvPr id="109" name="文本框 108">
            <a:extLst>
              <a:ext uri="{FF2B5EF4-FFF2-40B4-BE49-F238E27FC236}">
                <a16:creationId xmlns:a16="http://schemas.microsoft.com/office/drawing/2014/main" id="{97B9C679-6C50-6F46-F423-CEDA2215EF64}"/>
              </a:ext>
            </a:extLst>
          </p:cNvPr>
          <p:cNvSpPr txBox="1"/>
          <p:nvPr/>
        </p:nvSpPr>
        <p:spPr>
          <a:xfrm>
            <a:off x="556258" y="3097549"/>
            <a:ext cx="4026346" cy="518412"/>
          </a:xfrm>
          <a:prstGeom prst="rect">
            <a:avLst/>
          </a:prstGeom>
          <a:noFill/>
        </p:spPr>
        <p:txBody>
          <a:bodyPr wrap="square" rtlCol="0">
            <a:spAutoFit/>
          </a:bodyPr>
          <a:lstStyle/>
          <a:p>
            <a:pPr>
              <a:lnSpc>
                <a:spcPct val="130000"/>
              </a:lnSpc>
            </a:pP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严格内存隔离机制：为</a:t>
            </a:r>
            <a:r>
              <a:rPr lang="en-US" altLang="zh-CN" sz="1100" dirty="0">
                <a:latin typeface="OPPOSans B" panose="00020600040101010101" pitchFamily="18" charset="-122"/>
                <a:ea typeface="OPPOSans B" panose="00020600040101010101" pitchFamily="18" charset="-122"/>
                <a:cs typeface="OPPOSans B" panose="00020600040101010101" pitchFamily="18" charset="-122"/>
              </a:rPr>
              <a:t>BPU</a:t>
            </a: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创造绝对安全的运行空间，避免核心模型或数据的泄露</a:t>
            </a:r>
          </a:p>
        </p:txBody>
      </p:sp>
      <p:sp>
        <p:nvSpPr>
          <p:cNvPr id="110" name="文本框 109">
            <a:extLst>
              <a:ext uri="{FF2B5EF4-FFF2-40B4-BE49-F238E27FC236}">
                <a16:creationId xmlns:a16="http://schemas.microsoft.com/office/drawing/2014/main" id="{D3DA1538-42F4-3873-6E42-785D5406512B}"/>
              </a:ext>
            </a:extLst>
          </p:cNvPr>
          <p:cNvSpPr txBox="1"/>
          <p:nvPr/>
        </p:nvSpPr>
        <p:spPr>
          <a:xfrm>
            <a:off x="518309" y="3971745"/>
            <a:ext cx="3288080" cy="430887"/>
          </a:xfrm>
          <a:prstGeom prst="rect">
            <a:avLst/>
          </a:prstGeom>
          <a:noFill/>
        </p:spPr>
        <p:txBody>
          <a:bodyPr wrap="none" rtlCol="0">
            <a:spAutoFit/>
          </a:bodyPr>
          <a:lstStyle/>
          <a:p>
            <a:r>
              <a:rPr lang="zh-CN" altLang="en-US" sz="2200" dirty="0">
                <a:latin typeface="OPPOSans H" panose="00020600040101010101" pitchFamily="18" charset="-122"/>
                <a:ea typeface="OPPOSans H" panose="00020600040101010101" pitchFamily="18" charset="-122"/>
                <a:cs typeface="OPPOSans H" panose="00020600040101010101" pitchFamily="18" charset="-122"/>
              </a:rPr>
              <a:t>完善灵活的授权管理服务</a:t>
            </a:r>
          </a:p>
        </p:txBody>
      </p:sp>
      <p:sp>
        <p:nvSpPr>
          <p:cNvPr id="111" name="文本框 110">
            <a:extLst>
              <a:ext uri="{FF2B5EF4-FFF2-40B4-BE49-F238E27FC236}">
                <a16:creationId xmlns:a16="http://schemas.microsoft.com/office/drawing/2014/main" id="{3326D628-2F67-F70D-D7BD-E7851D35090C}"/>
              </a:ext>
            </a:extLst>
          </p:cNvPr>
          <p:cNvSpPr txBox="1"/>
          <p:nvPr/>
        </p:nvSpPr>
        <p:spPr>
          <a:xfrm>
            <a:off x="556258" y="4635505"/>
            <a:ext cx="2212465" cy="261610"/>
          </a:xfrm>
          <a:prstGeom prst="rect">
            <a:avLst/>
          </a:prstGeom>
          <a:noFill/>
        </p:spPr>
        <p:txBody>
          <a:bodyPr wrap="none" rtlCol="0">
            <a:spAutoFit/>
          </a:bodyPr>
          <a:lstStyle/>
          <a:p>
            <a:r>
              <a:rPr lang="zh-CN" altLang="en-US" sz="1100" dirty="0">
                <a:latin typeface="OPPOSans B" panose="00020600040101010101" pitchFamily="18" charset="-122"/>
                <a:ea typeface="OPPOSans B" panose="00020600040101010101" pitchFamily="18" charset="-122"/>
                <a:cs typeface="OPPOSans B" panose="00020600040101010101" pitchFamily="18" charset="-122"/>
              </a:rPr>
              <a:t>支持远端</a:t>
            </a:r>
            <a:r>
              <a:rPr lang="en-US" altLang="zh-CN" sz="1100" dirty="0">
                <a:latin typeface="OPPOSans B" panose="00020600040101010101" pitchFamily="18" charset="-122"/>
                <a:ea typeface="OPPOSans B" panose="00020600040101010101" pitchFamily="18" charset="-122"/>
                <a:cs typeface="OPPOSans B" panose="00020600040101010101" pitchFamily="18" charset="-122"/>
              </a:rPr>
              <a:t>Online</a:t>
            </a: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授权和离线授权</a:t>
            </a:r>
          </a:p>
        </p:txBody>
      </p:sp>
      <p:sp>
        <p:nvSpPr>
          <p:cNvPr id="112" name="文本框 111">
            <a:extLst>
              <a:ext uri="{FF2B5EF4-FFF2-40B4-BE49-F238E27FC236}">
                <a16:creationId xmlns:a16="http://schemas.microsoft.com/office/drawing/2014/main" id="{3CDACB2B-D806-CB5E-3027-3696F0BC68BE}"/>
              </a:ext>
            </a:extLst>
          </p:cNvPr>
          <p:cNvSpPr txBox="1"/>
          <p:nvPr/>
        </p:nvSpPr>
        <p:spPr>
          <a:xfrm>
            <a:off x="556258" y="4963726"/>
            <a:ext cx="3999230" cy="518412"/>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r>
              <a:rPr lang="zh-CN" altLang="en-US" dirty="0"/>
              <a:t>支持授权模版自定义、授权码发放、账户权限管理、授权审计等服务。</a:t>
            </a:r>
          </a:p>
        </p:txBody>
      </p:sp>
      <p:sp>
        <p:nvSpPr>
          <p:cNvPr id="113" name="文本框 112">
            <a:extLst>
              <a:ext uri="{FF2B5EF4-FFF2-40B4-BE49-F238E27FC236}">
                <a16:creationId xmlns:a16="http://schemas.microsoft.com/office/drawing/2014/main" id="{4D97551C-788C-B289-B0D6-A6BF0537D5D6}"/>
              </a:ext>
            </a:extLst>
          </p:cNvPr>
          <p:cNvSpPr txBox="1"/>
          <p:nvPr/>
        </p:nvSpPr>
        <p:spPr>
          <a:xfrm>
            <a:off x="7786522" y="5339160"/>
            <a:ext cx="1183337"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Secure Engine</a:t>
            </a:r>
            <a:endParaRPr lang="zh-CN" altLang="en-US" dirty="0"/>
          </a:p>
        </p:txBody>
      </p:sp>
      <p:sp>
        <p:nvSpPr>
          <p:cNvPr id="114" name="文本框 113">
            <a:extLst>
              <a:ext uri="{FF2B5EF4-FFF2-40B4-BE49-F238E27FC236}">
                <a16:creationId xmlns:a16="http://schemas.microsoft.com/office/drawing/2014/main" id="{2F614AEC-88D4-BF08-CF3B-A2CE613CFC02}"/>
              </a:ext>
            </a:extLst>
          </p:cNvPr>
          <p:cNvSpPr txBox="1"/>
          <p:nvPr/>
        </p:nvSpPr>
        <p:spPr>
          <a:xfrm>
            <a:off x="6878778" y="1661781"/>
            <a:ext cx="1077539" cy="400110"/>
          </a:xfrm>
          <a:prstGeom prst="rect">
            <a:avLst/>
          </a:prstGeom>
          <a:noFill/>
        </p:spPr>
        <p:txBody>
          <a:bodyPr wrap="none" rtlCol="0">
            <a:spAutoFit/>
          </a:bodyPr>
          <a:lstStyle/>
          <a:p>
            <a:pPr algn="ctr"/>
            <a:r>
              <a:rPr lang="en-US" altLang="zh-CN" sz="1000" b="1" dirty="0">
                <a:latin typeface="微软雅黑" panose="020B0503020204020204" pitchFamily="34" charset="-122"/>
                <a:ea typeface="微软雅黑" panose="020B0503020204020204" pitchFamily="34" charset="-122"/>
                <a:cs typeface="OPPOSans H" panose="00020600040101010101" pitchFamily="18" charset="-122"/>
              </a:rPr>
              <a:t>Authorization</a:t>
            </a:r>
          </a:p>
          <a:p>
            <a:pPr algn="ctr"/>
            <a:r>
              <a:rPr lang="en-US" altLang="zh-CN" sz="1000" b="1" dirty="0">
                <a:latin typeface="微软雅黑" panose="020B0503020204020204" pitchFamily="34" charset="-122"/>
                <a:ea typeface="微软雅黑" panose="020B0503020204020204" pitchFamily="34" charset="-122"/>
                <a:cs typeface="OPPOSans H" panose="00020600040101010101" pitchFamily="18" charset="-122"/>
              </a:rPr>
              <a:t>Service</a:t>
            </a:r>
            <a:endParaRPr lang="zh-CN" altLang="en-US" sz="1000" b="1" dirty="0">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15" name="文本框 114">
            <a:extLst>
              <a:ext uri="{FF2B5EF4-FFF2-40B4-BE49-F238E27FC236}">
                <a16:creationId xmlns:a16="http://schemas.microsoft.com/office/drawing/2014/main" id="{68FFBC8E-C8EF-12BE-187B-94C3023346B7}"/>
              </a:ext>
            </a:extLst>
          </p:cNvPr>
          <p:cNvSpPr txBox="1"/>
          <p:nvPr/>
        </p:nvSpPr>
        <p:spPr>
          <a:xfrm>
            <a:off x="6645857" y="2298859"/>
            <a:ext cx="636713"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Online</a:t>
            </a:r>
            <a:endParaRPr lang="zh-CN" altLang="en-US" dirty="0"/>
          </a:p>
        </p:txBody>
      </p:sp>
      <p:sp>
        <p:nvSpPr>
          <p:cNvPr id="116" name="文本框 115">
            <a:extLst>
              <a:ext uri="{FF2B5EF4-FFF2-40B4-BE49-F238E27FC236}">
                <a16:creationId xmlns:a16="http://schemas.microsoft.com/office/drawing/2014/main" id="{AA3760C9-A6F7-8E8A-B360-083C98279414}"/>
              </a:ext>
            </a:extLst>
          </p:cNvPr>
          <p:cNvSpPr txBox="1"/>
          <p:nvPr/>
        </p:nvSpPr>
        <p:spPr>
          <a:xfrm>
            <a:off x="7514200" y="2298859"/>
            <a:ext cx="636713"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Online</a:t>
            </a:r>
            <a:endParaRPr lang="zh-CN" altLang="en-US" dirty="0"/>
          </a:p>
        </p:txBody>
      </p:sp>
      <p:sp>
        <p:nvSpPr>
          <p:cNvPr id="117" name="文本框 116">
            <a:extLst>
              <a:ext uri="{FF2B5EF4-FFF2-40B4-BE49-F238E27FC236}">
                <a16:creationId xmlns:a16="http://schemas.microsoft.com/office/drawing/2014/main" id="{E20F7BD9-AE14-3A91-85AA-FEE3A732867F}"/>
              </a:ext>
            </a:extLst>
          </p:cNvPr>
          <p:cNvSpPr txBox="1"/>
          <p:nvPr/>
        </p:nvSpPr>
        <p:spPr>
          <a:xfrm>
            <a:off x="5924991" y="3244185"/>
            <a:ext cx="532518" cy="400110"/>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Open</a:t>
            </a:r>
          </a:p>
          <a:p>
            <a:r>
              <a:rPr lang="en-US" altLang="zh-CN" dirty="0"/>
              <a:t>App</a:t>
            </a:r>
            <a:endParaRPr lang="zh-CN" altLang="en-US" dirty="0"/>
          </a:p>
        </p:txBody>
      </p:sp>
      <p:sp>
        <p:nvSpPr>
          <p:cNvPr id="118" name="文本框 117">
            <a:extLst>
              <a:ext uri="{FF2B5EF4-FFF2-40B4-BE49-F238E27FC236}">
                <a16:creationId xmlns:a16="http://schemas.microsoft.com/office/drawing/2014/main" id="{4AB662DF-E900-A7D0-3AA6-DB33E78B8697}"/>
              </a:ext>
            </a:extLst>
          </p:cNvPr>
          <p:cNvSpPr txBox="1"/>
          <p:nvPr/>
        </p:nvSpPr>
        <p:spPr>
          <a:xfrm>
            <a:off x="6241661" y="4121376"/>
            <a:ext cx="599843"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Kernel</a:t>
            </a:r>
            <a:endParaRPr lang="zh-CN" altLang="en-US" dirty="0"/>
          </a:p>
        </p:txBody>
      </p:sp>
      <p:sp>
        <p:nvSpPr>
          <p:cNvPr id="119" name="文本框 118">
            <a:extLst>
              <a:ext uri="{FF2B5EF4-FFF2-40B4-BE49-F238E27FC236}">
                <a16:creationId xmlns:a16="http://schemas.microsoft.com/office/drawing/2014/main" id="{13E8AEE2-215D-AAB3-8D25-5CDFB8984527}"/>
              </a:ext>
            </a:extLst>
          </p:cNvPr>
          <p:cNvSpPr txBox="1"/>
          <p:nvPr/>
        </p:nvSpPr>
        <p:spPr>
          <a:xfrm>
            <a:off x="6455427" y="4593404"/>
            <a:ext cx="1178528"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CPU</a:t>
            </a:r>
          </a:p>
          <a:p>
            <a:r>
              <a:rPr lang="en-US" altLang="zh-CN" dirty="0"/>
              <a:t>Open Memory</a:t>
            </a:r>
            <a:endParaRPr lang="zh-CN" altLang="en-US" dirty="0"/>
          </a:p>
        </p:txBody>
      </p:sp>
      <p:sp>
        <p:nvSpPr>
          <p:cNvPr id="120" name="文本框 119">
            <a:extLst>
              <a:ext uri="{FF2B5EF4-FFF2-40B4-BE49-F238E27FC236}">
                <a16:creationId xmlns:a16="http://schemas.microsoft.com/office/drawing/2014/main" id="{D380EB3F-D231-3459-0811-C9C12CAED0A2}"/>
              </a:ext>
            </a:extLst>
          </p:cNvPr>
          <p:cNvSpPr txBox="1"/>
          <p:nvPr/>
        </p:nvSpPr>
        <p:spPr>
          <a:xfrm>
            <a:off x="6927495" y="3663544"/>
            <a:ext cx="954107" cy="246221"/>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 Driver</a:t>
            </a:r>
            <a:endParaRPr lang="zh-CN" altLang="en-US" dirty="0"/>
          </a:p>
        </p:txBody>
      </p:sp>
      <p:sp>
        <p:nvSpPr>
          <p:cNvPr id="121" name="文本框 120">
            <a:extLst>
              <a:ext uri="{FF2B5EF4-FFF2-40B4-BE49-F238E27FC236}">
                <a16:creationId xmlns:a16="http://schemas.microsoft.com/office/drawing/2014/main" id="{61307703-3C73-F05A-4420-0C6ACA5E2BC8}"/>
              </a:ext>
            </a:extLst>
          </p:cNvPr>
          <p:cNvSpPr txBox="1"/>
          <p:nvPr/>
        </p:nvSpPr>
        <p:spPr>
          <a:xfrm>
            <a:off x="6830513" y="3007965"/>
            <a:ext cx="1148071" cy="400110"/>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solidFill>
                  <a:schemeClr val="bg1"/>
                </a:solidFill>
              </a:rPr>
              <a:t>Authorization</a:t>
            </a:r>
          </a:p>
          <a:p>
            <a:r>
              <a:rPr lang="en-US" altLang="zh-CN" dirty="0">
                <a:solidFill>
                  <a:schemeClr val="bg1"/>
                </a:solidFill>
              </a:rPr>
              <a:t>SDK</a:t>
            </a:r>
            <a:endParaRPr lang="zh-CN" altLang="en-US" dirty="0">
              <a:solidFill>
                <a:schemeClr val="bg1"/>
              </a:solidFill>
            </a:endParaRPr>
          </a:p>
        </p:txBody>
      </p:sp>
      <p:sp>
        <p:nvSpPr>
          <p:cNvPr id="122" name="文本框 121">
            <a:extLst>
              <a:ext uri="{FF2B5EF4-FFF2-40B4-BE49-F238E27FC236}">
                <a16:creationId xmlns:a16="http://schemas.microsoft.com/office/drawing/2014/main" id="{5902C313-B48C-2B55-A17E-3F1389D23C6E}"/>
              </a:ext>
            </a:extLst>
          </p:cNvPr>
          <p:cNvSpPr txBox="1"/>
          <p:nvPr/>
        </p:nvSpPr>
        <p:spPr>
          <a:xfrm>
            <a:off x="8628257" y="3263434"/>
            <a:ext cx="518091"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a:t>
            </a:r>
          </a:p>
          <a:p>
            <a:r>
              <a:rPr lang="en-US" altLang="zh-CN" dirty="0"/>
              <a:t>Task</a:t>
            </a:r>
            <a:endParaRPr lang="zh-CN" altLang="en-US" dirty="0"/>
          </a:p>
        </p:txBody>
      </p:sp>
      <p:sp>
        <p:nvSpPr>
          <p:cNvPr id="123" name="文本框 122">
            <a:extLst>
              <a:ext uri="{FF2B5EF4-FFF2-40B4-BE49-F238E27FC236}">
                <a16:creationId xmlns:a16="http://schemas.microsoft.com/office/drawing/2014/main" id="{0136DB38-24AA-150C-4F2C-04DD13C6622C}"/>
              </a:ext>
            </a:extLst>
          </p:cNvPr>
          <p:cNvSpPr txBox="1"/>
          <p:nvPr/>
        </p:nvSpPr>
        <p:spPr>
          <a:xfrm>
            <a:off x="9452643" y="3263434"/>
            <a:ext cx="518091"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a:t>
            </a:r>
          </a:p>
          <a:p>
            <a:r>
              <a:rPr lang="en-US" altLang="zh-CN" dirty="0"/>
              <a:t>Task</a:t>
            </a:r>
            <a:endParaRPr lang="zh-CN" altLang="en-US" dirty="0"/>
          </a:p>
        </p:txBody>
      </p:sp>
      <p:sp>
        <p:nvSpPr>
          <p:cNvPr id="124" name="文本框 123">
            <a:extLst>
              <a:ext uri="{FF2B5EF4-FFF2-40B4-BE49-F238E27FC236}">
                <a16:creationId xmlns:a16="http://schemas.microsoft.com/office/drawing/2014/main" id="{AE8C9644-2D7D-1FBE-ED37-60347F5E36E7}"/>
              </a:ext>
            </a:extLst>
          </p:cNvPr>
          <p:cNvSpPr txBox="1"/>
          <p:nvPr/>
        </p:nvSpPr>
        <p:spPr>
          <a:xfrm>
            <a:off x="10248934" y="3263434"/>
            <a:ext cx="518091"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a:t>
            </a:r>
          </a:p>
          <a:p>
            <a:r>
              <a:rPr lang="en-US" altLang="zh-CN" dirty="0"/>
              <a:t>Task</a:t>
            </a:r>
            <a:endParaRPr lang="zh-CN" altLang="en-US" dirty="0"/>
          </a:p>
        </p:txBody>
      </p:sp>
      <p:sp>
        <p:nvSpPr>
          <p:cNvPr id="125" name="文本框 124">
            <a:extLst>
              <a:ext uri="{FF2B5EF4-FFF2-40B4-BE49-F238E27FC236}">
                <a16:creationId xmlns:a16="http://schemas.microsoft.com/office/drawing/2014/main" id="{DA25DCDB-D6DC-E807-9012-2EE5E299EC31}"/>
              </a:ext>
            </a:extLst>
          </p:cNvPr>
          <p:cNvSpPr txBox="1"/>
          <p:nvPr/>
        </p:nvSpPr>
        <p:spPr>
          <a:xfrm>
            <a:off x="8762351" y="4011265"/>
            <a:ext cx="668773"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Secure</a:t>
            </a:r>
          </a:p>
          <a:p>
            <a:r>
              <a:rPr lang="en-US" altLang="zh-CN" dirty="0"/>
              <a:t>Data</a:t>
            </a:r>
            <a:endParaRPr lang="zh-CN" altLang="en-US" dirty="0"/>
          </a:p>
        </p:txBody>
      </p:sp>
      <p:sp>
        <p:nvSpPr>
          <p:cNvPr id="126" name="文本框 125">
            <a:extLst>
              <a:ext uri="{FF2B5EF4-FFF2-40B4-BE49-F238E27FC236}">
                <a16:creationId xmlns:a16="http://schemas.microsoft.com/office/drawing/2014/main" id="{14079DE6-C968-2984-5740-D638AB5C3BE0}"/>
              </a:ext>
            </a:extLst>
          </p:cNvPr>
          <p:cNvSpPr txBox="1"/>
          <p:nvPr/>
        </p:nvSpPr>
        <p:spPr>
          <a:xfrm>
            <a:off x="10009210" y="4089480"/>
            <a:ext cx="619080" cy="246221"/>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Model</a:t>
            </a:r>
            <a:endParaRPr lang="zh-CN" altLang="en-US" dirty="0"/>
          </a:p>
        </p:txBody>
      </p:sp>
      <p:sp>
        <p:nvSpPr>
          <p:cNvPr id="127" name="文本框 126">
            <a:extLst>
              <a:ext uri="{FF2B5EF4-FFF2-40B4-BE49-F238E27FC236}">
                <a16:creationId xmlns:a16="http://schemas.microsoft.com/office/drawing/2014/main" id="{CBF5A5E6-CC47-06A4-D52D-CC7D154D54A7}"/>
              </a:ext>
            </a:extLst>
          </p:cNvPr>
          <p:cNvSpPr txBox="1"/>
          <p:nvPr/>
        </p:nvSpPr>
        <p:spPr>
          <a:xfrm>
            <a:off x="9078714" y="4620865"/>
            <a:ext cx="1407757" cy="400110"/>
          </a:xfrm>
          <a:prstGeom prst="rect">
            <a:avLst/>
          </a:prstGeom>
          <a:noFill/>
        </p:spPr>
        <p:txBody>
          <a:bodyPr wrap="none" rtlCol="0">
            <a:spAutoFit/>
          </a:bodyPr>
          <a:lstStyle>
            <a:defPPr>
              <a:defRPr lang="en-US"/>
            </a:defPPr>
            <a:lvl1pPr algn="ctr">
              <a:defRPr sz="1000" b="1">
                <a:solidFill>
                  <a:schemeClr val="bg1"/>
                </a:solidFill>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a:t>
            </a:r>
          </a:p>
          <a:p>
            <a:r>
              <a:rPr lang="en-US" altLang="zh-CN" dirty="0"/>
              <a:t>Isolation Memory</a:t>
            </a:r>
            <a:endParaRPr lang="zh-CN" altLang="en-US" dirty="0"/>
          </a:p>
        </p:txBody>
      </p:sp>
      <p:sp>
        <p:nvSpPr>
          <p:cNvPr id="128" name="文本框 127">
            <a:extLst>
              <a:ext uri="{FF2B5EF4-FFF2-40B4-BE49-F238E27FC236}">
                <a16:creationId xmlns:a16="http://schemas.microsoft.com/office/drawing/2014/main" id="{9A91EAFB-F0BC-B2AB-810E-081DFC907D86}"/>
              </a:ext>
            </a:extLst>
          </p:cNvPr>
          <p:cNvSpPr txBox="1"/>
          <p:nvPr/>
        </p:nvSpPr>
        <p:spPr>
          <a:xfrm rot="16200000">
            <a:off x="4958691" y="3930728"/>
            <a:ext cx="1281121"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CPU Open World</a:t>
            </a:r>
          </a:p>
        </p:txBody>
      </p:sp>
      <p:sp>
        <p:nvSpPr>
          <p:cNvPr id="129" name="文本框 128">
            <a:extLst>
              <a:ext uri="{FF2B5EF4-FFF2-40B4-BE49-F238E27FC236}">
                <a16:creationId xmlns:a16="http://schemas.microsoft.com/office/drawing/2014/main" id="{B6E43CB4-8A42-C500-83D6-1C76F54C266D}"/>
              </a:ext>
            </a:extLst>
          </p:cNvPr>
          <p:cNvSpPr txBox="1"/>
          <p:nvPr/>
        </p:nvSpPr>
        <p:spPr>
          <a:xfrm rot="16200000">
            <a:off x="10552646" y="3930729"/>
            <a:ext cx="1268297" cy="246221"/>
          </a:xfrm>
          <a:prstGeom prst="rect">
            <a:avLst/>
          </a:prstGeom>
          <a:noFill/>
        </p:spPr>
        <p:txBody>
          <a:bodyPr wrap="none" rtlCol="0">
            <a:spAutoFit/>
          </a:bodyPr>
          <a:lstStyle>
            <a:defPPr>
              <a:defRPr lang="en-US"/>
            </a:defPPr>
            <a:lvl1pPr algn="ctr">
              <a:defRPr sz="1000" b="1">
                <a:latin typeface="微软雅黑" panose="020B0503020204020204" pitchFamily="34" charset="-122"/>
                <a:ea typeface="微软雅黑" panose="020B0503020204020204" pitchFamily="34" charset="-122"/>
                <a:cs typeface="OPPOSans H" panose="00020600040101010101" pitchFamily="18" charset="-122"/>
              </a:defRPr>
            </a:lvl1pPr>
          </a:lstStyle>
          <a:p>
            <a:r>
              <a:rPr lang="en-US" altLang="zh-CN" dirty="0"/>
              <a:t>BPU Trust World</a:t>
            </a:r>
          </a:p>
        </p:txBody>
      </p:sp>
    </p:spTree>
    <p:extLst>
      <p:ext uri="{BB962C8B-B14F-4D97-AF65-F5344CB8AC3E}">
        <p14:creationId xmlns:p14="http://schemas.microsoft.com/office/powerpoint/2010/main" val="4276833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9FBFF"/>
        </a:solidFill>
        <a:effectLst/>
      </p:bgPr>
    </p:bg>
    <p:spTree>
      <p:nvGrpSpPr>
        <p:cNvPr id="1" name=""/>
        <p:cNvGrpSpPr/>
        <p:nvPr/>
      </p:nvGrpSpPr>
      <p:grpSpPr>
        <a:xfrm>
          <a:off x="0" y="0"/>
          <a:ext cx="0" cy="0"/>
          <a:chOff x="0" y="0"/>
          <a:chExt cx="0" cy="0"/>
        </a:xfrm>
      </p:grpSpPr>
      <p:grpSp>
        <p:nvGrpSpPr>
          <p:cNvPr id="102" name="图形 2">
            <a:extLst>
              <a:ext uri="{FF2B5EF4-FFF2-40B4-BE49-F238E27FC236}">
                <a16:creationId xmlns:a16="http://schemas.microsoft.com/office/drawing/2014/main" id="{4139EC1A-C5A7-B4A9-7D7B-21661B606470}"/>
              </a:ext>
            </a:extLst>
          </p:cNvPr>
          <p:cNvGrpSpPr/>
          <p:nvPr/>
        </p:nvGrpSpPr>
        <p:grpSpPr>
          <a:xfrm>
            <a:off x="0" y="0"/>
            <a:ext cx="11529059" cy="6858000"/>
            <a:chOff x="0" y="0"/>
            <a:chExt cx="11529059" cy="6858000"/>
          </a:xfrm>
          <a:noFill/>
        </p:grpSpPr>
        <p:sp>
          <p:nvSpPr>
            <p:cNvPr id="103" name="任意多边形: 形状 102">
              <a:extLst>
                <a:ext uri="{FF2B5EF4-FFF2-40B4-BE49-F238E27FC236}">
                  <a16:creationId xmlns:a16="http://schemas.microsoft.com/office/drawing/2014/main" id="{BEA0A545-FCC7-6615-2F83-2BB130608A38}"/>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4" name="任意多边形: 形状 103">
              <a:extLst>
                <a:ext uri="{FF2B5EF4-FFF2-40B4-BE49-F238E27FC236}">
                  <a16:creationId xmlns:a16="http://schemas.microsoft.com/office/drawing/2014/main" id="{AD821E9A-BC48-163B-3135-97268CEA303C}"/>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5" name="任意多边形: 形状 104">
              <a:extLst>
                <a:ext uri="{FF2B5EF4-FFF2-40B4-BE49-F238E27FC236}">
                  <a16:creationId xmlns:a16="http://schemas.microsoft.com/office/drawing/2014/main" id="{E5FB8E3D-53DD-C9E1-1849-21BB9A38EBAA}"/>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6" name="任意多边形: 形状 105">
              <a:extLst>
                <a:ext uri="{FF2B5EF4-FFF2-40B4-BE49-F238E27FC236}">
                  <a16:creationId xmlns:a16="http://schemas.microsoft.com/office/drawing/2014/main" id="{6C16F1F8-0120-703C-2DB5-80F1EC409BDE}"/>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7" name="任意多边形: 形状 106">
              <a:extLst>
                <a:ext uri="{FF2B5EF4-FFF2-40B4-BE49-F238E27FC236}">
                  <a16:creationId xmlns:a16="http://schemas.microsoft.com/office/drawing/2014/main" id="{A9EE12D4-400C-9B8F-8A9E-825561947B09}"/>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8" name="任意多边形: 形状 107">
              <a:extLst>
                <a:ext uri="{FF2B5EF4-FFF2-40B4-BE49-F238E27FC236}">
                  <a16:creationId xmlns:a16="http://schemas.microsoft.com/office/drawing/2014/main" id="{259E9AFB-9E7A-BC62-D4F5-FB071F26BD2B}"/>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9" name="任意多边形: 形状 108">
              <a:extLst>
                <a:ext uri="{FF2B5EF4-FFF2-40B4-BE49-F238E27FC236}">
                  <a16:creationId xmlns:a16="http://schemas.microsoft.com/office/drawing/2014/main" id="{3FFB7F73-DA52-2AE8-70A8-E27C8DC80708}"/>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0" name="任意多边形: 形状 109">
              <a:extLst>
                <a:ext uri="{FF2B5EF4-FFF2-40B4-BE49-F238E27FC236}">
                  <a16:creationId xmlns:a16="http://schemas.microsoft.com/office/drawing/2014/main" id="{DDA8F2DA-40E1-CC6F-E89E-E349BC9F2BE1}"/>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1" name="任意多边形: 形状 110">
              <a:extLst>
                <a:ext uri="{FF2B5EF4-FFF2-40B4-BE49-F238E27FC236}">
                  <a16:creationId xmlns:a16="http://schemas.microsoft.com/office/drawing/2014/main" id="{99586DD2-F679-A768-C048-9420240A2B4B}"/>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2" name="任意多边形: 形状 111">
              <a:extLst>
                <a:ext uri="{FF2B5EF4-FFF2-40B4-BE49-F238E27FC236}">
                  <a16:creationId xmlns:a16="http://schemas.microsoft.com/office/drawing/2014/main" id="{27AD5592-D0E8-34E0-BD45-DD47C57A06CF}"/>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3" name="任意多边形: 形状 112">
              <a:extLst>
                <a:ext uri="{FF2B5EF4-FFF2-40B4-BE49-F238E27FC236}">
                  <a16:creationId xmlns:a16="http://schemas.microsoft.com/office/drawing/2014/main" id="{8C3053F8-0568-21C0-0EC4-2BAC3F83096C}"/>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4" name="任意多边形: 形状 113">
              <a:extLst>
                <a:ext uri="{FF2B5EF4-FFF2-40B4-BE49-F238E27FC236}">
                  <a16:creationId xmlns:a16="http://schemas.microsoft.com/office/drawing/2014/main" id="{EA3AEEFB-D853-FF59-5C2B-63C59053FE04}"/>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5" name="任意多边形: 形状 114">
              <a:extLst>
                <a:ext uri="{FF2B5EF4-FFF2-40B4-BE49-F238E27FC236}">
                  <a16:creationId xmlns:a16="http://schemas.microsoft.com/office/drawing/2014/main" id="{7030EF53-0301-2336-40CC-110BD6DEBB48}"/>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6" name="任意多边形: 形状 115">
              <a:extLst>
                <a:ext uri="{FF2B5EF4-FFF2-40B4-BE49-F238E27FC236}">
                  <a16:creationId xmlns:a16="http://schemas.microsoft.com/office/drawing/2014/main" id="{F25DF878-D232-862C-7B58-A7A9F39E7E76}"/>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7" name="任意多边形: 形状 116">
              <a:extLst>
                <a:ext uri="{FF2B5EF4-FFF2-40B4-BE49-F238E27FC236}">
                  <a16:creationId xmlns:a16="http://schemas.microsoft.com/office/drawing/2014/main" id="{07BDA0D9-859B-77CE-8565-29BC170C3EBF}"/>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8" name="任意多边形: 形状 117">
              <a:extLst>
                <a:ext uri="{FF2B5EF4-FFF2-40B4-BE49-F238E27FC236}">
                  <a16:creationId xmlns:a16="http://schemas.microsoft.com/office/drawing/2014/main" id="{E4072A0B-976F-2569-F75F-2DB97616833F}"/>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9" name="任意多边形: 形状 118">
              <a:extLst>
                <a:ext uri="{FF2B5EF4-FFF2-40B4-BE49-F238E27FC236}">
                  <a16:creationId xmlns:a16="http://schemas.microsoft.com/office/drawing/2014/main" id="{20AD872F-57EA-00AA-E3B3-26FC87CC906D}"/>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0" name="任意多边形: 形状 119">
              <a:extLst>
                <a:ext uri="{FF2B5EF4-FFF2-40B4-BE49-F238E27FC236}">
                  <a16:creationId xmlns:a16="http://schemas.microsoft.com/office/drawing/2014/main" id="{ACDBA020-C924-0E2B-3B69-7702737C6A2D}"/>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6" name="任意多边形: 形状 25">
            <a:extLst>
              <a:ext uri="{FF2B5EF4-FFF2-40B4-BE49-F238E27FC236}">
                <a16:creationId xmlns:a16="http://schemas.microsoft.com/office/drawing/2014/main" id="{DC934D8F-69C6-00B9-3F39-2CF76FC939F5}"/>
              </a:ext>
            </a:extLst>
          </p:cNvPr>
          <p:cNvSpPr/>
          <p:nvPr/>
        </p:nvSpPr>
        <p:spPr>
          <a:xfrm>
            <a:off x="960119" y="592074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D57F4349-9ACD-B087-83A7-C74A58CA433C}"/>
              </a:ext>
            </a:extLst>
          </p:cNvPr>
          <p:cNvSpPr/>
          <p:nvPr/>
        </p:nvSpPr>
        <p:spPr>
          <a:xfrm>
            <a:off x="6377940" y="5669279"/>
            <a:ext cx="2613659" cy="368757"/>
          </a:xfrm>
          <a:custGeom>
            <a:avLst/>
            <a:gdLst>
              <a:gd name="connsiteX0" fmla="*/ 1341120 w 2613659"/>
              <a:gd name="connsiteY0" fmla="*/ 0 h 368757"/>
              <a:gd name="connsiteX1" fmla="*/ 1264920 w 2613659"/>
              <a:gd name="connsiteY1" fmla="*/ 0 h 368757"/>
              <a:gd name="connsiteX2" fmla="*/ 1264920 w 2613659"/>
              <a:gd name="connsiteY2" fmla="*/ 251460 h 368757"/>
              <a:gd name="connsiteX3" fmla="*/ 68580 w 2613659"/>
              <a:gd name="connsiteY3" fmla="*/ 251460 h 368757"/>
              <a:gd name="connsiteX4" fmla="*/ 68580 w 2613659"/>
              <a:gd name="connsiteY4" fmla="*/ 327660 h 368757"/>
              <a:gd name="connsiteX5" fmla="*/ 2545080 w 2613659"/>
              <a:gd name="connsiteY5" fmla="*/ 327660 h 368757"/>
              <a:gd name="connsiteX6" fmla="*/ 2545080 w 2613659"/>
              <a:gd name="connsiteY6" fmla="*/ 368757 h 368757"/>
              <a:gd name="connsiteX7" fmla="*/ 2613660 w 2613659"/>
              <a:gd name="connsiteY7" fmla="*/ 289566 h 368757"/>
              <a:gd name="connsiteX8" fmla="*/ 2545080 w 2613659"/>
              <a:gd name="connsiteY8" fmla="*/ 210376 h 368757"/>
              <a:gd name="connsiteX9" fmla="*/ 2545080 w 2613659"/>
              <a:gd name="connsiteY9" fmla="*/ 251460 h 368757"/>
              <a:gd name="connsiteX10" fmla="*/ 1341120 w 2613659"/>
              <a:gd name="connsiteY10" fmla="*/ 251460 h 368757"/>
              <a:gd name="connsiteX11" fmla="*/ 1341120 w 2613659"/>
              <a:gd name="connsiteY11" fmla="*/ 0 h 368757"/>
              <a:gd name="connsiteX12" fmla="*/ 0 w 2613659"/>
              <a:gd name="connsiteY12" fmla="*/ 289560 h 368757"/>
              <a:gd name="connsiteX13" fmla="*/ 68580 w 2613659"/>
              <a:gd name="connsiteY13" fmla="*/ 210376 h 368757"/>
              <a:gd name="connsiteX14" fmla="*/ 68580 w 2613659"/>
              <a:gd name="connsiteY14" fmla="*/ 368751 h 368757"/>
              <a:gd name="connsiteX15" fmla="*/ 0 w 2613659"/>
              <a:gd name="connsiteY15" fmla="*/ 289560 h 36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3659" h="368757">
                <a:moveTo>
                  <a:pt x="1341120" y="0"/>
                </a:moveTo>
                <a:lnTo>
                  <a:pt x="1264920" y="0"/>
                </a:lnTo>
                <a:lnTo>
                  <a:pt x="1264920" y="251460"/>
                </a:lnTo>
                <a:lnTo>
                  <a:pt x="68580" y="251460"/>
                </a:lnTo>
                <a:lnTo>
                  <a:pt x="68580" y="327660"/>
                </a:lnTo>
                <a:lnTo>
                  <a:pt x="2545080" y="327660"/>
                </a:lnTo>
                <a:lnTo>
                  <a:pt x="2545080" y="368757"/>
                </a:lnTo>
                <a:lnTo>
                  <a:pt x="2613660" y="289566"/>
                </a:lnTo>
                <a:lnTo>
                  <a:pt x="2545080" y="210376"/>
                </a:lnTo>
                <a:lnTo>
                  <a:pt x="2545080" y="251460"/>
                </a:lnTo>
                <a:lnTo>
                  <a:pt x="1341120" y="251460"/>
                </a:lnTo>
                <a:lnTo>
                  <a:pt x="1341120" y="0"/>
                </a:lnTo>
                <a:close/>
                <a:moveTo>
                  <a:pt x="0" y="289560"/>
                </a:moveTo>
                <a:lnTo>
                  <a:pt x="68580" y="210376"/>
                </a:lnTo>
                <a:lnTo>
                  <a:pt x="68580" y="368751"/>
                </a:lnTo>
                <a:lnTo>
                  <a:pt x="0" y="289560"/>
                </a:lnTo>
                <a:close/>
              </a:path>
            </a:pathLst>
          </a:custGeom>
          <a:gradFill>
            <a:gsLst>
              <a:gs pos="0">
                <a:srgbClr val="055CF9">
                  <a:alpha val="50980"/>
                </a:srgbClr>
              </a:gs>
              <a:gs pos="100000">
                <a:srgbClr val="688BF3">
                  <a:alpha val="0"/>
                </a:srgbClr>
              </a:gs>
              <a:gs pos="100000">
                <a:srgbClr val="688BF3">
                  <a:alpha val="18431"/>
                </a:srgbClr>
              </a:gs>
              <a:gs pos="100000">
                <a:srgbClr val="055CF9">
                  <a:alpha val="11765"/>
                </a:srgbClr>
              </a:gs>
            </a:gsLst>
            <a:lin ang="16200000" scaled="1"/>
          </a:gra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75DDC85A-99C5-1C55-F752-8D0774D827E8}"/>
              </a:ext>
            </a:extLst>
          </p:cNvPr>
          <p:cNvSpPr/>
          <p:nvPr/>
        </p:nvSpPr>
        <p:spPr>
          <a:xfrm>
            <a:off x="960119" y="563118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0113CCD7-FD00-A170-2F7C-8606ABC81896}"/>
              </a:ext>
            </a:extLst>
          </p:cNvPr>
          <p:cNvSpPr/>
          <p:nvPr/>
        </p:nvSpPr>
        <p:spPr>
          <a:xfrm>
            <a:off x="960119" y="534162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B6F85D1F-BA4B-275C-9CD2-D4F8D6784E55}"/>
              </a:ext>
            </a:extLst>
          </p:cNvPr>
          <p:cNvSpPr/>
          <p:nvPr/>
        </p:nvSpPr>
        <p:spPr>
          <a:xfrm>
            <a:off x="967740" y="4785360"/>
            <a:ext cx="38100" cy="236220"/>
          </a:xfrm>
          <a:custGeom>
            <a:avLst/>
            <a:gdLst>
              <a:gd name="connsiteX0" fmla="*/ 0 w 38100"/>
              <a:gd name="connsiteY0" fmla="*/ 0 h 236220"/>
              <a:gd name="connsiteX1" fmla="*/ 38100 w 38100"/>
              <a:gd name="connsiteY1" fmla="*/ 0 h 236220"/>
              <a:gd name="connsiteX2" fmla="*/ 38100 w 38100"/>
              <a:gd name="connsiteY2" fmla="*/ 236220 h 236220"/>
              <a:gd name="connsiteX3" fmla="*/ 0 w 38100"/>
              <a:gd name="connsiteY3" fmla="*/ 236220 h 236220"/>
            </a:gdLst>
            <a:ahLst/>
            <a:cxnLst>
              <a:cxn ang="0">
                <a:pos x="connsiteX0" y="connsiteY0"/>
              </a:cxn>
              <a:cxn ang="0">
                <a:pos x="connsiteX1" y="connsiteY1"/>
              </a:cxn>
              <a:cxn ang="0">
                <a:pos x="connsiteX2" y="connsiteY2"/>
              </a:cxn>
              <a:cxn ang="0">
                <a:pos x="connsiteX3" y="connsiteY3"/>
              </a:cxn>
            </a:cxnLst>
            <a:rect l="l" t="t" r="r" b="b"/>
            <a:pathLst>
              <a:path w="38100" h="236220">
                <a:moveTo>
                  <a:pt x="0" y="0"/>
                </a:moveTo>
                <a:lnTo>
                  <a:pt x="38100" y="0"/>
                </a:lnTo>
                <a:lnTo>
                  <a:pt x="38100" y="236220"/>
                </a:lnTo>
                <a:lnTo>
                  <a:pt x="0" y="236220"/>
                </a:lnTo>
                <a:close/>
              </a:path>
            </a:pathLst>
          </a:custGeom>
          <a:solidFill>
            <a:srgbClr val="055CF9"/>
          </a:solidFill>
          <a:ln w="6350" cap="flat">
            <a:noFill/>
            <a:prstDash val="solid"/>
            <a:miter/>
          </a:ln>
        </p:spPr>
        <p:txBody>
          <a:bodyPr rtlCol="0" anchor="ctr"/>
          <a:lstStyle/>
          <a:p>
            <a:endParaRPr lang="en-US"/>
          </a:p>
        </p:txBody>
      </p:sp>
      <p:sp>
        <p:nvSpPr>
          <p:cNvPr id="35" name="矩形: 圆角 34">
            <a:extLst>
              <a:ext uri="{FF2B5EF4-FFF2-40B4-BE49-F238E27FC236}">
                <a16:creationId xmlns:a16="http://schemas.microsoft.com/office/drawing/2014/main" id="{0F03E1EE-D903-B375-390C-8B8D8DF5BDEE}"/>
              </a:ext>
            </a:extLst>
          </p:cNvPr>
          <p:cNvSpPr/>
          <p:nvPr/>
        </p:nvSpPr>
        <p:spPr>
          <a:xfrm>
            <a:off x="9208770" y="4720590"/>
            <a:ext cx="1508759" cy="1562100"/>
          </a:xfrm>
          <a:prstGeom prst="roundRect">
            <a:avLst>
              <a:gd name="adj" fmla="val 5724"/>
            </a:avLst>
          </a:prstGeom>
          <a:solidFill>
            <a:srgbClr val="F5F6FA"/>
          </a:solidFill>
          <a:ln w="22860" cap="flat">
            <a:solidFill>
              <a:srgbClr val="D0D2DC"/>
            </a:solidFill>
            <a:prstDash val="sysDash"/>
            <a:miter/>
          </a:ln>
        </p:spPr>
        <p:txBody>
          <a:bodyPr rtlCol="0" anchor="ctr"/>
          <a:lstStyle/>
          <a:p>
            <a:endParaRPr lang="en-US"/>
          </a:p>
        </p:txBody>
      </p:sp>
      <p:sp>
        <p:nvSpPr>
          <p:cNvPr id="36" name="任意多边形: 形状 35">
            <a:extLst>
              <a:ext uri="{FF2B5EF4-FFF2-40B4-BE49-F238E27FC236}">
                <a16:creationId xmlns:a16="http://schemas.microsoft.com/office/drawing/2014/main" id="{D61D90D7-3441-CA68-4042-AD7647C30B44}"/>
              </a:ext>
            </a:extLst>
          </p:cNvPr>
          <p:cNvSpPr/>
          <p:nvPr/>
        </p:nvSpPr>
        <p:spPr>
          <a:xfrm>
            <a:off x="9846627" y="6141751"/>
            <a:ext cx="222757" cy="23329"/>
          </a:xfrm>
          <a:custGeom>
            <a:avLst/>
            <a:gdLst>
              <a:gd name="connsiteX0" fmla="*/ 12891 w 222757"/>
              <a:gd name="connsiteY0" fmla="*/ 23330 h 23329"/>
              <a:gd name="connsiteX1" fmla="*/ 3683 w 222757"/>
              <a:gd name="connsiteY1" fmla="*/ 19933 h 23329"/>
              <a:gd name="connsiteX2" fmla="*/ 0 w 222757"/>
              <a:gd name="connsiteY2" fmla="*/ 11589 h 23329"/>
              <a:gd name="connsiteX3" fmla="*/ 3746 w 222757"/>
              <a:gd name="connsiteY3" fmla="*/ 3251 h 23329"/>
              <a:gd name="connsiteX4" fmla="*/ 13271 w 222757"/>
              <a:gd name="connsiteY4" fmla="*/ 0 h 23329"/>
              <a:gd name="connsiteX5" fmla="*/ 22606 w 222757"/>
              <a:gd name="connsiteY5" fmla="*/ 3321 h 23329"/>
              <a:gd name="connsiteX6" fmla="*/ 26226 w 222757"/>
              <a:gd name="connsiteY6" fmla="*/ 11589 h 23329"/>
              <a:gd name="connsiteX7" fmla="*/ 22478 w 222757"/>
              <a:gd name="connsiteY7" fmla="*/ 20072 h 23329"/>
              <a:gd name="connsiteX8" fmla="*/ 12891 w 222757"/>
              <a:gd name="connsiteY8" fmla="*/ 23330 h 23329"/>
              <a:gd name="connsiteX9" fmla="*/ 52197 w 222757"/>
              <a:gd name="connsiteY9" fmla="*/ 23330 h 23329"/>
              <a:gd name="connsiteX10" fmla="*/ 42990 w 222757"/>
              <a:gd name="connsiteY10" fmla="*/ 19933 h 23329"/>
              <a:gd name="connsiteX11" fmla="*/ 39306 w 222757"/>
              <a:gd name="connsiteY11" fmla="*/ 11589 h 23329"/>
              <a:gd name="connsiteX12" fmla="*/ 43053 w 222757"/>
              <a:gd name="connsiteY12" fmla="*/ 3251 h 23329"/>
              <a:gd name="connsiteX13" fmla="*/ 52578 w 222757"/>
              <a:gd name="connsiteY13" fmla="*/ 0 h 23329"/>
              <a:gd name="connsiteX14" fmla="*/ 61913 w 222757"/>
              <a:gd name="connsiteY14" fmla="*/ 3321 h 23329"/>
              <a:gd name="connsiteX15" fmla="*/ 65532 w 222757"/>
              <a:gd name="connsiteY15" fmla="*/ 11589 h 23329"/>
              <a:gd name="connsiteX16" fmla="*/ 61785 w 222757"/>
              <a:gd name="connsiteY16" fmla="*/ 20072 h 23329"/>
              <a:gd name="connsiteX17" fmla="*/ 52197 w 222757"/>
              <a:gd name="connsiteY17" fmla="*/ 23330 h 23329"/>
              <a:gd name="connsiteX18" fmla="*/ 91504 w 222757"/>
              <a:gd name="connsiteY18" fmla="*/ 23330 h 23329"/>
              <a:gd name="connsiteX19" fmla="*/ 82296 w 222757"/>
              <a:gd name="connsiteY19" fmla="*/ 19933 h 23329"/>
              <a:gd name="connsiteX20" fmla="*/ 78613 w 222757"/>
              <a:gd name="connsiteY20" fmla="*/ 11589 h 23329"/>
              <a:gd name="connsiteX21" fmla="*/ 82359 w 222757"/>
              <a:gd name="connsiteY21" fmla="*/ 3251 h 23329"/>
              <a:gd name="connsiteX22" fmla="*/ 91884 w 222757"/>
              <a:gd name="connsiteY22" fmla="*/ 0 h 23329"/>
              <a:gd name="connsiteX23" fmla="*/ 101219 w 222757"/>
              <a:gd name="connsiteY23" fmla="*/ 3321 h 23329"/>
              <a:gd name="connsiteX24" fmla="*/ 104839 w 222757"/>
              <a:gd name="connsiteY24" fmla="*/ 11589 h 23329"/>
              <a:gd name="connsiteX25" fmla="*/ 101092 w 222757"/>
              <a:gd name="connsiteY25" fmla="*/ 20072 h 23329"/>
              <a:gd name="connsiteX26" fmla="*/ 91504 w 222757"/>
              <a:gd name="connsiteY26" fmla="*/ 23330 h 23329"/>
              <a:gd name="connsiteX27" fmla="*/ 130810 w 222757"/>
              <a:gd name="connsiteY27" fmla="*/ 23330 h 23329"/>
              <a:gd name="connsiteX28" fmla="*/ 121603 w 222757"/>
              <a:gd name="connsiteY28" fmla="*/ 19933 h 23329"/>
              <a:gd name="connsiteX29" fmla="*/ 117919 w 222757"/>
              <a:gd name="connsiteY29" fmla="*/ 11589 h 23329"/>
              <a:gd name="connsiteX30" fmla="*/ 121666 w 222757"/>
              <a:gd name="connsiteY30" fmla="*/ 3251 h 23329"/>
              <a:gd name="connsiteX31" fmla="*/ 131191 w 222757"/>
              <a:gd name="connsiteY31" fmla="*/ 0 h 23329"/>
              <a:gd name="connsiteX32" fmla="*/ 140526 w 222757"/>
              <a:gd name="connsiteY32" fmla="*/ 3321 h 23329"/>
              <a:gd name="connsiteX33" fmla="*/ 144145 w 222757"/>
              <a:gd name="connsiteY33" fmla="*/ 11589 h 23329"/>
              <a:gd name="connsiteX34" fmla="*/ 140398 w 222757"/>
              <a:gd name="connsiteY34" fmla="*/ 20072 h 23329"/>
              <a:gd name="connsiteX35" fmla="*/ 130810 w 222757"/>
              <a:gd name="connsiteY35" fmla="*/ 23330 h 23329"/>
              <a:gd name="connsiteX36" fmla="*/ 170116 w 222757"/>
              <a:gd name="connsiteY36" fmla="*/ 23330 h 23329"/>
              <a:gd name="connsiteX37" fmla="*/ 160909 w 222757"/>
              <a:gd name="connsiteY37" fmla="*/ 19933 h 23329"/>
              <a:gd name="connsiteX38" fmla="*/ 157226 w 222757"/>
              <a:gd name="connsiteY38" fmla="*/ 11589 h 23329"/>
              <a:gd name="connsiteX39" fmla="*/ 160972 w 222757"/>
              <a:gd name="connsiteY39" fmla="*/ 3251 h 23329"/>
              <a:gd name="connsiteX40" fmla="*/ 170497 w 222757"/>
              <a:gd name="connsiteY40" fmla="*/ 0 h 23329"/>
              <a:gd name="connsiteX41" fmla="*/ 179832 w 222757"/>
              <a:gd name="connsiteY41" fmla="*/ 3321 h 23329"/>
              <a:gd name="connsiteX42" fmla="*/ 183452 w 222757"/>
              <a:gd name="connsiteY42" fmla="*/ 11589 h 23329"/>
              <a:gd name="connsiteX43" fmla="*/ 179705 w 222757"/>
              <a:gd name="connsiteY43" fmla="*/ 20072 h 23329"/>
              <a:gd name="connsiteX44" fmla="*/ 170116 w 222757"/>
              <a:gd name="connsiteY44" fmla="*/ 23330 h 23329"/>
              <a:gd name="connsiteX45" fmla="*/ 209423 w 222757"/>
              <a:gd name="connsiteY45" fmla="*/ 23330 h 23329"/>
              <a:gd name="connsiteX46" fmla="*/ 200216 w 222757"/>
              <a:gd name="connsiteY46" fmla="*/ 19933 h 23329"/>
              <a:gd name="connsiteX47" fmla="*/ 196532 w 222757"/>
              <a:gd name="connsiteY47" fmla="*/ 11589 h 23329"/>
              <a:gd name="connsiteX48" fmla="*/ 200278 w 222757"/>
              <a:gd name="connsiteY48" fmla="*/ 3251 h 23329"/>
              <a:gd name="connsiteX49" fmla="*/ 209803 w 222757"/>
              <a:gd name="connsiteY49" fmla="*/ 0 h 23329"/>
              <a:gd name="connsiteX50" fmla="*/ 219075 w 222757"/>
              <a:gd name="connsiteY50" fmla="*/ 3321 h 23329"/>
              <a:gd name="connsiteX51" fmla="*/ 222758 w 222757"/>
              <a:gd name="connsiteY51" fmla="*/ 11589 h 23329"/>
              <a:gd name="connsiteX52" fmla="*/ 219011 w 222757"/>
              <a:gd name="connsiteY52" fmla="*/ 20072 h 23329"/>
              <a:gd name="connsiteX53" fmla="*/ 209423 w 222757"/>
              <a:gd name="connsiteY53" fmla="*/ 23330 h 2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757" h="23329">
                <a:moveTo>
                  <a:pt x="12891" y="23330"/>
                </a:moveTo>
                <a:cubicBezTo>
                  <a:pt x="9207" y="23330"/>
                  <a:pt x="6159" y="22193"/>
                  <a:pt x="3683" y="19933"/>
                </a:cubicBezTo>
                <a:cubicBezTo>
                  <a:pt x="1270" y="17672"/>
                  <a:pt x="0" y="14891"/>
                  <a:pt x="0" y="11589"/>
                </a:cubicBezTo>
                <a:cubicBezTo>
                  <a:pt x="0" y="8198"/>
                  <a:pt x="1270" y="5416"/>
                  <a:pt x="3746" y="3251"/>
                </a:cubicBezTo>
                <a:cubicBezTo>
                  <a:pt x="6350" y="1079"/>
                  <a:pt x="9461" y="0"/>
                  <a:pt x="13271" y="0"/>
                </a:cubicBezTo>
                <a:cubicBezTo>
                  <a:pt x="17081" y="0"/>
                  <a:pt x="20193" y="1105"/>
                  <a:pt x="22606" y="3321"/>
                </a:cubicBezTo>
                <a:cubicBezTo>
                  <a:pt x="25019" y="5486"/>
                  <a:pt x="26226" y="8249"/>
                  <a:pt x="26226" y="11589"/>
                </a:cubicBezTo>
                <a:cubicBezTo>
                  <a:pt x="26226" y="15030"/>
                  <a:pt x="25019" y="17862"/>
                  <a:pt x="22478" y="20072"/>
                </a:cubicBezTo>
                <a:cubicBezTo>
                  <a:pt x="20066" y="22244"/>
                  <a:pt x="16828" y="23330"/>
                  <a:pt x="12891" y="23330"/>
                </a:cubicBezTo>
                <a:close/>
                <a:moveTo>
                  <a:pt x="52197" y="23330"/>
                </a:moveTo>
                <a:cubicBezTo>
                  <a:pt x="48514" y="23330"/>
                  <a:pt x="45466" y="22193"/>
                  <a:pt x="42990" y="19933"/>
                </a:cubicBezTo>
                <a:cubicBezTo>
                  <a:pt x="40577" y="17672"/>
                  <a:pt x="39306" y="14891"/>
                  <a:pt x="39306" y="11589"/>
                </a:cubicBezTo>
                <a:cubicBezTo>
                  <a:pt x="39306" y="8198"/>
                  <a:pt x="40577" y="5416"/>
                  <a:pt x="43053" y="3251"/>
                </a:cubicBezTo>
                <a:cubicBezTo>
                  <a:pt x="45656" y="1079"/>
                  <a:pt x="48768" y="0"/>
                  <a:pt x="52578" y="0"/>
                </a:cubicBezTo>
                <a:cubicBezTo>
                  <a:pt x="56388" y="0"/>
                  <a:pt x="59499" y="1105"/>
                  <a:pt x="61913" y="3321"/>
                </a:cubicBezTo>
                <a:cubicBezTo>
                  <a:pt x="64326" y="5486"/>
                  <a:pt x="65532" y="8249"/>
                  <a:pt x="65532" y="11589"/>
                </a:cubicBezTo>
                <a:cubicBezTo>
                  <a:pt x="65532" y="15030"/>
                  <a:pt x="64326" y="17862"/>
                  <a:pt x="61785" y="20072"/>
                </a:cubicBezTo>
                <a:cubicBezTo>
                  <a:pt x="59372" y="22244"/>
                  <a:pt x="56134" y="23330"/>
                  <a:pt x="52197" y="23330"/>
                </a:cubicBezTo>
                <a:close/>
                <a:moveTo>
                  <a:pt x="91504" y="23330"/>
                </a:moveTo>
                <a:cubicBezTo>
                  <a:pt x="87820" y="23330"/>
                  <a:pt x="84772" y="22193"/>
                  <a:pt x="82296" y="19933"/>
                </a:cubicBezTo>
                <a:cubicBezTo>
                  <a:pt x="79883" y="17672"/>
                  <a:pt x="78613" y="14891"/>
                  <a:pt x="78613" y="11589"/>
                </a:cubicBezTo>
                <a:cubicBezTo>
                  <a:pt x="78613" y="8198"/>
                  <a:pt x="79883" y="5416"/>
                  <a:pt x="82359" y="3251"/>
                </a:cubicBezTo>
                <a:cubicBezTo>
                  <a:pt x="84899" y="1079"/>
                  <a:pt x="88074" y="0"/>
                  <a:pt x="91884" y="0"/>
                </a:cubicBezTo>
                <a:cubicBezTo>
                  <a:pt x="95694" y="0"/>
                  <a:pt x="98806" y="1105"/>
                  <a:pt x="101219" y="3321"/>
                </a:cubicBezTo>
                <a:cubicBezTo>
                  <a:pt x="103632" y="5486"/>
                  <a:pt x="104839" y="8249"/>
                  <a:pt x="104839" y="11589"/>
                </a:cubicBezTo>
                <a:cubicBezTo>
                  <a:pt x="104839" y="15030"/>
                  <a:pt x="103632" y="17862"/>
                  <a:pt x="101092" y="20072"/>
                </a:cubicBezTo>
                <a:cubicBezTo>
                  <a:pt x="98678" y="22244"/>
                  <a:pt x="95441" y="23330"/>
                  <a:pt x="91504" y="23330"/>
                </a:cubicBezTo>
                <a:close/>
                <a:moveTo>
                  <a:pt x="130810" y="23330"/>
                </a:moveTo>
                <a:cubicBezTo>
                  <a:pt x="127127" y="23330"/>
                  <a:pt x="124078" y="22193"/>
                  <a:pt x="121603" y="19933"/>
                </a:cubicBezTo>
                <a:cubicBezTo>
                  <a:pt x="119190" y="17672"/>
                  <a:pt x="117919" y="14891"/>
                  <a:pt x="117919" y="11589"/>
                </a:cubicBezTo>
                <a:cubicBezTo>
                  <a:pt x="117919" y="8198"/>
                  <a:pt x="119190" y="5416"/>
                  <a:pt x="121666" y="3251"/>
                </a:cubicBezTo>
                <a:cubicBezTo>
                  <a:pt x="124206" y="1079"/>
                  <a:pt x="127381" y="0"/>
                  <a:pt x="131191" y="0"/>
                </a:cubicBezTo>
                <a:cubicBezTo>
                  <a:pt x="135001" y="0"/>
                  <a:pt x="138113" y="1105"/>
                  <a:pt x="140526" y="3321"/>
                </a:cubicBezTo>
                <a:cubicBezTo>
                  <a:pt x="142939" y="5486"/>
                  <a:pt x="144145" y="8249"/>
                  <a:pt x="144145" y="11589"/>
                </a:cubicBezTo>
                <a:cubicBezTo>
                  <a:pt x="144145" y="15030"/>
                  <a:pt x="142939" y="17862"/>
                  <a:pt x="140398" y="20072"/>
                </a:cubicBezTo>
                <a:cubicBezTo>
                  <a:pt x="137985" y="22244"/>
                  <a:pt x="134747" y="23330"/>
                  <a:pt x="130810" y="23330"/>
                </a:cubicBezTo>
                <a:close/>
                <a:moveTo>
                  <a:pt x="170116" y="23330"/>
                </a:moveTo>
                <a:cubicBezTo>
                  <a:pt x="166433" y="23330"/>
                  <a:pt x="163385" y="22193"/>
                  <a:pt x="160909" y="19933"/>
                </a:cubicBezTo>
                <a:cubicBezTo>
                  <a:pt x="158496" y="17672"/>
                  <a:pt x="157226" y="14891"/>
                  <a:pt x="157226" y="11589"/>
                </a:cubicBezTo>
                <a:cubicBezTo>
                  <a:pt x="157226" y="8198"/>
                  <a:pt x="158496" y="5416"/>
                  <a:pt x="160972" y="3251"/>
                </a:cubicBezTo>
                <a:cubicBezTo>
                  <a:pt x="163513" y="1079"/>
                  <a:pt x="166688" y="0"/>
                  <a:pt x="170497" y="0"/>
                </a:cubicBezTo>
                <a:cubicBezTo>
                  <a:pt x="174307" y="0"/>
                  <a:pt x="177419" y="1105"/>
                  <a:pt x="179832" y="3321"/>
                </a:cubicBezTo>
                <a:cubicBezTo>
                  <a:pt x="182245" y="5486"/>
                  <a:pt x="183452" y="8249"/>
                  <a:pt x="183452" y="11589"/>
                </a:cubicBezTo>
                <a:cubicBezTo>
                  <a:pt x="183452" y="15030"/>
                  <a:pt x="182245" y="17862"/>
                  <a:pt x="179705" y="20072"/>
                </a:cubicBezTo>
                <a:cubicBezTo>
                  <a:pt x="177292" y="22244"/>
                  <a:pt x="174054" y="23330"/>
                  <a:pt x="170116" y="23330"/>
                </a:cubicBezTo>
                <a:close/>
                <a:moveTo>
                  <a:pt x="209423" y="23330"/>
                </a:moveTo>
                <a:cubicBezTo>
                  <a:pt x="205740" y="23330"/>
                  <a:pt x="202692" y="22193"/>
                  <a:pt x="200216" y="19933"/>
                </a:cubicBezTo>
                <a:cubicBezTo>
                  <a:pt x="197803" y="17672"/>
                  <a:pt x="196532" y="14891"/>
                  <a:pt x="196532" y="11589"/>
                </a:cubicBezTo>
                <a:cubicBezTo>
                  <a:pt x="196532" y="8198"/>
                  <a:pt x="197803" y="5416"/>
                  <a:pt x="200278" y="3251"/>
                </a:cubicBezTo>
                <a:cubicBezTo>
                  <a:pt x="202819" y="1079"/>
                  <a:pt x="205994" y="0"/>
                  <a:pt x="209803" y="0"/>
                </a:cubicBezTo>
                <a:cubicBezTo>
                  <a:pt x="213614" y="0"/>
                  <a:pt x="216726" y="1105"/>
                  <a:pt x="219075" y="3321"/>
                </a:cubicBezTo>
                <a:cubicBezTo>
                  <a:pt x="221552" y="5486"/>
                  <a:pt x="222758" y="8249"/>
                  <a:pt x="222758" y="11589"/>
                </a:cubicBezTo>
                <a:cubicBezTo>
                  <a:pt x="222758" y="15030"/>
                  <a:pt x="221552" y="17862"/>
                  <a:pt x="219011" y="20072"/>
                </a:cubicBezTo>
                <a:cubicBezTo>
                  <a:pt x="216598" y="22244"/>
                  <a:pt x="213360" y="23330"/>
                  <a:pt x="209423" y="23330"/>
                </a:cubicBezTo>
                <a:close/>
              </a:path>
            </a:pathLst>
          </a:custGeom>
          <a:solidFill>
            <a:srgbClr val="333333"/>
          </a:solidFill>
          <a:ln w="6350" cap="flat">
            <a:noFill/>
            <a:prstDash val="solid"/>
            <a:miter/>
          </a:ln>
        </p:spPr>
        <p:txBody>
          <a:bodyPr rtlCol="0" anchor="ctr"/>
          <a:lstStyle/>
          <a:p>
            <a:endParaRPr lang="en-US"/>
          </a:p>
        </p:txBody>
      </p:sp>
      <p:sp>
        <p:nvSpPr>
          <p:cNvPr id="37" name="矩形: 圆角 36">
            <a:extLst>
              <a:ext uri="{FF2B5EF4-FFF2-40B4-BE49-F238E27FC236}">
                <a16:creationId xmlns:a16="http://schemas.microsoft.com/office/drawing/2014/main" id="{4ACFBD80-1E23-0CFE-D2EF-F187E2E65098}"/>
              </a:ext>
            </a:extLst>
          </p:cNvPr>
          <p:cNvSpPr/>
          <p:nvPr/>
        </p:nvSpPr>
        <p:spPr>
          <a:xfrm>
            <a:off x="9490710" y="5802630"/>
            <a:ext cx="944879"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01A84C63-7D47-7B3C-927E-1666DF96469B}"/>
              </a:ext>
            </a:extLst>
          </p:cNvPr>
          <p:cNvSpPr/>
          <p:nvPr/>
        </p:nvSpPr>
        <p:spPr>
          <a:xfrm>
            <a:off x="9490710" y="5497830"/>
            <a:ext cx="944879"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41" name="矩形: 圆角 40">
            <a:extLst>
              <a:ext uri="{FF2B5EF4-FFF2-40B4-BE49-F238E27FC236}">
                <a16:creationId xmlns:a16="http://schemas.microsoft.com/office/drawing/2014/main" id="{5E2B58F8-504A-BF85-386C-FD6A239E87FD}"/>
              </a:ext>
            </a:extLst>
          </p:cNvPr>
          <p:cNvSpPr/>
          <p:nvPr/>
        </p:nvSpPr>
        <p:spPr>
          <a:xfrm>
            <a:off x="9490710" y="5193030"/>
            <a:ext cx="944879"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44" name="矩形: 圆角 43">
            <a:extLst>
              <a:ext uri="{FF2B5EF4-FFF2-40B4-BE49-F238E27FC236}">
                <a16:creationId xmlns:a16="http://schemas.microsoft.com/office/drawing/2014/main" id="{2A5FA3CC-EA8E-FDD7-43D5-4DD0D4188241}"/>
              </a:ext>
            </a:extLst>
          </p:cNvPr>
          <p:cNvSpPr/>
          <p:nvPr/>
        </p:nvSpPr>
        <p:spPr>
          <a:xfrm>
            <a:off x="4636770" y="4720590"/>
            <a:ext cx="1508760" cy="1562100"/>
          </a:xfrm>
          <a:prstGeom prst="roundRect">
            <a:avLst>
              <a:gd name="adj" fmla="val 6005"/>
            </a:avLst>
          </a:prstGeom>
          <a:solidFill>
            <a:srgbClr val="F5F6FA"/>
          </a:solidFill>
          <a:ln w="22860" cap="flat">
            <a:solidFill>
              <a:srgbClr val="D0D2DC"/>
            </a:solidFill>
            <a:prstDash val="sysDash"/>
            <a:miter/>
          </a:ln>
        </p:spPr>
        <p:txBody>
          <a:bodyPr rtlCol="0" anchor="ctr"/>
          <a:lstStyle/>
          <a:p>
            <a:endParaRPr lang="en-US"/>
          </a:p>
        </p:txBody>
      </p:sp>
      <p:sp>
        <p:nvSpPr>
          <p:cNvPr id="45" name="任意多边形: 形状 44">
            <a:extLst>
              <a:ext uri="{FF2B5EF4-FFF2-40B4-BE49-F238E27FC236}">
                <a16:creationId xmlns:a16="http://schemas.microsoft.com/office/drawing/2014/main" id="{B7C49C1C-8DA8-FC37-129F-3B5580D7A6BA}"/>
              </a:ext>
            </a:extLst>
          </p:cNvPr>
          <p:cNvSpPr/>
          <p:nvPr/>
        </p:nvSpPr>
        <p:spPr>
          <a:xfrm>
            <a:off x="5259413" y="6141751"/>
            <a:ext cx="222757" cy="23329"/>
          </a:xfrm>
          <a:custGeom>
            <a:avLst/>
            <a:gdLst>
              <a:gd name="connsiteX0" fmla="*/ 12871 w 222757"/>
              <a:gd name="connsiteY0" fmla="*/ 23330 h 23329"/>
              <a:gd name="connsiteX1" fmla="*/ 3677 w 222757"/>
              <a:gd name="connsiteY1" fmla="*/ 19933 h 23329"/>
              <a:gd name="connsiteX2" fmla="*/ 0 w 222757"/>
              <a:gd name="connsiteY2" fmla="*/ 11589 h 23329"/>
              <a:gd name="connsiteX3" fmla="*/ 3752 w 222757"/>
              <a:gd name="connsiteY3" fmla="*/ 3251 h 23329"/>
              <a:gd name="connsiteX4" fmla="*/ 13221 w 222757"/>
              <a:gd name="connsiteY4" fmla="*/ 0 h 23329"/>
              <a:gd name="connsiteX5" fmla="*/ 22555 w 222757"/>
              <a:gd name="connsiteY5" fmla="*/ 3321 h 23329"/>
              <a:gd name="connsiteX6" fmla="*/ 26232 w 222757"/>
              <a:gd name="connsiteY6" fmla="*/ 11589 h 23329"/>
              <a:gd name="connsiteX7" fmla="*/ 22485 w 222757"/>
              <a:gd name="connsiteY7" fmla="*/ 20072 h 23329"/>
              <a:gd name="connsiteX8" fmla="*/ 12871 w 222757"/>
              <a:gd name="connsiteY8" fmla="*/ 23330 h 23329"/>
              <a:gd name="connsiteX9" fmla="*/ 52178 w 222757"/>
              <a:gd name="connsiteY9" fmla="*/ 23330 h 23329"/>
              <a:gd name="connsiteX10" fmla="*/ 42983 w 222757"/>
              <a:gd name="connsiteY10" fmla="*/ 19933 h 23329"/>
              <a:gd name="connsiteX11" fmla="*/ 39306 w 222757"/>
              <a:gd name="connsiteY11" fmla="*/ 11589 h 23329"/>
              <a:gd name="connsiteX12" fmla="*/ 43053 w 222757"/>
              <a:gd name="connsiteY12" fmla="*/ 3251 h 23329"/>
              <a:gd name="connsiteX13" fmla="*/ 52527 w 222757"/>
              <a:gd name="connsiteY13" fmla="*/ 0 h 23329"/>
              <a:gd name="connsiteX14" fmla="*/ 61861 w 222757"/>
              <a:gd name="connsiteY14" fmla="*/ 3321 h 23329"/>
              <a:gd name="connsiteX15" fmla="*/ 65538 w 222757"/>
              <a:gd name="connsiteY15" fmla="*/ 11589 h 23329"/>
              <a:gd name="connsiteX16" fmla="*/ 61792 w 222757"/>
              <a:gd name="connsiteY16" fmla="*/ 20072 h 23329"/>
              <a:gd name="connsiteX17" fmla="*/ 52178 w 222757"/>
              <a:gd name="connsiteY17" fmla="*/ 23330 h 23329"/>
              <a:gd name="connsiteX18" fmla="*/ 91478 w 222757"/>
              <a:gd name="connsiteY18" fmla="*/ 23330 h 23329"/>
              <a:gd name="connsiteX19" fmla="*/ 82290 w 222757"/>
              <a:gd name="connsiteY19" fmla="*/ 19933 h 23329"/>
              <a:gd name="connsiteX20" fmla="*/ 78613 w 222757"/>
              <a:gd name="connsiteY20" fmla="*/ 11589 h 23329"/>
              <a:gd name="connsiteX21" fmla="*/ 82359 w 222757"/>
              <a:gd name="connsiteY21" fmla="*/ 3251 h 23329"/>
              <a:gd name="connsiteX22" fmla="*/ 91834 w 222757"/>
              <a:gd name="connsiteY22" fmla="*/ 0 h 23329"/>
              <a:gd name="connsiteX23" fmla="*/ 101168 w 222757"/>
              <a:gd name="connsiteY23" fmla="*/ 3321 h 23329"/>
              <a:gd name="connsiteX24" fmla="*/ 104838 w 222757"/>
              <a:gd name="connsiteY24" fmla="*/ 11589 h 23329"/>
              <a:gd name="connsiteX25" fmla="*/ 101092 w 222757"/>
              <a:gd name="connsiteY25" fmla="*/ 20072 h 23329"/>
              <a:gd name="connsiteX26" fmla="*/ 91478 w 222757"/>
              <a:gd name="connsiteY26" fmla="*/ 23330 h 23329"/>
              <a:gd name="connsiteX27" fmla="*/ 130784 w 222757"/>
              <a:gd name="connsiteY27" fmla="*/ 23330 h 23329"/>
              <a:gd name="connsiteX28" fmla="*/ 121596 w 222757"/>
              <a:gd name="connsiteY28" fmla="*/ 19933 h 23329"/>
              <a:gd name="connsiteX29" fmla="*/ 117919 w 222757"/>
              <a:gd name="connsiteY29" fmla="*/ 11589 h 23329"/>
              <a:gd name="connsiteX30" fmla="*/ 121666 w 222757"/>
              <a:gd name="connsiteY30" fmla="*/ 3251 h 23329"/>
              <a:gd name="connsiteX31" fmla="*/ 131140 w 222757"/>
              <a:gd name="connsiteY31" fmla="*/ 0 h 23329"/>
              <a:gd name="connsiteX32" fmla="*/ 140468 w 222757"/>
              <a:gd name="connsiteY32" fmla="*/ 3321 h 23329"/>
              <a:gd name="connsiteX33" fmla="*/ 144145 w 222757"/>
              <a:gd name="connsiteY33" fmla="*/ 11589 h 23329"/>
              <a:gd name="connsiteX34" fmla="*/ 140398 w 222757"/>
              <a:gd name="connsiteY34" fmla="*/ 20072 h 23329"/>
              <a:gd name="connsiteX35" fmla="*/ 130784 w 222757"/>
              <a:gd name="connsiteY35" fmla="*/ 23330 h 23329"/>
              <a:gd name="connsiteX36" fmla="*/ 170091 w 222757"/>
              <a:gd name="connsiteY36" fmla="*/ 23330 h 23329"/>
              <a:gd name="connsiteX37" fmla="*/ 160903 w 222757"/>
              <a:gd name="connsiteY37" fmla="*/ 19933 h 23329"/>
              <a:gd name="connsiteX38" fmla="*/ 157226 w 222757"/>
              <a:gd name="connsiteY38" fmla="*/ 11589 h 23329"/>
              <a:gd name="connsiteX39" fmla="*/ 160972 w 222757"/>
              <a:gd name="connsiteY39" fmla="*/ 3251 h 23329"/>
              <a:gd name="connsiteX40" fmla="*/ 170447 w 222757"/>
              <a:gd name="connsiteY40" fmla="*/ 0 h 23329"/>
              <a:gd name="connsiteX41" fmla="*/ 179775 w 222757"/>
              <a:gd name="connsiteY41" fmla="*/ 3321 h 23329"/>
              <a:gd name="connsiteX42" fmla="*/ 183451 w 222757"/>
              <a:gd name="connsiteY42" fmla="*/ 11589 h 23329"/>
              <a:gd name="connsiteX43" fmla="*/ 179705 w 222757"/>
              <a:gd name="connsiteY43" fmla="*/ 20072 h 23329"/>
              <a:gd name="connsiteX44" fmla="*/ 170091 w 222757"/>
              <a:gd name="connsiteY44" fmla="*/ 23330 h 23329"/>
              <a:gd name="connsiteX45" fmla="*/ 209397 w 222757"/>
              <a:gd name="connsiteY45" fmla="*/ 23330 h 23329"/>
              <a:gd name="connsiteX46" fmla="*/ 200209 w 222757"/>
              <a:gd name="connsiteY46" fmla="*/ 19933 h 23329"/>
              <a:gd name="connsiteX47" fmla="*/ 196532 w 222757"/>
              <a:gd name="connsiteY47" fmla="*/ 11589 h 23329"/>
              <a:gd name="connsiteX48" fmla="*/ 200279 w 222757"/>
              <a:gd name="connsiteY48" fmla="*/ 3251 h 23329"/>
              <a:gd name="connsiteX49" fmla="*/ 209753 w 222757"/>
              <a:gd name="connsiteY49" fmla="*/ 0 h 23329"/>
              <a:gd name="connsiteX50" fmla="*/ 219081 w 222757"/>
              <a:gd name="connsiteY50" fmla="*/ 3321 h 23329"/>
              <a:gd name="connsiteX51" fmla="*/ 222758 w 222757"/>
              <a:gd name="connsiteY51" fmla="*/ 11589 h 23329"/>
              <a:gd name="connsiteX52" fmla="*/ 219011 w 222757"/>
              <a:gd name="connsiteY52" fmla="*/ 20072 h 23329"/>
              <a:gd name="connsiteX53" fmla="*/ 209397 w 222757"/>
              <a:gd name="connsiteY53" fmla="*/ 23330 h 2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757" h="23329">
                <a:moveTo>
                  <a:pt x="12871" y="23330"/>
                </a:moveTo>
                <a:cubicBezTo>
                  <a:pt x="9195" y="23330"/>
                  <a:pt x="6128" y="22193"/>
                  <a:pt x="3677" y="19933"/>
                </a:cubicBezTo>
                <a:cubicBezTo>
                  <a:pt x="1226" y="17672"/>
                  <a:pt x="0" y="14891"/>
                  <a:pt x="0" y="11589"/>
                </a:cubicBezTo>
                <a:cubicBezTo>
                  <a:pt x="0" y="8198"/>
                  <a:pt x="1251" y="5416"/>
                  <a:pt x="3752" y="3251"/>
                </a:cubicBezTo>
                <a:cubicBezTo>
                  <a:pt x="6293" y="1079"/>
                  <a:pt x="9455" y="0"/>
                  <a:pt x="13221" y="0"/>
                </a:cubicBezTo>
                <a:cubicBezTo>
                  <a:pt x="17037" y="0"/>
                  <a:pt x="20148" y="1105"/>
                  <a:pt x="22555" y="3321"/>
                </a:cubicBezTo>
                <a:cubicBezTo>
                  <a:pt x="25006" y="5486"/>
                  <a:pt x="26232" y="8249"/>
                  <a:pt x="26232" y="11589"/>
                </a:cubicBezTo>
                <a:cubicBezTo>
                  <a:pt x="26232" y="15030"/>
                  <a:pt x="24981" y="17862"/>
                  <a:pt x="22485" y="20072"/>
                </a:cubicBezTo>
                <a:cubicBezTo>
                  <a:pt x="20034" y="22244"/>
                  <a:pt x="16827" y="23330"/>
                  <a:pt x="12871" y="23330"/>
                </a:cubicBezTo>
                <a:close/>
                <a:moveTo>
                  <a:pt x="52178" y="23330"/>
                </a:moveTo>
                <a:cubicBezTo>
                  <a:pt x="48501" y="23330"/>
                  <a:pt x="45434" y="22193"/>
                  <a:pt x="42983" y="19933"/>
                </a:cubicBezTo>
                <a:cubicBezTo>
                  <a:pt x="40532" y="17672"/>
                  <a:pt x="39306" y="14891"/>
                  <a:pt x="39306" y="11589"/>
                </a:cubicBezTo>
                <a:cubicBezTo>
                  <a:pt x="39306" y="8198"/>
                  <a:pt x="40557" y="5416"/>
                  <a:pt x="43053" y="3251"/>
                </a:cubicBezTo>
                <a:cubicBezTo>
                  <a:pt x="45599" y="1079"/>
                  <a:pt x="48755" y="0"/>
                  <a:pt x="52527" y="0"/>
                </a:cubicBezTo>
                <a:cubicBezTo>
                  <a:pt x="56343" y="0"/>
                  <a:pt x="59455" y="1105"/>
                  <a:pt x="61861" y="3321"/>
                </a:cubicBezTo>
                <a:cubicBezTo>
                  <a:pt x="64313" y="5486"/>
                  <a:pt x="65538" y="8249"/>
                  <a:pt x="65538" y="11589"/>
                </a:cubicBezTo>
                <a:cubicBezTo>
                  <a:pt x="65538" y="15030"/>
                  <a:pt x="64287" y="17862"/>
                  <a:pt x="61792" y="20072"/>
                </a:cubicBezTo>
                <a:cubicBezTo>
                  <a:pt x="59341" y="22244"/>
                  <a:pt x="56134" y="23330"/>
                  <a:pt x="52178" y="23330"/>
                </a:cubicBezTo>
                <a:close/>
                <a:moveTo>
                  <a:pt x="91478" y="23330"/>
                </a:moveTo>
                <a:cubicBezTo>
                  <a:pt x="87801" y="23330"/>
                  <a:pt x="84741" y="22193"/>
                  <a:pt x="82290" y="19933"/>
                </a:cubicBezTo>
                <a:cubicBezTo>
                  <a:pt x="79839" y="17672"/>
                  <a:pt x="78613" y="14891"/>
                  <a:pt x="78613" y="11589"/>
                </a:cubicBezTo>
                <a:cubicBezTo>
                  <a:pt x="78613" y="8198"/>
                  <a:pt x="79864" y="5416"/>
                  <a:pt x="82359" y="3251"/>
                </a:cubicBezTo>
                <a:cubicBezTo>
                  <a:pt x="84906" y="1079"/>
                  <a:pt x="88062" y="0"/>
                  <a:pt x="91834" y="0"/>
                </a:cubicBezTo>
                <a:cubicBezTo>
                  <a:pt x="95650" y="0"/>
                  <a:pt x="98761" y="1105"/>
                  <a:pt x="101168" y="3321"/>
                </a:cubicBezTo>
                <a:cubicBezTo>
                  <a:pt x="103613" y="5486"/>
                  <a:pt x="104838" y="8249"/>
                  <a:pt x="104838" y="11589"/>
                </a:cubicBezTo>
                <a:cubicBezTo>
                  <a:pt x="104838" y="15030"/>
                  <a:pt x="103594" y="17862"/>
                  <a:pt x="101092" y="20072"/>
                </a:cubicBezTo>
                <a:cubicBezTo>
                  <a:pt x="98641" y="22244"/>
                  <a:pt x="95440" y="23330"/>
                  <a:pt x="91478" y="23330"/>
                </a:cubicBezTo>
                <a:close/>
                <a:moveTo>
                  <a:pt x="130784" y="23330"/>
                </a:moveTo>
                <a:cubicBezTo>
                  <a:pt x="127108" y="23330"/>
                  <a:pt x="124047" y="22193"/>
                  <a:pt x="121596" y="19933"/>
                </a:cubicBezTo>
                <a:cubicBezTo>
                  <a:pt x="119145" y="17672"/>
                  <a:pt x="117919" y="14891"/>
                  <a:pt x="117919" y="11589"/>
                </a:cubicBezTo>
                <a:cubicBezTo>
                  <a:pt x="117919" y="8198"/>
                  <a:pt x="119170" y="5416"/>
                  <a:pt x="121666" y="3251"/>
                </a:cubicBezTo>
                <a:cubicBezTo>
                  <a:pt x="124212" y="1079"/>
                  <a:pt x="127368" y="0"/>
                  <a:pt x="131140" y="0"/>
                </a:cubicBezTo>
                <a:cubicBezTo>
                  <a:pt x="134956" y="0"/>
                  <a:pt x="138068" y="1105"/>
                  <a:pt x="140468" y="3321"/>
                </a:cubicBezTo>
                <a:cubicBezTo>
                  <a:pt x="142919" y="5486"/>
                  <a:pt x="144145" y="8249"/>
                  <a:pt x="144145" y="11589"/>
                </a:cubicBezTo>
                <a:cubicBezTo>
                  <a:pt x="144145" y="15030"/>
                  <a:pt x="142900" y="17862"/>
                  <a:pt x="140398" y="20072"/>
                </a:cubicBezTo>
                <a:cubicBezTo>
                  <a:pt x="137947" y="22244"/>
                  <a:pt x="134747" y="23330"/>
                  <a:pt x="130784" y="23330"/>
                </a:cubicBezTo>
                <a:close/>
                <a:moveTo>
                  <a:pt x="170091" y="23330"/>
                </a:moveTo>
                <a:cubicBezTo>
                  <a:pt x="166414" y="23330"/>
                  <a:pt x="163354" y="22193"/>
                  <a:pt x="160903" y="19933"/>
                </a:cubicBezTo>
                <a:cubicBezTo>
                  <a:pt x="158451" y="17672"/>
                  <a:pt x="157226" y="14891"/>
                  <a:pt x="157226" y="11589"/>
                </a:cubicBezTo>
                <a:cubicBezTo>
                  <a:pt x="157226" y="8198"/>
                  <a:pt x="158477" y="5416"/>
                  <a:pt x="160972" y="3251"/>
                </a:cubicBezTo>
                <a:cubicBezTo>
                  <a:pt x="163519" y="1079"/>
                  <a:pt x="166675" y="0"/>
                  <a:pt x="170447" y="0"/>
                </a:cubicBezTo>
                <a:cubicBezTo>
                  <a:pt x="174263" y="0"/>
                  <a:pt x="177374" y="1105"/>
                  <a:pt x="179775" y="3321"/>
                </a:cubicBezTo>
                <a:cubicBezTo>
                  <a:pt x="182226" y="5486"/>
                  <a:pt x="183451" y="8249"/>
                  <a:pt x="183451" y="11589"/>
                </a:cubicBezTo>
                <a:cubicBezTo>
                  <a:pt x="183451" y="15030"/>
                  <a:pt x="182201" y="17862"/>
                  <a:pt x="179705" y="20072"/>
                </a:cubicBezTo>
                <a:cubicBezTo>
                  <a:pt x="177254" y="22244"/>
                  <a:pt x="174047" y="23330"/>
                  <a:pt x="170091" y="23330"/>
                </a:cubicBezTo>
                <a:close/>
                <a:moveTo>
                  <a:pt x="209397" y="23330"/>
                </a:moveTo>
                <a:cubicBezTo>
                  <a:pt x="205721" y="23330"/>
                  <a:pt x="202660" y="22193"/>
                  <a:pt x="200209" y="19933"/>
                </a:cubicBezTo>
                <a:cubicBezTo>
                  <a:pt x="197758" y="17672"/>
                  <a:pt x="196532" y="14891"/>
                  <a:pt x="196532" y="11589"/>
                </a:cubicBezTo>
                <a:cubicBezTo>
                  <a:pt x="196532" y="8198"/>
                  <a:pt x="197777" y="5416"/>
                  <a:pt x="200279" y="3251"/>
                </a:cubicBezTo>
                <a:cubicBezTo>
                  <a:pt x="202825" y="1079"/>
                  <a:pt x="205981" y="0"/>
                  <a:pt x="209753" y="0"/>
                </a:cubicBezTo>
                <a:cubicBezTo>
                  <a:pt x="213570" y="0"/>
                  <a:pt x="216681" y="1105"/>
                  <a:pt x="219081" y="3321"/>
                </a:cubicBezTo>
                <a:cubicBezTo>
                  <a:pt x="221532" y="5486"/>
                  <a:pt x="222758" y="8249"/>
                  <a:pt x="222758" y="11589"/>
                </a:cubicBezTo>
                <a:cubicBezTo>
                  <a:pt x="222758" y="15030"/>
                  <a:pt x="221507" y="17862"/>
                  <a:pt x="219011" y="20072"/>
                </a:cubicBezTo>
                <a:cubicBezTo>
                  <a:pt x="216560" y="22244"/>
                  <a:pt x="213354" y="23330"/>
                  <a:pt x="209397" y="23330"/>
                </a:cubicBezTo>
                <a:close/>
              </a:path>
            </a:pathLst>
          </a:custGeom>
          <a:solidFill>
            <a:srgbClr val="333333"/>
          </a:solidFill>
          <a:ln w="6350" cap="flat">
            <a:noFill/>
            <a:prstDash val="solid"/>
            <a:miter/>
          </a:ln>
        </p:spPr>
        <p:txBody>
          <a:bodyPr rtlCol="0" anchor="ctr"/>
          <a:lstStyle/>
          <a:p>
            <a:endParaRPr lang="en-US"/>
          </a:p>
        </p:txBody>
      </p:sp>
      <p:sp>
        <p:nvSpPr>
          <p:cNvPr id="46" name="矩形: 圆角 45">
            <a:extLst>
              <a:ext uri="{FF2B5EF4-FFF2-40B4-BE49-F238E27FC236}">
                <a16:creationId xmlns:a16="http://schemas.microsoft.com/office/drawing/2014/main" id="{A4A09869-D44F-FA46-9DDE-24F3767F34F2}"/>
              </a:ext>
            </a:extLst>
          </p:cNvPr>
          <p:cNvSpPr/>
          <p:nvPr/>
        </p:nvSpPr>
        <p:spPr>
          <a:xfrm>
            <a:off x="4918710" y="5802630"/>
            <a:ext cx="944880"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48" name="矩形: 圆角 47">
            <a:extLst>
              <a:ext uri="{FF2B5EF4-FFF2-40B4-BE49-F238E27FC236}">
                <a16:creationId xmlns:a16="http://schemas.microsoft.com/office/drawing/2014/main" id="{7C465F03-B930-CAF5-F952-C3F050281615}"/>
              </a:ext>
            </a:extLst>
          </p:cNvPr>
          <p:cNvSpPr/>
          <p:nvPr/>
        </p:nvSpPr>
        <p:spPr>
          <a:xfrm>
            <a:off x="4918710" y="5497830"/>
            <a:ext cx="944880"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50" name="矩形: 圆角 49">
            <a:extLst>
              <a:ext uri="{FF2B5EF4-FFF2-40B4-BE49-F238E27FC236}">
                <a16:creationId xmlns:a16="http://schemas.microsoft.com/office/drawing/2014/main" id="{9734608E-B8EA-5596-666B-7EE6149AA2B5}"/>
              </a:ext>
            </a:extLst>
          </p:cNvPr>
          <p:cNvSpPr/>
          <p:nvPr/>
        </p:nvSpPr>
        <p:spPr>
          <a:xfrm>
            <a:off x="4918710" y="5193030"/>
            <a:ext cx="944880"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53" name="矩形: 圆角 52">
            <a:extLst>
              <a:ext uri="{FF2B5EF4-FFF2-40B4-BE49-F238E27FC236}">
                <a16:creationId xmlns:a16="http://schemas.microsoft.com/office/drawing/2014/main" id="{212C8AEA-C488-5DD1-7B49-FCD987B88930}"/>
              </a:ext>
            </a:extLst>
          </p:cNvPr>
          <p:cNvSpPr/>
          <p:nvPr/>
        </p:nvSpPr>
        <p:spPr>
          <a:xfrm>
            <a:off x="6922770" y="4507230"/>
            <a:ext cx="1508759" cy="1089660"/>
          </a:xfrm>
          <a:prstGeom prst="roundRect">
            <a:avLst>
              <a:gd name="adj" fmla="val 9285"/>
            </a:avLst>
          </a:prstGeom>
          <a:solidFill>
            <a:srgbClr val="F5F6FA"/>
          </a:solidFill>
          <a:ln w="22860" cap="flat">
            <a:solidFill>
              <a:srgbClr val="D0D2DC"/>
            </a:solidFill>
            <a:prstDash val="sysDash"/>
            <a:miter/>
          </a:ln>
        </p:spPr>
        <p:txBody>
          <a:bodyPr rtlCol="0" anchor="ctr"/>
          <a:lstStyle/>
          <a:p>
            <a:endParaRPr lang="en-US"/>
          </a:p>
        </p:txBody>
      </p:sp>
      <p:sp>
        <p:nvSpPr>
          <p:cNvPr id="54" name="矩形: 圆角 53">
            <a:extLst>
              <a:ext uri="{FF2B5EF4-FFF2-40B4-BE49-F238E27FC236}">
                <a16:creationId xmlns:a16="http://schemas.microsoft.com/office/drawing/2014/main" id="{7D8BDF17-8E7A-C8B2-CD83-1B1F6BD01347}"/>
              </a:ext>
            </a:extLst>
          </p:cNvPr>
          <p:cNvSpPr/>
          <p:nvPr/>
        </p:nvSpPr>
        <p:spPr>
          <a:xfrm>
            <a:off x="7204709" y="5261610"/>
            <a:ext cx="944879"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56" name="矩形: 圆角 55">
            <a:extLst>
              <a:ext uri="{FF2B5EF4-FFF2-40B4-BE49-F238E27FC236}">
                <a16:creationId xmlns:a16="http://schemas.microsoft.com/office/drawing/2014/main" id="{6AB8C63D-C41B-658F-8F3D-3150F39C250D}"/>
              </a:ext>
            </a:extLst>
          </p:cNvPr>
          <p:cNvSpPr/>
          <p:nvPr/>
        </p:nvSpPr>
        <p:spPr>
          <a:xfrm>
            <a:off x="7204709" y="4956810"/>
            <a:ext cx="944879" cy="220979"/>
          </a:xfrm>
          <a:prstGeom prst="roundRect">
            <a:avLst/>
          </a:prstGeom>
          <a:solidFill>
            <a:srgbClr val="FFFFFF"/>
          </a:solidFill>
          <a:ln w="22860" cap="flat">
            <a:solidFill>
              <a:srgbClr val="D8DAE0"/>
            </a:solidFill>
            <a:prstDash val="solid"/>
            <a:miter/>
          </a:ln>
        </p:spPr>
        <p:txBody>
          <a:bodyPr rtlCol="0" anchor="ctr"/>
          <a:lstStyle/>
          <a:p>
            <a:endParaRPr lang="en-US"/>
          </a:p>
        </p:txBody>
      </p:sp>
      <p:sp>
        <p:nvSpPr>
          <p:cNvPr id="59" name="矩形: 圆角 58">
            <a:extLst>
              <a:ext uri="{FF2B5EF4-FFF2-40B4-BE49-F238E27FC236}">
                <a16:creationId xmlns:a16="http://schemas.microsoft.com/office/drawing/2014/main" id="{81B4C2F3-B812-BFE8-C3C6-00E2C2CED748}"/>
              </a:ext>
            </a:extLst>
          </p:cNvPr>
          <p:cNvSpPr/>
          <p:nvPr/>
        </p:nvSpPr>
        <p:spPr>
          <a:xfrm>
            <a:off x="918210" y="3082290"/>
            <a:ext cx="10355579" cy="1089660"/>
          </a:xfrm>
          <a:prstGeom prst="roundRect">
            <a:avLst/>
          </a:prstGeom>
          <a:solidFill>
            <a:srgbClr val="F5F6FA"/>
          </a:solidFill>
          <a:ln w="22860" cap="flat">
            <a:solidFill>
              <a:srgbClr val="D0D2DC"/>
            </a:solidFill>
            <a:prstDash val="sysDash"/>
            <a:miter/>
          </a:ln>
        </p:spPr>
        <p:txBody>
          <a:bodyPr rtlCol="0" anchor="ctr"/>
          <a:lstStyle/>
          <a:p>
            <a:endParaRPr lang="en-US"/>
          </a:p>
        </p:txBody>
      </p:sp>
      <p:sp>
        <p:nvSpPr>
          <p:cNvPr id="60" name="任意多边形: 形状 59">
            <a:extLst>
              <a:ext uri="{FF2B5EF4-FFF2-40B4-BE49-F238E27FC236}">
                <a16:creationId xmlns:a16="http://schemas.microsoft.com/office/drawing/2014/main" id="{2DD28EDA-9635-E324-483B-60E66FB762D4}"/>
              </a:ext>
            </a:extLst>
          </p:cNvPr>
          <p:cNvSpPr/>
          <p:nvPr/>
        </p:nvSpPr>
        <p:spPr>
          <a:xfrm>
            <a:off x="1363980" y="391668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716B12C9-DD63-2C9B-1117-60E545E33364}"/>
              </a:ext>
            </a:extLst>
          </p:cNvPr>
          <p:cNvSpPr/>
          <p:nvPr/>
        </p:nvSpPr>
        <p:spPr>
          <a:xfrm>
            <a:off x="1363980" y="362712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grpSp>
        <p:nvGrpSpPr>
          <p:cNvPr id="63" name="图形 2">
            <a:extLst>
              <a:ext uri="{FF2B5EF4-FFF2-40B4-BE49-F238E27FC236}">
                <a16:creationId xmlns:a16="http://schemas.microsoft.com/office/drawing/2014/main" id="{7086167A-A774-1860-AB71-487950952D8D}"/>
              </a:ext>
            </a:extLst>
          </p:cNvPr>
          <p:cNvGrpSpPr/>
          <p:nvPr/>
        </p:nvGrpSpPr>
        <p:grpSpPr>
          <a:xfrm>
            <a:off x="9822180" y="3352800"/>
            <a:ext cx="1143000" cy="624839"/>
            <a:chOff x="9822180" y="3352800"/>
            <a:chExt cx="1143000" cy="624839"/>
          </a:xfrm>
          <a:effectLst>
            <a:outerShdw blurRad="101600" dist="38100" dir="5400000" algn="t" rotWithShape="0">
              <a:prstClr val="black">
                <a:alpha val="20000"/>
              </a:prstClr>
            </a:outerShdw>
          </a:effectLst>
        </p:grpSpPr>
        <p:sp>
          <p:nvSpPr>
            <p:cNvPr id="64" name="任意多边形: 形状 63">
              <a:extLst>
                <a:ext uri="{FF2B5EF4-FFF2-40B4-BE49-F238E27FC236}">
                  <a16:creationId xmlns:a16="http://schemas.microsoft.com/office/drawing/2014/main" id="{679F138F-978C-697E-2C34-B37CB06FA075}"/>
                </a:ext>
              </a:extLst>
            </p:cNvPr>
            <p:cNvSpPr/>
            <p:nvPr/>
          </p:nvSpPr>
          <p:spPr>
            <a:xfrm>
              <a:off x="9822180" y="3352800"/>
              <a:ext cx="1143000" cy="624839"/>
            </a:xfrm>
            <a:prstGeom prst="roundRect">
              <a:avLst/>
            </a:prstGeom>
            <a:gradFill>
              <a:gsLst>
                <a:gs pos="0">
                  <a:srgbClr val="2976FF"/>
                </a:gs>
                <a:gs pos="50000">
                  <a:srgbClr val="1769FC"/>
                </a:gs>
                <a:gs pos="100000">
                  <a:srgbClr val="055CF9"/>
                </a:gs>
              </a:gsLst>
              <a:lin ang="70059" scaled="1"/>
            </a:gradFill>
            <a:ln w="6350"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04B27817-9C5D-9B63-CBDB-1700D0D5EC70}"/>
                </a:ext>
              </a:extLst>
            </p:cNvPr>
            <p:cNvSpPr/>
            <p:nvPr/>
          </p:nvSpPr>
          <p:spPr>
            <a:xfrm>
              <a:off x="9828530" y="3359150"/>
              <a:ext cx="1130300"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67" name="图形 2">
            <a:extLst>
              <a:ext uri="{FF2B5EF4-FFF2-40B4-BE49-F238E27FC236}">
                <a16:creationId xmlns:a16="http://schemas.microsoft.com/office/drawing/2014/main" id="{0AF0AE71-5566-C787-4137-ABC95F2CE055}"/>
              </a:ext>
            </a:extLst>
          </p:cNvPr>
          <p:cNvGrpSpPr/>
          <p:nvPr/>
        </p:nvGrpSpPr>
        <p:grpSpPr>
          <a:xfrm>
            <a:off x="8496300" y="3352800"/>
            <a:ext cx="1143000" cy="624839"/>
            <a:chOff x="8496300" y="3352800"/>
            <a:chExt cx="1143000" cy="624839"/>
          </a:xfrm>
          <a:effectLst>
            <a:outerShdw blurRad="101600" dist="38100" dir="5400000" algn="t" rotWithShape="0">
              <a:prstClr val="black">
                <a:alpha val="20000"/>
              </a:prstClr>
            </a:outerShdw>
          </a:effectLst>
        </p:grpSpPr>
        <p:sp>
          <p:nvSpPr>
            <p:cNvPr id="68" name="任意多边形: 形状 67">
              <a:extLst>
                <a:ext uri="{FF2B5EF4-FFF2-40B4-BE49-F238E27FC236}">
                  <a16:creationId xmlns:a16="http://schemas.microsoft.com/office/drawing/2014/main" id="{04692703-DD18-56FB-AA87-35F2346422C4}"/>
                </a:ext>
              </a:extLst>
            </p:cNvPr>
            <p:cNvSpPr/>
            <p:nvPr/>
          </p:nvSpPr>
          <p:spPr>
            <a:xfrm>
              <a:off x="8496300" y="3352800"/>
              <a:ext cx="1143000" cy="624839"/>
            </a:xfrm>
            <a:prstGeom prst="roundRect">
              <a:avLst/>
            </a:prstGeom>
            <a:gradFill>
              <a:gsLst>
                <a:gs pos="0">
                  <a:srgbClr val="2976FF"/>
                </a:gs>
                <a:gs pos="50000">
                  <a:srgbClr val="1769FC"/>
                </a:gs>
                <a:gs pos="100000">
                  <a:srgbClr val="055CF9"/>
                </a:gs>
              </a:gsLst>
              <a:lin ang="70059" scaled="1"/>
            </a:gradFill>
            <a:ln w="6350" cap="flat">
              <a:noFill/>
              <a:prstDash val="solid"/>
              <a:miter/>
            </a:ln>
          </p:spPr>
          <p:txBody>
            <a:bodyPr rtlCol="0" anchor="ctr"/>
            <a:lstStyle/>
            <a:p>
              <a:endParaRPr lang="en-US"/>
            </a:p>
          </p:txBody>
        </p:sp>
        <p:sp>
          <p:nvSpPr>
            <p:cNvPr id="69" name="任意多边形: 形状 68">
              <a:extLst>
                <a:ext uri="{FF2B5EF4-FFF2-40B4-BE49-F238E27FC236}">
                  <a16:creationId xmlns:a16="http://schemas.microsoft.com/office/drawing/2014/main" id="{108C8052-373D-EE8E-AA53-A764A961AAEA}"/>
                </a:ext>
              </a:extLst>
            </p:cNvPr>
            <p:cNvSpPr/>
            <p:nvPr/>
          </p:nvSpPr>
          <p:spPr>
            <a:xfrm>
              <a:off x="8502650" y="3359150"/>
              <a:ext cx="1130300"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71" name="矩形: 圆角 70">
            <a:extLst>
              <a:ext uri="{FF2B5EF4-FFF2-40B4-BE49-F238E27FC236}">
                <a16:creationId xmlns:a16="http://schemas.microsoft.com/office/drawing/2014/main" id="{5A979ACC-A8B7-BF18-A90D-1F6A0A343680}"/>
              </a:ext>
            </a:extLst>
          </p:cNvPr>
          <p:cNvSpPr/>
          <p:nvPr/>
        </p:nvSpPr>
        <p:spPr>
          <a:xfrm>
            <a:off x="7176770" y="3359150"/>
            <a:ext cx="1130300" cy="612139"/>
          </a:xfrm>
          <a:prstGeom prst="roundRect">
            <a:avLst/>
          </a:prstGeom>
          <a:gradFill>
            <a:gsLst>
              <a:gs pos="0">
                <a:srgbClr val="303236"/>
              </a:gs>
              <a:gs pos="50000">
                <a:srgbClr val="2F3032"/>
              </a:gs>
              <a:gs pos="100000">
                <a:srgbClr val="2E2E2F"/>
              </a:gs>
            </a:gsLst>
            <a:lin ang="802801" scaled="1"/>
          </a:gradFill>
          <a:ln w="12700" cap="flat">
            <a:solidFill>
              <a:srgbClr val="000000"/>
            </a:solidFill>
            <a:prstDash val="solid"/>
            <a:miter/>
          </a:ln>
        </p:spPr>
        <p:txBody>
          <a:bodyPr rtlCol="0" anchor="ctr"/>
          <a:lstStyle/>
          <a:p>
            <a:endParaRPr lang="en-US"/>
          </a:p>
        </p:txBody>
      </p:sp>
      <p:grpSp>
        <p:nvGrpSpPr>
          <p:cNvPr id="73" name="图形 2">
            <a:extLst>
              <a:ext uri="{FF2B5EF4-FFF2-40B4-BE49-F238E27FC236}">
                <a16:creationId xmlns:a16="http://schemas.microsoft.com/office/drawing/2014/main" id="{177499EF-3B4E-3438-D656-8857A428B43A}"/>
              </a:ext>
            </a:extLst>
          </p:cNvPr>
          <p:cNvGrpSpPr/>
          <p:nvPr/>
        </p:nvGrpSpPr>
        <p:grpSpPr>
          <a:xfrm>
            <a:off x="5844540" y="3352800"/>
            <a:ext cx="1143000" cy="624839"/>
            <a:chOff x="5844540" y="3352800"/>
            <a:chExt cx="1143000" cy="624839"/>
          </a:xfrm>
          <a:effectLst>
            <a:outerShdw blurRad="101600" dist="38100" dir="5400000" algn="t" rotWithShape="0">
              <a:prstClr val="black">
                <a:alpha val="20000"/>
              </a:prstClr>
            </a:outerShdw>
          </a:effectLst>
        </p:grpSpPr>
        <p:sp>
          <p:nvSpPr>
            <p:cNvPr id="74" name="任意多边形: 形状 73">
              <a:extLst>
                <a:ext uri="{FF2B5EF4-FFF2-40B4-BE49-F238E27FC236}">
                  <a16:creationId xmlns:a16="http://schemas.microsoft.com/office/drawing/2014/main" id="{F596EA30-CF28-68DA-31C0-F4B4B6F728D1}"/>
                </a:ext>
              </a:extLst>
            </p:cNvPr>
            <p:cNvSpPr/>
            <p:nvPr/>
          </p:nvSpPr>
          <p:spPr>
            <a:xfrm>
              <a:off x="5844540" y="3352800"/>
              <a:ext cx="1143000" cy="624839"/>
            </a:xfrm>
            <a:prstGeom prst="roundRect">
              <a:avLst/>
            </a:prstGeom>
            <a:gradFill>
              <a:gsLst>
                <a:gs pos="0">
                  <a:srgbClr val="2976FF"/>
                </a:gs>
                <a:gs pos="50000">
                  <a:srgbClr val="1769FC"/>
                </a:gs>
                <a:gs pos="100000">
                  <a:srgbClr val="055CF9"/>
                </a:gs>
              </a:gsLst>
              <a:lin ang="70060" scaled="1"/>
            </a:gradFill>
            <a:ln w="6350" cap="flat">
              <a:no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B6B557D8-C968-39CE-4D1C-14C6C3D30172}"/>
                </a:ext>
              </a:extLst>
            </p:cNvPr>
            <p:cNvSpPr/>
            <p:nvPr/>
          </p:nvSpPr>
          <p:spPr>
            <a:xfrm>
              <a:off x="5850890" y="3359150"/>
              <a:ext cx="1130300"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77" name="图形 2">
            <a:extLst>
              <a:ext uri="{FF2B5EF4-FFF2-40B4-BE49-F238E27FC236}">
                <a16:creationId xmlns:a16="http://schemas.microsoft.com/office/drawing/2014/main" id="{7F356978-0464-8543-9F8B-7E69B95D3717}"/>
              </a:ext>
            </a:extLst>
          </p:cNvPr>
          <p:cNvGrpSpPr/>
          <p:nvPr/>
        </p:nvGrpSpPr>
        <p:grpSpPr>
          <a:xfrm>
            <a:off x="4518660" y="3352800"/>
            <a:ext cx="1143000" cy="624839"/>
            <a:chOff x="4518660" y="3352800"/>
            <a:chExt cx="1143000" cy="624839"/>
          </a:xfrm>
          <a:effectLst>
            <a:outerShdw blurRad="101600" dist="38100" dir="5400000" algn="t" rotWithShape="0">
              <a:prstClr val="black">
                <a:alpha val="20000"/>
              </a:prstClr>
            </a:outerShdw>
          </a:effectLst>
        </p:grpSpPr>
        <p:sp>
          <p:nvSpPr>
            <p:cNvPr id="78" name="任意多边形: 形状 77">
              <a:extLst>
                <a:ext uri="{FF2B5EF4-FFF2-40B4-BE49-F238E27FC236}">
                  <a16:creationId xmlns:a16="http://schemas.microsoft.com/office/drawing/2014/main" id="{C1552500-388C-1026-7751-985055C5A00B}"/>
                </a:ext>
              </a:extLst>
            </p:cNvPr>
            <p:cNvSpPr/>
            <p:nvPr/>
          </p:nvSpPr>
          <p:spPr>
            <a:xfrm>
              <a:off x="4518660" y="3352800"/>
              <a:ext cx="1143000" cy="624839"/>
            </a:xfrm>
            <a:prstGeom prst="roundRect">
              <a:avLst/>
            </a:prstGeom>
            <a:gradFill>
              <a:gsLst>
                <a:gs pos="0">
                  <a:srgbClr val="2976FF"/>
                </a:gs>
                <a:gs pos="50000">
                  <a:srgbClr val="1769FC"/>
                </a:gs>
                <a:gs pos="100000">
                  <a:srgbClr val="055CF9"/>
                </a:gs>
              </a:gsLst>
              <a:lin ang="70060" scaled="1"/>
            </a:gradFill>
            <a:ln w="6350" cap="flat">
              <a:noFill/>
              <a:prstDash val="solid"/>
              <a:miter/>
            </a:ln>
          </p:spPr>
          <p:txBody>
            <a:bodyPr rtlCol="0" anchor="ctr"/>
            <a:lstStyle/>
            <a:p>
              <a:endParaRPr lang="en-US"/>
            </a:p>
          </p:txBody>
        </p:sp>
        <p:sp>
          <p:nvSpPr>
            <p:cNvPr id="79" name="任意多边形: 形状 78">
              <a:extLst>
                <a:ext uri="{FF2B5EF4-FFF2-40B4-BE49-F238E27FC236}">
                  <a16:creationId xmlns:a16="http://schemas.microsoft.com/office/drawing/2014/main" id="{EC446659-F058-501B-276C-71C015F834CC}"/>
                </a:ext>
              </a:extLst>
            </p:cNvPr>
            <p:cNvSpPr/>
            <p:nvPr/>
          </p:nvSpPr>
          <p:spPr>
            <a:xfrm>
              <a:off x="4525010" y="3359150"/>
              <a:ext cx="1130300"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83" name="矩形: 圆角 82">
            <a:extLst>
              <a:ext uri="{FF2B5EF4-FFF2-40B4-BE49-F238E27FC236}">
                <a16:creationId xmlns:a16="http://schemas.microsoft.com/office/drawing/2014/main" id="{DCB9A8D9-D632-92FA-68F1-DE826A9689A8}"/>
              </a:ext>
            </a:extLst>
          </p:cNvPr>
          <p:cNvSpPr/>
          <p:nvPr/>
        </p:nvSpPr>
        <p:spPr>
          <a:xfrm>
            <a:off x="918210" y="1748789"/>
            <a:ext cx="10355579" cy="1089660"/>
          </a:xfrm>
          <a:prstGeom prst="roundRect">
            <a:avLst/>
          </a:prstGeom>
          <a:solidFill>
            <a:srgbClr val="F5F6FA"/>
          </a:solidFill>
          <a:ln w="22860" cap="flat">
            <a:solidFill>
              <a:srgbClr val="D0D2DC"/>
            </a:solidFill>
            <a:prstDash val="sysDash"/>
            <a:miter/>
          </a:ln>
        </p:spPr>
        <p:txBody>
          <a:bodyPr rtlCol="0" anchor="ctr"/>
          <a:lstStyle/>
          <a:p>
            <a:endParaRPr lang="en-US"/>
          </a:p>
        </p:txBody>
      </p:sp>
      <p:sp>
        <p:nvSpPr>
          <p:cNvPr id="84" name="任意多边形: 形状 83">
            <a:extLst>
              <a:ext uri="{FF2B5EF4-FFF2-40B4-BE49-F238E27FC236}">
                <a16:creationId xmlns:a16="http://schemas.microsoft.com/office/drawing/2014/main" id="{D6A8C0C6-3517-2A1C-0C8A-8F378C8CB556}"/>
              </a:ext>
            </a:extLst>
          </p:cNvPr>
          <p:cNvSpPr/>
          <p:nvPr/>
        </p:nvSpPr>
        <p:spPr>
          <a:xfrm>
            <a:off x="1363980" y="258318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4255FF"/>
          </a:solidFill>
          <a:ln w="6350" cap="flat">
            <a:no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559EE22A-1112-2EE9-DC7F-205D81B78791}"/>
              </a:ext>
            </a:extLst>
          </p:cNvPr>
          <p:cNvSpPr/>
          <p:nvPr/>
        </p:nvSpPr>
        <p:spPr>
          <a:xfrm>
            <a:off x="1363980" y="229362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88" name="矩形: 圆角 87">
            <a:extLst>
              <a:ext uri="{FF2B5EF4-FFF2-40B4-BE49-F238E27FC236}">
                <a16:creationId xmlns:a16="http://schemas.microsoft.com/office/drawing/2014/main" id="{86209CD9-47C0-FD49-CAC9-4F673AD16363}"/>
              </a:ext>
            </a:extLst>
          </p:cNvPr>
          <p:cNvSpPr/>
          <p:nvPr/>
        </p:nvSpPr>
        <p:spPr>
          <a:xfrm>
            <a:off x="8959850" y="1964689"/>
            <a:ext cx="1998979" cy="612139"/>
          </a:xfrm>
          <a:prstGeom prst="roundRect">
            <a:avLst/>
          </a:prstGeom>
          <a:gradFill>
            <a:gsLst>
              <a:gs pos="0">
                <a:srgbClr val="303236"/>
              </a:gs>
              <a:gs pos="50000">
                <a:srgbClr val="2F3032"/>
              </a:gs>
              <a:gs pos="100000">
                <a:srgbClr val="2E2E2F"/>
              </a:gs>
            </a:gsLst>
            <a:lin ang="1362960" scaled="1"/>
          </a:gradFill>
          <a:ln w="12700" cap="flat">
            <a:solidFill>
              <a:srgbClr val="000000"/>
            </a:solidFill>
            <a:prstDash val="solid"/>
            <a:miter/>
          </a:ln>
        </p:spPr>
        <p:txBody>
          <a:bodyPr rtlCol="0" anchor="ctr"/>
          <a:lstStyle/>
          <a:p>
            <a:endParaRPr lang="en-US"/>
          </a:p>
        </p:txBody>
      </p:sp>
      <p:grpSp>
        <p:nvGrpSpPr>
          <p:cNvPr id="90" name="图形 2">
            <a:extLst>
              <a:ext uri="{FF2B5EF4-FFF2-40B4-BE49-F238E27FC236}">
                <a16:creationId xmlns:a16="http://schemas.microsoft.com/office/drawing/2014/main" id="{6C43AE9A-E185-20D8-B3BB-23A2E2303038}"/>
              </a:ext>
            </a:extLst>
          </p:cNvPr>
          <p:cNvGrpSpPr/>
          <p:nvPr/>
        </p:nvGrpSpPr>
        <p:grpSpPr>
          <a:xfrm>
            <a:off x="6737350" y="1958339"/>
            <a:ext cx="2011679" cy="624839"/>
            <a:chOff x="6737350" y="1958339"/>
            <a:chExt cx="2011679" cy="624839"/>
          </a:xfrm>
          <a:effectLst>
            <a:outerShdw blurRad="101600" dist="38100" dir="5400000" algn="t" rotWithShape="0">
              <a:prstClr val="black">
                <a:alpha val="20000"/>
              </a:prstClr>
            </a:outerShdw>
          </a:effectLst>
        </p:grpSpPr>
        <p:sp>
          <p:nvSpPr>
            <p:cNvPr id="91" name="任意多边形: 形状 90">
              <a:extLst>
                <a:ext uri="{FF2B5EF4-FFF2-40B4-BE49-F238E27FC236}">
                  <a16:creationId xmlns:a16="http://schemas.microsoft.com/office/drawing/2014/main" id="{D126B1F3-2182-2A70-A6EB-3E2FDFD0AD0D}"/>
                </a:ext>
              </a:extLst>
            </p:cNvPr>
            <p:cNvSpPr/>
            <p:nvPr/>
          </p:nvSpPr>
          <p:spPr>
            <a:xfrm>
              <a:off x="6737350" y="1958339"/>
              <a:ext cx="2011679" cy="624839"/>
            </a:xfrm>
            <a:prstGeom prst="roundRect">
              <a:avLst/>
            </a:prstGeom>
            <a:gradFill>
              <a:gsLst>
                <a:gs pos="0">
                  <a:srgbClr val="2976FF"/>
                </a:gs>
                <a:gs pos="50000">
                  <a:srgbClr val="1769FC"/>
                </a:gs>
                <a:gs pos="100000">
                  <a:srgbClr val="055CF9"/>
                </a:gs>
              </a:gsLst>
              <a:lin ang="123270" scaled="1"/>
            </a:gradFill>
            <a:ln w="6350"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30670B46-517A-198F-050D-6894DF9600C7}"/>
                </a:ext>
              </a:extLst>
            </p:cNvPr>
            <p:cNvSpPr/>
            <p:nvPr/>
          </p:nvSpPr>
          <p:spPr>
            <a:xfrm>
              <a:off x="6743700" y="1964689"/>
              <a:ext cx="1998979"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94" name="图形 2">
            <a:extLst>
              <a:ext uri="{FF2B5EF4-FFF2-40B4-BE49-F238E27FC236}">
                <a16:creationId xmlns:a16="http://schemas.microsoft.com/office/drawing/2014/main" id="{B2BE6186-002D-DDC8-E45D-6446CB622ADD}"/>
              </a:ext>
            </a:extLst>
          </p:cNvPr>
          <p:cNvGrpSpPr/>
          <p:nvPr/>
        </p:nvGrpSpPr>
        <p:grpSpPr>
          <a:xfrm>
            <a:off x="4521200" y="1958339"/>
            <a:ext cx="2011679" cy="624839"/>
            <a:chOff x="4521200" y="1958339"/>
            <a:chExt cx="2011679" cy="624839"/>
          </a:xfrm>
          <a:effectLst>
            <a:outerShdw blurRad="101600" dist="38100" dir="5400000" algn="t" rotWithShape="0">
              <a:prstClr val="black">
                <a:alpha val="20000"/>
              </a:prstClr>
            </a:outerShdw>
          </a:effectLst>
        </p:grpSpPr>
        <p:sp>
          <p:nvSpPr>
            <p:cNvPr id="95" name="任意多边形: 形状 94">
              <a:extLst>
                <a:ext uri="{FF2B5EF4-FFF2-40B4-BE49-F238E27FC236}">
                  <a16:creationId xmlns:a16="http://schemas.microsoft.com/office/drawing/2014/main" id="{F8B49268-95B3-A095-D5A3-E04C5B543116}"/>
                </a:ext>
              </a:extLst>
            </p:cNvPr>
            <p:cNvSpPr/>
            <p:nvPr/>
          </p:nvSpPr>
          <p:spPr>
            <a:xfrm>
              <a:off x="4521200" y="1958339"/>
              <a:ext cx="2011679" cy="624839"/>
            </a:xfrm>
            <a:prstGeom prst="roundRect">
              <a:avLst/>
            </a:prstGeom>
            <a:gradFill>
              <a:gsLst>
                <a:gs pos="0">
                  <a:srgbClr val="2976FF"/>
                </a:gs>
                <a:gs pos="50000">
                  <a:srgbClr val="1769FC"/>
                </a:gs>
                <a:gs pos="100000">
                  <a:srgbClr val="055CF9"/>
                </a:gs>
              </a:gsLst>
              <a:lin ang="123272" scaled="1"/>
            </a:gradFill>
            <a:ln w="6350" cap="flat">
              <a:no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7BACA8AC-AAC3-6AF3-02C1-4F378E6EF8E1}"/>
                </a:ext>
              </a:extLst>
            </p:cNvPr>
            <p:cNvSpPr/>
            <p:nvPr/>
          </p:nvSpPr>
          <p:spPr>
            <a:xfrm>
              <a:off x="4527550" y="1964689"/>
              <a:ext cx="1998979" cy="6121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121" name="文本框 120">
            <a:extLst>
              <a:ext uri="{FF2B5EF4-FFF2-40B4-BE49-F238E27FC236}">
                <a16:creationId xmlns:a16="http://schemas.microsoft.com/office/drawing/2014/main" id="{C9195E78-FABC-088C-38F8-84D9B1862658}"/>
              </a:ext>
            </a:extLst>
          </p:cNvPr>
          <p:cNvSpPr txBox="1"/>
          <p:nvPr/>
        </p:nvSpPr>
        <p:spPr>
          <a:xfrm>
            <a:off x="344527" y="443063"/>
            <a:ext cx="7028912"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Algorithm multi task scheduling mechanism</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22" name="文本框 121">
            <a:extLst>
              <a:ext uri="{FF2B5EF4-FFF2-40B4-BE49-F238E27FC236}">
                <a16:creationId xmlns:a16="http://schemas.microsoft.com/office/drawing/2014/main" id="{7BB93BC7-950D-9665-92F8-AEC94E387317}"/>
              </a:ext>
            </a:extLst>
          </p:cNvPr>
          <p:cNvSpPr txBox="1"/>
          <p:nvPr/>
        </p:nvSpPr>
        <p:spPr>
          <a:xfrm>
            <a:off x="352091" y="849679"/>
            <a:ext cx="1569660"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算法多任务调度机制</a:t>
            </a:r>
          </a:p>
        </p:txBody>
      </p:sp>
      <p:sp>
        <p:nvSpPr>
          <p:cNvPr id="123" name="文本框 122">
            <a:extLst>
              <a:ext uri="{FF2B5EF4-FFF2-40B4-BE49-F238E27FC236}">
                <a16:creationId xmlns:a16="http://schemas.microsoft.com/office/drawing/2014/main" id="{C6CA0209-6F73-5511-A259-45606EEE2D2E}"/>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26" name="文本框 125">
            <a:extLst>
              <a:ext uri="{FF2B5EF4-FFF2-40B4-BE49-F238E27FC236}">
                <a16:creationId xmlns:a16="http://schemas.microsoft.com/office/drawing/2014/main" id="{2E895B56-5D88-E188-F557-7BFFD2027319}"/>
              </a:ext>
            </a:extLst>
          </p:cNvPr>
          <p:cNvSpPr txBox="1"/>
          <p:nvPr/>
        </p:nvSpPr>
        <p:spPr>
          <a:xfrm>
            <a:off x="1372036" y="2217670"/>
            <a:ext cx="2024913"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基于完整</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Reference</a:t>
            </a: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的任务调度</a:t>
            </a:r>
          </a:p>
        </p:txBody>
      </p:sp>
      <p:sp>
        <p:nvSpPr>
          <p:cNvPr id="127" name="文本框 126">
            <a:extLst>
              <a:ext uri="{FF2B5EF4-FFF2-40B4-BE49-F238E27FC236}">
                <a16:creationId xmlns:a16="http://schemas.microsoft.com/office/drawing/2014/main" id="{F694D6CD-1D28-0323-9507-784F6B48A5CA}"/>
              </a:ext>
            </a:extLst>
          </p:cNvPr>
          <p:cNvSpPr txBox="1"/>
          <p:nvPr/>
        </p:nvSpPr>
        <p:spPr>
          <a:xfrm>
            <a:off x="1372036" y="2496850"/>
            <a:ext cx="1082348"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不支持任务抢占</a:t>
            </a:r>
          </a:p>
        </p:txBody>
      </p:sp>
      <p:sp>
        <p:nvSpPr>
          <p:cNvPr id="128" name="文本框 127">
            <a:extLst>
              <a:ext uri="{FF2B5EF4-FFF2-40B4-BE49-F238E27FC236}">
                <a16:creationId xmlns:a16="http://schemas.microsoft.com/office/drawing/2014/main" id="{61DF4E66-38E4-A257-F07F-0E7243F28440}"/>
              </a:ext>
            </a:extLst>
          </p:cNvPr>
          <p:cNvSpPr txBox="1"/>
          <p:nvPr/>
        </p:nvSpPr>
        <p:spPr>
          <a:xfrm>
            <a:off x="1151950" y="1918779"/>
            <a:ext cx="2371162" cy="292388"/>
          </a:xfrm>
          <a:prstGeom prst="rect">
            <a:avLst/>
          </a:prstGeom>
          <a:noFill/>
        </p:spPr>
        <p:txBody>
          <a:bodyPr wrap="none" rtlCol="0">
            <a:spAutoFit/>
          </a:bodyPr>
          <a:lstStyle/>
          <a:p>
            <a:r>
              <a:rPr lang="zh-CN" altLang="en-US" sz="1300" dirty="0">
                <a:latin typeface="OPPOSans H" panose="00020600040101010101" pitchFamily="18" charset="-122"/>
                <a:ea typeface="OPPOSans H" panose="00020600040101010101" pitchFamily="18" charset="-122"/>
                <a:cs typeface="OPPOSans H" panose="00020600040101010101" pitchFamily="18" charset="-122"/>
              </a:rPr>
              <a:t>主流</a:t>
            </a:r>
            <a:r>
              <a:rPr lang="en-US" altLang="zh-CN" sz="1300" dirty="0">
                <a:latin typeface="OPPOSans H" panose="00020600040101010101" pitchFamily="18" charset="-122"/>
                <a:ea typeface="OPPOSans H" panose="00020600040101010101" pitchFamily="18" charset="-122"/>
                <a:cs typeface="OPPOSans H" panose="00020600040101010101" pitchFamily="18" charset="-122"/>
              </a:rPr>
              <a:t>AI</a:t>
            </a:r>
            <a:r>
              <a:rPr lang="zh-CN" altLang="en-US" sz="1300" dirty="0">
                <a:latin typeface="OPPOSans H" panose="00020600040101010101" pitchFamily="18" charset="-122"/>
                <a:ea typeface="OPPOSans H" panose="00020600040101010101" pitchFamily="18" charset="-122"/>
                <a:cs typeface="OPPOSans H" panose="00020600040101010101" pitchFamily="18" charset="-122"/>
              </a:rPr>
              <a:t>芯片算法任务调度机制</a:t>
            </a:r>
          </a:p>
        </p:txBody>
      </p:sp>
      <p:sp>
        <p:nvSpPr>
          <p:cNvPr id="129" name="文本框 128">
            <a:extLst>
              <a:ext uri="{FF2B5EF4-FFF2-40B4-BE49-F238E27FC236}">
                <a16:creationId xmlns:a16="http://schemas.microsoft.com/office/drawing/2014/main" id="{30EEBFB3-101C-AB40-68C3-13F4EC463740}"/>
              </a:ext>
            </a:extLst>
          </p:cNvPr>
          <p:cNvSpPr txBox="1"/>
          <p:nvPr/>
        </p:nvSpPr>
        <p:spPr>
          <a:xfrm>
            <a:off x="1151950" y="3227341"/>
            <a:ext cx="1760418" cy="292388"/>
          </a:xfrm>
          <a:prstGeom prst="rect">
            <a:avLst/>
          </a:prstGeom>
          <a:noFill/>
        </p:spPr>
        <p:txBody>
          <a:bodyPr wrap="none" rtlCol="0">
            <a:spAutoFit/>
          </a:bodyPr>
          <a:lstStyle/>
          <a:p>
            <a:r>
              <a:rPr lang="en-US" altLang="zh-CN" sz="1300" dirty="0">
                <a:latin typeface="OPPOSans H" panose="00020600040101010101" pitchFamily="18" charset="-122"/>
                <a:ea typeface="OPPOSans H" panose="00020600040101010101" pitchFamily="18" charset="-122"/>
                <a:cs typeface="OPPOSans H" panose="00020600040101010101" pitchFamily="18" charset="-122"/>
              </a:rPr>
              <a:t>X3</a:t>
            </a:r>
            <a:r>
              <a:rPr lang="zh-CN" altLang="en-US" sz="1300" dirty="0">
                <a:latin typeface="OPPOSans H" panose="00020600040101010101" pitchFamily="18" charset="-122"/>
                <a:ea typeface="OPPOSans H" panose="00020600040101010101" pitchFamily="18" charset="-122"/>
                <a:cs typeface="OPPOSans H" panose="00020600040101010101" pitchFamily="18" charset="-122"/>
              </a:rPr>
              <a:t>算法任务调度机制</a:t>
            </a:r>
          </a:p>
        </p:txBody>
      </p:sp>
      <p:sp>
        <p:nvSpPr>
          <p:cNvPr id="130" name="文本框 129">
            <a:extLst>
              <a:ext uri="{FF2B5EF4-FFF2-40B4-BE49-F238E27FC236}">
                <a16:creationId xmlns:a16="http://schemas.microsoft.com/office/drawing/2014/main" id="{F1F2D9CE-1F37-A20C-4505-A4EAC40746F5}"/>
              </a:ext>
            </a:extLst>
          </p:cNvPr>
          <p:cNvSpPr txBox="1"/>
          <p:nvPr/>
        </p:nvSpPr>
        <p:spPr>
          <a:xfrm>
            <a:off x="1372036" y="3538309"/>
            <a:ext cx="1744388"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基于时间片的</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BPU</a:t>
            </a: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任务调度</a:t>
            </a:r>
          </a:p>
        </p:txBody>
      </p:sp>
      <p:sp>
        <p:nvSpPr>
          <p:cNvPr id="131" name="文本框 130">
            <a:extLst>
              <a:ext uri="{FF2B5EF4-FFF2-40B4-BE49-F238E27FC236}">
                <a16:creationId xmlns:a16="http://schemas.microsoft.com/office/drawing/2014/main" id="{E6E44689-CCBD-01F3-8ACD-7FEF18A6B02C}"/>
              </a:ext>
            </a:extLst>
          </p:cNvPr>
          <p:cNvSpPr txBox="1"/>
          <p:nvPr/>
        </p:nvSpPr>
        <p:spPr>
          <a:xfrm>
            <a:off x="1372036" y="3817489"/>
            <a:ext cx="1744388"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基于优先级的</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BPU</a:t>
            </a: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任务抢占</a:t>
            </a:r>
          </a:p>
        </p:txBody>
      </p:sp>
      <p:sp>
        <p:nvSpPr>
          <p:cNvPr id="132" name="文本框 131">
            <a:extLst>
              <a:ext uri="{FF2B5EF4-FFF2-40B4-BE49-F238E27FC236}">
                <a16:creationId xmlns:a16="http://schemas.microsoft.com/office/drawing/2014/main" id="{301F2BC9-3331-E448-50D1-CB5EB4D07173}"/>
              </a:ext>
            </a:extLst>
          </p:cNvPr>
          <p:cNvSpPr txBox="1"/>
          <p:nvPr/>
        </p:nvSpPr>
        <p:spPr>
          <a:xfrm>
            <a:off x="980016" y="4720590"/>
            <a:ext cx="1800493" cy="369332"/>
          </a:xfrm>
          <a:prstGeom prst="rect">
            <a:avLst/>
          </a:prstGeom>
          <a:noFill/>
        </p:spPr>
        <p:txBody>
          <a:bodyPr wrap="none" rtlCol="0">
            <a:spAutoFit/>
          </a:bodyPr>
          <a:lstStyle/>
          <a:p>
            <a:r>
              <a:rPr lang="zh-CN" altLang="en-US" dirty="0">
                <a:latin typeface="OPPOSans H" panose="00020600040101010101" pitchFamily="18" charset="-122"/>
                <a:ea typeface="OPPOSans H" panose="00020600040101010101" pitchFamily="18" charset="-122"/>
                <a:cs typeface="OPPOSans H" panose="00020600040101010101" pitchFamily="18" charset="-122"/>
              </a:rPr>
              <a:t>调度机制的优势</a:t>
            </a:r>
          </a:p>
        </p:txBody>
      </p:sp>
      <p:sp>
        <p:nvSpPr>
          <p:cNvPr id="133" name="文本框 132">
            <a:extLst>
              <a:ext uri="{FF2B5EF4-FFF2-40B4-BE49-F238E27FC236}">
                <a16:creationId xmlns:a16="http://schemas.microsoft.com/office/drawing/2014/main" id="{72122E3D-C7C2-1236-4357-9C9278756C3B}"/>
              </a:ext>
            </a:extLst>
          </p:cNvPr>
          <p:cNvSpPr txBox="1"/>
          <p:nvPr/>
        </p:nvSpPr>
        <p:spPr>
          <a:xfrm>
            <a:off x="1017965" y="5236895"/>
            <a:ext cx="2749471"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显著简化复杂场景下，多模型算法任务的调度</a:t>
            </a:r>
          </a:p>
        </p:txBody>
      </p:sp>
      <p:sp>
        <p:nvSpPr>
          <p:cNvPr id="134" name="文本框 133">
            <a:extLst>
              <a:ext uri="{FF2B5EF4-FFF2-40B4-BE49-F238E27FC236}">
                <a16:creationId xmlns:a16="http://schemas.microsoft.com/office/drawing/2014/main" id="{2E122ED2-35C4-BF21-EEC9-89579B2E6CA3}"/>
              </a:ext>
            </a:extLst>
          </p:cNvPr>
          <p:cNvSpPr txBox="1"/>
          <p:nvPr/>
        </p:nvSpPr>
        <p:spPr>
          <a:xfrm>
            <a:off x="1017965" y="5528982"/>
            <a:ext cx="2628205" cy="246221"/>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nSpc>
                <a:spcPct val="100000"/>
              </a:lnSpc>
            </a:pPr>
            <a:r>
              <a:rPr lang="zh-CN" altLang="en-US" sz="1000" dirty="0"/>
              <a:t>显著提升高优先级任务的实时性</a:t>
            </a:r>
          </a:p>
        </p:txBody>
      </p:sp>
      <p:sp>
        <p:nvSpPr>
          <p:cNvPr id="135" name="文本框 134">
            <a:extLst>
              <a:ext uri="{FF2B5EF4-FFF2-40B4-BE49-F238E27FC236}">
                <a16:creationId xmlns:a16="http://schemas.microsoft.com/office/drawing/2014/main" id="{BF3FFBF6-4FDB-682E-F2D0-9B7CE335ABC3}"/>
              </a:ext>
            </a:extLst>
          </p:cNvPr>
          <p:cNvSpPr txBox="1"/>
          <p:nvPr/>
        </p:nvSpPr>
        <p:spPr>
          <a:xfrm>
            <a:off x="1017965" y="5821070"/>
            <a:ext cx="2965582" cy="246221"/>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nSpc>
                <a:spcPct val="100000"/>
              </a:lnSpc>
            </a:pPr>
            <a:r>
              <a:rPr lang="zh-CN" altLang="en-US" sz="1000" dirty="0"/>
              <a:t>提升</a:t>
            </a:r>
            <a:r>
              <a:rPr lang="en-US" altLang="zh-CN" sz="1000" dirty="0"/>
              <a:t>BPU</a:t>
            </a:r>
            <a:r>
              <a:rPr lang="zh-CN" altLang="en-US" sz="1000" dirty="0"/>
              <a:t>利用效率</a:t>
            </a:r>
          </a:p>
        </p:txBody>
      </p:sp>
      <p:sp>
        <p:nvSpPr>
          <p:cNvPr id="136" name="文本框 135">
            <a:extLst>
              <a:ext uri="{FF2B5EF4-FFF2-40B4-BE49-F238E27FC236}">
                <a16:creationId xmlns:a16="http://schemas.microsoft.com/office/drawing/2014/main" id="{77669B08-7C07-6EB0-56DB-E5A103B8AC6D}"/>
              </a:ext>
            </a:extLst>
          </p:cNvPr>
          <p:cNvSpPr txBox="1"/>
          <p:nvPr/>
        </p:nvSpPr>
        <p:spPr>
          <a:xfrm>
            <a:off x="5128683" y="52034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0</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7" name="文本框 136">
            <a:extLst>
              <a:ext uri="{FF2B5EF4-FFF2-40B4-BE49-F238E27FC236}">
                <a16:creationId xmlns:a16="http://schemas.microsoft.com/office/drawing/2014/main" id="{86F03478-01AE-B0C7-6D01-9E03B1B78918}"/>
              </a:ext>
            </a:extLst>
          </p:cNvPr>
          <p:cNvSpPr txBox="1"/>
          <p:nvPr/>
        </p:nvSpPr>
        <p:spPr>
          <a:xfrm>
            <a:off x="5128683" y="55082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1</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8" name="文本框 137">
            <a:extLst>
              <a:ext uri="{FF2B5EF4-FFF2-40B4-BE49-F238E27FC236}">
                <a16:creationId xmlns:a16="http://schemas.microsoft.com/office/drawing/2014/main" id="{84CC741F-E57B-9064-E21E-BD3CA7B8706C}"/>
              </a:ext>
            </a:extLst>
          </p:cNvPr>
          <p:cNvSpPr txBox="1"/>
          <p:nvPr/>
        </p:nvSpPr>
        <p:spPr>
          <a:xfrm>
            <a:off x="5128683" y="58130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2</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39" name="文本框 138">
            <a:extLst>
              <a:ext uri="{FF2B5EF4-FFF2-40B4-BE49-F238E27FC236}">
                <a16:creationId xmlns:a16="http://schemas.microsoft.com/office/drawing/2014/main" id="{5730D8FC-D8A4-5A47-2892-5246FFA8C3A8}"/>
              </a:ext>
            </a:extLst>
          </p:cNvPr>
          <p:cNvSpPr txBox="1"/>
          <p:nvPr/>
        </p:nvSpPr>
        <p:spPr>
          <a:xfrm>
            <a:off x="9718040" y="52034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3</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0" name="文本框 139">
            <a:extLst>
              <a:ext uri="{FF2B5EF4-FFF2-40B4-BE49-F238E27FC236}">
                <a16:creationId xmlns:a16="http://schemas.microsoft.com/office/drawing/2014/main" id="{CC9B954F-FA50-4F08-4665-434A790B97AA}"/>
              </a:ext>
            </a:extLst>
          </p:cNvPr>
          <p:cNvSpPr txBox="1"/>
          <p:nvPr/>
        </p:nvSpPr>
        <p:spPr>
          <a:xfrm>
            <a:off x="9718040" y="55082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4</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1" name="文本框 140">
            <a:extLst>
              <a:ext uri="{FF2B5EF4-FFF2-40B4-BE49-F238E27FC236}">
                <a16:creationId xmlns:a16="http://schemas.microsoft.com/office/drawing/2014/main" id="{09BB7B8A-C559-D134-699F-69CF9FB86697}"/>
              </a:ext>
            </a:extLst>
          </p:cNvPr>
          <p:cNvSpPr txBox="1"/>
          <p:nvPr/>
        </p:nvSpPr>
        <p:spPr>
          <a:xfrm>
            <a:off x="9718040" y="5813092"/>
            <a:ext cx="52493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Ref 5</a:t>
            </a:r>
            <a:endParaRPr lang="zh-CN" altLang="en-US" sz="7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142" name="文本框 141">
            <a:extLst>
              <a:ext uri="{FF2B5EF4-FFF2-40B4-BE49-F238E27FC236}">
                <a16:creationId xmlns:a16="http://schemas.microsoft.com/office/drawing/2014/main" id="{85177F55-2C77-F02B-4C3E-12B113F50581}"/>
              </a:ext>
            </a:extLst>
          </p:cNvPr>
          <p:cNvSpPr txBox="1"/>
          <p:nvPr/>
        </p:nvSpPr>
        <p:spPr>
          <a:xfrm>
            <a:off x="7209787" y="4964489"/>
            <a:ext cx="934722"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BPU Scheduler</a:t>
            </a:r>
          </a:p>
        </p:txBody>
      </p:sp>
      <p:sp>
        <p:nvSpPr>
          <p:cNvPr id="143" name="文本框 142">
            <a:extLst>
              <a:ext uri="{FF2B5EF4-FFF2-40B4-BE49-F238E27FC236}">
                <a16:creationId xmlns:a16="http://schemas.microsoft.com/office/drawing/2014/main" id="{F88A6A49-937F-46A0-55BE-6202DE8A59ED}"/>
              </a:ext>
            </a:extLst>
          </p:cNvPr>
          <p:cNvSpPr txBox="1"/>
          <p:nvPr/>
        </p:nvSpPr>
        <p:spPr>
          <a:xfrm>
            <a:off x="7280061" y="5269289"/>
            <a:ext cx="794174" cy="200055"/>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700" dirty="0">
                <a:latin typeface="OPPOSans H" panose="00020600040101010101" pitchFamily="18" charset="-122"/>
                <a:ea typeface="OPPOSans H" panose="00020600040101010101" pitchFamily="18" charset="-122"/>
                <a:cs typeface="OPPOSans H" panose="00020600040101010101" pitchFamily="18" charset="-122"/>
              </a:rPr>
              <a:t>BPU Driver</a:t>
            </a:r>
          </a:p>
        </p:txBody>
      </p:sp>
      <p:sp>
        <p:nvSpPr>
          <p:cNvPr id="144" name="文本框 143">
            <a:extLst>
              <a:ext uri="{FF2B5EF4-FFF2-40B4-BE49-F238E27FC236}">
                <a16:creationId xmlns:a16="http://schemas.microsoft.com/office/drawing/2014/main" id="{5CEE6141-1C35-DB31-E3B9-11D85909B96E}"/>
              </a:ext>
            </a:extLst>
          </p:cNvPr>
          <p:cNvSpPr txBox="1"/>
          <p:nvPr/>
        </p:nvSpPr>
        <p:spPr>
          <a:xfrm>
            <a:off x="4847589" y="4852043"/>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BPU Core 0</a:t>
            </a:r>
          </a:p>
        </p:txBody>
      </p:sp>
      <p:sp>
        <p:nvSpPr>
          <p:cNvPr id="145" name="文本框 144">
            <a:extLst>
              <a:ext uri="{FF2B5EF4-FFF2-40B4-BE49-F238E27FC236}">
                <a16:creationId xmlns:a16="http://schemas.microsoft.com/office/drawing/2014/main" id="{9429D800-531D-E117-3ECC-B33C64249E65}"/>
              </a:ext>
            </a:extLst>
          </p:cNvPr>
          <p:cNvSpPr txBox="1"/>
          <p:nvPr/>
        </p:nvSpPr>
        <p:spPr>
          <a:xfrm>
            <a:off x="7129142" y="4564529"/>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Cortex-A53</a:t>
            </a:r>
          </a:p>
        </p:txBody>
      </p:sp>
      <p:sp>
        <p:nvSpPr>
          <p:cNvPr id="146" name="文本框 145">
            <a:extLst>
              <a:ext uri="{FF2B5EF4-FFF2-40B4-BE49-F238E27FC236}">
                <a16:creationId xmlns:a16="http://schemas.microsoft.com/office/drawing/2014/main" id="{B3DB0AA8-6B00-89EC-1255-964839FD8001}"/>
              </a:ext>
            </a:extLst>
          </p:cNvPr>
          <p:cNvSpPr txBox="1"/>
          <p:nvPr/>
        </p:nvSpPr>
        <p:spPr>
          <a:xfrm>
            <a:off x="9415142" y="4840324"/>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latin typeface="OPPOSans H" panose="00020600040101010101" pitchFamily="18" charset="-122"/>
                <a:ea typeface="OPPOSans H" panose="00020600040101010101" pitchFamily="18" charset="-122"/>
                <a:cs typeface="OPPOSans H" panose="00020600040101010101" pitchFamily="18" charset="-122"/>
              </a:rPr>
              <a:t>BPU Core 1</a:t>
            </a:r>
          </a:p>
        </p:txBody>
      </p:sp>
      <p:sp>
        <p:nvSpPr>
          <p:cNvPr id="147" name="文本框 146">
            <a:extLst>
              <a:ext uri="{FF2B5EF4-FFF2-40B4-BE49-F238E27FC236}">
                <a16:creationId xmlns:a16="http://schemas.microsoft.com/office/drawing/2014/main" id="{81D9E393-E95B-0F21-2749-611BF75E13FB}"/>
              </a:ext>
            </a:extLst>
          </p:cNvPr>
          <p:cNvSpPr txBox="1"/>
          <p:nvPr/>
        </p:nvSpPr>
        <p:spPr>
          <a:xfrm>
            <a:off x="7190739" y="3538261"/>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2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H</a:t>
            </a:r>
          </a:p>
        </p:txBody>
      </p:sp>
      <p:sp>
        <p:nvSpPr>
          <p:cNvPr id="148" name="文本框 147">
            <a:extLst>
              <a:ext uri="{FF2B5EF4-FFF2-40B4-BE49-F238E27FC236}">
                <a16:creationId xmlns:a16="http://schemas.microsoft.com/office/drawing/2014/main" id="{57D12A81-F347-C6C5-8A7C-BFC883C70C29}"/>
              </a:ext>
            </a:extLst>
          </p:cNvPr>
          <p:cNvSpPr txBox="1"/>
          <p:nvPr/>
        </p:nvSpPr>
        <p:spPr>
          <a:xfrm>
            <a:off x="5875019" y="3538261"/>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1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M</a:t>
            </a:r>
          </a:p>
        </p:txBody>
      </p:sp>
      <p:sp>
        <p:nvSpPr>
          <p:cNvPr id="149" name="文本框 148">
            <a:extLst>
              <a:ext uri="{FF2B5EF4-FFF2-40B4-BE49-F238E27FC236}">
                <a16:creationId xmlns:a16="http://schemas.microsoft.com/office/drawing/2014/main" id="{F1D7B88F-CB07-3815-934E-5952912FC1CC}"/>
              </a:ext>
            </a:extLst>
          </p:cNvPr>
          <p:cNvSpPr txBox="1"/>
          <p:nvPr/>
        </p:nvSpPr>
        <p:spPr>
          <a:xfrm>
            <a:off x="4395465" y="3538261"/>
            <a:ext cx="1399546"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0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L</a:t>
            </a:r>
          </a:p>
        </p:txBody>
      </p:sp>
      <p:sp>
        <p:nvSpPr>
          <p:cNvPr id="150" name="文本框 149">
            <a:extLst>
              <a:ext uri="{FF2B5EF4-FFF2-40B4-BE49-F238E27FC236}">
                <a16:creationId xmlns:a16="http://schemas.microsoft.com/office/drawing/2014/main" id="{8C6AC8CE-EAAF-2EB7-B19E-89A8D8D42DEF}"/>
              </a:ext>
            </a:extLst>
          </p:cNvPr>
          <p:cNvSpPr txBox="1"/>
          <p:nvPr/>
        </p:nvSpPr>
        <p:spPr>
          <a:xfrm>
            <a:off x="8524239" y="3538261"/>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1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M</a:t>
            </a:r>
          </a:p>
        </p:txBody>
      </p:sp>
      <p:sp>
        <p:nvSpPr>
          <p:cNvPr id="151" name="文本框 150">
            <a:extLst>
              <a:ext uri="{FF2B5EF4-FFF2-40B4-BE49-F238E27FC236}">
                <a16:creationId xmlns:a16="http://schemas.microsoft.com/office/drawing/2014/main" id="{5FB53606-B8CF-E9FD-074E-2A937CB73999}"/>
              </a:ext>
            </a:extLst>
          </p:cNvPr>
          <p:cNvSpPr txBox="1"/>
          <p:nvPr/>
        </p:nvSpPr>
        <p:spPr>
          <a:xfrm>
            <a:off x="9845041" y="3538261"/>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0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L</a:t>
            </a:r>
          </a:p>
        </p:txBody>
      </p:sp>
      <p:sp>
        <p:nvSpPr>
          <p:cNvPr id="152" name="文本框 151">
            <a:extLst>
              <a:ext uri="{FF2B5EF4-FFF2-40B4-BE49-F238E27FC236}">
                <a16:creationId xmlns:a16="http://schemas.microsoft.com/office/drawing/2014/main" id="{D311860A-A1A0-F526-49E7-D7466E7CE7FA}"/>
              </a:ext>
            </a:extLst>
          </p:cNvPr>
          <p:cNvSpPr txBox="1"/>
          <p:nvPr/>
        </p:nvSpPr>
        <p:spPr>
          <a:xfrm>
            <a:off x="4828961" y="2143800"/>
            <a:ext cx="1399546"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0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L</a:t>
            </a:r>
          </a:p>
        </p:txBody>
      </p:sp>
      <p:sp>
        <p:nvSpPr>
          <p:cNvPr id="153" name="文本框 152">
            <a:extLst>
              <a:ext uri="{FF2B5EF4-FFF2-40B4-BE49-F238E27FC236}">
                <a16:creationId xmlns:a16="http://schemas.microsoft.com/office/drawing/2014/main" id="{3F2CB70F-AF83-54E8-E605-0C2090F2D870}"/>
              </a:ext>
            </a:extLst>
          </p:cNvPr>
          <p:cNvSpPr txBox="1"/>
          <p:nvPr/>
        </p:nvSpPr>
        <p:spPr>
          <a:xfrm>
            <a:off x="7199628" y="2143800"/>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1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M</a:t>
            </a:r>
          </a:p>
        </p:txBody>
      </p:sp>
      <p:sp>
        <p:nvSpPr>
          <p:cNvPr id="154" name="文本框 153">
            <a:extLst>
              <a:ext uri="{FF2B5EF4-FFF2-40B4-BE49-F238E27FC236}">
                <a16:creationId xmlns:a16="http://schemas.microsoft.com/office/drawing/2014/main" id="{53F1281A-A02E-17E2-C764-54EE2B034E8A}"/>
              </a:ext>
            </a:extLst>
          </p:cNvPr>
          <p:cNvSpPr txBox="1"/>
          <p:nvPr/>
        </p:nvSpPr>
        <p:spPr>
          <a:xfrm>
            <a:off x="9415778" y="2143800"/>
            <a:ext cx="1087122" cy="253916"/>
          </a:xfrm>
          <a:prstGeom prst="rect">
            <a:avLst/>
          </a:prstGeom>
          <a:noFill/>
        </p:spPr>
        <p:txBody>
          <a:bodyPr wrap="square" rtlCol="0">
            <a:spAutoFit/>
          </a:bodyPr>
          <a:lstStyle>
            <a:defPPr>
              <a:defRPr lang="en-US"/>
            </a:defPPr>
            <a:lvl1pPr>
              <a:lnSpc>
                <a:spcPct val="130000"/>
              </a:lnSpc>
              <a:defRPr sz="1100">
                <a:latin typeface="OPPOSans B" panose="00020600040101010101" pitchFamily="18" charset="-122"/>
                <a:ea typeface="OPPOSans B" panose="00020600040101010101" pitchFamily="18" charset="-122"/>
                <a:cs typeface="OPPOSans B" panose="00020600040101010101" pitchFamily="18" charset="-122"/>
              </a:defRPr>
            </a:lvl1pPr>
          </a:lstStyle>
          <a:p>
            <a:pPr algn="ctr">
              <a:lnSpc>
                <a:spcPct val="100000"/>
              </a:lnSpc>
            </a:pP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Ref 2   </a:t>
            </a:r>
            <a:r>
              <a:rPr lang="en-US" altLang="zh-CN" sz="1050" dirty="0" err="1">
                <a:solidFill>
                  <a:schemeClr val="bg1"/>
                </a:solidFill>
                <a:latin typeface="OPPOSans H" panose="00020600040101010101" pitchFamily="18" charset="-122"/>
                <a:ea typeface="OPPOSans H" panose="00020600040101010101" pitchFamily="18" charset="-122"/>
                <a:cs typeface="OPPOSans H" panose="00020600040101010101" pitchFamily="18" charset="-122"/>
              </a:rPr>
              <a:t>Pri</a:t>
            </a:r>
            <a:r>
              <a:rPr lang="en-US" altLang="zh-CN" sz="105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 H</a:t>
            </a:r>
          </a:p>
        </p:txBody>
      </p:sp>
    </p:spTree>
    <p:extLst>
      <p:ext uri="{BB962C8B-B14F-4D97-AF65-F5344CB8AC3E}">
        <p14:creationId xmlns:p14="http://schemas.microsoft.com/office/powerpoint/2010/main" val="3769582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grpSp>
        <p:nvGrpSpPr>
          <p:cNvPr id="82" name="图形 2">
            <a:extLst>
              <a:ext uri="{FF2B5EF4-FFF2-40B4-BE49-F238E27FC236}">
                <a16:creationId xmlns:a16="http://schemas.microsoft.com/office/drawing/2014/main" id="{BDBA0652-DF60-E00D-194E-AB0640C8198A}"/>
              </a:ext>
            </a:extLst>
          </p:cNvPr>
          <p:cNvGrpSpPr/>
          <p:nvPr/>
        </p:nvGrpSpPr>
        <p:grpSpPr>
          <a:xfrm>
            <a:off x="7917" y="0"/>
            <a:ext cx="11529059" cy="6858000"/>
            <a:chOff x="0" y="0"/>
            <a:chExt cx="11529059" cy="6858000"/>
          </a:xfrm>
          <a:noFill/>
        </p:grpSpPr>
        <p:sp>
          <p:nvSpPr>
            <p:cNvPr id="83" name="任意多边形: 形状 82">
              <a:extLst>
                <a:ext uri="{FF2B5EF4-FFF2-40B4-BE49-F238E27FC236}">
                  <a16:creationId xmlns:a16="http://schemas.microsoft.com/office/drawing/2014/main" id="{9D019F4E-B364-54BF-1AC7-23B419C259FE}"/>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4" name="任意多边形: 形状 83">
              <a:extLst>
                <a:ext uri="{FF2B5EF4-FFF2-40B4-BE49-F238E27FC236}">
                  <a16:creationId xmlns:a16="http://schemas.microsoft.com/office/drawing/2014/main" id="{B09A6716-FC8C-1D58-47A8-FAD4C43B73F9}"/>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2EC72144-C6C0-E092-0495-1141AF10FBC7}"/>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6" name="任意多边形: 形状 85">
              <a:extLst>
                <a:ext uri="{FF2B5EF4-FFF2-40B4-BE49-F238E27FC236}">
                  <a16:creationId xmlns:a16="http://schemas.microsoft.com/office/drawing/2014/main" id="{176CF11E-013B-6B83-0E00-8D84AAA047B3}"/>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7" name="任意多边形: 形状 86">
              <a:extLst>
                <a:ext uri="{FF2B5EF4-FFF2-40B4-BE49-F238E27FC236}">
                  <a16:creationId xmlns:a16="http://schemas.microsoft.com/office/drawing/2014/main" id="{C452E92F-3A10-7AFA-8BFA-B0225A91F2FF}"/>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8" name="任意多边形: 形状 87">
              <a:extLst>
                <a:ext uri="{FF2B5EF4-FFF2-40B4-BE49-F238E27FC236}">
                  <a16:creationId xmlns:a16="http://schemas.microsoft.com/office/drawing/2014/main" id="{779FB12D-1149-D519-671C-C9ACE0102CF9}"/>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8F0223E7-673C-B253-B777-9B4E2A6EBB7C}"/>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4286F948-82F8-2555-00D4-CB2D0ED0D0D2}"/>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2DB33B60-4892-5C94-8F1B-8A2AF152C2DC}"/>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C7B7952E-F687-7C0D-0FF9-2830A37D7986}"/>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991CA9DA-D0F8-C58E-0975-C8AD10113B5B}"/>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7F21F22F-8656-64E2-9B4A-7D2DC6992C3F}"/>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25FEA06D-BCE0-B726-2A6F-C1FBD544E5E6}"/>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B9CE6675-A59B-A4FA-B83D-C9617BDAD181}"/>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9B4092BE-9A1F-BF93-E411-F0CF0AD1FA1D}"/>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8" name="任意多边形: 形状 97">
              <a:extLst>
                <a:ext uri="{FF2B5EF4-FFF2-40B4-BE49-F238E27FC236}">
                  <a16:creationId xmlns:a16="http://schemas.microsoft.com/office/drawing/2014/main" id="{B2286271-C361-44E8-405A-6233BB0CA08D}"/>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6D69C370-187E-E825-674C-CDAC8B5C06FE}"/>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0" name="任意多边形: 形状 99">
              <a:extLst>
                <a:ext uri="{FF2B5EF4-FFF2-40B4-BE49-F238E27FC236}">
                  <a16:creationId xmlns:a16="http://schemas.microsoft.com/office/drawing/2014/main" id="{EBC5678B-26D6-C156-72F3-70F43057FEAC}"/>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101" name="文本框 100">
            <a:extLst>
              <a:ext uri="{FF2B5EF4-FFF2-40B4-BE49-F238E27FC236}">
                <a16:creationId xmlns:a16="http://schemas.microsoft.com/office/drawing/2014/main" id="{B95BDECE-27AC-62B3-00D9-FFAF283024D7}"/>
              </a:ext>
            </a:extLst>
          </p:cNvPr>
          <p:cNvSpPr txBox="1"/>
          <p:nvPr/>
        </p:nvSpPr>
        <p:spPr>
          <a:xfrm>
            <a:off x="344527" y="443063"/>
            <a:ext cx="7028912"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Algorithm multi task scheduling mechanism</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2" name="文本框 101">
            <a:extLst>
              <a:ext uri="{FF2B5EF4-FFF2-40B4-BE49-F238E27FC236}">
                <a16:creationId xmlns:a16="http://schemas.microsoft.com/office/drawing/2014/main" id="{279C8E57-CA31-EB78-49F0-A227E86CBCD6}"/>
              </a:ext>
            </a:extLst>
          </p:cNvPr>
          <p:cNvSpPr txBox="1"/>
          <p:nvPr/>
        </p:nvSpPr>
        <p:spPr>
          <a:xfrm>
            <a:off x="352091" y="849679"/>
            <a:ext cx="1569660"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算法多任务调度机制</a:t>
            </a:r>
          </a:p>
        </p:txBody>
      </p:sp>
      <p:sp>
        <p:nvSpPr>
          <p:cNvPr id="103" name="文本框 102">
            <a:extLst>
              <a:ext uri="{FF2B5EF4-FFF2-40B4-BE49-F238E27FC236}">
                <a16:creationId xmlns:a16="http://schemas.microsoft.com/office/drawing/2014/main" id="{CFCE6C7F-125A-5BB2-B0EF-5CEC6A96D760}"/>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任意多边形: 形状 25">
            <a:extLst>
              <a:ext uri="{FF2B5EF4-FFF2-40B4-BE49-F238E27FC236}">
                <a16:creationId xmlns:a16="http://schemas.microsoft.com/office/drawing/2014/main" id="{D31EFA0B-14CC-C690-B0C0-9717F1EFCCE5}"/>
              </a:ext>
            </a:extLst>
          </p:cNvPr>
          <p:cNvSpPr/>
          <p:nvPr/>
        </p:nvSpPr>
        <p:spPr>
          <a:xfrm>
            <a:off x="762000" y="607125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973E1613-80B2-AB0B-BC83-726381DE566F}"/>
              </a:ext>
            </a:extLst>
          </p:cNvPr>
          <p:cNvSpPr/>
          <p:nvPr/>
        </p:nvSpPr>
        <p:spPr>
          <a:xfrm>
            <a:off x="762000" y="578169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9B0D61B3-B467-8F6F-9E62-38221A64C34A}"/>
              </a:ext>
            </a:extLst>
          </p:cNvPr>
          <p:cNvSpPr/>
          <p:nvPr/>
        </p:nvSpPr>
        <p:spPr>
          <a:xfrm>
            <a:off x="762000" y="549213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EA78243A-9296-229E-3167-64F0B32131B2}"/>
              </a:ext>
            </a:extLst>
          </p:cNvPr>
          <p:cNvSpPr/>
          <p:nvPr/>
        </p:nvSpPr>
        <p:spPr>
          <a:xfrm>
            <a:off x="4594860" y="5095892"/>
            <a:ext cx="68579" cy="68579"/>
          </a:xfrm>
          <a:custGeom>
            <a:avLst/>
            <a:gdLst>
              <a:gd name="connsiteX0" fmla="*/ 68580 w 68579"/>
              <a:gd name="connsiteY0" fmla="*/ 34290 h 68579"/>
              <a:gd name="connsiteX1" fmla="*/ 34290 w 68579"/>
              <a:gd name="connsiteY1" fmla="*/ 68580 h 68579"/>
              <a:gd name="connsiteX2" fmla="*/ 0 w 68579"/>
              <a:gd name="connsiteY2" fmla="*/ 34290 h 68579"/>
              <a:gd name="connsiteX3" fmla="*/ 34290 w 68579"/>
              <a:gd name="connsiteY3" fmla="*/ 0 h 68579"/>
              <a:gd name="connsiteX4" fmla="*/ 68580 w 68579"/>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grpSp>
        <p:nvGrpSpPr>
          <p:cNvPr id="31" name="图形 2">
            <a:extLst>
              <a:ext uri="{FF2B5EF4-FFF2-40B4-BE49-F238E27FC236}">
                <a16:creationId xmlns:a16="http://schemas.microsoft.com/office/drawing/2014/main" id="{E0EE7F2F-68D5-961E-2759-5A37373A592D}"/>
              </a:ext>
            </a:extLst>
          </p:cNvPr>
          <p:cNvGrpSpPr/>
          <p:nvPr/>
        </p:nvGrpSpPr>
        <p:grpSpPr>
          <a:xfrm>
            <a:off x="762000" y="4692032"/>
            <a:ext cx="3124200" cy="548639"/>
            <a:chOff x="762000" y="4533900"/>
            <a:chExt cx="3124200" cy="548639"/>
          </a:xfrm>
          <a:effectLst>
            <a:outerShdw blurRad="50800" dist="38100" dir="5400000" algn="t" rotWithShape="0">
              <a:prstClr val="black">
                <a:alpha val="20000"/>
              </a:prstClr>
            </a:outerShdw>
          </a:effectLst>
        </p:grpSpPr>
        <p:sp>
          <p:nvSpPr>
            <p:cNvPr id="32" name="任意多边形: 形状 31">
              <a:extLst>
                <a:ext uri="{FF2B5EF4-FFF2-40B4-BE49-F238E27FC236}">
                  <a16:creationId xmlns:a16="http://schemas.microsoft.com/office/drawing/2014/main" id="{9468FDCC-81CA-222E-F10B-F068C60B2C0D}"/>
                </a:ext>
              </a:extLst>
            </p:cNvPr>
            <p:cNvSpPr/>
            <p:nvPr/>
          </p:nvSpPr>
          <p:spPr>
            <a:xfrm>
              <a:off x="762000" y="4533900"/>
              <a:ext cx="3124200" cy="548639"/>
            </a:xfrm>
            <a:prstGeom prst="roundRect">
              <a:avLst/>
            </a:prstGeom>
            <a:gradFill>
              <a:gsLst>
                <a:gs pos="0">
                  <a:srgbClr val="2976FF"/>
                </a:gs>
                <a:gs pos="50000">
                  <a:srgbClr val="1769FC"/>
                </a:gs>
                <a:gs pos="100000">
                  <a:srgbClr val="055CF9"/>
                </a:gs>
              </a:gsLst>
              <a:lin ang="217824" scaled="1"/>
            </a:gra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E574C2F0-E9C1-FFF4-8698-FD88946A0609}"/>
                </a:ext>
              </a:extLst>
            </p:cNvPr>
            <p:cNvSpPr/>
            <p:nvPr/>
          </p:nvSpPr>
          <p:spPr>
            <a:xfrm>
              <a:off x="768350" y="4540250"/>
              <a:ext cx="3111500" cy="5359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35" name="任意多边形: 形状 34">
            <a:extLst>
              <a:ext uri="{FF2B5EF4-FFF2-40B4-BE49-F238E27FC236}">
                <a16:creationId xmlns:a16="http://schemas.microsoft.com/office/drawing/2014/main" id="{2D641604-7AEF-4AB1-5C9A-3475D6C9F56E}"/>
              </a:ext>
            </a:extLst>
          </p:cNvPr>
          <p:cNvSpPr/>
          <p:nvPr/>
        </p:nvSpPr>
        <p:spPr>
          <a:xfrm>
            <a:off x="4594860" y="4806332"/>
            <a:ext cx="68579" cy="68579"/>
          </a:xfrm>
          <a:custGeom>
            <a:avLst/>
            <a:gdLst>
              <a:gd name="connsiteX0" fmla="*/ 68580 w 68579"/>
              <a:gd name="connsiteY0" fmla="*/ 34290 h 68579"/>
              <a:gd name="connsiteX1" fmla="*/ 34290 w 68579"/>
              <a:gd name="connsiteY1" fmla="*/ 68580 h 68579"/>
              <a:gd name="connsiteX2" fmla="*/ 0 w 68579"/>
              <a:gd name="connsiteY2" fmla="*/ 34290 h 68579"/>
              <a:gd name="connsiteX3" fmla="*/ 34290 w 68579"/>
              <a:gd name="connsiteY3" fmla="*/ 0 h 68579"/>
              <a:gd name="connsiteX4" fmla="*/ 68580 w 68579"/>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9"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C47B3E88-9E36-03DA-921D-8D543551678D}"/>
              </a:ext>
            </a:extLst>
          </p:cNvPr>
          <p:cNvSpPr/>
          <p:nvPr/>
        </p:nvSpPr>
        <p:spPr>
          <a:xfrm>
            <a:off x="8252459" y="443295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C9B1522F-8E7F-C544-84CC-764827F15C3A}"/>
              </a:ext>
            </a:extLst>
          </p:cNvPr>
          <p:cNvSpPr/>
          <p:nvPr/>
        </p:nvSpPr>
        <p:spPr>
          <a:xfrm>
            <a:off x="8252459" y="415863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grpSp>
        <p:nvGrpSpPr>
          <p:cNvPr id="41" name="图形 2">
            <a:extLst>
              <a:ext uri="{FF2B5EF4-FFF2-40B4-BE49-F238E27FC236}">
                <a16:creationId xmlns:a16="http://schemas.microsoft.com/office/drawing/2014/main" id="{6640DD71-D4FD-66ED-EAB8-CB8AD3EF546E}"/>
              </a:ext>
            </a:extLst>
          </p:cNvPr>
          <p:cNvGrpSpPr/>
          <p:nvPr/>
        </p:nvGrpSpPr>
        <p:grpSpPr>
          <a:xfrm>
            <a:off x="4594860" y="4006232"/>
            <a:ext cx="3124199" cy="548639"/>
            <a:chOff x="4594860" y="3848100"/>
            <a:chExt cx="3124199" cy="548639"/>
          </a:xfrm>
          <a:effectLst>
            <a:outerShdw blurRad="50800" dist="38100" dir="5400000" algn="t" rotWithShape="0">
              <a:prstClr val="black">
                <a:alpha val="20000"/>
              </a:prstClr>
            </a:outerShdw>
          </a:effectLst>
        </p:grpSpPr>
        <p:sp>
          <p:nvSpPr>
            <p:cNvPr id="42" name="任意多边形: 形状 41">
              <a:extLst>
                <a:ext uri="{FF2B5EF4-FFF2-40B4-BE49-F238E27FC236}">
                  <a16:creationId xmlns:a16="http://schemas.microsoft.com/office/drawing/2014/main" id="{377F20EC-A069-FB17-030E-0AB77E9AD2C2}"/>
                </a:ext>
              </a:extLst>
            </p:cNvPr>
            <p:cNvSpPr/>
            <p:nvPr/>
          </p:nvSpPr>
          <p:spPr>
            <a:xfrm>
              <a:off x="4594860" y="3848100"/>
              <a:ext cx="3124199" cy="548639"/>
            </a:xfrm>
            <a:prstGeom prst="roundRect">
              <a:avLst/>
            </a:prstGeom>
            <a:gradFill>
              <a:gsLst>
                <a:gs pos="0">
                  <a:srgbClr val="2976FF"/>
                </a:gs>
                <a:gs pos="50000">
                  <a:srgbClr val="1769FC"/>
                </a:gs>
                <a:gs pos="100000">
                  <a:srgbClr val="055CF9"/>
                </a:gs>
              </a:gsLst>
              <a:lin ang="217825" scaled="1"/>
            </a:gradFill>
            <a:ln w="6350" cap="flat">
              <a:no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D8D56B69-B94C-AA7D-DE45-B70CDF6FE65A}"/>
                </a:ext>
              </a:extLst>
            </p:cNvPr>
            <p:cNvSpPr/>
            <p:nvPr/>
          </p:nvSpPr>
          <p:spPr>
            <a:xfrm>
              <a:off x="4601210" y="3854450"/>
              <a:ext cx="3111499" cy="53593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45" name="任意多边形: 形状 44">
            <a:extLst>
              <a:ext uri="{FF2B5EF4-FFF2-40B4-BE49-F238E27FC236}">
                <a16:creationId xmlns:a16="http://schemas.microsoft.com/office/drawing/2014/main" id="{BE3FC6C7-A755-F51B-CDDC-23C79B389CF0}"/>
              </a:ext>
            </a:extLst>
          </p:cNvPr>
          <p:cNvSpPr/>
          <p:nvPr/>
        </p:nvSpPr>
        <p:spPr>
          <a:xfrm>
            <a:off x="8252459" y="3869072"/>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055CF9"/>
          </a:solidFill>
          <a:ln w="6350" cap="flat">
            <a:no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049D69E3-9A1D-3394-0C8C-A5D4657C309A}"/>
              </a:ext>
            </a:extLst>
          </p:cNvPr>
          <p:cNvSpPr/>
          <p:nvPr/>
        </p:nvSpPr>
        <p:spPr>
          <a:xfrm>
            <a:off x="3116580" y="3436362"/>
            <a:ext cx="594359" cy="594359"/>
          </a:xfrm>
          <a:custGeom>
            <a:avLst/>
            <a:gdLst>
              <a:gd name="connsiteX0" fmla="*/ 594360 w 594359"/>
              <a:gd name="connsiteY0" fmla="*/ 297180 h 594359"/>
              <a:gd name="connsiteX1" fmla="*/ 297180 w 594359"/>
              <a:gd name="connsiteY1" fmla="*/ 594360 h 594359"/>
              <a:gd name="connsiteX2" fmla="*/ 0 w 594359"/>
              <a:gd name="connsiteY2" fmla="*/ 297180 h 594359"/>
              <a:gd name="connsiteX3" fmla="*/ 297180 w 594359"/>
              <a:gd name="connsiteY3" fmla="*/ 0 h 594359"/>
              <a:gd name="connsiteX4" fmla="*/ 594360 w 594359"/>
              <a:gd name="connsiteY4" fmla="*/ 297180 h 59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59">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EFEFE"/>
          </a:solidFill>
          <a:ln w="6350" cap="flat">
            <a:noFill/>
            <a:prstDash val="solid"/>
            <a:miter/>
          </a:ln>
        </p:spPr>
        <p:txBody>
          <a:bodyPr rtlCol="0" anchor="ctr"/>
          <a:lstStyle/>
          <a:p>
            <a:endParaRPr lang="en-US"/>
          </a:p>
        </p:txBody>
      </p:sp>
      <p:sp>
        <p:nvSpPr>
          <p:cNvPr id="58" name="任意多边形: 形状 57">
            <a:extLst>
              <a:ext uri="{FF2B5EF4-FFF2-40B4-BE49-F238E27FC236}">
                <a16:creationId xmlns:a16="http://schemas.microsoft.com/office/drawing/2014/main" id="{1039B713-E694-8EB7-A1FC-7630A12E24BD}"/>
              </a:ext>
            </a:extLst>
          </p:cNvPr>
          <p:cNvSpPr/>
          <p:nvPr/>
        </p:nvSpPr>
        <p:spPr>
          <a:xfrm>
            <a:off x="982980" y="3436362"/>
            <a:ext cx="594359" cy="594359"/>
          </a:xfrm>
          <a:custGeom>
            <a:avLst/>
            <a:gdLst>
              <a:gd name="connsiteX0" fmla="*/ 594360 w 594359"/>
              <a:gd name="connsiteY0" fmla="*/ 297180 h 594359"/>
              <a:gd name="connsiteX1" fmla="*/ 297180 w 594359"/>
              <a:gd name="connsiteY1" fmla="*/ 594360 h 594359"/>
              <a:gd name="connsiteX2" fmla="*/ 0 w 594359"/>
              <a:gd name="connsiteY2" fmla="*/ 297180 h 594359"/>
              <a:gd name="connsiteX3" fmla="*/ 297180 w 594359"/>
              <a:gd name="connsiteY3" fmla="*/ 0 h 594359"/>
              <a:gd name="connsiteX4" fmla="*/ 594360 w 594359"/>
              <a:gd name="connsiteY4" fmla="*/ 297180 h 59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59">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EFEFE"/>
          </a:solidFill>
          <a:ln w="6350" cap="flat">
            <a:noFill/>
            <a:prstDash val="solid"/>
            <a:miter/>
          </a:ln>
        </p:spPr>
        <p:txBody>
          <a:bodyPr rtlCol="0" anchor="ctr"/>
          <a:lstStyle/>
          <a:p>
            <a:endParaRPr lang="en-US"/>
          </a:p>
        </p:txBody>
      </p:sp>
      <p:grpSp>
        <p:nvGrpSpPr>
          <p:cNvPr id="60" name="图形 2">
            <a:extLst>
              <a:ext uri="{FF2B5EF4-FFF2-40B4-BE49-F238E27FC236}">
                <a16:creationId xmlns:a16="http://schemas.microsoft.com/office/drawing/2014/main" id="{116F1A98-D419-320A-8135-0FC48E3E71B6}"/>
              </a:ext>
            </a:extLst>
          </p:cNvPr>
          <p:cNvGrpSpPr/>
          <p:nvPr/>
        </p:nvGrpSpPr>
        <p:grpSpPr>
          <a:xfrm>
            <a:off x="8252459" y="3068978"/>
            <a:ext cx="3124200" cy="548640"/>
            <a:chOff x="8252459" y="2910846"/>
            <a:chExt cx="3124200" cy="548640"/>
          </a:xfrm>
          <a:effectLst>
            <a:outerShdw blurRad="50800" dist="38100" dir="5400000" algn="t" rotWithShape="0">
              <a:prstClr val="black">
                <a:alpha val="20000"/>
              </a:prstClr>
            </a:outerShdw>
          </a:effectLst>
        </p:grpSpPr>
        <p:sp>
          <p:nvSpPr>
            <p:cNvPr id="61" name="任意多边形: 形状 60">
              <a:extLst>
                <a:ext uri="{FF2B5EF4-FFF2-40B4-BE49-F238E27FC236}">
                  <a16:creationId xmlns:a16="http://schemas.microsoft.com/office/drawing/2014/main" id="{E011AEAD-98DB-F273-0B20-5880981BE517}"/>
                </a:ext>
              </a:extLst>
            </p:cNvPr>
            <p:cNvSpPr/>
            <p:nvPr/>
          </p:nvSpPr>
          <p:spPr>
            <a:xfrm>
              <a:off x="8252459" y="2910846"/>
              <a:ext cx="3124200" cy="548640"/>
            </a:xfrm>
            <a:prstGeom prst="roundRect">
              <a:avLst/>
            </a:prstGeom>
            <a:gradFill>
              <a:gsLst>
                <a:gs pos="0">
                  <a:srgbClr val="2976FF"/>
                </a:gs>
                <a:gs pos="50000">
                  <a:srgbClr val="1769FC"/>
                </a:gs>
                <a:gs pos="100000">
                  <a:srgbClr val="055CF9"/>
                </a:gs>
              </a:gsLst>
              <a:lin ang="217823" scaled="1"/>
            </a:gra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9503E47C-02F9-E618-E91D-72D857E65DF4}"/>
                </a:ext>
              </a:extLst>
            </p:cNvPr>
            <p:cNvSpPr/>
            <p:nvPr/>
          </p:nvSpPr>
          <p:spPr>
            <a:xfrm>
              <a:off x="8258809" y="2917196"/>
              <a:ext cx="3111500" cy="53594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68" name="任意多边形: 形状 67">
            <a:extLst>
              <a:ext uri="{FF2B5EF4-FFF2-40B4-BE49-F238E27FC236}">
                <a16:creationId xmlns:a16="http://schemas.microsoft.com/office/drawing/2014/main" id="{8CFF1B5F-FAD4-A117-FD32-51E81210C682}"/>
              </a:ext>
            </a:extLst>
          </p:cNvPr>
          <p:cNvSpPr/>
          <p:nvPr/>
        </p:nvSpPr>
        <p:spPr>
          <a:xfrm>
            <a:off x="5958840" y="2703205"/>
            <a:ext cx="594359" cy="594360"/>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EFEFE"/>
          </a:solidFill>
          <a:ln w="6350" cap="flat">
            <a:noFill/>
            <a:prstDash val="solid"/>
            <a:miter/>
          </a:ln>
        </p:spPr>
        <p:txBody>
          <a:bodyPr rtlCol="0" anchor="ctr"/>
          <a:lstStyle/>
          <a:p>
            <a:endParaRPr lang="en-US"/>
          </a:p>
        </p:txBody>
      </p:sp>
      <p:sp>
        <p:nvSpPr>
          <p:cNvPr id="71" name="任意多边形: 形状 70">
            <a:extLst>
              <a:ext uri="{FF2B5EF4-FFF2-40B4-BE49-F238E27FC236}">
                <a16:creationId xmlns:a16="http://schemas.microsoft.com/office/drawing/2014/main" id="{640E0F45-3ACA-5DD9-5DF5-4C056F31F6A7}"/>
              </a:ext>
            </a:extLst>
          </p:cNvPr>
          <p:cNvSpPr/>
          <p:nvPr/>
        </p:nvSpPr>
        <p:spPr>
          <a:xfrm>
            <a:off x="723900" y="1781192"/>
            <a:ext cx="38100" cy="1112519"/>
          </a:xfrm>
          <a:custGeom>
            <a:avLst/>
            <a:gdLst>
              <a:gd name="connsiteX0" fmla="*/ 0 w 38100"/>
              <a:gd name="connsiteY0" fmla="*/ 0 h 1112519"/>
              <a:gd name="connsiteX1" fmla="*/ 38100 w 38100"/>
              <a:gd name="connsiteY1" fmla="*/ 0 h 1112519"/>
              <a:gd name="connsiteX2" fmla="*/ 38100 w 38100"/>
              <a:gd name="connsiteY2" fmla="*/ 1112520 h 1112519"/>
              <a:gd name="connsiteX3" fmla="*/ 0 w 38100"/>
              <a:gd name="connsiteY3" fmla="*/ 1112520 h 1112519"/>
            </a:gdLst>
            <a:ahLst/>
            <a:cxnLst>
              <a:cxn ang="0">
                <a:pos x="connsiteX0" y="connsiteY0"/>
              </a:cxn>
              <a:cxn ang="0">
                <a:pos x="connsiteX1" y="connsiteY1"/>
              </a:cxn>
              <a:cxn ang="0">
                <a:pos x="connsiteX2" y="connsiteY2"/>
              </a:cxn>
              <a:cxn ang="0">
                <a:pos x="connsiteX3" y="connsiteY3"/>
              </a:cxn>
            </a:cxnLst>
            <a:rect l="l" t="t" r="r" b="b"/>
            <a:pathLst>
              <a:path w="38100" h="1112519">
                <a:moveTo>
                  <a:pt x="0" y="0"/>
                </a:moveTo>
                <a:lnTo>
                  <a:pt x="38100" y="0"/>
                </a:lnTo>
                <a:lnTo>
                  <a:pt x="38100" y="1112520"/>
                </a:lnTo>
                <a:lnTo>
                  <a:pt x="0" y="1112520"/>
                </a:lnTo>
                <a:close/>
              </a:path>
            </a:pathLst>
          </a:custGeom>
          <a:solidFill>
            <a:srgbClr val="055CF9"/>
          </a:solidFill>
          <a:ln w="6350" cap="flat">
            <a:no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C84FCB5C-C705-CC07-0338-FB5DDBE8AC1B}"/>
              </a:ext>
            </a:extLst>
          </p:cNvPr>
          <p:cNvSpPr/>
          <p:nvPr/>
        </p:nvSpPr>
        <p:spPr>
          <a:xfrm>
            <a:off x="9525000" y="1796432"/>
            <a:ext cx="594359" cy="594360"/>
          </a:xfrm>
          <a:custGeom>
            <a:avLst/>
            <a:gdLst>
              <a:gd name="connsiteX0" fmla="*/ 594360 w 594359"/>
              <a:gd name="connsiteY0" fmla="*/ 297180 h 594360"/>
              <a:gd name="connsiteX1" fmla="*/ 297180 w 594359"/>
              <a:gd name="connsiteY1" fmla="*/ 594360 h 594360"/>
              <a:gd name="connsiteX2" fmla="*/ -1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1" y="461308"/>
                  <a:pt x="-1" y="297180"/>
                </a:cubicBezTo>
                <a:cubicBezTo>
                  <a:pt x="-1" y="133052"/>
                  <a:pt x="133052" y="0"/>
                  <a:pt x="297180" y="0"/>
                </a:cubicBezTo>
                <a:cubicBezTo>
                  <a:pt x="461308" y="0"/>
                  <a:pt x="594360" y="133052"/>
                  <a:pt x="594360" y="297180"/>
                </a:cubicBezTo>
                <a:close/>
              </a:path>
            </a:pathLst>
          </a:custGeom>
          <a:solidFill>
            <a:srgbClr val="FEFEFE"/>
          </a:solidFill>
          <a:ln w="6350" cap="flat">
            <a:noFill/>
            <a:prstDash val="solid"/>
            <a:miter/>
          </a:ln>
        </p:spPr>
        <p:txBody>
          <a:bodyPr rtlCol="0" anchor="ctr"/>
          <a:lstStyle/>
          <a:p>
            <a:endParaRPr lang="en-US"/>
          </a:p>
        </p:txBody>
      </p:sp>
      <p:sp>
        <p:nvSpPr>
          <p:cNvPr id="104" name="文本框 103">
            <a:extLst>
              <a:ext uri="{FF2B5EF4-FFF2-40B4-BE49-F238E27FC236}">
                <a16:creationId xmlns:a16="http://schemas.microsoft.com/office/drawing/2014/main" id="{8D0B489D-F026-CE1A-1C33-2211F080B258}"/>
              </a:ext>
            </a:extLst>
          </p:cNvPr>
          <p:cNvSpPr txBox="1"/>
          <p:nvPr/>
        </p:nvSpPr>
        <p:spPr>
          <a:xfrm>
            <a:off x="777818" y="1632830"/>
            <a:ext cx="4192964" cy="1301959"/>
          </a:xfrm>
          <a:prstGeom prst="rect">
            <a:avLst/>
          </a:prstGeom>
          <a:noFill/>
        </p:spPr>
        <p:txBody>
          <a:bodyPr wrap="square" rtlCol="0">
            <a:spAutoFit/>
          </a:bodyPr>
          <a:lstStyle/>
          <a:p>
            <a:pPr>
              <a:lnSpc>
                <a:spcPct val="150000"/>
              </a:lnSpc>
            </a:pPr>
            <a:r>
              <a:rPr lang="zh-CN" altLang="en-US" dirty="0">
                <a:latin typeface="OPPOSans H" panose="00020600040101010101" pitchFamily="18" charset="-122"/>
                <a:ea typeface="OPPOSans H" panose="00020600040101010101" pitchFamily="18" charset="-122"/>
                <a:cs typeface="OPPOSans H" panose="00020600040101010101" pitchFamily="18" charset="-122"/>
              </a:rPr>
              <a:t>提供开放易用</a:t>
            </a:r>
            <a:r>
              <a:rPr lang="en-US" altLang="zh-CN" dirty="0">
                <a:latin typeface="OPPOSans H" panose="00020600040101010101" pitchFamily="18" charset="-122"/>
                <a:ea typeface="OPPOSans H" panose="00020600040101010101" pitchFamily="18" charset="-122"/>
                <a:cs typeface="OPPOSans H" panose="00020600040101010101" pitchFamily="18" charset="-122"/>
              </a:rPr>
              <a:t>AI</a:t>
            </a:r>
            <a:r>
              <a:rPr lang="zh-CN" altLang="en-US" dirty="0">
                <a:latin typeface="OPPOSans H" panose="00020600040101010101" pitchFamily="18" charset="-122"/>
                <a:ea typeface="OPPOSans H" panose="00020600040101010101" pitchFamily="18" charset="-122"/>
                <a:cs typeface="OPPOSans H" panose="00020600040101010101" pitchFamily="18" charset="-122"/>
              </a:rPr>
              <a:t>芯片开发软件栈以及丰富场景算法仓库支持客户更快、更省、更高效完成场景应用落地</a:t>
            </a:r>
          </a:p>
        </p:txBody>
      </p:sp>
      <p:graphicFrame>
        <p:nvGraphicFramePr>
          <p:cNvPr id="107" name="图表 106">
            <a:extLst>
              <a:ext uri="{FF2B5EF4-FFF2-40B4-BE49-F238E27FC236}">
                <a16:creationId xmlns:a16="http://schemas.microsoft.com/office/drawing/2014/main" id="{135157D5-69F7-2235-1143-E786A1BE8867}"/>
              </a:ext>
            </a:extLst>
          </p:cNvPr>
          <p:cNvGraphicFramePr/>
          <p:nvPr>
            <p:extLst>
              <p:ext uri="{D42A27DB-BD31-4B8C-83A1-F6EECF244321}">
                <p14:modId xmlns:p14="http://schemas.microsoft.com/office/powerpoint/2010/main" val="1097175158"/>
              </p:ext>
            </p:extLst>
          </p:nvPr>
        </p:nvGraphicFramePr>
        <p:xfrm>
          <a:off x="9113758" y="1400756"/>
          <a:ext cx="1298097" cy="13857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8" name="图表 107">
            <a:extLst>
              <a:ext uri="{FF2B5EF4-FFF2-40B4-BE49-F238E27FC236}">
                <a16:creationId xmlns:a16="http://schemas.microsoft.com/office/drawing/2014/main" id="{C14C531E-398D-15B2-5C1D-6C97567BDBE0}"/>
              </a:ext>
            </a:extLst>
          </p:cNvPr>
          <p:cNvGraphicFramePr/>
          <p:nvPr>
            <p:extLst>
              <p:ext uri="{D42A27DB-BD31-4B8C-83A1-F6EECF244321}">
                <p14:modId xmlns:p14="http://schemas.microsoft.com/office/powerpoint/2010/main" val="1940197985"/>
              </p:ext>
            </p:extLst>
          </p:nvPr>
        </p:nvGraphicFramePr>
        <p:xfrm>
          <a:off x="5576158" y="2246018"/>
          <a:ext cx="1298097" cy="1385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9" name="图表 108">
            <a:extLst>
              <a:ext uri="{FF2B5EF4-FFF2-40B4-BE49-F238E27FC236}">
                <a16:creationId xmlns:a16="http://schemas.microsoft.com/office/drawing/2014/main" id="{33A65210-64ED-1853-42D9-3B5CA23730EB}"/>
              </a:ext>
            </a:extLst>
          </p:cNvPr>
          <p:cNvGraphicFramePr/>
          <p:nvPr>
            <p:extLst>
              <p:ext uri="{D42A27DB-BD31-4B8C-83A1-F6EECF244321}">
                <p14:modId xmlns:p14="http://schemas.microsoft.com/office/powerpoint/2010/main" val="3884300927"/>
              </p:ext>
            </p:extLst>
          </p:nvPr>
        </p:nvGraphicFramePr>
        <p:xfrm>
          <a:off x="2720635" y="3040686"/>
          <a:ext cx="1298097" cy="13857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0" name="图表 109">
            <a:extLst>
              <a:ext uri="{FF2B5EF4-FFF2-40B4-BE49-F238E27FC236}">
                <a16:creationId xmlns:a16="http://schemas.microsoft.com/office/drawing/2014/main" id="{3B50995C-A32A-56E8-0074-AD98C0F94D35}"/>
              </a:ext>
            </a:extLst>
          </p:cNvPr>
          <p:cNvGraphicFramePr/>
          <p:nvPr>
            <p:extLst>
              <p:ext uri="{D42A27DB-BD31-4B8C-83A1-F6EECF244321}">
                <p14:modId xmlns:p14="http://schemas.microsoft.com/office/powerpoint/2010/main" val="1952171537"/>
              </p:ext>
            </p:extLst>
          </p:nvPr>
        </p:nvGraphicFramePr>
        <p:xfrm>
          <a:off x="609812" y="3040686"/>
          <a:ext cx="1298097" cy="1385711"/>
        </p:xfrm>
        <a:graphic>
          <a:graphicData uri="http://schemas.openxmlformats.org/drawingml/2006/chart">
            <c:chart xmlns:c="http://schemas.openxmlformats.org/drawingml/2006/chart" xmlns:r="http://schemas.openxmlformats.org/officeDocument/2006/relationships" r:id="rId5"/>
          </a:graphicData>
        </a:graphic>
      </p:graphicFrame>
      <p:sp>
        <p:nvSpPr>
          <p:cNvPr id="111" name="文本框 110">
            <a:extLst>
              <a:ext uri="{FF2B5EF4-FFF2-40B4-BE49-F238E27FC236}">
                <a16:creationId xmlns:a16="http://schemas.microsoft.com/office/drawing/2014/main" id="{1CE806E4-BA28-0179-494D-0C535D933F0D}"/>
              </a:ext>
            </a:extLst>
          </p:cNvPr>
          <p:cNvSpPr txBox="1"/>
          <p:nvPr/>
        </p:nvSpPr>
        <p:spPr>
          <a:xfrm>
            <a:off x="1042053" y="3610431"/>
            <a:ext cx="460382" cy="246221"/>
          </a:xfrm>
          <a:prstGeom prst="rect">
            <a:avLst/>
          </a:prstGeom>
          <a:noFill/>
        </p:spPr>
        <p:txBody>
          <a:bodyPr wrap="none" rtlCol="0">
            <a:spAutoFit/>
          </a:bodyPr>
          <a:lstStyle/>
          <a:p>
            <a:pPr algn="ctr"/>
            <a:r>
              <a:rPr lang="en-US" altLang="zh-CN" sz="1000" b="1" dirty="0">
                <a:latin typeface="微软雅黑" panose="020B0503020204020204" pitchFamily="34" charset="-122"/>
                <a:ea typeface="微软雅黑" panose="020B0503020204020204" pitchFamily="34" charset="-122"/>
                <a:cs typeface="OPPOSans B" panose="00020600040101010101" pitchFamily="18" charset="-122"/>
              </a:rPr>
              <a:t>70%</a:t>
            </a:r>
            <a:endParaRPr lang="zh-CN" altLang="en-US" sz="1000" b="1" dirty="0">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12" name="文本框 111">
            <a:extLst>
              <a:ext uri="{FF2B5EF4-FFF2-40B4-BE49-F238E27FC236}">
                <a16:creationId xmlns:a16="http://schemas.microsoft.com/office/drawing/2014/main" id="{31DCE997-676E-F25A-D03D-B4D6A05ACE27}"/>
              </a:ext>
            </a:extLst>
          </p:cNvPr>
          <p:cNvSpPr txBox="1"/>
          <p:nvPr/>
        </p:nvSpPr>
        <p:spPr>
          <a:xfrm>
            <a:off x="3128224" y="3610431"/>
            <a:ext cx="460382" cy="246221"/>
          </a:xfrm>
          <a:prstGeom prst="rect">
            <a:avLst/>
          </a:prstGeom>
          <a:noFill/>
        </p:spPr>
        <p:txBody>
          <a:bodyPr wrap="none" rtlCol="0">
            <a:spAutoFit/>
          </a:bodyPr>
          <a:lstStyle/>
          <a:p>
            <a:pPr algn="ctr"/>
            <a:r>
              <a:rPr lang="en-US" altLang="zh-CN" sz="1000" b="1" dirty="0">
                <a:latin typeface="微软雅黑" panose="020B0503020204020204" pitchFamily="34" charset="-122"/>
                <a:ea typeface="微软雅黑" panose="020B0503020204020204" pitchFamily="34" charset="-122"/>
                <a:cs typeface="OPPOSans B" panose="00020600040101010101" pitchFamily="18" charset="-122"/>
              </a:rPr>
              <a:t>90%</a:t>
            </a:r>
            <a:endParaRPr lang="zh-CN" altLang="en-US" sz="1000" b="1" dirty="0">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14" name="文本框 113">
            <a:extLst>
              <a:ext uri="{FF2B5EF4-FFF2-40B4-BE49-F238E27FC236}">
                <a16:creationId xmlns:a16="http://schemas.microsoft.com/office/drawing/2014/main" id="{5EA82C8E-A66B-BEB1-340D-302FC4B8B9F4}"/>
              </a:ext>
            </a:extLst>
          </p:cNvPr>
          <p:cNvSpPr txBox="1"/>
          <p:nvPr/>
        </p:nvSpPr>
        <p:spPr>
          <a:xfrm>
            <a:off x="5993419" y="2824425"/>
            <a:ext cx="460383" cy="246221"/>
          </a:xfrm>
          <a:prstGeom prst="rect">
            <a:avLst/>
          </a:prstGeom>
          <a:noFill/>
        </p:spPr>
        <p:txBody>
          <a:bodyPr wrap="none" rtlCol="0">
            <a:spAutoFit/>
          </a:bodyPr>
          <a:lstStyle/>
          <a:p>
            <a:pPr algn="ctr"/>
            <a:r>
              <a:rPr lang="en-US" altLang="zh-CN" sz="1000" b="1" dirty="0">
                <a:latin typeface="微软雅黑" panose="020B0503020204020204" pitchFamily="34" charset="-122"/>
                <a:ea typeface="微软雅黑" panose="020B0503020204020204" pitchFamily="34" charset="-122"/>
                <a:cs typeface="OPPOSans B" panose="00020600040101010101" pitchFamily="18" charset="-122"/>
              </a:rPr>
              <a:t>50%</a:t>
            </a:r>
            <a:endParaRPr lang="zh-CN" altLang="en-US" sz="1000" b="1" dirty="0">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15" name="文本框 114">
            <a:extLst>
              <a:ext uri="{FF2B5EF4-FFF2-40B4-BE49-F238E27FC236}">
                <a16:creationId xmlns:a16="http://schemas.microsoft.com/office/drawing/2014/main" id="{EC25C0EB-52EA-AFC2-958C-50174D7FBD93}"/>
              </a:ext>
            </a:extLst>
          </p:cNvPr>
          <p:cNvSpPr txBox="1"/>
          <p:nvPr/>
        </p:nvSpPr>
        <p:spPr>
          <a:xfrm>
            <a:off x="9548980" y="1983976"/>
            <a:ext cx="460382" cy="246221"/>
          </a:xfrm>
          <a:prstGeom prst="rect">
            <a:avLst/>
          </a:prstGeom>
          <a:noFill/>
        </p:spPr>
        <p:txBody>
          <a:bodyPr wrap="none" rtlCol="0">
            <a:spAutoFit/>
          </a:bodyPr>
          <a:lstStyle/>
          <a:p>
            <a:pPr algn="ctr"/>
            <a:r>
              <a:rPr lang="en-US" altLang="zh-CN" sz="1000" b="1" dirty="0">
                <a:latin typeface="微软雅黑" panose="020B0503020204020204" pitchFamily="34" charset="-122"/>
                <a:ea typeface="微软雅黑" panose="020B0503020204020204" pitchFamily="34" charset="-122"/>
                <a:cs typeface="OPPOSans B" panose="00020600040101010101" pitchFamily="18" charset="-122"/>
              </a:rPr>
              <a:t>50%</a:t>
            </a:r>
            <a:endParaRPr lang="zh-CN" altLang="en-US" sz="1000" b="1" dirty="0">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116" name="文本框 115">
            <a:extLst>
              <a:ext uri="{FF2B5EF4-FFF2-40B4-BE49-F238E27FC236}">
                <a16:creationId xmlns:a16="http://schemas.microsoft.com/office/drawing/2014/main" id="{46F0AC32-C7EF-34D8-C8B6-792C1E8DCFE8}"/>
              </a:ext>
            </a:extLst>
          </p:cNvPr>
          <p:cNvSpPr txBox="1"/>
          <p:nvPr/>
        </p:nvSpPr>
        <p:spPr>
          <a:xfrm>
            <a:off x="721359" y="4292594"/>
            <a:ext cx="1107996"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算法研发节省</a:t>
            </a:r>
          </a:p>
        </p:txBody>
      </p:sp>
      <p:sp>
        <p:nvSpPr>
          <p:cNvPr id="117" name="文本框 116">
            <a:extLst>
              <a:ext uri="{FF2B5EF4-FFF2-40B4-BE49-F238E27FC236}">
                <a16:creationId xmlns:a16="http://schemas.microsoft.com/office/drawing/2014/main" id="{2937F229-4E28-A374-4F4B-6FDB4AE76FD1}"/>
              </a:ext>
            </a:extLst>
          </p:cNvPr>
          <p:cNvSpPr txBox="1"/>
          <p:nvPr/>
        </p:nvSpPr>
        <p:spPr>
          <a:xfrm>
            <a:off x="2814939" y="4292594"/>
            <a:ext cx="1107996"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训练成本节省</a:t>
            </a:r>
          </a:p>
        </p:txBody>
      </p:sp>
      <p:sp>
        <p:nvSpPr>
          <p:cNvPr id="118" name="文本框 117">
            <a:extLst>
              <a:ext uri="{FF2B5EF4-FFF2-40B4-BE49-F238E27FC236}">
                <a16:creationId xmlns:a16="http://schemas.microsoft.com/office/drawing/2014/main" id="{9A6AC025-35D7-861E-5566-716977B16EB1}"/>
              </a:ext>
            </a:extLst>
          </p:cNvPr>
          <p:cNvSpPr txBox="1"/>
          <p:nvPr/>
        </p:nvSpPr>
        <p:spPr>
          <a:xfrm>
            <a:off x="5694424" y="3575481"/>
            <a:ext cx="1107996"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算法研发节省</a:t>
            </a:r>
          </a:p>
        </p:txBody>
      </p:sp>
      <p:sp>
        <p:nvSpPr>
          <p:cNvPr id="119" name="文本框 118">
            <a:extLst>
              <a:ext uri="{FF2B5EF4-FFF2-40B4-BE49-F238E27FC236}">
                <a16:creationId xmlns:a16="http://schemas.microsoft.com/office/drawing/2014/main" id="{2DAB259E-D160-4967-FF89-5CA490F48B6A}"/>
              </a:ext>
            </a:extLst>
          </p:cNvPr>
          <p:cNvSpPr txBox="1"/>
          <p:nvPr/>
        </p:nvSpPr>
        <p:spPr>
          <a:xfrm>
            <a:off x="9208811" y="2728265"/>
            <a:ext cx="1107996"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工程研发节省</a:t>
            </a:r>
          </a:p>
        </p:txBody>
      </p:sp>
      <p:sp>
        <p:nvSpPr>
          <p:cNvPr id="120" name="文本框 119">
            <a:extLst>
              <a:ext uri="{FF2B5EF4-FFF2-40B4-BE49-F238E27FC236}">
                <a16:creationId xmlns:a16="http://schemas.microsoft.com/office/drawing/2014/main" id="{70DAFC54-88AD-D132-E40F-11095449256E}"/>
              </a:ext>
            </a:extLst>
          </p:cNvPr>
          <p:cNvSpPr txBox="1"/>
          <p:nvPr/>
        </p:nvSpPr>
        <p:spPr>
          <a:xfrm>
            <a:off x="1473547" y="4827852"/>
            <a:ext cx="1701107"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模型仓库 </a:t>
            </a: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Model Zoo</a:t>
            </a:r>
          </a:p>
        </p:txBody>
      </p:sp>
      <p:sp>
        <p:nvSpPr>
          <p:cNvPr id="121" name="文本框 120">
            <a:extLst>
              <a:ext uri="{FF2B5EF4-FFF2-40B4-BE49-F238E27FC236}">
                <a16:creationId xmlns:a16="http://schemas.microsoft.com/office/drawing/2014/main" id="{63716CE0-89EE-B3BB-DF60-4EB46BA25F91}"/>
              </a:ext>
            </a:extLst>
          </p:cNvPr>
          <p:cNvSpPr txBox="1"/>
          <p:nvPr/>
        </p:nvSpPr>
        <p:spPr>
          <a:xfrm>
            <a:off x="5076375" y="4142052"/>
            <a:ext cx="2161169" cy="276999"/>
          </a:xfrm>
          <a:prstGeom prst="rect">
            <a:avLst/>
          </a:prstGeom>
          <a:noFill/>
        </p:spPr>
        <p:txBody>
          <a:bodyPr wrap="none" rtlCol="0">
            <a:spAutoFit/>
          </a:bodyPr>
          <a:lstStyle/>
          <a:p>
            <a:pPr algn="ct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AI</a:t>
            </a: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芯片工具链 </a:t>
            </a: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AI Toolchain</a:t>
            </a:r>
          </a:p>
        </p:txBody>
      </p:sp>
      <p:sp>
        <p:nvSpPr>
          <p:cNvPr id="122" name="文本框 121">
            <a:extLst>
              <a:ext uri="{FF2B5EF4-FFF2-40B4-BE49-F238E27FC236}">
                <a16:creationId xmlns:a16="http://schemas.microsoft.com/office/drawing/2014/main" id="{806A2BAE-097D-7354-41D4-4335DEB5C861}"/>
              </a:ext>
            </a:extLst>
          </p:cNvPr>
          <p:cNvSpPr txBox="1"/>
          <p:nvPr/>
        </p:nvSpPr>
        <p:spPr>
          <a:xfrm>
            <a:off x="8658634" y="3204799"/>
            <a:ext cx="2311851" cy="276999"/>
          </a:xfrm>
          <a:prstGeom prst="rect">
            <a:avLst/>
          </a:prstGeom>
          <a:noFill/>
        </p:spPr>
        <p:txBody>
          <a:bodyPr wrap="none" rtlCol="0">
            <a:spAutoFit/>
          </a:bodyPr>
          <a:lstStyle/>
          <a:p>
            <a:pPr algn="ct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AI</a:t>
            </a: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应用开发中间件 </a:t>
            </a:r>
            <a:r>
              <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AI Express</a:t>
            </a:r>
          </a:p>
        </p:txBody>
      </p:sp>
      <p:sp>
        <p:nvSpPr>
          <p:cNvPr id="123" name="文本框 122">
            <a:extLst>
              <a:ext uri="{FF2B5EF4-FFF2-40B4-BE49-F238E27FC236}">
                <a16:creationId xmlns:a16="http://schemas.microsoft.com/office/drawing/2014/main" id="{A5AF5836-87A7-8376-2AA4-610078AA9F94}"/>
              </a:ext>
            </a:extLst>
          </p:cNvPr>
          <p:cNvSpPr txBox="1"/>
          <p:nvPr/>
        </p:nvSpPr>
        <p:spPr>
          <a:xfrm>
            <a:off x="810623" y="5337916"/>
            <a:ext cx="3361818" cy="887551"/>
          </a:xfrm>
          <a:prstGeom prst="rect">
            <a:avLst/>
          </a:prstGeom>
          <a:noFill/>
        </p:spPr>
        <p:txBody>
          <a:bodyPr wrap="none" rtlCol="0">
            <a:spAutoFit/>
          </a:bodyPr>
          <a:lstStyle/>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成熟可量产的算法库（人脸</a:t>
            </a:r>
            <a:r>
              <a:rPr lang="en-US" altLang="zh-CN"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人体</a:t>
            </a:r>
            <a:r>
              <a:rPr lang="en-US" altLang="zh-CN"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骨骼</a:t>
            </a:r>
            <a:r>
              <a:rPr lang="en-US" altLang="zh-CN"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手势等）</a:t>
            </a:r>
          </a:p>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预训练的业界</a:t>
            </a:r>
            <a:r>
              <a:rPr lang="en-US" altLang="zh-CN"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SOTA</a:t>
            </a: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流行模型，客户可针对自有数据</a:t>
            </a:r>
            <a:r>
              <a:rPr lang="en-US" altLang="zh-CN"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Finetune</a:t>
            </a:r>
          </a:p>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领先业界的自研网络框架（开放）</a:t>
            </a:r>
          </a:p>
        </p:txBody>
      </p:sp>
      <p:sp>
        <p:nvSpPr>
          <p:cNvPr id="124" name="文本框 123">
            <a:extLst>
              <a:ext uri="{FF2B5EF4-FFF2-40B4-BE49-F238E27FC236}">
                <a16:creationId xmlns:a16="http://schemas.microsoft.com/office/drawing/2014/main" id="{A9FA93D4-FFEB-286C-0F32-9DC20E15FE46}"/>
              </a:ext>
            </a:extLst>
          </p:cNvPr>
          <p:cNvSpPr txBox="1"/>
          <p:nvPr/>
        </p:nvSpPr>
        <p:spPr>
          <a:xfrm>
            <a:off x="4654383" y="4632658"/>
            <a:ext cx="1685077" cy="610552"/>
          </a:xfrm>
          <a:prstGeom prst="rect">
            <a:avLst/>
          </a:prstGeom>
          <a:noFill/>
        </p:spPr>
        <p:txBody>
          <a:bodyPr wrap="none" rtlCol="0">
            <a:spAutoFit/>
          </a:bodyPr>
          <a:lstStyle/>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灵活适配业界流行框架</a:t>
            </a:r>
          </a:p>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深度优化，提供优秀的能耗比</a:t>
            </a:r>
          </a:p>
        </p:txBody>
      </p:sp>
      <p:sp>
        <p:nvSpPr>
          <p:cNvPr id="125" name="文本框 124">
            <a:extLst>
              <a:ext uri="{FF2B5EF4-FFF2-40B4-BE49-F238E27FC236}">
                <a16:creationId xmlns:a16="http://schemas.microsoft.com/office/drawing/2014/main" id="{B475ACCA-CE9A-E4AB-1034-9B6F023D5F05}"/>
              </a:ext>
            </a:extLst>
          </p:cNvPr>
          <p:cNvSpPr txBox="1"/>
          <p:nvPr/>
        </p:nvSpPr>
        <p:spPr>
          <a:xfrm>
            <a:off x="8308690" y="3698665"/>
            <a:ext cx="1338828" cy="887551"/>
          </a:xfrm>
          <a:prstGeom prst="rect">
            <a:avLst/>
          </a:prstGeom>
          <a:noFill/>
        </p:spPr>
        <p:txBody>
          <a:bodyPr wrap="none" rtlCol="0">
            <a:spAutoFit/>
          </a:bodyPr>
          <a:lstStyle/>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提供完整应用参考方案</a:t>
            </a:r>
          </a:p>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开放，可灵活定制</a:t>
            </a:r>
          </a:p>
          <a:p>
            <a:pPr>
              <a:lnSpc>
                <a:spcPct val="200000"/>
              </a:lnSpc>
            </a:pPr>
            <a:r>
              <a:rPr lang="zh-CN" altLang="en-US" sz="9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低开发门槛</a:t>
            </a:r>
          </a:p>
        </p:txBody>
      </p:sp>
    </p:spTree>
    <p:extLst>
      <p:ext uri="{BB962C8B-B14F-4D97-AF65-F5344CB8AC3E}">
        <p14:creationId xmlns:p14="http://schemas.microsoft.com/office/powerpoint/2010/main" val="440415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grpSp>
        <p:nvGrpSpPr>
          <p:cNvPr id="103" name="图形 2">
            <a:extLst>
              <a:ext uri="{FF2B5EF4-FFF2-40B4-BE49-F238E27FC236}">
                <a16:creationId xmlns:a16="http://schemas.microsoft.com/office/drawing/2014/main" id="{26185255-151D-0BAE-A544-9E4B55CBE25D}"/>
              </a:ext>
            </a:extLst>
          </p:cNvPr>
          <p:cNvGrpSpPr/>
          <p:nvPr/>
        </p:nvGrpSpPr>
        <p:grpSpPr>
          <a:xfrm>
            <a:off x="7917" y="0"/>
            <a:ext cx="11529059" cy="6858000"/>
            <a:chOff x="0" y="0"/>
            <a:chExt cx="11529059" cy="6858000"/>
          </a:xfrm>
          <a:noFill/>
        </p:grpSpPr>
        <p:sp>
          <p:nvSpPr>
            <p:cNvPr id="104" name="任意多边形: 形状 103">
              <a:extLst>
                <a:ext uri="{FF2B5EF4-FFF2-40B4-BE49-F238E27FC236}">
                  <a16:creationId xmlns:a16="http://schemas.microsoft.com/office/drawing/2014/main" id="{E19AF5CB-9934-3B8F-9C87-1930FE8446B4}"/>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5" name="任意多边形: 形状 104">
              <a:extLst>
                <a:ext uri="{FF2B5EF4-FFF2-40B4-BE49-F238E27FC236}">
                  <a16:creationId xmlns:a16="http://schemas.microsoft.com/office/drawing/2014/main" id="{4250B1DA-B8B8-E660-EC5A-80FD47C0BA06}"/>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6" name="任意多边形: 形状 105">
              <a:extLst>
                <a:ext uri="{FF2B5EF4-FFF2-40B4-BE49-F238E27FC236}">
                  <a16:creationId xmlns:a16="http://schemas.microsoft.com/office/drawing/2014/main" id="{C1121E60-FE03-E783-BD1B-FE13AE3D7E03}"/>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7" name="任意多边形: 形状 106">
              <a:extLst>
                <a:ext uri="{FF2B5EF4-FFF2-40B4-BE49-F238E27FC236}">
                  <a16:creationId xmlns:a16="http://schemas.microsoft.com/office/drawing/2014/main" id="{0CCDD175-BF31-DADA-EB33-CD15B7843E05}"/>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8" name="任意多边形: 形状 107">
              <a:extLst>
                <a:ext uri="{FF2B5EF4-FFF2-40B4-BE49-F238E27FC236}">
                  <a16:creationId xmlns:a16="http://schemas.microsoft.com/office/drawing/2014/main" id="{7B7D950C-BB8A-7928-B6F9-AB1C80AB2FFF}"/>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9" name="任意多边形: 形状 108">
              <a:extLst>
                <a:ext uri="{FF2B5EF4-FFF2-40B4-BE49-F238E27FC236}">
                  <a16:creationId xmlns:a16="http://schemas.microsoft.com/office/drawing/2014/main" id="{390CE6C3-F64C-2C80-BC7E-6D19D7C8B342}"/>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0" name="任意多边形: 形状 109">
              <a:extLst>
                <a:ext uri="{FF2B5EF4-FFF2-40B4-BE49-F238E27FC236}">
                  <a16:creationId xmlns:a16="http://schemas.microsoft.com/office/drawing/2014/main" id="{1322B459-8130-F601-1F6D-DDD30585E320}"/>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1" name="任意多边形: 形状 110">
              <a:extLst>
                <a:ext uri="{FF2B5EF4-FFF2-40B4-BE49-F238E27FC236}">
                  <a16:creationId xmlns:a16="http://schemas.microsoft.com/office/drawing/2014/main" id="{93D6CB11-48C7-2BA2-8E8E-053C7EF3893A}"/>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2" name="任意多边形: 形状 111">
              <a:extLst>
                <a:ext uri="{FF2B5EF4-FFF2-40B4-BE49-F238E27FC236}">
                  <a16:creationId xmlns:a16="http://schemas.microsoft.com/office/drawing/2014/main" id="{FCE3FBC4-DC19-0D68-971C-43DA4C358E45}"/>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3" name="任意多边形: 形状 112">
              <a:extLst>
                <a:ext uri="{FF2B5EF4-FFF2-40B4-BE49-F238E27FC236}">
                  <a16:creationId xmlns:a16="http://schemas.microsoft.com/office/drawing/2014/main" id="{2A939A01-2B86-05F4-44E9-364421853384}"/>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4" name="任意多边形: 形状 113">
              <a:extLst>
                <a:ext uri="{FF2B5EF4-FFF2-40B4-BE49-F238E27FC236}">
                  <a16:creationId xmlns:a16="http://schemas.microsoft.com/office/drawing/2014/main" id="{6A42C53A-9F1D-095C-3EFC-E63A3CDDC83A}"/>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5" name="任意多边形: 形状 114">
              <a:extLst>
                <a:ext uri="{FF2B5EF4-FFF2-40B4-BE49-F238E27FC236}">
                  <a16:creationId xmlns:a16="http://schemas.microsoft.com/office/drawing/2014/main" id="{FD56B608-CF42-A4FF-24FB-FD1857774702}"/>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6" name="任意多边形: 形状 115">
              <a:extLst>
                <a:ext uri="{FF2B5EF4-FFF2-40B4-BE49-F238E27FC236}">
                  <a16:creationId xmlns:a16="http://schemas.microsoft.com/office/drawing/2014/main" id="{C4403072-ACA4-AD37-9210-388C4874E2C6}"/>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7" name="任意多边形: 形状 116">
              <a:extLst>
                <a:ext uri="{FF2B5EF4-FFF2-40B4-BE49-F238E27FC236}">
                  <a16:creationId xmlns:a16="http://schemas.microsoft.com/office/drawing/2014/main" id="{4E225F32-76FA-1BC7-9230-73A24BBD79CC}"/>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8" name="任意多边形: 形状 117">
              <a:extLst>
                <a:ext uri="{FF2B5EF4-FFF2-40B4-BE49-F238E27FC236}">
                  <a16:creationId xmlns:a16="http://schemas.microsoft.com/office/drawing/2014/main" id="{8574E463-BD67-1230-1738-F55B29E8ACD2}"/>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19" name="任意多边形: 形状 118">
              <a:extLst>
                <a:ext uri="{FF2B5EF4-FFF2-40B4-BE49-F238E27FC236}">
                  <a16:creationId xmlns:a16="http://schemas.microsoft.com/office/drawing/2014/main" id="{D01E2EEE-25EF-14FB-DD2A-24F175A9004D}"/>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0" name="任意多边形: 形状 119">
              <a:extLst>
                <a:ext uri="{FF2B5EF4-FFF2-40B4-BE49-F238E27FC236}">
                  <a16:creationId xmlns:a16="http://schemas.microsoft.com/office/drawing/2014/main" id="{03B82DC4-4E51-9273-4B8E-21976CBC625D}"/>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21" name="任意多边形: 形状 120">
              <a:extLst>
                <a:ext uri="{FF2B5EF4-FFF2-40B4-BE49-F238E27FC236}">
                  <a16:creationId xmlns:a16="http://schemas.microsoft.com/office/drawing/2014/main" id="{13BB05D9-511B-4F10-B052-13F85C573380}"/>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6" name="任意多边形: 形状 25">
            <a:extLst>
              <a:ext uri="{FF2B5EF4-FFF2-40B4-BE49-F238E27FC236}">
                <a16:creationId xmlns:a16="http://schemas.microsoft.com/office/drawing/2014/main" id="{46A93CD9-A096-C352-8C30-3239C2907BAE}"/>
              </a:ext>
            </a:extLst>
          </p:cNvPr>
          <p:cNvSpPr/>
          <p:nvPr/>
        </p:nvSpPr>
        <p:spPr>
          <a:xfrm>
            <a:off x="5843856" y="6202352"/>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8" y="83810"/>
                  <a:pt x="41905" y="83810"/>
                </a:cubicBezTo>
                <a:cubicBezTo>
                  <a:pt x="18761" y="83810"/>
                  <a:pt x="0" y="65048"/>
                  <a:pt x="0" y="41905"/>
                </a:cubicBezTo>
                <a:cubicBezTo>
                  <a:pt x="0" y="18761"/>
                  <a:pt x="18762"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任意多边形: 形状 26">
            <a:extLst>
              <a:ext uri="{FF2B5EF4-FFF2-40B4-BE49-F238E27FC236}">
                <a16:creationId xmlns:a16="http://schemas.microsoft.com/office/drawing/2014/main" id="{06F7764F-83EC-0010-42FD-650B8A61CBB0}"/>
              </a:ext>
            </a:extLst>
          </p:cNvPr>
          <p:cNvSpPr/>
          <p:nvPr/>
        </p:nvSpPr>
        <p:spPr>
          <a:xfrm>
            <a:off x="5859097" y="6217593"/>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任意多边形: 形状 28">
            <a:extLst>
              <a:ext uri="{FF2B5EF4-FFF2-40B4-BE49-F238E27FC236}">
                <a16:creationId xmlns:a16="http://schemas.microsoft.com/office/drawing/2014/main" id="{45319535-F585-E407-F60D-628A78D889ED}"/>
              </a:ext>
            </a:extLst>
          </p:cNvPr>
          <p:cNvSpPr/>
          <p:nvPr/>
        </p:nvSpPr>
        <p:spPr>
          <a:xfrm>
            <a:off x="921921" y="6202352"/>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9" y="83810"/>
                  <a:pt x="41905" y="83810"/>
                </a:cubicBezTo>
                <a:cubicBezTo>
                  <a:pt x="18762" y="83810"/>
                  <a:pt x="0" y="65048"/>
                  <a:pt x="0" y="41905"/>
                </a:cubicBezTo>
                <a:cubicBezTo>
                  <a:pt x="0" y="18761"/>
                  <a:pt x="18761"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0" name="任意多边形: 形状 29">
            <a:extLst>
              <a:ext uri="{FF2B5EF4-FFF2-40B4-BE49-F238E27FC236}">
                <a16:creationId xmlns:a16="http://schemas.microsoft.com/office/drawing/2014/main" id="{71E02F74-3BAF-048F-72F0-036430753934}"/>
              </a:ext>
            </a:extLst>
          </p:cNvPr>
          <p:cNvSpPr/>
          <p:nvPr/>
        </p:nvSpPr>
        <p:spPr>
          <a:xfrm>
            <a:off x="937156" y="6217593"/>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2" name="任意多边形: 形状 31">
            <a:extLst>
              <a:ext uri="{FF2B5EF4-FFF2-40B4-BE49-F238E27FC236}">
                <a16:creationId xmlns:a16="http://schemas.microsoft.com/office/drawing/2014/main" id="{12274C7E-89D4-8F77-5974-74FE9770EF8C}"/>
              </a:ext>
            </a:extLst>
          </p:cNvPr>
          <p:cNvSpPr/>
          <p:nvPr/>
        </p:nvSpPr>
        <p:spPr>
          <a:xfrm>
            <a:off x="921921" y="5973781"/>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9" y="83810"/>
                  <a:pt x="41905" y="83810"/>
                </a:cubicBezTo>
                <a:cubicBezTo>
                  <a:pt x="18762" y="83810"/>
                  <a:pt x="0" y="65049"/>
                  <a:pt x="0" y="41905"/>
                </a:cubicBezTo>
                <a:cubicBezTo>
                  <a:pt x="0" y="18762"/>
                  <a:pt x="18761"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任意多边形: 形状 32">
            <a:extLst>
              <a:ext uri="{FF2B5EF4-FFF2-40B4-BE49-F238E27FC236}">
                <a16:creationId xmlns:a16="http://schemas.microsoft.com/office/drawing/2014/main" id="{0735E9E0-0E06-9943-D06D-CCC7C7D4C914}"/>
              </a:ext>
            </a:extLst>
          </p:cNvPr>
          <p:cNvSpPr/>
          <p:nvPr/>
        </p:nvSpPr>
        <p:spPr>
          <a:xfrm>
            <a:off x="937156" y="5989022"/>
            <a:ext cx="60952" cy="60952"/>
          </a:xfrm>
          <a:custGeom>
            <a:avLst/>
            <a:gdLst>
              <a:gd name="connsiteX0" fmla="*/ 60953 w 60952"/>
              <a:gd name="connsiteY0" fmla="*/ 30477 h 60952"/>
              <a:gd name="connsiteX1" fmla="*/ 30476 w 60952"/>
              <a:gd name="connsiteY1" fmla="*/ 60953 h 60952"/>
              <a:gd name="connsiteX2" fmla="*/ 0 w 60952"/>
              <a:gd name="connsiteY2" fmla="*/ 30477 h 60952"/>
              <a:gd name="connsiteX3" fmla="*/ 30476 w 60952"/>
              <a:gd name="connsiteY3" fmla="*/ 0 h 60952"/>
              <a:gd name="connsiteX4" fmla="*/ 60953 w 60952"/>
              <a:gd name="connsiteY4" fmla="*/ 30477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7"/>
                </a:moveTo>
                <a:cubicBezTo>
                  <a:pt x="60953" y="47308"/>
                  <a:pt x="47308" y="60953"/>
                  <a:pt x="30476" y="60953"/>
                </a:cubicBezTo>
                <a:cubicBezTo>
                  <a:pt x="13645" y="60953"/>
                  <a:pt x="0" y="47308"/>
                  <a:pt x="0" y="30477"/>
                </a:cubicBezTo>
                <a:cubicBezTo>
                  <a:pt x="0" y="13645"/>
                  <a:pt x="13645" y="0"/>
                  <a:pt x="30476" y="0"/>
                </a:cubicBezTo>
                <a:cubicBezTo>
                  <a:pt x="47308" y="0"/>
                  <a:pt x="60953" y="13645"/>
                  <a:pt x="60953" y="30477"/>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任意多边形: 形状 34">
            <a:extLst>
              <a:ext uri="{FF2B5EF4-FFF2-40B4-BE49-F238E27FC236}">
                <a16:creationId xmlns:a16="http://schemas.microsoft.com/office/drawing/2014/main" id="{3A8CBCB4-3B5E-C549-D599-CD5C6DFC7EE6}"/>
              </a:ext>
            </a:extLst>
          </p:cNvPr>
          <p:cNvSpPr/>
          <p:nvPr/>
        </p:nvSpPr>
        <p:spPr>
          <a:xfrm>
            <a:off x="5843856" y="5973781"/>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8" y="83810"/>
                  <a:pt x="41905" y="83810"/>
                </a:cubicBezTo>
                <a:cubicBezTo>
                  <a:pt x="18761" y="83810"/>
                  <a:pt x="0" y="65049"/>
                  <a:pt x="0" y="41905"/>
                </a:cubicBezTo>
                <a:cubicBezTo>
                  <a:pt x="0" y="18762"/>
                  <a:pt x="18762"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6" name="任意多边形: 形状 35">
            <a:extLst>
              <a:ext uri="{FF2B5EF4-FFF2-40B4-BE49-F238E27FC236}">
                <a16:creationId xmlns:a16="http://schemas.microsoft.com/office/drawing/2014/main" id="{0CBBB371-EF5F-7A9A-33AE-CD2850B16703}"/>
              </a:ext>
            </a:extLst>
          </p:cNvPr>
          <p:cNvSpPr/>
          <p:nvPr/>
        </p:nvSpPr>
        <p:spPr>
          <a:xfrm>
            <a:off x="5859097" y="5989022"/>
            <a:ext cx="60952" cy="60952"/>
          </a:xfrm>
          <a:custGeom>
            <a:avLst/>
            <a:gdLst>
              <a:gd name="connsiteX0" fmla="*/ 60953 w 60952"/>
              <a:gd name="connsiteY0" fmla="*/ 30477 h 60952"/>
              <a:gd name="connsiteX1" fmla="*/ 30476 w 60952"/>
              <a:gd name="connsiteY1" fmla="*/ 60953 h 60952"/>
              <a:gd name="connsiteX2" fmla="*/ 0 w 60952"/>
              <a:gd name="connsiteY2" fmla="*/ 30477 h 60952"/>
              <a:gd name="connsiteX3" fmla="*/ 30476 w 60952"/>
              <a:gd name="connsiteY3" fmla="*/ 0 h 60952"/>
              <a:gd name="connsiteX4" fmla="*/ 60953 w 60952"/>
              <a:gd name="connsiteY4" fmla="*/ 30477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7"/>
                </a:moveTo>
                <a:cubicBezTo>
                  <a:pt x="60953" y="47308"/>
                  <a:pt x="47308" y="60953"/>
                  <a:pt x="30476" y="60953"/>
                </a:cubicBezTo>
                <a:cubicBezTo>
                  <a:pt x="13645" y="60953"/>
                  <a:pt x="0" y="47308"/>
                  <a:pt x="0" y="30477"/>
                </a:cubicBezTo>
                <a:cubicBezTo>
                  <a:pt x="0" y="13645"/>
                  <a:pt x="13645" y="0"/>
                  <a:pt x="30476" y="0"/>
                </a:cubicBezTo>
                <a:cubicBezTo>
                  <a:pt x="47308" y="0"/>
                  <a:pt x="60953" y="13645"/>
                  <a:pt x="60953" y="30477"/>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任意多边形: 形状 37">
            <a:extLst>
              <a:ext uri="{FF2B5EF4-FFF2-40B4-BE49-F238E27FC236}">
                <a16:creationId xmlns:a16="http://schemas.microsoft.com/office/drawing/2014/main" id="{AADC6EDE-5468-2F42-153E-6DA6E3845385}"/>
              </a:ext>
            </a:extLst>
          </p:cNvPr>
          <p:cNvSpPr/>
          <p:nvPr/>
        </p:nvSpPr>
        <p:spPr>
          <a:xfrm>
            <a:off x="5843856" y="5745210"/>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8" y="83810"/>
                  <a:pt x="41905" y="83810"/>
                </a:cubicBezTo>
                <a:cubicBezTo>
                  <a:pt x="18761" y="83810"/>
                  <a:pt x="0" y="65048"/>
                  <a:pt x="0" y="41905"/>
                </a:cubicBezTo>
                <a:cubicBezTo>
                  <a:pt x="0" y="18761"/>
                  <a:pt x="18762"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任意多边形: 形状 38">
            <a:extLst>
              <a:ext uri="{FF2B5EF4-FFF2-40B4-BE49-F238E27FC236}">
                <a16:creationId xmlns:a16="http://schemas.microsoft.com/office/drawing/2014/main" id="{52933572-5B5A-9F66-C8F8-C005E1EDDEF1}"/>
              </a:ext>
            </a:extLst>
          </p:cNvPr>
          <p:cNvSpPr/>
          <p:nvPr/>
        </p:nvSpPr>
        <p:spPr>
          <a:xfrm>
            <a:off x="5859097" y="5760451"/>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任意多边形: 形状 40">
            <a:extLst>
              <a:ext uri="{FF2B5EF4-FFF2-40B4-BE49-F238E27FC236}">
                <a16:creationId xmlns:a16="http://schemas.microsoft.com/office/drawing/2014/main" id="{A5135A6A-5259-3DEC-377F-64DA10B5AE36}"/>
              </a:ext>
            </a:extLst>
          </p:cNvPr>
          <p:cNvSpPr/>
          <p:nvPr/>
        </p:nvSpPr>
        <p:spPr>
          <a:xfrm>
            <a:off x="921921" y="5745210"/>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9" y="83810"/>
                  <a:pt x="41905" y="83810"/>
                </a:cubicBezTo>
                <a:cubicBezTo>
                  <a:pt x="18762" y="83810"/>
                  <a:pt x="0" y="65048"/>
                  <a:pt x="0" y="41905"/>
                </a:cubicBezTo>
                <a:cubicBezTo>
                  <a:pt x="0" y="18761"/>
                  <a:pt x="18761"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任意多边形: 形状 41">
            <a:extLst>
              <a:ext uri="{FF2B5EF4-FFF2-40B4-BE49-F238E27FC236}">
                <a16:creationId xmlns:a16="http://schemas.microsoft.com/office/drawing/2014/main" id="{F6A052B6-F656-CAFE-4826-387CEDA27F8A}"/>
              </a:ext>
            </a:extLst>
          </p:cNvPr>
          <p:cNvSpPr/>
          <p:nvPr/>
        </p:nvSpPr>
        <p:spPr>
          <a:xfrm>
            <a:off x="937156" y="5760451"/>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任意多边形: 形状 43">
            <a:extLst>
              <a:ext uri="{FF2B5EF4-FFF2-40B4-BE49-F238E27FC236}">
                <a16:creationId xmlns:a16="http://schemas.microsoft.com/office/drawing/2014/main" id="{15C8DE25-95A5-E00C-0909-FB19580E925E}"/>
              </a:ext>
            </a:extLst>
          </p:cNvPr>
          <p:cNvSpPr/>
          <p:nvPr/>
        </p:nvSpPr>
        <p:spPr>
          <a:xfrm>
            <a:off x="5843856" y="5516639"/>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8" y="83810"/>
                  <a:pt x="41905" y="83810"/>
                </a:cubicBezTo>
                <a:cubicBezTo>
                  <a:pt x="18761" y="83810"/>
                  <a:pt x="0" y="65049"/>
                  <a:pt x="0" y="41905"/>
                </a:cubicBezTo>
                <a:cubicBezTo>
                  <a:pt x="0" y="18761"/>
                  <a:pt x="18762"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任意多边形: 形状 44">
            <a:extLst>
              <a:ext uri="{FF2B5EF4-FFF2-40B4-BE49-F238E27FC236}">
                <a16:creationId xmlns:a16="http://schemas.microsoft.com/office/drawing/2014/main" id="{E3910641-773C-6C1C-04B3-10E9CF0FC9BE}"/>
              </a:ext>
            </a:extLst>
          </p:cNvPr>
          <p:cNvSpPr/>
          <p:nvPr/>
        </p:nvSpPr>
        <p:spPr>
          <a:xfrm>
            <a:off x="5859097" y="5531873"/>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任意多边形: 形状 46">
            <a:extLst>
              <a:ext uri="{FF2B5EF4-FFF2-40B4-BE49-F238E27FC236}">
                <a16:creationId xmlns:a16="http://schemas.microsoft.com/office/drawing/2014/main" id="{DFF25064-5F0D-70DD-5623-F5213E5BE1B4}"/>
              </a:ext>
            </a:extLst>
          </p:cNvPr>
          <p:cNvSpPr/>
          <p:nvPr/>
        </p:nvSpPr>
        <p:spPr>
          <a:xfrm>
            <a:off x="921921" y="5516639"/>
            <a:ext cx="83810" cy="83810"/>
          </a:xfrm>
          <a:custGeom>
            <a:avLst/>
            <a:gdLst>
              <a:gd name="connsiteX0" fmla="*/ 83810 w 83810"/>
              <a:gd name="connsiteY0" fmla="*/ 41905 h 83810"/>
              <a:gd name="connsiteX1" fmla="*/ 41905 w 83810"/>
              <a:gd name="connsiteY1" fmla="*/ 83810 h 83810"/>
              <a:gd name="connsiteX2" fmla="*/ 0 w 83810"/>
              <a:gd name="connsiteY2" fmla="*/ 41905 h 83810"/>
              <a:gd name="connsiteX3" fmla="*/ 41905 w 83810"/>
              <a:gd name="connsiteY3" fmla="*/ 0 h 83810"/>
              <a:gd name="connsiteX4" fmla="*/ 83810 w 83810"/>
              <a:gd name="connsiteY4" fmla="*/ 41905 h 8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0" h="83810">
                <a:moveTo>
                  <a:pt x="83810" y="41905"/>
                </a:moveTo>
                <a:cubicBezTo>
                  <a:pt x="83810" y="65049"/>
                  <a:pt x="65049" y="83810"/>
                  <a:pt x="41905" y="83810"/>
                </a:cubicBezTo>
                <a:cubicBezTo>
                  <a:pt x="18762" y="83810"/>
                  <a:pt x="0" y="65049"/>
                  <a:pt x="0" y="41905"/>
                </a:cubicBezTo>
                <a:cubicBezTo>
                  <a:pt x="0" y="18761"/>
                  <a:pt x="18761" y="0"/>
                  <a:pt x="41905" y="0"/>
                </a:cubicBezTo>
                <a:cubicBezTo>
                  <a:pt x="65049" y="0"/>
                  <a:pt x="83810" y="18762"/>
                  <a:pt x="83810" y="41905"/>
                </a:cubicBezTo>
                <a:close/>
              </a:path>
            </a:pathLst>
          </a:custGeom>
          <a:solidFill>
            <a:srgbClr val="527AF1">
              <a:alpha val="30000"/>
            </a:srgbClr>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任意多边形: 形状 47">
            <a:extLst>
              <a:ext uri="{FF2B5EF4-FFF2-40B4-BE49-F238E27FC236}">
                <a16:creationId xmlns:a16="http://schemas.microsoft.com/office/drawing/2014/main" id="{95063624-667B-1592-FC78-0E66126EC4A6}"/>
              </a:ext>
            </a:extLst>
          </p:cNvPr>
          <p:cNvSpPr/>
          <p:nvPr/>
        </p:nvSpPr>
        <p:spPr>
          <a:xfrm>
            <a:off x="937156" y="5531873"/>
            <a:ext cx="60952" cy="60952"/>
          </a:xfrm>
          <a:custGeom>
            <a:avLst/>
            <a:gdLst>
              <a:gd name="connsiteX0" fmla="*/ 60953 w 60952"/>
              <a:gd name="connsiteY0" fmla="*/ 30476 h 60952"/>
              <a:gd name="connsiteX1" fmla="*/ 30476 w 60952"/>
              <a:gd name="connsiteY1" fmla="*/ 60953 h 60952"/>
              <a:gd name="connsiteX2" fmla="*/ 0 w 60952"/>
              <a:gd name="connsiteY2" fmla="*/ 30476 h 60952"/>
              <a:gd name="connsiteX3" fmla="*/ 30476 w 60952"/>
              <a:gd name="connsiteY3" fmla="*/ 0 h 60952"/>
              <a:gd name="connsiteX4" fmla="*/ 60953 w 60952"/>
              <a:gd name="connsiteY4" fmla="*/ 30476 h 6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2" h="60952">
                <a:moveTo>
                  <a:pt x="60953" y="30476"/>
                </a:moveTo>
                <a:cubicBezTo>
                  <a:pt x="60953" y="47308"/>
                  <a:pt x="47308" y="60953"/>
                  <a:pt x="30476" y="60953"/>
                </a:cubicBezTo>
                <a:cubicBezTo>
                  <a:pt x="13645" y="60953"/>
                  <a:pt x="0" y="47308"/>
                  <a:pt x="0" y="30476"/>
                </a:cubicBezTo>
                <a:cubicBezTo>
                  <a:pt x="0" y="13645"/>
                  <a:pt x="13645" y="0"/>
                  <a:pt x="30476" y="0"/>
                </a:cubicBezTo>
                <a:cubicBezTo>
                  <a:pt x="47308" y="0"/>
                  <a:pt x="60953" y="13645"/>
                  <a:pt x="60953" y="30476"/>
                </a:cubicBezTo>
                <a:close/>
              </a:path>
            </a:pathLst>
          </a:custGeom>
          <a:solidFill>
            <a:srgbClr val="527AF1"/>
          </a:solidFill>
          <a:ln w="6397" cap="flat">
            <a:noFill/>
            <a:prstDash val="solid"/>
            <a:miter/>
          </a:ln>
        </p:spPr>
        <p:txBody>
          <a:bodyPr rtlCol="0" anchor="ctr"/>
          <a:lstStyle/>
          <a:p>
            <a:endParaRPr lang="en-US" sz="200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任意多边形: 形状 49">
            <a:extLst>
              <a:ext uri="{FF2B5EF4-FFF2-40B4-BE49-F238E27FC236}">
                <a16:creationId xmlns:a16="http://schemas.microsoft.com/office/drawing/2014/main" id="{0CC1BD38-493C-04F4-0EC4-0AE2DDD62DA5}"/>
              </a:ext>
            </a:extLst>
          </p:cNvPr>
          <p:cNvSpPr/>
          <p:nvPr/>
        </p:nvSpPr>
        <p:spPr>
          <a:xfrm rot="5400000" flipV="1">
            <a:off x="803819" y="5081791"/>
            <a:ext cx="266668" cy="30476"/>
          </a:xfrm>
          <a:custGeom>
            <a:avLst/>
            <a:gdLst>
              <a:gd name="connsiteX0" fmla="*/ 126 w 266668"/>
              <a:gd name="connsiteY0" fmla="*/ 794 h 30476"/>
              <a:gd name="connsiteX1" fmla="*/ 266795 w 266668"/>
              <a:gd name="connsiteY1" fmla="*/ 794 h 30476"/>
              <a:gd name="connsiteX2" fmla="*/ 266795 w 266668"/>
              <a:gd name="connsiteY2" fmla="*/ 31271 h 30476"/>
              <a:gd name="connsiteX3" fmla="*/ 126 w 266668"/>
              <a:gd name="connsiteY3" fmla="*/ 31271 h 30476"/>
            </a:gdLst>
            <a:ahLst/>
            <a:cxnLst>
              <a:cxn ang="0">
                <a:pos x="connsiteX0" y="connsiteY0"/>
              </a:cxn>
              <a:cxn ang="0">
                <a:pos x="connsiteX1" y="connsiteY1"/>
              </a:cxn>
              <a:cxn ang="0">
                <a:pos x="connsiteX2" y="connsiteY2"/>
              </a:cxn>
              <a:cxn ang="0">
                <a:pos x="connsiteX3" y="connsiteY3"/>
              </a:cxn>
            </a:cxnLst>
            <a:rect l="l" t="t" r="r" b="b"/>
            <a:pathLst>
              <a:path w="266668" h="30476">
                <a:moveTo>
                  <a:pt x="126" y="794"/>
                </a:moveTo>
                <a:lnTo>
                  <a:pt x="266795" y="794"/>
                </a:lnTo>
                <a:lnTo>
                  <a:pt x="266795" y="31271"/>
                </a:lnTo>
                <a:lnTo>
                  <a:pt x="126" y="31271"/>
                </a:lnTo>
                <a:close/>
              </a:path>
            </a:pathLst>
          </a:custGeom>
          <a:solidFill>
            <a:srgbClr val="527AF1"/>
          </a:solidFill>
          <a:ln w="6397" cap="flat">
            <a:noFill/>
            <a:prstDash val="solid"/>
            <a:miter/>
          </a:ln>
        </p:spPr>
        <p:txBody>
          <a:bodyPr rtlCol="0" anchor="ctr"/>
          <a:lstStyle/>
          <a:p>
            <a:endParaRPr lang="en-US"/>
          </a:p>
        </p:txBody>
      </p:sp>
      <p:sp>
        <p:nvSpPr>
          <p:cNvPr id="53" name="矩形: 圆角 52">
            <a:extLst>
              <a:ext uri="{FF2B5EF4-FFF2-40B4-BE49-F238E27FC236}">
                <a16:creationId xmlns:a16="http://schemas.microsoft.com/office/drawing/2014/main" id="{A3245F32-9638-9608-76E6-BA9D9E70D44A}"/>
              </a:ext>
            </a:extLst>
          </p:cNvPr>
          <p:cNvSpPr/>
          <p:nvPr/>
        </p:nvSpPr>
        <p:spPr>
          <a:xfrm>
            <a:off x="7779084" y="4274719"/>
            <a:ext cx="2316211" cy="579052"/>
          </a:xfrm>
          <a:prstGeom prst="roundRect">
            <a:avLst/>
          </a:pr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矩形: 圆角 57">
            <a:extLst>
              <a:ext uri="{FF2B5EF4-FFF2-40B4-BE49-F238E27FC236}">
                <a16:creationId xmlns:a16="http://schemas.microsoft.com/office/drawing/2014/main" id="{41A86BBD-6F4A-C28E-DDE5-0E68200D4425}"/>
              </a:ext>
            </a:extLst>
          </p:cNvPr>
          <p:cNvSpPr/>
          <p:nvPr/>
        </p:nvSpPr>
        <p:spPr>
          <a:xfrm>
            <a:off x="3653365" y="4286150"/>
            <a:ext cx="2293349" cy="556195"/>
          </a:xfrm>
          <a:prstGeom prst="roundRect">
            <a:avLst/>
          </a:pr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任意多边形: 形状 58">
            <a:extLst>
              <a:ext uri="{FF2B5EF4-FFF2-40B4-BE49-F238E27FC236}">
                <a16:creationId xmlns:a16="http://schemas.microsoft.com/office/drawing/2014/main" id="{591BD812-16CB-2EF6-FF57-5E9B4304AEC5}"/>
              </a:ext>
            </a:extLst>
          </p:cNvPr>
          <p:cNvSpPr/>
          <p:nvPr/>
        </p:nvSpPr>
        <p:spPr>
          <a:xfrm flipV="1">
            <a:off x="1333345" y="3268998"/>
            <a:ext cx="883816" cy="883816"/>
          </a:xfrm>
          <a:custGeom>
            <a:avLst/>
            <a:gdLst>
              <a:gd name="connsiteX0" fmla="*/ 884094 w 883816"/>
              <a:gd name="connsiteY0" fmla="*/ 442488 h 883816"/>
              <a:gd name="connsiteX1" fmla="*/ 442186 w 883816"/>
              <a:gd name="connsiteY1" fmla="*/ 884396 h 883816"/>
              <a:gd name="connsiteX2" fmla="*/ 278 w 883816"/>
              <a:gd name="connsiteY2" fmla="*/ 442488 h 883816"/>
              <a:gd name="connsiteX3" fmla="*/ 442186 w 883816"/>
              <a:gd name="connsiteY3" fmla="*/ 580 h 883816"/>
              <a:gd name="connsiteX4" fmla="*/ 884094 w 883816"/>
              <a:gd name="connsiteY4" fmla="*/ 442488 h 88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816" h="883816">
                <a:moveTo>
                  <a:pt x="884094" y="442488"/>
                </a:moveTo>
                <a:cubicBezTo>
                  <a:pt x="884094" y="686547"/>
                  <a:pt x="686245" y="884396"/>
                  <a:pt x="442186" y="884396"/>
                </a:cubicBezTo>
                <a:cubicBezTo>
                  <a:pt x="198127" y="884396"/>
                  <a:pt x="278" y="686547"/>
                  <a:pt x="278" y="442488"/>
                </a:cubicBezTo>
                <a:cubicBezTo>
                  <a:pt x="278" y="198429"/>
                  <a:pt x="198127" y="580"/>
                  <a:pt x="442186" y="580"/>
                </a:cubicBezTo>
                <a:cubicBezTo>
                  <a:pt x="686245" y="580"/>
                  <a:pt x="884094" y="198429"/>
                  <a:pt x="884094" y="442488"/>
                </a:cubicBezTo>
                <a:close/>
              </a:path>
            </a:pathLst>
          </a:custGeom>
          <a:solidFill>
            <a:srgbClr val="FFFFFF">
              <a:alpha val="80000"/>
            </a:srgbClr>
          </a:solidFill>
          <a:ln w="6397" cap="flat">
            <a:noFill/>
            <a:prstDash val="solid"/>
            <a:miter/>
          </a:ln>
          <a:effectLst>
            <a:outerShdw blurRad="533400" sx="102000" sy="102000" algn="ctr" rotWithShape="0">
              <a:prstClr val="black">
                <a:alpha val="10000"/>
              </a:prstClr>
            </a:outerShdw>
          </a:effectLst>
        </p:spPr>
        <p:txBody>
          <a:bodyPr rtlCol="0" anchor="ctr"/>
          <a:lstStyle/>
          <a:p>
            <a:endParaRPr lang="en-US"/>
          </a:p>
        </p:txBody>
      </p:sp>
      <p:sp>
        <p:nvSpPr>
          <p:cNvPr id="60" name="任意多边形: 形状 59">
            <a:extLst>
              <a:ext uri="{FF2B5EF4-FFF2-40B4-BE49-F238E27FC236}">
                <a16:creationId xmlns:a16="http://schemas.microsoft.com/office/drawing/2014/main" id="{0E9A77F8-C2B2-D631-3D8E-3FC8A2EB3B89}"/>
              </a:ext>
            </a:extLst>
          </p:cNvPr>
          <p:cNvSpPr/>
          <p:nvPr/>
        </p:nvSpPr>
        <p:spPr>
          <a:xfrm>
            <a:off x="8937196" y="4000431"/>
            <a:ext cx="6396" cy="274288"/>
          </a:xfrm>
          <a:custGeom>
            <a:avLst/>
            <a:gdLst>
              <a:gd name="connsiteX0" fmla="*/ 0 w 6396"/>
              <a:gd name="connsiteY0" fmla="*/ 0 h 274288"/>
              <a:gd name="connsiteX1" fmla="*/ 0 w 6396"/>
              <a:gd name="connsiteY1" fmla="*/ 274288 h 274288"/>
            </a:gdLst>
            <a:ahLst/>
            <a:cxnLst>
              <a:cxn ang="0">
                <a:pos x="connsiteX0" y="connsiteY0"/>
              </a:cxn>
              <a:cxn ang="0">
                <a:pos x="connsiteX1" y="connsiteY1"/>
              </a:cxn>
            </a:cxnLst>
            <a:rect l="l" t="t" r="r" b="b"/>
            <a:pathLst>
              <a:path w="6396" h="274288">
                <a:moveTo>
                  <a:pt x="0" y="0"/>
                </a:moveTo>
                <a:lnTo>
                  <a:pt x="0" y="274288"/>
                </a:lnTo>
              </a:path>
            </a:pathLst>
          </a:custGeom>
          <a:noFill/>
          <a:ln w="15238" cap="flat">
            <a:solidFill>
              <a:srgbClr val="0329FF"/>
            </a:solidFill>
            <a:prstDash val="dash"/>
            <a:miter/>
          </a:ln>
        </p:spPr>
        <p:txBody>
          <a:bodyPr rtlCol="0" anchor="ctr"/>
          <a:lstStyle/>
          <a:p>
            <a:endParaRPr lang="en-US"/>
          </a:p>
        </p:txBody>
      </p:sp>
      <p:sp>
        <p:nvSpPr>
          <p:cNvPr id="61" name="任意多边形: 形状 60">
            <a:extLst>
              <a:ext uri="{FF2B5EF4-FFF2-40B4-BE49-F238E27FC236}">
                <a16:creationId xmlns:a16="http://schemas.microsoft.com/office/drawing/2014/main" id="{7FC52825-648D-37AA-F4F7-B6890B46B4C3}"/>
              </a:ext>
            </a:extLst>
          </p:cNvPr>
          <p:cNvSpPr/>
          <p:nvPr/>
        </p:nvSpPr>
        <p:spPr>
          <a:xfrm>
            <a:off x="8891481" y="3954716"/>
            <a:ext cx="91429" cy="91429"/>
          </a:xfrm>
          <a:custGeom>
            <a:avLst/>
            <a:gdLst>
              <a:gd name="connsiteX0" fmla="*/ 91429 w 91429"/>
              <a:gd name="connsiteY0" fmla="*/ 45715 h 91429"/>
              <a:gd name="connsiteX1" fmla="*/ 45714 w 91429"/>
              <a:gd name="connsiteY1" fmla="*/ 91429 h 91429"/>
              <a:gd name="connsiteX2" fmla="*/ -1 w 91429"/>
              <a:gd name="connsiteY2" fmla="*/ 45715 h 91429"/>
              <a:gd name="connsiteX3" fmla="*/ 45714 w 91429"/>
              <a:gd name="connsiteY3" fmla="*/ 0 h 91429"/>
              <a:gd name="connsiteX4" fmla="*/ 91429 w 91429"/>
              <a:gd name="connsiteY4" fmla="*/ 45715 h 9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29" h="91429">
                <a:moveTo>
                  <a:pt x="91429" y="45715"/>
                </a:moveTo>
                <a:cubicBezTo>
                  <a:pt x="91429" y="70962"/>
                  <a:pt x="70962" y="91429"/>
                  <a:pt x="45714" y="91429"/>
                </a:cubicBezTo>
                <a:cubicBezTo>
                  <a:pt x="20467" y="91429"/>
                  <a:pt x="-1" y="70962"/>
                  <a:pt x="-1" y="45715"/>
                </a:cubicBezTo>
                <a:cubicBezTo>
                  <a:pt x="-1" y="20467"/>
                  <a:pt x="20467" y="0"/>
                  <a:pt x="45714" y="0"/>
                </a:cubicBezTo>
                <a:cubicBezTo>
                  <a:pt x="70962" y="0"/>
                  <a:pt x="91429" y="20467"/>
                  <a:pt x="91429" y="45715"/>
                </a:cubicBezTo>
                <a:close/>
              </a:path>
            </a:pathLst>
          </a:custGeom>
          <a:gradFill>
            <a:gsLst>
              <a:gs pos="0">
                <a:srgbClr val="005DFF"/>
              </a:gs>
              <a:gs pos="50000">
                <a:srgbClr val="022EFF"/>
              </a:gs>
              <a:gs pos="100000">
                <a:srgbClr val="0500FF"/>
              </a:gs>
            </a:gsLst>
            <a:lin ang="5400000" scaled="1"/>
          </a:gradFill>
          <a:ln w="6397"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6E4A6851-0DF9-E8F3-3842-7A3A9B972DE6}"/>
              </a:ext>
            </a:extLst>
          </p:cNvPr>
          <p:cNvSpPr/>
          <p:nvPr/>
        </p:nvSpPr>
        <p:spPr>
          <a:xfrm>
            <a:off x="4800040" y="4000431"/>
            <a:ext cx="6396" cy="274288"/>
          </a:xfrm>
          <a:custGeom>
            <a:avLst/>
            <a:gdLst>
              <a:gd name="connsiteX0" fmla="*/ 0 w 6396"/>
              <a:gd name="connsiteY0" fmla="*/ 0 h 274288"/>
              <a:gd name="connsiteX1" fmla="*/ 0 w 6396"/>
              <a:gd name="connsiteY1" fmla="*/ 274288 h 274288"/>
            </a:gdLst>
            <a:ahLst/>
            <a:cxnLst>
              <a:cxn ang="0">
                <a:pos x="connsiteX0" y="connsiteY0"/>
              </a:cxn>
              <a:cxn ang="0">
                <a:pos x="connsiteX1" y="connsiteY1"/>
              </a:cxn>
            </a:cxnLst>
            <a:rect l="l" t="t" r="r" b="b"/>
            <a:pathLst>
              <a:path w="6396" h="274288">
                <a:moveTo>
                  <a:pt x="0" y="0"/>
                </a:moveTo>
                <a:lnTo>
                  <a:pt x="0" y="274288"/>
                </a:lnTo>
              </a:path>
            </a:pathLst>
          </a:custGeom>
          <a:noFill/>
          <a:ln w="15238" cap="flat">
            <a:solidFill>
              <a:srgbClr val="0416FF"/>
            </a:solidFill>
            <a:prstDash val="dash"/>
            <a:miter/>
          </a:ln>
        </p:spPr>
        <p:txBody>
          <a:bodyPr rtlCol="0" anchor="ctr"/>
          <a:lstStyle/>
          <a:p>
            <a:endParaRPr lang="en-US"/>
          </a:p>
        </p:txBody>
      </p:sp>
      <p:sp>
        <p:nvSpPr>
          <p:cNvPr id="63" name="任意多边形: 形状 62">
            <a:extLst>
              <a:ext uri="{FF2B5EF4-FFF2-40B4-BE49-F238E27FC236}">
                <a16:creationId xmlns:a16="http://schemas.microsoft.com/office/drawing/2014/main" id="{93D70E0F-8644-37AE-B8DD-59E87CAD6C82}"/>
              </a:ext>
            </a:extLst>
          </p:cNvPr>
          <p:cNvSpPr/>
          <p:nvPr/>
        </p:nvSpPr>
        <p:spPr>
          <a:xfrm>
            <a:off x="4754331" y="3954716"/>
            <a:ext cx="91429" cy="91429"/>
          </a:xfrm>
          <a:custGeom>
            <a:avLst/>
            <a:gdLst>
              <a:gd name="connsiteX0" fmla="*/ 91429 w 91429"/>
              <a:gd name="connsiteY0" fmla="*/ 45715 h 91429"/>
              <a:gd name="connsiteX1" fmla="*/ 45715 w 91429"/>
              <a:gd name="connsiteY1" fmla="*/ 91429 h 91429"/>
              <a:gd name="connsiteX2" fmla="*/ 0 w 91429"/>
              <a:gd name="connsiteY2" fmla="*/ 45715 h 91429"/>
              <a:gd name="connsiteX3" fmla="*/ 45715 w 91429"/>
              <a:gd name="connsiteY3" fmla="*/ 0 h 91429"/>
              <a:gd name="connsiteX4" fmla="*/ 91429 w 91429"/>
              <a:gd name="connsiteY4" fmla="*/ 45715 h 9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29" h="91429">
                <a:moveTo>
                  <a:pt x="91429" y="45715"/>
                </a:moveTo>
                <a:cubicBezTo>
                  <a:pt x="91429" y="70962"/>
                  <a:pt x="70962" y="91429"/>
                  <a:pt x="45715" y="91429"/>
                </a:cubicBezTo>
                <a:cubicBezTo>
                  <a:pt x="20467" y="91429"/>
                  <a:pt x="0" y="70962"/>
                  <a:pt x="0" y="45715"/>
                </a:cubicBezTo>
                <a:cubicBezTo>
                  <a:pt x="0" y="20467"/>
                  <a:pt x="20467" y="0"/>
                  <a:pt x="45715" y="0"/>
                </a:cubicBezTo>
                <a:cubicBezTo>
                  <a:pt x="70962" y="0"/>
                  <a:pt x="91429" y="20467"/>
                  <a:pt x="91429" y="45715"/>
                </a:cubicBezTo>
                <a:close/>
              </a:path>
            </a:pathLst>
          </a:custGeom>
          <a:gradFill>
            <a:gsLst>
              <a:gs pos="0">
                <a:srgbClr val="005DFF"/>
              </a:gs>
              <a:gs pos="50000">
                <a:srgbClr val="022EFF"/>
              </a:gs>
              <a:gs pos="100000">
                <a:srgbClr val="0500FF"/>
              </a:gs>
            </a:gsLst>
            <a:lin ang="5400000" scaled="1"/>
          </a:gradFill>
          <a:ln w="6397" cap="flat">
            <a:no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B0CD89F5-9ACC-471A-57E7-8EC079F2F144}"/>
              </a:ext>
            </a:extLst>
          </p:cNvPr>
          <p:cNvSpPr/>
          <p:nvPr/>
        </p:nvSpPr>
        <p:spPr>
          <a:xfrm>
            <a:off x="8856788" y="3645630"/>
            <a:ext cx="178084" cy="134768"/>
          </a:xfrm>
          <a:custGeom>
            <a:avLst/>
            <a:gdLst>
              <a:gd name="connsiteX0" fmla="*/ 322 w 178084"/>
              <a:gd name="connsiteY0" fmla="*/ 85227 h 134768"/>
              <a:gd name="connsiteX1" fmla="*/ 2 w 178084"/>
              <a:gd name="connsiteY1" fmla="*/ 51273 h 134768"/>
              <a:gd name="connsiteX2" fmla="*/ 3392 w 178084"/>
              <a:gd name="connsiteY2" fmla="*/ 47845 h 134768"/>
              <a:gd name="connsiteX3" fmla="*/ 103372 w 178084"/>
              <a:gd name="connsiteY3" fmla="*/ 46885 h 134768"/>
              <a:gd name="connsiteX4" fmla="*/ 85909 w 178084"/>
              <a:gd name="connsiteY4" fmla="*/ 4674 h 134768"/>
              <a:gd name="connsiteX5" fmla="*/ 87060 w 178084"/>
              <a:gd name="connsiteY5" fmla="*/ 708 h 134768"/>
              <a:gd name="connsiteX6" fmla="*/ 91218 w 178084"/>
              <a:gd name="connsiteY6" fmla="*/ 689 h 134768"/>
              <a:gd name="connsiteX7" fmla="*/ 176677 w 178084"/>
              <a:gd name="connsiteY7" fmla="*/ 63855 h 134768"/>
              <a:gd name="connsiteX8" fmla="*/ 178084 w 178084"/>
              <a:gd name="connsiteY8" fmla="*/ 66536 h 134768"/>
              <a:gd name="connsiteX9" fmla="*/ 176741 w 178084"/>
              <a:gd name="connsiteY9" fmla="*/ 69241 h 134768"/>
              <a:gd name="connsiteX10" fmla="*/ 92498 w 178084"/>
              <a:gd name="connsiteY10" fmla="*/ 134046 h 134768"/>
              <a:gd name="connsiteX11" fmla="*/ 90387 w 178084"/>
              <a:gd name="connsiteY11" fmla="*/ 134769 h 134768"/>
              <a:gd name="connsiteX12" fmla="*/ 88340 w 178084"/>
              <a:gd name="connsiteY12" fmla="*/ 134103 h 134768"/>
              <a:gd name="connsiteX13" fmla="*/ 87124 w 178084"/>
              <a:gd name="connsiteY13" fmla="*/ 130157 h 134768"/>
              <a:gd name="connsiteX14" fmla="*/ 103819 w 178084"/>
              <a:gd name="connsiteY14" fmla="*/ 87625 h 134768"/>
              <a:gd name="connsiteX15" fmla="*/ 3776 w 178084"/>
              <a:gd name="connsiteY15" fmla="*/ 88585 h 134768"/>
              <a:gd name="connsiteX16" fmla="*/ 322 w 178084"/>
              <a:gd name="connsiteY16" fmla="*/ 85227 h 1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084" h="134768">
                <a:moveTo>
                  <a:pt x="322" y="85227"/>
                </a:moveTo>
                <a:lnTo>
                  <a:pt x="2" y="51273"/>
                </a:lnTo>
                <a:cubicBezTo>
                  <a:pt x="-62" y="49393"/>
                  <a:pt x="1473" y="47864"/>
                  <a:pt x="3392" y="47845"/>
                </a:cubicBezTo>
                <a:lnTo>
                  <a:pt x="103372" y="46885"/>
                </a:lnTo>
                <a:lnTo>
                  <a:pt x="85909" y="4674"/>
                </a:lnTo>
                <a:cubicBezTo>
                  <a:pt x="85333" y="3260"/>
                  <a:pt x="85781" y="1635"/>
                  <a:pt x="87060" y="708"/>
                </a:cubicBezTo>
                <a:cubicBezTo>
                  <a:pt x="88276" y="-226"/>
                  <a:pt x="90003" y="-239"/>
                  <a:pt x="91218" y="689"/>
                </a:cubicBezTo>
                <a:lnTo>
                  <a:pt x="176677" y="63855"/>
                </a:lnTo>
                <a:cubicBezTo>
                  <a:pt x="177573" y="64489"/>
                  <a:pt x="178021" y="65480"/>
                  <a:pt x="178084" y="66536"/>
                </a:cubicBezTo>
                <a:cubicBezTo>
                  <a:pt x="178084" y="67591"/>
                  <a:pt x="177573" y="68589"/>
                  <a:pt x="176741" y="69241"/>
                </a:cubicBezTo>
                <a:lnTo>
                  <a:pt x="92498" y="134046"/>
                </a:lnTo>
                <a:cubicBezTo>
                  <a:pt x="91858" y="134519"/>
                  <a:pt x="91154" y="134762"/>
                  <a:pt x="90387" y="134769"/>
                </a:cubicBezTo>
                <a:cubicBezTo>
                  <a:pt x="89683" y="134775"/>
                  <a:pt x="88915" y="134557"/>
                  <a:pt x="88340" y="134103"/>
                </a:cubicBezTo>
                <a:cubicBezTo>
                  <a:pt x="87060" y="133201"/>
                  <a:pt x="86549" y="131576"/>
                  <a:pt x="87124" y="130157"/>
                </a:cubicBezTo>
                <a:lnTo>
                  <a:pt x="103819" y="87625"/>
                </a:lnTo>
                <a:lnTo>
                  <a:pt x="3776" y="88585"/>
                </a:lnTo>
                <a:cubicBezTo>
                  <a:pt x="1857" y="88604"/>
                  <a:pt x="322" y="87101"/>
                  <a:pt x="322" y="85227"/>
                </a:cubicBezTo>
                <a:close/>
              </a:path>
            </a:pathLst>
          </a:custGeom>
          <a:gradFill>
            <a:gsLst>
              <a:gs pos="0">
                <a:srgbClr val="527AF1"/>
              </a:gs>
              <a:gs pos="50000">
                <a:srgbClr val="527AF1">
                  <a:alpha val="49804"/>
                </a:srgbClr>
              </a:gs>
              <a:gs pos="100000">
                <a:srgbClr val="527AF1">
                  <a:alpha val="0"/>
                </a:srgbClr>
              </a:gs>
            </a:gsLst>
            <a:lin ang="10766852" scaled="1"/>
          </a:gradFill>
          <a:ln w="6397" cap="flat">
            <a:no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2C8719B9-F9DF-04B2-9EAA-70EF4C7EA940}"/>
              </a:ext>
            </a:extLst>
          </p:cNvPr>
          <p:cNvSpPr/>
          <p:nvPr/>
        </p:nvSpPr>
        <p:spPr>
          <a:xfrm>
            <a:off x="6791954" y="3645630"/>
            <a:ext cx="178087" cy="134768"/>
          </a:xfrm>
          <a:custGeom>
            <a:avLst/>
            <a:gdLst>
              <a:gd name="connsiteX0" fmla="*/ 383 w 178087"/>
              <a:gd name="connsiteY0" fmla="*/ 85227 h 134768"/>
              <a:gd name="connsiteX1" fmla="*/ 0 w 178087"/>
              <a:gd name="connsiteY1" fmla="*/ 51273 h 134768"/>
              <a:gd name="connsiteX2" fmla="*/ 3454 w 178087"/>
              <a:gd name="connsiteY2" fmla="*/ 47845 h 134768"/>
              <a:gd name="connsiteX3" fmla="*/ 103433 w 178087"/>
              <a:gd name="connsiteY3" fmla="*/ 46885 h 134768"/>
              <a:gd name="connsiteX4" fmla="*/ 85971 w 178087"/>
              <a:gd name="connsiteY4" fmla="*/ 4674 h 134768"/>
              <a:gd name="connsiteX5" fmla="*/ 87058 w 178087"/>
              <a:gd name="connsiteY5" fmla="*/ 708 h 134768"/>
              <a:gd name="connsiteX6" fmla="*/ 91279 w 178087"/>
              <a:gd name="connsiteY6" fmla="*/ 689 h 134768"/>
              <a:gd name="connsiteX7" fmla="*/ 176739 w 178087"/>
              <a:gd name="connsiteY7" fmla="*/ 63855 h 134768"/>
              <a:gd name="connsiteX8" fmla="*/ 178082 w 178087"/>
              <a:gd name="connsiteY8" fmla="*/ 66536 h 134768"/>
              <a:gd name="connsiteX9" fmla="*/ 176803 w 178087"/>
              <a:gd name="connsiteY9" fmla="*/ 69241 h 134768"/>
              <a:gd name="connsiteX10" fmla="*/ 92559 w 178087"/>
              <a:gd name="connsiteY10" fmla="*/ 134046 h 134768"/>
              <a:gd name="connsiteX11" fmla="*/ 90448 w 178087"/>
              <a:gd name="connsiteY11" fmla="*/ 134769 h 134768"/>
              <a:gd name="connsiteX12" fmla="*/ 88337 w 178087"/>
              <a:gd name="connsiteY12" fmla="*/ 134103 h 134768"/>
              <a:gd name="connsiteX13" fmla="*/ 87186 w 178087"/>
              <a:gd name="connsiteY13" fmla="*/ 130157 h 134768"/>
              <a:gd name="connsiteX14" fmla="*/ 103817 w 178087"/>
              <a:gd name="connsiteY14" fmla="*/ 87625 h 134768"/>
              <a:gd name="connsiteX15" fmla="*/ 3838 w 178087"/>
              <a:gd name="connsiteY15" fmla="*/ 88585 h 134768"/>
              <a:gd name="connsiteX16" fmla="*/ 383 w 178087"/>
              <a:gd name="connsiteY16" fmla="*/ 85227 h 1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087" h="134768">
                <a:moveTo>
                  <a:pt x="383" y="85227"/>
                </a:moveTo>
                <a:lnTo>
                  <a:pt x="0" y="51273"/>
                </a:lnTo>
                <a:cubicBezTo>
                  <a:pt x="0" y="49393"/>
                  <a:pt x="1535" y="47864"/>
                  <a:pt x="3454" y="47845"/>
                </a:cubicBezTo>
                <a:lnTo>
                  <a:pt x="103433" y="46885"/>
                </a:lnTo>
                <a:lnTo>
                  <a:pt x="85971" y="4674"/>
                </a:lnTo>
                <a:cubicBezTo>
                  <a:pt x="85395" y="3260"/>
                  <a:pt x="85842" y="1635"/>
                  <a:pt x="87058" y="708"/>
                </a:cubicBezTo>
                <a:cubicBezTo>
                  <a:pt x="88337" y="-226"/>
                  <a:pt x="90000" y="-239"/>
                  <a:pt x="91279" y="689"/>
                </a:cubicBezTo>
                <a:lnTo>
                  <a:pt x="176739" y="63855"/>
                </a:lnTo>
                <a:cubicBezTo>
                  <a:pt x="177571" y="64489"/>
                  <a:pt x="178082" y="65480"/>
                  <a:pt x="178082" y="66536"/>
                </a:cubicBezTo>
                <a:cubicBezTo>
                  <a:pt x="178146" y="67591"/>
                  <a:pt x="177634" y="68589"/>
                  <a:pt x="176803" y="69241"/>
                </a:cubicBezTo>
                <a:lnTo>
                  <a:pt x="92559" y="134046"/>
                </a:lnTo>
                <a:cubicBezTo>
                  <a:pt x="91920" y="134519"/>
                  <a:pt x="91216" y="134762"/>
                  <a:pt x="90448" y="134769"/>
                </a:cubicBezTo>
                <a:cubicBezTo>
                  <a:pt x="89744" y="134775"/>
                  <a:pt x="88977" y="134557"/>
                  <a:pt x="88337" y="134103"/>
                </a:cubicBezTo>
                <a:cubicBezTo>
                  <a:pt x="87122" y="133201"/>
                  <a:pt x="86610" y="131576"/>
                  <a:pt x="87186" y="130157"/>
                </a:cubicBezTo>
                <a:lnTo>
                  <a:pt x="103817" y="87625"/>
                </a:lnTo>
                <a:lnTo>
                  <a:pt x="3838" y="88585"/>
                </a:lnTo>
                <a:cubicBezTo>
                  <a:pt x="1919" y="88604"/>
                  <a:pt x="383" y="87101"/>
                  <a:pt x="383" y="85227"/>
                </a:cubicBezTo>
                <a:close/>
              </a:path>
            </a:pathLst>
          </a:custGeom>
          <a:gradFill>
            <a:gsLst>
              <a:gs pos="0">
                <a:srgbClr val="527AF1"/>
              </a:gs>
              <a:gs pos="50000">
                <a:srgbClr val="527AF1">
                  <a:alpha val="49804"/>
                </a:srgbClr>
              </a:gs>
              <a:gs pos="100000">
                <a:srgbClr val="527AF1">
                  <a:alpha val="0"/>
                </a:srgbClr>
              </a:gs>
            </a:gsLst>
            <a:lin ang="10766852" scaled="1"/>
          </a:gradFill>
          <a:ln w="6397" cap="flat">
            <a:noFill/>
            <a:prstDash val="solid"/>
            <a:miter/>
          </a:ln>
        </p:spPr>
        <p:txBody>
          <a:bodyPr rtlCol="0" anchor="ctr"/>
          <a:lstStyle/>
          <a:p>
            <a:endParaRPr lang="en-US"/>
          </a:p>
        </p:txBody>
      </p:sp>
      <p:sp>
        <p:nvSpPr>
          <p:cNvPr id="66" name="任意多边形: 形状 65">
            <a:extLst>
              <a:ext uri="{FF2B5EF4-FFF2-40B4-BE49-F238E27FC236}">
                <a16:creationId xmlns:a16="http://schemas.microsoft.com/office/drawing/2014/main" id="{C5C51816-0EE9-F80B-5900-497D909025D7}"/>
              </a:ext>
            </a:extLst>
          </p:cNvPr>
          <p:cNvSpPr/>
          <p:nvPr/>
        </p:nvSpPr>
        <p:spPr>
          <a:xfrm>
            <a:off x="4727207" y="3645630"/>
            <a:ext cx="178083" cy="134768"/>
          </a:xfrm>
          <a:custGeom>
            <a:avLst/>
            <a:gdLst>
              <a:gd name="connsiteX0" fmla="*/ 333 w 178083"/>
              <a:gd name="connsiteY0" fmla="*/ 85227 h 134768"/>
              <a:gd name="connsiteX1" fmla="*/ 0 w 178083"/>
              <a:gd name="connsiteY1" fmla="*/ 51273 h 134768"/>
              <a:gd name="connsiteX2" fmla="*/ 3429 w 178083"/>
              <a:gd name="connsiteY2" fmla="*/ 47845 h 134768"/>
              <a:gd name="connsiteX3" fmla="*/ 103415 w 178083"/>
              <a:gd name="connsiteY3" fmla="*/ 46885 h 134768"/>
              <a:gd name="connsiteX4" fmla="*/ 85952 w 178083"/>
              <a:gd name="connsiteY4" fmla="*/ 4674 h 134768"/>
              <a:gd name="connsiteX5" fmla="*/ 87052 w 178083"/>
              <a:gd name="connsiteY5" fmla="*/ 708 h 134768"/>
              <a:gd name="connsiteX6" fmla="*/ 91248 w 178083"/>
              <a:gd name="connsiteY6" fmla="*/ 689 h 134768"/>
              <a:gd name="connsiteX7" fmla="*/ 176707 w 178083"/>
              <a:gd name="connsiteY7" fmla="*/ 63855 h 134768"/>
              <a:gd name="connsiteX8" fmla="*/ 178083 w 178083"/>
              <a:gd name="connsiteY8" fmla="*/ 66536 h 134768"/>
              <a:gd name="connsiteX9" fmla="*/ 176758 w 178083"/>
              <a:gd name="connsiteY9" fmla="*/ 69241 h 134768"/>
              <a:gd name="connsiteX10" fmla="*/ 92528 w 178083"/>
              <a:gd name="connsiteY10" fmla="*/ 134046 h 134768"/>
              <a:gd name="connsiteX11" fmla="*/ 90423 w 178083"/>
              <a:gd name="connsiteY11" fmla="*/ 134769 h 134768"/>
              <a:gd name="connsiteX12" fmla="*/ 88331 w 178083"/>
              <a:gd name="connsiteY12" fmla="*/ 134103 h 134768"/>
              <a:gd name="connsiteX13" fmla="*/ 87154 w 178083"/>
              <a:gd name="connsiteY13" fmla="*/ 130157 h 134768"/>
              <a:gd name="connsiteX14" fmla="*/ 103811 w 178083"/>
              <a:gd name="connsiteY14" fmla="*/ 87625 h 134768"/>
              <a:gd name="connsiteX15" fmla="*/ 3825 w 178083"/>
              <a:gd name="connsiteY15" fmla="*/ 88585 h 134768"/>
              <a:gd name="connsiteX16" fmla="*/ 333 w 178083"/>
              <a:gd name="connsiteY16" fmla="*/ 85227 h 1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083" h="134768">
                <a:moveTo>
                  <a:pt x="333" y="85227"/>
                </a:moveTo>
                <a:lnTo>
                  <a:pt x="0" y="51273"/>
                </a:lnTo>
                <a:cubicBezTo>
                  <a:pt x="-12" y="49393"/>
                  <a:pt x="1516" y="47864"/>
                  <a:pt x="3429" y="47845"/>
                </a:cubicBezTo>
                <a:lnTo>
                  <a:pt x="103415" y="46885"/>
                </a:lnTo>
                <a:lnTo>
                  <a:pt x="85952" y="4674"/>
                </a:lnTo>
                <a:cubicBezTo>
                  <a:pt x="85370" y="3260"/>
                  <a:pt x="85811" y="1635"/>
                  <a:pt x="87052" y="708"/>
                </a:cubicBezTo>
                <a:cubicBezTo>
                  <a:pt x="88280" y="-226"/>
                  <a:pt x="90001" y="-239"/>
                  <a:pt x="91248" y="689"/>
                </a:cubicBezTo>
                <a:lnTo>
                  <a:pt x="176707" y="63855"/>
                </a:lnTo>
                <a:cubicBezTo>
                  <a:pt x="177565" y="64489"/>
                  <a:pt x="178070" y="65480"/>
                  <a:pt x="178083" y="66536"/>
                </a:cubicBezTo>
                <a:cubicBezTo>
                  <a:pt x="178096" y="67591"/>
                  <a:pt x="177603" y="68589"/>
                  <a:pt x="176758" y="69241"/>
                </a:cubicBezTo>
                <a:lnTo>
                  <a:pt x="92528" y="134046"/>
                </a:lnTo>
                <a:cubicBezTo>
                  <a:pt x="91907" y="134519"/>
                  <a:pt x="91165" y="134762"/>
                  <a:pt x="90423" y="134769"/>
                </a:cubicBezTo>
                <a:cubicBezTo>
                  <a:pt x="89687" y="134775"/>
                  <a:pt x="88952" y="134557"/>
                  <a:pt x="88331" y="134103"/>
                </a:cubicBezTo>
                <a:cubicBezTo>
                  <a:pt x="87078" y="133201"/>
                  <a:pt x="86598" y="131576"/>
                  <a:pt x="87154" y="130157"/>
                </a:cubicBezTo>
                <a:lnTo>
                  <a:pt x="103811" y="87625"/>
                </a:lnTo>
                <a:lnTo>
                  <a:pt x="3825" y="88585"/>
                </a:lnTo>
                <a:cubicBezTo>
                  <a:pt x="1906" y="88604"/>
                  <a:pt x="346" y="87101"/>
                  <a:pt x="333" y="85227"/>
                </a:cubicBezTo>
                <a:close/>
              </a:path>
            </a:pathLst>
          </a:custGeom>
          <a:gradFill>
            <a:gsLst>
              <a:gs pos="0">
                <a:srgbClr val="527AF1"/>
              </a:gs>
              <a:gs pos="50000">
                <a:srgbClr val="527AF1">
                  <a:alpha val="49804"/>
                </a:srgbClr>
              </a:gs>
              <a:gs pos="100000">
                <a:srgbClr val="527AF1">
                  <a:alpha val="0"/>
                </a:srgbClr>
              </a:gs>
            </a:gsLst>
            <a:lin ang="10766849" scaled="1"/>
          </a:gradFill>
          <a:ln w="6397" cap="flat">
            <a:noFill/>
            <a:prstDash val="solid"/>
            <a:miter/>
          </a:ln>
        </p:spPr>
        <p:txBody>
          <a:bodyPr rtlCol="0" anchor="ctr"/>
          <a:lstStyle/>
          <a:p>
            <a:endParaRPr lang="en-US"/>
          </a:p>
        </p:txBody>
      </p:sp>
      <p:sp>
        <p:nvSpPr>
          <p:cNvPr id="68" name="矩形: 圆角 67">
            <a:extLst>
              <a:ext uri="{FF2B5EF4-FFF2-40B4-BE49-F238E27FC236}">
                <a16:creationId xmlns:a16="http://schemas.microsoft.com/office/drawing/2014/main" id="{98E12DFB-EC2C-A32F-33CC-C83F6FA36B5A}"/>
              </a:ext>
            </a:extLst>
          </p:cNvPr>
          <p:cNvSpPr/>
          <p:nvPr/>
        </p:nvSpPr>
        <p:spPr>
          <a:xfrm>
            <a:off x="9103637" y="3427778"/>
            <a:ext cx="1724362" cy="566258"/>
          </a:xfrm>
          <a:prstGeom prst="roundRect">
            <a:avLst/>
          </a:prstGeom>
          <a:gradFill>
            <a:gsLst>
              <a:gs pos="0">
                <a:srgbClr val="303236"/>
              </a:gs>
              <a:gs pos="50000">
                <a:srgbClr val="2F3032"/>
              </a:gs>
              <a:gs pos="100000">
                <a:srgbClr val="2E2E2F"/>
              </a:gs>
            </a:gsLst>
            <a:lin ang="1278595" scaled="1"/>
          </a:gradFill>
          <a:ln w="6397" cap="flat">
            <a:noFill/>
            <a:prstDash val="solid"/>
            <a:miter/>
          </a:ln>
        </p:spPr>
        <p:txBody>
          <a:bodyPr rtlCol="0" anchor="ctr"/>
          <a:lstStyle/>
          <a:p>
            <a:endParaRPr lang="en-US"/>
          </a:p>
        </p:txBody>
      </p:sp>
      <p:sp>
        <p:nvSpPr>
          <p:cNvPr id="71" name="矩形: 圆角 70">
            <a:extLst>
              <a:ext uri="{FF2B5EF4-FFF2-40B4-BE49-F238E27FC236}">
                <a16:creationId xmlns:a16="http://schemas.microsoft.com/office/drawing/2014/main" id="{AA585838-03B4-3218-07D5-85F815857107}"/>
              </a:ext>
            </a:extLst>
          </p:cNvPr>
          <p:cNvSpPr/>
          <p:nvPr/>
        </p:nvSpPr>
        <p:spPr>
          <a:xfrm>
            <a:off x="7038865" y="3427778"/>
            <a:ext cx="1724362" cy="566258"/>
          </a:xfrm>
          <a:prstGeom prst="roundRect">
            <a:avLst/>
          </a:prstGeom>
          <a:gradFill>
            <a:gsLst>
              <a:gs pos="0">
                <a:srgbClr val="303236"/>
              </a:gs>
              <a:gs pos="50000">
                <a:srgbClr val="2F3032"/>
              </a:gs>
              <a:gs pos="100000">
                <a:srgbClr val="2E2E2F"/>
              </a:gs>
            </a:gsLst>
            <a:lin ang="1278595" scaled="1"/>
          </a:gradFill>
          <a:ln w="6397" cap="flat">
            <a:noFill/>
            <a:prstDash val="solid"/>
            <a:miter/>
          </a:ln>
        </p:spPr>
        <p:txBody>
          <a:bodyPr rtlCol="0" anchor="ctr"/>
          <a:lstStyle/>
          <a:p>
            <a:endParaRPr lang="en-US"/>
          </a:p>
        </p:txBody>
      </p:sp>
      <p:sp>
        <p:nvSpPr>
          <p:cNvPr id="74" name="矩形: 圆角 73">
            <a:extLst>
              <a:ext uri="{FF2B5EF4-FFF2-40B4-BE49-F238E27FC236}">
                <a16:creationId xmlns:a16="http://schemas.microsoft.com/office/drawing/2014/main" id="{AEFCC71E-3F33-5E53-6F78-71AF6BD3C350}"/>
              </a:ext>
            </a:extLst>
          </p:cNvPr>
          <p:cNvSpPr/>
          <p:nvPr/>
        </p:nvSpPr>
        <p:spPr>
          <a:xfrm>
            <a:off x="4974054" y="3427778"/>
            <a:ext cx="1724362" cy="566258"/>
          </a:xfrm>
          <a:prstGeom prst="roundRect">
            <a:avLst/>
          </a:prstGeom>
          <a:gradFill>
            <a:gsLst>
              <a:gs pos="0">
                <a:srgbClr val="303236"/>
              </a:gs>
              <a:gs pos="50000">
                <a:srgbClr val="2F3032"/>
              </a:gs>
              <a:gs pos="100000">
                <a:srgbClr val="2E2E2F"/>
              </a:gs>
            </a:gsLst>
            <a:lin ang="1278585" scaled="1"/>
          </a:gradFill>
          <a:ln w="6397" cap="flat">
            <a:noFill/>
            <a:prstDash val="solid"/>
            <a:miter/>
          </a:ln>
        </p:spPr>
        <p:txBody>
          <a:bodyPr rtlCol="0" anchor="ctr"/>
          <a:lstStyle/>
          <a:p>
            <a:endParaRPr lang="en-US"/>
          </a:p>
        </p:txBody>
      </p:sp>
      <p:sp>
        <p:nvSpPr>
          <p:cNvPr id="77" name="矩形: 圆角 76">
            <a:extLst>
              <a:ext uri="{FF2B5EF4-FFF2-40B4-BE49-F238E27FC236}">
                <a16:creationId xmlns:a16="http://schemas.microsoft.com/office/drawing/2014/main" id="{74E2E24B-4A23-5F35-5071-746986FA8545}"/>
              </a:ext>
            </a:extLst>
          </p:cNvPr>
          <p:cNvSpPr/>
          <p:nvPr/>
        </p:nvSpPr>
        <p:spPr>
          <a:xfrm>
            <a:off x="2909276" y="3427778"/>
            <a:ext cx="1724362" cy="566258"/>
          </a:xfrm>
          <a:prstGeom prst="roundRect">
            <a:avLst/>
          </a:prstGeom>
          <a:gradFill>
            <a:gsLst>
              <a:gs pos="0">
                <a:srgbClr val="303236"/>
              </a:gs>
              <a:gs pos="50000">
                <a:srgbClr val="2F3032"/>
              </a:gs>
              <a:gs pos="100000">
                <a:srgbClr val="2E2E2F"/>
              </a:gs>
            </a:gsLst>
            <a:lin ang="1278595" scaled="1"/>
          </a:gradFill>
          <a:ln w="6397" cap="flat">
            <a:no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4F64B5B5-1A48-4464-E2BC-B470F4989BBB}"/>
              </a:ext>
            </a:extLst>
          </p:cNvPr>
          <p:cNvSpPr/>
          <p:nvPr/>
        </p:nvSpPr>
        <p:spPr>
          <a:xfrm>
            <a:off x="5766905" y="2663635"/>
            <a:ext cx="135681" cy="658681"/>
          </a:xfrm>
          <a:custGeom>
            <a:avLst/>
            <a:gdLst>
              <a:gd name="connsiteX0" fmla="*/ 49881 w 135681"/>
              <a:gd name="connsiteY0" fmla="*/ 333 h 658681"/>
              <a:gd name="connsiteX1" fmla="*/ 84058 w 135681"/>
              <a:gd name="connsiteY1" fmla="*/ 0 h 658681"/>
              <a:gd name="connsiteX2" fmla="*/ 87512 w 135681"/>
              <a:gd name="connsiteY2" fmla="*/ 3454 h 658681"/>
              <a:gd name="connsiteX3" fmla="*/ 88478 w 135681"/>
              <a:gd name="connsiteY3" fmla="*/ 583508 h 658681"/>
              <a:gd name="connsiteX4" fmla="*/ 130978 w 135681"/>
              <a:gd name="connsiteY4" fmla="*/ 565924 h 658681"/>
              <a:gd name="connsiteX5" fmla="*/ 134969 w 135681"/>
              <a:gd name="connsiteY5" fmla="*/ 567030 h 658681"/>
              <a:gd name="connsiteX6" fmla="*/ 134989 w 135681"/>
              <a:gd name="connsiteY6" fmla="*/ 571252 h 658681"/>
              <a:gd name="connsiteX7" fmla="*/ 71393 w 135681"/>
              <a:gd name="connsiteY7" fmla="*/ 657293 h 658681"/>
              <a:gd name="connsiteX8" fmla="*/ 68694 w 135681"/>
              <a:gd name="connsiteY8" fmla="*/ 658682 h 658681"/>
              <a:gd name="connsiteX9" fmla="*/ 65969 w 135681"/>
              <a:gd name="connsiteY9" fmla="*/ 657344 h 658681"/>
              <a:gd name="connsiteX10" fmla="*/ 729 w 135681"/>
              <a:gd name="connsiteY10" fmla="*/ 572544 h 658681"/>
              <a:gd name="connsiteX11" fmla="*/ 0 w 135681"/>
              <a:gd name="connsiteY11" fmla="*/ 570427 h 658681"/>
              <a:gd name="connsiteX12" fmla="*/ 665 w 135681"/>
              <a:gd name="connsiteY12" fmla="*/ 568323 h 658681"/>
              <a:gd name="connsiteX13" fmla="*/ 4644 w 135681"/>
              <a:gd name="connsiteY13" fmla="*/ 567139 h 658681"/>
              <a:gd name="connsiteX14" fmla="*/ 47463 w 135681"/>
              <a:gd name="connsiteY14" fmla="*/ 583905 h 658681"/>
              <a:gd name="connsiteX15" fmla="*/ 46491 w 135681"/>
              <a:gd name="connsiteY15" fmla="*/ 3851 h 658681"/>
              <a:gd name="connsiteX16" fmla="*/ 49881 w 135681"/>
              <a:gd name="connsiteY16" fmla="*/ 333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681" h="658681">
                <a:moveTo>
                  <a:pt x="49881" y="333"/>
                </a:moveTo>
                <a:lnTo>
                  <a:pt x="84058" y="0"/>
                </a:lnTo>
                <a:cubicBezTo>
                  <a:pt x="85952" y="-13"/>
                  <a:pt x="87493" y="1523"/>
                  <a:pt x="87512" y="3454"/>
                </a:cubicBezTo>
                <a:lnTo>
                  <a:pt x="88478" y="583508"/>
                </a:lnTo>
                <a:lnTo>
                  <a:pt x="130978" y="565924"/>
                </a:lnTo>
                <a:cubicBezTo>
                  <a:pt x="132398" y="565335"/>
                  <a:pt x="134035" y="565789"/>
                  <a:pt x="134969" y="567030"/>
                </a:cubicBezTo>
                <a:cubicBezTo>
                  <a:pt x="135910" y="568271"/>
                  <a:pt x="135923" y="569999"/>
                  <a:pt x="134989" y="571252"/>
                </a:cubicBezTo>
                <a:lnTo>
                  <a:pt x="71393" y="657293"/>
                </a:lnTo>
                <a:cubicBezTo>
                  <a:pt x="70753" y="658157"/>
                  <a:pt x="69755" y="658675"/>
                  <a:pt x="68694" y="658682"/>
                </a:cubicBezTo>
                <a:cubicBezTo>
                  <a:pt x="67632" y="658694"/>
                  <a:pt x="66628" y="658195"/>
                  <a:pt x="65969" y="657344"/>
                </a:cubicBezTo>
                <a:lnTo>
                  <a:pt x="729" y="572544"/>
                </a:lnTo>
                <a:cubicBezTo>
                  <a:pt x="250" y="571924"/>
                  <a:pt x="6" y="571175"/>
                  <a:pt x="0" y="570427"/>
                </a:cubicBezTo>
                <a:cubicBezTo>
                  <a:pt x="-6" y="569685"/>
                  <a:pt x="211" y="568949"/>
                  <a:pt x="665" y="568323"/>
                </a:cubicBezTo>
                <a:cubicBezTo>
                  <a:pt x="1580" y="567062"/>
                  <a:pt x="3211" y="566576"/>
                  <a:pt x="4644" y="567139"/>
                </a:cubicBezTo>
                <a:lnTo>
                  <a:pt x="47463" y="583905"/>
                </a:lnTo>
                <a:lnTo>
                  <a:pt x="46491" y="3851"/>
                </a:lnTo>
                <a:cubicBezTo>
                  <a:pt x="46478" y="1919"/>
                  <a:pt x="47988" y="352"/>
                  <a:pt x="49881" y="333"/>
                </a:cubicBezTo>
                <a:close/>
              </a:path>
            </a:pathLst>
          </a:custGeom>
          <a:gradFill>
            <a:gsLst>
              <a:gs pos="0">
                <a:srgbClr val="527AF1"/>
              </a:gs>
              <a:gs pos="50000">
                <a:srgbClr val="527AF1">
                  <a:alpha val="49804"/>
                </a:srgbClr>
              </a:gs>
              <a:gs pos="100000">
                <a:srgbClr val="527AF1">
                  <a:alpha val="0"/>
                </a:srgbClr>
              </a:gs>
            </a:gsLst>
            <a:lin ang="16200000" scaled="1"/>
          </a:gradFill>
          <a:ln w="6397"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232C4B77-9A50-90F7-CAB3-CA34F5D88041}"/>
              </a:ext>
            </a:extLst>
          </p:cNvPr>
          <p:cNvSpPr/>
          <p:nvPr/>
        </p:nvSpPr>
        <p:spPr>
          <a:xfrm>
            <a:off x="5847669" y="2628991"/>
            <a:ext cx="1977151" cy="346672"/>
          </a:xfrm>
          <a:custGeom>
            <a:avLst/>
            <a:gdLst>
              <a:gd name="connsiteX0" fmla="*/ 0 w 1977151"/>
              <a:gd name="connsiteY0" fmla="*/ 346672 h 346672"/>
              <a:gd name="connsiteX1" fmla="*/ 1977151 w 1977151"/>
              <a:gd name="connsiteY1" fmla="*/ 346672 h 346672"/>
              <a:gd name="connsiteX2" fmla="*/ 1977151 w 1977151"/>
              <a:gd name="connsiteY2" fmla="*/ 0 h 346672"/>
            </a:gdLst>
            <a:ahLst/>
            <a:cxnLst>
              <a:cxn ang="0">
                <a:pos x="connsiteX0" y="connsiteY0"/>
              </a:cxn>
              <a:cxn ang="0">
                <a:pos x="connsiteX1" y="connsiteY1"/>
              </a:cxn>
              <a:cxn ang="0">
                <a:pos x="connsiteX2" y="connsiteY2"/>
              </a:cxn>
            </a:cxnLst>
            <a:rect l="l" t="t" r="r" b="b"/>
            <a:pathLst>
              <a:path w="1977151" h="346672">
                <a:moveTo>
                  <a:pt x="0" y="346672"/>
                </a:moveTo>
                <a:lnTo>
                  <a:pt x="1977151" y="346672"/>
                </a:lnTo>
                <a:lnTo>
                  <a:pt x="1977151" y="0"/>
                </a:lnTo>
              </a:path>
            </a:pathLst>
          </a:custGeom>
          <a:noFill/>
          <a:ln w="15238" cap="flat">
            <a:gradFill>
              <a:gsLst>
                <a:gs pos="54808">
                  <a:srgbClr val="005DFF">
                    <a:alpha val="96000"/>
                  </a:srgbClr>
                </a:gs>
                <a:gs pos="100000">
                  <a:srgbClr val="6BA1FF"/>
                </a:gs>
              </a:gsLst>
              <a:lin ang="10980656" scaled="1"/>
            </a:gradFill>
            <a:prstDash val="dash"/>
            <a:miter/>
          </a:ln>
        </p:spPr>
        <p:txBody>
          <a:bodyPr rtlCol="0" anchor="ctr"/>
          <a:lstStyle/>
          <a:p>
            <a:endParaRPr lang="en-US"/>
          </a:p>
        </p:txBody>
      </p:sp>
      <p:sp>
        <p:nvSpPr>
          <p:cNvPr id="82" name="任意多边形: 形状 81">
            <a:extLst>
              <a:ext uri="{FF2B5EF4-FFF2-40B4-BE49-F238E27FC236}">
                <a16:creationId xmlns:a16="http://schemas.microsoft.com/office/drawing/2014/main" id="{8BD21DB2-73B9-57A3-5D7F-E5E06EAB9CEA}"/>
              </a:ext>
            </a:extLst>
          </p:cNvPr>
          <p:cNvSpPr/>
          <p:nvPr/>
        </p:nvSpPr>
        <p:spPr>
          <a:xfrm>
            <a:off x="5790524" y="2926136"/>
            <a:ext cx="91429" cy="91429"/>
          </a:xfrm>
          <a:custGeom>
            <a:avLst/>
            <a:gdLst>
              <a:gd name="connsiteX0" fmla="*/ 91429 w 91429"/>
              <a:gd name="connsiteY0" fmla="*/ 45715 h 91429"/>
              <a:gd name="connsiteX1" fmla="*/ 45715 w 91429"/>
              <a:gd name="connsiteY1" fmla="*/ 91429 h 91429"/>
              <a:gd name="connsiteX2" fmla="*/ 0 w 91429"/>
              <a:gd name="connsiteY2" fmla="*/ 45715 h 91429"/>
              <a:gd name="connsiteX3" fmla="*/ 45715 w 91429"/>
              <a:gd name="connsiteY3" fmla="*/ 0 h 91429"/>
              <a:gd name="connsiteX4" fmla="*/ 91429 w 91429"/>
              <a:gd name="connsiteY4" fmla="*/ 45715 h 9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29" h="91429">
                <a:moveTo>
                  <a:pt x="91429" y="45715"/>
                </a:moveTo>
                <a:cubicBezTo>
                  <a:pt x="91429" y="70962"/>
                  <a:pt x="70962" y="91429"/>
                  <a:pt x="45715" y="91429"/>
                </a:cubicBezTo>
                <a:cubicBezTo>
                  <a:pt x="20467" y="91429"/>
                  <a:pt x="0" y="70962"/>
                  <a:pt x="0" y="45715"/>
                </a:cubicBezTo>
                <a:cubicBezTo>
                  <a:pt x="0" y="20467"/>
                  <a:pt x="20467" y="0"/>
                  <a:pt x="45715" y="0"/>
                </a:cubicBezTo>
                <a:cubicBezTo>
                  <a:pt x="70962" y="0"/>
                  <a:pt x="91429" y="20467"/>
                  <a:pt x="91429" y="45715"/>
                </a:cubicBezTo>
                <a:close/>
              </a:path>
            </a:pathLst>
          </a:custGeom>
          <a:gradFill>
            <a:gsLst>
              <a:gs pos="0">
                <a:srgbClr val="005DFF"/>
              </a:gs>
              <a:gs pos="50000">
                <a:srgbClr val="022EFF"/>
              </a:gs>
              <a:gs pos="100000">
                <a:srgbClr val="0500FF"/>
              </a:gs>
            </a:gsLst>
            <a:lin ang="5400000" scaled="1"/>
          </a:gradFill>
          <a:ln w="6397" cap="flat">
            <a:no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98AA2364-6D85-B0FB-B1EE-C74DCA1C874E}"/>
              </a:ext>
            </a:extLst>
          </p:cNvPr>
          <p:cNvSpPr/>
          <p:nvPr/>
        </p:nvSpPr>
        <p:spPr>
          <a:xfrm flipV="1">
            <a:off x="1333345" y="1867084"/>
            <a:ext cx="883816" cy="883816"/>
          </a:xfrm>
          <a:custGeom>
            <a:avLst/>
            <a:gdLst>
              <a:gd name="connsiteX0" fmla="*/ 884094 w 883816"/>
              <a:gd name="connsiteY0" fmla="*/ 442269 h 883816"/>
              <a:gd name="connsiteX1" fmla="*/ 442186 w 883816"/>
              <a:gd name="connsiteY1" fmla="*/ 884177 h 883816"/>
              <a:gd name="connsiteX2" fmla="*/ 278 w 883816"/>
              <a:gd name="connsiteY2" fmla="*/ 442269 h 883816"/>
              <a:gd name="connsiteX3" fmla="*/ 442186 w 883816"/>
              <a:gd name="connsiteY3" fmla="*/ 361 h 883816"/>
              <a:gd name="connsiteX4" fmla="*/ 884094 w 883816"/>
              <a:gd name="connsiteY4" fmla="*/ 442269 h 88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816" h="883816">
                <a:moveTo>
                  <a:pt x="884094" y="442269"/>
                </a:moveTo>
                <a:cubicBezTo>
                  <a:pt x="884094" y="686328"/>
                  <a:pt x="686245" y="884177"/>
                  <a:pt x="442186" y="884177"/>
                </a:cubicBezTo>
                <a:cubicBezTo>
                  <a:pt x="198127" y="884177"/>
                  <a:pt x="278" y="686328"/>
                  <a:pt x="278" y="442269"/>
                </a:cubicBezTo>
                <a:cubicBezTo>
                  <a:pt x="278" y="198210"/>
                  <a:pt x="198127" y="361"/>
                  <a:pt x="442186" y="361"/>
                </a:cubicBezTo>
                <a:cubicBezTo>
                  <a:pt x="686245" y="361"/>
                  <a:pt x="884094" y="198210"/>
                  <a:pt x="884094" y="442269"/>
                </a:cubicBezTo>
                <a:close/>
              </a:path>
            </a:pathLst>
          </a:custGeom>
          <a:solidFill>
            <a:srgbClr val="FFFFFF">
              <a:alpha val="80000"/>
            </a:srgbClr>
          </a:solidFill>
          <a:ln w="6397" cap="flat">
            <a:noFill/>
            <a:prstDash val="solid"/>
            <a:miter/>
          </a:ln>
          <a:effectLst>
            <a:outerShdw blurRad="533400" sx="102000" sy="102000" algn="ctr" rotWithShape="0">
              <a:prstClr val="black">
                <a:alpha val="10000"/>
              </a:prstClr>
            </a:outerShdw>
          </a:effectLst>
        </p:spPr>
        <p:txBody>
          <a:bodyPr rtlCol="0" anchor="ctr"/>
          <a:lstStyle/>
          <a:p>
            <a:endParaRPr lang="en-US"/>
          </a:p>
        </p:txBody>
      </p:sp>
      <p:sp>
        <p:nvSpPr>
          <p:cNvPr id="84" name="任意多边形: 形状 83">
            <a:extLst>
              <a:ext uri="{FF2B5EF4-FFF2-40B4-BE49-F238E27FC236}">
                <a16:creationId xmlns:a16="http://schemas.microsoft.com/office/drawing/2014/main" id="{CC867F1D-8D4A-4819-2FC2-0E24A6A12A0E}"/>
              </a:ext>
            </a:extLst>
          </p:cNvPr>
          <p:cNvSpPr/>
          <p:nvPr/>
        </p:nvSpPr>
        <p:spPr>
          <a:xfrm>
            <a:off x="4727207" y="2266568"/>
            <a:ext cx="178083" cy="134772"/>
          </a:xfrm>
          <a:custGeom>
            <a:avLst/>
            <a:gdLst>
              <a:gd name="connsiteX0" fmla="*/ 333 w 178083"/>
              <a:gd name="connsiteY0" fmla="*/ 85224 h 134772"/>
              <a:gd name="connsiteX1" fmla="*/ 0 w 178083"/>
              <a:gd name="connsiteY1" fmla="*/ 51277 h 134772"/>
              <a:gd name="connsiteX2" fmla="*/ 3429 w 178083"/>
              <a:gd name="connsiteY2" fmla="*/ 47842 h 134772"/>
              <a:gd name="connsiteX3" fmla="*/ 103415 w 178083"/>
              <a:gd name="connsiteY3" fmla="*/ 46883 h 134772"/>
              <a:gd name="connsiteX4" fmla="*/ 85952 w 178083"/>
              <a:gd name="connsiteY4" fmla="*/ 4678 h 134772"/>
              <a:gd name="connsiteX5" fmla="*/ 87052 w 178083"/>
              <a:gd name="connsiteY5" fmla="*/ 705 h 134772"/>
              <a:gd name="connsiteX6" fmla="*/ 91248 w 178083"/>
              <a:gd name="connsiteY6" fmla="*/ 686 h 134772"/>
              <a:gd name="connsiteX7" fmla="*/ 176707 w 178083"/>
              <a:gd name="connsiteY7" fmla="*/ 63859 h 134772"/>
              <a:gd name="connsiteX8" fmla="*/ 178083 w 178083"/>
              <a:gd name="connsiteY8" fmla="*/ 66533 h 134772"/>
              <a:gd name="connsiteX9" fmla="*/ 176758 w 178083"/>
              <a:gd name="connsiteY9" fmla="*/ 69239 h 134772"/>
              <a:gd name="connsiteX10" fmla="*/ 92528 w 178083"/>
              <a:gd name="connsiteY10" fmla="*/ 134043 h 134772"/>
              <a:gd name="connsiteX11" fmla="*/ 90423 w 178083"/>
              <a:gd name="connsiteY11" fmla="*/ 134773 h 134772"/>
              <a:gd name="connsiteX12" fmla="*/ 88331 w 178083"/>
              <a:gd name="connsiteY12" fmla="*/ 134107 h 134772"/>
              <a:gd name="connsiteX13" fmla="*/ 87154 w 178083"/>
              <a:gd name="connsiteY13" fmla="*/ 130160 h 134772"/>
              <a:gd name="connsiteX14" fmla="*/ 103811 w 178083"/>
              <a:gd name="connsiteY14" fmla="*/ 87623 h 134772"/>
              <a:gd name="connsiteX15" fmla="*/ 3825 w 178083"/>
              <a:gd name="connsiteY15" fmla="*/ 88589 h 134772"/>
              <a:gd name="connsiteX16" fmla="*/ 333 w 178083"/>
              <a:gd name="connsiteY16" fmla="*/ 85224 h 13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083" h="134772">
                <a:moveTo>
                  <a:pt x="333" y="85224"/>
                </a:moveTo>
                <a:lnTo>
                  <a:pt x="0" y="51277"/>
                </a:lnTo>
                <a:cubicBezTo>
                  <a:pt x="-12" y="49397"/>
                  <a:pt x="1516" y="47868"/>
                  <a:pt x="3429" y="47842"/>
                </a:cubicBezTo>
                <a:lnTo>
                  <a:pt x="103415" y="46883"/>
                </a:lnTo>
                <a:lnTo>
                  <a:pt x="85952" y="4678"/>
                </a:lnTo>
                <a:cubicBezTo>
                  <a:pt x="85370" y="3264"/>
                  <a:pt x="85811" y="1639"/>
                  <a:pt x="87052" y="705"/>
                </a:cubicBezTo>
                <a:cubicBezTo>
                  <a:pt x="88280" y="-222"/>
                  <a:pt x="90001" y="-241"/>
                  <a:pt x="91248" y="686"/>
                </a:cubicBezTo>
                <a:lnTo>
                  <a:pt x="176707" y="63859"/>
                </a:lnTo>
                <a:cubicBezTo>
                  <a:pt x="177565" y="64493"/>
                  <a:pt x="178070" y="65484"/>
                  <a:pt x="178083" y="66533"/>
                </a:cubicBezTo>
                <a:cubicBezTo>
                  <a:pt x="178096" y="67589"/>
                  <a:pt x="177603" y="68593"/>
                  <a:pt x="176758" y="69239"/>
                </a:cubicBezTo>
                <a:lnTo>
                  <a:pt x="92528" y="134043"/>
                </a:lnTo>
                <a:cubicBezTo>
                  <a:pt x="91907" y="134523"/>
                  <a:pt x="91165" y="134766"/>
                  <a:pt x="90423" y="134773"/>
                </a:cubicBezTo>
                <a:cubicBezTo>
                  <a:pt x="89687" y="134779"/>
                  <a:pt x="88952" y="134555"/>
                  <a:pt x="88331" y="134107"/>
                </a:cubicBezTo>
                <a:cubicBezTo>
                  <a:pt x="87078" y="133199"/>
                  <a:pt x="86598" y="131581"/>
                  <a:pt x="87154" y="130160"/>
                </a:cubicBezTo>
                <a:lnTo>
                  <a:pt x="103811" y="87623"/>
                </a:lnTo>
                <a:lnTo>
                  <a:pt x="3825" y="88589"/>
                </a:lnTo>
                <a:cubicBezTo>
                  <a:pt x="1906" y="88602"/>
                  <a:pt x="346" y="87105"/>
                  <a:pt x="333" y="85224"/>
                </a:cubicBezTo>
                <a:close/>
              </a:path>
            </a:pathLst>
          </a:custGeom>
          <a:gradFill>
            <a:gsLst>
              <a:gs pos="0">
                <a:srgbClr val="527AF1"/>
              </a:gs>
              <a:gs pos="50000">
                <a:srgbClr val="527AF1">
                  <a:alpha val="49804"/>
                </a:srgbClr>
              </a:gs>
              <a:gs pos="100000">
                <a:srgbClr val="527AF1">
                  <a:alpha val="0"/>
                </a:srgbClr>
              </a:gs>
            </a:gsLst>
            <a:lin ang="10766973" scaled="1"/>
          </a:gradFill>
          <a:ln w="6397" cap="flat">
            <a:noFill/>
            <a:prstDash val="solid"/>
            <a:miter/>
          </a:ln>
        </p:spPr>
        <p:txBody>
          <a:bodyPr rtlCol="0" anchor="ctr"/>
          <a:lstStyle/>
          <a:p>
            <a:endParaRPr lang="en-US"/>
          </a:p>
        </p:txBody>
      </p:sp>
      <p:sp>
        <p:nvSpPr>
          <p:cNvPr id="86" name="矩形: 圆角 85">
            <a:extLst>
              <a:ext uri="{FF2B5EF4-FFF2-40B4-BE49-F238E27FC236}">
                <a16:creationId xmlns:a16="http://schemas.microsoft.com/office/drawing/2014/main" id="{83B7EFE4-E805-1DEF-BE83-B7821E2F7921}"/>
              </a:ext>
            </a:extLst>
          </p:cNvPr>
          <p:cNvSpPr/>
          <p:nvPr/>
        </p:nvSpPr>
        <p:spPr>
          <a:xfrm>
            <a:off x="7146712" y="2019461"/>
            <a:ext cx="2316211" cy="579052"/>
          </a:xfrm>
          <a:prstGeom prst="roundRect">
            <a:avLst>
              <a:gd name="adj" fmla="val 17359"/>
            </a:avLst>
          </a:prstGeom>
          <a:solidFill>
            <a:srgbClr val="FFFFFF"/>
          </a:solidFill>
          <a:ln w="19050" cap="flat">
            <a:solidFill>
              <a:schemeClr val="bg1">
                <a:lumMod val="85000"/>
              </a:schemeClr>
            </a:solidFill>
            <a:prstDash val="solid"/>
            <a:miter/>
          </a:ln>
        </p:spPr>
        <p:txBody>
          <a:bodyPr rtlCol="0" anchor="ctr"/>
          <a:lstStyle/>
          <a:p>
            <a:endParaRPr lang="en-US"/>
          </a:p>
        </p:txBody>
      </p:sp>
      <p:grpSp>
        <p:nvGrpSpPr>
          <p:cNvPr id="89" name="图形 2">
            <a:extLst>
              <a:ext uri="{FF2B5EF4-FFF2-40B4-BE49-F238E27FC236}">
                <a16:creationId xmlns:a16="http://schemas.microsoft.com/office/drawing/2014/main" id="{182B5B7C-2745-3001-3736-291C3B2422F8}"/>
              </a:ext>
            </a:extLst>
          </p:cNvPr>
          <p:cNvGrpSpPr/>
          <p:nvPr/>
        </p:nvGrpSpPr>
        <p:grpSpPr>
          <a:xfrm>
            <a:off x="4967657" y="2019461"/>
            <a:ext cx="1737155" cy="579052"/>
            <a:chOff x="4967657" y="2019461"/>
            <a:chExt cx="1737155" cy="579052"/>
          </a:xfrm>
          <a:effectLst>
            <a:outerShdw blurRad="50800" dist="38100" dir="5400000" algn="t" rotWithShape="0">
              <a:prstClr val="black">
                <a:alpha val="20000"/>
              </a:prstClr>
            </a:outerShdw>
          </a:effectLst>
        </p:grpSpPr>
        <p:sp>
          <p:nvSpPr>
            <p:cNvPr id="90" name="任意多边形: 形状 89">
              <a:extLst>
                <a:ext uri="{FF2B5EF4-FFF2-40B4-BE49-F238E27FC236}">
                  <a16:creationId xmlns:a16="http://schemas.microsoft.com/office/drawing/2014/main" id="{781C9C81-5B6B-4445-BFF2-7E357BB7C030}"/>
                </a:ext>
              </a:extLst>
            </p:cNvPr>
            <p:cNvSpPr/>
            <p:nvPr/>
          </p:nvSpPr>
          <p:spPr>
            <a:xfrm>
              <a:off x="4967657" y="2019461"/>
              <a:ext cx="1737155" cy="579052"/>
            </a:xfrm>
            <a:prstGeom prst="roundRect">
              <a:avLst/>
            </a:prstGeom>
            <a:gradFill>
              <a:gsLst>
                <a:gs pos="0">
                  <a:srgbClr val="2976FF"/>
                </a:gs>
                <a:gs pos="50000">
                  <a:srgbClr val="1769FC"/>
                </a:gs>
                <a:gs pos="100000">
                  <a:srgbClr val="055CF9"/>
                </a:gs>
              </a:gsLst>
              <a:lin ang="114856" scaled="1"/>
            </a:gradFill>
            <a:ln w="6397" cap="flat">
              <a:no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5FA3C6EF-E42A-7BC9-4F51-4713A36B687F}"/>
                </a:ext>
              </a:extLst>
            </p:cNvPr>
            <p:cNvSpPr/>
            <p:nvPr/>
          </p:nvSpPr>
          <p:spPr>
            <a:xfrm>
              <a:off x="4974054" y="2025858"/>
              <a:ext cx="1724362" cy="566258"/>
            </a:xfrm>
            <a:prstGeom prst="roundRect">
              <a:avLst/>
            </a:prstGeom>
            <a:noFill/>
            <a:ln w="12793"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grpSp>
        <p:nvGrpSpPr>
          <p:cNvPr id="93" name="图形 2">
            <a:extLst>
              <a:ext uri="{FF2B5EF4-FFF2-40B4-BE49-F238E27FC236}">
                <a16:creationId xmlns:a16="http://schemas.microsoft.com/office/drawing/2014/main" id="{8DE0D5C6-089F-8519-92A8-2AE7B3D4EC15}"/>
              </a:ext>
            </a:extLst>
          </p:cNvPr>
          <p:cNvGrpSpPr/>
          <p:nvPr/>
        </p:nvGrpSpPr>
        <p:grpSpPr>
          <a:xfrm>
            <a:off x="2902879" y="2019461"/>
            <a:ext cx="1737155" cy="579052"/>
            <a:chOff x="2902879" y="2019461"/>
            <a:chExt cx="1737155" cy="579052"/>
          </a:xfrm>
          <a:effectLst>
            <a:outerShdw blurRad="50800" dist="38100" dir="5400000" algn="t" rotWithShape="0">
              <a:prstClr val="black">
                <a:alpha val="20000"/>
              </a:prstClr>
            </a:outerShdw>
          </a:effectLst>
        </p:grpSpPr>
        <p:sp>
          <p:nvSpPr>
            <p:cNvPr id="94" name="任意多边形: 形状 93">
              <a:extLst>
                <a:ext uri="{FF2B5EF4-FFF2-40B4-BE49-F238E27FC236}">
                  <a16:creationId xmlns:a16="http://schemas.microsoft.com/office/drawing/2014/main" id="{E68F168F-C909-1C25-8DB9-68FCB5E86C3F}"/>
                </a:ext>
              </a:extLst>
            </p:cNvPr>
            <p:cNvSpPr/>
            <p:nvPr/>
          </p:nvSpPr>
          <p:spPr>
            <a:xfrm>
              <a:off x="2902879" y="2019461"/>
              <a:ext cx="1737155" cy="579052"/>
            </a:xfrm>
            <a:prstGeom prst="roundRect">
              <a:avLst/>
            </a:prstGeom>
            <a:gradFill>
              <a:gsLst>
                <a:gs pos="0">
                  <a:srgbClr val="2976FF"/>
                </a:gs>
                <a:gs pos="50000">
                  <a:srgbClr val="1769FC"/>
                </a:gs>
                <a:gs pos="100000">
                  <a:srgbClr val="055CF9"/>
                </a:gs>
              </a:gsLst>
              <a:lin ang="114855" scaled="1"/>
            </a:gradFill>
            <a:ln w="6397" cap="flat">
              <a:no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F6CD066A-FFD0-F916-0E2C-EC6CDF5FC24A}"/>
                </a:ext>
              </a:extLst>
            </p:cNvPr>
            <p:cNvSpPr/>
            <p:nvPr/>
          </p:nvSpPr>
          <p:spPr>
            <a:xfrm>
              <a:off x="2909276" y="2025858"/>
              <a:ext cx="1724362" cy="566258"/>
            </a:xfrm>
            <a:prstGeom prst="roundRect">
              <a:avLst/>
            </a:prstGeom>
            <a:noFill/>
            <a:ln w="12793"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100" name="文本框 99">
            <a:extLst>
              <a:ext uri="{FF2B5EF4-FFF2-40B4-BE49-F238E27FC236}">
                <a16:creationId xmlns:a16="http://schemas.microsoft.com/office/drawing/2014/main" id="{99CDA596-B900-6B23-CDE2-685D2C3969FE}"/>
              </a:ext>
            </a:extLst>
          </p:cNvPr>
          <p:cNvSpPr txBox="1"/>
          <p:nvPr/>
        </p:nvSpPr>
        <p:spPr>
          <a:xfrm>
            <a:off x="344527" y="443063"/>
            <a:ext cx="7835478"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Reference algorithm helps customer self research</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1" name="文本框 100">
            <a:extLst>
              <a:ext uri="{FF2B5EF4-FFF2-40B4-BE49-F238E27FC236}">
                <a16:creationId xmlns:a16="http://schemas.microsoft.com/office/drawing/2014/main" id="{20E6C01A-054D-FD8C-227E-E329680948BE}"/>
              </a:ext>
            </a:extLst>
          </p:cNvPr>
          <p:cNvSpPr txBox="1"/>
          <p:nvPr/>
        </p:nvSpPr>
        <p:spPr>
          <a:xfrm>
            <a:off x="352091" y="849679"/>
            <a:ext cx="172354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参考算法助力客户自研</a:t>
            </a:r>
          </a:p>
        </p:txBody>
      </p:sp>
      <p:sp>
        <p:nvSpPr>
          <p:cNvPr id="102" name="文本框 101">
            <a:extLst>
              <a:ext uri="{FF2B5EF4-FFF2-40B4-BE49-F238E27FC236}">
                <a16:creationId xmlns:a16="http://schemas.microsoft.com/office/drawing/2014/main" id="{18CC0F78-1683-5670-F79E-F80BE9986276}"/>
              </a:ext>
            </a:extLst>
          </p:cNvPr>
          <p:cNvSpPr txBox="1"/>
          <p:nvPr/>
        </p:nvSpPr>
        <p:spPr>
          <a:xfrm>
            <a:off x="10702404" y="632533"/>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文本框 121">
            <a:extLst>
              <a:ext uri="{FF2B5EF4-FFF2-40B4-BE49-F238E27FC236}">
                <a16:creationId xmlns:a16="http://schemas.microsoft.com/office/drawing/2014/main" id="{1E508FE1-97C1-7F65-33FE-EE46D04D2A02}"/>
              </a:ext>
            </a:extLst>
          </p:cNvPr>
          <p:cNvSpPr txBox="1"/>
          <p:nvPr/>
        </p:nvSpPr>
        <p:spPr>
          <a:xfrm>
            <a:off x="1413616" y="2155104"/>
            <a:ext cx="723275" cy="307777"/>
          </a:xfrm>
          <a:prstGeom prst="rect">
            <a:avLst/>
          </a:prstGeom>
          <a:noFill/>
        </p:spPr>
        <p:txBody>
          <a:bodyPr wrap="none" rtlCol="0">
            <a:spAutoFit/>
          </a:bodyPr>
          <a:lstStyle/>
          <a:p>
            <a:pPr algn="ctr"/>
            <a:r>
              <a:rPr lang="zh-CN" altLang="en-US" sz="1400" dirty="0">
                <a:latin typeface="OPPOSans H" panose="00020600040101010101" pitchFamily="18" charset="-122"/>
                <a:ea typeface="OPPOSans H" panose="00020600040101010101" pitchFamily="18" charset="-122"/>
                <a:cs typeface="OPPOSans H" panose="00020600040101010101" pitchFamily="18" charset="-122"/>
              </a:rPr>
              <a:t>地平线</a:t>
            </a:r>
          </a:p>
        </p:txBody>
      </p:sp>
      <p:sp>
        <p:nvSpPr>
          <p:cNvPr id="123" name="文本框 122">
            <a:extLst>
              <a:ext uri="{FF2B5EF4-FFF2-40B4-BE49-F238E27FC236}">
                <a16:creationId xmlns:a16="http://schemas.microsoft.com/office/drawing/2014/main" id="{BA123688-15AD-FAF6-96DB-9CA403801E7A}"/>
              </a:ext>
            </a:extLst>
          </p:cNvPr>
          <p:cNvSpPr txBox="1"/>
          <p:nvPr/>
        </p:nvSpPr>
        <p:spPr>
          <a:xfrm>
            <a:off x="1503384" y="3561389"/>
            <a:ext cx="543740" cy="307777"/>
          </a:xfrm>
          <a:prstGeom prst="rect">
            <a:avLst/>
          </a:prstGeom>
          <a:noFill/>
        </p:spPr>
        <p:txBody>
          <a:bodyPr wrap="none" rtlCol="0">
            <a:spAutoFit/>
          </a:bodyPr>
          <a:lstStyle/>
          <a:p>
            <a:pPr algn="ctr"/>
            <a:r>
              <a:rPr lang="zh-CN" altLang="en-US" sz="1400" dirty="0">
                <a:latin typeface="OPPOSans H" panose="00020600040101010101" pitchFamily="18" charset="-122"/>
                <a:ea typeface="OPPOSans H" panose="00020600040101010101" pitchFamily="18" charset="-122"/>
                <a:cs typeface="OPPOSans H" panose="00020600040101010101" pitchFamily="18" charset="-122"/>
              </a:rPr>
              <a:t>客户</a:t>
            </a:r>
          </a:p>
        </p:txBody>
      </p:sp>
      <p:sp>
        <p:nvSpPr>
          <p:cNvPr id="124" name="文本框 123">
            <a:extLst>
              <a:ext uri="{FF2B5EF4-FFF2-40B4-BE49-F238E27FC236}">
                <a16:creationId xmlns:a16="http://schemas.microsoft.com/office/drawing/2014/main" id="{7C0A8F6F-D7F7-F0F2-5430-DCA25026CF46}"/>
              </a:ext>
            </a:extLst>
          </p:cNvPr>
          <p:cNvSpPr txBox="1"/>
          <p:nvPr/>
        </p:nvSpPr>
        <p:spPr>
          <a:xfrm>
            <a:off x="2886193" y="2178182"/>
            <a:ext cx="1778648" cy="261610"/>
          </a:xfrm>
          <a:prstGeom prst="rect">
            <a:avLst/>
          </a:prstGeom>
          <a:noFill/>
        </p:spPr>
        <p:txBody>
          <a:bodyPr wrap="squar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开源数据集</a:t>
            </a:r>
            <a:r>
              <a:rPr lang="en-US" altLang="zh-CN"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地平线数据</a:t>
            </a:r>
          </a:p>
        </p:txBody>
      </p:sp>
      <p:sp>
        <p:nvSpPr>
          <p:cNvPr id="125" name="文本框 124">
            <a:extLst>
              <a:ext uri="{FF2B5EF4-FFF2-40B4-BE49-F238E27FC236}">
                <a16:creationId xmlns:a16="http://schemas.microsoft.com/office/drawing/2014/main" id="{C7D29D55-9B3A-85C8-1642-6FEAD7E5FF41}"/>
              </a:ext>
            </a:extLst>
          </p:cNvPr>
          <p:cNvSpPr txBox="1"/>
          <p:nvPr/>
        </p:nvSpPr>
        <p:spPr>
          <a:xfrm>
            <a:off x="5046201" y="2178182"/>
            <a:ext cx="1595309" cy="261610"/>
          </a:xfrm>
          <a:prstGeom prst="rect">
            <a:avLst/>
          </a:prstGeom>
          <a:noFill/>
        </p:spPr>
        <p:txBody>
          <a:bodyPr wrap="non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地平线</a:t>
            </a:r>
            <a:r>
              <a:rPr lang="en-US" altLang="zh-CN"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SOTA</a:t>
            </a: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参考算法</a:t>
            </a:r>
          </a:p>
        </p:txBody>
      </p:sp>
      <p:sp>
        <p:nvSpPr>
          <p:cNvPr id="126" name="文本框 125">
            <a:extLst>
              <a:ext uri="{FF2B5EF4-FFF2-40B4-BE49-F238E27FC236}">
                <a16:creationId xmlns:a16="http://schemas.microsoft.com/office/drawing/2014/main" id="{B813AD2D-85D3-6C25-8513-1A4E8337545A}"/>
              </a:ext>
            </a:extLst>
          </p:cNvPr>
          <p:cNvSpPr txBox="1"/>
          <p:nvPr/>
        </p:nvSpPr>
        <p:spPr>
          <a:xfrm>
            <a:off x="5286651" y="3580101"/>
            <a:ext cx="1114408" cy="261610"/>
          </a:xfrm>
          <a:prstGeom prst="rect">
            <a:avLst/>
          </a:prstGeom>
          <a:noFill/>
        </p:spPr>
        <p:txBody>
          <a:bodyPr wrap="non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客户</a:t>
            </a:r>
            <a:r>
              <a:rPr lang="en-US" altLang="zh-CN"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Finetune</a:t>
            </a:r>
          </a:p>
        </p:txBody>
      </p:sp>
      <p:sp>
        <p:nvSpPr>
          <p:cNvPr id="127" name="文本框 126">
            <a:extLst>
              <a:ext uri="{FF2B5EF4-FFF2-40B4-BE49-F238E27FC236}">
                <a16:creationId xmlns:a16="http://schemas.microsoft.com/office/drawing/2014/main" id="{888E9941-ABF2-8933-AA6D-A4D73343DF67}"/>
              </a:ext>
            </a:extLst>
          </p:cNvPr>
          <p:cNvSpPr txBox="1"/>
          <p:nvPr/>
        </p:nvSpPr>
        <p:spPr>
          <a:xfrm>
            <a:off x="3394462" y="3580101"/>
            <a:ext cx="748924" cy="261610"/>
          </a:xfrm>
          <a:prstGeom prst="rect">
            <a:avLst/>
          </a:prstGeom>
          <a:noFill/>
        </p:spPr>
        <p:txBody>
          <a:bodyPr wrap="non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客户数据</a:t>
            </a:r>
          </a:p>
        </p:txBody>
      </p:sp>
      <p:sp>
        <p:nvSpPr>
          <p:cNvPr id="128" name="文本框 127">
            <a:extLst>
              <a:ext uri="{FF2B5EF4-FFF2-40B4-BE49-F238E27FC236}">
                <a16:creationId xmlns:a16="http://schemas.microsoft.com/office/drawing/2014/main" id="{FA5A7B18-7970-EA4F-FACE-EE130E7C1684}"/>
              </a:ext>
            </a:extLst>
          </p:cNvPr>
          <p:cNvSpPr txBox="1"/>
          <p:nvPr/>
        </p:nvSpPr>
        <p:spPr>
          <a:xfrm>
            <a:off x="7480097" y="3580101"/>
            <a:ext cx="841897" cy="261610"/>
          </a:xfrm>
          <a:prstGeom prst="rect">
            <a:avLst/>
          </a:prstGeom>
          <a:noFill/>
        </p:spPr>
        <p:txBody>
          <a:bodyPr wrap="non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训练</a:t>
            </a:r>
            <a:r>
              <a:rPr lang="en-US" altLang="zh-CN"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迭代</a:t>
            </a:r>
          </a:p>
        </p:txBody>
      </p:sp>
      <p:sp>
        <p:nvSpPr>
          <p:cNvPr id="129" name="文本框 128">
            <a:extLst>
              <a:ext uri="{FF2B5EF4-FFF2-40B4-BE49-F238E27FC236}">
                <a16:creationId xmlns:a16="http://schemas.microsoft.com/office/drawing/2014/main" id="{97D7A46F-CBD9-9A1C-8761-7C37A79185CC}"/>
              </a:ext>
            </a:extLst>
          </p:cNvPr>
          <p:cNvSpPr txBox="1"/>
          <p:nvPr/>
        </p:nvSpPr>
        <p:spPr>
          <a:xfrm>
            <a:off x="9450292" y="3580101"/>
            <a:ext cx="1031051" cy="261610"/>
          </a:xfrm>
          <a:prstGeom prst="rect">
            <a:avLst/>
          </a:prstGeom>
          <a:noFill/>
        </p:spPr>
        <p:txBody>
          <a:bodyPr wrap="none" rtlCol="0">
            <a:spAutoFit/>
          </a:bodyPr>
          <a:lstStyle/>
          <a:p>
            <a:pPr algn="ctr"/>
            <a:r>
              <a:rPr lang="zh-CN" alt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客户自研算法</a:t>
            </a:r>
          </a:p>
        </p:txBody>
      </p:sp>
      <p:sp>
        <p:nvSpPr>
          <p:cNvPr id="130" name="文本框 129">
            <a:extLst>
              <a:ext uri="{FF2B5EF4-FFF2-40B4-BE49-F238E27FC236}">
                <a16:creationId xmlns:a16="http://schemas.microsoft.com/office/drawing/2014/main" id="{86E18203-5C74-CBFD-8F2F-CB471B6AE999}"/>
              </a:ext>
            </a:extLst>
          </p:cNvPr>
          <p:cNvSpPr txBox="1"/>
          <p:nvPr/>
        </p:nvSpPr>
        <p:spPr>
          <a:xfrm>
            <a:off x="7256300" y="2174992"/>
            <a:ext cx="2018502"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面向客户开源并提供算法服务</a:t>
            </a:r>
          </a:p>
        </p:txBody>
      </p:sp>
      <p:sp>
        <p:nvSpPr>
          <p:cNvPr id="131" name="文本框 130">
            <a:extLst>
              <a:ext uri="{FF2B5EF4-FFF2-40B4-BE49-F238E27FC236}">
                <a16:creationId xmlns:a16="http://schemas.microsoft.com/office/drawing/2014/main" id="{A34F8F66-CAFC-BCD3-0A38-16B3CAD98C12}"/>
              </a:ext>
            </a:extLst>
          </p:cNvPr>
          <p:cNvSpPr txBox="1"/>
          <p:nvPr/>
        </p:nvSpPr>
        <p:spPr>
          <a:xfrm>
            <a:off x="3861321" y="4433442"/>
            <a:ext cx="1877438"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参考算法节省客户探索时间</a:t>
            </a:r>
          </a:p>
        </p:txBody>
      </p:sp>
      <p:sp>
        <p:nvSpPr>
          <p:cNvPr id="132" name="文本框 131">
            <a:extLst>
              <a:ext uri="{FF2B5EF4-FFF2-40B4-BE49-F238E27FC236}">
                <a16:creationId xmlns:a16="http://schemas.microsoft.com/office/drawing/2014/main" id="{3D01355B-3D2E-79D0-0082-C1923542C70C}"/>
              </a:ext>
            </a:extLst>
          </p:cNvPr>
          <p:cNvSpPr txBox="1"/>
          <p:nvPr/>
        </p:nvSpPr>
        <p:spPr>
          <a:xfrm>
            <a:off x="984650" y="4925357"/>
            <a:ext cx="2208036" cy="369332"/>
          </a:xfrm>
          <a:prstGeom prst="rect">
            <a:avLst/>
          </a:prstGeom>
          <a:noFill/>
        </p:spPr>
        <p:txBody>
          <a:bodyPr wrap="square" rtlCol="0">
            <a:spAutoFit/>
          </a:bodyPr>
          <a:lstStyle/>
          <a:p>
            <a:r>
              <a:rPr lang="zh-CN" altLang="en-US" dirty="0">
                <a:latin typeface="OPPOSans H" panose="00020600040101010101" pitchFamily="18" charset="-122"/>
                <a:ea typeface="OPPOSans H" panose="00020600040101010101" pitchFamily="18" charset="-122"/>
                <a:cs typeface="OPPOSans H" panose="00020600040101010101" pitchFamily="18" charset="-122"/>
              </a:rPr>
              <a:t>领先的算法能力</a:t>
            </a:r>
          </a:p>
        </p:txBody>
      </p:sp>
      <p:sp>
        <p:nvSpPr>
          <p:cNvPr id="133" name="文本框 132">
            <a:extLst>
              <a:ext uri="{FF2B5EF4-FFF2-40B4-BE49-F238E27FC236}">
                <a16:creationId xmlns:a16="http://schemas.microsoft.com/office/drawing/2014/main" id="{E13CD008-A10E-1894-14A5-CCB8FDE2924D}"/>
              </a:ext>
            </a:extLst>
          </p:cNvPr>
          <p:cNvSpPr txBox="1"/>
          <p:nvPr/>
        </p:nvSpPr>
        <p:spPr>
          <a:xfrm>
            <a:off x="7857406" y="4433442"/>
            <a:ext cx="2159566"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让客户自主可控，积累自身能力</a:t>
            </a:r>
          </a:p>
        </p:txBody>
      </p:sp>
      <p:sp>
        <p:nvSpPr>
          <p:cNvPr id="134" name="文本框 133">
            <a:extLst>
              <a:ext uri="{FF2B5EF4-FFF2-40B4-BE49-F238E27FC236}">
                <a16:creationId xmlns:a16="http://schemas.microsoft.com/office/drawing/2014/main" id="{6CE16368-BA9A-4128-41C0-9314DF691829}"/>
              </a:ext>
            </a:extLst>
          </p:cNvPr>
          <p:cNvSpPr txBox="1"/>
          <p:nvPr/>
        </p:nvSpPr>
        <p:spPr>
          <a:xfrm>
            <a:off x="983112" y="5456775"/>
            <a:ext cx="3060453"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CVPR 2020, Waymo Open Dataset Challenge, </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第一名</a:t>
            </a:r>
          </a:p>
        </p:txBody>
      </p:sp>
      <p:sp>
        <p:nvSpPr>
          <p:cNvPr id="135" name="文本框 134">
            <a:extLst>
              <a:ext uri="{FF2B5EF4-FFF2-40B4-BE49-F238E27FC236}">
                <a16:creationId xmlns:a16="http://schemas.microsoft.com/office/drawing/2014/main" id="{4D23958D-234C-B0FD-A9A1-16C0A96DB72E}"/>
              </a:ext>
            </a:extLst>
          </p:cNvPr>
          <p:cNvSpPr txBox="1"/>
          <p:nvPr/>
        </p:nvSpPr>
        <p:spPr>
          <a:xfrm>
            <a:off x="983112" y="5678125"/>
            <a:ext cx="3685624"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ICCV 2019,The Lightweight Face Recognition Challenge</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，第一名</a:t>
            </a:r>
          </a:p>
        </p:txBody>
      </p:sp>
      <p:sp>
        <p:nvSpPr>
          <p:cNvPr id="136" name="文本框 135">
            <a:extLst>
              <a:ext uri="{FF2B5EF4-FFF2-40B4-BE49-F238E27FC236}">
                <a16:creationId xmlns:a16="http://schemas.microsoft.com/office/drawing/2014/main" id="{00831E7D-2AC6-006A-B40E-79B575AA77C4}"/>
              </a:ext>
            </a:extLst>
          </p:cNvPr>
          <p:cNvSpPr txBox="1"/>
          <p:nvPr/>
        </p:nvSpPr>
        <p:spPr>
          <a:xfrm>
            <a:off x="983112" y="5899475"/>
            <a:ext cx="2815194"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2019YouTube video object segmentation,</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第二名</a:t>
            </a:r>
          </a:p>
        </p:txBody>
      </p:sp>
      <p:sp>
        <p:nvSpPr>
          <p:cNvPr id="137" name="文本框 136">
            <a:extLst>
              <a:ext uri="{FF2B5EF4-FFF2-40B4-BE49-F238E27FC236}">
                <a16:creationId xmlns:a16="http://schemas.microsoft.com/office/drawing/2014/main" id="{23786851-CB42-340A-FD7F-82C234B3BE89}"/>
              </a:ext>
            </a:extLst>
          </p:cNvPr>
          <p:cNvSpPr txBox="1"/>
          <p:nvPr/>
        </p:nvSpPr>
        <p:spPr>
          <a:xfrm>
            <a:off x="983112" y="6120825"/>
            <a:ext cx="2845651"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2018YouTube video object segmentation,</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第二名 </a:t>
            </a:r>
          </a:p>
        </p:txBody>
      </p:sp>
      <p:sp>
        <p:nvSpPr>
          <p:cNvPr id="138" name="文本框 137">
            <a:extLst>
              <a:ext uri="{FF2B5EF4-FFF2-40B4-BE49-F238E27FC236}">
                <a16:creationId xmlns:a16="http://schemas.microsoft.com/office/drawing/2014/main" id="{906E92CB-02D6-1E25-461C-810F52B87A80}"/>
              </a:ext>
            </a:extLst>
          </p:cNvPr>
          <p:cNvSpPr txBox="1"/>
          <p:nvPr/>
        </p:nvSpPr>
        <p:spPr>
          <a:xfrm>
            <a:off x="5942907" y="5456775"/>
            <a:ext cx="2864887"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ECCV 2018, COCO Panoptic Segmentation,</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第二名</a:t>
            </a:r>
          </a:p>
        </p:txBody>
      </p:sp>
      <p:sp>
        <p:nvSpPr>
          <p:cNvPr id="139" name="文本框 138">
            <a:extLst>
              <a:ext uri="{FF2B5EF4-FFF2-40B4-BE49-F238E27FC236}">
                <a16:creationId xmlns:a16="http://schemas.microsoft.com/office/drawing/2014/main" id="{E7D24AC5-0E5D-54F4-01EA-EA5EA259A567}"/>
              </a:ext>
            </a:extLst>
          </p:cNvPr>
          <p:cNvSpPr txBox="1"/>
          <p:nvPr/>
        </p:nvSpPr>
        <p:spPr>
          <a:xfrm>
            <a:off x="5942907" y="5678125"/>
            <a:ext cx="3060453"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ECCV 2018, COCO Human </a:t>
            </a:r>
            <a:r>
              <a:rPr lang="en-US" altLang="zh-CN" sz="800" dirty="0" err="1">
                <a:solidFill>
                  <a:srgbClr val="848586"/>
                </a:solidFill>
                <a:latin typeface="OPPOSans B" panose="00020600040101010101" pitchFamily="18" charset="-122"/>
                <a:ea typeface="OPPOSans B" panose="00020600040101010101" pitchFamily="18" charset="-122"/>
                <a:cs typeface="OPPOSans B" panose="00020600040101010101" pitchFamily="18" charset="-122"/>
              </a:rPr>
              <a:t>Keypoint</a:t>
            </a:r>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 Detection,</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第三名</a:t>
            </a:r>
          </a:p>
        </p:txBody>
      </p:sp>
      <p:sp>
        <p:nvSpPr>
          <p:cNvPr id="140" name="文本框 139">
            <a:extLst>
              <a:ext uri="{FF2B5EF4-FFF2-40B4-BE49-F238E27FC236}">
                <a16:creationId xmlns:a16="http://schemas.microsoft.com/office/drawing/2014/main" id="{E9B9D3F5-8FBF-648D-42E9-580984F81B95}"/>
              </a:ext>
            </a:extLst>
          </p:cNvPr>
          <p:cNvSpPr txBox="1"/>
          <p:nvPr/>
        </p:nvSpPr>
        <p:spPr>
          <a:xfrm>
            <a:off x="5942907" y="5899475"/>
            <a:ext cx="3110147"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ECCV 2018, Workshop COCO Object  Detection,</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第三名</a:t>
            </a:r>
          </a:p>
        </p:txBody>
      </p:sp>
      <p:sp>
        <p:nvSpPr>
          <p:cNvPr id="141" name="文本框 140">
            <a:extLst>
              <a:ext uri="{FF2B5EF4-FFF2-40B4-BE49-F238E27FC236}">
                <a16:creationId xmlns:a16="http://schemas.microsoft.com/office/drawing/2014/main" id="{0B0E383D-192D-44F2-C986-559C5EAA4588}"/>
              </a:ext>
            </a:extLst>
          </p:cNvPr>
          <p:cNvSpPr txBox="1"/>
          <p:nvPr/>
        </p:nvSpPr>
        <p:spPr>
          <a:xfrm>
            <a:off x="5942907" y="6120825"/>
            <a:ext cx="1446230" cy="215444"/>
          </a:xfrm>
          <a:prstGeom prst="rect">
            <a:avLst/>
          </a:prstGeom>
          <a:noFill/>
        </p:spPr>
        <p:txBody>
          <a:bodyPr wrap="none" rtlCol="0">
            <a:spAutoFit/>
          </a:bodyPr>
          <a:lstStyle/>
          <a:p>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kitti stereo 2015, </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第一名</a:t>
            </a:r>
          </a:p>
        </p:txBody>
      </p:sp>
    </p:spTree>
    <p:extLst>
      <p:ext uri="{BB962C8B-B14F-4D97-AF65-F5344CB8AC3E}">
        <p14:creationId xmlns:p14="http://schemas.microsoft.com/office/powerpoint/2010/main" val="714761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9FAFD"/>
        </a:solidFill>
        <a:effectLst/>
      </p:bgPr>
    </p:bg>
    <p:spTree>
      <p:nvGrpSpPr>
        <p:cNvPr id="1" name=""/>
        <p:cNvGrpSpPr/>
        <p:nvPr/>
      </p:nvGrpSpPr>
      <p:grpSpPr>
        <a:xfrm>
          <a:off x="0" y="0"/>
          <a:ext cx="0" cy="0"/>
          <a:chOff x="0" y="0"/>
          <a:chExt cx="0" cy="0"/>
        </a:xfrm>
      </p:grpSpPr>
      <p:grpSp>
        <p:nvGrpSpPr>
          <p:cNvPr id="137" name="图形 2">
            <a:extLst>
              <a:ext uri="{FF2B5EF4-FFF2-40B4-BE49-F238E27FC236}">
                <a16:creationId xmlns:a16="http://schemas.microsoft.com/office/drawing/2014/main" id="{05387CA0-FAD3-8141-AFDB-50AE2FFCA7DF}"/>
              </a:ext>
            </a:extLst>
          </p:cNvPr>
          <p:cNvGrpSpPr/>
          <p:nvPr/>
        </p:nvGrpSpPr>
        <p:grpSpPr>
          <a:xfrm>
            <a:off x="7917" y="0"/>
            <a:ext cx="11529059" cy="6858000"/>
            <a:chOff x="0" y="0"/>
            <a:chExt cx="11529059" cy="6858000"/>
          </a:xfrm>
          <a:noFill/>
        </p:grpSpPr>
        <p:sp>
          <p:nvSpPr>
            <p:cNvPr id="138" name="任意多边形: 形状 137">
              <a:extLst>
                <a:ext uri="{FF2B5EF4-FFF2-40B4-BE49-F238E27FC236}">
                  <a16:creationId xmlns:a16="http://schemas.microsoft.com/office/drawing/2014/main" id="{BF3C67AC-E4A4-C6EB-E738-84ADE2FCA747}"/>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39" name="任意多边形: 形状 138">
              <a:extLst>
                <a:ext uri="{FF2B5EF4-FFF2-40B4-BE49-F238E27FC236}">
                  <a16:creationId xmlns:a16="http://schemas.microsoft.com/office/drawing/2014/main" id="{047BDC84-DC65-32C1-E6E2-1336344C8BD4}"/>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0" name="任意多边形: 形状 139">
              <a:extLst>
                <a:ext uri="{FF2B5EF4-FFF2-40B4-BE49-F238E27FC236}">
                  <a16:creationId xmlns:a16="http://schemas.microsoft.com/office/drawing/2014/main" id="{1983F330-868D-C0EE-65A9-FDAF29DECD99}"/>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1" name="任意多边形: 形状 140">
              <a:extLst>
                <a:ext uri="{FF2B5EF4-FFF2-40B4-BE49-F238E27FC236}">
                  <a16:creationId xmlns:a16="http://schemas.microsoft.com/office/drawing/2014/main" id="{A95616D9-FBC0-E915-94F3-0F572C56C67C}"/>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2" name="任意多边形: 形状 141">
              <a:extLst>
                <a:ext uri="{FF2B5EF4-FFF2-40B4-BE49-F238E27FC236}">
                  <a16:creationId xmlns:a16="http://schemas.microsoft.com/office/drawing/2014/main" id="{7331E53D-CFE7-0396-F1C1-FD06B4976458}"/>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3" name="任意多边形: 形状 142">
              <a:extLst>
                <a:ext uri="{FF2B5EF4-FFF2-40B4-BE49-F238E27FC236}">
                  <a16:creationId xmlns:a16="http://schemas.microsoft.com/office/drawing/2014/main" id="{8CE59BCB-DCA4-E4E7-989A-D585FD3D8A93}"/>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4" name="任意多边形: 形状 143">
              <a:extLst>
                <a:ext uri="{FF2B5EF4-FFF2-40B4-BE49-F238E27FC236}">
                  <a16:creationId xmlns:a16="http://schemas.microsoft.com/office/drawing/2014/main" id="{1FB192D6-B0CB-89D8-4596-DF2E832E4D28}"/>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5" name="任意多边形: 形状 144">
              <a:extLst>
                <a:ext uri="{FF2B5EF4-FFF2-40B4-BE49-F238E27FC236}">
                  <a16:creationId xmlns:a16="http://schemas.microsoft.com/office/drawing/2014/main" id="{E8771357-78FE-4F53-F2DF-AB7E98E2B41E}"/>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6" name="任意多边形: 形状 145">
              <a:extLst>
                <a:ext uri="{FF2B5EF4-FFF2-40B4-BE49-F238E27FC236}">
                  <a16:creationId xmlns:a16="http://schemas.microsoft.com/office/drawing/2014/main" id="{BC3F4AF9-F93A-A483-5ED7-F803A1EB1268}"/>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7" name="任意多边形: 形状 146">
              <a:extLst>
                <a:ext uri="{FF2B5EF4-FFF2-40B4-BE49-F238E27FC236}">
                  <a16:creationId xmlns:a16="http://schemas.microsoft.com/office/drawing/2014/main" id="{0BBF0E64-B9B9-E245-9538-C74BAC5F8E90}"/>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8" name="任意多边形: 形状 147">
              <a:extLst>
                <a:ext uri="{FF2B5EF4-FFF2-40B4-BE49-F238E27FC236}">
                  <a16:creationId xmlns:a16="http://schemas.microsoft.com/office/drawing/2014/main" id="{E7CF9421-25F6-539D-F4C5-95BDAA851891}"/>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49" name="任意多边形: 形状 148">
              <a:extLst>
                <a:ext uri="{FF2B5EF4-FFF2-40B4-BE49-F238E27FC236}">
                  <a16:creationId xmlns:a16="http://schemas.microsoft.com/office/drawing/2014/main" id="{CD1DDB6C-86D3-5ACB-A8CE-6502B82D3873}"/>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0" name="任意多边形: 形状 149">
              <a:extLst>
                <a:ext uri="{FF2B5EF4-FFF2-40B4-BE49-F238E27FC236}">
                  <a16:creationId xmlns:a16="http://schemas.microsoft.com/office/drawing/2014/main" id="{B0AF634E-B22E-712B-F745-F42CD1D91917}"/>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1" name="任意多边形: 形状 150">
              <a:extLst>
                <a:ext uri="{FF2B5EF4-FFF2-40B4-BE49-F238E27FC236}">
                  <a16:creationId xmlns:a16="http://schemas.microsoft.com/office/drawing/2014/main" id="{7DA0D15C-1161-6D4E-CC06-00BF511C40AA}"/>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2" name="任意多边形: 形状 151">
              <a:extLst>
                <a:ext uri="{FF2B5EF4-FFF2-40B4-BE49-F238E27FC236}">
                  <a16:creationId xmlns:a16="http://schemas.microsoft.com/office/drawing/2014/main" id="{9A596202-D62C-2808-100B-F3FA2E3ADBF8}"/>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3" name="任意多边形: 形状 152">
              <a:extLst>
                <a:ext uri="{FF2B5EF4-FFF2-40B4-BE49-F238E27FC236}">
                  <a16:creationId xmlns:a16="http://schemas.microsoft.com/office/drawing/2014/main" id="{C1D0770C-2791-257B-60CD-E9C308E9B3FE}"/>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4" name="任意多边形: 形状 153">
              <a:extLst>
                <a:ext uri="{FF2B5EF4-FFF2-40B4-BE49-F238E27FC236}">
                  <a16:creationId xmlns:a16="http://schemas.microsoft.com/office/drawing/2014/main" id="{B3DE2325-A6EE-66D5-49BB-A97875C95275}"/>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55" name="任意多边形: 形状 154">
              <a:extLst>
                <a:ext uri="{FF2B5EF4-FFF2-40B4-BE49-F238E27FC236}">
                  <a16:creationId xmlns:a16="http://schemas.microsoft.com/office/drawing/2014/main" id="{31A83383-79B4-7BF2-4C44-49C3525B4083}"/>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27" name="任意多边形: 形状 26">
            <a:extLst>
              <a:ext uri="{FF2B5EF4-FFF2-40B4-BE49-F238E27FC236}">
                <a16:creationId xmlns:a16="http://schemas.microsoft.com/office/drawing/2014/main" id="{7E1DE420-4465-C86E-1266-A3123DFEF1D2}"/>
              </a:ext>
            </a:extLst>
          </p:cNvPr>
          <p:cNvSpPr/>
          <p:nvPr/>
        </p:nvSpPr>
        <p:spPr>
          <a:xfrm>
            <a:off x="4404360" y="6096000"/>
            <a:ext cx="83820" cy="83820"/>
          </a:xfrm>
          <a:custGeom>
            <a:avLst/>
            <a:gdLst>
              <a:gd name="connsiteX0" fmla="*/ 83820 w 83820"/>
              <a:gd name="connsiteY0" fmla="*/ 41910 h 83820"/>
              <a:gd name="connsiteX1" fmla="*/ 41910 w 83820"/>
              <a:gd name="connsiteY1" fmla="*/ 83820 h 83820"/>
              <a:gd name="connsiteX2" fmla="*/ 0 w 83820"/>
              <a:gd name="connsiteY2" fmla="*/ 41910 h 83820"/>
              <a:gd name="connsiteX3" fmla="*/ 41910 w 83820"/>
              <a:gd name="connsiteY3" fmla="*/ 0 h 83820"/>
              <a:gd name="connsiteX4" fmla="*/ 83820 w 83820"/>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527AF1">
              <a:alpha val="30000"/>
            </a:srgbClr>
          </a:solidFill>
          <a:ln w="6350" cap="flat">
            <a:no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7D7EC2D0-5808-8B35-1C25-A522DA5BCFAC}"/>
              </a:ext>
            </a:extLst>
          </p:cNvPr>
          <p:cNvSpPr/>
          <p:nvPr/>
        </p:nvSpPr>
        <p:spPr>
          <a:xfrm>
            <a:off x="4419600" y="611124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4"/>
                  <a:pt x="47313" y="60960"/>
                  <a:pt x="30480" y="60960"/>
                </a:cubicBezTo>
                <a:cubicBezTo>
                  <a:pt x="13646" y="60960"/>
                  <a:pt x="0" y="47314"/>
                  <a:pt x="0" y="30480"/>
                </a:cubicBezTo>
                <a:cubicBezTo>
                  <a:pt x="0" y="13647"/>
                  <a:pt x="13646" y="0"/>
                  <a:pt x="30480" y="0"/>
                </a:cubicBezTo>
                <a:cubicBezTo>
                  <a:pt x="47313" y="0"/>
                  <a:pt x="60960" y="13647"/>
                  <a:pt x="60960" y="30480"/>
                </a:cubicBezTo>
                <a:close/>
              </a:path>
            </a:pathLst>
          </a:custGeom>
          <a:solidFill>
            <a:srgbClr val="527AF1"/>
          </a:solidFill>
          <a:ln w="6350" cap="flat">
            <a:no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15117BCD-3A1E-9263-CDDE-D4BCBFF2D588}"/>
              </a:ext>
            </a:extLst>
          </p:cNvPr>
          <p:cNvSpPr/>
          <p:nvPr/>
        </p:nvSpPr>
        <p:spPr>
          <a:xfrm>
            <a:off x="4404360" y="5867400"/>
            <a:ext cx="83820" cy="83820"/>
          </a:xfrm>
          <a:custGeom>
            <a:avLst/>
            <a:gdLst>
              <a:gd name="connsiteX0" fmla="*/ 83820 w 83820"/>
              <a:gd name="connsiteY0" fmla="*/ 41910 h 83820"/>
              <a:gd name="connsiteX1" fmla="*/ 41910 w 83820"/>
              <a:gd name="connsiteY1" fmla="*/ 83820 h 83820"/>
              <a:gd name="connsiteX2" fmla="*/ 0 w 83820"/>
              <a:gd name="connsiteY2" fmla="*/ 41910 h 83820"/>
              <a:gd name="connsiteX3" fmla="*/ 41910 w 83820"/>
              <a:gd name="connsiteY3" fmla="*/ 0 h 83820"/>
              <a:gd name="connsiteX4" fmla="*/ 83820 w 83820"/>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527AF1">
              <a:alpha val="30000"/>
            </a:srgbClr>
          </a:solidFill>
          <a:ln w="6350" cap="flat">
            <a:no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C105F604-6839-F060-AC29-659A6628433F}"/>
              </a:ext>
            </a:extLst>
          </p:cNvPr>
          <p:cNvSpPr/>
          <p:nvPr/>
        </p:nvSpPr>
        <p:spPr>
          <a:xfrm>
            <a:off x="4419600" y="588264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4"/>
                  <a:pt x="47313" y="60960"/>
                  <a:pt x="30480" y="60960"/>
                </a:cubicBezTo>
                <a:cubicBezTo>
                  <a:pt x="13646" y="60960"/>
                  <a:pt x="0" y="47314"/>
                  <a:pt x="0" y="30480"/>
                </a:cubicBezTo>
                <a:cubicBezTo>
                  <a:pt x="0" y="13647"/>
                  <a:pt x="13646" y="0"/>
                  <a:pt x="30480" y="0"/>
                </a:cubicBezTo>
                <a:cubicBezTo>
                  <a:pt x="47313" y="0"/>
                  <a:pt x="60960" y="13647"/>
                  <a:pt x="60960" y="30480"/>
                </a:cubicBezTo>
                <a:close/>
              </a:path>
            </a:pathLst>
          </a:custGeom>
          <a:solidFill>
            <a:srgbClr val="527AF1"/>
          </a:solidFill>
          <a:ln w="6350" cap="flat">
            <a:no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02CC2D87-FDA7-3371-6ADD-494653F62E61}"/>
              </a:ext>
            </a:extLst>
          </p:cNvPr>
          <p:cNvSpPr/>
          <p:nvPr/>
        </p:nvSpPr>
        <p:spPr>
          <a:xfrm>
            <a:off x="4404360" y="5410200"/>
            <a:ext cx="83820" cy="83820"/>
          </a:xfrm>
          <a:custGeom>
            <a:avLst/>
            <a:gdLst>
              <a:gd name="connsiteX0" fmla="*/ 83820 w 83820"/>
              <a:gd name="connsiteY0" fmla="*/ 41910 h 83820"/>
              <a:gd name="connsiteX1" fmla="*/ 41910 w 83820"/>
              <a:gd name="connsiteY1" fmla="*/ 83820 h 83820"/>
              <a:gd name="connsiteX2" fmla="*/ 0 w 83820"/>
              <a:gd name="connsiteY2" fmla="*/ 41910 h 83820"/>
              <a:gd name="connsiteX3" fmla="*/ 41910 w 83820"/>
              <a:gd name="connsiteY3" fmla="*/ 0 h 83820"/>
              <a:gd name="connsiteX4" fmla="*/ 83820 w 83820"/>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527AF1">
              <a:alpha val="30000"/>
            </a:srgbClr>
          </a:solidFill>
          <a:ln w="6350" cap="flat">
            <a:no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981CBEA4-2FBE-B0B7-167B-388F56EFA1E7}"/>
              </a:ext>
            </a:extLst>
          </p:cNvPr>
          <p:cNvSpPr/>
          <p:nvPr/>
        </p:nvSpPr>
        <p:spPr>
          <a:xfrm>
            <a:off x="4419600" y="542544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4"/>
                  <a:pt x="47313" y="60960"/>
                  <a:pt x="30480" y="60960"/>
                </a:cubicBezTo>
                <a:cubicBezTo>
                  <a:pt x="13646" y="60960"/>
                  <a:pt x="0" y="47314"/>
                  <a:pt x="0" y="30480"/>
                </a:cubicBezTo>
                <a:cubicBezTo>
                  <a:pt x="0" y="13647"/>
                  <a:pt x="13646" y="0"/>
                  <a:pt x="30480" y="0"/>
                </a:cubicBezTo>
                <a:cubicBezTo>
                  <a:pt x="47313" y="0"/>
                  <a:pt x="60960" y="13647"/>
                  <a:pt x="60960" y="30480"/>
                </a:cubicBezTo>
                <a:close/>
              </a:path>
            </a:pathLst>
          </a:custGeom>
          <a:solidFill>
            <a:srgbClr val="527AF1"/>
          </a:solidFill>
          <a:ln w="6350" cap="flat">
            <a:no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657E0B20-95EA-DC49-68E8-EC37B256172A}"/>
              </a:ext>
            </a:extLst>
          </p:cNvPr>
          <p:cNvSpPr/>
          <p:nvPr/>
        </p:nvSpPr>
        <p:spPr>
          <a:xfrm>
            <a:off x="4404360" y="5638800"/>
            <a:ext cx="83820" cy="83820"/>
          </a:xfrm>
          <a:custGeom>
            <a:avLst/>
            <a:gdLst>
              <a:gd name="connsiteX0" fmla="*/ 83820 w 83820"/>
              <a:gd name="connsiteY0" fmla="*/ 41910 h 83820"/>
              <a:gd name="connsiteX1" fmla="*/ 41910 w 83820"/>
              <a:gd name="connsiteY1" fmla="*/ 83820 h 83820"/>
              <a:gd name="connsiteX2" fmla="*/ 0 w 83820"/>
              <a:gd name="connsiteY2" fmla="*/ 41910 h 83820"/>
              <a:gd name="connsiteX3" fmla="*/ 41910 w 83820"/>
              <a:gd name="connsiteY3" fmla="*/ 0 h 83820"/>
              <a:gd name="connsiteX4" fmla="*/ 83820 w 83820"/>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527AF1">
              <a:alpha val="30000"/>
            </a:srgbClr>
          </a:solidFill>
          <a:ln w="6350" cap="flat">
            <a:no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86032A11-DDE3-C02B-D3BC-7814DA34DC14}"/>
              </a:ext>
            </a:extLst>
          </p:cNvPr>
          <p:cNvSpPr/>
          <p:nvPr/>
        </p:nvSpPr>
        <p:spPr>
          <a:xfrm>
            <a:off x="4419600" y="5654040"/>
            <a:ext cx="60959" cy="60959"/>
          </a:xfrm>
          <a:custGeom>
            <a:avLst/>
            <a:gdLst>
              <a:gd name="connsiteX0" fmla="*/ 60960 w 60959"/>
              <a:gd name="connsiteY0" fmla="*/ 30480 h 60959"/>
              <a:gd name="connsiteX1" fmla="*/ 30480 w 60959"/>
              <a:gd name="connsiteY1" fmla="*/ 60960 h 60959"/>
              <a:gd name="connsiteX2" fmla="*/ 0 w 60959"/>
              <a:gd name="connsiteY2" fmla="*/ 30480 h 60959"/>
              <a:gd name="connsiteX3" fmla="*/ 30480 w 60959"/>
              <a:gd name="connsiteY3" fmla="*/ 0 h 60959"/>
              <a:gd name="connsiteX4" fmla="*/ 60960 w 60959"/>
              <a:gd name="connsiteY4" fmla="*/ 30480 h 6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59">
                <a:moveTo>
                  <a:pt x="60960" y="30480"/>
                </a:moveTo>
                <a:cubicBezTo>
                  <a:pt x="60960" y="47314"/>
                  <a:pt x="47313" y="60960"/>
                  <a:pt x="30480" y="60960"/>
                </a:cubicBezTo>
                <a:cubicBezTo>
                  <a:pt x="13646" y="60960"/>
                  <a:pt x="0" y="47314"/>
                  <a:pt x="0" y="30480"/>
                </a:cubicBezTo>
                <a:cubicBezTo>
                  <a:pt x="0" y="13647"/>
                  <a:pt x="13646" y="0"/>
                  <a:pt x="30480" y="0"/>
                </a:cubicBezTo>
                <a:cubicBezTo>
                  <a:pt x="47313" y="0"/>
                  <a:pt x="60960" y="13647"/>
                  <a:pt x="60960" y="30480"/>
                </a:cubicBezTo>
                <a:close/>
              </a:path>
            </a:pathLst>
          </a:custGeom>
          <a:solidFill>
            <a:srgbClr val="527AF1"/>
          </a:solidFill>
          <a:ln w="6350" cap="flat">
            <a:no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DB318011-158E-8939-C1CB-58EA3C155A7D}"/>
              </a:ext>
            </a:extLst>
          </p:cNvPr>
          <p:cNvSpPr/>
          <p:nvPr/>
        </p:nvSpPr>
        <p:spPr>
          <a:xfrm rot="5400000">
            <a:off x="354330" y="3234689"/>
            <a:ext cx="3276599" cy="2575560"/>
          </a:xfrm>
          <a:custGeom>
            <a:avLst/>
            <a:gdLst>
              <a:gd name="connsiteX0" fmla="*/ 3249469 w 3276599"/>
              <a:gd name="connsiteY0" fmla="*/ 55 h 2575560"/>
              <a:gd name="connsiteX1" fmla="*/ 3276139 w 3276599"/>
              <a:gd name="connsiteY1" fmla="*/ 55 h 2575560"/>
              <a:gd name="connsiteX2" fmla="*/ 3276139 w 3276599"/>
              <a:gd name="connsiteY2" fmla="*/ 2575615 h 2575560"/>
              <a:gd name="connsiteX3" fmla="*/ 3249469 w 3276599"/>
              <a:gd name="connsiteY3" fmla="*/ 2575615 h 2575560"/>
              <a:gd name="connsiteX4" fmla="*/ 26210 w 3276599"/>
              <a:gd name="connsiteY4" fmla="*/ 2575615 h 2575560"/>
              <a:gd name="connsiteX5" fmla="*/ -461 w 3276599"/>
              <a:gd name="connsiteY5" fmla="*/ 2575615 h 2575560"/>
              <a:gd name="connsiteX6" fmla="*/ -461 w 3276599"/>
              <a:gd name="connsiteY6" fmla="*/ 55 h 2575560"/>
              <a:gd name="connsiteX7" fmla="*/ 26210 w 3276599"/>
              <a:gd name="connsiteY7" fmla="*/ 55 h 257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6599" h="2575560">
                <a:moveTo>
                  <a:pt x="3249469" y="55"/>
                </a:moveTo>
                <a:cubicBezTo>
                  <a:pt x="3264199" y="55"/>
                  <a:pt x="3276139" y="55"/>
                  <a:pt x="3276139" y="55"/>
                </a:cubicBezTo>
                <a:lnTo>
                  <a:pt x="3276139" y="2575615"/>
                </a:lnTo>
                <a:cubicBezTo>
                  <a:pt x="3276139" y="2575615"/>
                  <a:pt x="3264199" y="2575615"/>
                  <a:pt x="3249469" y="2575615"/>
                </a:cubicBezTo>
                <a:lnTo>
                  <a:pt x="26210" y="2575615"/>
                </a:lnTo>
                <a:cubicBezTo>
                  <a:pt x="11480" y="2575615"/>
                  <a:pt x="-461" y="2575615"/>
                  <a:pt x="-461" y="2575615"/>
                </a:cubicBezTo>
                <a:lnTo>
                  <a:pt x="-461" y="55"/>
                </a:lnTo>
                <a:cubicBezTo>
                  <a:pt x="-461" y="55"/>
                  <a:pt x="11480" y="55"/>
                  <a:pt x="26210" y="55"/>
                </a:cubicBezTo>
                <a:close/>
              </a:path>
            </a:pathLst>
          </a:custGeom>
          <a:solidFill>
            <a:srgbClr val="FFFFFF"/>
          </a:solidFill>
          <a:ln w="7620" cap="flat">
            <a:solidFill>
              <a:srgbClr val="EBEBED"/>
            </a:solid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2C370255-C7B3-8FA0-96C4-2D0DFC7E9B58}"/>
              </a:ext>
            </a:extLst>
          </p:cNvPr>
          <p:cNvSpPr/>
          <p:nvPr/>
        </p:nvSpPr>
        <p:spPr>
          <a:xfrm>
            <a:off x="937260" y="3627120"/>
            <a:ext cx="2308860" cy="2255520"/>
          </a:xfrm>
          <a:custGeom>
            <a:avLst/>
            <a:gdLst>
              <a:gd name="connsiteX0" fmla="*/ 0 w 2308860"/>
              <a:gd name="connsiteY0" fmla="*/ 0 h 2255520"/>
              <a:gd name="connsiteX1" fmla="*/ 2308860 w 2308860"/>
              <a:gd name="connsiteY1" fmla="*/ 0 h 2255520"/>
              <a:gd name="connsiteX2" fmla="*/ 2308860 w 2308860"/>
              <a:gd name="connsiteY2" fmla="*/ 2255520 h 2255520"/>
              <a:gd name="connsiteX3" fmla="*/ 0 w 2308860"/>
              <a:gd name="connsiteY3" fmla="*/ 2255520 h 2255520"/>
            </a:gdLst>
            <a:ahLst/>
            <a:cxnLst>
              <a:cxn ang="0">
                <a:pos x="connsiteX0" y="connsiteY0"/>
              </a:cxn>
              <a:cxn ang="0">
                <a:pos x="connsiteX1" y="connsiteY1"/>
              </a:cxn>
              <a:cxn ang="0">
                <a:pos x="connsiteX2" y="connsiteY2"/>
              </a:cxn>
              <a:cxn ang="0">
                <a:pos x="connsiteX3" y="connsiteY3"/>
              </a:cxn>
            </a:cxnLst>
            <a:rect l="l" t="t" r="r" b="b"/>
            <a:pathLst>
              <a:path w="2308860" h="2255520">
                <a:moveTo>
                  <a:pt x="0" y="0"/>
                </a:moveTo>
                <a:lnTo>
                  <a:pt x="2308860" y="0"/>
                </a:lnTo>
                <a:lnTo>
                  <a:pt x="2308860" y="2255520"/>
                </a:lnTo>
                <a:lnTo>
                  <a:pt x="0" y="2255520"/>
                </a:lnTo>
                <a:close/>
              </a:path>
            </a:pathLst>
          </a:custGeom>
          <a:noFill/>
          <a:ln w="6350" cap="flat">
            <a:no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3243EF56-B9AD-AA37-F015-6CCEA78BA0B0}"/>
              </a:ext>
            </a:extLst>
          </p:cNvPr>
          <p:cNvSpPr/>
          <p:nvPr/>
        </p:nvSpPr>
        <p:spPr>
          <a:xfrm rot="5400000">
            <a:off x="1973579" y="1607820"/>
            <a:ext cx="38100" cy="2583180"/>
          </a:xfrm>
          <a:custGeom>
            <a:avLst/>
            <a:gdLst>
              <a:gd name="connsiteX0" fmla="*/ -206 w 38100"/>
              <a:gd name="connsiteY0" fmla="*/ -200 h 2583180"/>
              <a:gd name="connsiteX1" fmla="*/ 37894 w 38100"/>
              <a:gd name="connsiteY1" fmla="*/ -200 h 2583180"/>
              <a:gd name="connsiteX2" fmla="*/ 37894 w 38100"/>
              <a:gd name="connsiteY2" fmla="*/ 2582980 h 2583180"/>
              <a:gd name="connsiteX3" fmla="*/ -206 w 38100"/>
              <a:gd name="connsiteY3" fmla="*/ 2582980 h 2583180"/>
            </a:gdLst>
            <a:ahLst/>
            <a:cxnLst>
              <a:cxn ang="0">
                <a:pos x="connsiteX0" y="connsiteY0"/>
              </a:cxn>
              <a:cxn ang="0">
                <a:pos x="connsiteX1" y="connsiteY1"/>
              </a:cxn>
              <a:cxn ang="0">
                <a:pos x="connsiteX2" y="connsiteY2"/>
              </a:cxn>
              <a:cxn ang="0">
                <a:pos x="connsiteX3" y="connsiteY3"/>
              </a:cxn>
            </a:cxnLst>
            <a:rect l="l" t="t" r="r" b="b"/>
            <a:pathLst>
              <a:path w="38100" h="2583180">
                <a:moveTo>
                  <a:pt x="-206" y="-200"/>
                </a:moveTo>
                <a:lnTo>
                  <a:pt x="37894" y="-200"/>
                </a:lnTo>
                <a:lnTo>
                  <a:pt x="37894" y="2582980"/>
                </a:lnTo>
                <a:lnTo>
                  <a:pt x="-206" y="2582980"/>
                </a:lnTo>
                <a:close/>
              </a:path>
            </a:pathLst>
          </a:custGeom>
          <a:solidFill>
            <a:srgbClr val="4255FF"/>
          </a:solidFill>
          <a:ln w="6350" cap="flat">
            <a:no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77CA9870-F47A-C77C-27CE-26E2AC1BD0F7}"/>
              </a:ext>
            </a:extLst>
          </p:cNvPr>
          <p:cNvSpPr/>
          <p:nvPr/>
        </p:nvSpPr>
        <p:spPr>
          <a:xfrm>
            <a:off x="8835390" y="2548890"/>
            <a:ext cx="2644140" cy="2537460"/>
          </a:xfrm>
          <a:prstGeom prst="roundRect">
            <a:avLst/>
          </a:prstGeom>
          <a:solidFill>
            <a:srgbClr val="F5F6FA"/>
          </a:solidFill>
          <a:ln w="22860" cap="flat">
            <a:solidFill>
              <a:srgbClr val="D0D2DC"/>
            </a:solidFill>
            <a:prstDash val="sysDash"/>
            <a:miter/>
          </a:ln>
        </p:spPr>
        <p:txBody>
          <a:bodyPr rtlCol="0" anchor="ctr"/>
          <a:lstStyle/>
          <a:p>
            <a:endParaRPr lang="en-US"/>
          </a:p>
        </p:txBody>
      </p:sp>
      <p:sp>
        <p:nvSpPr>
          <p:cNvPr id="44" name="矩形: 圆角 43">
            <a:extLst>
              <a:ext uri="{FF2B5EF4-FFF2-40B4-BE49-F238E27FC236}">
                <a16:creationId xmlns:a16="http://schemas.microsoft.com/office/drawing/2014/main" id="{1E33C860-AB97-08BF-A812-2A8F14AC1252}"/>
              </a:ext>
            </a:extLst>
          </p:cNvPr>
          <p:cNvSpPr/>
          <p:nvPr/>
        </p:nvSpPr>
        <p:spPr>
          <a:xfrm>
            <a:off x="7242809" y="2548890"/>
            <a:ext cx="1402079" cy="2537460"/>
          </a:xfrm>
          <a:prstGeom prst="roundRect">
            <a:avLst/>
          </a:prstGeom>
          <a:solidFill>
            <a:srgbClr val="F5F6FA"/>
          </a:solidFill>
          <a:ln w="22860" cap="flat">
            <a:solidFill>
              <a:srgbClr val="D0D2DC"/>
            </a:solidFill>
            <a:prstDash val="sysDash"/>
            <a:miter/>
          </a:ln>
        </p:spPr>
        <p:txBody>
          <a:bodyPr rtlCol="0" anchor="ctr"/>
          <a:lstStyle/>
          <a:p>
            <a:endParaRPr lang="en-US"/>
          </a:p>
        </p:txBody>
      </p:sp>
      <p:grpSp>
        <p:nvGrpSpPr>
          <p:cNvPr id="45" name="图形 2">
            <a:extLst>
              <a:ext uri="{FF2B5EF4-FFF2-40B4-BE49-F238E27FC236}">
                <a16:creationId xmlns:a16="http://schemas.microsoft.com/office/drawing/2014/main" id="{96004DBE-3AAE-A26E-2E4F-0D3AC96FADD1}"/>
              </a:ext>
            </a:extLst>
          </p:cNvPr>
          <p:cNvGrpSpPr/>
          <p:nvPr/>
        </p:nvGrpSpPr>
        <p:grpSpPr>
          <a:xfrm>
            <a:off x="7421880" y="3954779"/>
            <a:ext cx="1051559" cy="876300"/>
            <a:chOff x="7421880" y="3954779"/>
            <a:chExt cx="1051559" cy="876300"/>
          </a:xfrm>
          <a:effectLst>
            <a:outerShdw blurRad="127000" dist="38100" dir="5400000" algn="t" rotWithShape="0">
              <a:prstClr val="black">
                <a:alpha val="20000"/>
              </a:prstClr>
            </a:outerShdw>
          </a:effectLst>
        </p:grpSpPr>
        <p:sp>
          <p:nvSpPr>
            <p:cNvPr id="46" name="任意多边形: 形状 45">
              <a:extLst>
                <a:ext uri="{FF2B5EF4-FFF2-40B4-BE49-F238E27FC236}">
                  <a16:creationId xmlns:a16="http://schemas.microsoft.com/office/drawing/2014/main" id="{8CEC7324-DC46-C026-4E4F-F91011ABA72D}"/>
                </a:ext>
              </a:extLst>
            </p:cNvPr>
            <p:cNvSpPr/>
            <p:nvPr/>
          </p:nvSpPr>
          <p:spPr>
            <a:xfrm>
              <a:off x="7421880" y="3954779"/>
              <a:ext cx="1051559" cy="876300"/>
            </a:xfrm>
            <a:prstGeom prst="roundRect">
              <a:avLst/>
            </a:prstGeom>
            <a:gradFill>
              <a:gsLst>
                <a:gs pos="0">
                  <a:srgbClr val="2976FF"/>
                </a:gs>
                <a:gs pos="50000">
                  <a:srgbClr val="1769FC"/>
                </a:gs>
                <a:gs pos="100000">
                  <a:srgbClr val="055CF9"/>
                </a:gs>
              </a:gsLst>
              <a:lin ang="45959" scaled="1"/>
            </a:gradFill>
            <a:ln w="6350" cap="flat">
              <a:no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A4D413EE-6D7C-76EF-279F-3B9F2D9D4361}"/>
                </a:ext>
              </a:extLst>
            </p:cNvPr>
            <p:cNvSpPr/>
            <p:nvPr/>
          </p:nvSpPr>
          <p:spPr>
            <a:xfrm>
              <a:off x="7428230" y="3961129"/>
              <a:ext cx="1038859" cy="86360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50" name="任意多边形: 形状 49">
            <a:extLst>
              <a:ext uri="{FF2B5EF4-FFF2-40B4-BE49-F238E27FC236}">
                <a16:creationId xmlns:a16="http://schemas.microsoft.com/office/drawing/2014/main" id="{8FE8DBB0-18BB-1C29-9BD7-59607BF9D501}"/>
              </a:ext>
            </a:extLst>
          </p:cNvPr>
          <p:cNvSpPr/>
          <p:nvPr/>
        </p:nvSpPr>
        <p:spPr>
          <a:xfrm>
            <a:off x="8648700" y="3836138"/>
            <a:ext cx="160273" cy="134782"/>
          </a:xfrm>
          <a:custGeom>
            <a:avLst/>
            <a:gdLst>
              <a:gd name="connsiteX0" fmla="*/ 254 w 160273"/>
              <a:gd name="connsiteY0" fmla="*/ 85221 h 134782"/>
              <a:gd name="connsiteX1" fmla="*/ 0 w 160273"/>
              <a:gd name="connsiteY1" fmla="*/ 51268 h 134782"/>
              <a:gd name="connsiteX2" fmla="*/ 3048 w 160273"/>
              <a:gd name="connsiteY2" fmla="*/ 47839 h 134782"/>
              <a:gd name="connsiteX3" fmla="*/ 93091 w 160273"/>
              <a:gd name="connsiteY3" fmla="*/ 46892 h 134782"/>
              <a:gd name="connsiteX4" fmla="*/ 77343 w 160273"/>
              <a:gd name="connsiteY4" fmla="*/ 4678 h 134782"/>
              <a:gd name="connsiteX5" fmla="*/ 78359 w 160273"/>
              <a:gd name="connsiteY5" fmla="*/ 703 h 134782"/>
              <a:gd name="connsiteX6" fmla="*/ 82106 w 160273"/>
              <a:gd name="connsiteY6" fmla="*/ 684 h 134782"/>
              <a:gd name="connsiteX7" fmla="*/ 159004 w 160273"/>
              <a:gd name="connsiteY7" fmla="*/ 63879 h 134782"/>
              <a:gd name="connsiteX8" fmla="*/ 160274 w 160273"/>
              <a:gd name="connsiteY8" fmla="*/ 66552 h 134782"/>
              <a:gd name="connsiteX9" fmla="*/ 159068 w 160273"/>
              <a:gd name="connsiteY9" fmla="*/ 69263 h 134782"/>
              <a:gd name="connsiteX10" fmla="*/ 83248 w 160273"/>
              <a:gd name="connsiteY10" fmla="*/ 134059 h 134782"/>
              <a:gd name="connsiteX11" fmla="*/ 81344 w 160273"/>
              <a:gd name="connsiteY11" fmla="*/ 134783 h 134782"/>
              <a:gd name="connsiteX12" fmla="*/ 79502 w 160273"/>
              <a:gd name="connsiteY12" fmla="*/ 134116 h 134782"/>
              <a:gd name="connsiteX13" fmla="*/ 78422 w 160273"/>
              <a:gd name="connsiteY13" fmla="*/ 130173 h 134782"/>
              <a:gd name="connsiteX14" fmla="*/ 93408 w 160273"/>
              <a:gd name="connsiteY14" fmla="*/ 87634 h 134782"/>
              <a:gd name="connsiteX15" fmla="*/ 3429 w 160273"/>
              <a:gd name="connsiteY15" fmla="*/ 88587 h 134782"/>
              <a:gd name="connsiteX16" fmla="*/ 254 w 160273"/>
              <a:gd name="connsiteY16" fmla="*/ 85221 h 1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273" h="134782">
                <a:moveTo>
                  <a:pt x="254" y="85221"/>
                </a:moveTo>
                <a:lnTo>
                  <a:pt x="0" y="51268"/>
                </a:lnTo>
                <a:cubicBezTo>
                  <a:pt x="0" y="49388"/>
                  <a:pt x="1333" y="47858"/>
                  <a:pt x="3048" y="47839"/>
                </a:cubicBezTo>
                <a:lnTo>
                  <a:pt x="93091" y="46892"/>
                </a:lnTo>
                <a:lnTo>
                  <a:pt x="77343" y="4678"/>
                </a:lnTo>
                <a:cubicBezTo>
                  <a:pt x="76835" y="3262"/>
                  <a:pt x="77216" y="1636"/>
                  <a:pt x="78359" y="703"/>
                </a:cubicBezTo>
                <a:cubicBezTo>
                  <a:pt x="79439" y="-225"/>
                  <a:pt x="80963" y="-237"/>
                  <a:pt x="82106" y="684"/>
                </a:cubicBezTo>
                <a:lnTo>
                  <a:pt x="159004" y="63879"/>
                </a:lnTo>
                <a:cubicBezTo>
                  <a:pt x="159830" y="64508"/>
                  <a:pt x="160274" y="65498"/>
                  <a:pt x="160274" y="66552"/>
                </a:cubicBezTo>
                <a:cubicBezTo>
                  <a:pt x="160274" y="67612"/>
                  <a:pt x="159830" y="68610"/>
                  <a:pt x="159068" y="69263"/>
                </a:cubicBezTo>
                <a:lnTo>
                  <a:pt x="83248" y="134059"/>
                </a:lnTo>
                <a:cubicBezTo>
                  <a:pt x="82677" y="134535"/>
                  <a:pt x="82042" y="134777"/>
                  <a:pt x="81344" y="134783"/>
                </a:cubicBezTo>
                <a:cubicBezTo>
                  <a:pt x="80708" y="134789"/>
                  <a:pt x="80073" y="134573"/>
                  <a:pt x="79502" y="134116"/>
                </a:cubicBezTo>
                <a:cubicBezTo>
                  <a:pt x="78359" y="133214"/>
                  <a:pt x="77915" y="131595"/>
                  <a:pt x="78422" y="130173"/>
                </a:cubicBezTo>
                <a:lnTo>
                  <a:pt x="93408" y="87634"/>
                </a:lnTo>
                <a:lnTo>
                  <a:pt x="3429" y="88587"/>
                </a:lnTo>
                <a:cubicBezTo>
                  <a:pt x="1715" y="88599"/>
                  <a:pt x="318" y="87101"/>
                  <a:pt x="254" y="85221"/>
                </a:cubicBezTo>
                <a:close/>
              </a:path>
            </a:pathLst>
          </a:custGeom>
          <a:gradFill>
            <a:gsLst>
              <a:gs pos="0">
                <a:srgbClr val="527AF1"/>
              </a:gs>
              <a:gs pos="50000">
                <a:srgbClr val="527AF1">
                  <a:alpha val="49804"/>
                </a:srgbClr>
              </a:gs>
              <a:gs pos="100000">
                <a:srgbClr val="527AF1">
                  <a:alpha val="0"/>
                </a:srgbClr>
              </a:gs>
            </a:gsLst>
            <a:lin ang="10770292" scaled="1"/>
          </a:gradFill>
          <a:ln w="6350" cap="flat">
            <a:noFill/>
            <a:prstDash val="solid"/>
            <a:miter/>
          </a:ln>
        </p:spPr>
        <p:txBody>
          <a:bodyPr rtlCol="0" anchor="ctr"/>
          <a:lstStyle/>
          <a:p>
            <a:endParaRPr lang="en-US" sz="1400"/>
          </a:p>
        </p:txBody>
      </p:sp>
      <p:sp>
        <p:nvSpPr>
          <p:cNvPr id="51" name="矩形: 圆角 50">
            <a:extLst>
              <a:ext uri="{FF2B5EF4-FFF2-40B4-BE49-F238E27FC236}">
                <a16:creationId xmlns:a16="http://schemas.microsoft.com/office/drawing/2014/main" id="{CF8CE1D5-280D-21AB-7D78-B7356FD91F3B}"/>
              </a:ext>
            </a:extLst>
          </p:cNvPr>
          <p:cNvSpPr/>
          <p:nvPr/>
        </p:nvSpPr>
        <p:spPr>
          <a:xfrm>
            <a:off x="10262870" y="3458210"/>
            <a:ext cx="1038859" cy="863600"/>
          </a:xfrm>
          <a:prstGeom prst="roundRect">
            <a:avLst/>
          </a:prstGeom>
          <a:gradFill>
            <a:gsLst>
              <a:gs pos="0">
                <a:srgbClr val="303236"/>
              </a:gs>
              <a:gs pos="50000">
                <a:srgbClr val="2F3032"/>
              </a:gs>
              <a:gs pos="100000">
                <a:srgbClr val="2E2E2F"/>
              </a:gs>
            </a:gsLst>
            <a:lin ang="532158" scaled="1"/>
          </a:gradFill>
          <a:ln w="6350" cap="flat">
            <a:noFill/>
            <a:prstDash val="solid"/>
            <a:miter/>
          </a:ln>
        </p:spPr>
        <p:txBody>
          <a:bodyPr rtlCol="0" anchor="ctr"/>
          <a:lstStyle/>
          <a:p>
            <a:endParaRPr lang="en-US"/>
          </a:p>
        </p:txBody>
      </p:sp>
      <p:sp>
        <p:nvSpPr>
          <p:cNvPr id="55" name="矩形: 圆角 54">
            <a:extLst>
              <a:ext uri="{FF2B5EF4-FFF2-40B4-BE49-F238E27FC236}">
                <a16:creationId xmlns:a16="http://schemas.microsoft.com/office/drawing/2014/main" id="{47200CA0-5512-943F-2819-02D38A31F01C}"/>
              </a:ext>
            </a:extLst>
          </p:cNvPr>
          <p:cNvSpPr/>
          <p:nvPr/>
        </p:nvSpPr>
        <p:spPr>
          <a:xfrm>
            <a:off x="9020810" y="3458210"/>
            <a:ext cx="1038859" cy="863600"/>
          </a:xfrm>
          <a:prstGeom prst="roundRect">
            <a:avLst/>
          </a:prstGeom>
          <a:gradFill>
            <a:gsLst>
              <a:gs pos="0">
                <a:srgbClr val="303236"/>
              </a:gs>
              <a:gs pos="50000">
                <a:srgbClr val="2F3032"/>
              </a:gs>
              <a:gs pos="100000">
                <a:srgbClr val="2E2E2F"/>
              </a:gs>
            </a:gsLst>
            <a:lin ang="532158" scaled="1"/>
          </a:gra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97FE0556-DE68-1670-9C44-91A3CFFB0640}"/>
              </a:ext>
            </a:extLst>
          </p:cNvPr>
          <p:cNvSpPr/>
          <p:nvPr/>
        </p:nvSpPr>
        <p:spPr>
          <a:xfrm>
            <a:off x="10081259" y="3836138"/>
            <a:ext cx="160273" cy="134782"/>
          </a:xfrm>
          <a:custGeom>
            <a:avLst/>
            <a:gdLst>
              <a:gd name="connsiteX0" fmla="*/ 254 w 160273"/>
              <a:gd name="connsiteY0" fmla="*/ 85221 h 134782"/>
              <a:gd name="connsiteX1" fmla="*/ 0 w 160273"/>
              <a:gd name="connsiteY1" fmla="*/ 51268 h 134782"/>
              <a:gd name="connsiteX2" fmla="*/ 3048 w 160273"/>
              <a:gd name="connsiteY2" fmla="*/ 47839 h 134782"/>
              <a:gd name="connsiteX3" fmla="*/ 93091 w 160273"/>
              <a:gd name="connsiteY3" fmla="*/ 46892 h 134782"/>
              <a:gd name="connsiteX4" fmla="*/ 77343 w 160273"/>
              <a:gd name="connsiteY4" fmla="*/ 4678 h 134782"/>
              <a:gd name="connsiteX5" fmla="*/ 78359 w 160273"/>
              <a:gd name="connsiteY5" fmla="*/ 703 h 134782"/>
              <a:gd name="connsiteX6" fmla="*/ 82106 w 160273"/>
              <a:gd name="connsiteY6" fmla="*/ 684 h 134782"/>
              <a:gd name="connsiteX7" fmla="*/ 159004 w 160273"/>
              <a:gd name="connsiteY7" fmla="*/ 63879 h 134782"/>
              <a:gd name="connsiteX8" fmla="*/ 160274 w 160273"/>
              <a:gd name="connsiteY8" fmla="*/ 66552 h 134782"/>
              <a:gd name="connsiteX9" fmla="*/ 159068 w 160273"/>
              <a:gd name="connsiteY9" fmla="*/ 69263 h 134782"/>
              <a:gd name="connsiteX10" fmla="*/ 83248 w 160273"/>
              <a:gd name="connsiteY10" fmla="*/ 134059 h 134782"/>
              <a:gd name="connsiteX11" fmla="*/ 81344 w 160273"/>
              <a:gd name="connsiteY11" fmla="*/ 134783 h 134782"/>
              <a:gd name="connsiteX12" fmla="*/ 79502 w 160273"/>
              <a:gd name="connsiteY12" fmla="*/ 134116 h 134782"/>
              <a:gd name="connsiteX13" fmla="*/ 78422 w 160273"/>
              <a:gd name="connsiteY13" fmla="*/ 130173 h 134782"/>
              <a:gd name="connsiteX14" fmla="*/ 93409 w 160273"/>
              <a:gd name="connsiteY14" fmla="*/ 87634 h 134782"/>
              <a:gd name="connsiteX15" fmla="*/ 3429 w 160273"/>
              <a:gd name="connsiteY15" fmla="*/ 88587 h 134782"/>
              <a:gd name="connsiteX16" fmla="*/ 254 w 160273"/>
              <a:gd name="connsiteY16" fmla="*/ 85221 h 1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273" h="134782">
                <a:moveTo>
                  <a:pt x="254" y="85221"/>
                </a:moveTo>
                <a:lnTo>
                  <a:pt x="0" y="51268"/>
                </a:lnTo>
                <a:cubicBezTo>
                  <a:pt x="0" y="49388"/>
                  <a:pt x="1334" y="47858"/>
                  <a:pt x="3048" y="47839"/>
                </a:cubicBezTo>
                <a:lnTo>
                  <a:pt x="93091" y="46892"/>
                </a:lnTo>
                <a:lnTo>
                  <a:pt x="77343" y="4678"/>
                </a:lnTo>
                <a:cubicBezTo>
                  <a:pt x="76835" y="3262"/>
                  <a:pt x="77216" y="1636"/>
                  <a:pt x="78359" y="703"/>
                </a:cubicBezTo>
                <a:cubicBezTo>
                  <a:pt x="79439" y="-225"/>
                  <a:pt x="80963" y="-237"/>
                  <a:pt x="82106" y="684"/>
                </a:cubicBezTo>
                <a:lnTo>
                  <a:pt x="159004" y="63879"/>
                </a:lnTo>
                <a:cubicBezTo>
                  <a:pt x="159830" y="64508"/>
                  <a:pt x="160274" y="65498"/>
                  <a:pt x="160274" y="66552"/>
                </a:cubicBezTo>
                <a:cubicBezTo>
                  <a:pt x="160274" y="67612"/>
                  <a:pt x="159830" y="68610"/>
                  <a:pt x="159068" y="69263"/>
                </a:cubicBezTo>
                <a:lnTo>
                  <a:pt x="83248" y="134059"/>
                </a:lnTo>
                <a:cubicBezTo>
                  <a:pt x="82677" y="134535"/>
                  <a:pt x="82042" y="134777"/>
                  <a:pt x="81344" y="134783"/>
                </a:cubicBezTo>
                <a:cubicBezTo>
                  <a:pt x="80709" y="134789"/>
                  <a:pt x="80073" y="134573"/>
                  <a:pt x="79502" y="134116"/>
                </a:cubicBezTo>
                <a:cubicBezTo>
                  <a:pt x="78359" y="133214"/>
                  <a:pt x="77915" y="131595"/>
                  <a:pt x="78422" y="130173"/>
                </a:cubicBezTo>
                <a:lnTo>
                  <a:pt x="93409" y="87634"/>
                </a:lnTo>
                <a:lnTo>
                  <a:pt x="3429" y="88587"/>
                </a:lnTo>
                <a:cubicBezTo>
                  <a:pt x="1715" y="88599"/>
                  <a:pt x="318" y="87101"/>
                  <a:pt x="254" y="85221"/>
                </a:cubicBezTo>
                <a:close/>
              </a:path>
            </a:pathLst>
          </a:custGeom>
          <a:gradFill>
            <a:gsLst>
              <a:gs pos="0">
                <a:srgbClr val="527AF1"/>
              </a:gs>
              <a:gs pos="50000">
                <a:srgbClr val="527AF1">
                  <a:alpha val="49804"/>
                </a:srgbClr>
              </a:gs>
              <a:gs pos="100000">
                <a:srgbClr val="527AF1">
                  <a:alpha val="0"/>
                </a:srgbClr>
              </a:gs>
            </a:gsLst>
            <a:lin ang="10770292" scaled="1"/>
          </a:gradFill>
          <a:ln w="6350" cap="flat">
            <a:noFill/>
            <a:prstDash val="solid"/>
            <a:miter/>
          </a:ln>
        </p:spPr>
        <p:txBody>
          <a:bodyPr rtlCol="0" anchor="ctr"/>
          <a:lstStyle/>
          <a:p>
            <a:endParaRPr lang="en-US" sz="1400"/>
          </a:p>
        </p:txBody>
      </p:sp>
      <p:sp>
        <p:nvSpPr>
          <p:cNvPr id="60" name="矩形: 圆角 59">
            <a:extLst>
              <a:ext uri="{FF2B5EF4-FFF2-40B4-BE49-F238E27FC236}">
                <a16:creationId xmlns:a16="http://schemas.microsoft.com/office/drawing/2014/main" id="{91066D48-AED2-A956-EA54-D295545961D8}"/>
              </a:ext>
            </a:extLst>
          </p:cNvPr>
          <p:cNvSpPr/>
          <p:nvPr/>
        </p:nvSpPr>
        <p:spPr>
          <a:xfrm>
            <a:off x="4415790" y="2548890"/>
            <a:ext cx="2644140" cy="2537460"/>
          </a:xfrm>
          <a:prstGeom prst="roundRect">
            <a:avLst/>
          </a:prstGeom>
          <a:solidFill>
            <a:srgbClr val="F5F6FA"/>
          </a:solidFill>
          <a:ln w="22860" cap="flat">
            <a:solidFill>
              <a:srgbClr val="D0D2DC"/>
            </a:solidFill>
            <a:prstDash val="sysDash"/>
            <a:miter/>
          </a:ln>
        </p:spPr>
        <p:txBody>
          <a:bodyPr rtlCol="0" anchor="ctr"/>
          <a:lstStyle/>
          <a:p>
            <a:endParaRPr lang="en-US" dirty="0"/>
          </a:p>
        </p:txBody>
      </p:sp>
      <p:sp>
        <p:nvSpPr>
          <p:cNvPr id="61" name="任意多边形: 形状 60">
            <a:extLst>
              <a:ext uri="{FF2B5EF4-FFF2-40B4-BE49-F238E27FC236}">
                <a16:creationId xmlns:a16="http://schemas.microsoft.com/office/drawing/2014/main" id="{5A769AB4-7DEE-1C09-97A6-C4787304A6F0}"/>
              </a:ext>
            </a:extLst>
          </p:cNvPr>
          <p:cNvSpPr/>
          <p:nvPr/>
        </p:nvSpPr>
        <p:spPr>
          <a:xfrm>
            <a:off x="7063740" y="3836138"/>
            <a:ext cx="160273" cy="134782"/>
          </a:xfrm>
          <a:custGeom>
            <a:avLst/>
            <a:gdLst>
              <a:gd name="connsiteX0" fmla="*/ 253 w 160273"/>
              <a:gd name="connsiteY0" fmla="*/ 85221 h 134782"/>
              <a:gd name="connsiteX1" fmla="*/ 0 w 160273"/>
              <a:gd name="connsiteY1" fmla="*/ 51268 h 134782"/>
              <a:gd name="connsiteX2" fmla="*/ 3048 w 160273"/>
              <a:gd name="connsiteY2" fmla="*/ 47839 h 134782"/>
              <a:gd name="connsiteX3" fmla="*/ 93091 w 160273"/>
              <a:gd name="connsiteY3" fmla="*/ 46892 h 134782"/>
              <a:gd name="connsiteX4" fmla="*/ 77343 w 160273"/>
              <a:gd name="connsiteY4" fmla="*/ 4678 h 134782"/>
              <a:gd name="connsiteX5" fmla="*/ 78359 w 160273"/>
              <a:gd name="connsiteY5" fmla="*/ 703 h 134782"/>
              <a:gd name="connsiteX6" fmla="*/ 82105 w 160273"/>
              <a:gd name="connsiteY6" fmla="*/ 684 h 134782"/>
              <a:gd name="connsiteX7" fmla="*/ 159003 w 160273"/>
              <a:gd name="connsiteY7" fmla="*/ 63879 h 134782"/>
              <a:gd name="connsiteX8" fmla="*/ 160274 w 160273"/>
              <a:gd name="connsiteY8" fmla="*/ 66552 h 134782"/>
              <a:gd name="connsiteX9" fmla="*/ 159067 w 160273"/>
              <a:gd name="connsiteY9" fmla="*/ 69263 h 134782"/>
              <a:gd name="connsiteX10" fmla="*/ 83248 w 160273"/>
              <a:gd name="connsiteY10" fmla="*/ 134059 h 134782"/>
              <a:gd name="connsiteX11" fmla="*/ 81343 w 160273"/>
              <a:gd name="connsiteY11" fmla="*/ 134783 h 134782"/>
              <a:gd name="connsiteX12" fmla="*/ 79502 w 160273"/>
              <a:gd name="connsiteY12" fmla="*/ 134116 h 134782"/>
              <a:gd name="connsiteX13" fmla="*/ 78422 w 160273"/>
              <a:gd name="connsiteY13" fmla="*/ 130173 h 134782"/>
              <a:gd name="connsiteX14" fmla="*/ 93408 w 160273"/>
              <a:gd name="connsiteY14" fmla="*/ 87634 h 134782"/>
              <a:gd name="connsiteX15" fmla="*/ 3428 w 160273"/>
              <a:gd name="connsiteY15" fmla="*/ 88587 h 134782"/>
              <a:gd name="connsiteX16" fmla="*/ 253 w 160273"/>
              <a:gd name="connsiteY16" fmla="*/ 85221 h 1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273" h="134782">
                <a:moveTo>
                  <a:pt x="253" y="85221"/>
                </a:moveTo>
                <a:lnTo>
                  <a:pt x="0" y="51268"/>
                </a:lnTo>
                <a:cubicBezTo>
                  <a:pt x="0" y="49388"/>
                  <a:pt x="1333" y="47858"/>
                  <a:pt x="3048" y="47839"/>
                </a:cubicBezTo>
                <a:lnTo>
                  <a:pt x="93091" y="46892"/>
                </a:lnTo>
                <a:lnTo>
                  <a:pt x="77343" y="4678"/>
                </a:lnTo>
                <a:cubicBezTo>
                  <a:pt x="76835" y="3262"/>
                  <a:pt x="77216" y="1636"/>
                  <a:pt x="78359" y="703"/>
                </a:cubicBezTo>
                <a:cubicBezTo>
                  <a:pt x="79439" y="-225"/>
                  <a:pt x="80963" y="-237"/>
                  <a:pt x="82105" y="684"/>
                </a:cubicBezTo>
                <a:lnTo>
                  <a:pt x="159003" y="63879"/>
                </a:lnTo>
                <a:cubicBezTo>
                  <a:pt x="159829" y="64508"/>
                  <a:pt x="160274" y="65498"/>
                  <a:pt x="160274" y="66552"/>
                </a:cubicBezTo>
                <a:cubicBezTo>
                  <a:pt x="160274" y="67612"/>
                  <a:pt x="159829" y="68610"/>
                  <a:pt x="159067" y="69263"/>
                </a:cubicBezTo>
                <a:lnTo>
                  <a:pt x="83248" y="134059"/>
                </a:lnTo>
                <a:cubicBezTo>
                  <a:pt x="82677" y="134535"/>
                  <a:pt x="82042" y="134777"/>
                  <a:pt x="81343" y="134783"/>
                </a:cubicBezTo>
                <a:cubicBezTo>
                  <a:pt x="80708" y="134789"/>
                  <a:pt x="80073" y="134573"/>
                  <a:pt x="79502" y="134116"/>
                </a:cubicBezTo>
                <a:cubicBezTo>
                  <a:pt x="78359" y="133214"/>
                  <a:pt x="77915" y="131595"/>
                  <a:pt x="78422" y="130173"/>
                </a:cubicBezTo>
                <a:lnTo>
                  <a:pt x="93408" y="87634"/>
                </a:lnTo>
                <a:lnTo>
                  <a:pt x="3428" y="88587"/>
                </a:lnTo>
                <a:cubicBezTo>
                  <a:pt x="1715" y="88599"/>
                  <a:pt x="317" y="87101"/>
                  <a:pt x="253" y="85221"/>
                </a:cubicBezTo>
                <a:close/>
              </a:path>
            </a:pathLst>
          </a:custGeom>
          <a:gradFill>
            <a:gsLst>
              <a:gs pos="0">
                <a:srgbClr val="527AF1"/>
              </a:gs>
              <a:gs pos="50000">
                <a:srgbClr val="527AF1">
                  <a:alpha val="49804"/>
                </a:srgbClr>
              </a:gs>
              <a:gs pos="100000">
                <a:srgbClr val="527AF1">
                  <a:alpha val="0"/>
                </a:srgbClr>
              </a:gs>
            </a:gsLst>
            <a:lin ang="10770292" scaled="1"/>
          </a:gradFill>
          <a:ln w="6350" cap="flat">
            <a:noFill/>
            <a:prstDash val="solid"/>
            <a:miter/>
          </a:ln>
        </p:spPr>
        <p:txBody>
          <a:bodyPr rtlCol="0" anchor="ctr"/>
          <a:lstStyle/>
          <a:p>
            <a:endParaRPr lang="en-US" sz="1400"/>
          </a:p>
        </p:txBody>
      </p:sp>
      <p:sp>
        <p:nvSpPr>
          <p:cNvPr id="62" name="矩形: 圆角 61">
            <a:extLst>
              <a:ext uri="{FF2B5EF4-FFF2-40B4-BE49-F238E27FC236}">
                <a16:creationId xmlns:a16="http://schemas.microsoft.com/office/drawing/2014/main" id="{E66C7FBC-2D1C-274D-B09B-6A9509BA127E}"/>
              </a:ext>
            </a:extLst>
          </p:cNvPr>
          <p:cNvSpPr/>
          <p:nvPr/>
        </p:nvSpPr>
        <p:spPr>
          <a:xfrm>
            <a:off x="5835650" y="3458210"/>
            <a:ext cx="1038859" cy="863600"/>
          </a:xfrm>
          <a:prstGeom prst="roundRect">
            <a:avLst/>
          </a:prstGeom>
          <a:gradFill>
            <a:gsLst>
              <a:gs pos="0">
                <a:srgbClr val="303236"/>
              </a:gs>
              <a:gs pos="50000">
                <a:srgbClr val="2F3032"/>
              </a:gs>
              <a:gs pos="100000">
                <a:srgbClr val="2E2E2F"/>
              </a:gs>
            </a:gsLst>
            <a:lin ang="532145" scaled="1"/>
          </a:gradFill>
          <a:ln w="6350" cap="flat">
            <a:noFill/>
            <a:prstDash val="solid"/>
            <a:miter/>
          </a:ln>
        </p:spPr>
        <p:txBody>
          <a:bodyPr rtlCol="0" anchor="ctr"/>
          <a:lstStyle/>
          <a:p>
            <a:endParaRPr lang="en-US"/>
          </a:p>
        </p:txBody>
      </p:sp>
      <p:grpSp>
        <p:nvGrpSpPr>
          <p:cNvPr id="66" name="图形 2">
            <a:extLst>
              <a:ext uri="{FF2B5EF4-FFF2-40B4-BE49-F238E27FC236}">
                <a16:creationId xmlns:a16="http://schemas.microsoft.com/office/drawing/2014/main" id="{C15B49F3-0DF2-308E-D2EB-DC8ED0F98F0C}"/>
              </a:ext>
            </a:extLst>
          </p:cNvPr>
          <p:cNvGrpSpPr/>
          <p:nvPr/>
        </p:nvGrpSpPr>
        <p:grpSpPr>
          <a:xfrm>
            <a:off x="4587240" y="3451860"/>
            <a:ext cx="1051560" cy="876300"/>
            <a:chOff x="4587240" y="3451860"/>
            <a:chExt cx="1051560" cy="876300"/>
          </a:xfrm>
          <a:effectLst>
            <a:outerShdw blurRad="127000" dist="38100" dir="5400000" algn="t" rotWithShape="0">
              <a:prstClr val="black">
                <a:alpha val="20000"/>
              </a:prstClr>
            </a:outerShdw>
          </a:effectLst>
        </p:grpSpPr>
        <p:sp>
          <p:nvSpPr>
            <p:cNvPr id="67" name="任意多边形: 形状 66">
              <a:extLst>
                <a:ext uri="{FF2B5EF4-FFF2-40B4-BE49-F238E27FC236}">
                  <a16:creationId xmlns:a16="http://schemas.microsoft.com/office/drawing/2014/main" id="{0ECAAAE8-EA58-E999-1558-F062ECF467E7}"/>
                </a:ext>
              </a:extLst>
            </p:cNvPr>
            <p:cNvSpPr/>
            <p:nvPr/>
          </p:nvSpPr>
          <p:spPr>
            <a:xfrm>
              <a:off x="4587240" y="3451860"/>
              <a:ext cx="1051560" cy="876300"/>
            </a:xfrm>
            <a:prstGeom prst="roundRect">
              <a:avLst/>
            </a:prstGeom>
            <a:gradFill>
              <a:gsLst>
                <a:gs pos="0">
                  <a:srgbClr val="2976FF"/>
                </a:gs>
                <a:gs pos="50000">
                  <a:srgbClr val="1769FC"/>
                </a:gs>
                <a:gs pos="100000">
                  <a:srgbClr val="055CF9"/>
                </a:gs>
              </a:gsLst>
              <a:lin ang="45957" scaled="1"/>
            </a:gradFill>
            <a:ln w="6350" cap="flat">
              <a:noFill/>
              <a:prstDash val="solid"/>
              <a:miter/>
            </a:ln>
          </p:spPr>
          <p:txBody>
            <a:bodyPr rtlCol="0" anchor="ctr"/>
            <a:lstStyle/>
            <a:p>
              <a:endParaRPr lang="en-US"/>
            </a:p>
          </p:txBody>
        </p:sp>
        <p:sp>
          <p:nvSpPr>
            <p:cNvPr id="70" name="任意多边形: 形状 69">
              <a:extLst>
                <a:ext uri="{FF2B5EF4-FFF2-40B4-BE49-F238E27FC236}">
                  <a16:creationId xmlns:a16="http://schemas.microsoft.com/office/drawing/2014/main" id="{CB07275A-65FC-9AC3-FCFE-3369515A4031}"/>
                </a:ext>
              </a:extLst>
            </p:cNvPr>
            <p:cNvSpPr/>
            <p:nvPr/>
          </p:nvSpPr>
          <p:spPr>
            <a:xfrm>
              <a:off x="4593590" y="3458210"/>
              <a:ext cx="1038860" cy="86360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71" name="任意多边形: 形状 70">
            <a:extLst>
              <a:ext uri="{FF2B5EF4-FFF2-40B4-BE49-F238E27FC236}">
                <a16:creationId xmlns:a16="http://schemas.microsoft.com/office/drawing/2014/main" id="{871BAAC5-D10D-D233-878E-931EDD2D95AB}"/>
              </a:ext>
            </a:extLst>
          </p:cNvPr>
          <p:cNvSpPr/>
          <p:nvPr/>
        </p:nvSpPr>
        <p:spPr>
          <a:xfrm>
            <a:off x="5661640" y="3828520"/>
            <a:ext cx="160287" cy="134781"/>
          </a:xfrm>
          <a:custGeom>
            <a:avLst/>
            <a:gdLst>
              <a:gd name="connsiteX0" fmla="*/ 299 w 160287"/>
              <a:gd name="connsiteY0" fmla="*/ 85219 h 134781"/>
              <a:gd name="connsiteX1" fmla="*/ 0 w 160287"/>
              <a:gd name="connsiteY1" fmla="*/ 51266 h 134781"/>
              <a:gd name="connsiteX2" fmla="*/ 3093 w 160287"/>
              <a:gd name="connsiteY2" fmla="*/ 47837 h 134781"/>
              <a:gd name="connsiteX3" fmla="*/ 93085 w 160287"/>
              <a:gd name="connsiteY3" fmla="*/ 46891 h 134781"/>
              <a:gd name="connsiteX4" fmla="*/ 77362 w 160287"/>
              <a:gd name="connsiteY4" fmla="*/ 4676 h 134781"/>
              <a:gd name="connsiteX5" fmla="*/ 78353 w 160287"/>
              <a:gd name="connsiteY5" fmla="*/ 707 h 134781"/>
              <a:gd name="connsiteX6" fmla="*/ 82131 w 160287"/>
              <a:gd name="connsiteY6" fmla="*/ 688 h 134781"/>
              <a:gd name="connsiteX7" fmla="*/ 159049 w 160287"/>
              <a:gd name="connsiteY7" fmla="*/ 63877 h 134781"/>
              <a:gd name="connsiteX8" fmla="*/ 160287 w 160287"/>
              <a:gd name="connsiteY8" fmla="*/ 66550 h 134781"/>
              <a:gd name="connsiteX9" fmla="*/ 159093 w 160287"/>
              <a:gd name="connsiteY9" fmla="*/ 69262 h 134781"/>
              <a:gd name="connsiteX10" fmla="*/ 83280 w 160287"/>
              <a:gd name="connsiteY10" fmla="*/ 134057 h 134781"/>
              <a:gd name="connsiteX11" fmla="*/ 81388 w 160287"/>
              <a:gd name="connsiteY11" fmla="*/ 134781 h 134781"/>
              <a:gd name="connsiteX12" fmla="*/ 79508 w 160287"/>
              <a:gd name="connsiteY12" fmla="*/ 134121 h 134781"/>
              <a:gd name="connsiteX13" fmla="*/ 78448 w 160287"/>
              <a:gd name="connsiteY13" fmla="*/ 130171 h 134781"/>
              <a:gd name="connsiteX14" fmla="*/ 93441 w 160287"/>
              <a:gd name="connsiteY14" fmla="*/ 87632 h 134781"/>
              <a:gd name="connsiteX15" fmla="*/ 3442 w 160287"/>
              <a:gd name="connsiteY15" fmla="*/ 88585 h 134781"/>
              <a:gd name="connsiteX16" fmla="*/ 299 w 160287"/>
              <a:gd name="connsiteY16" fmla="*/ 85219 h 13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287" h="134781">
                <a:moveTo>
                  <a:pt x="299" y="85219"/>
                </a:moveTo>
                <a:lnTo>
                  <a:pt x="0" y="51266"/>
                </a:lnTo>
                <a:cubicBezTo>
                  <a:pt x="-13" y="49386"/>
                  <a:pt x="1366" y="47856"/>
                  <a:pt x="3093" y="47837"/>
                </a:cubicBezTo>
                <a:lnTo>
                  <a:pt x="93085" y="46891"/>
                </a:lnTo>
                <a:lnTo>
                  <a:pt x="77362" y="4676"/>
                </a:lnTo>
                <a:cubicBezTo>
                  <a:pt x="76842" y="3260"/>
                  <a:pt x="77242" y="1634"/>
                  <a:pt x="78353" y="707"/>
                </a:cubicBezTo>
                <a:cubicBezTo>
                  <a:pt x="79464" y="-226"/>
                  <a:pt x="81007" y="-239"/>
                  <a:pt x="82131" y="688"/>
                </a:cubicBezTo>
                <a:lnTo>
                  <a:pt x="159049" y="63877"/>
                </a:lnTo>
                <a:cubicBezTo>
                  <a:pt x="159823" y="64506"/>
                  <a:pt x="160281" y="65503"/>
                  <a:pt x="160287" y="66550"/>
                </a:cubicBezTo>
                <a:cubicBezTo>
                  <a:pt x="160300" y="67611"/>
                  <a:pt x="159855" y="68608"/>
                  <a:pt x="159093" y="69262"/>
                </a:cubicBezTo>
                <a:lnTo>
                  <a:pt x="83280" y="134057"/>
                </a:lnTo>
                <a:cubicBezTo>
                  <a:pt x="82728" y="134534"/>
                  <a:pt x="82061" y="134781"/>
                  <a:pt x="81388" y="134781"/>
                </a:cubicBezTo>
                <a:cubicBezTo>
                  <a:pt x="80728" y="134788"/>
                  <a:pt x="80067" y="134572"/>
                  <a:pt x="79508" y="134121"/>
                </a:cubicBezTo>
                <a:cubicBezTo>
                  <a:pt x="78378" y="133213"/>
                  <a:pt x="77946" y="131594"/>
                  <a:pt x="78448" y="130171"/>
                </a:cubicBezTo>
                <a:lnTo>
                  <a:pt x="93441" y="87632"/>
                </a:lnTo>
                <a:lnTo>
                  <a:pt x="3442" y="88585"/>
                </a:lnTo>
                <a:cubicBezTo>
                  <a:pt x="1721" y="88598"/>
                  <a:pt x="318" y="87099"/>
                  <a:pt x="299" y="85219"/>
                </a:cubicBezTo>
                <a:close/>
              </a:path>
            </a:pathLst>
          </a:custGeom>
          <a:gradFill>
            <a:gsLst>
              <a:gs pos="0">
                <a:srgbClr val="527AF1"/>
              </a:gs>
              <a:gs pos="50000">
                <a:srgbClr val="527AF1">
                  <a:alpha val="49804"/>
                </a:srgbClr>
              </a:gs>
              <a:gs pos="100000">
                <a:srgbClr val="527AF1">
                  <a:alpha val="0"/>
                </a:srgbClr>
              </a:gs>
            </a:gsLst>
            <a:lin ang="10770285" scaled="1"/>
          </a:gradFill>
          <a:ln w="6350" cap="flat">
            <a:noFill/>
            <a:prstDash val="solid"/>
            <a:miter/>
          </a:ln>
        </p:spPr>
        <p:txBody>
          <a:bodyPr rtlCol="0" anchor="ctr"/>
          <a:lstStyle/>
          <a:p>
            <a:endParaRPr lang="en-US" sz="1400"/>
          </a:p>
        </p:txBody>
      </p:sp>
      <p:sp>
        <p:nvSpPr>
          <p:cNvPr id="72" name="任意多边形: 形状 71">
            <a:extLst>
              <a:ext uri="{FF2B5EF4-FFF2-40B4-BE49-F238E27FC236}">
                <a16:creationId xmlns:a16="http://schemas.microsoft.com/office/drawing/2014/main" id="{13B02B7E-FB72-0DB8-BE80-4C778B55AF2B}"/>
              </a:ext>
            </a:extLst>
          </p:cNvPr>
          <p:cNvSpPr/>
          <p:nvPr/>
        </p:nvSpPr>
        <p:spPr>
          <a:xfrm>
            <a:off x="4312907" y="3798040"/>
            <a:ext cx="160286" cy="134781"/>
          </a:xfrm>
          <a:custGeom>
            <a:avLst/>
            <a:gdLst>
              <a:gd name="connsiteX0" fmla="*/ 292 w 160286"/>
              <a:gd name="connsiteY0" fmla="*/ 85219 h 134781"/>
              <a:gd name="connsiteX1" fmla="*/ 0 w 160286"/>
              <a:gd name="connsiteY1" fmla="*/ 51266 h 134781"/>
              <a:gd name="connsiteX2" fmla="*/ 3086 w 160286"/>
              <a:gd name="connsiteY2" fmla="*/ 47837 h 134781"/>
              <a:gd name="connsiteX3" fmla="*/ 93079 w 160286"/>
              <a:gd name="connsiteY3" fmla="*/ 46891 h 134781"/>
              <a:gd name="connsiteX4" fmla="*/ 77356 w 160286"/>
              <a:gd name="connsiteY4" fmla="*/ 4676 h 134781"/>
              <a:gd name="connsiteX5" fmla="*/ 78347 w 160286"/>
              <a:gd name="connsiteY5" fmla="*/ 708 h 134781"/>
              <a:gd name="connsiteX6" fmla="*/ 82125 w 160286"/>
              <a:gd name="connsiteY6" fmla="*/ 688 h 134781"/>
              <a:gd name="connsiteX7" fmla="*/ 159042 w 160286"/>
              <a:gd name="connsiteY7" fmla="*/ 63877 h 134781"/>
              <a:gd name="connsiteX8" fmla="*/ 160287 w 160286"/>
              <a:gd name="connsiteY8" fmla="*/ 66557 h 134781"/>
              <a:gd name="connsiteX9" fmla="*/ 159087 w 160286"/>
              <a:gd name="connsiteY9" fmla="*/ 69262 h 134781"/>
              <a:gd name="connsiteX10" fmla="*/ 83274 w 160286"/>
              <a:gd name="connsiteY10" fmla="*/ 134058 h 134781"/>
              <a:gd name="connsiteX11" fmla="*/ 81382 w 160286"/>
              <a:gd name="connsiteY11" fmla="*/ 134781 h 134781"/>
              <a:gd name="connsiteX12" fmla="*/ 79502 w 160286"/>
              <a:gd name="connsiteY12" fmla="*/ 134121 h 134781"/>
              <a:gd name="connsiteX13" fmla="*/ 78442 w 160286"/>
              <a:gd name="connsiteY13" fmla="*/ 130171 h 134781"/>
              <a:gd name="connsiteX14" fmla="*/ 93434 w 160286"/>
              <a:gd name="connsiteY14" fmla="*/ 87632 h 134781"/>
              <a:gd name="connsiteX15" fmla="*/ 3436 w 160286"/>
              <a:gd name="connsiteY15" fmla="*/ 88585 h 134781"/>
              <a:gd name="connsiteX16" fmla="*/ 292 w 160286"/>
              <a:gd name="connsiteY16" fmla="*/ 85219 h 13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286" h="134781">
                <a:moveTo>
                  <a:pt x="292" y="85219"/>
                </a:moveTo>
                <a:lnTo>
                  <a:pt x="0" y="51266"/>
                </a:lnTo>
                <a:cubicBezTo>
                  <a:pt x="-19" y="49386"/>
                  <a:pt x="1359" y="47856"/>
                  <a:pt x="3086" y="47837"/>
                </a:cubicBezTo>
                <a:lnTo>
                  <a:pt x="93079" y="46891"/>
                </a:lnTo>
                <a:lnTo>
                  <a:pt x="77356" y="4676"/>
                </a:lnTo>
                <a:cubicBezTo>
                  <a:pt x="76835" y="3260"/>
                  <a:pt x="77235" y="1635"/>
                  <a:pt x="78347" y="708"/>
                </a:cubicBezTo>
                <a:cubicBezTo>
                  <a:pt x="79458" y="-226"/>
                  <a:pt x="81001" y="-239"/>
                  <a:pt x="82125" y="688"/>
                </a:cubicBezTo>
                <a:lnTo>
                  <a:pt x="159042" y="63877"/>
                </a:lnTo>
                <a:cubicBezTo>
                  <a:pt x="159817" y="64506"/>
                  <a:pt x="160274" y="65503"/>
                  <a:pt x="160287" y="66557"/>
                </a:cubicBezTo>
                <a:cubicBezTo>
                  <a:pt x="160293" y="67611"/>
                  <a:pt x="159849" y="68608"/>
                  <a:pt x="159087" y="69262"/>
                </a:cubicBezTo>
                <a:lnTo>
                  <a:pt x="83274" y="134058"/>
                </a:lnTo>
                <a:cubicBezTo>
                  <a:pt x="82722" y="134533"/>
                  <a:pt x="82055" y="134781"/>
                  <a:pt x="81382" y="134781"/>
                </a:cubicBezTo>
                <a:cubicBezTo>
                  <a:pt x="80721" y="134794"/>
                  <a:pt x="80061" y="134572"/>
                  <a:pt x="79502" y="134121"/>
                </a:cubicBezTo>
                <a:cubicBezTo>
                  <a:pt x="78372" y="133213"/>
                  <a:pt x="77940" y="131594"/>
                  <a:pt x="78442" y="130171"/>
                </a:cubicBezTo>
                <a:lnTo>
                  <a:pt x="93434" y="87632"/>
                </a:lnTo>
                <a:lnTo>
                  <a:pt x="3436" y="88585"/>
                </a:lnTo>
                <a:cubicBezTo>
                  <a:pt x="1715" y="88604"/>
                  <a:pt x="311" y="87099"/>
                  <a:pt x="292" y="85219"/>
                </a:cubicBezTo>
                <a:close/>
              </a:path>
            </a:pathLst>
          </a:custGeom>
          <a:gradFill>
            <a:gsLst>
              <a:gs pos="0">
                <a:srgbClr val="527AF1"/>
              </a:gs>
              <a:gs pos="50000">
                <a:srgbClr val="527AF1">
                  <a:alpha val="49804"/>
                </a:srgbClr>
              </a:gs>
              <a:gs pos="100000">
                <a:srgbClr val="527AF1">
                  <a:alpha val="0"/>
                </a:srgbClr>
              </a:gs>
            </a:gsLst>
            <a:lin ang="10770147" scaled="1"/>
          </a:gradFill>
          <a:ln w="6350" cap="flat">
            <a:no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264D4EFF-D49B-BC8F-77E0-18412279F522}"/>
              </a:ext>
            </a:extLst>
          </p:cNvPr>
          <p:cNvSpPr/>
          <p:nvPr/>
        </p:nvSpPr>
        <p:spPr>
          <a:xfrm flipV="1">
            <a:off x="3421379" y="3421379"/>
            <a:ext cx="883920" cy="883920"/>
          </a:xfrm>
          <a:custGeom>
            <a:avLst/>
            <a:gdLst>
              <a:gd name="connsiteX0" fmla="*/ 884528 w 883920"/>
              <a:gd name="connsiteY0" fmla="*/ 442568 h 883920"/>
              <a:gd name="connsiteX1" fmla="*/ 442568 w 883920"/>
              <a:gd name="connsiteY1" fmla="*/ 884528 h 883920"/>
              <a:gd name="connsiteX2" fmla="*/ 608 w 883920"/>
              <a:gd name="connsiteY2" fmla="*/ 442568 h 883920"/>
              <a:gd name="connsiteX3" fmla="*/ 442568 w 883920"/>
              <a:gd name="connsiteY3" fmla="*/ 608 h 883920"/>
              <a:gd name="connsiteX4" fmla="*/ 884528 w 883920"/>
              <a:gd name="connsiteY4" fmla="*/ 442568 h 88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20" h="883920">
                <a:moveTo>
                  <a:pt x="884528" y="442568"/>
                </a:moveTo>
                <a:cubicBezTo>
                  <a:pt x="884528" y="686656"/>
                  <a:pt x="686656" y="884528"/>
                  <a:pt x="442568" y="884528"/>
                </a:cubicBezTo>
                <a:cubicBezTo>
                  <a:pt x="198481" y="884528"/>
                  <a:pt x="608" y="686656"/>
                  <a:pt x="608" y="442568"/>
                </a:cubicBezTo>
                <a:cubicBezTo>
                  <a:pt x="608" y="198481"/>
                  <a:pt x="198481" y="608"/>
                  <a:pt x="442568" y="608"/>
                </a:cubicBezTo>
                <a:cubicBezTo>
                  <a:pt x="686656" y="608"/>
                  <a:pt x="884528" y="198481"/>
                  <a:pt x="884528" y="442568"/>
                </a:cubicBezTo>
                <a:close/>
              </a:path>
            </a:pathLst>
          </a:custGeom>
          <a:solidFill>
            <a:srgbClr val="FFFFFF">
              <a:alpha val="80000"/>
            </a:srgbClr>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5" name="图形 2">
            <a:extLst>
              <a:ext uri="{FF2B5EF4-FFF2-40B4-BE49-F238E27FC236}">
                <a16:creationId xmlns:a16="http://schemas.microsoft.com/office/drawing/2014/main" id="{7CF248FC-E3D1-09F2-A99D-2A2E15AA4B5A}"/>
              </a:ext>
            </a:extLst>
          </p:cNvPr>
          <p:cNvGrpSpPr/>
          <p:nvPr/>
        </p:nvGrpSpPr>
        <p:grpSpPr>
          <a:xfrm>
            <a:off x="7421880" y="2956560"/>
            <a:ext cx="1051559" cy="876300"/>
            <a:chOff x="7421880" y="2956560"/>
            <a:chExt cx="1051559" cy="876300"/>
          </a:xfrm>
          <a:effectLst>
            <a:outerShdw blurRad="127000" dist="38100" dir="5400000" algn="t" rotWithShape="0">
              <a:prstClr val="black">
                <a:alpha val="20000"/>
              </a:prstClr>
            </a:outerShdw>
          </a:effectLst>
        </p:grpSpPr>
        <p:sp>
          <p:nvSpPr>
            <p:cNvPr id="76" name="任意多边形: 形状 75">
              <a:extLst>
                <a:ext uri="{FF2B5EF4-FFF2-40B4-BE49-F238E27FC236}">
                  <a16:creationId xmlns:a16="http://schemas.microsoft.com/office/drawing/2014/main" id="{54A97D11-DDD4-EDED-C56C-109683D86B99}"/>
                </a:ext>
              </a:extLst>
            </p:cNvPr>
            <p:cNvSpPr/>
            <p:nvPr/>
          </p:nvSpPr>
          <p:spPr>
            <a:xfrm>
              <a:off x="7421880" y="2956560"/>
              <a:ext cx="1051559" cy="876300"/>
            </a:xfrm>
            <a:prstGeom prst="roundRect">
              <a:avLst/>
            </a:prstGeom>
            <a:gradFill>
              <a:gsLst>
                <a:gs pos="0">
                  <a:srgbClr val="2976FF"/>
                </a:gs>
                <a:gs pos="50000">
                  <a:srgbClr val="1769FC"/>
                </a:gs>
                <a:gs pos="100000">
                  <a:srgbClr val="055CF9"/>
                </a:gs>
              </a:gsLst>
              <a:lin ang="45959" scaled="1"/>
            </a:gradFill>
            <a:ln w="6350" cap="flat">
              <a:noFill/>
              <a:prstDash val="solid"/>
              <a:miter/>
            </a:ln>
          </p:spPr>
          <p:txBody>
            <a:bodyPr rtlCol="0" anchor="ctr"/>
            <a:lstStyle/>
            <a:p>
              <a:endParaRPr lang="en-US"/>
            </a:p>
          </p:txBody>
        </p:sp>
        <p:grpSp>
          <p:nvGrpSpPr>
            <p:cNvPr id="77" name="图形 2">
              <a:extLst>
                <a:ext uri="{FF2B5EF4-FFF2-40B4-BE49-F238E27FC236}">
                  <a16:creationId xmlns:a16="http://schemas.microsoft.com/office/drawing/2014/main" id="{1FE94624-4BF6-582D-2A8E-F1553357FE62}"/>
                </a:ext>
              </a:extLst>
            </p:cNvPr>
            <p:cNvGrpSpPr/>
            <p:nvPr/>
          </p:nvGrpSpPr>
          <p:grpSpPr>
            <a:xfrm>
              <a:off x="7421880" y="2956560"/>
              <a:ext cx="1051559" cy="876300"/>
              <a:chOff x="7421880" y="2956560"/>
              <a:chExt cx="1051559" cy="876300"/>
            </a:xfrm>
          </p:grpSpPr>
          <p:sp>
            <p:nvSpPr>
              <p:cNvPr id="78" name="任意多边形: 形状 77">
                <a:extLst>
                  <a:ext uri="{FF2B5EF4-FFF2-40B4-BE49-F238E27FC236}">
                    <a16:creationId xmlns:a16="http://schemas.microsoft.com/office/drawing/2014/main" id="{CD851276-EC4F-0B89-1D67-A253F3D9FD11}"/>
                  </a:ext>
                </a:extLst>
              </p:cNvPr>
              <p:cNvSpPr/>
              <p:nvPr/>
            </p:nvSpPr>
            <p:spPr>
              <a:xfrm>
                <a:off x="7421880" y="2956560"/>
                <a:ext cx="1051559" cy="876300"/>
              </a:xfrm>
              <a:prstGeom prst="roundRect">
                <a:avLst/>
              </a:prstGeom>
              <a:gradFill>
                <a:gsLst>
                  <a:gs pos="0">
                    <a:srgbClr val="2976FF"/>
                  </a:gs>
                  <a:gs pos="50000">
                    <a:srgbClr val="1769FC"/>
                  </a:gs>
                  <a:gs pos="100000">
                    <a:srgbClr val="055CF9"/>
                  </a:gs>
                </a:gsLst>
                <a:lin ang="45982" scaled="1"/>
              </a:gradFill>
              <a:ln w="635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2D261BCA-2478-73CF-8DE6-E12571E6FCB9}"/>
                  </a:ext>
                </a:extLst>
              </p:cNvPr>
              <p:cNvSpPr/>
              <p:nvPr/>
            </p:nvSpPr>
            <p:spPr>
              <a:xfrm>
                <a:off x="7428230" y="2962910"/>
                <a:ext cx="1038859" cy="86360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82" name="任意多边形: 形状 81">
              <a:extLst>
                <a:ext uri="{FF2B5EF4-FFF2-40B4-BE49-F238E27FC236}">
                  <a16:creationId xmlns:a16="http://schemas.microsoft.com/office/drawing/2014/main" id="{BD880F9D-6310-1DB3-100E-7962717C447B}"/>
                </a:ext>
              </a:extLst>
            </p:cNvPr>
            <p:cNvSpPr/>
            <p:nvPr/>
          </p:nvSpPr>
          <p:spPr>
            <a:xfrm>
              <a:off x="7428230" y="2962910"/>
              <a:ext cx="1038859" cy="863600"/>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85" name="矩形: 圆角 84">
            <a:extLst>
              <a:ext uri="{FF2B5EF4-FFF2-40B4-BE49-F238E27FC236}">
                <a16:creationId xmlns:a16="http://schemas.microsoft.com/office/drawing/2014/main" id="{C304F415-D964-2A38-5C64-983AE6465544}"/>
              </a:ext>
            </a:extLst>
          </p:cNvPr>
          <p:cNvSpPr/>
          <p:nvPr/>
        </p:nvSpPr>
        <p:spPr>
          <a:xfrm>
            <a:off x="9544050" y="2358390"/>
            <a:ext cx="1234440" cy="374650"/>
          </a:xfrm>
          <a:prstGeom prst="roundRect">
            <a:avLst/>
          </a:prstGeom>
          <a:solidFill>
            <a:srgbClr val="F9FAFD"/>
          </a:solidFill>
          <a:ln w="22860" cap="flat">
            <a:solidFill>
              <a:srgbClr val="101C40">
                <a:alpha val="16000"/>
              </a:srgbClr>
            </a:solidFill>
            <a:prstDash val="solid"/>
            <a:round/>
          </a:ln>
        </p:spPr>
        <p:txBody>
          <a:bodyPr rtlCol="0" anchor="ctr"/>
          <a:lstStyle/>
          <a:p>
            <a:endParaRPr lang="en-US"/>
          </a:p>
        </p:txBody>
      </p:sp>
      <p:sp>
        <p:nvSpPr>
          <p:cNvPr id="88" name="矩形: 圆角 87">
            <a:extLst>
              <a:ext uri="{FF2B5EF4-FFF2-40B4-BE49-F238E27FC236}">
                <a16:creationId xmlns:a16="http://schemas.microsoft.com/office/drawing/2014/main" id="{8D61A38D-916F-B8ED-C43E-F1EB1EBA4516}"/>
              </a:ext>
            </a:extLst>
          </p:cNvPr>
          <p:cNvSpPr/>
          <p:nvPr/>
        </p:nvSpPr>
        <p:spPr>
          <a:xfrm>
            <a:off x="7471409" y="2358390"/>
            <a:ext cx="960120" cy="374650"/>
          </a:xfrm>
          <a:prstGeom prst="roundRect">
            <a:avLst/>
          </a:prstGeom>
          <a:solidFill>
            <a:srgbClr val="F9FAFD"/>
          </a:solidFill>
          <a:ln w="22860" cap="flat">
            <a:solidFill>
              <a:srgbClr val="101C40">
                <a:alpha val="16000"/>
              </a:srgbClr>
            </a:solidFill>
            <a:prstDash val="solid"/>
            <a:round/>
          </a:ln>
        </p:spPr>
        <p:txBody>
          <a:bodyPr rtlCol="0" anchor="ctr"/>
          <a:lstStyle/>
          <a:p>
            <a:endParaRPr lang="en-US"/>
          </a:p>
        </p:txBody>
      </p:sp>
      <p:sp>
        <p:nvSpPr>
          <p:cNvPr id="91" name="矩形: 圆角 90">
            <a:extLst>
              <a:ext uri="{FF2B5EF4-FFF2-40B4-BE49-F238E27FC236}">
                <a16:creationId xmlns:a16="http://schemas.microsoft.com/office/drawing/2014/main" id="{8EDA1BFE-0910-98B1-C8D4-18EE25FDB082}"/>
              </a:ext>
            </a:extLst>
          </p:cNvPr>
          <p:cNvSpPr/>
          <p:nvPr/>
        </p:nvSpPr>
        <p:spPr>
          <a:xfrm>
            <a:off x="4933950" y="2358390"/>
            <a:ext cx="1607820" cy="374650"/>
          </a:xfrm>
          <a:prstGeom prst="roundRect">
            <a:avLst/>
          </a:prstGeom>
          <a:solidFill>
            <a:srgbClr val="F9FAFD"/>
          </a:solidFill>
          <a:ln w="22860" cap="flat">
            <a:solidFill>
              <a:srgbClr val="101C40">
                <a:alpha val="16000"/>
              </a:srgbClr>
            </a:solidFill>
            <a:prstDash val="solid"/>
            <a:round/>
          </a:ln>
        </p:spPr>
        <p:txBody>
          <a:bodyPr rtlCol="0" anchor="ctr"/>
          <a:lstStyle/>
          <a:p>
            <a:endParaRPr lang="en-US"/>
          </a:p>
        </p:txBody>
      </p:sp>
      <p:sp>
        <p:nvSpPr>
          <p:cNvPr id="92" name="任意多边形: 形状 91">
            <a:extLst>
              <a:ext uri="{FF2B5EF4-FFF2-40B4-BE49-F238E27FC236}">
                <a16:creationId xmlns:a16="http://schemas.microsoft.com/office/drawing/2014/main" id="{763EB884-AE8A-FED3-598C-2D83B6BBABD9}"/>
              </a:ext>
            </a:extLst>
          </p:cNvPr>
          <p:cNvSpPr/>
          <p:nvPr/>
        </p:nvSpPr>
        <p:spPr>
          <a:xfrm>
            <a:off x="701040" y="198120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4255FF"/>
          </a:solidFill>
          <a:ln w="6350" cap="flat">
            <a:no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2308506F-CFF0-89A7-D4A7-0E708DA69C67}"/>
              </a:ext>
            </a:extLst>
          </p:cNvPr>
          <p:cNvSpPr/>
          <p:nvPr/>
        </p:nvSpPr>
        <p:spPr>
          <a:xfrm>
            <a:off x="701040" y="226314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4255FF"/>
          </a:solidFill>
          <a:ln w="6350" cap="flat">
            <a:noFill/>
            <a:prstDash val="solid"/>
            <a:miter/>
          </a:ln>
        </p:spPr>
        <p:txBody>
          <a:bodyPr rtlCol="0" anchor="ctr"/>
          <a:lstStyle/>
          <a:p>
            <a:endParaRPr lang="en-US"/>
          </a:p>
        </p:txBody>
      </p:sp>
      <p:grpSp>
        <p:nvGrpSpPr>
          <p:cNvPr id="96" name="图形 2">
            <a:extLst>
              <a:ext uri="{FF2B5EF4-FFF2-40B4-BE49-F238E27FC236}">
                <a16:creationId xmlns:a16="http://schemas.microsoft.com/office/drawing/2014/main" id="{A98DB8D3-6EA1-C032-4377-1C29FFE8D846}"/>
              </a:ext>
            </a:extLst>
          </p:cNvPr>
          <p:cNvGrpSpPr/>
          <p:nvPr/>
        </p:nvGrpSpPr>
        <p:grpSpPr>
          <a:xfrm>
            <a:off x="8412480" y="1630680"/>
            <a:ext cx="1378089" cy="395929"/>
            <a:chOff x="8412480" y="1630680"/>
            <a:chExt cx="1378089" cy="395929"/>
          </a:xfrm>
          <a:effectLst>
            <a:outerShdw blurRad="127000" dist="38100" dir="5400000" algn="t" rotWithShape="0">
              <a:prstClr val="black">
                <a:alpha val="20000"/>
              </a:prstClr>
            </a:outerShdw>
          </a:effectLst>
        </p:grpSpPr>
        <p:sp>
          <p:nvSpPr>
            <p:cNvPr id="97" name="任意多边形: 形状 96">
              <a:extLst>
                <a:ext uri="{FF2B5EF4-FFF2-40B4-BE49-F238E27FC236}">
                  <a16:creationId xmlns:a16="http://schemas.microsoft.com/office/drawing/2014/main" id="{9C1EE691-2FF4-D921-BF15-2BC53844D628}"/>
                </a:ext>
              </a:extLst>
            </p:cNvPr>
            <p:cNvSpPr/>
            <p:nvPr/>
          </p:nvSpPr>
          <p:spPr>
            <a:xfrm>
              <a:off x="8412480" y="1630680"/>
              <a:ext cx="1378089" cy="395929"/>
            </a:xfrm>
            <a:prstGeom prst="roundRect">
              <a:avLst/>
            </a:prstGeom>
            <a:gradFill>
              <a:gsLst>
                <a:gs pos="0">
                  <a:srgbClr val="2976FF"/>
                </a:gs>
                <a:gs pos="50000">
                  <a:srgbClr val="1769FC"/>
                </a:gs>
                <a:gs pos="100000">
                  <a:srgbClr val="055CF9"/>
                </a:gs>
              </a:gsLst>
              <a:lin ang="133251" scaled="1"/>
            </a:gradFill>
            <a:ln w="6350" cap="flat">
              <a:no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8ECAAE35-82D8-013B-1114-A1B47B54C2EE}"/>
                </a:ext>
              </a:extLst>
            </p:cNvPr>
            <p:cNvSpPr/>
            <p:nvPr/>
          </p:nvSpPr>
          <p:spPr>
            <a:xfrm>
              <a:off x="8418830" y="1637030"/>
              <a:ext cx="1365389" cy="383229"/>
            </a:xfrm>
            <a:prstGeom prst="roundRect">
              <a:avLst/>
            </a:prstGeom>
            <a:noFill/>
            <a:ln w="12700" cap="flat">
              <a:gradFill>
                <a:gsLst>
                  <a:gs pos="0">
                    <a:srgbClr val="0050E0"/>
                  </a:gs>
                  <a:gs pos="50000">
                    <a:srgbClr val="0050E0">
                      <a:alpha val="49804"/>
                    </a:srgbClr>
                  </a:gs>
                  <a:gs pos="100000">
                    <a:srgbClr val="0050E0">
                      <a:alpha val="0"/>
                    </a:srgbClr>
                  </a:gs>
                </a:gsLst>
                <a:lin ang="5400000" scaled="1"/>
              </a:gradFill>
              <a:prstDash val="solid"/>
              <a:miter/>
            </a:ln>
          </p:spPr>
          <p:txBody>
            <a:bodyPr rtlCol="0" anchor="ctr"/>
            <a:lstStyle/>
            <a:p>
              <a:endParaRPr lang="en-US"/>
            </a:p>
          </p:txBody>
        </p:sp>
      </p:grpSp>
      <p:sp>
        <p:nvSpPr>
          <p:cNvPr id="102" name="矩形: 圆角 101">
            <a:extLst>
              <a:ext uri="{FF2B5EF4-FFF2-40B4-BE49-F238E27FC236}">
                <a16:creationId xmlns:a16="http://schemas.microsoft.com/office/drawing/2014/main" id="{0CA0EE6C-E5D6-91FE-DBFC-AEF5DE6C2FDC}"/>
              </a:ext>
            </a:extLst>
          </p:cNvPr>
          <p:cNvSpPr/>
          <p:nvPr/>
        </p:nvSpPr>
        <p:spPr>
          <a:xfrm>
            <a:off x="10110470" y="1629410"/>
            <a:ext cx="1374140" cy="383229"/>
          </a:xfrm>
          <a:prstGeom prst="roundRect">
            <a:avLst/>
          </a:prstGeom>
          <a:solidFill>
            <a:schemeClr val="tx1"/>
          </a:solidFill>
          <a:ln w="12700" cap="flat">
            <a:solidFill>
              <a:srgbClr val="000000"/>
            </a:solidFill>
            <a:prstDash val="solid"/>
            <a:miter/>
          </a:ln>
        </p:spPr>
        <p:txBody>
          <a:bodyPr rtlCol="0" anchor="ctr"/>
          <a:lstStyle/>
          <a:p>
            <a:endParaRPr lang="en-US"/>
          </a:p>
        </p:txBody>
      </p:sp>
      <p:sp>
        <p:nvSpPr>
          <p:cNvPr id="103" name="任意多边形: 形状 102">
            <a:extLst>
              <a:ext uri="{FF2B5EF4-FFF2-40B4-BE49-F238E27FC236}">
                <a16:creationId xmlns:a16="http://schemas.microsoft.com/office/drawing/2014/main" id="{15567AB4-E9E7-A1EA-16A9-F2D1A74B3940}"/>
              </a:ext>
            </a:extLst>
          </p:cNvPr>
          <p:cNvSpPr/>
          <p:nvPr/>
        </p:nvSpPr>
        <p:spPr>
          <a:xfrm>
            <a:off x="701040" y="1699260"/>
            <a:ext cx="68580" cy="68579"/>
          </a:xfrm>
          <a:custGeom>
            <a:avLst/>
            <a:gdLst>
              <a:gd name="connsiteX0" fmla="*/ 68580 w 68580"/>
              <a:gd name="connsiteY0" fmla="*/ 34290 h 68579"/>
              <a:gd name="connsiteX1" fmla="*/ 34290 w 68580"/>
              <a:gd name="connsiteY1" fmla="*/ 68580 h 68579"/>
              <a:gd name="connsiteX2" fmla="*/ 0 w 68580"/>
              <a:gd name="connsiteY2" fmla="*/ 34290 h 68579"/>
              <a:gd name="connsiteX3" fmla="*/ 34290 w 68580"/>
              <a:gd name="connsiteY3" fmla="*/ 0 h 68579"/>
              <a:gd name="connsiteX4" fmla="*/ 68580 w 68580"/>
              <a:gd name="connsiteY4" fmla="*/ 34290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79">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solidFill>
            <a:srgbClr val="4255FF"/>
          </a:solidFill>
          <a:ln w="6350" cap="flat">
            <a:noFill/>
            <a:prstDash val="solid"/>
            <a:miter/>
          </a:ln>
        </p:spPr>
        <p:txBody>
          <a:bodyPr rtlCol="0" anchor="ctr"/>
          <a:lstStyle/>
          <a:p>
            <a:endParaRPr lang="en-US"/>
          </a:p>
        </p:txBody>
      </p:sp>
      <p:pic>
        <p:nvPicPr>
          <p:cNvPr id="108" name="图片 107">
            <a:extLst>
              <a:ext uri="{FF2B5EF4-FFF2-40B4-BE49-F238E27FC236}">
                <a16:creationId xmlns:a16="http://schemas.microsoft.com/office/drawing/2014/main" id="{09703008-DF3E-3A7D-2E0B-C23A6FB28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562" y="3790541"/>
            <a:ext cx="1973110" cy="1924458"/>
          </a:xfrm>
          <a:prstGeom prst="rect">
            <a:avLst/>
          </a:prstGeom>
        </p:spPr>
      </p:pic>
      <p:sp>
        <p:nvSpPr>
          <p:cNvPr id="109" name="文本框 108">
            <a:extLst>
              <a:ext uri="{FF2B5EF4-FFF2-40B4-BE49-F238E27FC236}">
                <a16:creationId xmlns:a16="http://schemas.microsoft.com/office/drawing/2014/main" id="{474CFFBF-CDAA-C7F2-97D2-095D63D2BE86}"/>
              </a:ext>
            </a:extLst>
          </p:cNvPr>
          <p:cNvSpPr txBox="1"/>
          <p:nvPr/>
        </p:nvSpPr>
        <p:spPr>
          <a:xfrm>
            <a:off x="344527" y="443063"/>
            <a:ext cx="4676280" cy="461665"/>
          </a:xfrm>
          <a:prstGeom prst="rect">
            <a:avLst/>
          </a:prstGeom>
          <a:noFill/>
        </p:spPr>
        <p:txBody>
          <a:bodyPr wrap="none" rtlCol="0">
            <a:spAutoFit/>
          </a:bodyPr>
          <a:lstStyle/>
          <a:p>
            <a:r>
              <a:rPr lang="en-US" altLang="zh-CN" sz="2400" b="1" dirty="0">
                <a:solidFill>
                  <a:srgbClr val="D0D2DC"/>
                </a:solidFill>
                <a:latin typeface="微软雅黑" panose="020B0503020204020204" pitchFamily="34" charset="-122"/>
                <a:ea typeface="微软雅黑" panose="020B0503020204020204" pitchFamily="34" charset="-122"/>
                <a:cs typeface="OPPOSans H" panose="00020600040101010101" pitchFamily="18" charset="-122"/>
              </a:rPr>
              <a:t>AI development Middleware </a:t>
            </a:r>
            <a:endParaRPr lang="en-US" sz="2400" b="1" dirty="0">
              <a:solidFill>
                <a:srgbClr val="D0D2DC"/>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10" name="文本框 109">
            <a:extLst>
              <a:ext uri="{FF2B5EF4-FFF2-40B4-BE49-F238E27FC236}">
                <a16:creationId xmlns:a16="http://schemas.microsoft.com/office/drawing/2014/main" id="{5D1B106F-0F17-EBE8-D4C4-6DF25790872B}"/>
              </a:ext>
            </a:extLst>
          </p:cNvPr>
          <p:cNvSpPr txBox="1"/>
          <p:nvPr/>
        </p:nvSpPr>
        <p:spPr>
          <a:xfrm>
            <a:off x="352091" y="849679"/>
            <a:ext cx="3239990" cy="276999"/>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cs typeface="OPPOSans B" panose="00020600040101010101" pitchFamily="18" charset="-122"/>
              </a:rPr>
              <a:t>AI</a:t>
            </a:r>
            <a:r>
              <a:rPr lang="zh-CN" altLang="en-US" sz="1200" b="1" dirty="0">
                <a:latin typeface="微软雅黑" panose="020B0503020204020204" pitchFamily="34" charset="-122"/>
                <a:ea typeface="微软雅黑" panose="020B0503020204020204" pitchFamily="34" charset="-122"/>
                <a:cs typeface="OPPOSans B" panose="00020600040101010101" pitchFamily="18" charset="-122"/>
              </a:rPr>
              <a:t>开发中间件 </a:t>
            </a:r>
            <a:r>
              <a:rPr lang="en-US" altLang="zh-CN" sz="1200" b="1" dirty="0">
                <a:latin typeface="微软雅黑" panose="020B0503020204020204" pitchFamily="34" charset="-122"/>
                <a:ea typeface="微软雅黑" panose="020B0503020204020204" pitchFamily="34" charset="-122"/>
                <a:cs typeface="OPPOSans B" panose="00020600040101010101" pitchFamily="18" charset="-122"/>
              </a:rPr>
              <a:t>—— </a:t>
            </a:r>
            <a:r>
              <a:rPr lang="zh-CN" altLang="en-US" sz="1200" b="1" dirty="0">
                <a:latin typeface="微软雅黑" panose="020B0503020204020204" pitchFamily="34" charset="-122"/>
                <a:ea typeface="微软雅黑" panose="020B0503020204020204" pitchFamily="34" charset="-122"/>
                <a:cs typeface="OPPOSans B" panose="00020600040101010101" pitchFamily="18" charset="-122"/>
              </a:rPr>
              <a:t>降低客户嵌入式开发难度</a:t>
            </a:r>
          </a:p>
        </p:txBody>
      </p:sp>
      <p:sp>
        <p:nvSpPr>
          <p:cNvPr id="111" name="文本框 110">
            <a:extLst>
              <a:ext uri="{FF2B5EF4-FFF2-40B4-BE49-F238E27FC236}">
                <a16:creationId xmlns:a16="http://schemas.microsoft.com/office/drawing/2014/main" id="{2A0803D8-7687-46FC-91E1-3C3569868543}"/>
              </a:ext>
            </a:extLst>
          </p:cNvPr>
          <p:cNvSpPr txBox="1"/>
          <p:nvPr/>
        </p:nvSpPr>
        <p:spPr>
          <a:xfrm>
            <a:off x="775970" y="1603698"/>
            <a:ext cx="2945037" cy="253916"/>
          </a:xfrm>
          <a:prstGeom prst="rect">
            <a:avLst/>
          </a:prstGeom>
          <a:noFill/>
        </p:spPr>
        <p:txBody>
          <a:bodyPr wrap="none" rtlCol="0">
            <a:spAutoFit/>
          </a:bodyPr>
          <a:lstStyle/>
          <a:p>
            <a:r>
              <a:rPr lang="en-US" altLang="zh-CN" sz="1050" dirty="0">
                <a:latin typeface="OPPOSans B" panose="00020600040101010101" pitchFamily="18" charset="-122"/>
                <a:ea typeface="OPPOSans B" panose="00020600040101010101" pitchFamily="18" charset="-122"/>
                <a:cs typeface="OPPOSans B" panose="00020600040101010101" pitchFamily="18" charset="-122"/>
              </a:rPr>
              <a:t>AI Express</a:t>
            </a:r>
            <a:r>
              <a:rPr lang="zh-CN" altLang="en-US" sz="1050" dirty="0">
                <a:latin typeface="OPPOSans B" panose="00020600040101010101" pitchFamily="18" charset="-122"/>
                <a:ea typeface="OPPOSans B" panose="00020600040101010101" pitchFamily="18" charset="-122"/>
                <a:cs typeface="OPPOSans B" panose="00020600040101010101" pitchFamily="18" charset="-122"/>
              </a:rPr>
              <a:t>中间件：定制自己的场景应用方案</a:t>
            </a:r>
          </a:p>
        </p:txBody>
      </p:sp>
      <p:sp>
        <p:nvSpPr>
          <p:cNvPr id="112" name="文本框 111">
            <a:extLst>
              <a:ext uri="{FF2B5EF4-FFF2-40B4-BE49-F238E27FC236}">
                <a16:creationId xmlns:a16="http://schemas.microsoft.com/office/drawing/2014/main" id="{67CC1638-2CE5-1476-FDD3-202255433950}"/>
              </a:ext>
            </a:extLst>
          </p:cNvPr>
          <p:cNvSpPr txBox="1"/>
          <p:nvPr/>
        </p:nvSpPr>
        <p:spPr>
          <a:xfrm>
            <a:off x="775970" y="1900671"/>
            <a:ext cx="3918060" cy="253916"/>
          </a:xfrm>
          <a:prstGeom prst="rect">
            <a:avLst/>
          </a:prstGeom>
          <a:noFill/>
        </p:spPr>
        <p:txBody>
          <a:bodyPr wrap="none" rtlCol="0">
            <a:spAutoFit/>
          </a:bodyPr>
          <a:lstStyle/>
          <a:p>
            <a:r>
              <a:rPr lang="zh-CN" altLang="en-US" sz="1050" dirty="0">
                <a:latin typeface="OPPOSans B" panose="00020600040101010101" pitchFamily="18" charset="-122"/>
                <a:ea typeface="OPPOSans B" panose="00020600040101010101" pitchFamily="18" charset="-122"/>
                <a:cs typeface="OPPOSans B" panose="00020600040101010101" pitchFamily="18" charset="-122"/>
              </a:rPr>
              <a:t>搭积木：易上手的</a:t>
            </a:r>
            <a:r>
              <a:rPr lang="en-US" altLang="zh-CN" sz="1050" dirty="0">
                <a:latin typeface="OPPOSans B" panose="00020600040101010101" pitchFamily="18" charset="-122"/>
                <a:ea typeface="OPPOSans B" panose="00020600040101010101" pitchFamily="18" charset="-122"/>
                <a:cs typeface="OPPOSans B" panose="00020600040101010101" pitchFamily="18" charset="-122"/>
              </a:rPr>
              <a:t>API</a:t>
            </a:r>
            <a:r>
              <a:rPr lang="zh-CN" altLang="en-US" sz="1050" dirty="0">
                <a:latin typeface="OPPOSans B" panose="00020600040101010101" pitchFamily="18" charset="-122"/>
                <a:ea typeface="OPPOSans B" panose="00020600040101010101" pitchFamily="18" charset="-122"/>
                <a:cs typeface="OPPOSans B" panose="00020600040101010101" pitchFamily="18" charset="-122"/>
              </a:rPr>
              <a:t>，基于成熟的模块，快速搭建算法工作流</a:t>
            </a:r>
          </a:p>
        </p:txBody>
      </p:sp>
      <p:sp>
        <p:nvSpPr>
          <p:cNvPr id="113" name="文本框 112">
            <a:extLst>
              <a:ext uri="{FF2B5EF4-FFF2-40B4-BE49-F238E27FC236}">
                <a16:creationId xmlns:a16="http://schemas.microsoft.com/office/drawing/2014/main" id="{DDF4D7F1-443F-6204-4A9B-639EE9E103AD}"/>
              </a:ext>
            </a:extLst>
          </p:cNvPr>
          <p:cNvSpPr txBox="1"/>
          <p:nvPr/>
        </p:nvSpPr>
        <p:spPr>
          <a:xfrm>
            <a:off x="775970" y="2197643"/>
            <a:ext cx="3012363" cy="253916"/>
          </a:xfrm>
          <a:prstGeom prst="rect">
            <a:avLst/>
          </a:prstGeom>
          <a:noFill/>
        </p:spPr>
        <p:txBody>
          <a:bodyPr wrap="none" rtlCol="0">
            <a:spAutoFit/>
          </a:bodyPr>
          <a:lstStyle/>
          <a:p>
            <a:r>
              <a:rPr lang="zh-CN" altLang="en-US" sz="1050" dirty="0">
                <a:latin typeface="OPPOSans B" panose="00020600040101010101" pitchFamily="18" charset="-122"/>
                <a:ea typeface="OPPOSans B" panose="00020600040101010101" pitchFamily="18" charset="-122"/>
                <a:cs typeface="OPPOSans B" panose="00020600040101010101" pitchFamily="18" charset="-122"/>
              </a:rPr>
              <a:t>高性能：异步并发执行引擎，充分发挥硬件能力</a:t>
            </a:r>
          </a:p>
        </p:txBody>
      </p:sp>
      <p:sp>
        <p:nvSpPr>
          <p:cNvPr id="114" name="文本框 113">
            <a:extLst>
              <a:ext uri="{FF2B5EF4-FFF2-40B4-BE49-F238E27FC236}">
                <a16:creationId xmlns:a16="http://schemas.microsoft.com/office/drawing/2014/main" id="{AC7F3C2F-CEB4-F586-EF1A-CEB122F7231F}"/>
              </a:ext>
            </a:extLst>
          </p:cNvPr>
          <p:cNvSpPr txBox="1"/>
          <p:nvPr/>
        </p:nvSpPr>
        <p:spPr>
          <a:xfrm>
            <a:off x="1053910" y="3220551"/>
            <a:ext cx="1877438"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以人脸抓拍场景方案为例</a:t>
            </a:r>
          </a:p>
        </p:txBody>
      </p:sp>
      <p:sp>
        <p:nvSpPr>
          <p:cNvPr id="115" name="文本框 114">
            <a:extLst>
              <a:ext uri="{FF2B5EF4-FFF2-40B4-BE49-F238E27FC236}">
                <a16:creationId xmlns:a16="http://schemas.microsoft.com/office/drawing/2014/main" id="{89A86D95-C687-5AE7-4354-87A6D61DCE98}"/>
              </a:ext>
            </a:extLst>
          </p:cNvPr>
          <p:cNvSpPr txBox="1"/>
          <p:nvPr/>
        </p:nvSpPr>
        <p:spPr>
          <a:xfrm>
            <a:off x="3501702" y="3709451"/>
            <a:ext cx="723275" cy="307777"/>
          </a:xfrm>
          <a:prstGeom prst="rect">
            <a:avLst/>
          </a:prstGeom>
          <a:noFill/>
        </p:spPr>
        <p:txBody>
          <a:bodyPr wrap="none" rtlCol="0">
            <a:spAutoFit/>
          </a:bodyPr>
          <a:lstStyle/>
          <a:p>
            <a:pPr algn="ctr"/>
            <a:r>
              <a:rPr lang="zh-CN" altLang="en-US" sz="1400" dirty="0">
                <a:latin typeface="OPPOSans H" panose="00020600040101010101" pitchFamily="18" charset="-122"/>
                <a:ea typeface="OPPOSans H" panose="00020600040101010101" pitchFamily="18" charset="-122"/>
                <a:cs typeface="OPPOSans H" panose="00020600040101010101" pitchFamily="18" charset="-122"/>
              </a:rPr>
              <a:t>视频流</a:t>
            </a:r>
          </a:p>
        </p:txBody>
      </p:sp>
      <p:sp>
        <p:nvSpPr>
          <p:cNvPr id="116" name="文本框 115">
            <a:extLst>
              <a:ext uri="{FF2B5EF4-FFF2-40B4-BE49-F238E27FC236}">
                <a16:creationId xmlns:a16="http://schemas.microsoft.com/office/drawing/2014/main" id="{F66800F7-DA85-44EF-36E0-823D2E558060}"/>
              </a:ext>
            </a:extLst>
          </p:cNvPr>
          <p:cNvSpPr txBox="1"/>
          <p:nvPr/>
        </p:nvSpPr>
        <p:spPr>
          <a:xfrm>
            <a:off x="5151801" y="2414910"/>
            <a:ext cx="1172116"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人脸检测与跟踪</a:t>
            </a:r>
          </a:p>
        </p:txBody>
      </p:sp>
      <p:sp>
        <p:nvSpPr>
          <p:cNvPr id="117" name="文本框 116">
            <a:extLst>
              <a:ext uri="{FF2B5EF4-FFF2-40B4-BE49-F238E27FC236}">
                <a16:creationId xmlns:a16="http://schemas.microsoft.com/office/drawing/2014/main" id="{A5CD42E9-9163-6451-6EEB-5BAE8BA4905A}"/>
              </a:ext>
            </a:extLst>
          </p:cNvPr>
          <p:cNvSpPr txBox="1"/>
          <p:nvPr/>
        </p:nvSpPr>
        <p:spPr>
          <a:xfrm>
            <a:off x="7577008" y="2414910"/>
            <a:ext cx="748923"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人脸属性</a:t>
            </a:r>
          </a:p>
        </p:txBody>
      </p:sp>
      <p:sp>
        <p:nvSpPr>
          <p:cNvPr id="118" name="文本框 117">
            <a:extLst>
              <a:ext uri="{FF2B5EF4-FFF2-40B4-BE49-F238E27FC236}">
                <a16:creationId xmlns:a16="http://schemas.microsoft.com/office/drawing/2014/main" id="{CD4A11BF-8FA7-B0F0-862F-51433B7E384E}"/>
              </a:ext>
            </a:extLst>
          </p:cNvPr>
          <p:cNvSpPr txBox="1"/>
          <p:nvPr/>
        </p:nvSpPr>
        <p:spPr>
          <a:xfrm>
            <a:off x="9789069" y="2414910"/>
            <a:ext cx="748923" cy="261610"/>
          </a:xfrm>
          <a:prstGeom prst="rect">
            <a:avLst/>
          </a:prstGeom>
          <a:noFill/>
        </p:spPr>
        <p:txBody>
          <a:bodyPr wrap="none" rtlCol="0">
            <a:spAutoFit/>
          </a:bodyPr>
          <a:lstStyle/>
          <a:p>
            <a:pPr algn="ctr"/>
            <a:r>
              <a:rPr lang="zh-CN" altLang="en-US" sz="1100" dirty="0">
                <a:latin typeface="OPPOSans B" panose="00020600040101010101" pitchFamily="18" charset="-122"/>
                <a:ea typeface="OPPOSans B" panose="00020600040101010101" pitchFamily="18" charset="-122"/>
                <a:cs typeface="OPPOSans B" panose="00020600040101010101" pitchFamily="18" charset="-122"/>
              </a:rPr>
              <a:t>人脸抓拍</a:t>
            </a:r>
          </a:p>
        </p:txBody>
      </p:sp>
      <p:sp>
        <p:nvSpPr>
          <p:cNvPr id="119" name="文本框 118">
            <a:extLst>
              <a:ext uri="{FF2B5EF4-FFF2-40B4-BE49-F238E27FC236}">
                <a16:creationId xmlns:a16="http://schemas.microsoft.com/office/drawing/2014/main" id="{ECE3EA93-7CD8-681E-4265-A76361E66625}"/>
              </a:ext>
            </a:extLst>
          </p:cNvPr>
          <p:cNvSpPr txBox="1"/>
          <p:nvPr/>
        </p:nvSpPr>
        <p:spPr>
          <a:xfrm>
            <a:off x="8701415" y="1690145"/>
            <a:ext cx="800219"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算法模块</a:t>
            </a:r>
          </a:p>
        </p:txBody>
      </p:sp>
      <p:sp>
        <p:nvSpPr>
          <p:cNvPr id="120" name="文本框 119">
            <a:extLst>
              <a:ext uri="{FF2B5EF4-FFF2-40B4-BE49-F238E27FC236}">
                <a16:creationId xmlns:a16="http://schemas.microsoft.com/office/drawing/2014/main" id="{B886607D-0D90-3CBC-1C08-05E80EA2FD74}"/>
              </a:ext>
            </a:extLst>
          </p:cNvPr>
          <p:cNvSpPr txBox="1"/>
          <p:nvPr/>
        </p:nvSpPr>
        <p:spPr>
          <a:xfrm>
            <a:off x="10243542" y="1682525"/>
            <a:ext cx="1107996"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业务策略模块</a:t>
            </a:r>
          </a:p>
        </p:txBody>
      </p:sp>
      <p:sp>
        <p:nvSpPr>
          <p:cNvPr id="121" name="文本框 120">
            <a:extLst>
              <a:ext uri="{FF2B5EF4-FFF2-40B4-BE49-F238E27FC236}">
                <a16:creationId xmlns:a16="http://schemas.microsoft.com/office/drawing/2014/main" id="{E251B7A0-7F9B-D1B4-23A1-086D63590F2B}"/>
              </a:ext>
            </a:extLst>
          </p:cNvPr>
          <p:cNvSpPr txBox="1"/>
          <p:nvPr/>
        </p:nvSpPr>
        <p:spPr>
          <a:xfrm>
            <a:off x="4747981" y="3677780"/>
            <a:ext cx="748923"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人脸检测</a:t>
            </a:r>
          </a:p>
        </p:txBody>
      </p:sp>
      <p:sp>
        <p:nvSpPr>
          <p:cNvPr id="122" name="文本框 121">
            <a:extLst>
              <a:ext uri="{FF2B5EF4-FFF2-40B4-BE49-F238E27FC236}">
                <a16:creationId xmlns:a16="http://schemas.microsoft.com/office/drawing/2014/main" id="{7B1DBCF0-0EF2-2C05-BC09-64C7D8BD22DC}"/>
              </a:ext>
            </a:extLst>
          </p:cNvPr>
          <p:cNvSpPr txBox="1"/>
          <p:nvPr/>
        </p:nvSpPr>
        <p:spPr>
          <a:xfrm>
            <a:off x="4687067" y="3928305"/>
            <a:ext cx="870751" cy="215444"/>
          </a:xfrm>
          <a:prstGeom prst="rect">
            <a:avLst/>
          </a:prstGeom>
          <a:noFill/>
        </p:spPr>
        <p:txBody>
          <a:bodyPr wrap="none" rtlCol="0">
            <a:spAutoFit/>
          </a:bodyPr>
          <a:lstStyle/>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CNN Method</a:t>
            </a:r>
          </a:p>
        </p:txBody>
      </p:sp>
      <p:sp>
        <p:nvSpPr>
          <p:cNvPr id="123" name="文本框 122">
            <a:extLst>
              <a:ext uri="{FF2B5EF4-FFF2-40B4-BE49-F238E27FC236}">
                <a16:creationId xmlns:a16="http://schemas.microsoft.com/office/drawing/2014/main" id="{45C07FA4-32CD-B5AD-D1B7-4F7EAE7F7CFE}"/>
              </a:ext>
            </a:extLst>
          </p:cNvPr>
          <p:cNvSpPr txBox="1"/>
          <p:nvPr/>
        </p:nvSpPr>
        <p:spPr>
          <a:xfrm>
            <a:off x="5982234" y="3677780"/>
            <a:ext cx="748923"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目标跟踪</a:t>
            </a:r>
          </a:p>
        </p:txBody>
      </p:sp>
      <p:sp>
        <p:nvSpPr>
          <p:cNvPr id="124" name="文本框 123">
            <a:extLst>
              <a:ext uri="{FF2B5EF4-FFF2-40B4-BE49-F238E27FC236}">
                <a16:creationId xmlns:a16="http://schemas.microsoft.com/office/drawing/2014/main" id="{490A0B85-C4AD-EB40-3776-6DE46B1DDBB6}"/>
              </a:ext>
            </a:extLst>
          </p:cNvPr>
          <p:cNvSpPr txBox="1"/>
          <p:nvPr/>
        </p:nvSpPr>
        <p:spPr>
          <a:xfrm>
            <a:off x="6029522" y="3908608"/>
            <a:ext cx="654346" cy="338554"/>
          </a:xfrm>
          <a:prstGeom prst="rect">
            <a:avLst/>
          </a:prstGeom>
          <a:noFill/>
        </p:spPr>
        <p:txBody>
          <a:bodyPr wrap="none" rtlCol="0">
            <a:spAutoFit/>
          </a:bodyPr>
          <a:lstStyle/>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Tracking</a:t>
            </a:r>
          </a:p>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Method</a:t>
            </a:r>
            <a:endParaRPr lang="zh-CN" alt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5" name="文本框 124">
            <a:extLst>
              <a:ext uri="{FF2B5EF4-FFF2-40B4-BE49-F238E27FC236}">
                <a16:creationId xmlns:a16="http://schemas.microsoft.com/office/drawing/2014/main" id="{FC5B172A-5F01-2A0B-E1C3-1166EBE53C55}"/>
              </a:ext>
            </a:extLst>
          </p:cNvPr>
          <p:cNvSpPr txBox="1"/>
          <p:nvPr/>
        </p:nvSpPr>
        <p:spPr>
          <a:xfrm>
            <a:off x="7476088" y="3197193"/>
            <a:ext cx="889987"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人脸关键点</a:t>
            </a:r>
          </a:p>
        </p:txBody>
      </p:sp>
      <p:sp>
        <p:nvSpPr>
          <p:cNvPr id="126" name="文本框 125">
            <a:extLst>
              <a:ext uri="{FF2B5EF4-FFF2-40B4-BE49-F238E27FC236}">
                <a16:creationId xmlns:a16="http://schemas.microsoft.com/office/drawing/2014/main" id="{DD9A7815-545E-6C9D-05C6-2B9D84713472}"/>
              </a:ext>
            </a:extLst>
          </p:cNvPr>
          <p:cNvSpPr txBox="1"/>
          <p:nvPr/>
        </p:nvSpPr>
        <p:spPr>
          <a:xfrm>
            <a:off x="7507346" y="3442074"/>
            <a:ext cx="827470" cy="215444"/>
          </a:xfrm>
          <a:prstGeom prst="rect">
            <a:avLst/>
          </a:prstGeom>
          <a:noFill/>
        </p:spPr>
        <p:txBody>
          <a:bodyPr wrap="none" rtlCol="0">
            <a:spAutoFit/>
          </a:bodyPr>
          <a:lstStyle/>
          <a:p>
            <a:pPr algn="ctr"/>
            <a:r>
              <a:rPr lang="en-US" altLang="zh-CN" sz="800" dirty="0" err="1">
                <a:solidFill>
                  <a:schemeClr val="bg1"/>
                </a:solidFill>
                <a:latin typeface="OPPOSans B" panose="00020600040101010101" pitchFamily="18" charset="-122"/>
                <a:ea typeface="OPPOSans B" panose="00020600040101010101" pitchFamily="18" charset="-122"/>
                <a:cs typeface="OPPOSans B" panose="00020600040101010101" pitchFamily="18" charset="-122"/>
              </a:rPr>
              <a:t>Imk</a:t>
            </a: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 Method</a:t>
            </a:r>
            <a:endParaRPr lang="zh-CN" alt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文本框 126">
            <a:extLst>
              <a:ext uri="{FF2B5EF4-FFF2-40B4-BE49-F238E27FC236}">
                <a16:creationId xmlns:a16="http://schemas.microsoft.com/office/drawing/2014/main" id="{DE277D32-0EB4-1C40-1222-A4B134F5D41D}"/>
              </a:ext>
            </a:extLst>
          </p:cNvPr>
          <p:cNvSpPr txBox="1"/>
          <p:nvPr/>
        </p:nvSpPr>
        <p:spPr>
          <a:xfrm>
            <a:off x="7546620" y="4139984"/>
            <a:ext cx="748923"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人脸朝向</a:t>
            </a:r>
          </a:p>
        </p:txBody>
      </p:sp>
      <p:sp>
        <p:nvSpPr>
          <p:cNvPr id="128" name="文本框 127">
            <a:extLst>
              <a:ext uri="{FF2B5EF4-FFF2-40B4-BE49-F238E27FC236}">
                <a16:creationId xmlns:a16="http://schemas.microsoft.com/office/drawing/2014/main" id="{050917C1-4912-6707-D9D4-5B3C5CD87980}"/>
              </a:ext>
            </a:extLst>
          </p:cNvPr>
          <p:cNvSpPr txBox="1"/>
          <p:nvPr/>
        </p:nvSpPr>
        <p:spPr>
          <a:xfrm>
            <a:off x="7476889" y="4384865"/>
            <a:ext cx="888384" cy="215444"/>
          </a:xfrm>
          <a:prstGeom prst="rect">
            <a:avLst/>
          </a:prstGeom>
          <a:noFill/>
        </p:spPr>
        <p:txBody>
          <a:bodyPr wrap="none" rtlCol="0">
            <a:spAutoFit/>
          </a:bodyPr>
          <a:lstStyle/>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Pose Method</a:t>
            </a:r>
            <a:endParaRPr lang="zh-CN" alt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9" name="文本框 128">
            <a:extLst>
              <a:ext uri="{FF2B5EF4-FFF2-40B4-BE49-F238E27FC236}">
                <a16:creationId xmlns:a16="http://schemas.microsoft.com/office/drawing/2014/main" id="{C984451B-379B-11E1-CEA9-A1FDF10E696D}"/>
              </a:ext>
            </a:extLst>
          </p:cNvPr>
          <p:cNvSpPr txBox="1"/>
          <p:nvPr/>
        </p:nvSpPr>
        <p:spPr>
          <a:xfrm>
            <a:off x="9139590" y="3677780"/>
            <a:ext cx="748923"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人脸过滤</a:t>
            </a:r>
          </a:p>
        </p:txBody>
      </p:sp>
      <p:sp>
        <p:nvSpPr>
          <p:cNvPr id="130" name="文本框 129">
            <a:extLst>
              <a:ext uri="{FF2B5EF4-FFF2-40B4-BE49-F238E27FC236}">
                <a16:creationId xmlns:a16="http://schemas.microsoft.com/office/drawing/2014/main" id="{9B23C0CC-D2D5-85FE-40A8-E53052476A04}"/>
              </a:ext>
            </a:extLst>
          </p:cNvPr>
          <p:cNvSpPr txBox="1"/>
          <p:nvPr/>
        </p:nvSpPr>
        <p:spPr>
          <a:xfrm>
            <a:off x="9061844" y="3928305"/>
            <a:ext cx="904414" cy="215444"/>
          </a:xfrm>
          <a:prstGeom prst="rect">
            <a:avLst/>
          </a:prstGeom>
          <a:noFill/>
        </p:spPr>
        <p:txBody>
          <a:bodyPr wrap="none" rtlCol="0">
            <a:spAutoFit/>
          </a:bodyPr>
          <a:lstStyle/>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Filter Method</a:t>
            </a:r>
            <a:endParaRPr lang="zh-CN" altLang="en-US"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1" name="文本框 130">
            <a:extLst>
              <a:ext uri="{FF2B5EF4-FFF2-40B4-BE49-F238E27FC236}">
                <a16:creationId xmlns:a16="http://schemas.microsoft.com/office/drawing/2014/main" id="{13F34C8F-A3C7-E4DB-333B-1E9BE7BF3944}"/>
              </a:ext>
            </a:extLst>
          </p:cNvPr>
          <p:cNvSpPr txBox="1"/>
          <p:nvPr/>
        </p:nvSpPr>
        <p:spPr>
          <a:xfrm>
            <a:off x="10262964" y="3677780"/>
            <a:ext cx="1031051" cy="261610"/>
          </a:xfrm>
          <a:prstGeom prst="rect">
            <a:avLst/>
          </a:prstGeom>
          <a:noFill/>
        </p:spPr>
        <p:txBody>
          <a:bodyPr wrap="none" rtlCol="0">
            <a:spAutoFit/>
          </a:bodyPr>
          <a:lstStyle/>
          <a:p>
            <a:pPr algn="ctr"/>
            <a:r>
              <a:rPr lang="zh-CN" altLang="en-US" sz="105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人脸优选抓拍</a:t>
            </a:r>
          </a:p>
        </p:txBody>
      </p:sp>
      <p:sp>
        <p:nvSpPr>
          <p:cNvPr id="132" name="文本框 131">
            <a:extLst>
              <a:ext uri="{FF2B5EF4-FFF2-40B4-BE49-F238E27FC236}">
                <a16:creationId xmlns:a16="http://schemas.microsoft.com/office/drawing/2014/main" id="{A3691105-3DBF-98DB-CED8-81AEBCFD421A}"/>
              </a:ext>
            </a:extLst>
          </p:cNvPr>
          <p:cNvSpPr txBox="1"/>
          <p:nvPr/>
        </p:nvSpPr>
        <p:spPr>
          <a:xfrm>
            <a:off x="10295825" y="3928305"/>
            <a:ext cx="965328" cy="215444"/>
          </a:xfrm>
          <a:prstGeom prst="rect">
            <a:avLst/>
          </a:prstGeom>
          <a:noFill/>
        </p:spPr>
        <p:txBody>
          <a:bodyPr wrap="none" rtlCol="0">
            <a:spAutoFit/>
          </a:bodyPr>
          <a:lstStyle/>
          <a:p>
            <a:pPr algn="ctr"/>
            <a:r>
              <a:rPr lang="en-US" altLang="zh-CN" sz="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Select Method</a:t>
            </a:r>
          </a:p>
        </p:txBody>
      </p:sp>
      <p:sp>
        <p:nvSpPr>
          <p:cNvPr id="133" name="文本框 132">
            <a:extLst>
              <a:ext uri="{FF2B5EF4-FFF2-40B4-BE49-F238E27FC236}">
                <a16:creationId xmlns:a16="http://schemas.microsoft.com/office/drawing/2014/main" id="{745CAD49-1CE1-5A8C-559B-4CE7694892D3}"/>
              </a:ext>
            </a:extLst>
          </p:cNvPr>
          <p:cNvSpPr txBox="1"/>
          <p:nvPr/>
        </p:nvSpPr>
        <p:spPr>
          <a:xfrm>
            <a:off x="4488180" y="5360729"/>
            <a:ext cx="4007828" cy="215444"/>
          </a:xfrm>
          <a:prstGeom prst="rect">
            <a:avLst/>
          </a:prstGeom>
          <a:noFill/>
        </p:spPr>
        <p:txBody>
          <a:bodyPr wrap="none" rtlCol="0">
            <a:spAutoFit/>
          </a:bodyPr>
          <a:lstStyle/>
          <a:p>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内置算法模块（例如检测，目标跟踪等），可与</a:t>
            </a:r>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Model Gallery</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中算法模型结合使用</a:t>
            </a:r>
          </a:p>
        </p:txBody>
      </p:sp>
      <p:sp>
        <p:nvSpPr>
          <p:cNvPr id="134" name="文本框 133">
            <a:extLst>
              <a:ext uri="{FF2B5EF4-FFF2-40B4-BE49-F238E27FC236}">
                <a16:creationId xmlns:a16="http://schemas.microsoft.com/office/drawing/2014/main" id="{C9DC3F6B-86D2-ECF1-A4DA-A3651A51FFDA}"/>
              </a:ext>
            </a:extLst>
          </p:cNvPr>
          <p:cNvSpPr txBox="1"/>
          <p:nvPr/>
        </p:nvSpPr>
        <p:spPr>
          <a:xfrm>
            <a:off x="4488180" y="5591916"/>
            <a:ext cx="3422732" cy="215444"/>
          </a:xfrm>
          <a:prstGeom prst="rect">
            <a:avLst/>
          </a:prstGeom>
          <a:noFill/>
        </p:spPr>
        <p:txBody>
          <a:bodyPr wrap="none" rtlCol="0">
            <a:spAutoFit/>
          </a:bodyPr>
          <a:lstStyle/>
          <a:p>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提供丰富的、高度可复用的算法模块、业务策略模块和算法</a:t>
            </a:r>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SDK Demo</a:t>
            </a:r>
            <a:endPar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5" name="文本框 134">
            <a:extLst>
              <a:ext uri="{FF2B5EF4-FFF2-40B4-BE49-F238E27FC236}">
                <a16:creationId xmlns:a16="http://schemas.microsoft.com/office/drawing/2014/main" id="{93FC0AE8-B902-2145-8042-48747F8F086F}"/>
              </a:ext>
            </a:extLst>
          </p:cNvPr>
          <p:cNvSpPr txBox="1"/>
          <p:nvPr/>
        </p:nvSpPr>
        <p:spPr>
          <a:xfrm>
            <a:off x="4488180" y="5823103"/>
            <a:ext cx="3365024" cy="215444"/>
          </a:xfrm>
          <a:prstGeom prst="rect">
            <a:avLst/>
          </a:prstGeom>
          <a:noFill/>
        </p:spPr>
        <p:txBody>
          <a:bodyPr wrap="none" rtlCol="0">
            <a:spAutoFit/>
          </a:bodyPr>
          <a:lstStyle/>
          <a:p>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开放的编程接口，支持用户快速自定义业务策略模块以及其他算法模块</a:t>
            </a:r>
          </a:p>
        </p:txBody>
      </p:sp>
      <p:sp>
        <p:nvSpPr>
          <p:cNvPr id="136" name="文本框 135">
            <a:extLst>
              <a:ext uri="{FF2B5EF4-FFF2-40B4-BE49-F238E27FC236}">
                <a16:creationId xmlns:a16="http://schemas.microsoft.com/office/drawing/2014/main" id="{9C7D3852-3D6B-9DE4-B75C-FF456921DBD6}"/>
              </a:ext>
            </a:extLst>
          </p:cNvPr>
          <p:cNvSpPr txBox="1"/>
          <p:nvPr/>
        </p:nvSpPr>
        <p:spPr>
          <a:xfrm>
            <a:off x="4488180" y="6054291"/>
            <a:ext cx="3930884" cy="215444"/>
          </a:xfrm>
          <a:prstGeom prst="rect">
            <a:avLst/>
          </a:prstGeom>
          <a:noFill/>
        </p:spPr>
        <p:txBody>
          <a:bodyPr wrap="none" rtlCol="0">
            <a:spAutoFit/>
          </a:bodyPr>
          <a:lstStyle/>
          <a:p>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配合</a:t>
            </a:r>
            <a:r>
              <a:rPr lang="en-US" altLang="zh-CN" sz="800" dirty="0" err="1">
                <a:solidFill>
                  <a:srgbClr val="848586"/>
                </a:solidFill>
                <a:latin typeface="OPPOSans B" panose="00020600040101010101" pitchFamily="18" charset="-122"/>
                <a:ea typeface="OPPOSans B" panose="00020600040101010101" pitchFamily="18" charset="-122"/>
                <a:cs typeface="OPPOSans B" panose="00020600040101010101" pitchFamily="18" charset="-122"/>
              </a:rPr>
              <a:t>XProto</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原型框架，可以直接将组装后的</a:t>
            </a:r>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Workflow SDK</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托管到</a:t>
            </a:r>
            <a:r>
              <a:rPr lang="en-US" altLang="zh-CN"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AI SoC</a:t>
            </a:r>
            <a:r>
              <a:rPr lang="zh-CN" altLang="en-US" sz="8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中运行</a:t>
            </a:r>
          </a:p>
        </p:txBody>
      </p:sp>
    </p:spTree>
    <p:extLst>
      <p:ext uri="{BB962C8B-B14F-4D97-AF65-F5344CB8AC3E}">
        <p14:creationId xmlns:p14="http://schemas.microsoft.com/office/powerpoint/2010/main" val="2453010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AFBFF"/>
        </a:solidFill>
        <a:effectLst/>
      </p:bgPr>
    </p:bg>
    <p:spTree>
      <p:nvGrpSpPr>
        <p:cNvPr id="1" name=""/>
        <p:cNvGrpSpPr/>
        <p:nvPr/>
      </p:nvGrpSpPr>
      <p:grpSpPr>
        <a:xfrm>
          <a:off x="0" y="0"/>
          <a:ext cx="0" cy="0"/>
          <a:chOff x="0" y="0"/>
          <a:chExt cx="0" cy="0"/>
        </a:xfrm>
      </p:grpSpPr>
      <p:grpSp>
        <p:nvGrpSpPr>
          <p:cNvPr id="87" name="图形 2">
            <a:extLst>
              <a:ext uri="{FF2B5EF4-FFF2-40B4-BE49-F238E27FC236}">
                <a16:creationId xmlns:a16="http://schemas.microsoft.com/office/drawing/2014/main" id="{CFE747DD-8086-A2F8-A12A-BAB61E09D65E}"/>
              </a:ext>
            </a:extLst>
          </p:cNvPr>
          <p:cNvGrpSpPr/>
          <p:nvPr/>
        </p:nvGrpSpPr>
        <p:grpSpPr>
          <a:xfrm>
            <a:off x="7917" y="0"/>
            <a:ext cx="11529059" cy="6858000"/>
            <a:chOff x="0" y="0"/>
            <a:chExt cx="11529059" cy="6858000"/>
          </a:xfrm>
          <a:noFill/>
        </p:grpSpPr>
        <p:sp>
          <p:nvSpPr>
            <p:cNvPr id="88" name="任意多边形: 形状 87">
              <a:extLst>
                <a:ext uri="{FF2B5EF4-FFF2-40B4-BE49-F238E27FC236}">
                  <a16:creationId xmlns:a16="http://schemas.microsoft.com/office/drawing/2014/main" id="{599888FB-AB08-9EC3-699A-1A9733277F17}"/>
                </a:ext>
              </a:extLst>
            </p:cNvPr>
            <p:cNvSpPr/>
            <p:nvPr/>
          </p:nvSpPr>
          <p:spPr>
            <a:xfrm>
              <a:off x="115290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89" name="任意多边形: 形状 88">
              <a:extLst>
                <a:ext uri="{FF2B5EF4-FFF2-40B4-BE49-F238E27FC236}">
                  <a16:creationId xmlns:a16="http://schemas.microsoft.com/office/drawing/2014/main" id="{35B3C177-F695-4AFF-CA56-BFEC516DA425}"/>
                </a:ext>
              </a:extLst>
            </p:cNvPr>
            <p:cNvSpPr/>
            <p:nvPr/>
          </p:nvSpPr>
          <p:spPr>
            <a:xfrm>
              <a:off x="108508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34F82C79-ACED-175B-CF0B-C6FAE37F0095}"/>
                </a:ext>
              </a:extLst>
            </p:cNvPr>
            <p:cNvSpPr/>
            <p:nvPr/>
          </p:nvSpPr>
          <p:spPr>
            <a:xfrm>
              <a:off x="101727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100BD963-C761-87DE-19FE-76410CF88BDA}"/>
                </a:ext>
              </a:extLst>
            </p:cNvPr>
            <p:cNvSpPr/>
            <p:nvPr/>
          </p:nvSpPr>
          <p:spPr>
            <a:xfrm>
              <a:off x="949451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94820929-8A12-0E79-D5E2-045EF8021AC5}"/>
                </a:ext>
              </a:extLst>
            </p:cNvPr>
            <p:cNvSpPr/>
            <p:nvPr/>
          </p:nvSpPr>
          <p:spPr>
            <a:xfrm>
              <a:off x="88163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1392D188-1019-A5E1-1BE8-5B1B59564858}"/>
                </a:ext>
              </a:extLst>
            </p:cNvPr>
            <p:cNvSpPr/>
            <p:nvPr/>
          </p:nvSpPr>
          <p:spPr>
            <a:xfrm>
              <a:off x="81381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4" name="任意多边形: 形状 93">
              <a:extLst>
                <a:ext uri="{FF2B5EF4-FFF2-40B4-BE49-F238E27FC236}">
                  <a16:creationId xmlns:a16="http://schemas.microsoft.com/office/drawing/2014/main" id="{0E170B01-5583-B72F-1BDA-81CD3DB5F47F}"/>
                </a:ext>
              </a:extLst>
            </p:cNvPr>
            <p:cNvSpPr/>
            <p:nvPr/>
          </p:nvSpPr>
          <p:spPr>
            <a:xfrm>
              <a:off x="74599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4431A3D4-D34C-6200-415A-939D15C4EA2E}"/>
                </a:ext>
              </a:extLst>
            </p:cNvPr>
            <p:cNvSpPr/>
            <p:nvPr/>
          </p:nvSpPr>
          <p:spPr>
            <a:xfrm>
              <a:off x="67818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6" name="任意多边形: 形状 95">
              <a:extLst>
                <a:ext uri="{FF2B5EF4-FFF2-40B4-BE49-F238E27FC236}">
                  <a16:creationId xmlns:a16="http://schemas.microsoft.com/office/drawing/2014/main" id="{447ED3E6-BDBA-AF69-B812-AD4B0D94E61A}"/>
                </a:ext>
              </a:extLst>
            </p:cNvPr>
            <p:cNvSpPr/>
            <p:nvPr/>
          </p:nvSpPr>
          <p:spPr>
            <a:xfrm>
              <a:off x="61036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7B413551-F09E-3D35-E0D0-4F0DF65B547C}"/>
                </a:ext>
              </a:extLst>
            </p:cNvPr>
            <p:cNvSpPr/>
            <p:nvPr/>
          </p:nvSpPr>
          <p:spPr>
            <a:xfrm>
              <a:off x="542544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8" name="任意多边形: 形状 97">
              <a:extLst>
                <a:ext uri="{FF2B5EF4-FFF2-40B4-BE49-F238E27FC236}">
                  <a16:creationId xmlns:a16="http://schemas.microsoft.com/office/drawing/2014/main" id="{7498F20A-BD33-ED21-269A-D9AEEC590BB7}"/>
                </a:ext>
              </a:extLst>
            </p:cNvPr>
            <p:cNvSpPr/>
            <p:nvPr/>
          </p:nvSpPr>
          <p:spPr>
            <a:xfrm>
              <a:off x="474725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99" name="任意多边形: 形状 98">
              <a:extLst>
                <a:ext uri="{FF2B5EF4-FFF2-40B4-BE49-F238E27FC236}">
                  <a16:creationId xmlns:a16="http://schemas.microsoft.com/office/drawing/2014/main" id="{51CE8DFA-238F-712F-7EA0-90B22716EAE6}"/>
                </a:ext>
              </a:extLst>
            </p:cNvPr>
            <p:cNvSpPr/>
            <p:nvPr/>
          </p:nvSpPr>
          <p:spPr>
            <a:xfrm>
              <a:off x="406907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0" name="任意多边形: 形状 99">
              <a:extLst>
                <a:ext uri="{FF2B5EF4-FFF2-40B4-BE49-F238E27FC236}">
                  <a16:creationId xmlns:a16="http://schemas.microsoft.com/office/drawing/2014/main" id="{CEAEDA61-B3A2-6A5C-F1D7-848A0C01D2F5}"/>
                </a:ext>
              </a:extLst>
            </p:cNvPr>
            <p:cNvSpPr/>
            <p:nvPr/>
          </p:nvSpPr>
          <p:spPr>
            <a:xfrm>
              <a:off x="339090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1" name="任意多边形: 形状 100">
              <a:extLst>
                <a:ext uri="{FF2B5EF4-FFF2-40B4-BE49-F238E27FC236}">
                  <a16:creationId xmlns:a16="http://schemas.microsoft.com/office/drawing/2014/main" id="{41DE74D4-9A1D-9F6A-D566-101B44CAF2BC}"/>
                </a:ext>
              </a:extLst>
            </p:cNvPr>
            <p:cNvSpPr/>
            <p:nvPr/>
          </p:nvSpPr>
          <p:spPr>
            <a:xfrm>
              <a:off x="271272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2" name="任意多边形: 形状 101">
              <a:extLst>
                <a:ext uri="{FF2B5EF4-FFF2-40B4-BE49-F238E27FC236}">
                  <a16:creationId xmlns:a16="http://schemas.microsoft.com/office/drawing/2014/main" id="{F9100D99-76B5-B547-84AD-702368B38227}"/>
                </a:ext>
              </a:extLst>
            </p:cNvPr>
            <p:cNvSpPr/>
            <p:nvPr/>
          </p:nvSpPr>
          <p:spPr>
            <a:xfrm>
              <a:off x="2034539"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3" name="任意多边形: 形状 102">
              <a:extLst>
                <a:ext uri="{FF2B5EF4-FFF2-40B4-BE49-F238E27FC236}">
                  <a16:creationId xmlns:a16="http://schemas.microsoft.com/office/drawing/2014/main" id="{0A893C4F-885E-B1DA-473D-BA8A8E2334C7}"/>
                </a:ext>
              </a:extLst>
            </p:cNvPr>
            <p:cNvSpPr/>
            <p:nvPr/>
          </p:nvSpPr>
          <p:spPr>
            <a:xfrm>
              <a:off x="135636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4" name="任意多边形: 形状 103">
              <a:extLst>
                <a:ext uri="{FF2B5EF4-FFF2-40B4-BE49-F238E27FC236}">
                  <a16:creationId xmlns:a16="http://schemas.microsoft.com/office/drawing/2014/main" id="{5E640292-78B9-599B-4DBA-A83D1ABDC3FC}"/>
                </a:ext>
              </a:extLst>
            </p:cNvPr>
            <p:cNvSpPr/>
            <p:nvPr/>
          </p:nvSpPr>
          <p:spPr>
            <a:xfrm>
              <a:off x="67818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sp>
          <p:nvSpPr>
            <p:cNvPr id="105" name="任意多边形: 形状 104">
              <a:extLst>
                <a:ext uri="{FF2B5EF4-FFF2-40B4-BE49-F238E27FC236}">
                  <a16:creationId xmlns:a16="http://schemas.microsoft.com/office/drawing/2014/main" id="{E88CC1C8-CD29-CF8F-5E74-A01EF024F299}"/>
                </a:ext>
              </a:extLst>
            </p:cNvPr>
            <p:cNvSpPr/>
            <p:nvPr/>
          </p:nvSpPr>
          <p:spPr>
            <a:xfrm>
              <a:off x="0" y="0"/>
              <a:ext cx="6350" cy="6858000"/>
            </a:xfrm>
            <a:custGeom>
              <a:avLst/>
              <a:gdLst>
                <a:gd name="connsiteX0" fmla="*/ 0 w 6350"/>
                <a:gd name="connsiteY0" fmla="*/ 0 h 6858000"/>
                <a:gd name="connsiteX1" fmla="*/ 0 w 6350"/>
                <a:gd name="connsiteY1" fmla="*/ 6858000 h 6858000"/>
              </a:gdLst>
              <a:ahLst/>
              <a:cxnLst>
                <a:cxn ang="0">
                  <a:pos x="connsiteX0" y="connsiteY0"/>
                </a:cxn>
                <a:cxn ang="0">
                  <a:pos x="connsiteX1" y="connsiteY1"/>
                </a:cxn>
              </a:cxnLst>
              <a:rect l="l" t="t" r="r" b="b"/>
              <a:pathLst>
                <a:path w="6350" h="6858000">
                  <a:moveTo>
                    <a:pt x="0" y="0"/>
                  </a:moveTo>
                  <a:lnTo>
                    <a:pt x="0" y="6858000"/>
                  </a:lnTo>
                </a:path>
              </a:pathLst>
            </a:custGeom>
            <a:noFill/>
            <a:ln w="5595" cap="flat">
              <a:solidFill>
                <a:srgbClr val="1C2C66">
                  <a:alpha val="5000"/>
                </a:srgbClr>
              </a:solidFill>
              <a:prstDash val="solid"/>
              <a:miter/>
            </a:ln>
          </p:spPr>
          <p:txBody>
            <a:bodyPr rtlCol="0" anchor="ctr"/>
            <a:lstStyle/>
            <a:p>
              <a:endParaRPr lang="en-US"/>
            </a:p>
          </p:txBody>
        </p:sp>
      </p:grpSp>
      <p:sp>
        <p:nvSpPr>
          <p:cNvPr id="106" name="文本框 105">
            <a:extLst>
              <a:ext uri="{FF2B5EF4-FFF2-40B4-BE49-F238E27FC236}">
                <a16:creationId xmlns:a16="http://schemas.microsoft.com/office/drawing/2014/main" id="{0C54D20F-FD54-5127-FF3C-4C2B47E09456}"/>
              </a:ext>
            </a:extLst>
          </p:cNvPr>
          <p:cNvSpPr txBox="1"/>
          <p:nvPr/>
        </p:nvSpPr>
        <p:spPr>
          <a:xfrm>
            <a:off x="344527" y="443063"/>
            <a:ext cx="7835478" cy="461665"/>
          </a:xfrm>
          <a:prstGeom prst="rect">
            <a:avLst/>
          </a:prstGeom>
          <a:noFill/>
        </p:spPr>
        <p:txBody>
          <a:bodyPr wrap="none" rtlCol="0">
            <a:spAutoFit/>
          </a:bodyPr>
          <a:lstStyle/>
          <a:p>
            <a:r>
              <a:rPr lang="en-US" altLang="zh-CN"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rPr>
              <a:t>Reference algorithm helps customer self research</a:t>
            </a:r>
            <a:endParaRPr lang="en-US" sz="2400" b="1" dirty="0">
              <a:solidFill>
                <a:srgbClr val="141A34"/>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07" name="文本框 106">
            <a:extLst>
              <a:ext uri="{FF2B5EF4-FFF2-40B4-BE49-F238E27FC236}">
                <a16:creationId xmlns:a16="http://schemas.microsoft.com/office/drawing/2014/main" id="{2E877D4C-BF68-28ED-1BC6-E6948C481524}"/>
              </a:ext>
            </a:extLst>
          </p:cNvPr>
          <p:cNvSpPr txBox="1"/>
          <p:nvPr/>
        </p:nvSpPr>
        <p:spPr>
          <a:xfrm>
            <a:off x="352091" y="849679"/>
            <a:ext cx="172354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参考算法助力客户自研</a:t>
            </a:r>
          </a:p>
        </p:txBody>
      </p:sp>
      <p:sp>
        <p:nvSpPr>
          <p:cNvPr id="108" name="文本框 107">
            <a:extLst>
              <a:ext uri="{FF2B5EF4-FFF2-40B4-BE49-F238E27FC236}">
                <a16:creationId xmlns:a16="http://schemas.microsoft.com/office/drawing/2014/main" id="{1334958B-1B5E-E7F3-5D0D-99657F011FF5}"/>
              </a:ext>
            </a:extLst>
          </p:cNvPr>
          <p:cNvSpPr txBox="1"/>
          <p:nvPr/>
        </p:nvSpPr>
        <p:spPr>
          <a:xfrm>
            <a:off x="10800674" y="641679"/>
            <a:ext cx="946093"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UI/UX 2022</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矩形: 圆角 25">
            <a:extLst>
              <a:ext uri="{FF2B5EF4-FFF2-40B4-BE49-F238E27FC236}">
                <a16:creationId xmlns:a16="http://schemas.microsoft.com/office/drawing/2014/main" id="{A7AFD193-AA1C-AD10-7B42-6278D5F5AB2A}"/>
              </a:ext>
            </a:extLst>
          </p:cNvPr>
          <p:cNvSpPr/>
          <p:nvPr/>
        </p:nvSpPr>
        <p:spPr>
          <a:xfrm>
            <a:off x="2655570" y="1710689"/>
            <a:ext cx="2598420" cy="3939540"/>
          </a:xfrm>
          <a:prstGeom prst="roundRect">
            <a:avLst>
              <a:gd name="adj" fmla="val 5371"/>
            </a:avLst>
          </a:prstGeom>
          <a:solidFill>
            <a:srgbClr val="F5F6FA"/>
          </a:solidFill>
          <a:ln w="22860" cap="flat">
            <a:solidFill>
              <a:srgbClr val="D0D2DC"/>
            </a:solidFill>
            <a:prstDash val="sysDash"/>
            <a:miter/>
          </a:ln>
        </p:spPr>
        <p:txBody>
          <a:bodyPr rtlCol="0" anchor="ctr"/>
          <a:lstStyle/>
          <a:p>
            <a:endParaRPr lang="en-US"/>
          </a:p>
        </p:txBody>
      </p:sp>
      <p:sp>
        <p:nvSpPr>
          <p:cNvPr id="27" name="矩形: 圆角 26">
            <a:extLst>
              <a:ext uri="{FF2B5EF4-FFF2-40B4-BE49-F238E27FC236}">
                <a16:creationId xmlns:a16="http://schemas.microsoft.com/office/drawing/2014/main" id="{3EFE2F21-1971-9BBA-E62C-519723B826B5}"/>
              </a:ext>
            </a:extLst>
          </p:cNvPr>
          <p:cNvSpPr/>
          <p:nvPr/>
        </p:nvSpPr>
        <p:spPr>
          <a:xfrm>
            <a:off x="5734050" y="1710689"/>
            <a:ext cx="2598420" cy="3939540"/>
          </a:xfrm>
          <a:prstGeom prst="roundRect">
            <a:avLst>
              <a:gd name="adj" fmla="val 4502"/>
            </a:avLst>
          </a:prstGeom>
          <a:solidFill>
            <a:srgbClr val="F5F6FA"/>
          </a:solidFill>
          <a:ln w="22860" cap="flat">
            <a:solidFill>
              <a:srgbClr val="D0D2DC"/>
            </a:solidFill>
            <a:prstDash val="sysDash"/>
            <a:miter/>
          </a:ln>
        </p:spPr>
        <p:txBody>
          <a:bodyPr rtlCol="0" anchor="ctr"/>
          <a:lstStyle/>
          <a:p>
            <a:endParaRPr lang="en-US"/>
          </a:p>
        </p:txBody>
      </p:sp>
      <p:sp>
        <p:nvSpPr>
          <p:cNvPr id="28" name="矩形: 圆角 27">
            <a:extLst>
              <a:ext uri="{FF2B5EF4-FFF2-40B4-BE49-F238E27FC236}">
                <a16:creationId xmlns:a16="http://schemas.microsoft.com/office/drawing/2014/main" id="{E755FD29-3860-3391-0101-3FF4338A6D55}"/>
              </a:ext>
            </a:extLst>
          </p:cNvPr>
          <p:cNvSpPr/>
          <p:nvPr/>
        </p:nvSpPr>
        <p:spPr>
          <a:xfrm>
            <a:off x="8812530" y="1710689"/>
            <a:ext cx="2598420" cy="3939540"/>
          </a:xfrm>
          <a:prstGeom prst="roundRect">
            <a:avLst>
              <a:gd name="adj" fmla="val 4937"/>
            </a:avLst>
          </a:prstGeom>
          <a:solidFill>
            <a:srgbClr val="F5F6FA"/>
          </a:solidFill>
          <a:ln w="22860" cap="flat">
            <a:solidFill>
              <a:srgbClr val="D0D2DC"/>
            </a:solidFill>
            <a:prstDash val="sysDash"/>
            <a:miter/>
          </a:ln>
        </p:spPr>
        <p:txBody>
          <a:bodyPr rtlCol="0" anchor="ctr"/>
          <a:lstStyle/>
          <a:p>
            <a:endParaRPr lang="en-US"/>
          </a:p>
        </p:txBody>
      </p:sp>
      <p:sp>
        <p:nvSpPr>
          <p:cNvPr id="30" name="矩形: 圆角 29">
            <a:extLst>
              <a:ext uri="{FF2B5EF4-FFF2-40B4-BE49-F238E27FC236}">
                <a16:creationId xmlns:a16="http://schemas.microsoft.com/office/drawing/2014/main" id="{BBE29DA2-8B41-37E2-730F-04AAE5AA51EF}"/>
              </a:ext>
            </a:extLst>
          </p:cNvPr>
          <p:cNvSpPr/>
          <p:nvPr/>
        </p:nvSpPr>
        <p:spPr>
          <a:xfrm>
            <a:off x="723900" y="4495800"/>
            <a:ext cx="1478280" cy="457200"/>
          </a:xfrm>
          <a:prstGeom prst="roundRect">
            <a:avLst/>
          </a:prstGeom>
          <a:solidFill>
            <a:srgbClr val="FFFFFF">
              <a:alpha val="80000"/>
            </a:srgbClr>
          </a:solidFill>
          <a:ln w="6350" cap="flat">
            <a:noFill/>
            <a:prstDash val="solid"/>
            <a:miter/>
          </a:ln>
          <a:effectLst>
            <a:outerShdw blurRad="609600" dist="38100" dir="5400000" algn="t" rotWithShape="0">
              <a:prstClr val="black">
                <a:alpha val="20000"/>
              </a:prstClr>
            </a:outerShdw>
          </a:effectLst>
        </p:spPr>
        <p:txBody>
          <a:bodyPr rtlCol="0" anchor="ctr"/>
          <a:lstStyle/>
          <a:p>
            <a:endParaRPr lang="en-US"/>
          </a:p>
        </p:txBody>
      </p:sp>
      <p:sp>
        <p:nvSpPr>
          <p:cNvPr id="32" name="矩形: 圆角 31">
            <a:extLst>
              <a:ext uri="{FF2B5EF4-FFF2-40B4-BE49-F238E27FC236}">
                <a16:creationId xmlns:a16="http://schemas.microsoft.com/office/drawing/2014/main" id="{4A5CB2AC-7B6A-D004-8527-E4C99D7798CF}"/>
              </a:ext>
            </a:extLst>
          </p:cNvPr>
          <p:cNvSpPr/>
          <p:nvPr/>
        </p:nvSpPr>
        <p:spPr>
          <a:xfrm>
            <a:off x="693420" y="2461260"/>
            <a:ext cx="1478280" cy="457200"/>
          </a:xfrm>
          <a:prstGeom prst="roundRect">
            <a:avLst/>
          </a:prstGeom>
          <a:solidFill>
            <a:srgbClr val="FFFFFF">
              <a:alpha val="80000"/>
            </a:srgbClr>
          </a:solidFill>
          <a:ln w="6350" cap="flat">
            <a:noFill/>
            <a:prstDash val="solid"/>
            <a:miter/>
          </a:ln>
          <a:effectLst>
            <a:outerShdw blurRad="609600" dist="38100" dir="5400000" algn="t" rotWithShape="0">
              <a:prstClr val="black">
                <a:alpha val="20000"/>
              </a:prstClr>
            </a:outerShdw>
          </a:effectLst>
        </p:spPr>
        <p:txBody>
          <a:bodyPr rtlCol="0" anchor="ctr"/>
          <a:lstStyle/>
          <a:p>
            <a:endParaRPr lang="en-US"/>
          </a:p>
        </p:txBody>
      </p:sp>
      <p:sp>
        <p:nvSpPr>
          <p:cNvPr id="34" name="矩形: 圆角 33">
            <a:extLst>
              <a:ext uri="{FF2B5EF4-FFF2-40B4-BE49-F238E27FC236}">
                <a16:creationId xmlns:a16="http://schemas.microsoft.com/office/drawing/2014/main" id="{39E3B86F-0E69-F926-32B8-D2A329E7F9F3}"/>
              </a:ext>
            </a:extLst>
          </p:cNvPr>
          <p:cNvSpPr/>
          <p:nvPr/>
        </p:nvSpPr>
        <p:spPr>
          <a:xfrm>
            <a:off x="3122930" y="3244850"/>
            <a:ext cx="1638439" cy="383229"/>
          </a:xfrm>
          <a:prstGeom prst="roundRect">
            <a:avLst/>
          </a:prstGeom>
          <a:gradFill>
            <a:gsLst>
              <a:gs pos="0">
                <a:srgbClr val="303236"/>
              </a:gs>
              <a:gs pos="50000">
                <a:srgbClr val="2F3032"/>
              </a:gs>
              <a:gs pos="100000">
                <a:srgbClr val="2E2E2F"/>
              </a:gs>
            </a:gsLst>
            <a:lin ang="1708147" scaled="1"/>
          </a:gradFill>
          <a:ln w="6350" cap="flat">
            <a:noFill/>
            <a:prstDash val="solid"/>
            <a:miter/>
          </a:ln>
        </p:spPr>
        <p:txBody>
          <a:bodyPr rtlCol="0" anchor="ctr"/>
          <a:lstStyle/>
          <a:p>
            <a:endParaRPr lang="en-US"/>
          </a:p>
        </p:txBody>
      </p:sp>
      <p:sp>
        <p:nvSpPr>
          <p:cNvPr id="36" name="矩形: 圆角 35">
            <a:extLst>
              <a:ext uri="{FF2B5EF4-FFF2-40B4-BE49-F238E27FC236}">
                <a16:creationId xmlns:a16="http://schemas.microsoft.com/office/drawing/2014/main" id="{A1EA25FA-8015-E7D5-876A-B363AA2AC112}"/>
              </a:ext>
            </a:extLst>
          </p:cNvPr>
          <p:cNvSpPr/>
          <p:nvPr/>
        </p:nvSpPr>
        <p:spPr>
          <a:xfrm>
            <a:off x="3122930" y="3244850"/>
            <a:ext cx="1638439" cy="383229"/>
          </a:xfrm>
          <a:prstGeom prst="roundRect">
            <a:avLst/>
          </a:prstGeom>
          <a:noFill/>
          <a:ln w="12700" cap="flat">
            <a:solidFill>
              <a:srgbClr val="000000"/>
            </a:solidFill>
            <a:prstDash val="solid"/>
            <a:miter/>
          </a:ln>
        </p:spPr>
        <p:txBody>
          <a:bodyPr rtlCol="0" anchor="ctr"/>
          <a:lstStyle/>
          <a:p>
            <a:endParaRPr lang="en-US"/>
          </a:p>
        </p:txBody>
      </p:sp>
      <p:sp>
        <p:nvSpPr>
          <p:cNvPr id="37" name="矩形: 圆角 36">
            <a:extLst>
              <a:ext uri="{FF2B5EF4-FFF2-40B4-BE49-F238E27FC236}">
                <a16:creationId xmlns:a16="http://schemas.microsoft.com/office/drawing/2014/main" id="{FA81288D-81F1-C253-6B50-651F8F86D43A}"/>
              </a:ext>
            </a:extLst>
          </p:cNvPr>
          <p:cNvSpPr/>
          <p:nvPr/>
        </p:nvSpPr>
        <p:spPr>
          <a:xfrm>
            <a:off x="6186170" y="2490470"/>
            <a:ext cx="1686560" cy="383229"/>
          </a:xfrm>
          <a:prstGeom prst="roundRect">
            <a:avLst/>
          </a:prstGeom>
          <a:gradFill>
            <a:gsLst>
              <a:gs pos="0">
                <a:srgbClr val="303236"/>
              </a:gs>
              <a:gs pos="50000">
                <a:srgbClr val="2F3032"/>
              </a:gs>
              <a:gs pos="100000">
                <a:srgbClr val="2E2E2F"/>
              </a:gs>
            </a:gsLst>
            <a:lin ang="1749866" scaled="1"/>
          </a:gradFill>
          <a:ln w="6350" cap="flat">
            <a:noFill/>
            <a:prstDash val="solid"/>
            <a:miter/>
          </a:ln>
        </p:spPr>
        <p:txBody>
          <a:bodyPr rtlCol="0" anchor="ctr"/>
          <a:lstStyle/>
          <a:p>
            <a:endParaRPr lang="en-US"/>
          </a:p>
        </p:txBody>
      </p:sp>
      <p:sp>
        <p:nvSpPr>
          <p:cNvPr id="39" name="矩形: 圆角 38">
            <a:extLst>
              <a:ext uri="{FF2B5EF4-FFF2-40B4-BE49-F238E27FC236}">
                <a16:creationId xmlns:a16="http://schemas.microsoft.com/office/drawing/2014/main" id="{DBA7181D-2577-137A-4043-980ED55E46EF}"/>
              </a:ext>
            </a:extLst>
          </p:cNvPr>
          <p:cNvSpPr/>
          <p:nvPr/>
        </p:nvSpPr>
        <p:spPr>
          <a:xfrm>
            <a:off x="6186170" y="2490470"/>
            <a:ext cx="1686560" cy="383229"/>
          </a:xfrm>
          <a:prstGeom prst="roundRect">
            <a:avLst/>
          </a:prstGeom>
          <a:noFill/>
          <a:ln w="12700" cap="flat">
            <a:solidFill>
              <a:srgbClr val="000000"/>
            </a:solidFill>
            <a:prstDash val="solid"/>
            <a:miter/>
          </a:ln>
        </p:spPr>
        <p:txBody>
          <a:bodyPr rtlCol="0" anchor="ctr"/>
          <a:lstStyle/>
          <a:p>
            <a:endParaRPr lang="en-US"/>
          </a:p>
        </p:txBody>
      </p:sp>
      <p:sp>
        <p:nvSpPr>
          <p:cNvPr id="40" name="矩形: 圆角 39">
            <a:extLst>
              <a:ext uri="{FF2B5EF4-FFF2-40B4-BE49-F238E27FC236}">
                <a16:creationId xmlns:a16="http://schemas.microsoft.com/office/drawing/2014/main" id="{450B5A72-9612-E712-DD59-E7B00A430CE1}"/>
              </a:ext>
            </a:extLst>
          </p:cNvPr>
          <p:cNvSpPr/>
          <p:nvPr/>
        </p:nvSpPr>
        <p:spPr>
          <a:xfrm>
            <a:off x="6186170" y="4425950"/>
            <a:ext cx="1676539" cy="383229"/>
          </a:xfrm>
          <a:prstGeom prst="roundRect">
            <a:avLst/>
          </a:prstGeom>
          <a:gradFill>
            <a:gsLst>
              <a:gs pos="0">
                <a:srgbClr val="303236"/>
              </a:gs>
              <a:gs pos="50000">
                <a:srgbClr val="2F3032"/>
              </a:gs>
              <a:gs pos="100000">
                <a:srgbClr val="2E2E2F"/>
              </a:gs>
            </a:gsLst>
            <a:lin ang="1741206" scaled="1"/>
          </a:gradFill>
          <a:ln w="6350" cap="flat">
            <a:noFill/>
            <a:prstDash val="solid"/>
            <a:miter/>
          </a:ln>
        </p:spPr>
        <p:txBody>
          <a:bodyPr rtlCol="0" anchor="ctr"/>
          <a:lstStyle/>
          <a:p>
            <a:endParaRPr lang="en-US"/>
          </a:p>
        </p:txBody>
      </p:sp>
      <p:sp>
        <p:nvSpPr>
          <p:cNvPr id="42" name="矩形: 圆角 41">
            <a:extLst>
              <a:ext uri="{FF2B5EF4-FFF2-40B4-BE49-F238E27FC236}">
                <a16:creationId xmlns:a16="http://schemas.microsoft.com/office/drawing/2014/main" id="{C8007280-D064-BD85-49D0-9E84110C7096}"/>
              </a:ext>
            </a:extLst>
          </p:cNvPr>
          <p:cNvSpPr/>
          <p:nvPr/>
        </p:nvSpPr>
        <p:spPr>
          <a:xfrm>
            <a:off x="6186170" y="4425950"/>
            <a:ext cx="1676539" cy="383229"/>
          </a:xfrm>
          <a:prstGeom prst="roundRect">
            <a:avLst/>
          </a:prstGeom>
          <a:noFill/>
          <a:ln w="12700" cap="flat">
            <a:solidFill>
              <a:srgbClr val="000000"/>
            </a:solidFill>
            <a:prstDash val="solid"/>
            <a:miter/>
          </a:ln>
        </p:spPr>
        <p:txBody>
          <a:bodyPr rtlCol="0" anchor="ctr"/>
          <a:lstStyle/>
          <a:p>
            <a:endParaRPr lang="en-US"/>
          </a:p>
        </p:txBody>
      </p:sp>
      <p:sp>
        <p:nvSpPr>
          <p:cNvPr id="43" name="矩形: 圆角 42">
            <a:extLst>
              <a:ext uri="{FF2B5EF4-FFF2-40B4-BE49-F238E27FC236}">
                <a16:creationId xmlns:a16="http://schemas.microsoft.com/office/drawing/2014/main" id="{FF8EDDD3-44D1-3059-26BF-057AEAA22FFF}"/>
              </a:ext>
            </a:extLst>
          </p:cNvPr>
          <p:cNvSpPr/>
          <p:nvPr/>
        </p:nvSpPr>
        <p:spPr>
          <a:xfrm>
            <a:off x="9493250" y="2490470"/>
            <a:ext cx="1232039" cy="383229"/>
          </a:xfrm>
          <a:prstGeom prst="roundRect">
            <a:avLst/>
          </a:prstGeom>
          <a:gradFill>
            <a:gsLst>
              <a:gs pos="0">
                <a:srgbClr val="303236"/>
              </a:gs>
              <a:gs pos="50000">
                <a:srgbClr val="2F3032"/>
              </a:gs>
              <a:gs pos="100000">
                <a:srgbClr val="2E2E2F"/>
              </a:gs>
            </a:gsLst>
            <a:lin ang="1334044" scaled="1"/>
          </a:gradFill>
          <a:ln w="6350" cap="flat">
            <a:noFill/>
            <a:prstDash val="solid"/>
            <a:miter/>
          </a:ln>
        </p:spPr>
        <p:txBody>
          <a:bodyPr rtlCol="0" anchor="ctr"/>
          <a:lstStyle/>
          <a:p>
            <a:endParaRPr lang="en-US"/>
          </a:p>
        </p:txBody>
      </p:sp>
      <p:sp>
        <p:nvSpPr>
          <p:cNvPr id="45" name="矩形: 圆角 44">
            <a:extLst>
              <a:ext uri="{FF2B5EF4-FFF2-40B4-BE49-F238E27FC236}">
                <a16:creationId xmlns:a16="http://schemas.microsoft.com/office/drawing/2014/main" id="{04751BE7-C863-7327-DA03-25FB95F4A067}"/>
              </a:ext>
            </a:extLst>
          </p:cNvPr>
          <p:cNvSpPr/>
          <p:nvPr/>
        </p:nvSpPr>
        <p:spPr>
          <a:xfrm>
            <a:off x="9493250" y="2490470"/>
            <a:ext cx="1232039" cy="383229"/>
          </a:xfrm>
          <a:prstGeom prst="roundRect">
            <a:avLst/>
          </a:prstGeom>
          <a:noFill/>
          <a:ln w="12700" cap="flat">
            <a:solidFill>
              <a:srgbClr val="000000"/>
            </a:solid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5AAA6A06-0310-00AE-6E1E-34D184CFE4BA}"/>
              </a:ext>
            </a:extLst>
          </p:cNvPr>
          <p:cNvSpPr/>
          <p:nvPr/>
        </p:nvSpPr>
        <p:spPr>
          <a:xfrm flipV="1">
            <a:off x="8138160" y="2484120"/>
            <a:ext cx="883919" cy="883919"/>
          </a:xfrm>
          <a:custGeom>
            <a:avLst/>
            <a:gdLst>
              <a:gd name="connsiteX0" fmla="*/ 885271 w 883919"/>
              <a:gd name="connsiteY0" fmla="*/ 442421 h 883919"/>
              <a:gd name="connsiteX1" fmla="*/ 443311 w 883919"/>
              <a:gd name="connsiteY1" fmla="*/ 884381 h 883919"/>
              <a:gd name="connsiteX2" fmla="*/ 1351 w 883919"/>
              <a:gd name="connsiteY2" fmla="*/ 442421 h 883919"/>
              <a:gd name="connsiteX3" fmla="*/ 443311 w 883919"/>
              <a:gd name="connsiteY3" fmla="*/ 461 h 883919"/>
              <a:gd name="connsiteX4" fmla="*/ 885271 w 883919"/>
              <a:gd name="connsiteY4" fmla="*/ 442421 h 8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19" h="883919">
                <a:moveTo>
                  <a:pt x="885271" y="442421"/>
                </a:moveTo>
                <a:cubicBezTo>
                  <a:pt x="885271" y="686509"/>
                  <a:pt x="687399" y="884381"/>
                  <a:pt x="443311" y="884381"/>
                </a:cubicBezTo>
                <a:cubicBezTo>
                  <a:pt x="199223" y="884381"/>
                  <a:pt x="1351" y="686509"/>
                  <a:pt x="1351" y="442421"/>
                </a:cubicBezTo>
                <a:cubicBezTo>
                  <a:pt x="1351" y="198333"/>
                  <a:pt x="199223" y="461"/>
                  <a:pt x="443311" y="461"/>
                </a:cubicBezTo>
                <a:cubicBezTo>
                  <a:pt x="687399" y="461"/>
                  <a:pt x="885271" y="198333"/>
                  <a:pt x="885271" y="442421"/>
                </a:cubicBezTo>
                <a:close/>
              </a:path>
            </a:pathLst>
          </a:custGeom>
          <a:solidFill>
            <a:srgbClr val="FFFFFF">
              <a:alpha val="80000"/>
            </a:srgbClr>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任意多边形: 形状 47">
            <a:extLst>
              <a:ext uri="{FF2B5EF4-FFF2-40B4-BE49-F238E27FC236}">
                <a16:creationId xmlns:a16="http://schemas.microsoft.com/office/drawing/2014/main" id="{F59D58BB-08E2-B2FA-1A83-F0DBA2668F63}"/>
              </a:ext>
            </a:extLst>
          </p:cNvPr>
          <p:cNvSpPr/>
          <p:nvPr/>
        </p:nvSpPr>
        <p:spPr>
          <a:xfrm flipV="1">
            <a:off x="5036820" y="4168140"/>
            <a:ext cx="883920" cy="883920"/>
          </a:xfrm>
          <a:custGeom>
            <a:avLst/>
            <a:gdLst>
              <a:gd name="connsiteX0" fmla="*/ 884783 w 883920"/>
              <a:gd name="connsiteY0" fmla="*/ 442686 h 883920"/>
              <a:gd name="connsiteX1" fmla="*/ 442823 w 883920"/>
              <a:gd name="connsiteY1" fmla="*/ 884646 h 883920"/>
              <a:gd name="connsiteX2" fmla="*/ 863 w 883920"/>
              <a:gd name="connsiteY2" fmla="*/ 442686 h 883920"/>
              <a:gd name="connsiteX3" fmla="*/ 442823 w 883920"/>
              <a:gd name="connsiteY3" fmla="*/ 726 h 883920"/>
              <a:gd name="connsiteX4" fmla="*/ 884783 w 883920"/>
              <a:gd name="connsiteY4" fmla="*/ 442686 h 88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20" h="883920">
                <a:moveTo>
                  <a:pt x="884783" y="442686"/>
                </a:moveTo>
                <a:cubicBezTo>
                  <a:pt x="884783" y="686774"/>
                  <a:pt x="686911" y="884646"/>
                  <a:pt x="442823" y="884646"/>
                </a:cubicBezTo>
                <a:cubicBezTo>
                  <a:pt x="198735" y="884646"/>
                  <a:pt x="863" y="686774"/>
                  <a:pt x="863" y="442686"/>
                </a:cubicBezTo>
                <a:cubicBezTo>
                  <a:pt x="863" y="198598"/>
                  <a:pt x="198735" y="726"/>
                  <a:pt x="442823" y="726"/>
                </a:cubicBezTo>
                <a:cubicBezTo>
                  <a:pt x="686911" y="726"/>
                  <a:pt x="884783" y="198598"/>
                  <a:pt x="884783" y="442686"/>
                </a:cubicBezTo>
                <a:close/>
              </a:path>
            </a:pathLst>
          </a:custGeom>
          <a:solidFill>
            <a:srgbClr val="FFFFFF"/>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任意多边形: 形状 49">
            <a:extLst>
              <a:ext uri="{FF2B5EF4-FFF2-40B4-BE49-F238E27FC236}">
                <a16:creationId xmlns:a16="http://schemas.microsoft.com/office/drawing/2014/main" id="{C8B5018A-6ABC-6799-0BBD-4736EBB3F65F}"/>
              </a:ext>
            </a:extLst>
          </p:cNvPr>
          <p:cNvSpPr/>
          <p:nvPr/>
        </p:nvSpPr>
        <p:spPr>
          <a:xfrm flipV="1">
            <a:off x="8138160" y="4168140"/>
            <a:ext cx="883919" cy="883920"/>
          </a:xfrm>
          <a:custGeom>
            <a:avLst/>
            <a:gdLst>
              <a:gd name="connsiteX0" fmla="*/ 885271 w 883919"/>
              <a:gd name="connsiteY0" fmla="*/ 442686 h 883920"/>
              <a:gd name="connsiteX1" fmla="*/ 443311 w 883919"/>
              <a:gd name="connsiteY1" fmla="*/ 884646 h 883920"/>
              <a:gd name="connsiteX2" fmla="*/ 1351 w 883919"/>
              <a:gd name="connsiteY2" fmla="*/ 442686 h 883920"/>
              <a:gd name="connsiteX3" fmla="*/ 443311 w 883919"/>
              <a:gd name="connsiteY3" fmla="*/ 726 h 883920"/>
              <a:gd name="connsiteX4" fmla="*/ 885271 w 883919"/>
              <a:gd name="connsiteY4" fmla="*/ 442686 h 88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19" h="883920">
                <a:moveTo>
                  <a:pt x="885271" y="442686"/>
                </a:moveTo>
                <a:cubicBezTo>
                  <a:pt x="885271" y="686774"/>
                  <a:pt x="687399" y="884646"/>
                  <a:pt x="443311" y="884646"/>
                </a:cubicBezTo>
                <a:cubicBezTo>
                  <a:pt x="199223" y="884646"/>
                  <a:pt x="1351" y="686774"/>
                  <a:pt x="1351" y="442686"/>
                </a:cubicBezTo>
                <a:cubicBezTo>
                  <a:pt x="1351" y="198598"/>
                  <a:pt x="199223" y="726"/>
                  <a:pt x="443311" y="726"/>
                </a:cubicBezTo>
                <a:cubicBezTo>
                  <a:pt x="687399" y="726"/>
                  <a:pt x="885271" y="198598"/>
                  <a:pt x="885271" y="442686"/>
                </a:cubicBezTo>
                <a:close/>
              </a:path>
            </a:pathLst>
          </a:custGeom>
          <a:solidFill>
            <a:srgbClr val="FFFFFF"/>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任意多边形: 形状 51">
            <a:extLst>
              <a:ext uri="{FF2B5EF4-FFF2-40B4-BE49-F238E27FC236}">
                <a16:creationId xmlns:a16="http://schemas.microsoft.com/office/drawing/2014/main" id="{FA532AE9-D832-527B-015E-850C5FC60720}"/>
              </a:ext>
            </a:extLst>
          </p:cNvPr>
          <p:cNvSpPr/>
          <p:nvPr/>
        </p:nvSpPr>
        <p:spPr>
          <a:xfrm>
            <a:off x="2674620" y="3802379"/>
            <a:ext cx="2590800" cy="6350"/>
          </a:xfrm>
          <a:custGeom>
            <a:avLst/>
            <a:gdLst>
              <a:gd name="connsiteX0" fmla="*/ 2590800 w 2590800"/>
              <a:gd name="connsiteY0" fmla="*/ 0 h 6350"/>
              <a:gd name="connsiteX1" fmla="*/ 0 w 2590800"/>
              <a:gd name="connsiteY1" fmla="*/ 0 h 6350"/>
            </a:gdLst>
            <a:ahLst/>
            <a:cxnLst>
              <a:cxn ang="0">
                <a:pos x="connsiteX0" y="connsiteY0"/>
              </a:cxn>
              <a:cxn ang="0">
                <a:pos x="connsiteX1" y="connsiteY1"/>
              </a:cxn>
            </a:cxnLst>
            <a:rect l="l" t="t" r="r" b="b"/>
            <a:pathLst>
              <a:path w="2590800" h="6350">
                <a:moveTo>
                  <a:pt x="2590800" y="0"/>
                </a:moveTo>
                <a:lnTo>
                  <a:pt x="0" y="0"/>
                </a:lnTo>
              </a:path>
            </a:pathLst>
          </a:custGeom>
          <a:noFill/>
          <a:ln w="15240" cap="flat">
            <a:solidFill>
              <a:srgbClr val="101C40">
                <a:alpha val="16000"/>
              </a:srgbClr>
            </a:solidFill>
            <a:custDash>
              <a:ds d="384750" sp="384750"/>
            </a:custDash>
            <a:round/>
          </a:ln>
        </p:spPr>
        <p:txBody>
          <a:bodyPr rtlCol="0" anchor="ctr"/>
          <a:lstStyle/>
          <a:p>
            <a:endParaRPr lang="en-US"/>
          </a:p>
        </p:txBody>
      </p:sp>
      <p:sp>
        <p:nvSpPr>
          <p:cNvPr id="53" name="任意多边形: 形状 52">
            <a:extLst>
              <a:ext uri="{FF2B5EF4-FFF2-40B4-BE49-F238E27FC236}">
                <a16:creationId xmlns:a16="http://schemas.microsoft.com/office/drawing/2014/main" id="{E5AF36C5-CFDF-FA50-42A9-4AC2DF8893E0}"/>
              </a:ext>
            </a:extLst>
          </p:cNvPr>
          <p:cNvSpPr/>
          <p:nvPr/>
        </p:nvSpPr>
        <p:spPr>
          <a:xfrm>
            <a:off x="5722620" y="3802379"/>
            <a:ext cx="2590799" cy="6350"/>
          </a:xfrm>
          <a:custGeom>
            <a:avLst/>
            <a:gdLst>
              <a:gd name="connsiteX0" fmla="*/ 2590800 w 2590799"/>
              <a:gd name="connsiteY0" fmla="*/ 0 h 6350"/>
              <a:gd name="connsiteX1" fmla="*/ 0 w 2590799"/>
              <a:gd name="connsiteY1" fmla="*/ 0 h 6350"/>
            </a:gdLst>
            <a:ahLst/>
            <a:cxnLst>
              <a:cxn ang="0">
                <a:pos x="connsiteX0" y="connsiteY0"/>
              </a:cxn>
              <a:cxn ang="0">
                <a:pos x="connsiteX1" y="connsiteY1"/>
              </a:cxn>
            </a:cxnLst>
            <a:rect l="l" t="t" r="r" b="b"/>
            <a:pathLst>
              <a:path w="2590799" h="6350">
                <a:moveTo>
                  <a:pt x="2590800" y="0"/>
                </a:moveTo>
                <a:lnTo>
                  <a:pt x="0" y="0"/>
                </a:lnTo>
              </a:path>
            </a:pathLst>
          </a:custGeom>
          <a:noFill/>
          <a:ln w="15240" cap="flat">
            <a:solidFill>
              <a:srgbClr val="101C40">
                <a:alpha val="16000"/>
              </a:srgbClr>
            </a:solidFill>
            <a:custDash>
              <a:ds d="384750" sp="384750"/>
            </a:custDash>
            <a:round/>
          </a:ln>
        </p:spPr>
        <p:txBody>
          <a:bodyPr rtlCol="0" anchor="ctr"/>
          <a:lstStyle/>
          <a:p>
            <a:endParaRPr lang="en-US"/>
          </a:p>
        </p:txBody>
      </p:sp>
      <p:sp>
        <p:nvSpPr>
          <p:cNvPr id="54" name="任意多边形: 形状 53">
            <a:extLst>
              <a:ext uri="{FF2B5EF4-FFF2-40B4-BE49-F238E27FC236}">
                <a16:creationId xmlns:a16="http://schemas.microsoft.com/office/drawing/2014/main" id="{EBD47FCF-4CF9-B499-ADDE-EE11539AEE1E}"/>
              </a:ext>
            </a:extLst>
          </p:cNvPr>
          <p:cNvSpPr/>
          <p:nvPr/>
        </p:nvSpPr>
        <p:spPr>
          <a:xfrm flipV="1">
            <a:off x="1927860" y="3368040"/>
            <a:ext cx="883919" cy="883920"/>
          </a:xfrm>
          <a:custGeom>
            <a:avLst/>
            <a:gdLst>
              <a:gd name="connsiteX0" fmla="*/ 884293 w 883919"/>
              <a:gd name="connsiteY0" fmla="*/ 442560 h 883920"/>
              <a:gd name="connsiteX1" fmla="*/ 442333 w 883919"/>
              <a:gd name="connsiteY1" fmla="*/ 884520 h 883920"/>
              <a:gd name="connsiteX2" fmla="*/ 373 w 883919"/>
              <a:gd name="connsiteY2" fmla="*/ 442560 h 883920"/>
              <a:gd name="connsiteX3" fmla="*/ 442333 w 883919"/>
              <a:gd name="connsiteY3" fmla="*/ 600 h 883920"/>
              <a:gd name="connsiteX4" fmla="*/ 884293 w 883919"/>
              <a:gd name="connsiteY4" fmla="*/ 442560 h 88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19" h="883920">
                <a:moveTo>
                  <a:pt x="884293" y="442560"/>
                </a:moveTo>
                <a:cubicBezTo>
                  <a:pt x="884293" y="686648"/>
                  <a:pt x="686421" y="884520"/>
                  <a:pt x="442333" y="884520"/>
                </a:cubicBezTo>
                <a:cubicBezTo>
                  <a:pt x="198245" y="884520"/>
                  <a:pt x="373" y="686648"/>
                  <a:pt x="373" y="442560"/>
                </a:cubicBezTo>
                <a:cubicBezTo>
                  <a:pt x="373" y="198472"/>
                  <a:pt x="198245" y="600"/>
                  <a:pt x="442333" y="600"/>
                </a:cubicBezTo>
                <a:cubicBezTo>
                  <a:pt x="686421" y="600"/>
                  <a:pt x="884293" y="198472"/>
                  <a:pt x="884293" y="442560"/>
                </a:cubicBezTo>
                <a:close/>
              </a:path>
            </a:pathLst>
          </a:custGeom>
          <a:solidFill>
            <a:srgbClr val="FFFFFF"/>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任意多边形: 形状 57">
            <a:extLst>
              <a:ext uri="{FF2B5EF4-FFF2-40B4-BE49-F238E27FC236}">
                <a16:creationId xmlns:a16="http://schemas.microsoft.com/office/drawing/2014/main" id="{6A0A90D4-F0E9-FD99-26A2-3C27F5F91CCA}"/>
              </a:ext>
            </a:extLst>
          </p:cNvPr>
          <p:cNvSpPr/>
          <p:nvPr/>
        </p:nvSpPr>
        <p:spPr>
          <a:xfrm>
            <a:off x="723900" y="595122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59" name="任意多边形: 形状 58">
            <a:extLst>
              <a:ext uri="{FF2B5EF4-FFF2-40B4-BE49-F238E27FC236}">
                <a16:creationId xmlns:a16="http://schemas.microsoft.com/office/drawing/2014/main" id="{222C23CA-3895-038E-7652-12EDE98BCDDD}"/>
              </a:ext>
            </a:extLst>
          </p:cNvPr>
          <p:cNvSpPr/>
          <p:nvPr/>
        </p:nvSpPr>
        <p:spPr>
          <a:xfrm>
            <a:off x="735874" y="5963194"/>
            <a:ext cx="59871" cy="59871"/>
          </a:xfrm>
          <a:custGeom>
            <a:avLst/>
            <a:gdLst>
              <a:gd name="connsiteX0" fmla="*/ 59872 w 59871"/>
              <a:gd name="connsiteY0" fmla="*/ 29936 h 59871"/>
              <a:gd name="connsiteX1" fmla="*/ 29936 w 59871"/>
              <a:gd name="connsiteY1" fmla="*/ 59871 h 59871"/>
              <a:gd name="connsiteX2" fmla="*/ 0 w 59871"/>
              <a:gd name="connsiteY2" fmla="*/ 29936 h 59871"/>
              <a:gd name="connsiteX3" fmla="*/ 29936 w 59871"/>
              <a:gd name="connsiteY3" fmla="*/ 0 h 59871"/>
              <a:gd name="connsiteX4" fmla="*/ 59872 w 59871"/>
              <a:gd name="connsiteY4" fmla="*/ 29936 h 5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 h="59871">
                <a:moveTo>
                  <a:pt x="59872" y="29936"/>
                </a:moveTo>
                <a:cubicBezTo>
                  <a:pt x="59872" y="46469"/>
                  <a:pt x="46469" y="59871"/>
                  <a:pt x="29936" y="59871"/>
                </a:cubicBezTo>
                <a:cubicBezTo>
                  <a:pt x="13403" y="59871"/>
                  <a:pt x="0" y="46469"/>
                  <a:pt x="0" y="29936"/>
                </a:cubicBezTo>
                <a:cubicBezTo>
                  <a:pt x="0" y="13403"/>
                  <a:pt x="13403" y="0"/>
                  <a:pt x="29936" y="0"/>
                </a:cubicBezTo>
                <a:cubicBezTo>
                  <a:pt x="46469" y="0"/>
                  <a:pt x="59872" y="13403"/>
                  <a:pt x="59872" y="29936"/>
                </a:cubicBezTo>
                <a:close/>
              </a:path>
            </a:pathLst>
          </a:custGeom>
          <a:solidFill>
            <a:srgbClr val="055CF9"/>
          </a:solidFill>
          <a:ln w="6350" cap="flat">
            <a:no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585139C8-AE24-FAB9-C420-E35904A3A3C3}"/>
              </a:ext>
            </a:extLst>
          </p:cNvPr>
          <p:cNvSpPr/>
          <p:nvPr/>
        </p:nvSpPr>
        <p:spPr>
          <a:xfrm>
            <a:off x="723900" y="6179820"/>
            <a:ext cx="83819" cy="83820"/>
          </a:xfrm>
          <a:custGeom>
            <a:avLst/>
            <a:gdLst>
              <a:gd name="connsiteX0" fmla="*/ 83820 w 83819"/>
              <a:gd name="connsiteY0" fmla="*/ 41910 h 83820"/>
              <a:gd name="connsiteX1" fmla="*/ 41910 w 83819"/>
              <a:gd name="connsiteY1" fmla="*/ 83820 h 83820"/>
              <a:gd name="connsiteX2" fmla="*/ 0 w 83819"/>
              <a:gd name="connsiteY2" fmla="*/ 41910 h 83820"/>
              <a:gd name="connsiteX3" fmla="*/ 41910 w 83819"/>
              <a:gd name="connsiteY3" fmla="*/ 0 h 83820"/>
              <a:gd name="connsiteX4" fmla="*/ 83820 w 83819"/>
              <a:gd name="connsiteY4" fmla="*/ 41910 h 8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19" h="83820">
                <a:moveTo>
                  <a:pt x="83820" y="41910"/>
                </a:moveTo>
                <a:cubicBezTo>
                  <a:pt x="83820" y="65056"/>
                  <a:pt x="65056" y="83820"/>
                  <a:pt x="41910" y="83820"/>
                </a:cubicBezTo>
                <a:cubicBezTo>
                  <a:pt x="18764" y="83820"/>
                  <a:pt x="0" y="65056"/>
                  <a:pt x="0" y="41910"/>
                </a:cubicBezTo>
                <a:cubicBezTo>
                  <a:pt x="0" y="18764"/>
                  <a:pt x="18764" y="0"/>
                  <a:pt x="41910" y="0"/>
                </a:cubicBezTo>
                <a:cubicBezTo>
                  <a:pt x="65056" y="0"/>
                  <a:pt x="83820" y="18764"/>
                  <a:pt x="83820" y="41910"/>
                </a:cubicBezTo>
                <a:close/>
              </a:path>
            </a:pathLst>
          </a:custGeom>
          <a:solidFill>
            <a:srgbClr val="055CF9">
              <a:alpha val="30000"/>
            </a:srgbClr>
          </a:solidFill>
          <a:ln w="6350" cap="flat">
            <a:no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FD017524-48BA-79EC-9686-BEF0AB545743}"/>
              </a:ext>
            </a:extLst>
          </p:cNvPr>
          <p:cNvSpPr/>
          <p:nvPr/>
        </p:nvSpPr>
        <p:spPr>
          <a:xfrm>
            <a:off x="735874" y="6191794"/>
            <a:ext cx="59871" cy="59871"/>
          </a:xfrm>
          <a:custGeom>
            <a:avLst/>
            <a:gdLst>
              <a:gd name="connsiteX0" fmla="*/ 59872 w 59871"/>
              <a:gd name="connsiteY0" fmla="*/ 29936 h 59871"/>
              <a:gd name="connsiteX1" fmla="*/ 29936 w 59871"/>
              <a:gd name="connsiteY1" fmla="*/ 59871 h 59871"/>
              <a:gd name="connsiteX2" fmla="*/ 0 w 59871"/>
              <a:gd name="connsiteY2" fmla="*/ 29936 h 59871"/>
              <a:gd name="connsiteX3" fmla="*/ 29936 w 59871"/>
              <a:gd name="connsiteY3" fmla="*/ 0 h 59871"/>
              <a:gd name="connsiteX4" fmla="*/ 59872 w 59871"/>
              <a:gd name="connsiteY4" fmla="*/ 29936 h 5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 h="59871">
                <a:moveTo>
                  <a:pt x="59872" y="29936"/>
                </a:moveTo>
                <a:cubicBezTo>
                  <a:pt x="59872" y="46469"/>
                  <a:pt x="46469" y="59871"/>
                  <a:pt x="29936" y="59871"/>
                </a:cubicBezTo>
                <a:cubicBezTo>
                  <a:pt x="13403" y="59871"/>
                  <a:pt x="0" y="46469"/>
                  <a:pt x="0" y="29936"/>
                </a:cubicBezTo>
                <a:cubicBezTo>
                  <a:pt x="0" y="13403"/>
                  <a:pt x="13403" y="0"/>
                  <a:pt x="29936" y="0"/>
                </a:cubicBezTo>
                <a:cubicBezTo>
                  <a:pt x="46469" y="0"/>
                  <a:pt x="59872" y="13403"/>
                  <a:pt x="59872" y="29936"/>
                </a:cubicBezTo>
                <a:close/>
              </a:path>
            </a:pathLst>
          </a:custGeom>
          <a:solidFill>
            <a:srgbClr val="055CF9"/>
          </a:solidFill>
          <a:ln w="6350" cap="flat">
            <a:noFill/>
            <a:prstDash val="solid"/>
            <a:miter/>
          </a:ln>
        </p:spPr>
        <p:txBody>
          <a:bodyPr rtlCol="0" anchor="ctr"/>
          <a:lstStyle/>
          <a:p>
            <a:endParaRPr lang="en-US"/>
          </a:p>
        </p:txBody>
      </p:sp>
      <p:sp>
        <p:nvSpPr>
          <p:cNvPr id="66" name="矩形: 圆角 65">
            <a:extLst>
              <a:ext uri="{FF2B5EF4-FFF2-40B4-BE49-F238E27FC236}">
                <a16:creationId xmlns:a16="http://schemas.microsoft.com/office/drawing/2014/main" id="{752388E4-5372-7D13-B554-61C7A4E5A75F}"/>
              </a:ext>
            </a:extLst>
          </p:cNvPr>
          <p:cNvSpPr/>
          <p:nvPr/>
        </p:nvSpPr>
        <p:spPr>
          <a:xfrm>
            <a:off x="3409950" y="1512570"/>
            <a:ext cx="1094739" cy="374650"/>
          </a:xfrm>
          <a:prstGeom prst="roundRect">
            <a:avLst/>
          </a:prstGeom>
          <a:solidFill>
            <a:srgbClr val="FAFBFF"/>
          </a:solidFill>
          <a:ln w="22860" cap="flat">
            <a:solidFill>
              <a:srgbClr val="101C40">
                <a:alpha val="16000"/>
              </a:srgbClr>
            </a:solidFill>
            <a:prstDash val="solid"/>
            <a:round/>
          </a:ln>
        </p:spPr>
        <p:txBody>
          <a:bodyPr rtlCol="0" anchor="ctr"/>
          <a:lstStyle/>
          <a:p>
            <a:endParaRPr lang="en-US"/>
          </a:p>
        </p:txBody>
      </p:sp>
      <p:sp>
        <p:nvSpPr>
          <p:cNvPr id="69" name="矩形: 圆角 68">
            <a:extLst>
              <a:ext uri="{FF2B5EF4-FFF2-40B4-BE49-F238E27FC236}">
                <a16:creationId xmlns:a16="http://schemas.microsoft.com/office/drawing/2014/main" id="{EF2F404C-83BA-6679-635A-13E57764E1EA}"/>
              </a:ext>
            </a:extLst>
          </p:cNvPr>
          <p:cNvSpPr/>
          <p:nvPr/>
        </p:nvSpPr>
        <p:spPr>
          <a:xfrm>
            <a:off x="6290310" y="1512570"/>
            <a:ext cx="1482089" cy="374650"/>
          </a:xfrm>
          <a:prstGeom prst="roundRect">
            <a:avLst/>
          </a:prstGeom>
          <a:solidFill>
            <a:srgbClr val="FAFBFF"/>
          </a:solidFill>
          <a:ln w="22860" cap="flat">
            <a:solidFill>
              <a:srgbClr val="101C40">
                <a:alpha val="16000"/>
              </a:srgbClr>
            </a:solidFill>
            <a:prstDash val="solid"/>
            <a:round/>
          </a:ln>
        </p:spPr>
        <p:txBody>
          <a:bodyPr rtlCol="0" anchor="ctr"/>
          <a:lstStyle/>
          <a:p>
            <a:endParaRPr lang="en-US"/>
          </a:p>
        </p:txBody>
      </p:sp>
      <p:sp>
        <p:nvSpPr>
          <p:cNvPr id="72" name="矩形: 圆角 71">
            <a:extLst>
              <a:ext uri="{FF2B5EF4-FFF2-40B4-BE49-F238E27FC236}">
                <a16:creationId xmlns:a16="http://schemas.microsoft.com/office/drawing/2014/main" id="{D9A12A92-4BA0-CEDF-1E91-4FF9E8FD9A36}"/>
              </a:ext>
            </a:extLst>
          </p:cNvPr>
          <p:cNvSpPr/>
          <p:nvPr/>
        </p:nvSpPr>
        <p:spPr>
          <a:xfrm>
            <a:off x="9566910" y="1512570"/>
            <a:ext cx="1094740" cy="374650"/>
          </a:xfrm>
          <a:prstGeom prst="roundRect">
            <a:avLst/>
          </a:prstGeom>
          <a:solidFill>
            <a:srgbClr val="FAFBFF"/>
          </a:solidFill>
          <a:ln w="22860" cap="flat">
            <a:solidFill>
              <a:srgbClr val="101C40">
                <a:alpha val="16000"/>
              </a:srgbClr>
            </a:solidFill>
            <a:prstDash val="solid"/>
            <a:round/>
          </a:ln>
        </p:spPr>
        <p:txBody>
          <a:bodyPr rtlCol="0" anchor="ctr"/>
          <a:lstStyle/>
          <a:p>
            <a:endParaRPr lang="en-US"/>
          </a:p>
        </p:txBody>
      </p:sp>
      <p:sp>
        <p:nvSpPr>
          <p:cNvPr id="76" name="任意多边形: 形状 75">
            <a:extLst>
              <a:ext uri="{FF2B5EF4-FFF2-40B4-BE49-F238E27FC236}">
                <a16:creationId xmlns:a16="http://schemas.microsoft.com/office/drawing/2014/main" id="{084869E8-7D08-4C42-418E-722CC31F9C09}"/>
              </a:ext>
            </a:extLst>
          </p:cNvPr>
          <p:cNvSpPr/>
          <p:nvPr/>
        </p:nvSpPr>
        <p:spPr>
          <a:xfrm>
            <a:off x="3797300" y="2611120"/>
            <a:ext cx="198120" cy="30480"/>
          </a:xfrm>
          <a:custGeom>
            <a:avLst/>
            <a:gdLst>
              <a:gd name="connsiteX0" fmla="*/ 0 w 198120"/>
              <a:gd name="connsiteY0" fmla="*/ 0 h 30480"/>
              <a:gd name="connsiteX1" fmla="*/ 198120 w 198120"/>
              <a:gd name="connsiteY1" fmla="*/ 0 h 30480"/>
              <a:gd name="connsiteX2" fmla="*/ 198120 w 198120"/>
              <a:gd name="connsiteY2" fmla="*/ 30480 h 30480"/>
              <a:gd name="connsiteX3" fmla="*/ 0 w 19812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98120" h="30480">
                <a:moveTo>
                  <a:pt x="0" y="0"/>
                </a:moveTo>
                <a:lnTo>
                  <a:pt x="198120" y="0"/>
                </a:lnTo>
                <a:lnTo>
                  <a:pt x="198120" y="30480"/>
                </a:lnTo>
                <a:lnTo>
                  <a:pt x="0" y="30480"/>
                </a:lnTo>
                <a:close/>
              </a:path>
            </a:pathLst>
          </a:custGeom>
          <a:solidFill>
            <a:srgbClr val="D0D2DC"/>
          </a:solidFill>
          <a:ln w="6350" cap="flat">
            <a:no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CAF90075-D796-620A-CF40-4AA78A69C201}"/>
              </a:ext>
            </a:extLst>
          </p:cNvPr>
          <p:cNvSpPr/>
          <p:nvPr/>
        </p:nvSpPr>
        <p:spPr>
          <a:xfrm rot="5400000">
            <a:off x="3797300" y="2611120"/>
            <a:ext cx="198120" cy="30480"/>
          </a:xfrm>
          <a:custGeom>
            <a:avLst/>
            <a:gdLst>
              <a:gd name="connsiteX0" fmla="*/ -18 w 198120"/>
              <a:gd name="connsiteY0" fmla="*/ 13 h 30480"/>
              <a:gd name="connsiteX1" fmla="*/ 198102 w 198120"/>
              <a:gd name="connsiteY1" fmla="*/ 13 h 30480"/>
              <a:gd name="connsiteX2" fmla="*/ 198102 w 198120"/>
              <a:gd name="connsiteY2" fmla="*/ 30493 h 30480"/>
              <a:gd name="connsiteX3" fmla="*/ -18 w 198120"/>
              <a:gd name="connsiteY3" fmla="*/ 30493 h 30480"/>
            </a:gdLst>
            <a:ahLst/>
            <a:cxnLst>
              <a:cxn ang="0">
                <a:pos x="connsiteX0" y="connsiteY0"/>
              </a:cxn>
              <a:cxn ang="0">
                <a:pos x="connsiteX1" y="connsiteY1"/>
              </a:cxn>
              <a:cxn ang="0">
                <a:pos x="connsiteX2" y="connsiteY2"/>
              </a:cxn>
              <a:cxn ang="0">
                <a:pos x="connsiteX3" y="connsiteY3"/>
              </a:cxn>
            </a:cxnLst>
            <a:rect l="l" t="t" r="r" b="b"/>
            <a:pathLst>
              <a:path w="198120" h="30480">
                <a:moveTo>
                  <a:pt x="-18" y="13"/>
                </a:moveTo>
                <a:lnTo>
                  <a:pt x="198102" y="13"/>
                </a:lnTo>
                <a:lnTo>
                  <a:pt x="198102" y="30493"/>
                </a:lnTo>
                <a:lnTo>
                  <a:pt x="-18" y="30493"/>
                </a:lnTo>
                <a:close/>
              </a:path>
            </a:pathLst>
          </a:custGeom>
          <a:solidFill>
            <a:srgbClr val="D0D2DC"/>
          </a:solidFill>
          <a:ln w="6350" cap="flat">
            <a:noFill/>
            <a:prstDash val="solid"/>
            <a:miter/>
          </a:ln>
        </p:spPr>
        <p:txBody>
          <a:bodyPr rtlCol="0" anchor="ctr"/>
          <a:lstStyle/>
          <a:p>
            <a:endParaRPr lang="en-US"/>
          </a:p>
        </p:txBody>
      </p:sp>
      <p:sp>
        <p:nvSpPr>
          <p:cNvPr id="80" name="任意多边形: 形状 79">
            <a:extLst>
              <a:ext uri="{FF2B5EF4-FFF2-40B4-BE49-F238E27FC236}">
                <a16:creationId xmlns:a16="http://schemas.microsoft.com/office/drawing/2014/main" id="{4F08FF89-E2A1-2DC7-4E42-555794D269AE}"/>
              </a:ext>
            </a:extLst>
          </p:cNvPr>
          <p:cNvSpPr/>
          <p:nvPr/>
        </p:nvSpPr>
        <p:spPr>
          <a:xfrm>
            <a:off x="4125493" y="2336800"/>
            <a:ext cx="912025" cy="584200"/>
          </a:xfrm>
          <a:custGeom>
            <a:avLst/>
            <a:gdLst>
              <a:gd name="connsiteX0" fmla="*/ 848525 w 912025"/>
              <a:gd name="connsiteY0" fmla="*/ 0 h 584200"/>
              <a:gd name="connsiteX1" fmla="*/ 912025 w 912025"/>
              <a:gd name="connsiteY1" fmla="*/ 0 h 584200"/>
              <a:gd name="connsiteX2" fmla="*/ 912025 w 912025"/>
              <a:gd name="connsiteY2" fmla="*/ 584200 h 584200"/>
              <a:gd name="connsiteX3" fmla="*/ 848525 w 912025"/>
              <a:gd name="connsiteY3" fmla="*/ 584200 h 584200"/>
              <a:gd name="connsiteX4" fmla="*/ 63500 w 912025"/>
              <a:gd name="connsiteY4" fmla="*/ 584200 h 584200"/>
              <a:gd name="connsiteX5" fmla="*/ 0 w 912025"/>
              <a:gd name="connsiteY5" fmla="*/ 584200 h 584200"/>
              <a:gd name="connsiteX6" fmla="*/ 0 w 912025"/>
              <a:gd name="connsiteY6" fmla="*/ 0 h 584200"/>
              <a:gd name="connsiteX7" fmla="*/ 63500 w 912025"/>
              <a:gd name="connsiteY7" fmla="*/ 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25" h="584200">
                <a:moveTo>
                  <a:pt x="848525" y="0"/>
                </a:moveTo>
                <a:cubicBezTo>
                  <a:pt x="883595" y="0"/>
                  <a:pt x="912025" y="0"/>
                  <a:pt x="912025" y="0"/>
                </a:cubicBezTo>
                <a:lnTo>
                  <a:pt x="912025" y="584200"/>
                </a:lnTo>
                <a:cubicBezTo>
                  <a:pt x="912025" y="584200"/>
                  <a:pt x="883595" y="584200"/>
                  <a:pt x="848525" y="584200"/>
                </a:cubicBezTo>
                <a:lnTo>
                  <a:pt x="63500" y="584200"/>
                </a:lnTo>
                <a:cubicBezTo>
                  <a:pt x="28430" y="584200"/>
                  <a:pt x="0" y="584200"/>
                  <a:pt x="0" y="584200"/>
                </a:cubicBezTo>
                <a:lnTo>
                  <a:pt x="0" y="0"/>
                </a:lnTo>
                <a:cubicBezTo>
                  <a:pt x="0" y="0"/>
                  <a:pt x="28430" y="0"/>
                  <a:pt x="63500" y="0"/>
                </a:cubicBezTo>
                <a:close/>
              </a:path>
            </a:pathLst>
          </a:custGeom>
          <a:noFill/>
          <a:ln w="6350" cap="flat">
            <a:noFill/>
            <a:prstDash val="solid"/>
            <a:miter/>
          </a:ln>
        </p:spPr>
        <p:txBody>
          <a:bodyPr rtlCol="0" anchor="ctr"/>
          <a:lstStyle/>
          <a:p>
            <a:endParaRPr lang="en-US"/>
          </a:p>
        </p:txBody>
      </p:sp>
      <p:sp>
        <p:nvSpPr>
          <p:cNvPr id="81" name="任意多边形: 形状 80">
            <a:extLst>
              <a:ext uri="{FF2B5EF4-FFF2-40B4-BE49-F238E27FC236}">
                <a16:creationId xmlns:a16="http://schemas.microsoft.com/office/drawing/2014/main" id="{6C7379BB-BF10-1195-EE02-020D66DDD552}"/>
              </a:ext>
            </a:extLst>
          </p:cNvPr>
          <p:cNvSpPr/>
          <p:nvPr/>
        </p:nvSpPr>
        <p:spPr>
          <a:xfrm flipV="1">
            <a:off x="5036820" y="2484120"/>
            <a:ext cx="883920" cy="883919"/>
          </a:xfrm>
          <a:custGeom>
            <a:avLst/>
            <a:gdLst>
              <a:gd name="connsiteX0" fmla="*/ 884783 w 883920"/>
              <a:gd name="connsiteY0" fmla="*/ 442421 h 883919"/>
              <a:gd name="connsiteX1" fmla="*/ 442823 w 883920"/>
              <a:gd name="connsiteY1" fmla="*/ 884381 h 883919"/>
              <a:gd name="connsiteX2" fmla="*/ 863 w 883920"/>
              <a:gd name="connsiteY2" fmla="*/ 442421 h 883919"/>
              <a:gd name="connsiteX3" fmla="*/ 442823 w 883920"/>
              <a:gd name="connsiteY3" fmla="*/ 461 h 883919"/>
              <a:gd name="connsiteX4" fmla="*/ 884783 w 883920"/>
              <a:gd name="connsiteY4" fmla="*/ 442421 h 8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920" h="883919">
                <a:moveTo>
                  <a:pt x="884783" y="442421"/>
                </a:moveTo>
                <a:cubicBezTo>
                  <a:pt x="884783" y="686509"/>
                  <a:pt x="686911" y="884381"/>
                  <a:pt x="442823" y="884381"/>
                </a:cubicBezTo>
                <a:cubicBezTo>
                  <a:pt x="198735" y="884381"/>
                  <a:pt x="863" y="686509"/>
                  <a:pt x="863" y="442421"/>
                </a:cubicBezTo>
                <a:cubicBezTo>
                  <a:pt x="863" y="198333"/>
                  <a:pt x="198735" y="461"/>
                  <a:pt x="442823" y="461"/>
                </a:cubicBezTo>
                <a:cubicBezTo>
                  <a:pt x="686911" y="461"/>
                  <a:pt x="884783" y="198333"/>
                  <a:pt x="884783" y="442421"/>
                </a:cubicBezTo>
                <a:close/>
              </a:path>
            </a:pathLst>
          </a:custGeom>
          <a:solidFill>
            <a:srgbClr val="FFFFFF"/>
          </a:solidFill>
          <a:ln w="6397" cap="flat">
            <a:noFill/>
            <a:prstDash val="solid"/>
            <a:miter/>
          </a:ln>
          <a:effectLst>
            <a:outerShdw blurRad="5334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文本框 108">
            <a:extLst>
              <a:ext uri="{FF2B5EF4-FFF2-40B4-BE49-F238E27FC236}">
                <a16:creationId xmlns:a16="http://schemas.microsoft.com/office/drawing/2014/main" id="{7DFDBE21-BB2B-DD92-E017-6E0D4F41E0C3}"/>
              </a:ext>
            </a:extLst>
          </p:cNvPr>
          <p:cNvSpPr txBox="1"/>
          <p:nvPr/>
        </p:nvSpPr>
        <p:spPr>
          <a:xfrm>
            <a:off x="878562" y="2551361"/>
            <a:ext cx="1107996" cy="276999"/>
          </a:xfrm>
          <a:prstGeom prst="rect">
            <a:avLst/>
          </a:prstGeom>
          <a:noFill/>
        </p:spPr>
        <p:txBody>
          <a:bodyPr wrap="none" rtlCol="0">
            <a:spAutoFit/>
          </a:bodyPr>
          <a:lstStyle/>
          <a:p>
            <a:pPr algn="ctr"/>
            <a:r>
              <a:rPr lang="zh-CN" altLang="en-US" sz="1200" dirty="0">
                <a:solidFill>
                  <a:srgbClr val="196AFC"/>
                </a:solidFill>
                <a:latin typeface="OPPOSans B" panose="00020600040101010101" pitchFamily="18" charset="-122"/>
                <a:ea typeface="OPPOSans B" panose="00020600040101010101" pitchFamily="18" charset="-122"/>
                <a:cs typeface="OPPOSans B" panose="00020600040101010101" pitchFamily="18" charset="-122"/>
              </a:rPr>
              <a:t>量化训练方案</a:t>
            </a:r>
          </a:p>
        </p:txBody>
      </p:sp>
      <p:sp>
        <p:nvSpPr>
          <p:cNvPr id="110" name="文本框 109">
            <a:extLst>
              <a:ext uri="{FF2B5EF4-FFF2-40B4-BE49-F238E27FC236}">
                <a16:creationId xmlns:a16="http://schemas.microsoft.com/office/drawing/2014/main" id="{5AC560E0-9BB7-DEE8-AF11-CB9359BCCDAA}"/>
              </a:ext>
            </a:extLst>
          </p:cNvPr>
          <p:cNvSpPr txBox="1"/>
          <p:nvPr/>
        </p:nvSpPr>
        <p:spPr>
          <a:xfrm>
            <a:off x="832099" y="4585901"/>
            <a:ext cx="1261884" cy="276999"/>
          </a:xfrm>
          <a:prstGeom prst="rect">
            <a:avLst/>
          </a:prstGeom>
          <a:noFill/>
        </p:spPr>
        <p:txBody>
          <a:bodyPr wrap="none" rtlCol="0">
            <a:spAutoFit/>
          </a:bodyPr>
          <a:lstStyle/>
          <a:p>
            <a:pPr algn="ctr"/>
            <a:r>
              <a:rPr lang="zh-CN" altLang="en-US" sz="1200" dirty="0">
                <a:solidFill>
                  <a:srgbClr val="196AFC"/>
                </a:solidFill>
                <a:latin typeface="OPPOSans B" panose="00020600040101010101" pitchFamily="18" charset="-122"/>
                <a:ea typeface="OPPOSans B" panose="00020600040101010101" pitchFamily="18" charset="-122"/>
                <a:cs typeface="OPPOSans B" panose="00020600040101010101" pitchFamily="18" charset="-122"/>
              </a:rPr>
              <a:t>浮点转定点方案</a:t>
            </a:r>
          </a:p>
        </p:txBody>
      </p:sp>
      <p:sp>
        <p:nvSpPr>
          <p:cNvPr id="111" name="文本框 110">
            <a:extLst>
              <a:ext uri="{FF2B5EF4-FFF2-40B4-BE49-F238E27FC236}">
                <a16:creationId xmlns:a16="http://schemas.microsoft.com/office/drawing/2014/main" id="{15AFBC8F-C282-C393-1C33-A0DFA816C0BA}"/>
              </a:ext>
            </a:extLst>
          </p:cNvPr>
          <p:cNvSpPr txBox="1"/>
          <p:nvPr/>
        </p:nvSpPr>
        <p:spPr>
          <a:xfrm>
            <a:off x="3388151" y="3297965"/>
            <a:ext cx="1107996"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量化训练工具</a:t>
            </a:r>
          </a:p>
        </p:txBody>
      </p:sp>
      <p:sp>
        <p:nvSpPr>
          <p:cNvPr id="112" name="文本框 111">
            <a:extLst>
              <a:ext uri="{FF2B5EF4-FFF2-40B4-BE49-F238E27FC236}">
                <a16:creationId xmlns:a16="http://schemas.microsoft.com/office/drawing/2014/main" id="{56266058-F078-CA4D-1D59-110865243EB4}"/>
              </a:ext>
            </a:extLst>
          </p:cNvPr>
          <p:cNvSpPr txBox="1"/>
          <p:nvPr/>
        </p:nvSpPr>
        <p:spPr>
          <a:xfrm>
            <a:off x="2123598" y="3547588"/>
            <a:ext cx="492443" cy="524824"/>
          </a:xfrm>
          <a:prstGeom prst="rect">
            <a:avLst/>
          </a:prstGeom>
          <a:noFill/>
        </p:spPr>
        <p:txBody>
          <a:bodyPr wrap="square" rtlCol="0">
            <a:spAutoFit/>
          </a:bodyPr>
          <a:lstStyle/>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标注</a:t>
            </a:r>
            <a:endParaRPr lang="en-US" altLang="zh-CN" sz="12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数据</a:t>
            </a:r>
          </a:p>
        </p:txBody>
      </p:sp>
      <p:sp>
        <p:nvSpPr>
          <p:cNvPr id="113" name="文本框 112">
            <a:extLst>
              <a:ext uri="{FF2B5EF4-FFF2-40B4-BE49-F238E27FC236}">
                <a16:creationId xmlns:a16="http://schemas.microsoft.com/office/drawing/2014/main" id="{5ABDA4DC-6E51-4628-6A46-F2324CD37478}"/>
              </a:ext>
            </a:extLst>
          </p:cNvPr>
          <p:cNvSpPr txBox="1"/>
          <p:nvPr/>
        </p:nvSpPr>
        <p:spPr>
          <a:xfrm>
            <a:off x="5232561" y="2663667"/>
            <a:ext cx="492443" cy="524824"/>
          </a:xfrm>
          <a:prstGeom prst="rect">
            <a:avLst/>
          </a:prstGeom>
          <a:noFill/>
        </p:spPr>
        <p:txBody>
          <a:bodyPr wrap="none" rtlCol="0">
            <a:spAutoFit/>
          </a:bodyPr>
          <a:lstStyle/>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定点</a:t>
            </a:r>
            <a:endParaRPr lang="en-US" altLang="zh-CN" sz="12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模型</a:t>
            </a:r>
          </a:p>
        </p:txBody>
      </p:sp>
      <p:sp>
        <p:nvSpPr>
          <p:cNvPr id="114" name="文本框 113">
            <a:extLst>
              <a:ext uri="{FF2B5EF4-FFF2-40B4-BE49-F238E27FC236}">
                <a16:creationId xmlns:a16="http://schemas.microsoft.com/office/drawing/2014/main" id="{76923A6F-7F51-A923-0CA0-4D5344B72873}"/>
              </a:ext>
            </a:extLst>
          </p:cNvPr>
          <p:cNvSpPr txBox="1"/>
          <p:nvPr/>
        </p:nvSpPr>
        <p:spPr>
          <a:xfrm>
            <a:off x="5232559" y="4347688"/>
            <a:ext cx="492443" cy="524824"/>
          </a:xfrm>
          <a:prstGeom prst="rect">
            <a:avLst/>
          </a:prstGeom>
          <a:noFill/>
        </p:spPr>
        <p:txBody>
          <a:bodyPr wrap="none" rtlCol="0">
            <a:spAutoFit/>
          </a:bodyPr>
          <a:lstStyle/>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定点</a:t>
            </a:r>
            <a:endParaRPr lang="en-US" altLang="zh-CN" sz="12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模型</a:t>
            </a:r>
          </a:p>
        </p:txBody>
      </p:sp>
      <p:sp>
        <p:nvSpPr>
          <p:cNvPr id="115" name="文本框 114">
            <a:extLst>
              <a:ext uri="{FF2B5EF4-FFF2-40B4-BE49-F238E27FC236}">
                <a16:creationId xmlns:a16="http://schemas.microsoft.com/office/drawing/2014/main" id="{DBD2C34B-826A-7310-0766-DA7DE7D61188}"/>
              </a:ext>
            </a:extLst>
          </p:cNvPr>
          <p:cNvSpPr txBox="1"/>
          <p:nvPr/>
        </p:nvSpPr>
        <p:spPr>
          <a:xfrm>
            <a:off x="8256960" y="2663667"/>
            <a:ext cx="646331" cy="524824"/>
          </a:xfrm>
          <a:prstGeom prst="rect">
            <a:avLst/>
          </a:prstGeom>
          <a:noFill/>
        </p:spPr>
        <p:txBody>
          <a:bodyPr wrap="none" rtlCol="0">
            <a:spAutoFit/>
          </a:bodyPr>
          <a:lstStyle/>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芯片定</a:t>
            </a:r>
            <a:endParaRPr lang="en-US" altLang="zh-CN" sz="12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点模型</a:t>
            </a:r>
          </a:p>
        </p:txBody>
      </p:sp>
      <p:sp>
        <p:nvSpPr>
          <p:cNvPr id="116" name="文本框 115">
            <a:extLst>
              <a:ext uri="{FF2B5EF4-FFF2-40B4-BE49-F238E27FC236}">
                <a16:creationId xmlns:a16="http://schemas.microsoft.com/office/drawing/2014/main" id="{1581337D-F8FB-8100-DDE8-4C9A24DDC9B7}"/>
              </a:ext>
            </a:extLst>
          </p:cNvPr>
          <p:cNvSpPr txBox="1"/>
          <p:nvPr/>
        </p:nvSpPr>
        <p:spPr>
          <a:xfrm>
            <a:off x="8256954" y="4347688"/>
            <a:ext cx="646331" cy="524824"/>
          </a:xfrm>
          <a:prstGeom prst="rect">
            <a:avLst/>
          </a:prstGeom>
          <a:noFill/>
        </p:spPr>
        <p:txBody>
          <a:bodyPr wrap="none" rtlCol="0">
            <a:spAutoFit/>
          </a:bodyPr>
          <a:lstStyle/>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芯片定</a:t>
            </a:r>
            <a:endParaRPr lang="en-US" altLang="zh-CN" sz="12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点模型</a:t>
            </a:r>
          </a:p>
        </p:txBody>
      </p:sp>
      <p:sp>
        <p:nvSpPr>
          <p:cNvPr id="117" name="文本框 116">
            <a:extLst>
              <a:ext uri="{FF2B5EF4-FFF2-40B4-BE49-F238E27FC236}">
                <a16:creationId xmlns:a16="http://schemas.microsoft.com/office/drawing/2014/main" id="{530724DD-7989-7EBD-82ED-8652127CCF03}"/>
              </a:ext>
            </a:extLst>
          </p:cNvPr>
          <p:cNvSpPr txBox="1"/>
          <p:nvPr/>
        </p:nvSpPr>
        <p:spPr>
          <a:xfrm>
            <a:off x="3711096" y="1561396"/>
            <a:ext cx="492444"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训练</a:t>
            </a:r>
          </a:p>
        </p:txBody>
      </p:sp>
      <p:sp>
        <p:nvSpPr>
          <p:cNvPr id="118" name="文本框 117">
            <a:extLst>
              <a:ext uri="{FF2B5EF4-FFF2-40B4-BE49-F238E27FC236}">
                <a16:creationId xmlns:a16="http://schemas.microsoft.com/office/drawing/2014/main" id="{91B53485-819D-341E-2E0C-0CC73BDBF3F2}"/>
              </a:ext>
            </a:extLst>
          </p:cNvPr>
          <p:cNvSpPr txBox="1"/>
          <p:nvPr/>
        </p:nvSpPr>
        <p:spPr>
          <a:xfrm>
            <a:off x="6570331" y="1561396"/>
            <a:ext cx="922047"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优化</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&amp;</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转化</a:t>
            </a:r>
          </a:p>
        </p:txBody>
      </p:sp>
      <p:sp>
        <p:nvSpPr>
          <p:cNvPr id="119" name="文本框 118">
            <a:extLst>
              <a:ext uri="{FF2B5EF4-FFF2-40B4-BE49-F238E27FC236}">
                <a16:creationId xmlns:a16="http://schemas.microsoft.com/office/drawing/2014/main" id="{5C67BA02-79B7-E20A-1F60-7350BE94BB3B}"/>
              </a:ext>
            </a:extLst>
          </p:cNvPr>
          <p:cNvSpPr txBox="1"/>
          <p:nvPr/>
        </p:nvSpPr>
        <p:spPr>
          <a:xfrm>
            <a:off x="9868058" y="1561396"/>
            <a:ext cx="492444" cy="276999"/>
          </a:xfrm>
          <a:prstGeom prst="rect">
            <a:avLst/>
          </a:prstGeom>
          <a:noFill/>
        </p:spPr>
        <p:txBody>
          <a:bodyPr wrap="non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部署</a:t>
            </a:r>
          </a:p>
        </p:txBody>
      </p:sp>
      <p:sp>
        <p:nvSpPr>
          <p:cNvPr id="120" name="文本框 119">
            <a:extLst>
              <a:ext uri="{FF2B5EF4-FFF2-40B4-BE49-F238E27FC236}">
                <a16:creationId xmlns:a16="http://schemas.microsoft.com/office/drawing/2014/main" id="{1FF29174-C24A-1889-C793-676FD71A218E}"/>
              </a:ext>
            </a:extLst>
          </p:cNvPr>
          <p:cNvSpPr txBox="1"/>
          <p:nvPr/>
        </p:nvSpPr>
        <p:spPr>
          <a:xfrm>
            <a:off x="6629341" y="2543585"/>
            <a:ext cx="800219"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编译工具</a:t>
            </a:r>
          </a:p>
        </p:txBody>
      </p:sp>
      <p:sp>
        <p:nvSpPr>
          <p:cNvPr id="121" name="文本框 120">
            <a:extLst>
              <a:ext uri="{FF2B5EF4-FFF2-40B4-BE49-F238E27FC236}">
                <a16:creationId xmlns:a16="http://schemas.microsoft.com/office/drawing/2014/main" id="{8541B687-EF05-5638-98E0-EC2323A40657}"/>
              </a:ext>
            </a:extLst>
          </p:cNvPr>
          <p:cNvSpPr txBox="1"/>
          <p:nvPr/>
        </p:nvSpPr>
        <p:spPr>
          <a:xfrm>
            <a:off x="6470446" y="4479065"/>
            <a:ext cx="1107996"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浮点转换工具</a:t>
            </a:r>
          </a:p>
        </p:txBody>
      </p:sp>
      <p:sp>
        <p:nvSpPr>
          <p:cNvPr id="122" name="文本框 121">
            <a:extLst>
              <a:ext uri="{FF2B5EF4-FFF2-40B4-BE49-F238E27FC236}">
                <a16:creationId xmlns:a16="http://schemas.microsoft.com/office/drawing/2014/main" id="{E6AB9D32-B62B-344E-EEC2-259E56E0D46F}"/>
              </a:ext>
            </a:extLst>
          </p:cNvPr>
          <p:cNvSpPr txBox="1"/>
          <p:nvPr/>
        </p:nvSpPr>
        <p:spPr>
          <a:xfrm>
            <a:off x="9786109" y="2543585"/>
            <a:ext cx="646331" cy="276999"/>
          </a:xfrm>
          <a:prstGeom prst="rect">
            <a:avLst/>
          </a:prstGeom>
          <a:noFill/>
        </p:spPr>
        <p:txBody>
          <a:bodyPr wrap="non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预测库</a:t>
            </a:r>
          </a:p>
        </p:txBody>
      </p:sp>
      <p:pic>
        <p:nvPicPr>
          <p:cNvPr id="124" name="图片 123">
            <a:extLst>
              <a:ext uri="{FF2B5EF4-FFF2-40B4-BE49-F238E27FC236}">
                <a16:creationId xmlns:a16="http://schemas.microsoft.com/office/drawing/2014/main" id="{DC87CB13-73D2-6B42-148C-7C91304AA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176" y="2330103"/>
            <a:ext cx="733319" cy="695388"/>
          </a:xfrm>
          <a:prstGeom prst="rect">
            <a:avLst/>
          </a:prstGeom>
        </p:spPr>
      </p:pic>
      <p:pic>
        <p:nvPicPr>
          <p:cNvPr id="126" name="图片 125">
            <a:extLst>
              <a:ext uri="{FF2B5EF4-FFF2-40B4-BE49-F238E27FC236}">
                <a16:creationId xmlns:a16="http://schemas.microsoft.com/office/drawing/2014/main" id="{D4876C1D-9573-A0F5-76B9-4872930C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44" y="2330103"/>
            <a:ext cx="1030439" cy="695388"/>
          </a:xfrm>
          <a:prstGeom prst="rect">
            <a:avLst/>
          </a:prstGeom>
        </p:spPr>
      </p:pic>
      <p:pic>
        <p:nvPicPr>
          <p:cNvPr id="128" name="图片 127">
            <a:extLst>
              <a:ext uri="{FF2B5EF4-FFF2-40B4-BE49-F238E27FC236}">
                <a16:creationId xmlns:a16="http://schemas.microsoft.com/office/drawing/2014/main" id="{8DD538F0-2792-E9B4-B47F-E97AC87CF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003" y="3989690"/>
            <a:ext cx="869793" cy="830554"/>
          </a:xfrm>
          <a:prstGeom prst="rect">
            <a:avLst/>
          </a:prstGeom>
        </p:spPr>
      </p:pic>
      <p:pic>
        <p:nvPicPr>
          <p:cNvPr id="130" name="图片 129">
            <a:extLst>
              <a:ext uri="{FF2B5EF4-FFF2-40B4-BE49-F238E27FC236}">
                <a16:creationId xmlns:a16="http://schemas.microsoft.com/office/drawing/2014/main" id="{3D0938CE-C3A7-C4BD-6A2A-E45C3D543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864" y="3976698"/>
            <a:ext cx="935190" cy="824014"/>
          </a:xfrm>
          <a:prstGeom prst="rect">
            <a:avLst/>
          </a:prstGeom>
        </p:spPr>
      </p:pic>
      <p:pic>
        <p:nvPicPr>
          <p:cNvPr id="132" name="图片 131">
            <a:extLst>
              <a:ext uri="{FF2B5EF4-FFF2-40B4-BE49-F238E27FC236}">
                <a16:creationId xmlns:a16="http://schemas.microsoft.com/office/drawing/2014/main" id="{7862AA23-FE07-4011-E5E2-B603F94540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4573" y="4784340"/>
            <a:ext cx="869793" cy="745536"/>
          </a:xfrm>
          <a:prstGeom prst="rect">
            <a:avLst/>
          </a:prstGeom>
        </p:spPr>
      </p:pic>
      <p:pic>
        <p:nvPicPr>
          <p:cNvPr id="134" name="图片 133">
            <a:extLst>
              <a:ext uri="{FF2B5EF4-FFF2-40B4-BE49-F238E27FC236}">
                <a16:creationId xmlns:a16="http://schemas.microsoft.com/office/drawing/2014/main" id="{CEB0A700-822A-063C-2CC0-D734F535C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5864" y="4812729"/>
            <a:ext cx="928651" cy="738997"/>
          </a:xfrm>
          <a:prstGeom prst="rect">
            <a:avLst/>
          </a:prstGeom>
        </p:spPr>
      </p:pic>
      <p:pic>
        <p:nvPicPr>
          <p:cNvPr id="138" name="图片 137">
            <a:extLst>
              <a:ext uri="{FF2B5EF4-FFF2-40B4-BE49-F238E27FC236}">
                <a16:creationId xmlns:a16="http://schemas.microsoft.com/office/drawing/2014/main" id="{1E3C1C84-6A4B-BB43-A904-9483401F8D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6722" y="3177294"/>
            <a:ext cx="2208234" cy="1783574"/>
          </a:xfrm>
          <a:prstGeom prst="rect">
            <a:avLst/>
          </a:prstGeom>
        </p:spPr>
      </p:pic>
      <p:sp>
        <p:nvSpPr>
          <p:cNvPr id="139" name="文本框 138">
            <a:extLst>
              <a:ext uri="{FF2B5EF4-FFF2-40B4-BE49-F238E27FC236}">
                <a16:creationId xmlns:a16="http://schemas.microsoft.com/office/drawing/2014/main" id="{284A656B-C028-5A2E-E469-4E77CF685E8C}"/>
              </a:ext>
            </a:extLst>
          </p:cNvPr>
          <p:cNvSpPr txBox="1"/>
          <p:nvPr/>
        </p:nvSpPr>
        <p:spPr>
          <a:xfrm>
            <a:off x="795745" y="5868977"/>
            <a:ext cx="5182829"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量化训练</a:t>
            </a:r>
            <a:r>
              <a:rPr lang="zh-CN" altLang="en-US" sz="10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需要通过地平线提供的</a:t>
            </a:r>
            <a:r>
              <a:rPr lang="en-US" altLang="zh-CN" sz="1000" dirty="0" err="1">
                <a:solidFill>
                  <a:srgbClr val="848586"/>
                </a:solidFill>
                <a:latin typeface="OPPOSans B" panose="00020600040101010101" pitchFamily="18" charset="-122"/>
                <a:ea typeface="OPPOSans B" panose="00020600040101010101" pitchFamily="18" charset="-122"/>
                <a:cs typeface="OPPOSans B" panose="00020600040101010101" pitchFamily="18" charset="-122"/>
              </a:rPr>
              <a:t>Mxnet</a:t>
            </a:r>
            <a:r>
              <a:rPr lang="en-US" altLang="zh-CN" sz="10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/TF</a:t>
            </a:r>
            <a:r>
              <a:rPr lang="zh-CN" altLang="en-US" sz="1000" dirty="0">
                <a:solidFill>
                  <a:srgbClr val="848586"/>
                </a:solidFill>
                <a:latin typeface="OPPOSans B" panose="00020600040101010101" pitchFamily="18" charset="-122"/>
                <a:ea typeface="OPPOSans B" panose="00020600040101010101" pitchFamily="18" charset="-122"/>
                <a:cs typeface="OPPOSans B" panose="00020600040101010101" pitchFamily="18" charset="-122"/>
              </a:rPr>
              <a:t>插件重新训练，可以保持训练与上板精度不变</a:t>
            </a:r>
          </a:p>
        </p:txBody>
      </p:sp>
      <p:sp>
        <p:nvSpPr>
          <p:cNvPr id="140" name="文本框 139">
            <a:extLst>
              <a:ext uri="{FF2B5EF4-FFF2-40B4-BE49-F238E27FC236}">
                <a16:creationId xmlns:a16="http://schemas.microsoft.com/office/drawing/2014/main" id="{991E0064-64BD-49DD-B678-AD69BE8928FA}"/>
              </a:ext>
            </a:extLst>
          </p:cNvPr>
          <p:cNvSpPr txBox="1"/>
          <p:nvPr/>
        </p:nvSpPr>
        <p:spPr>
          <a:xfrm>
            <a:off x="795745" y="6108926"/>
            <a:ext cx="6482865" cy="246221"/>
          </a:xfrm>
          <a:prstGeom prst="rect">
            <a:avLst/>
          </a:prstGeom>
          <a:noFill/>
        </p:spPr>
        <p:txBody>
          <a:bodyPr wrap="non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浮点转换</a:t>
            </a:r>
            <a:r>
              <a:rPr lang="zh-CN" altLang="en-US"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支持丰富算子，支持</a:t>
            </a:r>
            <a:r>
              <a:rPr lang="en-US" altLang="zh-CN"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Caffe</a:t>
            </a:r>
            <a:r>
              <a:rPr lang="zh-CN" altLang="en-US"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en-US" altLang="zh-CN" sz="1000" dirty="0" err="1">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Pytorch</a:t>
            </a:r>
            <a:r>
              <a:rPr lang="en-US" altLang="zh-CN"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/TF</a:t>
            </a:r>
            <a:r>
              <a:rPr lang="zh-CN" altLang="en-US"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等需要通过</a:t>
            </a:r>
            <a:r>
              <a:rPr lang="en-US" altLang="zh-CN"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ONNX</a:t>
            </a:r>
            <a:r>
              <a:rPr lang="zh-CN" altLang="en-US"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转换，精度损失大部分保持在</a:t>
            </a:r>
            <a:r>
              <a:rPr lang="en-US" altLang="zh-CN"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0.5-1%</a:t>
            </a:r>
            <a:r>
              <a:rPr lang="zh-CN" altLang="en-US" sz="10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以内</a:t>
            </a:r>
          </a:p>
        </p:txBody>
      </p:sp>
    </p:spTree>
    <p:extLst>
      <p:ext uri="{BB962C8B-B14F-4D97-AF65-F5344CB8AC3E}">
        <p14:creationId xmlns:p14="http://schemas.microsoft.com/office/powerpoint/2010/main" val="212414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45FAE927-03AE-D86A-30E9-2F8A90D73F02}"/>
              </a:ext>
            </a:extLst>
          </p:cNvPr>
          <p:cNvSpPr/>
          <p:nvPr/>
        </p:nvSpPr>
        <p:spPr>
          <a:xfrm>
            <a:off x="0" y="0"/>
            <a:ext cx="12192000" cy="3695700"/>
          </a:xfrm>
          <a:custGeom>
            <a:avLst/>
            <a:gdLst>
              <a:gd name="connsiteX0" fmla="*/ 0 w 12192000"/>
              <a:gd name="connsiteY0" fmla="*/ 0 h 3695700"/>
              <a:gd name="connsiteX1" fmla="*/ 12192000 w 12192000"/>
              <a:gd name="connsiteY1" fmla="*/ 0 h 3695700"/>
              <a:gd name="connsiteX2" fmla="*/ 12192000 w 12192000"/>
              <a:gd name="connsiteY2" fmla="*/ 3251200 h 3695700"/>
              <a:gd name="connsiteX3" fmla="*/ 11747500 w 12192000"/>
              <a:gd name="connsiteY3" fmla="*/ 3695700 h 3695700"/>
              <a:gd name="connsiteX4" fmla="*/ 444500 w 12192000"/>
              <a:gd name="connsiteY4" fmla="*/ 3695700 h 3695700"/>
              <a:gd name="connsiteX5" fmla="*/ 0 w 12192000"/>
              <a:gd name="connsiteY5" fmla="*/ 3251200 h 3695700"/>
              <a:gd name="connsiteX6" fmla="*/ 0 w 121920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95700">
                <a:moveTo>
                  <a:pt x="0" y="0"/>
                </a:moveTo>
                <a:lnTo>
                  <a:pt x="12192000" y="0"/>
                </a:lnTo>
                <a:lnTo>
                  <a:pt x="12192000" y="3251200"/>
                </a:lnTo>
                <a:cubicBezTo>
                  <a:pt x="12192000" y="3496691"/>
                  <a:pt x="11992991" y="3695700"/>
                  <a:pt x="11747500" y="3695700"/>
                </a:cubicBezTo>
                <a:lnTo>
                  <a:pt x="444500" y="3695700"/>
                </a:lnTo>
                <a:cubicBezTo>
                  <a:pt x="199009" y="3695700"/>
                  <a:pt x="0" y="3496691"/>
                  <a:pt x="0" y="3251200"/>
                </a:cubicBezTo>
                <a:lnTo>
                  <a:pt x="0" y="0"/>
                </a:lnTo>
                <a:close/>
              </a:path>
            </a:pathLst>
          </a:custGeom>
          <a:solidFill>
            <a:srgbClr val="055CF9"/>
          </a:solidFill>
          <a:ln w="6350" cap="flat">
            <a:noFill/>
            <a:prstDash val="solid"/>
            <a:miter/>
          </a:ln>
          <a:effectLst>
            <a:outerShdw blurRad="482600" dist="127000" dir="5400000" sx="95000" sy="95000" algn="t" rotWithShape="0">
              <a:srgbClr val="045CFA">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任意多边形: 形状 9">
            <a:extLst>
              <a:ext uri="{FF2B5EF4-FFF2-40B4-BE49-F238E27FC236}">
                <a16:creationId xmlns:a16="http://schemas.microsoft.com/office/drawing/2014/main" id="{9539E322-59E1-AA72-BB76-8E67280556D3}"/>
              </a:ext>
            </a:extLst>
          </p:cNvPr>
          <p:cNvSpPr/>
          <p:nvPr/>
        </p:nvSpPr>
        <p:spPr>
          <a:xfrm>
            <a:off x="692150" y="692150"/>
            <a:ext cx="241300" cy="241300"/>
          </a:xfrm>
          <a:custGeom>
            <a:avLst/>
            <a:gdLst>
              <a:gd name="connsiteX0" fmla="*/ 241300 w 241300"/>
              <a:gd name="connsiteY0" fmla="*/ 120650 h 241300"/>
              <a:gd name="connsiteX1" fmla="*/ 120650 w 241300"/>
              <a:gd name="connsiteY1" fmla="*/ 241300 h 241300"/>
              <a:gd name="connsiteX2" fmla="*/ 0 w 241300"/>
              <a:gd name="connsiteY2" fmla="*/ 120650 h 241300"/>
              <a:gd name="connsiteX3" fmla="*/ 120650 w 241300"/>
              <a:gd name="connsiteY3" fmla="*/ 0 h 241300"/>
              <a:gd name="connsiteX4" fmla="*/ 241300 w 241300"/>
              <a:gd name="connsiteY4" fmla="*/ 120650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241300">
                <a:moveTo>
                  <a:pt x="241300" y="120650"/>
                </a:moveTo>
                <a:cubicBezTo>
                  <a:pt x="241300" y="187283"/>
                  <a:pt x="187283" y="241300"/>
                  <a:pt x="120650" y="241300"/>
                </a:cubicBezTo>
                <a:cubicBezTo>
                  <a:pt x="54017" y="241300"/>
                  <a:pt x="0" y="187283"/>
                  <a:pt x="0" y="120650"/>
                </a:cubicBezTo>
                <a:cubicBezTo>
                  <a:pt x="0" y="54017"/>
                  <a:pt x="54017" y="0"/>
                  <a:pt x="120650" y="0"/>
                </a:cubicBezTo>
                <a:cubicBezTo>
                  <a:pt x="187283" y="0"/>
                  <a:pt x="241300" y="54017"/>
                  <a:pt x="241300" y="120650"/>
                </a:cubicBezTo>
                <a:close/>
              </a:path>
            </a:pathLst>
          </a:custGeom>
          <a:solidFill>
            <a:srgbClr val="FFFFFF"/>
          </a:solidFill>
          <a:ln w="6350" cap="flat">
            <a:no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819200C7-8EEB-2618-FD15-0092B11533FB}"/>
              </a:ext>
            </a:extLst>
          </p:cNvPr>
          <p:cNvSpPr/>
          <p:nvPr/>
        </p:nvSpPr>
        <p:spPr>
          <a:xfrm>
            <a:off x="2517775" y="1930400"/>
            <a:ext cx="6350" cy="1158875"/>
          </a:xfrm>
          <a:custGeom>
            <a:avLst/>
            <a:gdLst>
              <a:gd name="connsiteX0" fmla="*/ 0 w 6350"/>
              <a:gd name="connsiteY0" fmla="*/ 0 h 1158875"/>
              <a:gd name="connsiteX1" fmla="*/ 0 w 6350"/>
              <a:gd name="connsiteY1" fmla="*/ 1158875 h 1158875"/>
            </a:gdLst>
            <a:ahLst/>
            <a:cxnLst>
              <a:cxn ang="0">
                <a:pos x="connsiteX0" y="connsiteY0"/>
              </a:cxn>
              <a:cxn ang="0">
                <a:pos x="connsiteX1" y="connsiteY1"/>
              </a:cxn>
            </a:cxnLst>
            <a:rect l="l" t="t" r="r" b="b"/>
            <a:pathLst>
              <a:path w="6350" h="1158875">
                <a:moveTo>
                  <a:pt x="0" y="0"/>
                </a:moveTo>
                <a:lnTo>
                  <a:pt x="0" y="1158875"/>
                </a:lnTo>
              </a:path>
            </a:pathLst>
          </a:custGeom>
          <a:noFill/>
          <a:ln w="6350" cap="flat">
            <a:solidFill>
              <a:srgbClr val="FFFFFF"/>
            </a:solidFill>
            <a:custDash>
              <a:ds d="300000" sp="300000"/>
            </a:custDash>
            <a:miter/>
          </a:ln>
        </p:spPr>
        <p:txBody>
          <a:bodyPr rtlCol="0" anchor="ctr"/>
          <a:lstStyle/>
          <a:p>
            <a:endParaRPr lang="en-US"/>
          </a:p>
        </p:txBody>
      </p:sp>
      <p:sp>
        <p:nvSpPr>
          <p:cNvPr id="41" name="任意多边形: 形状 40">
            <a:extLst>
              <a:ext uri="{FF2B5EF4-FFF2-40B4-BE49-F238E27FC236}">
                <a16:creationId xmlns:a16="http://schemas.microsoft.com/office/drawing/2014/main" id="{7721A246-E25F-F9A9-3377-B9D252B45CFF}"/>
              </a:ext>
            </a:extLst>
          </p:cNvPr>
          <p:cNvSpPr/>
          <p:nvPr/>
        </p:nvSpPr>
        <p:spPr>
          <a:xfrm>
            <a:off x="5048250" y="1930400"/>
            <a:ext cx="6350" cy="1158875"/>
          </a:xfrm>
          <a:custGeom>
            <a:avLst/>
            <a:gdLst>
              <a:gd name="connsiteX0" fmla="*/ 0 w 6350"/>
              <a:gd name="connsiteY0" fmla="*/ 0 h 1158875"/>
              <a:gd name="connsiteX1" fmla="*/ 0 w 6350"/>
              <a:gd name="connsiteY1" fmla="*/ 1158875 h 1158875"/>
            </a:gdLst>
            <a:ahLst/>
            <a:cxnLst>
              <a:cxn ang="0">
                <a:pos x="connsiteX0" y="connsiteY0"/>
              </a:cxn>
              <a:cxn ang="0">
                <a:pos x="connsiteX1" y="connsiteY1"/>
              </a:cxn>
            </a:cxnLst>
            <a:rect l="l" t="t" r="r" b="b"/>
            <a:pathLst>
              <a:path w="6350" h="1158875">
                <a:moveTo>
                  <a:pt x="0" y="0"/>
                </a:moveTo>
                <a:lnTo>
                  <a:pt x="0" y="1158875"/>
                </a:lnTo>
              </a:path>
            </a:pathLst>
          </a:custGeom>
          <a:noFill/>
          <a:ln w="6350" cap="flat">
            <a:solidFill>
              <a:srgbClr val="FFFFFF"/>
            </a:solidFill>
            <a:custDash>
              <a:ds d="300000" sp="300000"/>
            </a:custDash>
            <a:miter/>
          </a:ln>
        </p:spPr>
        <p:txBody>
          <a:bodyPr rtlCol="0" anchor="ctr"/>
          <a:lstStyle/>
          <a:p>
            <a:endParaRPr lang="en-US"/>
          </a:p>
        </p:txBody>
      </p:sp>
      <p:sp>
        <p:nvSpPr>
          <p:cNvPr id="42" name="任意多边形: 形状 41">
            <a:extLst>
              <a:ext uri="{FF2B5EF4-FFF2-40B4-BE49-F238E27FC236}">
                <a16:creationId xmlns:a16="http://schemas.microsoft.com/office/drawing/2014/main" id="{EA7E0D98-9399-3DCB-A805-4F609288E67A}"/>
              </a:ext>
            </a:extLst>
          </p:cNvPr>
          <p:cNvSpPr/>
          <p:nvPr/>
        </p:nvSpPr>
        <p:spPr>
          <a:xfrm>
            <a:off x="6870700" y="1930400"/>
            <a:ext cx="6350" cy="1158875"/>
          </a:xfrm>
          <a:custGeom>
            <a:avLst/>
            <a:gdLst>
              <a:gd name="connsiteX0" fmla="*/ 0 w 6350"/>
              <a:gd name="connsiteY0" fmla="*/ 0 h 1158875"/>
              <a:gd name="connsiteX1" fmla="*/ 0 w 6350"/>
              <a:gd name="connsiteY1" fmla="*/ 1158875 h 1158875"/>
            </a:gdLst>
            <a:ahLst/>
            <a:cxnLst>
              <a:cxn ang="0">
                <a:pos x="connsiteX0" y="connsiteY0"/>
              </a:cxn>
              <a:cxn ang="0">
                <a:pos x="connsiteX1" y="connsiteY1"/>
              </a:cxn>
            </a:cxnLst>
            <a:rect l="l" t="t" r="r" b="b"/>
            <a:pathLst>
              <a:path w="6350" h="1158875">
                <a:moveTo>
                  <a:pt x="0" y="0"/>
                </a:moveTo>
                <a:lnTo>
                  <a:pt x="0" y="1158875"/>
                </a:lnTo>
              </a:path>
            </a:pathLst>
          </a:custGeom>
          <a:noFill/>
          <a:ln w="6350" cap="flat">
            <a:solidFill>
              <a:srgbClr val="FFFFFF"/>
            </a:solidFill>
            <a:custDash>
              <a:ds d="300000" sp="300000"/>
            </a:custDash>
            <a:miter/>
          </a:ln>
        </p:spPr>
        <p:txBody>
          <a:bodyPr rtlCol="0" anchor="ctr"/>
          <a:lstStyle/>
          <a:p>
            <a:endParaRPr lang="en-US"/>
          </a:p>
        </p:txBody>
      </p:sp>
      <p:sp>
        <p:nvSpPr>
          <p:cNvPr id="43" name="任意多边形: 形状 42">
            <a:extLst>
              <a:ext uri="{FF2B5EF4-FFF2-40B4-BE49-F238E27FC236}">
                <a16:creationId xmlns:a16="http://schemas.microsoft.com/office/drawing/2014/main" id="{4A9B53BB-2EA0-7392-C031-F638ADA98D2F}"/>
              </a:ext>
            </a:extLst>
          </p:cNvPr>
          <p:cNvSpPr/>
          <p:nvPr/>
        </p:nvSpPr>
        <p:spPr>
          <a:xfrm>
            <a:off x="8693150" y="1930400"/>
            <a:ext cx="6350" cy="1158875"/>
          </a:xfrm>
          <a:custGeom>
            <a:avLst/>
            <a:gdLst>
              <a:gd name="connsiteX0" fmla="*/ 0 w 6350"/>
              <a:gd name="connsiteY0" fmla="*/ 0 h 1158875"/>
              <a:gd name="connsiteX1" fmla="*/ 0 w 6350"/>
              <a:gd name="connsiteY1" fmla="*/ 1158875 h 1158875"/>
            </a:gdLst>
            <a:ahLst/>
            <a:cxnLst>
              <a:cxn ang="0">
                <a:pos x="connsiteX0" y="connsiteY0"/>
              </a:cxn>
              <a:cxn ang="0">
                <a:pos x="connsiteX1" y="connsiteY1"/>
              </a:cxn>
            </a:cxnLst>
            <a:rect l="l" t="t" r="r" b="b"/>
            <a:pathLst>
              <a:path w="6350" h="1158875">
                <a:moveTo>
                  <a:pt x="0" y="0"/>
                </a:moveTo>
                <a:lnTo>
                  <a:pt x="0" y="1158875"/>
                </a:lnTo>
              </a:path>
            </a:pathLst>
          </a:custGeom>
          <a:noFill/>
          <a:ln w="6350" cap="flat">
            <a:solidFill>
              <a:srgbClr val="FFFFFF"/>
            </a:solidFill>
            <a:custDash>
              <a:ds d="300000" sp="300000"/>
            </a:custDash>
            <a:miter/>
          </a:ln>
        </p:spPr>
        <p:txBody>
          <a:bodyPr rtlCol="0" anchor="ctr"/>
          <a:lstStyle/>
          <a:p>
            <a:endParaRPr lang="en-US"/>
          </a:p>
        </p:txBody>
      </p:sp>
      <p:sp>
        <p:nvSpPr>
          <p:cNvPr id="44" name="任意多边形: 形状 43">
            <a:extLst>
              <a:ext uri="{FF2B5EF4-FFF2-40B4-BE49-F238E27FC236}">
                <a16:creationId xmlns:a16="http://schemas.microsoft.com/office/drawing/2014/main" id="{C624C19E-11FB-B1B7-6A6C-B96AE0553C11}"/>
              </a:ext>
            </a:extLst>
          </p:cNvPr>
          <p:cNvSpPr/>
          <p:nvPr/>
        </p:nvSpPr>
        <p:spPr>
          <a:xfrm>
            <a:off x="10515600" y="1930400"/>
            <a:ext cx="6350" cy="1158875"/>
          </a:xfrm>
          <a:custGeom>
            <a:avLst/>
            <a:gdLst>
              <a:gd name="connsiteX0" fmla="*/ 0 w 6350"/>
              <a:gd name="connsiteY0" fmla="*/ 0 h 1158875"/>
              <a:gd name="connsiteX1" fmla="*/ 0 w 6350"/>
              <a:gd name="connsiteY1" fmla="*/ 1158875 h 1158875"/>
            </a:gdLst>
            <a:ahLst/>
            <a:cxnLst>
              <a:cxn ang="0">
                <a:pos x="connsiteX0" y="connsiteY0"/>
              </a:cxn>
              <a:cxn ang="0">
                <a:pos x="connsiteX1" y="connsiteY1"/>
              </a:cxn>
            </a:cxnLst>
            <a:rect l="l" t="t" r="r" b="b"/>
            <a:pathLst>
              <a:path w="6350" h="1158875">
                <a:moveTo>
                  <a:pt x="0" y="0"/>
                </a:moveTo>
                <a:lnTo>
                  <a:pt x="0" y="1158875"/>
                </a:lnTo>
              </a:path>
            </a:pathLst>
          </a:custGeom>
          <a:noFill/>
          <a:ln w="6350" cap="flat">
            <a:solidFill>
              <a:srgbClr val="FFFFFF"/>
            </a:solidFill>
            <a:custDash>
              <a:ds d="300000" sp="300000"/>
            </a:custDash>
            <a:miter/>
          </a:ln>
        </p:spPr>
        <p:txBody>
          <a:bodyPr rtlCol="0" anchor="ctr"/>
          <a:lstStyle/>
          <a:p>
            <a:endParaRPr lang="en-US"/>
          </a:p>
        </p:txBody>
      </p:sp>
      <p:sp>
        <p:nvSpPr>
          <p:cNvPr id="52" name="矩形: 圆角 51">
            <a:extLst>
              <a:ext uri="{FF2B5EF4-FFF2-40B4-BE49-F238E27FC236}">
                <a16:creationId xmlns:a16="http://schemas.microsoft.com/office/drawing/2014/main" id="{7470A173-7B7D-40EB-6E78-16F6B65626CC}"/>
              </a:ext>
            </a:extLst>
          </p:cNvPr>
          <p:cNvSpPr/>
          <p:nvPr/>
        </p:nvSpPr>
        <p:spPr>
          <a:xfrm>
            <a:off x="965200" y="4800600"/>
            <a:ext cx="1752600" cy="603250"/>
          </a:xfrm>
          <a:prstGeom prst="roundRect">
            <a:avLst>
              <a:gd name="adj" fmla="val 50000"/>
            </a:avLst>
          </a:prstGeom>
          <a:solidFill>
            <a:srgbClr val="303030"/>
          </a:solidFill>
          <a:ln w="6350" cap="flat">
            <a:noFill/>
            <a:prstDash val="solid"/>
            <a:miter/>
          </a:ln>
          <a:effectLst>
            <a:outerShdw blurRad="381000" dist="127000" dir="5400000" algn="t" rotWithShape="0">
              <a:prstClr val="black">
                <a:alpha val="20000"/>
              </a:prstClr>
            </a:outerShdw>
          </a:effectLst>
        </p:spPr>
        <p:txBody>
          <a:bodyPr rtlCol="0" anchor="ctr"/>
          <a:lstStyle/>
          <a:p>
            <a:pPr algn="ctr"/>
            <a:endParaRPr lang="en-US"/>
          </a:p>
        </p:txBody>
      </p:sp>
      <p:sp>
        <p:nvSpPr>
          <p:cNvPr id="53" name="矩形: 圆角 52">
            <a:extLst>
              <a:ext uri="{FF2B5EF4-FFF2-40B4-BE49-F238E27FC236}">
                <a16:creationId xmlns:a16="http://schemas.microsoft.com/office/drawing/2014/main" id="{AF895317-710B-1559-C555-CA9A3CA112A6}"/>
              </a:ext>
            </a:extLst>
          </p:cNvPr>
          <p:cNvSpPr/>
          <p:nvPr/>
        </p:nvSpPr>
        <p:spPr>
          <a:xfrm>
            <a:off x="983996" y="5578475"/>
            <a:ext cx="1733550" cy="965200"/>
          </a:xfrm>
          <a:prstGeom prst="roundRect">
            <a:avLst>
              <a:gd name="adj" fmla="val 8772"/>
            </a:avLst>
          </a:prstGeom>
          <a:solidFill>
            <a:srgbClr val="F9F9F9"/>
          </a:solidFill>
          <a:ln w="6350" cap="flat">
            <a:solidFill>
              <a:srgbClr val="D9D9D9"/>
            </a:solidFill>
            <a:custDash>
              <a:ds d="300000" sp="300000"/>
            </a:custDash>
            <a:miter/>
          </a:ln>
        </p:spPr>
        <p:txBody>
          <a:bodyPr rtlCol="0" anchor="ctr"/>
          <a:lstStyle/>
          <a:p>
            <a:endParaRPr lang="en-US"/>
          </a:p>
        </p:txBody>
      </p:sp>
      <p:sp>
        <p:nvSpPr>
          <p:cNvPr id="56" name="矩形: 圆角 55">
            <a:extLst>
              <a:ext uri="{FF2B5EF4-FFF2-40B4-BE49-F238E27FC236}">
                <a16:creationId xmlns:a16="http://schemas.microsoft.com/office/drawing/2014/main" id="{E1E63CB5-3689-5F5F-E153-095C62369992}"/>
              </a:ext>
            </a:extLst>
          </p:cNvPr>
          <p:cNvSpPr/>
          <p:nvPr/>
        </p:nvSpPr>
        <p:spPr>
          <a:xfrm>
            <a:off x="9747250" y="4800600"/>
            <a:ext cx="1752600" cy="603250"/>
          </a:xfrm>
          <a:prstGeom prst="roundRect">
            <a:avLst>
              <a:gd name="adj" fmla="val 50000"/>
            </a:avLst>
          </a:prstGeom>
          <a:solidFill>
            <a:srgbClr val="303030"/>
          </a:solidFill>
          <a:ln w="6350" cap="flat">
            <a:noFill/>
            <a:prstDash val="solid"/>
            <a:miter/>
          </a:ln>
          <a:effectLst>
            <a:outerShdw blurRad="381000" dist="127000" dir="5400000" algn="t" rotWithShape="0">
              <a:prstClr val="black">
                <a:alpha val="20000"/>
              </a:prstClr>
            </a:outerShdw>
          </a:effectLst>
        </p:spPr>
        <p:txBody>
          <a:bodyPr rtlCol="0" anchor="ctr"/>
          <a:lstStyle/>
          <a:p>
            <a:pPr algn="ctr"/>
            <a:endParaRPr lang="en-US"/>
          </a:p>
        </p:txBody>
      </p:sp>
      <p:sp>
        <p:nvSpPr>
          <p:cNvPr id="57" name="矩形: 圆角 56">
            <a:extLst>
              <a:ext uri="{FF2B5EF4-FFF2-40B4-BE49-F238E27FC236}">
                <a16:creationId xmlns:a16="http://schemas.microsoft.com/office/drawing/2014/main" id="{8C949C1D-6CE0-15A0-37D2-328070F05DA1}"/>
              </a:ext>
            </a:extLst>
          </p:cNvPr>
          <p:cNvSpPr/>
          <p:nvPr/>
        </p:nvSpPr>
        <p:spPr>
          <a:xfrm>
            <a:off x="9763125" y="5578475"/>
            <a:ext cx="1733550" cy="965200"/>
          </a:xfrm>
          <a:prstGeom prst="roundRect">
            <a:avLst>
              <a:gd name="adj" fmla="val 8334"/>
            </a:avLst>
          </a:prstGeom>
          <a:solidFill>
            <a:srgbClr val="F9F9F9"/>
          </a:solidFill>
          <a:ln w="6350" cap="flat">
            <a:solidFill>
              <a:srgbClr val="D9D9D9"/>
            </a:solidFill>
            <a:custDash>
              <a:ds d="300000" sp="300000"/>
            </a:custDash>
            <a:miter/>
          </a:ln>
        </p:spPr>
        <p:txBody>
          <a:bodyPr rtlCol="0" anchor="ctr"/>
          <a:lstStyle/>
          <a:p>
            <a:endParaRPr lang="en-US"/>
          </a:p>
        </p:txBody>
      </p:sp>
      <p:sp>
        <p:nvSpPr>
          <p:cNvPr id="60" name="矩形: 圆角 59">
            <a:extLst>
              <a:ext uri="{FF2B5EF4-FFF2-40B4-BE49-F238E27FC236}">
                <a16:creationId xmlns:a16="http://schemas.microsoft.com/office/drawing/2014/main" id="{30583FC1-F248-373D-93F1-5F2E04381297}"/>
              </a:ext>
            </a:extLst>
          </p:cNvPr>
          <p:cNvSpPr/>
          <p:nvPr/>
        </p:nvSpPr>
        <p:spPr>
          <a:xfrm>
            <a:off x="3892550" y="4800600"/>
            <a:ext cx="1752600" cy="603250"/>
          </a:xfrm>
          <a:prstGeom prst="roundRect">
            <a:avLst>
              <a:gd name="adj" fmla="val 50000"/>
            </a:avLst>
          </a:prstGeom>
          <a:solidFill>
            <a:srgbClr val="303030"/>
          </a:solidFill>
          <a:ln w="6350" cap="flat">
            <a:noFill/>
            <a:prstDash val="solid"/>
            <a:miter/>
          </a:ln>
          <a:effectLst>
            <a:outerShdw blurRad="381000" dist="127000" dir="5400000" algn="t" rotWithShape="0">
              <a:prstClr val="black">
                <a:alpha val="20000"/>
              </a:prstClr>
            </a:outerShdw>
          </a:effectLst>
        </p:spPr>
        <p:txBody>
          <a:bodyPr rtlCol="0" anchor="ctr"/>
          <a:lstStyle/>
          <a:p>
            <a:pPr algn="ctr"/>
            <a:endParaRPr lang="en-US"/>
          </a:p>
        </p:txBody>
      </p:sp>
      <p:sp>
        <p:nvSpPr>
          <p:cNvPr id="61" name="矩形: 圆角 60">
            <a:extLst>
              <a:ext uri="{FF2B5EF4-FFF2-40B4-BE49-F238E27FC236}">
                <a16:creationId xmlns:a16="http://schemas.microsoft.com/office/drawing/2014/main" id="{6A2DC836-20CD-6DD2-5726-0E6C305C0B29}"/>
              </a:ext>
            </a:extLst>
          </p:cNvPr>
          <p:cNvSpPr/>
          <p:nvPr/>
        </p:nvSpPr>
        <p:spPr>
          <a:xfrm>
            <a:off x="3908425" y="5578475"/>
            <a:ext cx="1733550" cy="965200"/>
          </a:xfrm>
          <a:prstGeom prst="roundRect">
            <a:avLst>
              <a:gd name="adj" fmla="val 7018"/>
            </a:avLst>
          </a:prstGeom>
          <a:solidFill>
            <a:srgbClr val="F9F9F9"/>
          </a:solidFill>
          <a:ln w="6350" cap="flat">
            <a:solidFill>
              <a:srgbClr val="D9D9D9"/>
            </a:solidFill>
            <a:custDash>
              <a:ds d="300000" sp="300000"/>
            </a:custDash>
            <a:miter/>
          </a:ln>
        </p:spPr>
        <p:txBody>
          <a:bodyPr rtlCol="0" anchor="ctr"/>
          <a:lstStyle/>
          <a:p>
            <a:endParaRPr lang="en-US"/>
          </a:p>
        </p:txBody>
      </p:sp>
      <p:sp>
        <p:nvSpPr>
          <p:cNvPr id="64" name="矩形: 圆角 63">
            <a:extLst>
              <a:ext uri="{FF2B5EF4-FFF2-40B4-BE49-F238E27FC236}">
                <a16:creationId xmlns:a16="http://schemas.microsoft.com/office/drawing/2014/main" id="{E5AB2969-37E3-5A41-9700-7A23F90168B1}"/>
              </a:ext>
            </a:extLst>
          </p:cNvPr>
          <p:cNvSpPr/>
          <p:nvPr/>
        </p:nvSpPr>
        <p:spPr>
          <a:xfrm>
            <a:off x="6819900" y="4800600"/>
            <a:ext cx="1752600" cy="603250"/>
          </a:xfrm>
          <a:prstGeom prst="roundRect">
            <a:avLst>
              <a:gd name="adj" fmla="val 50000"/>
            </a:avLst>
          </a:prstGeom>
          <a:solidFill>
            <a:srgbClr val="303030"/>
          </a:solidFill>
          <a:ln w="6350" cap="flat">
            <a:noFill/>
            <a:prstDash val="solid"/>
            <a:miter/>
          </a:ln>
          <a:effectLst>
            <a:outerShdw blurRad="381000" dist="127000" dir="5400000" algn="t" rotWithShape="0">
              <a:prstClr val="black">
                <a:alpha val="20000"/>
              </a:prstClr>
            </a:outerShdw>
          </a:effectLst>
        </p:spPr>
        <p:txBody>
          <a:bodyPr rtlCol="0" anchor="ctr"/>
          <a:lstStyle/>
          <a:p>
            <a:pPr algn="ctr"/>
            <a:endParaRPr lang="en-US"/>
          </a:p>
        </p:txBody>
      </p:sp>
      <p:sp>
        <p:nvSpPr>
          <p:cNvPr id="65" name="矩形: 圆角 64">
            <a:extLst>
              <a:ext uri="{FF2B5EF4-FFF2-40B4-BE49-F238E27FC236}">
                <a16:creationId xmlns:a16="http://schemas.microsoft.com/office/drawing/2014/main" id="{3DFB6A32-1978-64C5-FC3D-03FEC2AC724E}"/>
              </a:ext>
            </a:extLst>
          </p:cNvPr>
          <p:cNvSpPr/>
          <p:nvPr/>
        </p:nvSpPr>
        <p:spPr>
          <a:xfrm>
            <a:off x="6835775" y="5578475"/>
            <a:ext cx="1733550" cy="965200"/>
          </a:xfrm>
          <a:prstGeom prst="roundRect">
            <a:avLst>
              <a:gd name="adj" fmla="val 9211"/>
            </a:avLst>
          </a:prstGeom>
          <a:solidFill>
            <a:srgbClr val="F9F9F9"/>
          </a:solidFill>
          <a:ln w="6350" cap="flat">
            <a:solidFill>
              <a:srgbClr val="D9D9D9"/>
            </a:solidFill>
            <a:custDash>
              <a:ds d="300000" sp="300000"/>
            </a:custDash>
            <a:miter/>
          </a:ln>
        </p:spPr>
        <p:txBody>
          <a:bodyPr rtlCol="0" anchor="ctr"/>
          <a:lstStyle/>
          <a:p>
            <a:endParaRPr lang="en-US"/>
          </a:p>
        </p:txBody>
      </p:sp>
      <p:sp>
        <p:nvSpPr>
          <p:cNvPr id="68" name="文本框 67">
            <a:extLst>
              <a:ext uri="{FF2B5EF4-FFF2-40B4-BE49-F238E27FC236}">
                <a16:creationId xmlns:a16="http://schemas.microsoft.com/office/drawing/2014/main" id="{930E467A-8A36-2691-2FC1-697FC25E2B8A}"/>
              </a:ext>
            </a:extLst>
          </p:cNvPr>
          <p:cNvSpPr txBox="1"/>
          <p:nvPr/>
        </p:nvSpPr>
        <p:spPr>
          <a:xfrm>
            <a:off x="891133" y="4001829"/>
            <a:ext cx="902811" cy="307777"/>
          </a:xfrm>
          <a:prstGeom prst="rect">
            <a:avLst/>
          </a:prstGeom>
          <a:noFill/>
        </p:spPr>
        <p:txBody>
          <a:bodyPr wrap="none" rtlCol="0">
            <a:spAutoFit/>
          </a:bodyPr>
          <a:lstStyle/>
          <a:p>
            <a:r>
              <a:rPr lang="zh-CN" altLang="en-US" sz="1400" dirty="0">
                <a:solidFill>
                  <a:srgbClr val="221B44"/>
                </a:solidFill>
                <a:latin typeface="OPPOSans H" panose="00020600040101010101" pitchFamily="18" charset="-122"/>
                <a:ea typeface="OPPOSans H" panose="00020600040101010101" pitchFamily="18" charset="-122"/>
                <a:cs typeface="OPPOSans H" panose="00020600040101010101" pitchFamily="18" charset="-122"/>
              </a:rPr>
              <a:t>痛点总结</a:t>
            </a:r>
            <a:endParaRPr lang="en-US" sz="1400" dirty="0">
              <a:solidFill>
                <a:srgbClr val="221B44"/>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9" name="文本框 68">
            <a:extLst>
              <a:ext uri="{FF2B5EF4-FFF2-40B4-BE49-F238E27FC236}">
                <a16:creationId xmlns:a16="http://schemas.microsoft.com/office/drawing/2014/main" id="{FB6BD6A7-5C1C-8916-DC72-D3605467296F}"/>
              </a:ext>
            </a:extLst>
          </p:cNvPr>
          <p:cNvSpPr txBox="1"/>
          <p:nvPr/>
        </p:nvSpPr>
        <p:spPr>
          <a:xfrm>
            <a:off x="891133" y="4294762"/>
            <a:ext cx="1582484" cy="246221"/>
          </a:xfrm>
          <a:prstGeom prst="rect">
            <a:avLst/>
          </a:prstGeom>
          <a:noFill/>
        </p:spPr>
        <p:txBody>
          <a:bodyPr wrap="none" rtlCol="0">
            <a:spAutoFit/>
          </a:bodyPr>
          <a:lstStyle/>
          <a:p>
            <a:r>
              <a:rPr lang="en-US" altLang="zh-CN"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rPr>
              <a:t>PAIN POINT SUMMARY</a:t>
            </a:r>
            <a:endParaRPr lang="en-US" sz="1000" dirty="0">
              <a:solidFill>
                <a:schemeClr val="bg1">
                  <a:lumMod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7FB281BF-C8A3-0860-B859-B8EC66C421F8}"/>
              </a:ext>
            </a:extLst>
          </p:cNvPr>
          <p:cNvSpPr txBox="1"/>
          <p:nvPr/>
        </p:nvSpPr>
        <p:spPr>
          <a:xfrm>
            <a:off x="1364447" y="4940643"/>
            <a:ext cx="954107" cy="323165"/>
          </a:xfrm>
          <a:prstGeom prst="rect">
            <a:avLst/>
          </a:prstGeom>
          <a:noFill/>
        </p:spPr>
        <p:txBody>
          <a:bodyPr wrap="none" rtlCol="0">
            <a:spAutoFit/>
          </a:bodyPr>
          <a:lstStyle/>
          <a:p>
            <a:pPr algn="ctr"/>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效率低下</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D2436518-22DC-1A9F-DBB3-B46045BBB829}"/>
              </a:ext>
            </a:extLst>
          </p:cNvPr>
          <p:cNvSpPr txBox="1"/>
          <p:nvPr/>
        </p:nvSpPr>
        <p:spPr>
          <a:xfrm>
            <a:off x="4189187" y="4940643"/>
            <a:ext cx="1159326" cy="323165"/>
          </a:xfrm>
          <a:prstGeom prst="rect">
            <a:avLst/>
          </a:prstGeom>
          <a:noFill/>
        </p:spPr>
        <p:txBody>
          <a:bodyPr wrap="square" rtlCol="0">
            <a:spAutoFit/>
          </a:bodyPr>
          <a:lstStyle/>
          <a:p>
            <a:pPr algn="ctr"/>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用户粘性差</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C657D704-1B1E-AEB4-4E4B-DB526FC2630E}"/>
              </a:ext>
            </a:extLst>
          </p:cNvPr>
          <p:cNvSpPr txBox="1"/>
          <p:nvPr/>
        </p:nvSpPr>
        <p:spPr>
          <a:xfrm>
            <a:off x="7098496" y="4940643"/>
            <a:ext cx="1195408" cy="323165"/>
          </a:xfrm>
          <a:prstGeom prst="rect">
            <a:avLst/>
          </a:prstGeom>
          <a:noFill/>
        </p:spPr>
        <p:txBody>
          <a:bodyPr wrap="square" rtlCol="0">
            <a:spAutoFit/>
          </a:bodyPr>
          <a:lstStyle/>
          <a:p>
            <a:pPr algn="ctr"/>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互动率较低</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340A1BE0-E4CB-17C6-7903-8A16FA9204B4}"/>
              </a:ext>
            </a:extLst>
          </p:cNvPr>
          <p:cNvSpPr txBox="1"/>
          <p:nvPr/>
        </p:nvSpPr>
        <p:spPr>
          <a:xfrm>
            <a:off x="10146497" y="4940643"/>
            <a:ext cx="954107" cy="323165"/>
          </a:xfrm>
          <a:prstGeom prst="rect">
            <a:avLst/>
          </a:prstGeom>
          <a:noFill/>
        </p:spPr>
        <p:txBody>
          <a:bodyPr wrap="none" rtlCol="0">
            <a:spAutoFit/>
          </a:bodyPr>
          <a:lstStyle/>
          <a:p>
            <a:pPr algn="ctr"/>
            <a:r>
              <a:rPr lang="zh-CN" alt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效率低下</a:t>
            </a:r>
            <a:endParaRPr lang="en-US" sz="15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A506A4DD-DA30-2F51-4687-BB934083E9AF}"/>
              </a:ext>
            </a:extLst>
          </p:cNvPr>
          <p:cNvSpPr txBox="1"/>
          <p:nvPr/>
        </p:nvSpPr>
        <p:spPr>
          <a:xfrm>
            <a:off x="1113837" y="5663467"/>
            <a:ext cx="1473867" cy="764312"/>
          </a:xfrm>
          <a:prstGeom prst="rect">
            <a:avLst/>
          </a:prstGeom>
          <a:noFill/>
        </p:spPr>
        <p:txBody>
          <a:bodyPr wrap="square" rtlCol="0">
            <a:spAutoFit/>
          </a:bodyPr>
          <a:lstStyle/>
          <a:p>
            <a:pPr>
              <a:lnSpc>
                <a:spcPct val="150000"/>
              </a:lnSpc>
            </a:pP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直播内容未分区展示用户很难快速找到自己感兴趣的直播内容</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5" name="文本框 74">
            <a:extLst>
              <a:ext uri="{FF2B5EF4-FFF2-40B4-BE49-F238E27FC236}">
                <a16:creationId xmlns:a16="http://schemas.microsoft.com/office/drawing/2014/main" id="{991CC346-765F-502F-69AD-5063626F7A8F}"/>
              </a:ext>
            </a:extLst>
          </p:cNvPr>
          <p:cNvSpPr txBox="1"/>
          <p:nvPr/>
        </p:nvSpPr>
        <p:spPr>
          <a:xfrm>
            <a:off x="3970171" y="5794336"/>
            <a:ext cx="1610059" cy="533479"/>
          </a:xfrm>
          <a:prstGeom prst="rect">
            <a:avLst/>
          </a:prstGeom>
          <a:noFill/>
        </p:spPr>
        <p:txBody>
          <a:bodyPr wrap="square" rtlCol="0">
            <a:spAutoFit/>
          </a:bodyPr>
          <a:lstStyle/>
          <a:p>
            <a:pPr>
              <a:lnSpc>
                <a:spcPct val="150000"/>
              </a:lnSpc>
            </a:pP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知乎直播用户量较低现用户对知乎直播粘性不强存</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6" name="文本框 75">
            <a:extLst>
              <a:ext uri="{FF2B5EF4-FFF2-40B4-BE49-F238E27FC236}">
                <a16:creationId xmlns:a16="http://schemas.microsoft.com/office/drawing/2014/main" id="{F27FAA3B-D092-A0C1-089A-3A47B5E3F8A9}"/>
              </a:ext>
            </a:extLst>
          </p:cNvPr>
          <p:cNvSpPr txBox="1"/>
          <p:nvPr/>
        </p:nvSpPr>
        <p:spPr>
          <a:xfrm>
            <a:off x="6903871" y="5794336"/>
            <a:ext cx="1603709" cy="533479"/>
          </a:xfrm>
          <a:prstGeom prst="rect">
            <a:avLst/>
          </a:prstGeom>
          <a:noFill/>
        </p:spPr>
        <p:txBody>
          <a:bodyPr wrap="square" rtlCol="0">
            <a:spAutoFit/>
          </a:bodyPr>
          <a:lstStyle/>
          <a:p>
            <a:pPr>
              <a:lnSpc>
                <a:spcPct val="150000"/>
              </a:lnSpc>
            </a:pP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区别与其他直播平台知乎用户对刷礼物不太敏感</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7" name="文本框 76">
            <a:extLst>
              <a:ext uri="{FF2B5EF4-FFF2-40B4-BE49-F238E27FC236}">
                <a16:creationId xmlns:a16="http://schemas.microsoft.com/office/drawing/2014/main" id="{6E9278C6-61FB-E93C-7DBD-F1E7AC76FDA8}"/>
              </a:ext>
            </a:extLst>
          </p:cNvPr>
          <p:cNvSpPr txBox="1"/>
          <p:nvPr/>
        </p:nvSpPr>
        <p:spPr>
          <a:xfrm>
            <a:off x="9886616" y="5663467"/>
            <a:ext cx="1473867" cy="764312"/>
          </a:xfrm>
          <a:prstGeom prst="rect">
            <a:avLst/>
          </a:prstGeom>
          <a:noFill/>
        </p:spPr>
        <p:txBody>
          <a:bodyPr wrap="square" rtlCol="0">
            <a:spAutoFit/>
          </a:bodyPr>
          <a:lstStyle/>
          <a:p>
            <a:pPr>
              <a:lnSpc>
                <a:spcPct val="150000"/>
              </a:lnSpc>
            </a:pPr>
            <a:r>
              <a:rPr lang="zh-CN" alt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直播内容未分区展示用户很难快速找到自己感兴趣的直播内容</a:t>
            </a:r>
            <a:endParaRPr lang="en-US" sz="10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78" name="文本框 77">
            <a:extLst>
              <a:ext uri="{FF2B5EF4-FFF2-40B4-BE49-F238E27FC236}">
                <a16:creationId xmlns:a16="http://schemas.microsoft.com/office/drawing/2014/main" id="{379F91F7-5BDC-DFBB-6040-5E44479DE5FE}"/>
              </a:ext>
            </a:extLst>
          </p:cNvPr>
          <p:cNvSpPr txBox="1"/>
          <p:nvPr/>
        </p:nvSpPr>
        <p:spPr>
          <a:xfrm>
            <a:off x="673116" y="659751"/>
            <a:ext cx="276038" cy="307777"/>
          </a:xfrm>
          <a:prstGeom prst="rect">
            <a:avLst/>
          </a:prstGeom>
          <a:noFill/>
        </p:spPr>
        <p:txBody>
          <a:bodyPr wrap="none" rtlCol="0">
            <a:spAutoFit/>
          </a:bodyPr>
          <a:lstStyle/>
          <a:p>
            <a:r>
              <a:rPr lang="en-US" altLang="zh-CN" sz="14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rPr>
              <a:t>1</a:t>
            </a:r>
            <a:endParaRPr lang="en-US" sz="1400" dirty="0">
              <a:solidFill>
                <a:srgbClr val="055CF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9" name="文本框 78">
            <a:extLst>
              <a:ext uri="{FF2B5EF4-FFF2-40B4-BE49-F238E27FC236}">
                <a16:creationId xmlns:a16="http://schemas.microsoft.com/office/drawing/2014/main" id="{F330B089-DD52-1281-A4C2-54F37B017D60}"/>
              </a:ext>
            </a:extLst>
          </p:cNvPr>
          <p:cNvSpPr txBox="1"/>
          <p:nvPr/>
        </p:nvSpPr>
        <p:spPr>
          <a:xfrm>
            <a:off x="933450" y="655096"/>
            <a:ext cx="3736920" cy="307777"/>
          </a:xfrm>
          <a:prstGeom prst="rect">
            <a:avLst/>
          </a:prstGeom>
          <a:noFill/>
        </p:spPr>
        <p:txBody>
          <a:bodyPr wrap="none" rtlCol="0">
            <a:spAutoFit/>
          </a:bodyPr>
          <a:lstStyle/>
          <a:p>
            <a:r>
              <a:rPr lang="zh-CN" altLang="en-US"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用户在知乎及知乎直播的习惯</a:t>
            </a:r>
            <a:r>
              <a:rPr lang="en-US" altLang="zh-CN"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a:t>
            </a:r>
            <a:r>
              <a:rPr lang="zh-CN" altLang="en-US"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行动</a:t>
            </a:r>
            <a:r>
              <a:rPr lang="en-US" altLang="zh-CN"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a:t>
            </a:r>
            <a:r>
              <a:rPr lang="zh-CN" altLang="en-US"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rPr>
              <a:t>动机总结</a:t>
            </a:r>
            <a:endParaRPr lang="en-US" sz="1400" dirty="0">
              <a:solidFill>
                <a:schemeClr val="bg1"/>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0" name="文本框 79">
            <a:extLst>
              <a:ext uri="{FF2B5EF4-FFF2-40B4-BE49-F238E27FC236}">
                <a16:creationId xmlns:a16="http://schemas.microsoft.com/office/drawing/2014/main" id="{F27C9D7D-2E9A-5BD1-9549-3A82E1DF6053}"/>
              </a:ext>
            </a:extLst>
          </p:cNvPr>
          <p:cNvSpPr txBox="1"/>
          <p:nvPr/>
        </p:nvSpPr>
        <p:spPr>
          <a:xfrm>
            <a:off x="933450" y="962235"/>
            <a:ext cx="2454518" cy="230832"/>
          </a:xfrm>
          <a:prstGeom prst="rect">
            <a:avLst/>
          </a:prstGeom>
          <a:noFill/>
        </p:spPr>
        <p:txBody>
          <a:bodyPr wrap="none" rtlCol="0">
            <a:spAutoFit/>
          </a:bodyPr>
          <a:lstStyle/>
          <a:p>
            <a:r>
              <a:rPr lang="en-US" altLang="zh-CN" sz="900" spc="5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rPr>
              <a:t>HABITS / BEHAVIOUS / MOTIVATIONS</a:t>
            </a:r>
            <a:endParaRPr lang="en-US" sz="900" spc="50" dirty="0">
              <a:solidFill>
                <a:schemeClr val="bg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1" name="文本框 80">
            <a:extLst>
              <a:ext uri="{FF2B5EF4-FFF2-40B4-BE49-F238E27FC236}">
                <a16:creationId xmlns:a16="http://schemas.microsoft.com/office/drawing/2014/main" id="{5642D442-7840-F95F-55A8-55F935B1A4B9}"/>
              </a:ext>
            </a:extLst>
          </p:cNvPr>
          <p:cNvSpPr txBox="1"/>
          <p:nvPr/>
        </p:nvSpPr>
        <p:spPr>
          <a:xfrm>
            <a:off x="4775200" y="-232440"/>
            <a:ext cx="9022022" cy="2246769"/>
          </a:xfrm>
          <a:prstGeom prst="rect">
            <a:avLst/>
          </a:prstGeom>
          <a:noFill/>
        </p:spPr>
        <p:txBody>
          <a:bodyPr wrap="none" rtlCol="0">
            <a:spAutoFit/>
          </a:bodyPr>
          <a:lstStyle/>
          <a:p>
            <a:r>
              <a:rPr lang="en-US" sz="14000" dirty="0">
                <a:ln>
                  <a:gradFill>
                    <a:gsLst>
                      <a:gs pos="0">
                        <a:schemeClr val="bg1">
                          <a:alpha val="0"/>
                        </a:schemeClr>
                      </a:gs>
                      <a:gs pos="100000">
                        <a:schemeClr val="bg1">
                          <a:alpha val="30000"/>
                        </a:schemeClr>
                      </a:gs>
                    </a:gsLst>
                    <a:lin ang="0" scaled="0"/>
                  </a:gradFill>
                </a:ln>
                <a:gradFill>
                  <a:gsLst>
                    <a:gs pos="0">
                      <a:schemeClr val="bg1">
                        <a:alpha val="0"/>
                      </a:schemeClr>
                    </a:gs>
                    <a:gs pos="100000">
                      <a:schemeClr val="bg1">
                        <a:alpha val="10000"/>
                      </a:schemeClr>
                    </a:gs>
                  </a:gsLst>
                  <a:lin ang="0" scaled="0"/>
                </a:gra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Prototype</a:t>
            </a:r>
          </a:p>
        </p:txBody>
      </p:sp>
      <p:sp>
        <p:nvSpPr>
          <p:cNvPr id="82" name="文本框 81">
            <a:extLst>
              <a:ext uri="{FF2B5EF4-FFF2-40B4-BE49-F238E27FC236}">
                <a16:creationId xmlns:a16="http://schemas.microsoft.com/office/drawing/2014/main" id="{3F0F32D7-B5F7-C8A2-9260-5E1731AD48A2}"/>
              </a:ext>
            </a:extLst>
          </p:cNvPr>
          <p:cNvSpPr txBox="1"/>
          <p:nvPr/>
        </p:nvSpPr>
        <p:spPr>
          <a:xfrm>
            <a:off x="10945573" y="655096"/>
            <a:ext cx="865943" cy="230832"/>
          </a:xfrm>
          <a:prstGeom prst="rect">
            <a:avLst/>
          </a:prstGeom>
          <a:noFill/>
        </p:spPr>
        <p:txBody>
          <a:bodyPr wrap="none" rtlCol="0">
            <a:spAutoFit/>
          </a:bodyPr>
          <a:lstStyle/>
          <a:p>
            <a:pPr algn="r"/>
            <a:r>
              <a:rPr lang="en-US" altLang="zh-CN"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UI/UX 2022</a:t>
            </a:r>
            <a:endParaRPr lang="en-US" sz="9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CD389408-F89A-43FC-FCC8-2B6073E0995B}"/>
              </a:ext>
            </a:extLst>
          </p:cNvPr>
          <p:cNvSpPr txBox="1"/>
          <p:nvPr/>
        </p:nvSpPr>
        <p:spPr>
          <a:xfrm>
            <a:off x="538197" y="1826789"/>
            <a:ext cx="1858201"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如何进入到知乎直播</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4" name="文本框 83">
            <a:extLst>
              <a:ext uri="{FF2B5EF4-FFF2-40B4-BE49-F238E27FC236}">
                <a16:creationId xmlns:a16="http://schemas.microsoft.com/office/drawing/2014/main" id="{7340F476-B4B6-E9D2-4977-E4F6D1F9967D}"/>
              </a:ext>
            </a:extLst>
          </p:cNvPr>
          <p:cNvSpPr txBox="1"/>
          <p:nvPr/>
        </p:nvSpPr>
        <p:spPr>
          <a:xfrm>
            <a:off x="540948"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EDAEE904-BA24-A56E-670E-C3995C7983CC}"/>
              </a:ext>
            </a:extLst>
          </p:cNvPr>
          <p:cNvSpPr txBox="1"/>
          <p:nvPr/>
        </p:nvSpPr>
        <p:spPr>
          <a:xfrm>
            <a:off x="540948"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6" name="文本框 85">
            <a:extLst>
              <a:ext uri="{FF2B5EF4-FFF2-40B4-BE49-F238E27FC236}">
                <a16:creationId xmlns:a16="http://schemas.microsoft.com/office/drawing/2014/main" id="{69403C76-9B15-F969-4515-1B83D307C7AE}"/>
              </a:ext>
            </a:extLst>
          </p:cNvPr>
          <p:cNvSpPr txBox="1"/>
          <p:nvPr/>
        </p:nvSpPr>
        <p:spPr>
          <a:xfrm>
            <a:off x="540948"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87" name="文本框 86">
            <a:extLst>
              <a:ext uri="{FF2B5EF4-FFF2-40B4-BE49-F238E27FC236}">
                <a16:creationId xmlns:a16="http://schemas.microsoft.com/office/drawing/2014/main" id="{A8779EA3-F341-21FB-2DEC-5693E5038238}"/>
              </a:ext>
            </a:extLst>
          </p:cNvPr>
          <p:cNvSpPr txBox="1"/>
          <p:nvPr/>
        </p:nvSpPr>
        <p:spPr>
          <a:xfrm>
            <a:off x="1907459" y="2850579"/>
            <a:ext cx="579005"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01</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88" name="文本框 87">
            <a:extLst>
              <a:ext uri="{FF2B5EF4-FFF2-40B4-BE49-F238E27FC236}">
                <a16:creationId xmlns:a16="http://schemas.microsoft.com/office/drawing/2014/main" id="{EEEB1CC3-1221-8E02-D32F-A510B2BAF39A}"/>
              </a:ext>
            </a:extLst>
          </p:cNvPr>
          <p:cNvSpPr txBox="1"/>
          <p:nvPr/>
        </p:nvSpPr>
        <p:spPr>
          <a:xfrm>
            <a:off x="4409931" y="2850579"/>
            <a:ext cx="601448"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02</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89" name="文本框 88">
            <a:extLst>
              <a:ext uri="{FF2B5EF4-FFF2-40B4-BE49-F238E27FC236}">
                <a16:creationId xmlns:a16="http://schemas.microsoft.com/office/drawing/2014/main" id="{624CC307-A396-16D1-DB1D-391B6727B2F6}"/>
              </a:ext>
            </a:extLst>
          </p:cNvPr>
          <p:cNvSpPr txBox="1"/>
          <p:nvPr/>
        </p:nvSpPr>
        <p:spPr>
          <a:xfrm>
            <a:off x="6227168" y="2850579"/>
            <a:ext cx="601448"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03</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90" name="文本框 89">
            <a:extLst>
              <a:ext uri="{FF2B5EF4-FFF2-40B4-BE49-F238E27FC236}">
                <a16:creationId xmlns:a16="http://schemas.microsoft.com/office/drawing/2014/main" id="{E1C6592C-0EE3-6DB9-A85A-FEAD0AE64AC2}"/>
              </a:ext>
            </a:extLst>
          </p:cNvPr>
          <p:cNvSpPr txBox="1"/>
          <p:nvPr/>
        </p:nvSpPr>
        <p:spPr>
          <a:xfrm>
            <a:off x="8069496" y="2850579"/>
            <a:ext cx="609462"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04</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91" name="文本框 90">
            <a:extLst>
              <a:ext uri="{FF2B5EF4-FFF2-40B4-BE49-F238E27FC236}">
                <a16:creationId xmlns:a16="http://schemas.microsoft.com/office/drawing/2014/main" id="{DD8BD7B3-06A2-672B-676C-124E7955B6B1}"/>
              </a:ext>
            </a:extLst>
          </p:cNvPr>
          <p:cNvSpPr txBox="1"/>
          <p:nvPr/>
        </p:nvSpPr>
        <p:spPr>
          <a:xfrm>
            <a:off x="9913058" y="2850579"/>
            <a:ext cx="601448"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05</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92" name="文本框 91">
            <a:extLst>
              <a:ext uri="{FF2B5EF4-FFF2-40B4-BE49-F238E27FC236}">
                <a16:creationId xmlns:a16="http://schemas.microsoft.com/office/drawing/2014/main" id="{BD74D1D4-9C5A-6803-97CF-687E7B3F1EFA}"/>
              </a:ext>
            </a:extLst>
          </p:cNvPr>
          <p:cNvSpPr txBox="1"/>
          <p:nvPr/>
        </p:nvSpPr>
        <p:spPr>
          <a:xfrm>
            <a:off x="11530663" y="2850579"/>
            <a:ext cx="607860" cy="338554"/>
          </a:xfrm>
          <a:prstGeom prst="rect">
            <a:avLst/>
          </a:prstGeom>
          <a:noFill/>
        </p:spPr>
        <p:txBody>
          <a:bodyPr wrap="none" rtlCol="0">
            <a:spAutoFit/>
          </a:bodyPr>
          <a:lstStyle/>
          <a:p>
            <a:pPr algn="ctr"/>
            <a:r>
              <a:rPr lang="en-US" altLang="zh-CN"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rPr>
              <a:t>06</a:t>
            </a:r>
            <a:endParaRPr lang="en-US" sz="1600" spc="300" dirty="0">
              <a:gradFill>
                <a:gsLst>
                  <a:gs pos="82000">
                    <a:schemeClr val="bg1">
                      <a:alpha val="0"/>
                    </a:schemeClr>
                  </a:gs>
                  <a:gs pos="0">
                    <a:schemeClr val="bg1">
                      <a:alpha val="60000"/>
                    </a:schemeClr>
                  </a:gs>
                </a:gsLst>
                <a:lin ang="5400000" scaled="0"/>
              </a:gradFill>
              <a:latin typeface="Monument Extended Ultrabold" panose="00000900000000000000" pitchFamily="50" charset="0"/>
              <a:ea typeface="OPPOSans M" panose="00020600040101010101" pitchFamily="18" charset="-122"/>
              <a:cs typeface="OPPOSans M" panose="00020600040101010101" pitchFamily="18" charset="-122"/>
            </a:endParaRPr>
          </a:p>
        </p:txBody>
      </p:sp>
      <p:sp>
        <p:nvSpPr>
          <p:cNvPr id="93" name="文本框 92">
            <a:extLst>
              <a:ext uri="{FF2B5EF4-FFF2-40B4-BE49-F238E27FC236}">
                <a16:creationId xmlns:a16="http://schemas.microsoft.com/office/drawing/2014/main" id="{FC9A5DE5-B29D-0D79-C7C4-647D5CAD1946}"/>
              </a:ext>
            </a:extLst>
          </p:cNvPr>
          <p:cNvSpPr txBox="1"/>
          <p:nvPr/>
        </p:nvSpPr>
        <p:spPr>
          <a:xfrm>
            <a:off x="2957861" y="1826789"/>
            <a:ext cx="2044149"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如何找寻心仪直播内容</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文本框 93">
            <a:extLst>
              <a:ext uri="{FF2B5EF4-FFF2-40B4-BE49-F238E27FC236}">
                <a16:creationId xmlns:a16="http://schemas.microsoft.com/office/drawing/2014/main" id="{79C98FCD-C191-300F-357A-5539E3E8566B}"/>
              </a:ext>
            </a:extLst>
          </p:cNvPr>
          <p:cNvSpPr txBox="1"/>
          <p:nvPr/>
        </p:nvSpPr>
        <p:spPr>
          <a:xfrm>
            <a:off x="2960612"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5" name="文本框 94">
            <a:extLst>
              <a:ext uri="{FF2B5EF4-FFF2-40B4-BE49-F238E27FC236}">
                <a16:creationId xmlns:a16="http://schemas.microsoft.com/office/drawing/2014/main" id="{9AB87A45-2849-4434-45A2-72BFCE355603}"/>
              </a:ext>
            </a:extLst>
          </p:cNvPr>
          <p:cNvSpPr txBox="1"/>
          <p:nvPr/>
        </p:nvSpPr>
        <p:spPr>
          <a:xfrm>
            <a:off x="2960612"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6" name="文本框 95">
            <a:extLst>
              <a:ext uri="{FF2B5EF4-FFF2-40B4-BE49-F238E27FC236}">
                <a16:creationId xmlns:a16="http://schemas.microsoft.com/office/drawing/2014/main" id="{CD1A2C70-66A1-18CC-7CDE-1372BC893442}"/>
              </a:ext>
            </a:extLst>
          </p:cNvPr>
          <p:cNvSpPr txBox="1"/>
          <p:nvPr/>
        </p:nvSpPr>
        <p:spPr>
          <a:xfrm>
            <a:off x="2960612"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7" name="文本框 96">
            <a:extLst>
              <a:ext uri="{FF2B5EF4-FFF2-40B4-BE49-F238E27FC236}">
                <a16:creationId xmlns:a16="http://schemas.microsoft.com/office/drawing/2014/main" id="{43AAF518-4825-5F65-1ACF-36073960B6BE}"/>
              </a:ext>
            </a:extLst>
          </p:cNvPr>
          <p:cNvSpPr txBox="1"/>
          <p:nvPr/>
        </p:nvSpPr>
        <p:spPr>
          <a:xfrm>
            <a:off x="5288799" y="1826789"/>
            <a:ext cx="928459"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内容倾向</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3BF9D0B3-B0D3-C069-E8FC-58C9324EEC39}"/>
              </a:ext>
            </a:extLst>
          </p:cNvPr>
          <p:cNvSpPr txBox="1"/>
          <p:nvPr/>
        </p:nvSpPr>
        <p:spPr>
          <a:xfrm>
            <a:off x="5291550"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9" name="文本框 98">
            <a:extLst>
              <a:ext uri="{FF2B5EF4-FFF2-40B4-BE49-F238E27FC236}">
                <a16:creationId xmlns:a16="http://schemas.microsoft.com/office/drawing/2014/main" id="{6AE17D21-5453-A66F-BADA-B13318C9858F}"/>
              </a:ext>
            </a:extLst>
          </p:cNvPr>
          <p:cNvSpPr txBox="1"/>
          <p:nvPr/>
        </p:nvSpPr>
        <p:spPr>
          <a:xfrm>
            <a:off x="5291550"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0" name="文本框 99">
            <a:extLst>
              <a:ext uri="{FF2B5EF4-FFF2-40B4-BE49-F238E27FC236}">
                <a16:creationId xmlns:a16="http://schemas.microsoft.com/office/drawing/2014/main" id="{986752EA-40CD-7787-29AF-05ABF41DE7D9}"/>
              </a:ext>
            </a:extLst>
          </p:cNvPr>
          <p:cNvSpPr txBox="1"/>
          <p:nvPr/>
        </p:nvSpPr>
        <p:spPr>
          <a:xfrm>
            <a:off x="5291550"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1" name="文本框 100">
            <a:extLst>
              <a:ext uri="{FF2B5EF4-FFF2-40B4-BE49-F238E27FC236}">
                <a16:creationId xmlns:a16="http://schemas.microsoft.com/office/drawing/2014/main" id="{9F8A69E8-52EA-6FD2-347E-A74DDC5CDA83}"/>
              </a:ext>
            </a:extLst>
          </p:cNvPr>
          <p:cNvSpPr txBox="1"/>
          <p:nvPr/>
        </p:nvSpPr>
        <p:spPr>
          <a:xfrm>
            <a:off x="7113073" y="1826789"/>
            <a:ext cx="928459"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直播互动</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2" name="文本框 101">
            <a:extLst>
              <a:ext uri="{FF2B5EF4-FFF2-40B4-BE49-F238E27FC236}">
                <a16:creationId xmlns:a16="http://schemas.microsoft.com/office/drawing/2014/main" id="{7F99A422-499C-2642-FC71-4F3A376C4969}"/>
              </a:ext>
            </a:extLst>
          </p:cNvPr>
          <p:cNvSpPr txBox="1"/>
          <p:nvPr/>
        </p:nvSpPr>
        <p:spPr>
          <a:xfrm>
            <a:off x="7115824"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3" name="文本框 102">
            <a:extLst>
              <a:ext uri="{FF2B5EF4-FFF2-40B4-BE49-F238E27FC236}">
                <a16:creationId xmlns:a16="http://schemas.microsoft.com/office/drawing/2014/main" id="{5BC82DAA-DE0D-009B-575F-2219F9EB9033}"/>
              </a:ext>
            </a:extLst>
          </p:cNvPr>
          <p:cNvSpPr txBox="1"/>
          <p:nvPr/>
        </p:nvSpPr>
        <p:spPr>
          <a:xfrm>
            <a:off x="7115824"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4" name="文本框 103">
            <a:extLst>
              <a:ext uri="{FF2B5EF4-FFF2-40B4-BE49-F238E27FC236}">
                <a16:creationId xmlns:a16="http://schemas.microsoft.com/office/drawing/2014/main" id="{36754CBD-696B-55B8-014F-1DEC671F0D3A}"/>
              </a:ext>
            </a:extLst>
          </p:cNvPr>
          <p:cNvSpPr txBox="1"/>
          <p:nvPr/>
        </p:nvSpPr>
        <p:spPr>
          <a:xfrm>
            <a:off x="7115824"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5" name="文本框 104">
            <a:extLst>
              <a:ext uri="{FF2B5EF4-FFF2-40B4-BE49-F238E27FC236}">
                <a16:creationId xmlns:a16="http://schemas.microsoft.com/office/drawing/2014/main" id="{1C097866-BC9B-B0E6-D835-69040C62BA72}"/>
              </a:ext>
            </a:extLst>
          </p:cNvPr>
          <p:cNvSpPr txBox="1"/>
          <p:nvPr/>
        </p:nvSpPr>
        <p:spPr>
          <a:xfrm>
            <a:off x="8921730" y="1826789"/>
            <a:ext cx="928459"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产品体验</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6" name="文本框 105">
            <a:extLst>
              <a:ext uri="{FF2B5EF4-FFF2-40B4-BE49-F238E27FC236}">
                <a16:creationId xmlns:a16="http://schemas.microsoft.com/office/drawing/2014/main" id="{F0D08E48-B33D-ACA8-D3F1-04B86BB3C596}"/>
              </a:ext>
            </a:extLst>
          </p:cNvPr>
          <p:cNvSpPr txBox="1"/>
          <p:nvPr/>
        </p:nvSpPr>
        <p:spPr>
          <a:xfrm>
            <a:off x="8924481"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7" name="文本框 106">
            <a:extLst>
              <a:ext uri="{FF2B5EF4-FFF2-40B4-BE49-F238E27FC236}">
                <a16:creationId xmlns:a16="http://schemas.microsoft.com/office/drawing/2014/main" id="{258E758A-3EA5-6A5E-EB1E-6E083D27B023}"/>
              </a:ext>
            </a:extLst>
          </p:cNvPr>
          <p:cNvSpPr txBox="1"/>
          <p:nvPr/>
        </p:nvSpPr>
        <p:spPr>
          <a:xfrm>
            <a:off x="8924481"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8" name="文本框 107">
            <a:extLst>
              <a:ext uri="{FF2B5EF4-FFF2-40B4-BE49-F238E27FC236}">
                <a16:creationId xmlns:a16="http://schemas.microsoft.com/office/drawing/2014/main" id="{150123F2-C993-55C8-B318-0BFB8E3FD407}"/>
              </a:ext>
            </a:extLst>
          </p:cNvPr>
          <p:cNvSpPr txBox="1"/>
          <p:nvPr/>
        </p:nvSpPr>
        <p:spPr>
          <a:xfrm>
            <a:off x="8924481"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9" name="文本框 108">
            <a:extLst>
              <a:ext uri="{FF2B5EF4-FFF2-40B4-BE49-F238E27FC236}">
                <a16:creationId xmlns:a16="http://schemas.microsoft.com/office/drawing/2014/main" id="{AFDCC999-E0A2-3748-5D6A-CF69D5FB6CB5}"/>
              </a:ext>
            </a:extLst>
          </p:cNvPr>
          <p:cNvSpPr txBox="1"/>
          <p:nvPr/>
        </p:nvSpPr>
        <p:spPr>
          <a:xfrm>
            <a:off x="10737830" y="1826789"/>
            <a:ext cx="928459" cy="307777"/>
          </a:xfrm>
          <a:prstGeom prst="rect">
            <a:avLst/>
          </a:prstGeom>
          <a:noFill/>
        </p:spPr>
        <p:txBody>
          <a:bodyPr wrap="none" rtlCol="0">
            <a:spAutoFit/>
          </a:bodyPr>
          <a:lstStyle/>
          <a:p>
            <a:r>
              <a:rPr lang="zh-CN" alt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互动气氛</a:t>
            </a:r>
            <a:endParaRPr lang="en-US" sz="1400" spc="5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C952FAE7-44E7-9FF3-3E88-AA9CC7ADD988}"/>
              </a:ext>
            </a:extLst>
          </p:cNvPr>
          <p:cNvSpPr txBox="1"/>
          <p:nvPr/>
        </p:nvSpPr>
        <p:spPr>
          <a:xfrm>
            <a:off x="10740581" y="2181592"/>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1" name="文本框 110">
            <a:extLst>
              <a:ext uri="{FF2B5EF4-FFF2-40B4-BE49-F238E27FC236}">
                <a16:creationId xmlns:a16="http://schemas.microsoft.com/office/drawing/2014/main" id="{9DE8F24E-741D-E9E7-2C67-B409D191DB9B}"/>
              </a:ext>
            </a:extLst>
          </p:cNvPr>
          <p:cNvSpPr txBox="1"/>
          <p:nvPr/>
        </p:nvSpPr>
        <p:spPr>
          <a:xfrm>
            <a:off x="10740581" y="2517984"/>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直播公告</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2" name="文本框 111">
            <a:extLst>
              <a:ext uri="{FF2B5EF4-FFF2-40B4-BE49-F238E27FC236}">
                <a16:creationId xmlns:a16="http://schemas.microsoft.com/office/drawing/2014/main" id="{D31FF914-821E-9D61-A24D-9A68083D8504}"/>
              </a:ext>
            </a:extLst>
          </p:cNvPr>
          <p:cNvSpPr txBox="1"/>
          <p:nvPr/>
        </p:nvSpPr>
        <p:spPr>
          <a:xfrm>
            <a:off x="10740581" y="2854376"/>
            <a:ext cx="851515" cy="292388"/>
          </a:xfrm>
          <a:prstGeom prst="rect">
            <a:avLst/>
          </a:prstGeom>
          <a:noFill/>
        </p:spPr>
        <p:txBody>
          <a:bodyPr wrap="none" rtlCol="0">
            <a:spAutoFit/>
          </a:bodyPr>
          <a:lstStyle/>
          <a:p>
            <a:r>
              <a:rPr lang="zh-CN" alt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rPr>
              <a:t>独立探索</a:t>
            </a:r>
            <a:endParaRPr lang="en-US" sz="1300" dirty="0">
              <a:solidFill>
                <a:schemeClr val="bg1">
                  <a:alpha val="6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675118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C0DFDB38-7724-F0DA-FD97-5CFB0E6EE6D2}"/>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13" name="矩形: 圆角 12">
            <a:extLst>
              <a:ext uri="{FF2B5EF4-FFF2-40B4-BE49-F238E27FC236}">
                <a16:creationId xmlns:a16="http://schemas.microsoft.com/office/drawing/2014/main" id="{1F1C605A-0FBA-08EA-EFDB-596F9FA1CAEA}"/>
              </a:ext>
            </a:extLst>
          </p:cNvPr>
          <p:cNvSpPr/>
          <p:nvPr/>
        </p:nvSpPr>
        <p:spPr>
          <a:xfrm>
            <a:off x="635000" y="4210050"/>
            <a:ext cx="10922000" cy="2012950"/>
          </a:xfrm>
          <a:prstGeom prst="roundRect">
            <a:avLst>
              <a:gd name="adj" fmla="val 14143"/>
            </a:avLst>
          </a:prstGeom>
          <a:solidFill>
            <a:srgbClr val="055CF9"/>
          </a:solidFill>
          <a:ln w="6350" cap="flat">
            <a:noFill/>
            <a:prstDash val="solid"/>
            <a:miter/>
          </a:ln>
        </p:spPr>
        <p:txBody>
          <a:bodyPr rtlCol="0" anchor="ctr"/>
          <a:lstStyle/>
          <a:p>
            <a:endParaRPr lang="en-US"/>
          </a:p>
        </p:txBody>
      </p:sp>
      <p:sp>
        <p:nvSpPr>
          <p:cNvPr id="15" name="任意多边形: 形状 14">
            <a:extLst>
              <a:ext uri="{FF2B5EF4-FFF2-40B4-BE49-F238E27FC236}">
                <a16:creationId xmlns:a16="http://schemas.microsoft.com/office/drawing/2014/main" id="{4B572D87-6D78-FC97-0DB3-393951FA2B61}"/>
              </a:ext>
            </a:extLst>
          </p:cNvPr>
          <p:cNvSpPr/>
          <p:nvPr/>
        </p:nvSpPr>
        <p:spPr>
          <a:xfrm>
            <a:off x="-141761" y="4144232"/>
            <a:ext cx="4711666" cy="846870"/>
          </a:xfrm>
          <a:custGeom>
            <a:avLst/>
            <a:gdLst>
              <a:gd name="connsiteX0" fmla="*/ 2279305 w 4711666"/>
              <a:gd name="connsiteY0" fmla="*/ 732187 h 846870"/>
              <a:gd name="connsiteX1" fmla="*/ 0 w 4711666"/>
              <a:gd name="connsiteY1" fmla="*/ 827335 h 846870"/>
              <a:gd name="connsiteX2" fmla="*/ 0 w 4711666"/>
              <a:gd name="connsiteY2" fmla="*/ 91008 h 846870"/>
              <a:gd name="connsiteX3" fmla="*/ 4701570 w 4711666"/>
              <a:gd name="connsiteY3" fmla="*/ 190 h 846870"/>
              <a:gd name="connsiteX4" fmla="*/ 4711666 w 4711666"/>
              <a:gd name="connsiteY4" fmla="*/ 0 h 846870"/>
              <a:gd name="connsiteX5" fmla="*/ 4701570 w 4711666"/>
              <a:gd name="connsiteY5" fmla="*/ 190 h 846870"/>
              <a:gd name="connsiteX6" fmla="*/ 2279305 w 4711666"/>
              <a:gd name="connsiteY6" fmla="*/ 732187 h 84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1666" h="846870">
                <a:moveTo>
                  <a:pt x="2279305" y="732187"/>
                </a:moveTo>
                <a:cubicBezTo>
                  <a:pt x="1700173" y="874490"/>
                  <a:pt x="518462" y="854913"/>
                  <a:pt x="0" y="827335"/>
                </a:cubicBezTo>
                <a:lnTo>
                  <a:pt x="0" y="91008"/>
                </a:lnTo>
                <a:lnTo>
                  <a:pt x="4701570" y="190"/>
                </a:lnTo>
                <a:cubicBezTo>
                  <a:pt x="4705063" y="64"/>
                  <a:pt x="4708428" y="0"/>
                  <a:pt x="4711666" y="0"/>
                </a:cubicBezTo>
                <a:lnTo>
                  <a:pt x="4701570" y="190"/>
                </a:lnTo>
                <a:cubicBezTo>
                  <a:pt x="4383257" y="11995"/>
                  <a:pt x="2995357" y="556247"/>
                  <a:pt x="2279305" y="732187"/>
                </a:cubicBezTo>
                <a:close/>
              </a:path>
            </a:pathLst>
          </a:custGeom>
          <a:gradFill>
            <a:gsLst>
              <a:gs pos="0">
                <a:schemeClr val="bg1">
                  <a:alpha val="0"/>
                </a:schemeClr>
              </a:gs>
              <a:gs pos="49000">
                <a:schemeClr val="bg1">
                  <a:alpha val="30000"/>
                </a:schemeClr>
              </a:gs>
            </a:gsLst>
            <a:lin ang="0" scaled="0"/>
          </a:gradFill>
          <a:ln w="6350" cap="flat">
            <a:no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7F6C17E3-DA8B-3C59-F3C9-CE69A97C94F6}"/>
              </a:ext>
            </a:extLst>
          </p:cNvPr>
          <p:cNvSpPr/>
          <p:nvPr/>
        </p:nvSpPr>
        <p:spPr>
          <a:xfrm>
            <a:off x="3921426" y="4121150"/>
            <a:ext cx="8083550" cy="2146300"/>
          </a:xfrm>
          <a:custGeom>
            <a:avLst/>
            <a:gdLst>
              <a:gd name="connsiteX0" fmla="*/ 1428750 w 8083550"/>
              <a:gd name="connsiteY0" fmla="*/ 727075 h 2146300"/>
              <a:gd name="connsiteX1" fmla="*/ 0 w 8083550"/>
              <a:gd name="connsiteY1" fmla="*/ 727075 h 2146300"/>
              <a:gd name="connsiteX2" fmla="*/ 968375 w 8083550"/>
              <a:gd name="connsiteY2" fmla="*/ 1844675 h 2146300"/>
              <a:gd name="connsiteX3" fmla="*/ 3206750 w 8083550"/>
              <a:gd name="connsiteY3" fmla="*/ 1397000 h 2146300"/>
              <a:gd name="connsiteX4" fmla="*/ 5146675 w 8083550"/>
              <a:gd name="connsiteY4" fmla="*/ 2146300 h 2146300"/>
              <a:gd name="connsiteX5" fmla="*/ 8083550 w 8083550"/>
              <a:gd name="connsiteY5" fmla="*/ 2146300 h 2146300"/>
              <a:gd name="connsiteX6" fmla="*/ 8083550 w 8083550"/>
              <a:gd name="connsiteY6" fmla="*/ 0 h 2146300"/>
              <a:gd name="connsiteX7" fmla="*/ 2908300 w 8083550"/>
              <a:gd name="connsiteY7" fmla="*/ 0 h 2146300"/>
              <a:gd name="connsiteX8" fmla="*/ 1428750 w 8083550"/>
              <a:gd name="connsiteY8" fmla="*/ 727075 h 21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3550" h="2146300">
                <a:moveTo>
                  <a:pt x="1428750" y="727075"/>
                </a:moveTo>
                <a:cubicBezTo>
                  <a:pt x="908050" y="856615"/>
                  <a:pt x="259290" y="781050"/>
                  <a:pt x="0" y="727075"/>
                </a:cubicBezTo>
                <a:lnTo>
                  <a:pt x="968375" y="1844675"/>
                </a:lnTo>
                <a:cubicBezTo>
                  <a:pt x="1978025" y="1892300"/>
                  <a:pt x="2105025" y="1397000"/>
                  <a:pt x="3206750" y="1397000"/>
                </a:cubicBezTo>
                <a:cubicBezTo>
                  <a:pt x="4088130" y="1397000"/>
                  <a:pt x="4867275" y="1896535"/>
                  <a:pt x="5146675" y="2146300"/>
                </a:cubicBezTo>
                <a:lnTo>
                  <a:pt x="8083550" y="2146300"/>
                </a:lnTo>
                <a:lnTo>
                  <a:pt x="8083550" y="0"/>
                </a:lnTo>
                <a:lnTo>
                  <a:pt x="2908300" y="0"/>
                </a:lnTo>
                <a:cubicBezTo>
                  <a:pt x="2632075" y="188385"/>
                  <a:pt x="1949450" y="597535"/>
                  <a:pt x="1428750" y="727075"/>
                </a:cubicBezTo>
                <a:close/>
              </a:path>
            </a:pathLst>
          </a:custGeom>
          <a:gradFill>
            <a:gsLst>
              <a:gs pos="15000">
                <a:schemeClr val="bg1">
                  <a:alpha val="0"/>
                </a:schemeClr>
              </a:gs>
              <a:gs pos="100000">
                <a:schemeClr val="bg1">
                  <a:alpha val="0"/>
                </a:schemeClr>
              </a:gs>
              <a:gs pos="55000">
                <a:schemeClr val="bg1">
                  <a:alpha val="30000"/>
                </a:schemeClr>
              </a:gs>
            </a:gsLst>
            <a:lin ang="0" scaled="0"/>
          </a:gradFill>
          <a:ln w="6350" cap="flat">
            <a:no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7114586B-E2E6-E5F4-4455-B376C226B7CF}"/>
              </a:ext>
            </a:extLst>
          </p:cNvPr>
          <p:cNvSpPr/>
          <p:nvPr/>
        </p:nvSpPr>
        <p:spPr>
          <a:xfrm>
            <a:off x="2315419" y="4044950"/>
            <a:ext cx="3842969" cy="876973"/>
          </a:xfrm>
          <a:custGeom>
            <a:avLst/>
            <a:gdLst>
              <a:gd name="connsiteX0" fmla="*/ 1551254 w 3842969"/>
              <a:gd name="connsiteY0" fmla="*/ 699097 h 876973"/>
              <a:gd name="connsiteX1" fmla="*/ 0 w 3842969"/>
              <a:gd name="connsiteY1" fmla="*/ 876973 h 876973"/>
              <a:gd name="connsiteX2" fmla="*/ 318522 w 3842969"/>
              <a:gd name="connsiteY2" fmla="*/ 0 h 876973"/>
              <a:gd name="connsiteX3" fmla="*/ 3842969 w 3842969"/>
              <a:gd name="connsiteY3" fmla="*/ 190284 h 876973"/>
              <a:gd name="connsiteX4" fmla="*/ 3143866 w 3842969"/>
              <a:gd name="connsiteY4" fmla="*/ 876973 h 876973"/>
              <a:gd name="connsiteX5" fmla="*/ 1551254 w 3842969"/>
              <a:gd name="connsiteY5" fmla="*/ 699097 h 87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2969" h="876973">
                <a:moveTo>
                  <a:pt x="1551254" y="699097"/>
                </a:moveTo>
                <a:cubicBezTo>
                  <a:pt x="849675" y="672624"/>
                  <a:pt x="224758" y="806653"/>
                  <a:pt x="0" y="876973"/>
                </a:cubicBezTo>
                <a:lnTo>
                  <a:pt x="318522" y="0"/>
                </a:lnTo>
                <a:lnTo>
                  <a:pt x="3842969" y="190284"/>
                </a:lnTo>
                <a:lnTo>
                  <a:pt x="3143866" y="876973"/>
                </a:lnTo>
                <a:cubicBezTo>
                  <a:pt x="2905322" y="828713"/>
                  <a:pt x="2252828" y="725570"/>
                  <a:pt x="1551254" y="699097"/>
                </a:cubicBezTo>
                <a:close/>
              </a:path>
            </a:pathLst>
          </a:custGeom>
          <a:gradFill>
            <a:gsLst>
              <a:gs pos="0">
                <a:schemeClr val="bg1">
                  <a:alpha val="0"/>
                </a:schemeClr>
              </a:gs>
              <a:gs pos="89000">
                <a:schemeClr val="bg1">
                  <a:alpha val="0"/>
                </a:schemeClr>
              </a:gs>
              <a:gs pos="44000">
                <a:schemeClr val="bg1">
                  <a:alpha val="30000"/>
                </a:schemeClr>
              </a:gs>
            </a:gsLst>
            <a:lin ang="0" scaled="0"/>
          </a:gradFill>
          <a:ln w="6350" cap="flat">
            <a:no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1CA02738-707B-22FD-6C2E-94873AEDB613}"/>
              </a:ext>
            </a:extLst>
          </p:cNvPr>
          <p:cNvSpPr/>
          <p:nvPr/>
        </p:nvSpPr>
        <p:spPr>
          <a:xfrm>
            <a:off x="1581150" y="5346700"/>
            <a:ext cx="819150" cy="133350"/>
          </a:xfrm>
          <a:custGeom>
            <a:avLst/>
            <a:gdLst>
              <a:gd name="connsiteX0" fmla="*/ 0 w 819150"/>
              <a:gd name="connsiteY0" fmla="*/ 66675 h 133350"/>
              <a:gd name="connsiteX1" fmla="*/ 66675 w 819150"/>
              <a:gd name="connsiteY1" fmla="*/ 0 h 133350"/>
              <a:gd name="connsiteX2" fmla="*/ 752475 w 819150"/>
              <a:gd name="connsiteY2" fmla="*/ 0 h 133350"/>
              <a:gd name="connsiteX3" fmla="*/ 819150 w 819150"/>
              <a:gd name="connsiteY3" fmla="*/ 66675 h 133350"/>
              <a:gd name="connsiteX4" fmla="*/ 752475 w 819150"/>
              <a:gd name="connsiteY4" fmla="*/ 133350 h 133350"/>
              <a:gd name="connsiteX5" fmla="*/ 66675 w 819150"/>
              <a:gd name="connsiteY5" fmla="*/ 133350 h 133350"/>
              <a:gd name="connsiteX6" fmla="*/ 0 w 819150"/>
              <a:gd name="connsiteY6" fmla="*/ 666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150" h="133350">
                <a:moveTo>
                  <a:pt x="0" y="66675"/>
                </a:moveTo>
                <a:cubicBezTo>
                  <a:pt x="0" y="29851"/>
                  <a:pt x="29851" y="0"/>
                  <a:pt x="66675" y="0"/>
                </a:cubicBezTo>
                <a:lnTo>
                  <a:pt x="752475" y="0"/>
                </a:lnTo>
                <a:cubicBezTo>
                  <a:pt x="789299" y="0"/>
                  <a:pt x="819150" y="29851"/>
                  <a:pt x="819150" y="66675"/>
                </a:cubicBezTo>
                <a:cubicBezTo>
                  <a:pt x="819150" y="103499"/>
                  <a:pt x="789299" y="133350"/>
                  <a:pt x="752475" y="133350"/>
                </a:cubicBezTo>
                <a:lnTo>
                  <a:pt x="66675" y="133350"/>
                </a:lnTo>
                <a:cubicBezTo>
                  <a:pt x="29851" y="133350"/>
                  <a:pt x="0" y="103499"/>
                  <a:pt x="0" y="66675"/>
                </a:cubicBezTo>
                <a:close/>
              </a:path>
            </a:pathLst>
          </a:custGeom>
          <a:solidFill>
            <a:srgbClr val="FFFFFF"/>
          </a:solidFill>
          <a:ln w="6350" cap="flat">
            <a:no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66B5FDEC-FA80-769E-44FD-986A7868E07F}"/>
              </a:ext>
            </a:extLst>
          </p:cNvPr>
          <p:cNvSpPr/>
          <p:nvPr/>
        </p:nvSpPr>
        <p:spPr>
          <a:xfrm>
            <a:off x="2600788" y="5397500"/>
            <a:ext cx="6996792" cy="869950"/>
          </a:xfrm>
          <a:custGeom>
            <a:avLst/>
            <a:gdLst>
              <a:gd name="connsiteX0" fmla="*/ 2204619 w 6996792"/>
              <a:gd name="connsiteY0" fmla="*/ 0 h 869950"/>
              <a:gd name="connsiteX1" fmla="*/ 0 w 6996792"/>
              <a:gd name="connsiteY1" fmla="*/ 869950 h 869950"/>
              <a:gd name="connsiteX2" fmla="*/ 6996793 w 6996792"/>
              <a:gd name="connsiteY2" fmla="*/ 832771 h 869950"/>
              <a:gd name="connsiteX3" fmla="*/ 2204619 w 6996792"/>
              <a:gd name="connsiteY3" fmla="*/ 0 h 869950"/>
            </a:gdLst>
            <a:ahLst/>
            <a:cxnLst>
              <a:cxn ang="0">
                <a:pos x="connsiteX0" y="connsiteY0"/>
              </a:cxn>
              <a:cxn ang="0">
                <a:pos x="connsiteX1" y="connsiteY1"/>
              </a:cxn>
              <a:cxn ang="0">
                <a:pos x="connsiteX2" y="connsiteY2"/>
              </a:cxn>
              <a:cxn ang="0">
                <a:pos x="connsiteX3" y="connsiteY3"/>
              </a:cxn>
            </a:cxnLst>
            <a:rect l="l" t="t" r="r" b="b"/>
            <a:pathLst>
              <a:path w="6996792" h="869950">
                <a:moveTo>
                  <a:pt x="2204619" y="0"/>
                </a:moveTo>
                <a:cubicBezTo>
                  <a:pt x="1166622" y="0"/>
                  <a:pt x="302374" y="579965"/>
                  <a:pt x="0" y="869950"/>
                </a:cubicBezTo>
                <a:lnTo>
                  <a:pt x="6996793" y="832771"/>
                </a:lnTo>
                <a:cubicBezTo>
                  <a:pt x="4632306" y="836492"/>
                  <a:pt x="3502108" y="0"/>
                  <a:pt x="2204619" y="0"/>
                </a:cubicBezTo>
                <a:close/>
              </a:path>
            </a:pathLst>
          </a:custGeom>
          <a:gradFill>
            <a:gsLst>
              <a:gs pos="29000">
                <a:schemeClr val="bg1">
                  <a:alpha val="31000"/>
                </a:schemeClr>
              </a:gs>
              <a:gs pos="100000">
                <a:schemeClr val="bg1">
                  <a:alpha val="10000"/>
                </a:schemeClr>
              </a:gs>
            </a:gsLst>
            <a:lin ang="5400000" scaled="0"/>
          </a:gradFill>
          <a:ln w="6350" cap="flat">
            <a:noFill/>
            <a:prstDash val="solid"/>
            <a:miter/>
          </a:ln>
        </p:spPr>
        <p:txBody>
          <a:bodyPr rtlCol="0" anchor="ctr"/>
          <a:lstStyle/>
          <a:p>
            <a:endParaRPr lang="en-US"/>
          </a:p>
        </p:txBody>
      </p:sp>
      <p:sp>
        <p:nvSpPr>
          <p:cNvPr id="23" name="文本框 22">
            <a:extLst>
              <a:ext uri="{FF2B5EF4-FFF2-40B4-BE49-F238E27FC236}">
                <a16:creationId xmlns:a16="http://schemas.microsoft.com/office/drawing/2014/main" id="{E3AB32CF-90B9-B6CD-DD8C-EDF5F38128D7}"/>
              </a:ext>
            </a:extLst>
          </p:cNvPr>
          <p:cNvSpPr txBox="1"/>
          <p:nvPr/>
        </p:nvSpPr>
        <p:spPr>
          <a:xfrm>
            <a:off x="557930" y="696220"/>
            <a:ext cx="3993401" cy="523220"/>
          </a:xfrm>
          <a:prstGeom prst="rect">
            <a:avLst/>
          </a:prstGeom>
          <a:noFill/>
        </p:spPr>
        <p:txBody>
          <a:bodyPr wrap="none" rtlCol="0">
            <a:spAutoFit/>
          </a:bodyPr>
          <a:lstStyle/>
          <a:p>
            <a:r>
              <a:rPr lang="en-US" altLang="zh-CN" sz="2800" dirty="0">
                <a:solidFill>
                  <a:srgbClr val="2F3237"/>
                </a:solidFill>
                <a:latin typeface="Montserrat ExtraBold" panose="00000900000000000000" pitchFamily="2" charset="0"/>
                <a:ea typeface="OPPOSans R" panose="00020600040101010101" pitchFamily="18" charset="-122"/>
                <a:cs typeface="OPPOSans R" panose="00020600040101010101" pitchFamily="18" charset="-122"/>
              </a:rPr>
              <a:t>Design Background</a:t>
            </a:r>
            <a:endParaRPr lang="en-US" sz="2800" dirty="0">
              <a:solidFill>
                <a:srgbClr val="2F3237"/>
              </a:solidFill>
              <a:latin typeface="Montserrat ExtraBold" panose="00000900000000000000" pitchFamily="2" charset="0"/>
              <a:ea typeface="OPPOSans R" panose="00020600040101010101" pitchFamily="18" charset="-122"/>
              <a:cs typeface="OPPOSans R" panose="00020600040101010101" pitchFamily="18" charset="-122"/>
            </a:endParaRPr>
          </a:p>
        </p:txBody>
      </p:sp>
      <p:sp>
        <p:nvSpPr>
          <p:cNvPr id="24" name="文本框 23">
            <a:extLst>
              <a:ext uri="{FF2B5EF4-FFF2-40B4-BE49-F238E27FC236}">
                <a16:creationId xmlns:a16="http://schemas.microsoft.com/office/drawing/2014/main" id="{D11C1D54-7974-408C-AFEF-A7E92EC2069A}"/>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设计</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5BAC6820-313C-1A89-B557-820A72A2FC92}"/>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背景</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AEEEB360-3853-CA0A-E309-411293AC3CEE}"/>
              </a:ext>
            </a:extLst>
          </p:cNvPr>
          <p:cNvSpPr txBox="1"/>
          <p:nvPr/>
        </p:nvSpPr>
        <p:spPr>
          <a:xfrm>
            <a:off x="557930" y="1690313"/>
            <a:ext cx="10914403" cy="2002600"/>
          </a:xfrm>
          <a:prstGeom prst="rect">
            <a:avLst/>
          </a:prstGeom>
          <a:noFill/>
        </p:spPr>
        <p:txBody>
          <a:bodyPr wrap="square" rtlCol="0">
            <a:spAutoFit/>
          </a:bodyPr>
          <a:lstStyle/>
          <a:p>
            <a:pPr algn="just">
              <a:lnSpc>
                <a:spcPct val="150000"/>
              </a:lnSpc>
            </a:pP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2019</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年</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7</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月</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1</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日起，</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上海市生活垃场管理条例</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简动”品例</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正式开始实施，这意味着上海市在进行了</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20</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多年垃圾分员倡导和探索后，进入</a:t>
            </a:r>
            <a:r>
              <a:rPr lang="zh-CN" altLang="en-US" sz="1400" spc="100" dirty="0">
                <a:latin typeface="OPPOSans R" panose="00020600040101010101" pitchFamily="18" charset="-122"/>
                <a:ea typeface="OPPOSans R" panose="00020600040101010101" pitchFamily="18" charset="-122"/>
                <a:cs typeface="OPPOSans R" panose="00020600040101010101" pitchFamily="18" charset="-122"/>
              </a:rPr>
              <a:t>强制时代</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。该条例规定，对未将生活垃圾分类投</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t</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你的个人可处以</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50</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元</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-200</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元罚款</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单位混装混运，最高可罚</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5</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万元。猝然到来的法规，在这座托有</a:t>
            </a:r>
            <a:r>
              <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2400</a:t>
            </a: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万堂住人口的加城市引起了巨大的反响</a:t>
            </a:r>
            <a:endPar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just">
              <a:lnSpc>
                <a:spcPct val="150000"/>
              </a:lnSpc>
            </a:pPr>
            <a:endParaRPr lang="en-US" altLang="zh-CN"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endParaRPr>
          </a:p>
          <a:p>
            <a:pPr algn="just">
              <a:lnSpc>
                <a:spcPct val="150000"/>
              </a:lnSpc>
            </a:pPr>
            <a:r>
              <a:rPr lang="zh-CN" alt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rPr>
              <a:t>垃圾分类的强制执行必然会带来分类垃圾箱的热销。但现有市面上的分类场应最情只是简单的容器，在人们面对众多不同种受的垃圾时往往会分错，针对这个提点我想设计一数智的垃圾分免系机中解决这样的问题</a:t>
            </a:r>
            <a:endParaRPr lang="en-US" sz="1400" spc="100" dirty="0">
              <a:solidFill>
                <a:schemeClr val="tx1">
                  <a:lumMod val="50000"/>
                  <a:lumOff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7" name="文本框 26">
            <a:extLst>
              <a:ext uri="{FF2B5EF4-FFF2-40B4-BE49-F238E27FC236}">
                <a16:creationId xmlns:a16="http://schemas.microsoft.com/office/drawing/2014/main" id="{C306EEFB-E36C-0425-EDF9-AC2C165C5042}"/>
              </a:ext>
            </a:extLst>
          </p:cNvPr>
          <p:cNvSpPr txBox="1"/>
          <p:nvPr/>
        </p:nvSpPr>
        <p:spPr>
          <a:xfrm>
            <a:off x="1221288" y="4809069"/>
            <a:ext cx="1620957" cy="523220"/>
          </a:xfrm>
          <a:prstGeom prst="rect">
            <a:avLst/>
          </a:prstGeom>
          <a:noFill/>
        </p:spPr>
        <p:txBody>
          <a:bodyPr wrap="none" rtlCol="0">
            <a:spAutoFit/>
          </a:bodyPr>
          <a:lstStyle/>
          <a:p>
            <a:r>
              <a:rPr lang="zh-CN" altLang="en-US"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设计目标</a:t>
            </a:r>
            <a:endParaRPr lang="en-US"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EDB65904-493B-7E8F-E281-D8CFD0737293}"/>
              </a:ext>
            </a:extLst>
          </p:cNvPr>
          <p:cNvSpPr txBox="1"/>
          <p:nvPr/>
        </p:nvSpPr>
        <p:spPr>
          <a:xfrm>
            <a:off x="2758406" y="4928626"/>
            <a:ext cx="2236510" cy="338554"/>
          </a:xfrm>
          <a:prstGeom prst="rect">
            <a:avLst/>
          </a:prstGeom>
          <a:noFill/>
        </p:spPr>
        <p:txBody>
          <a:bodyPr wrap="none" rtlCol="0">
            <a:spAutoFit/>
          </a:bodyPr>
          <a:lstStyle/>
          <a:p>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首先需要明确设计目的</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6AC9148F-34A0-43BF-408D-96ECA9B366C9}"/>
              </a:ext>
            </a:extLst>
          </p:cNvPr>
          <p:cNvSpPr txBox="1"/>
          <p:nvPr/>
        </p:nvSpPr>
        <p:spPr>
          <a:xfrm>
            <a:off x="8758326" y="4605460"/>
            <a:ext cx="2236510" cy="1323439"/>
          </a:xfrm>
          <a:prstGeom prst="rect">
            <a:avLst/>
          </a:prstGeom>
          <a:noFill/>
        </p:spPr>
        <p:txBody>
          <a:bodyPr wrap="none" rtlCol="0">
            <a:spAutoFit/>
          </a:bodyPr>
          <a:lstStyle/>
          <a:p>
            <a:pPr algn="ctr"/>
            <a:r>
              <a:rPr lang="en-US" altLang="zh-CN" sz="8000" spc="300" dirty="0">
                <a:solidFill>
                  <a:schemeClr val="bg1"/>
                </a:solidFill>
                <a:latin typeface="Monument Extended" panose="00000500000000000000" pitchFamily="50" charset="0"/>
                <a:ea typeface="OPPOSans M" panose="00020600040101010101" pitchFamily="18" charset="-122"/>
                <a:cs typeface="OPPOSans M" panose="00020600040101010101" pitchFamily="18" charset="-122"/>
              </a:rPr>
              <a:t>1.0</a:t>
            </a:r>
            <a:endParaRPr lang="en-US" sz="8000" spc="300" dirty="0">
              <a:solidFill>
                <a:schemeClr val="bg1"/>
              </a:solidFill>
              <a:latin typeface="Monument Extended" panose="00000500000000000000" pitchFamily="50" charset="0"/>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65791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CD389231-4D55-B672-B66A-601F10B57689}"/>
              </a:ext>
            </a:extLst>
          </p:cNvPr>
          <p:cNvSpPr txBox="1"/>
          <p:nvPr/>
        </p:nvSpPr>
        <p:spPr>
          <a:xfrm>
            <a:off x="5305196" y="400628"/>
            <a:ext cx="6287299" cy="2800767"/>
          </a:xfrm>
          <a:prstGeom prst="rect">
            <a:avLst/>
          </a:prstGeom>
          <a:noFill/>
        </p:spPr>
        <p:txBody>
          <a:bodyPr wrap="none" rtlCol="0">
            <a:spAutoFit/>
          </a:bodyPr>
          <a:lstStyle/>
          <a:p>
            <a:pPr algn="r"/>
            <a:r>
              <a:rPr lang="en-US" altLang="zh-CN" sz="8800" dirty="0">
                <a:ln w="31750">
                  <a:gradFill>
                    <a:gsLst>
                      <a:gs pos="0">
                        <a:srgbClr val="EFEFEF">
                          <a:alpha val="0"/>
                        </a:srgbClr>
                      </a:gs>
                      <a:gs pos="52000">
                        <a:srgbClr val="EFEFEF"/>
                      </a:gs>
                    </a:gsLst>
                    <a:lin ang="0" scaled="0"/>
                  </a:gradFill>
                  <a:bevel/>
                </a:ln>
                <a:noFill/>
                <a:latin typeface="Montserrat ExtraBold" panose="00000900000000000000" pitchFamily="2" charset="0"/>
                <a:ea typeface="OPPOSans H" panose="00020600040101010101" pitchFamily="18" charset="-122"/>
                <a:cs typeface="OPPOSans H" panose="00020600040101010101" pitchFamily="18" charset="-122"/>
              </a:rPr>
              <a:t>Design By</a:t>
            </a:r>
          </a:p>
          <a:p>
            <a:pPr algn="r"/>
            <a:r>
              <a:rPr lang="en-US" altLang="zh-CN" sz="8800" dirty="0">
                <a:ln w="31750">
                  <a:solidFill>
                    <a:srgbClr val="EFEFEF"/>
                  </a:solidFill>
                  <a:bevel/>
                </a:ln>
                <a:noFill/>
                <a:latin typeface="Montserrat ExtraBold" panose="00000900000000000000" pitchFamily="2" charset="0"/>
                <a:ea typeface="OPPOSans H" panose="00020600040101010101" pitchFamily="18" charset="-122"/>
                <a:cs typeface="OPPOSans H" panose="00020600040101010101" pitchFamily="18" charset="-122"/>
              </a:rPr>
              <a:t>Mina</a:t>
            </a:r>
            <a:endParaRPr lang="en-US" sz="8800" dirty="0">
              <a:ln w="31750">
                <a:solidFill>
                  <a:srgbClr val="EFEFEF"/>
                </a:solidFill>
                <a:bevel/>
              </a:ln>
              <a:noFill/>
              <a:latin typeface="Montserrat ExtraBold" panose="00000900000000000000" pitchFamily="2" charset="0"/>
              <a:ea typeface="OPPOSans H" panose="00020600040101010101" pitchFamily="18" charset="-122"/>
              <a:cs typeface="OPPOSans H" panose="00020600040101010101" pitchFamily="18" charset="-122"/>
            </a:endParaRPr>
          </a:p>
        </p:txBody>
      </p:sp>
      <p:sp>
        <p:nvSpPr>
          <p:cNvPr id="49" name="文本框 48">
            <a:extLst>
              <a:ext uri="{FF2B5EF4-FFF2-40B4-BE49-F238E27FC236}">
                <a16:creationId xmlns:a16="http://schemas.microsoft.com/office/drawing/2014/main" id="{574C8019-8EBA-D0D5-8828-7213AFF3487E}"/>
              </a:ext>
            </a:extLst>
          </p:cNvPr>
          <p:cNvSpPr txBox="1"/>
          <p:nvPr/>
        </p:nvSpPr>
        <p:spPr>
          <a:xfrm>
            <a:off x="599505" y="469437"/>
            <a:ext cx="843501" cy="707886"/>
          </a:xfrm>
          <a:prstGeom prst="rect">
            <a:avLst/>
          </a:prstGeom>
          <a:noFill/>
        </p:spPr>
        <p:txBody>
          <a:bodyPr wrap="none" rtlCol="0">
            <a:spAutoFit/>
          </a:bodyPr>
          <a:lstStyle/>
          <a:p>
            <a:r>
              <a:rPr lang="en-US" altLang="zh-CN"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rPr>
              <a:t>02</a:t>
            </a:r>
            <a:endParaRPr lang="en-US" sz="4000" dirty="0">
              <a:solidFill>
                <a:srgbClr val="EFEFEF"/>
              </a:solidFill>
              <a:latin typeface="Montserrat ExtraBold" panose="00000900000000000000" pitchFamily="2" charset="0"/>
              <a:ea typeface="阿里巴巴普惠体 H" panose="00020600040101010101" pitchFamily="18" charset="-122"/>
              <a:cs typeface="阿里巴巴普惠体 H" panose="00020600040101010101" pitchFamily="18" charset="-122"/>
            </a:endParaRPr>
          </a:p>
        </p:txBody>
      </p:sp>
      <p:sp>
        <p:nvSpPr>
          <p:cNvPr id="14" name="矩形: 圆角 13">
            <a:extLst>
              <a:ext uri="{FF2B5EF4-FFF2-40B4-BE49-F238E27FC236}">
                <a16:creationId xmlns:a16="http://schemas.microsoft.com/office/drawing/2014/main" id="{8A5953B9-2A66-B15D-126B-AB61C282A8B3}"/>
              </a:ext>
            </a:extLst>
          </p:cNvPr>
          <p:cNvSpPr/>
          <p:nvPr/>
        </p:nvSpPr>
        <p:spPr>
          <a:xfrm>
            <a:off x="4819650" y="2647950"/>
            <a:ext cx="2552700" cy="641350"/>
          </a:xfrm>
          <a:prstGeom prst="roundRect">
            <a:avLst/>
          </a:prstGeom>
          <a:solidFill>
            <a:srgbClr val="055CF9"/>
          </a:solidFill>
          <a:ln w="6350" cap="flat">
            <a:noFill/>
            <a:prstDash val="solid"/>
            <a:miter/>
          </a:ln>
        </p:spPr>
        <p:txBody>
          <a:bodyPr rtlCol="0" anchor="ctr"/>
          <a:lstStyle/>
          <a:p>
            <a:endParaRPr lang="en-US"/>
          </a:p>
        </p:txBody>
      </p:sp>
      <p:sp>
        <p:nvSpPr>
          <p:cNvPr id="17" name="矩形: 圆角 16">
            <a:extLst>
              <a:ext uri="{FF2B5EF4-FFF2-40B4-BE49-F238E27FC236}">
                <a16:creationId xmlns:a16="http://schemas.microsoft.com/office/drawing/2014/main" id="{E17D28F8-92C0-4C47-6BD7-4C08EEE4CD55}"/>
              </a:ext>
            </a:extLst>
          </p:cNvPr>
          <p:cNvSpPr/>
          <p:nvPr/>
        </p:nvSpPr>
        <p:spPr>
          <a:xfrm>
            <a:off x="1825625" y="3851275"/>
            <a:ext cx="4603750" cy="1447800"/>
          </a:xfrm>
          <a:prstGeom prst="roundRect">
            <a:avLst>
              <a:gd name="adj" fmla="val 11774"/>
            </a:avLst>
          </a:prstGeom>
          <a:solidFill>
            <a:srgbClr val="F5F5F5">
              <a:alpha val="50000"/>
            </a:srgbClr>
          </a:solidFill>
          <a:ln w="6350" cap="flat">
            <a:solidFill>
              <a:srgbClr val="055CF9">
                <a:alpha val="50000"/>
              </a:srgbClr>
            </a:solidFill>
            <a:custDash>
              <a:ds d="300000" sp="300000"/>
            </a:custDash>
            <a:miter/>
          </a:ln>
        </p:spPr>
        <p:txBody>
          <a:bodyPr rtlCol="0" anchor="ctr"/>
          <a:lstStyle/>
          <a:p>
            <a:endParaRPr lang="en-US"/>
          </a:p>
        </p:txBody>
      </p:sp>
      <p:sp>
        <p:nvSpPr>
          <p:cNvPr id="20" name="任意多边形: 形状 19">
            <a:extLst>
              <a:ext uri="{FF2B5EF4-FFF2-40B4-BE49-F238E27FC236}">
                <a16:creationId xmlns:a16="http://schemas.microsoft.com/office/drawing/2014/main" id="{82EAF718-1FBC-57A3-67A7-0941978D77D2}"/>
              </a:ext>
            </a:extLst>
          </p:cNvPr>
          <p:cNvSpPr/>
          <p:nvPr/>
        </p:nvSpPr>
        <p:spPr>
          <a:xfrm>
            <a:off x="2108200" y="4298950"/>
            <a:ext cx="1860550" cy="552450"/>
          </a:xfrm>
          <a:prstGeom prst="roundRect">
            <a:avLst>
              <a:gd name="adj" fmla="val 50000"/>
            </a:avLst>
          </a:prstGeom>
          <a:solidFill>
            <a:srgbClr val="FAFCFF"/>
          </a:solidFill>
          <a:ln w="19050" cap="flat">
            <a:solidFill>
              <a:srgbClr val="055CF9"/>
            </a:solidFill>
            <a:prstDash val="solid"/>
            <a:miter/>
          </a:ln>
          <a:effectLst>
            <a:outerShdw blurRad="342900" sx="102000" sy="102000" algn="ctr" rotWithShape="0">
              <a:srgbClr val="055CF9">
                <a:alpha val="33000"/>
              </a:srgbClr>
            </a:outerShdw>
          </a:effectLst>
        </p:spPr>
        <p:txBody>
          <a:bodyPr rtlCol="0" anchor="ctr"/>
          <a:lstStyle/>
          <a:p>
            <a:pPr algn="ctr"/>
            <a:endParaRPr lang="en-US"/>
          </a:p>
        </p:txBody>
      </p:sp>
      <p:sp>
        <p:nvSpPr>
          <p:cNvPr id="23" name="任意多边形: 形状 22">
            <a:extLst>
              <a:ext uri="{FF2B5EF4-FFF2-40B4-BE49-F238E27FC236}">
                <a16:creationId xmlns:a16="http://schemas.microsoft.com/office/drawing/2014/main" id="{0B9242B5-37DE-75D2-F7D9-73B8B27606C8}"/>
              </a:ext>
            </a:extLst>
          </p:cNvPr>
          <p:cNvSpPr/>
          <p:nvPr/>
        </p:nvSpPr>
        <p:spPr>
          <a:xfrm>
            <a:off x="4298950" y="4298950"/>
            <a:ext cx="1860550" cy="552450"/>
          </a:xfrm>
          <a:prstGeom prst="roundRect">
            <a:avLst>
              <a:gd name="adj" fmla="val 50000"/>
            </a:avLst>
          </a:prstGeom>
          <a:solidFill>
            <a:srgbClr val="FAFCFF"/>
          </a:solidFill>
          <a:ln w="19050" cap="flat">
            <a:solidFill>
              <a:srgbClr val="055CF9"/>
            </a:solidFill>
            <a:prstDash val="solid"/>
            <a:miter/>
          </a:ln>
          <a:effectLst>
            <a:outerShdw blurRad="342900" sx="102000" sy="102000" algn="ctr" rotWithShape="0">
              <a:srgbClr val="055CF9">
                <a:alpha val="33000"/>
              </a:srgbClr>
            </a:outerShdw>
          </a:effectLst>
        </p:spPr>
        <p:txBody>
          <a:bodyPr rtlCol="0" anchor="ctr"/>
          <a:lstStyle/>
          <a:p>
            <a:endParaRPr lang="en-US"/>
          </a:p>
        </p:txBody>
      </p:sp>
      <p:sp>
        <p:nvSpPr>
          <p:cNvPr id="26" name="任意多边形: 形状 25">
            <a:extLst>
              <a:ext uri="{FF2B5EF4-FFF2-40B4-BE49-F238E27FC236}">
                <a16:creationId xmlns:a16="http://schemas.microsoft.com/office/drawing/2014/main" id="{C2852457-44C3-FC91-61C9-6367E4641D04}"/>
              </a:ext>
            </a:extLst>
          </p:cNvPr>
          <p:cNvSpPr/>
          <p:nvPr/>
        </p:nvSpPr>
        <p:spPr>
          <a:xfrm>
            <a:off x="7613650" y="4298950"/>
            <a:ext cx="1860550" cy="552450"/>
          </a:xfrm>
          <a:prstGeom prst="roundRect">
            <a:avLst>
              <a:gd name="adj" fmla="val 50000"/>
            </a:avLst>
          </a:prstGeom>
          <a:solidFill>
            <a:srgbClr val="FAFCFF"/>
          </a:solidFill>
          <a:ln w="19050" cap="flat">
            <a:solidFill>
              <a:srgbClr val="055CF9"/>
            </a:solidFill>
            <a:prstDash val="solid"/>
            <a:miter/>
          </a:ln>
          <a:effectLst>
            <a:outerShdw blurRad="342900" sx="102000" sy="102000" algn="ctr" rotWithShape="0">
              <a:srgbClr val="055CF9">
                <a:alpha val="33000"/>
              </a:srgbClr>
            </a:outerShdw>
          </a:effectLst>
        </p:spPr>
        <p:txBody>
          <a:bodyPr rtlCol="0" anchor="ctr"/>
          <a:lstStyle/>
          <a:p>
            <a:pPr algn="ctr"/>
            <a:endParaRPr lang="en-US"/>
          </a:p>
        </p:txBody>
      </p:sp>
      <p:sp>
        <p:nvSpPr>
          <p:cNvPr id="30" name="任意多边形: 形状 29">
            <a:extLst>
              <a:ext uri="{FF2B5EF4-FFF2-40B4-BE49-F238E27FC236}">
                <a16:creationId xmlns:a16="http://schemas.microsoft.com/office/drawing/2014/main" id="{D1727B9C-3436-539A-669C-C6162D5BFFA3}"/>
              </a:ext>
            </a:extLst>
          </p:cNvPr>
          <p:cNvSpPr/>
          <p:nvPr/>
        </p:nvSpPr>
        <p:spPr>
          <a:xfrm>
            <a:off x="3124200" y="3282950"/>
            <a:ext cx="2952073" cy="565150"/>
          </a:xfrm>
          <a:custGeom>
            <a:avLst/>
            <a:gdLst>
              <a:gd name="connsiteX0" fmla="*/ 2951429 w 2952073"/>
              <a:gd name="connsiteY0" fmla="*/ 0 h 565150"/>
              <a:gd name="connsiteX1" fmla="*/ 1844675 w 2952073"/>
              <a:gd name="connsiteY1" fmla="*/ 295275 h 565150"/>
              <a:gd name="connsiteX2" fmla="*/ 0 w 2952073"/>
              <a:gd name="connsiteY2" fmla="*/ 565150 h 565150"/>
            </a:gdLst>
            <a:ahLst/>
            <a:cxnLst>
              <a:cxn ang="0">
                <a:pos x="connsiteX0" y="connsiteY0"/>
              </a:cxn>
              <a:cxn ang="0">
                <a:pos x="connsiteX1" y="connsiteY1"/>
              </a:cxn>
              <a:cxn ang="0">
                <a:pos x="connsiteX2" y="connsiteY2"/>
              </a:cxn>
            </a:cxnLst>
            <a:rect l="l" t="t" r="r" b="b"/>
            <a:pathLst>
              <a:path w="2952073" h="565150">
                <a:moveTo>
                  <a:pt x="2951429" y="0"/>
                </a:moveTo>
                <a:cubicBezTo>
                  <a:pt x="2969362" y="89960"/>
                  <a:pt x="2613025" y="403225"/>
                  <a:pt x="1844675" y="295275"/>
                </a:cubicBezTo>
                <a:cubicBezTo>
                  <a:pt x="885882" y="160566"/>
                  <a:pt x="396659" y="365125"/>
                  <a:pt x="0" y="565150"/>
                </a:cubicBezTo>
              </a:path>
            </a:pathLst>
          </a:custGeom>
          <a:noFill/>
          <a:ln w="6350" cap="flat">
            <a:solidFill>
              <a:srgbClr val="83AFFF"/>
            </a:solid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8829CE36-C9FD-00B2-4CF1-A5F574A2C328}"/>
              </a:ext>
            </a:extLst>
          </p:cNvPr>
          <p:cNvSpPr/>
          <p:nvPr/>
        </p:nvSpPr>
        <p:spPr>
          <a:xfrm>
            <a:off x="5876925" y="3282950"/>
            <a:ext cx="246357" cy="568325"/>
          </a:xfrm>
          <a:custGeom>
            <a:avLst/>
            <a:gdLst>
              <a:gd name="connsiteX0" fmla="*/ 206375 w 246357"/>
              <a:gd name="connsiteY0" fmla="*/ 0 h 568325"/>
              <a:gd name="connsiteX1" fmla="*/ 228600 w 246357"/>
              <a:gd name="connsiteY1" fmla="*/ 317500 h 568325"/>
              <a:gd name="connsiteX2" fmla="*/ 0 w 246357"/>
              <a:gd name="connsiteY2" fmla="*/ 568325 h 568325"/>
            </a:gdLst>
            <a:ahLst/>
            <a:cxnLst>
              <a:cxn ang="0">
                <a:pos x="connsiteX0" y="connsiteY0"/>
              </a:cxn>
              <a:cxn ang="0">
                <a:pos x="connsiteX1" y="connsiteY1"/>
              </a:cxn>
              <a:cxn ang="0">
                <a:pos x="connsiteX2" y="connsiteY2"/>
              </a:cxn>
            </a:cxnLst>
            <a:rect l="l" t="t" r="r" b="b"/>
            <a:pathLst>
              <a:path w="246357" h="568325">
                <a:moveTo>
                  <a:pt x="206375" y="0"/>
                </a:moveTo>
                <a:cubicBezTo>
                  <a:pt x="230715" y="64560"/>
                  <a:pt x="269240" y="218440"/>
                  <a:pt x="228600" y="317500"/>
                </a:cubicBezTo>
                <a:cubicBezTo>
                  <a:pt x="177800" y="441325"/>
                  <a:pt x="0" y="428625"/>
                  <a:pt x="0" y="568325"/>
                </a:cubicBezTo>
              </a:path>
            </a:pathLst>
          </a:custGeom>
          <a:noFill/>
          <a:ln w="6350" cap="flat">
            <a:solidFill>
              <a:srgbClr val="83AFFF"/>
            </a:soli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55C8E4AD-DB2E-3199-4EBF-7628AED82683}"/>
              </a:ext>
            </a:extLst>
          </p:cNvPr>
          <p:cNvSpPr/>
          <p:nvPr/>
        </p:nvSpPr>
        <p:spPr>
          <a:xfrm>
            <a:off x="6083300" y="3286125"/>
            <a:ext cx="2565400" cy="1000125"/>
          </a:xfrm>
          <a:custGeom>
            <a:avLst/>
            <a:gdLst>
              <a:gd name="connsiteX0" fmla="*/ 0 w 2565400"/>
              <a:gd name="connsiteY0" fmla="*/ 0 h 1000125"/>
              <a:gd name="connsiteX1" fmla="*/ 1181100 w 2565400"/>
              <a:gd name="connsiteY1" fmla="*/ 282575 h 1000125"/>
              <a:gd name="connsiteX2" fmla="*/ 2565400 w 2565400"/>
              <a:gd name="connsiteY2" fmla="*/ 1000125 h 1000125"/>
            </a:gdLst>
            <a:ahLst/>
            <a:cxnLst>
              <a:cxn ang="0">
                <a:pos x="connsiteX0" y="connsiteY0"/>
              </a:cxn>
              <a:cxn ang="0">
                <a:pos x="connsiteX1" y="connsiteY1"/>
              </a:cxn>
              <a:cxn ang="0">
                <a:pos x="connsiteX2" y="connsiteY2"/>
              </a:cxn>
            </a:cxnLst>
            <a:rect l="l" t="t" r="r" b="b"/>
            <a:pathLst>
              <a:path w="2565400" h="1000125">
                <a:moveTo>
                  <a:pt x="0" y="0"/>
                </a:moveTo>
                <a:cubicBezTo>
                  <a:pt x="32810" y="115360"/>
                  <a:pt x="314960" y="333375"/>
                  <a:pt x="1181100" y="282575"/>
                </a:cubicBezTo>
                <a:cubicBezTo>
                  <a:pt x="2263775" y="219075"/>
                  <a:pt x="2524125" y="692150"/>
                  <a:pt x="2565400" y="1000125"/>
                </a:cubicBezTo>
              </a:path>
            </a:pathLst>
          </a:custGeom>
          <a:noFill/>
          <a:ln w="6350" cap="flat">
            <a:solidFill>
              <a:srgbClr val="83AFFF"/>
            </a:solidFill>
            <a:prstDash val="solid"/>
            <a:miter/>
          </a:ln>
        </p:spPr>
        <p:txBody>
          <a:bodyPr rtlCol="0" anchor="ctr"/>
          <a:lstStyle/>
          <a:p>
            <a:endParaRPr lang="en-US"/>
          </a:p>
        </p:txBody>
      </p:sp>
      <p:grpSp>
        <p:nvGrpSpPr>
          <p:cNvPr id="33" name="图形 2">
            <a:extLst>
              <a:ext uri="{FF2B5EF4-FFF2-40B4-BE49-F238E27FC236}">
                <a16:creationId xmlns:a16="http://schemas.microsoft.com/office/drawing/2014/main" id="{B188CA14-3153-412F-E709-49E96B8BA255}"/>
              </a:ext>
            </a:extLst>
          </p:cNvPr>
          <p:cNvGrpSpPr/>
          <p:nvPr/>
        </p:nvGrpSpPr>
        <p:grpSpPr>
          <a:xfrm>
            <a:off x="6026150" y="3200400"/>
            <a:ext cx="114300" cy="114300"/>
            <a:chOff x="6026150" y="3200400"/>
            <a:chExt cx="114300" cy="114300"/>
          </a:xfrm>
        </p:grpSpPr>
        <p:sp>
          <p:nvSpPr>
            <p:cNvPr id="34" name="任意多边形: 形状 33">
              <a:extLst>
                <a:ext uri="{FF2B5EF4-FFF2-40B4-BE49-F238E27FC236}">
                  <a16:creationId xmlns:a16="http://schemas.microsoft.com/office/drawing/2014/main" id="{7AFB4312-3E0F-ED00-57B5-932F3EDB0E56}"/>
                </a:ext>
              </a:extLst>
            </p:cNvPr>
            <p:cNvSpPr/>
            <p:nvPr/>
          </p:nvSpPr>
          <p:spPr>
            <a:xfrm>
              <a:off x="6026150" y="320040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6350" cap="flat">
              <a:no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7473627F-FD41-E7E9-79A9-9723EA2BA6D2}"/>
                </a:ext>
              </a:extLst>
            </p:cNvPr>
            <p:cNvSpPr/>
            <p:nvPr/>
          </p:nvSpPr>
          <p:spPr>
            <a:xfrm>
              <a:off x="6038396" y="3212646"/>
              <a:ext cx="89807" cy="89807"/>
            </a:xfrm>
            <a:custGeom>
              <a:avLst/>
              <a:gdLst>
                <a:gd name="connsiteX0" fmla="*/ 89807 w 89807"/>
                <a:gd name="connsiteY0" fmla="*/ 44904 h 89807"/>
                <a:gd name="connsiteX1" fmla="*/ 44904 w 89807"/>
                <a:gd name="connsiteY1" fmla="*/ 89807 h 89807"/>
                <a:gd name="connsiteX2" fmla="*/ 0 w 89807"/>
                <a:gd name="connsiteY2" fmla="*/ 44904 h 89807"/>
                <a:gd name="connsiteX3" fmla="*/ 44904 w 89807"/>
                <a:gd name="connsiteY3" fmla="*/ 0 h 89807"/>
                <a:gd name="connsiteX4" fmla="*/ 89807 w 89807"/>
                <a:gd name="connsiteY4" fmla="*/ 44904 h 8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07" h="89807">
                  <a:moveTo>
                    <a:pt x="89807" y="44904"/>
                  </a:moveTo>
                  <a:cubicBezTo>
                    <a:pt x="89807" y="69703"/>
                    <a:pt x="69703" y="89807"/>
                    <a:pt x="44904" y="89807"/>
                  </a:cubicBezTo>
                  <a:cubicBezTo>
                    <a:pt x="20104" y="89807"/>
                    <a:pt x="0" y="69703"/>
                    <a:pt x="0" y="44904"/>
                  </a:cubicBezTo>
                  <a:cubicBezTo>
                    <a:pt x="0" y="20104"/>
                    <a:pt x="20104" y="0"/>
                    <a:pt x="44904" y="0"/>
                  </a:cubicBezTo>
                  <a:cubicBezTo>
                    <a:pt x="69703" y="0"/>
                    <a:pt x="89807" y="20104"/>
                    <a:pt x="89807" y="44904"/>
                  </a:cubicBezTo>
                  <a:close/>
                </a:path>
              </a:pathLst>
            </a:custGeom>
            <a:noFill/>
            <a:ln w="24493" cap="flat">
              <a:solidFill>
                <a:srgbClr val="E75C63"/>
              </a:solidFill>
              <a:prstDash val="solid"/>
              <a:miter/>
            </a:ln>
          </p:spPr>
          <p:txBody>
            <a:bodyPr rtlCol="0" anchor="ctr"/>
            <a:lstStyle/>
            <a:p>
              <a:endParaRPr lang="en-US"/>
            </a:p>
          </p:txBody>
        </p:sp>
      </p:grpSp>
      <p:grpSp>
        <p:nvGrpSpPr>
          <p:cNvPr id="36" name="图形 2">
            <a:extLst>
              <a:ext uri="{FF2B5EF4-FFF2-40B4-BE49-F238E27FC236}">
                <a16:creationId xmlns:a16="http://schemas.microsoft.com/office/drawing/2014/main" id="{848CBE30-8777-558B-46EE-8492B4139A32}"/>
              </a:ext>
            </a:extLst>
          </p:cNvPr>
          <p:cNvGrpSpPr/>
          <p:nvPr/>
        </p:nvGrpSpPr>
        <p:grpSpPr>
          <a:xfrm>
            <a:off x="3067050" y="3790950"/>
            <a:ext cx="114300" cy="114300"/>
            <a:chOff x="3067050" y="3790950"/>
            <a:chExt cx="114300" cy="114300"/>
          </a:xfrm>
        </p:grpSpPr>
        <p:sp>
          <p:nvSpPr>
            <p:cNvPr id="37" name="任意多边形: 形状 36">
              <a:extLst>
                <a:ext uri="{FF2B5EF4-FFF2-40B4-BE49-F238E27FC236}">
                  <a16:creationId xmlns:a16="http://schemas.microsoft.com/office/drawing/2014/main" id="{985B311A-9DF7-F72B-D95A-FD5B874801CA}"/>
                </a:ext>
              </a:extLst>
            </p:cNvPr>
            <p:cNvSpPr/>
            <p:nvPr/>
          </p:nvSpPr>
          <p:spPr>
            <a:xfrm>
              <a:off x="3067050" y="379095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6350" cap="flat">
              <a:no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F55AF5FF-3A5C-A444-5F29-4623EEF8C147}"/>
                </a:ext>
              </a:extLst>
            </p:cNvPr>
            <p:cNvSpPr/>
            <p:nvPr/>
          </p:nvSpPr>
          <p:spPr>
            <a:xfrm>
              <a:off x="3079296" y="3803196"/>
              <a:ext cx="89807" cy="89807"/>
            </a:xfrm>
            <a:custGeom>
              <a:avLst/>
              <a:gdLst>
                <a:gd name="connsiteX0" fmla="*/ 89807 w 89807"/>
                <a:gd name="connsiteY0" fmla="*/ 44904 h 89807"/>
                <a:gd name="connsiteX1" fmla="*/ 44904 w 89807"/>
                <a:gd name="connsiteY1" fmla="*/ 89807 h 89807"/>
                <a:gd name="connsiteX2" fmla="*/ 0 w 89807"/>
                <a:gd name="connsiteY2" fmla="*/ 44904 h 89807"/>
                <a:gd name="connsiteX3" fmla="*/ 44904 w 89807"/>
                <a:gd name="connsiteY3" fmla="*/ 0 h 89807"/>
                <a:gd name="connsiteX4" fmla="*/ 89807 w 89807"/>
                <a:gd name="connsiteY4" fmla="*/ 44904 h 8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07" h="89807">
                  <a:moveTo>
                    <a:pt x="89807" y="44904"/>
                  </a:moveTo>
                  <a:cubicBezTo>
                    <a:pt x="89807" y="69703"/>
                    <a:pt x="69703" y="89807"/>
                    <a:pt x="44904" y="89807"/>
                  </a:cubicBezTo>
                  <a:cubicBezTo>
                    <a:pt x="20104" y="89807"/>
                    <a:pt x="0" y="69703"/>
                    <a:pt x="0" y="44904"/>
                  </a:cubicBezTo>
                  <a:cubicBezTo>
                    <a:pt x="0" y="20104"/>
                    <a:pt x="20104" y="0"/>
                    <a:pt x="44904" y="0"/>
                  </a:cubicBezTo>
                  <a:cubicBezTo>
                    <a:pt x="69703" y="0"/>
                    <a:pt x="89807" y="20104"/>
                    <a:pt x="89807" y="44904"/>
                  </a:cubicBezTo>
                  <a:close/>
                </a:path>
              </a:pathLst>
            </a:custGeom>
            <a:noFill/>
            <a:ln w="24493" cap="flat">
              <a:solidFill>
                <a:srgbClr val="E75C63"/>
              </a:solidFill>
              <a:prstDash val="solid"/>
              <a:miter/>
            </a:ln>
          </p:spPr>
          <p:txBody>
            <a:bodyPr rtlCol="0" anchor="ctr"/>
            <a:lstStyle/>
            <a:p>
              <a:endParaRPr lang="en-US"/>
            </a:p>
          </p:txBody>
        </p:sp>
      </p:grpSp>
      <p:grpSp>
        <p:nvGrpSpPr>
          <p:cNvPr id="39" name="图形 2">
            <a:extLst>
              <a:ext uri="{FF2B5EF4-FFF2-40B4-BE49-F238E27FC236}">
                <a16:creationId xmlns:a16="http://schemas.microsoft.com/office/drawing/2014/main" id="{889F8B14-2DA7-812B-6A3E-2512D55AEFF5}"/>
              </a:ext>
            </a:extLst>
          </p:cNvPr>
          <p:cNvGrpSpPr/>
          <p:nvPr/>
        </p:nvGrpSpPr>
        <p:grpSpPr>
          <a:xfrm>
            <a:off x="5822950" y="3790950"/>
            <a:ext cx="114300" cy="114300"/>
            <a:chOff x="5822950" y="3790950"/>
            <a:chExt cx="114300" cy="114300"/>
          </a:xfrm>
        </p:grpSpPr>
        <p:sp>
          <p:nvSpPr>
            <p:cNvPr id="40" name="任意多边形: 形状 39">
              <a:extLst>
                <a:ext uri="{FF2B5EF4-FFF2-40B4-BE49-F238E27FC236}">
                  <a16:creationId xmlns:a16="http://schemas.microsoft.com/office/drawing/2014/main" id="{4422EC4D-AE7F-5DAA-6CEC-9202CDEAA93B}"/>
                </a:ext>
              </a:extLst>
            </p:cNvPr>
            <p:cNvSpPr/>
            <p:nvPr/>
          </p:nvSpPr>
          <p:spPr>
            <a:xfrm>
              <a:off x="5822950" y="379095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6350" cap="flat">
              <a:no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DAFC741C-0A3B-5C31-BDA6-CC70A6150D30}"/>
                </a:ext>
              </a:extLst>
            </p:cNvPr>
            <p:cNvSpPr/>
            <p:nvPr/>
          </p:nvSpPr>
          <p:spPr>
            <a:xfrm>
              <a:off x="5835196" y="3803196"/>
              <a:ext cx="89807" cy="89807"/>
            </a:xfrm>
            <a:custGeom>
              <a:avLst/>
              <a:gdLst>
                <a:gd name="connsiteX0" fmla="*/ 89807 w 89807"/>
                <a:gd name="connsiteY0" fmla="*/ 44904 h 89807"/>
                <a:gd name="connsiteX1" fmla="*/ 44904 w 89807"/>
                <a:gd name="connsiteY1" fmla="*/ 89807 h 89807"/>
                <a:gd name="connsiteX2" fmla="*/ 0 w 89807"/>
                <a:gd name="connsiteY2" fmla="*/ 44904 h 89807"/>
                <a:gd name="connsiteX3" fmla="*/ 44904 w 89807"/>
                <a:gd name="connsiteY3" fmla="*/ 0 h 89807"/>
                <a:gd name="connsiteX4" fmla="*/ 89807 w 89807"/>
                <a:gd name="connsiteY4" fmla="*/ 44904 h 8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07" h="89807">
                  <a:moveTo>
                    <a:pt x="89807" y="44904"/>
                  </a:moveTo>
                  <a:cubicBezTo>
                    <a:pt x="89807" y="69703"/>
                    <a:pt x="69703" y="89807"/>
                    <a:pt x="44904" y="89807"/>
                  </a:cubicBezTo>
                  <a:cubicBezTo>
                    <a:pt x="20104" y="89807"/>
                    <a:pt x="0" y="69703"/>
                    <a:pt x="0" y="44904"/>
                  </a:cubicBezTo>
                  <a:cubicBezTo>
                    <a:pt x="0" y="20104"/>
                    <a:pt x="20104" y="0"/>
                    <a:pt x="44904" y="0"/>
                  </a:cubicBezTo>
                  <a:cubicBezTo>
                    <a:pt x="69703" y="0"/>
                    <a:pt x="89807" y="20104"/>
                    <a:pt x="89807" y="44904"/>
                  </a:cubicBezTo>
                  <a:close/>
                </a:path>
              </a:pathLst>
            </a:custGeom>
            <a:noFill/>
            <a:ln w="24493" cap="flat">
              <a:solidFill>
                <a:srgbClr val="E75C63"/>
              </a:solidFill>
              <a:prstDash val="solid"/>
              <a:miter/>
            </a:ln>
          </p:spPr>
          <p:txBody>
            <a:bodyPr rtlCol="0" anchor="ctr"/>
            <a:lstStyle/>
            <a:p>
              <a:endParaRPr lang="en-US"/>
            </a:p>
          </p:txBody>
        </p:sp>
      </p:grpSp>
      <p:grpSp>
        <p:nvGrpSpPr>
          <p:cNvPr id="42" name="图形 2">
            <a:extLst>
              <a:ext uri="{FF2B5EF4-FFF2-40B4-BE49-F238E27FC236}">
                <a16:creationId xmlns:a16="http://schemas.microsoft.com/office/drawing/2014/main" id="{3F2D18AD-BC3F-74F4-A93E-CA948604E25D}"/>
              </a:ext>
            </a:extLst>
          </p:cNvPr>
          <p:cNvGrpSpPr/>
          <p:nvPr/>
        </p:nvGrpSpPr>
        <p:grpSpPr>
          <a:xfrm>
            <a:off x="8591550" y="4235450"/>
            <a:ext cx="114300" cy="114300"/>
            <a:chOff x="8591550" y="4235450"/>
            <a:chExt cx="114300" cy="114300"/>
          </a:xfrm>
        </p:grpSpPr>
        <p:sp>
          <p:nvSpPr>
            <p:cNvPr id="43" name="任意多边形: 形状 42">
              <a:extLst>
                <a:ext uri="{FF2B5EF4-FFF2-40B4-BE49-F238E27FC236}">
                  <a16:creationId xmlns:a16="http://schemas.microsoft.com/office/drawing/2014/main" id="{CD99DEC4-FFBD-F297-D5AA-B53134BF2A61}"/>
                </a:ext>
              </a:extLst>
            </p:cNvPr>
            <p:cNvSpPr/>
            <p:nvPr/>
          </p:nvSpPr>
          <p:spPr>
            <a:xfrm>
              <a:off x="8591550" y="4235450"/>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6350" cap="flat">
              <a:no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3958465E-A69B-209C-D4EE-C8DD8D1B7EA1}"/>
                </a:ext>
              </a:extLst>
            </p:cNvPr>
            <p:cNvSpPr/>
            <p:nvPr/>
          </p:nvSpPr>
          <p:spPr>
            <a:xfrm>
              <a:off x="8603796" y="4247696"/>
              <a:ext cx="89807" cy="89807"/>
            </a:xfrm>
            <a:custGeom>
              <a:avLst/>
              <a:gdLst>
                <a:gd name="connsiteX0" fmla="*/ 89807 w 89807"/>
                <a:gd name="connsiteY0" fmla="*/ 44904 h 89807"/>
                <a:gd name="connsiteX1" fmla="*/ 44904 w 89807"/>
                <a:gd name="connsiteY1" fmla="*/ 89807 h 89807"/>
                <a:gd name="connsiteX2" fmla="*/ 0 w 89807"/>
                <a:gd name="connsiteY2" fmla="*/ 44904 h 89807"/>
                <a:gd name="connsiteX3" fmla="*/ 44904 w 89807"/>
                <a:gd name="connsiteY3" fmla="*/ 0 h 89807"/>
                <a:gd name="connsiteX4" fmla="*/ 89807 w 89807"/>
                <a:gd name="connsiteY4" fmla="*/ 44904 h 8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07" h="89807">
                  <a:moveTo>
                    <a:pt x="89807" y="44904"/>
                  </a:moveTo>
                  <a:cubicBezTo>
                    <a:pt x="89807" y="69703"/>
                    <a:pt x="69703" y="89807"/>
                    <a:pt x="44904" y="89807"/>
                  </a:cubicBezTo>
                  <a:cubicBezTo>
                    <a:pt x="20104" y="89807"/>
                    <a:pt x="0" y="69703"/>
                    <a:pt x="0" y="44904"/>
                  </a:cubicBezTo>
                  <a:cubicBezTo>
                    <a:pt x="0" y="20104"/>
                    <a:pt x="20104" y="0"/>
                    <a:pt x="44904" y="0"/>
                  </a:cubicBezTo>
                  <a:cubicBezTo>
                    <a:pt x="69703" y="0"/>
                    <a:pt x="89807" y="20104"/>
                    <a:pt x="89807" y="44904"/>
                  </a:cubicBezTo>
                  <a:close/>
                </a:path>
              </a:pathLst>
            </a:custGeom>
            <a:noFill/>
            <a:ln w="24493" cap="flat">
              <a:solidFill>
                <a:srgbClr val="E75C63"/>
              </a:solidFill>
              <a:prstDash val="solid"/>
              <a:miter/>
            </a:ln>
          </p:spPr>
          <p:txBody>
            <a:bodyPr rtlCol="0" anchor="ctr"/>
            <a:lstStyle/>
            <a:p>
              <a:endParaRPr lang="en-US"/>
            </a:p>
          </p:txBody>
        </p:sp>
      </p:grpSp>
      <p:sp>
        <p:nvSpPr>
          <p:cNvPr id="45" name="任意多边形: 形状 44">
            <a:extLst>
              <a:ext uri="{FF2B5EF4-FFF2-40B4-BE49-F238E27FC236}">
                <a16:creationId xmlns:a16="http://schemas.microsoft.com/office/drawing/2014/main" id="{5D3DECC2-FBCC-A34B-4C05-38700609ED55}"/>
              </a:ext>
            </a:extLst>
          </p:cNvPr>
          <p:cNvSpPr/>
          <p:nvPr/>
        </p:nvSpPr>
        <p:spPr>
          <a:xfrm>
            <a:off x="1606550" y="1314450"/>
            <a:ext cx="114300" cy="114300"/>
          </a:xfrm>
          <a:custGeom>
            <a:avLst/>
            <a:gdLst>
              <a:gd name="connsiteX0" fmla="*/ 0 w 114300"/>
              <a:gd name="connsiteY0" fmla="*/ 114300 h 114300"/>
              <a:gd name="connsiteX1" fmla="*/ 114300 w 114300"/>
              <a:gd name="connsiteY1" fmla="*/ 114300 h 114300"/>
              <a:gd name="connsiteX2" fmla="*/ 0 w 114300"/>
              <a:gd name="connsiteY2" fmla="*/ 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114300"/>
                </a:moveTo>
                <a:lnTo>
                  <a:pt x="114300" y="114300"/>
                </a:lnTo>
                <a:lnTo>
                  <a:pt x="0" y="0"/>
                </a:lnTo>
                <a:lnTo>
                  <a:pt x="0" y="114300"/>
                </a:lnTo>
                <a:close/>
              </a:path>
            </a:pathLst>
          </a:custGeom>
          <a:solidFill>
            <a:srgbClr val="055CF9"/>
          </a:solidFill>
          <a:ln w="6350" cap="flat">
            <a:noFill/>
            <a:prstDash val="solid"/>
            <a:miter/>
          </a:ln>
        </p:spPr>
        <p:txBody>
          <a:bodyPr rtlCol="0" anchor="ctr"/>
          <a:lstStyle/>
          <a:p>
            <a:endParaRPr lang="en-US"/>
          </a:p>
        </p:txBody>
      </p:sp>
      <p:sp>
        <p:nvSpPr>
          <p:cNvPr id="46" name="文本框 45">
            <a:extLst>
              <a:ext uri="{FF2B5EF4-FFF2-40B4-BE49-F238E27FC236}">
                <a16:creationId xmlns:a16="http://schemas.microsoft.com/office/drawing/2014/main" id="{5FA76B5F-0C36-0958-9CD0-DE4F1603C97A}"/>
              </a:ext>
            </a:extLst>
          </p:cNvPr>
          <p:cNvSpPr txBox="1"/>
          <p:nvPr/>
        </p:nvSpPr>
        <p:spPr>
          <a:xfrm>
            <a:off x="557930" y="696220"/>
            <a:ext cx="2358338" cy="523220"/>
          </a:xfrm>
          <a:prstGeom prst="rect">
            <a:avLst/>
          </a:prstGeom>
          <a:noFill/>
        </p:spPr>
        <p:txBody>
          <a:bodyPr wrap="none" rtlCol="0">
            <a:spAutoFit/>
          </a:bodyPr>
          <a:lstStyle>
            <a:defPPr>
              <a:defRPr lang="en-US"/>
            </a:defPPr>
            <a:lvl1pPr>
              <a:defRPr sz="2800">
                <a:solidFill>
                  <a:srgbClr val="2F3237"/>
                </a:solidFill>
                <a:latin typeface="Montserrat ExtraBold" panose="00000900000000000000" pitchFamily="2" charset="0"/>
                <a:ea typeface="OPPOSans R" panose="00020600040101010101" pitchFamily="18" charset="-122"/>
                <a:cs typeface="OPPOSans R" panose="00020600040101010101" pitchFamily="18" charset="-122"/>
              </a:defRPr>
            </a:lvl1pPr>
          </a:lstStyle>
          <a:p>
            <a:r>
              <a:rPr lang="en-US" altLang="zh-CN" dirty="0"/>
              <a:t>Future Plan</a:t>
            </a:r>
            <a:endParaRPr lang="en-US" dirty="0"/>
          </a:p>
        </p:txBody>
      </p:sp>
      <p:sp>
        <p:nvSpPr>
          <p:cNvPr id="47" name="文本框 46">
            <a:extLst>
              <a:ext uri="{FF2B5EF4-FFF2-40B4-BE49-F238E27FC236}">
                <a16:creationId xmlns:a16="http://schemas.microsoft.com/office/drawing/2014/main" id="{0894ED22-737C-FD00-24BC-EC800CCC8162}"/>
              </a:ext>
            </a:extLst>
          </p:cNvPr>
          <p:cNvSpPr txBox="1"/>
          <p:nvPr/>
        </p:nvSpPr>
        <p:spPr>
          <a:xfrm>
            <a:off x="541462" y="1154418"/>
            <a:ext cx="646331" cy="369332"/>
          </a:xfrm>
          <a:prstGeom prst="rect">
            <a:avLst/>
          </a:prstGeom>
          <a:noFill/>
        </p:spPr>
        <p:txBody>
          <a:bodyPr wrap="none" rtlCol="0">
            <a:spAutoFit/>
          </a:bodyPr>
          <a:lstStyle/>
          <a:p>
            <a:r>
              <a:rPr lang="zh-CN" alt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rPr>
              <a:t>未来</a:t>
            </a:r>
            <a:endParaRPr lang="en-US" dirty="0">
              <a:solidFill>
                <a:srgbClr val="141A3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B8D7729B-4DCB-A0D4-C8C1-B3FFFE47EEC8}"/>
              </a:ext>
            </a:extLst>
          </p:cNvPr>
          <p:cNvSpPr txBox="1"/>
          <p:nvPr/>
        </p:nvSpPr>
        <p:spPr>
          <a:xfrm>
            <a:off x="1005126" y="1154418"/>
            <a:ext cx="646331" cy="369332"/>
          </a:xfrm>
          <a:prstGeom prst="rect">
            <a:avLst/>
          </a:prstGeom>
          <a:noFill/>
        </p:spPr>
        <p:txBody>
          <a:bodyPr wrap="none" rtlCol="0">
            <a:spAutoFit/>
          </a:bodyPr>
          <a:lstStyle/>
          <a:p>
            <a:r>
              <a:rPr lang="zh-CN" alt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rPr>
              <a:t>计划</a:t>
            </a:r>
            <a:endParaRPr lang="en-US" dirty="0">
              <a:solidFill>
                <a:srgbClr val="055CF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10EFBBD3-F4C6-C661-02F8-931F94C45A44}"/>
              </a:ext>
            </a:extLst>
          </p:cNvPr>
          <p:cNvSpPr txBox="1"/>
          <p:nvPr/>
        </p:nvSpPr>
        <p:spPr>
          <a:xfrm>
            <a:off x="541462" y="1646333"/>
            <a:ext cx="6605399" cy="577659"/>
          </a:xfrm>
          <a:prstGeom prst="rect">
            <a:avLst/>
          </a:prstGeom>
          <a:noFill/>
        </p:spPr>
        <p:txBody>
          <a:bodyPr wrap="square" rtlCol="0">
            <a:spAutoFit/>
          </a:bodyPr>
          <a:lstStyle/>
          <a:p>
            <a:pPr algn="just">
              <a:lnSpc>
                <a:spcPct val="150000"/>
              </a:lnSpc>
            </a:pP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作为一教直击用户痛点的产品，在</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1.0</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收本中将会专注于“级精准分卖”这一核心目标，并不会世其他过多的附加功瓶也并不想把产品功能像的销全，在之后的版本中将会途新完善时加功能。</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79E08A78-7CEB-D0C9-1407-F3D3B0905A43}"/>
              </a:ext>
            </a:extLst>
          </p:cNvPr>
          <p:cNvSpPr txBox="1"/>
          <p:nvPr/>
        </p:nvSpPr>
        <p:spPr>
          <a:xfrm>
            <a:off x="541462" y="5861050"/>
            <a:ext cx="10952932" cy="323743"/>
          </a:xfrm>
          <a:prstGeom prst="rect">
            <a:avLst/>
          </a:prstGeom>
          <a:noFill/>
        </p:spPr>
        <p:txBody>
          <a:bodyPr wrap="square" rtlCol="0">
            <a:spAutoFit/>
          </a:bodyPr>
          <a:lstStyle/>
          <a:p>
            <a:pPr algn="ctr">
              <a:lnSpc>
                <a:spcPct val="150000"/>
              </a:lnSpc>
            </a:pP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小白智能垃圾分类系统在</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10</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版本中会以“智能垃圾得”和”手机</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APP”</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为限心产品矩阵，远期规划设置小区智重垃圾桶与“哲能垃圾桶”和“手机</a:t>
            </a:r>
            <a:r>
              <a:rPr lang="en-US" altLang="zh-CN" sz="1100" spc="100" dirty="0">
                <a:latin typeface="OPPOSans R" panose="00020600040101010101" pitchFamily="18" charset="-122"/>
                <a:ea typeface="OPPOSans R" panose="00020600040101010101" pitchFamily="18" charset="-122"/>
                <a:cs typeface="OPPOSans R" panose="00020600040101010101" pitchFamily="18" charset="-122"/>
              </a:rPr>
              <a:t>APP</a:t>
            </a:r>
            <a:r>
              <a:rPr lang="zh-CN" altLang="en-US" sz="1100" spc="100" dirty="0">
                <a:latin typeface="OPPOSans R" panose="00020600040101010101" pitchFamily="18" charset="-122"/>
                <a:ea typeface="OPPOSans R" panose="00020600040101010101" pitchFamily="18" charset="-122"/>
                <a:cs typeface="OPPOSans R" panose="00020600040101010101" pitchFamily="18" charset="-122"/>
              </a:rPr>
              <a:t>实理联动</a:t>
            </a:r>
            <a:endParaRPr lang="en-US" sz="1100" spc="1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31964746-43D6-98F7-B233-FE67B7030B62}"/>
              </a:ext>
            </a:extLst>
          </p:cNvPr>
          <p:cNvSpPr txBox="1"/>
          <p:nvPr/>
        </p:nvSpPr>
        <p:spPr>
          <a:xfrm>
            <a:off x="4849505" y="2791897"/>
            <a:ext cx="2492990" cy="369332"/>
          </a:xfrm>
          <a:prstGeom prst="rect">
            <a:avLst/>
          </a:prstGeom>
          <a:noFill/>
        </p:spPr>
        <p:txBody>
          <a:bodyPr wrap="none" rtlCol="0">
            <a:spAutoFit/>
          </a:bodyPr>
          <a:lstStyle/>
          <a:p>
            <a:r>
              <a:rPr lang="zh-CN" alt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小白智能垃圾分类系统</a:t>
            </a:r>
            <a:endParaRPr lang="en-US"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96F48C38-505B-85E9-AEB0-FA79F9971486}"/>
              </a:ext>
            </a:extLst>
          </p:cNvPr>
          <p:cNvSpPr txBox="1"/>
          <p:nvPr/>
        </p:nvSpPr>
        <p:spPr>
          <a:xfrm>
            <a:off x="2497301" y="4421287"/>
            <a:ext cx="1082348" cy="307777"/>
          </a:xfrm>
          <a:prstGeom prst="rect">
            <a:avLst/>
          </a:prstGeom>
          <a:noFill/>
        </p:spPr>
        <p:txBody>
          <a:bodyPr wrap="non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智能垃圾桶</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98EB6D8D-6545-283A-EBAA-DF2B6FC7FFF8}"/>
              </a:ext>
            </a:extLst>
          </p:cNvPr>
          <p:cNvSpPr txBox="1"/>
          <p:nvPr/>
        </p:nvSpPr>
        <p:spPr>
          <a:xfrm>
            <a:off x="4789842" y="4421287"/>
            <a:ext cx="878767" cy="307777"/>
          </a:xfrm>
          <a:prstGeom prst="rect">
            <a:avLst/>
          </a:prstGeom>
          <a:noFill/>
        </p:spPr>
        <p:txBody>
          <a:bodyPr wrap="none" rtlCol="0">
            <a:spAutoFit/>
          </a:bodyPr>
          <a:lstStyle/>
          <a:p>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手机</a:t>
            </a:r>
            <a:r>
              <a:rPr lang="en-US" altLang="zh-CN"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APP</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8DF229EA-0E86-19AE-CCC6-F7F0B736DD6B}"/>
              </a:ext>
            </a:extLst>
          </p:cNvPr>
          <p:cNvSpPr txBox="1"/>
          <p:nvPr/>
        </p:nvSpPr>
        <p:spPr>
          <a:xfrm>
            <a:off x="7823215" y="4421287"/>
            <a:ext cx="1441420" cy="307777"/>
          </a:xfrm>
          <a:prstGeom prst="rect">
            <a:avLst/>
          </a:prstGeom>
          <a:noFill/>
        </p:spPr>
        <p:txBody>
          <a:bodyPr wrap="none" rtlCol="0">
            <a:spAutoFit/>
          </a:bodyPr>
          <a:lstStyle/>
          <a:p>
            <a:pPr algn="ctr"/>
            <a:r>
              <a:rPr lang="zh-CN" alt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rPr>
              <a:t>小区智能垃圾桶</a:t>
            </a:r>
            <a:endParaRPr lang="en-US" sz="1400" dirty="0">
              <a:solidFill>
                <a:srgbClr val="055CF9"/>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5071974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Office 主题">
  <a:themeElements>
    <a:clrScheme name="自定义 1">
      <a:dk1>
        <a:sysClr val="windowText" lastClr="000000"/>
      </a:dk1>
      <a:lt1>
        <a:sysClr val="window" lastClr="FFFFFF"/>
      </a:lt1>
      <a:dk2>
        <a:srgbClr val="44546A"/>
      </a:dk2>
      <a:lt2>
        <a:srgbClr val="E7E6E6"/>
      </a:lt2>
      <a:accent1>
        <a:srgbClr val="E97311"/>
      </a:accent1>
      <a:accent2>
        <a:srgbClr val="F19F49"/>
      </a:accent2>
      <a:accent3>
        <a:srgbClr val="C8570C"/>
      </a:accent3>
      <a:accent4>
        <a:srgbClr val="872B05"/>
      </a:accent4>
      <a:accent5>
        <a:srgbClr val="FF3F46"/>
      </a:accent5>
      <a:accent6>
        <a:srgbClr val="00D0F4"/>
      </a:accent6>
      <a:hlink>
        <a:srgbClr val="0563C1"/>
      </a:hlink>
      <a:folHlink>
        <a:srgbClr val="954F72"/>
      </a:folHlink>
    </a:clrScheme>
    <a:fontScheme name="自定义 5">
      <a:majorFont>
        <a:latin typeface="KronaOne"/>
        <a:ea typeface="思源黑体 CN Bold (标题)"/>
        <a:cs typeface=""/>
      </a:majorFont>
      <a:minorFont>
        <a:latin typeface="OPPOSans M"/>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13376</TotalTime>
  <Words>8297</Words>
  <Application>Microsoft Office PowerPoint</Application>
  <PresentationFormat>宽屏</PresentationFormat>
  <Paragraphs>1772</Paragraphs>
  <Slides>68</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68</vt:i4>
      </vt:variant>
    </vt:vector>
  </HeadingPairs>
  <TitlesOfParts>
    <vt:vector size="87" baseType="lpstr">
      <vt:lpstr>Monument Extended</vt:lpstr>
      <vt:lpstr>Montserrat Light</vt:lpstr>
      <vt:lpstr>Calibri Light</vt:lpstr>
      <vt:lpstr>Futura-Bold</vt:lpstr>
      <vt:lpstr>Calibri</vt:lpstr>
      <vt:lpstr>Montserrat ExtraBold</vt:lpstr>
      <vt:lpstr>阿里巴巴普惠体 H</vt:lpstr>
      <vt:lpstr>OPPOSans H</vt:lpstr>
      <vt:lpstr>Monument Extended Ultrabold</vt:lpstr>
      <vt:lpstr>OPPOSans R</vt:lpstr>
      <vt:lpstr>D-DIN-PRO Heavy</vt:lpstr>
      <vt:lpstr>阿里巴巴普惠体 Heavy</vt:lpstr>
      <vt:lpstr>Montserrat SemiBold</vt:lpstr>
      <vt:lpstr>OPPOSans B</vt:lpstr>
      <vt:lpstr>微软雅黑</vt:lpstr>
      <vt:lpstr>Arial</vt:lpstr>
      <vt:lpstr>OPPOSans M</vt:lpstr>
      <vt:lpstr>Office 主题​​</vt:lpstr>
      <vt:lpstr>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雨牧</dc:creator>
  <cp:lastModifiedBy>雨 牧</cp:lastModifiedBy>
  <cp:revision>109</cp:revision>
  <dcterms:created xsi:type="dcterms:W3CDTF">2022-06-20T08:02:12Z</dcterms:created>
  <dcterms:modified xsi:type="dcterms:W3CDTF">2023-02-02T13:38:45Z</dcterms:modified>
</cp:coreProperties>
</file>